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ppt/tags/tag136.xml" ContentType="application/vnd.openxmlformats-officedocument.presentationml.tags+xml"/>
  <Override PartName="/ppt/notesSlides/notesSlide135.xml" ContentType="application/vnd.openxmlformats-officedocument.presentationml.notesSlide+xml"/>
  <Override PartName="/ppt/tags/tag137.xml" ContentType="application/vnd.openxmlformats-officedocument.presentationml.tags+xml"/>
  <Override PartName="/ppt/notesSlides/notesSlide136.xml" ContentType="application/vnd.openxmlformats-officedocument.presentationml.notesSlide+xml"/>
  <Override PartName="/ppt/tags/tag138.xml" ContentType="application/vnd.openxmlformats-officedocument.presentationml.tags+xml"/>
  <Override PartName="/ppt/notesSlides/notesSlide137.xml" ContentType="application/vnd.openxmlformats-officedocument.presentationml.notesSlide+xml"/>
  <Override PartName="/ppt/tags/tag139.xml" ContentType="application/vnd.openxmlformats-officedocument.presentationml.tags+xml"/>
  <Override PartName="/ppt/notesSlides/notesSlide138.xml" ContentType="application/vnd.openxmlformats-officedocument.presentationml.notesSlide+xml"/>
  <Override PartName="/ppt/tags/tag140.xml" ContentType="application/vnd.openxmlformats-officedocument.presentationml.tags+xml"/>
  <Override PartName="/ppt/notesSlides/notesSlide139.xml" ContentType="application/vnd.openxmlformats-officedocument.presentationml.notesSlide+xml"/>
  <Override PartName="/ppt/tags/tag141.xml" ContentType="application/vnd.openxmlformats-officedocument.presentationml.tags+xml"/>
  <Override PartName="/ppt/notesSlides/notesSlide140.xml" ContentType="application/vnd.openxmlformats-officedocument.presentationml.notesSlide+xml"/>
  <Override PartName="/ppt/tags/tag142.xml" ContentType="application/vnd.openxmlformats-officedocument.presentationml.tags+xml"/>
  <Override PartName="/ppt/notesSlides/notesSlide141.xml" ContentType="application/vnd.openxmlformats-officedocument.presentationml.notesSlide+xml"/>
  <Override PartName="/ppt/tags/tag143.xml" ContentType="application/vnd.openxmlformats-officedocument.presentationml.tags+xml"/>
  <Override PartName="/ppt/notesSlides/notesSlide142.xml" ContentType="application/vnd.openxmlformats-officedocument.presentationml.notesSlide+xml"/>
  <Override PartName="/ppt/tags/tag144.xml" ContentType="application/vnd.openxmlformats-officedocument.presentationml.tags+xml"/>
  <Override PartName="/ppt/notesSlides/notesSlide143.xml" ContentType="application/vnd.openxmlformats-officedocument.presentationml.notesSlide+xml"/>
  <Override PartName="/ppt/tags/tag145.xml" ContentType="application/vnd.openxmlformats-officedocument.presentationml.tags+xml"/>
  <Override PartName="/ppt/notesSlides/notesSlide144.xml" ContentType="application/vnd.openxmlformats-officedocument.presentationml.notesSlide+xml"/>
  <Override PartName="/ppt/tags/tag146.xml" ContentType="application/vnd.openxmlformats-officedocument.presentationml.tags+xml"/>
  <Override PartName="/ppt/notesSlides/notesSlide145.xml" ContentType="application/vnd.openxmlformats-officedocument.presentationml.notesSlide+xml"/>
  <Override PartName="/ppt/tags/tag147.xml" ContentType="application/vnd.openxmlformats-officedocument.presentationml.tags+xml"/>
  <Override PartName="/ppt/notesSlides/notesSlide146.xml" ContentType="application/vnd.openxmlformats-officedocument.presentationml.notesSlide+xml"/>
  <Override PartName="/ppt/tags/tag148.xml" ContentType="application/vnd.openxmlformats-officedocument.presentationml.tags+xml"/>
  <Override PartName="/ppt/notesSlides/notesSlide147.xml" ContentType="application/vnd.openxmlformats-officedocument.presentationml.notesSlide+xml"/>
  <Override PartName="/ppt/tags/tag149.xml" ContentType="application/vnd.openxmlformats-officedocument.presentationml.tags+xml"/>
  <Override PartName="/ppt/notesSlides/notesSlide148.xml" ContentType="application/vnd.openxmlformats-officedocument.presentationml.notesSlide+xml"/>
  <Override PartName="/ppt/tags/tag150.xml" ContentType="application/vnd.openxmlformats-officedocument.presentationml.tags+xml"/>
  <Override PartName="/ppt/notesSlides/notesSlide149.xml" ContentType="application/vnd.openxmlformats-officedocument.presentationml.notesSlide+xml"/>
  <Override PartName="/ppt/tags/tag151.xml" ContentType="application/vnd.openxmlformats-officedocument.presentationml.tags+xml"/>
  <Override PartName="/ppt/notesSlides/notesSlide150.xml" ContentType="application/vnd.openxmlformats-officedocument.presentationml.notesSlide+xml"/>
  <Override PartName="/ppt/tags/tag152.xml" ContentType="application/vnd.openxmlformats-officedocument.presentationml.tags+xml"/>
  <Override PartName="/ppt/notesSlides/notesSlide151.xml" ContentType="application/vnd.openxmlformats-officedocument.presentationml.notesSlide+xml"/>
  <Override PartName="/ppt/tags/tag153.xml" ContentType="application/vnd.openxmlformats-officedocument.presentationml.tags+xml"/>
  <Override PartName="/ppt/notesSlides/notesSlide152.xml" ContentType="application/vnd.openxmlformats-officedocument.presentationml.notesSlide+xml"/>
  <Override PartName="/ppt/tags/tag154.xml" ContentType="application/vnd.openxmlformats-officedocument.presentationml.tags+xml"/>
  <Override PartName="/ppt/notesSlides/notesSlide153.xml" ContentType="application/vnd.openxmlformats-officedocument.presentationml.notesSlide+xml"/>
  <Override PartName="/ppt/tags/tag155.xml" ContentType="application/vnd.openxmlformats-officedocument.presentationml.tags+xml"/>
  <Override PartName="/ppt/notesSlides/notesSlide154.xml" ContentType="application/vnd.openxmlformats-officedocument.presentationml.notesSlide+xml"/>
  <Override PartName="/ppt/tags/tag156.xml" ContentType="application/vnd.openxmlformats-officedocument.presentationml.tags+xml"/>
  <Override PartName="/ppt/notesSlides/notesSlide155.xml" ContentType="application/vnd.openxmlformats-officedocument.presentationml.notesSlide+xml"/>
  <Override PartName="/ppt/tags/tag157.xml" ContentType="application/vnd.openxmlformats-officedocument.presentationml.tags+xml"/>
  <Override PartName="/ppt/notesSlides/notesSlide156.xml" ContentType="application/vnd.openxmlformats-officedocument.presentationml.notesSlide+xml"/>
  <Override PartName="/ppt/tags/tag158.xml" ContentType="application/vnd.openxmlformats-officedocument.presentationml.tags+xml"/>
  <Override PartName="/ppt/notesSlides/notesSlide157.xml" ContentType="application/vnd.openxmlformats-officedocument.presentationml.notesSlide+xml"/>
  <Override PartName="/ppt/tags/tag159.xml" ContentType="application/vnd.openxmlformats-officedocument.presentationml.tags+xml"/>
  <Override PartName="/ppt/notesSlides/notesSlide158.xml" ContentType="application/vnd.openxmlformats-officedocument.presentationml.notesSlide+xml"/>
  <Override PartName="/ppt/tags/tag160.xml" ContentType="application/vnd.openxmlformats-officedocument.presentationml.tags+xml"/>
  <Override PartName="/ppt/notesSlides/notesSlide159.xml" ContentType="application/vnd.openxmlformats-officedocument.presentationml.notesSlide+xml"/>
  <Override PartName="/ppt/tags/tag161.xml" ContentType="application/vnd.openxmlformats-officedocument.presentationml.tags+xml"/>
  <Override PartName="/ppt/notesSlides/notesSlide160.xml" ContentType="application/vnd.openxmlformats-officedocument.presentationml.notesSlide+xml"/>
  <Override PartName="/ppt/tags/tag162.xml" ContentType="application/vnd.openxmlformats-officedocument.presentationml.tags+xml"/>
  <Override PartName="/ppt/notesSlides/notesSlide161.xml" ContentType="application/vnd.openxmlformats-officedocument.presentationml.notesSlide+xml"/>
  <Override PartName="/ppt/tags/tag163.xml" ContentType="application/vnd.openxmlformats-officedocument.presentationml.tags+xml"/>
  <Override PartName="/ppt/notesSlides/notesSlide162.xml" ContentType="application/vnd.openxmlformats-officedocument.presentationml.notesSlide+xml"/>
  <Override PartName="/ppt/tags/tag164.xml" ContentType="application/vnd.openxmlformats-officedocument.presentationml.tags+xml"/>
  <Override PartName="/ppt/notesSlides/notesSlide163.xml" ContentType="application/vnd.openxmlformats-officedocument.presentationml.notesSlide+xml"/>
  <Override PartName="/ppt/tags/tag165.xml" ContentType="application/vnd.openxmlformats-officedocument.presentationml.tags+xml"/>
  <Override PartName="/ppt/notesSlides/notesSlide1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6"/>
  </p:notesMasterIdLst>
  <p:handoutMasterIdLst>
    <p:handoutMasterId r:id="rId167"/>
  </p:handoutMasterIdLst>
  <p:sldIdLst>
    <p:sldId id="256" r:id="rId2"/>
    <p:sldId id="525" r:id="rId3"/>
    <p:sldId id="784" r:id="rId4"/>
    <p:sldId id="838" r:id="rId5"/>
    <p:sldId id="810" r:id="rId6"/>
    <p:sldId id="780" r:id="rId7"/>
    <p:sldId id="258" r:id="rId8"/>
    <p:sldId id="801" r:id="rId9"/>
    <p:sldId id="775" r:id="rId10"/>
    <p:sldId id="791" r:id="rId11"/>
    <p:sldId id="779" r:id="rId12"/>
    <p:sldId id="770" r:id="rId13"/>
    <p:sldId id="776" r:id="rId14"/>
    <p:sldId id="790" r:id="rId15"/>
    <p:sldId id="794" r:id="rId16"/>
    <p:sldId id="789" r:id="rId17"/>
    <p:sldId id="777" r:id="rId18"/>
    <p:sldId id="788" r:id="rId19"/>
    <p:sldId id="802" r:id="rId20"/>
    <p:sldId id="778" r:id="rId21"/>
    <p:sldId id="773" r:id="rId22"/>
    <p:sldId id="782" r:id="rId23"/>
    <p:sldId id="781" r:id="rId24"/>
    <p:sldId id="787" r:id="rId25"/>
    <p:sldId id="786" r:id="rId26"/>
    <p:sldId id="769" r:id="rId27"/>
    <p:sldId id="771" r:id="rId28"/>
    <p:sldId id="797" r:id="rId29"/>
    <p:sldId id="799" r:id="rId30"/>
    <p:sldId id="798" r:id="rId31"/>
    <p:sldId id="767" r:id="rId32"/>
    <p:sldId id="774" r:id="rId33"/>
    <p:sldId id="793" r:id="rId34"/>
    <p:sldId id="772" r:id="rId35"/>
    <p:sldId id="783" r:id="rId36"/>
    <p:sldId id="532" r:id="rId37"/>
    <p:sldId id="839" r:id="rId38"/>
    <p:sldId id="848" r:id="rId39"/>
    <p:sldId id="533" r:id="rId40"/>
    <p:sldId id="450" r:id="rId41"/>
    <p:sldId id="527" r:id="rId42"/>
    <p:sldId id="512" r:id="rId43"/>
    <p:sldId id="849" r:id="rId44"/>
    <p:sldId id="509" r:id="rId45"/>
    <p:sldId id="850" r:id="rId46"/>
    <p:sldId id="851" r:id="rId47"/>
    <p:sldId id="511" r:id="rId48"/>
    <p:sldId id="510" r:id="rId49"/>
    <p:sldId id="513" r:id="rId50"/>
    <p:sldId id="852" r:id="rId51"/>
    <p:sldId id="535" r:id="rId52"/>
    <p:sldId id="743" r:id="rId53"/>
    <p:sldId id="263" r:id="rId54"/>
    <p:sldId id="552" r:id="rId55"/>
    <p:sldId id="499" r:id="rId56"/>
    <p:sldId id="553" r:id="rId57"/>
    <p:sldId id="266" r:id="rId58"/>
    <p:sldId id="855" r:id="rId59"/>
    <p:sldId id="854" r:id="rId60"/>
    <p:sldId id="853" r:id="rId61"/>
    <p:sldId id="487" r:id="rId62"/>
    <p:sldId id="497" r:id="rId63"/>
    <p:sldId id="840" r:id="rId64"/>
    <p:sldId id="745" r:id="rId65"/>
    <p:sldId id="746" r:id="rId66"/>
    <p:sldId id="747" r:id="rId67"/>
    <p:sldId id="808" r:id="rId68"/>
    <p:sldId id="809" r:id="rId69"/>
    <p:sldId id="467" r:id="rId70"/>
    <p:sldId id="748" r:id="rId71"/>
    <p:sldId id="749" r:id="rId72"/>
    <p:sldId id="468" r:id="rId73"/>
    <p:sldId id="841" r:id="rId74"/>
    <p:sldId id="750" r:id="rId75"/>
    <p:sldId id="807" r:id="rId76"/>
    <p:sldId id="751" r:id="rId77"/>
    <p:sldId id="856" r:id="rId78"/>
    <p:sldId id="803" r:id="rId79"/>
    <p:sldId id="805" r:id="rId80"/>
    <p:sldId id="785" r:id="rId81"/>
    <p:sldId id="829" r:id="rId82"/>
    <p:sldId id="501" r:id="rId83"/>
    <p:sldId id="752" r:id="rId84"/>
    <p:sldId id="821" r:id="rId85"/>
    <p:sldId id="795" r:id="rId86"/>
    <p:sldId id="835" r:id="rId87"/>
    <p:sldId id="753" r:id="rId88"/>
    <p:sldId id="820" r:id="rId89"/>
    <p:sldId id="796" r:id="rId90"/>
    <p:sldId id="830" r:id="rId91"/>
    <p:sldId id="754" r:id="rId92"/>
    <p:sldId id="792" r:id="rId93"/>
    <p:sldId id="867" r:id="rId94"/>
    <p:sldId id="755" r:id="rId95"/>
    <p:sldId id="804" r:id="rId96"/>
    <p:sldId id="756" r:id="rId97"/>
    <p:sldId id="866" r:id="rId98"/>
    <p:sldId id="857" r:id="rId99"/>
    <p:sldId id="813" r:id="rId100"/>
    <p:sldId id="806" r:id="rId101"/>
    <p:sldId id="836" r:id="rId102"/>
    <p:sldId id="859" r:id="rId103"/>
    <p:sldId id="832" r:id="rId104"/>
    <p:sldId id="858" r:id="rId105"/>
    <p:sldId id="812" r:id="rId106"/>
    <p:sldId id="842" r:id="rId107"/>
    <p:sldId id="766" r:id="rId108"/>
    <p:sldId id="757" r:id="rId109"/>
    <p:sldId id="758" r:id="rId110"/>
    <p:sldId id="759" r:id="rId111"/>
    <p:sldId id="687" r:id="rId112"/>
    <p:sldId id="818" r:id="rId113"/>
    <p:sldId id="843" r:id="rId114"/>
    <p:sldId id="825" r:id="rId115"/>
    <p:sldId id="823" r:id="rId116"/>
    <p:sldId id="824" r:id="rId117"/>
    <p:sldId id="822" r:id="rId118"/>
    <p:sldId id="831" r:id="rId119"/>
    <p:sldId id="760" r:id="rId120"/>
    <p:sldId id="761" r:id="rId121"/>
    <p:sldId id="762" r:id="rId122"/>
    <p:sldId id="516" r:id="rId123"/>
    <p:sldId id="517" r:id="rId124"/>
    <p:sldId id="498" r:id="rId125"/>
    <p:sldId id="861" r:id="rId126"/>
    <p:sldId id="863" r:id="rId127"/>
    <p:sldId id="862" r:id="rId128"/>
    <p:sldId id="864" r:id="rId129"/>
    <p:sldId id="865" r:id="rId130"/>
    <p:sldId id="860" r:id="rId131"/>
    <p:sldId id="488" r:id="rId132"/>
    <p:sldId id="489" r:id="rId133"/>
    <p:sldId id="520" r:id="rId134"/>
    <p:sldId id="490" r:id="rId135"/>
    <p:sldId id="491" r:id="rId136"/>
    <p:sldId id="492" r:id="rId137"/>
    <p:sldId id="493" r:id="rId138"/>
    <p:sldId id="530" r:id="rId139"/>
    <p:sldId id="522" r:id="rId140"/>
    <p:sldId id="495" r:id="rId141"/>
    <p:sldId id="494" r:id="rId142"/>
    <p:sldId id="518" r:id="rId143"/>
    <p:sldId id="528" r:id="rId144"/>
    <p:sldId id="529" r:id="rId145"/>
    <p:sldId id="531" r:id="rId146"/>
    <p:sldId id="481" r:id="rId147"/>
    <p:sldId id="764" r:id="rId148"/>
    <p:sldId id="483" r:id="rId149"/>
    <p:sldId id="484" r:id="rId150"/>
    <p:sldId id="765" r:id="rId151"/>
    <p:sldId id="656" r:id="rId152"/>
    <p:sldId id="845" r:id="rId153"/>
    <p:sldId id="844" r:id="rId154"/>
    <p:sldId id="816" r:id="rId155"/>
    <p:sldId id="817" r:id="rId156"/>
    <p:sldId id="819" r:id="rId157"/>
    <p:sldId id="834" r:id="rId158"/>
    <p:sldId id="827" r:id="rId159"/>
    <p:sldId id="815" r:id="rId160"/>
    <p:sldId id="826" r:id="rId161"/>
    <p:sldId id="868" r:id="rId162"/>
    <p:sldId id="846" r:id="rId163"/>
    <p:sldId id="828" r:id="rId164"/>
    <p:sldId id="800" r:id="rId165"/>
  </p:sldIdLst>
  <p:sldSz cx="9144000" cy="6858000" type="screen4x3"/>
  <p:notesSz cx="6985000" cy="9283700"/>
  <p:custDataLst>
    <p:tags r:id="rId16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CC3300"/>
    <a:srgbClr val="66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09" autoAdjust="0"/>
    <p:restoredTop sz="94660"/>
  </p:normalViewPr>
  <p:slideViewPr>
    <p:cSldViewPr>
      <p:cViewPr varScale="1">
        <p:scale>
          <a:sx n="70" d="100"/>
          <a:sy n="70" d="100"/>
        </p:scale>
        <p:origin x="13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5D3608-E2FA-4879-B1B0-006FE32376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889FC-BC64-4385-B5D9-F568773CC9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5BAEC6B7-9C76-445A-B9CA-73D3D328F4A3}" type="datetimeFigureOut">
              <a:rPr lang="en-US"/>
              <a:pPr>
                <a:defRPr/>
              </a:pPr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1465A-8D69-4546-9A90-E9D38346F1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F3336-1527-4466-89C2-F5FDADA634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5FDE76-BB6D-4907-BB31-ACD11281691C}" type="slidenum">
              <a:rPr lang="en-US" altLang="es-PR"/>
              <a:pPr>
                <a:defRPr/>
              </a:pPr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6EE5E8-1E9D-4FDC-8C47-C6E7F57E03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68AFD-B6F8-4B41-9C11-B862227A21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9E1F9051-C7A9-4BF0-8085-F6D72B40428A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5A128BE-67AC-492F-B9D1-6B40A59FF3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2ED47AC-F23D-4BE9-BE2E-3E2E768C5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CB93F-451B-4DE0-99F7-97100F7CE3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612BF-CD6F-4F2B-9913-64139671B1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2717BD-FC18-4D6A-84D3-6AEC96CD75A7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0D1331F-68A9-426D-A80C-9AA1DB4DD6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50F1E9F4-CAA2-49B0-BEC4-9200A1F4B4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485FF79-427A-451E-BB7C-5F4BFD83ED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239262-5167-4C7C-8BB1-6C5CA92C3CB7}" type="slidenum">
              <a:rPr lang="es-PR" altLang="es-PR"/>
              <a:pPr>
                <a:spcBef>
                  <a:spcPct val="0"/>
                </a:spcBef>
              </a:pPr>
              <a:t>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922BD3A1-943C-4BB5-AEB4-68B5789FFE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2A8C4B2B-6E78-4D7B-993E-B59C5C9CDC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6F53BE8F-A06F-40BE-80D0-B6937D474B2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626CEC2-0145-459D-82FA-47E2FE78B2C6}" type="slidenum">
              <a:rPr lang="es-PR" altLang="es-PR" b="0"/>
              <a:pPr algn="r" eaLnBrk="1" hangingPunct="1">
                <a:spcBef>
                  <a:spcPct val="0"/>
                </a:spcBef>
              </a:pPr>
              <a:t>10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>
            <a:extLst>
              <a:ext uri="{FF2B5EF4-FFF2-40B4-BE49-F238E27FC236}">
                <a16:creationId xmlns:a16="http://schemas.microsoft.com/office/drawing/2014/main" id="{C97244EB-0231-4213-8618-2A56F3439A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>
            <a:extLst>
              <a:ext uri="{FF2B5EF4-FFF2-40B4-BE49-F238E27FC236}">
                <a16:creationId xmlns:a16="http://schemas.microsoft.com/office/drawing/2014/main" id="{13D381F1-9345-412E-B89D-18C196BBED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0948" name="Slide Number Placeholder 3">
            <a:extLst>
              <a:ext uri="{FF2B5EF4-FFF2-40B4-BE49-F238E27FC236}">
                <a16:creationId xmlns:a16="http://schemas.microsoft.com/office/drawing/2014/main" id="{7F6B9110-3CAF-4A2F-B8A5-8393AB61150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5E5ADB0-D96F-441E-843D-6EDAF9BC59BD}" type="slidenum">
              <a:rPr lang="es-PR" altLang="es-PR" b="0"/>
              <a:pPr algn="r" eaLnBrk="1" hangingPunct="1">
                <a:spcBef>
                  <a:spcPct val="0"/>
                </a:spcBef>
              </a:pPr>
              <a:t>100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>
            <a:extLst>
              <a:ext uri="{FF2B5EF4-FFF2-40B4-BE49-F238E27FC236}">
                <a16:creationId xmlns:a16="http://schemas.microsoft.com/office/drawing/2014/main" id="{6FDD6ECD-6554-4250-A1C8-DF7445918C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>
            <a:extLst>
              <a:ext uri="{FF2B5EF4-FFF2-40B4-BE49-F238E27FC236}">
                <a16:creationId xmlns:a16="http://schemas.microsoft.com/office/drawing/2014/main" id="{D510EC66-AAEB-4E0D-B480-C7798820D4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2996" name="Slide Number Placeholder 3">
            <a:extLst>
              <a:ext uri="{FF2B5EF4-FFF2-40B4-BE49-F238E27FC236}">
                <a16:creationId xmlns:a16="http://schemas.microsoft.com/office/drawing/2014/main" id="{58C70645-2991-49A4-BAEE-5C5487243A3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732DA2-46B8-4B00-8477-6203F7D0EED9}" type="slidenum">
              <a:rPr lang="es-PR" altLang="es-PR" b="0"/>
              <a:pPr algn="r" eaLnBrk="1" hangingPunct="1">
                <a:spcBef>
                  <a:spcPct val="0"/>
                </a:spcBef>
              </a:pPr>
              <a:t>101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>
            <a:extLst>
              <a:ext uri="{FF2B5EF4-FFF2-40B4-BE49-F238E27FC236}">
                <a16:creationId xmlns:a16="http://schemas.microsoft.com/office/drawing/2014/main" id="{06324D68-31CE-4E00-BC2A-FD5EEF84F8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>
            <a:extLst>
              <a:ext uri="{FF2B5EF4-FFF2-40B4-BE49-F238E27FC236}">
                <a16:creationId xmlns:a16="http://schemas.microsoft.com/office/drawing/2014/main" id="{7CB0BF0C-4C69-4888-B6D4-B94A6FB476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5044" name="Slide Number Placeholder 3">
            <a:extLst>
              <a:ext uri="{FF2B5EF4-FFF2-40B4-BE49-F238E27FC236}">
                <a16:creationId xmlns:a16="http://schemas.microsoft.com/office/drawing/2014/main" id="{05933C47-5F5F-43F5-87CA-47D47F6E417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9E8684-9F56-4C3E-8827-0DE6339D9759}" type="slidenum">
              <a:rPr lang="es-PR" altLang="es-PR" b="0"/>
              <a:pPr algn="r" eaLnBrk="1" hangingPunct="1">
                <a:spcBef>
                  <a:spcPct val="0"/>
                </a:spcBef>
              </a:pPr>
              <a:t>102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C9B43473-0B5F-49FC-A70A-246C5DFE3B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46A96C2F-D37D-4F07-A593-0A4F6B5A9F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EE53F88E-C2F3-4F30-AB36-F6958F2ECE8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B11094-616D-4188-85B9-9B51E65C29B8}" type="slidenum">
              <a:rPr lang="es-PR" altLang="es-PR" b="0"/>
              <a:pPr algn="r" eaLnBrk="1" hangingPunct="1">
                <a:spcBef>
                  <a:spcPct val="0"/>
                </a:spcBef>
              </a:pPr>
              <a:t>103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>
            <a:extLst>
              <a:ext uri="{FF2B5EF4-FFF2-40B4-BE49-F238E27FC236}">
                <a16:creationId xmlns:a16="http://schemas.microsoft.com/office/drawing/2014/main" id="{A3EB5474-B962-41D6-A521-61D10DA801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>
            <a:extLst>
              <a:ext uri="{FF2B5EF4-FFF2-40B4-BE49-F238E27FC236}">
                <a16:creationId xmlns:a16="http://schemas.microsoft.com/office/drawing/2014/main" id="{6A0EDF89-23DA-4600-86D1-FD0D44F7C4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9140" name="Slide Number Placeholder 3">
            <a:extLst>
              <a:ext uri="{FF2B5EF4-FFF2-40B4-BE49-F238E27FC236}">
                <a16:creationId xmlns:a16="http://schemas.microsoft.com/office/drawing/2014/main" id="{6134A699-BD1F-4319-B353-C7F64480FD1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CA4E56-17D8-47BF-8F02-79597A11ECB1}" type="slidenum">
              <a:rPr lang="es-PR" altLang="es-PR" b="0"/>
              <a:pPr algn="r" eaLnBrk="1" hangingPunct="1">
                <a:spcBef>
                  <a:spcPct val="0"/>
                </a:spcBef>
              </a:pPr>
              <a:t>104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>
            <a:extLst>
              <a:ext uri="{FF2B5EF4-FFF2-40B4-BE49-F238E27FC236}">
                <a16:creationId xmlns:a16="http://schemas.microsoft.com/office/drawing/2014/main" id="{CAC09696-B9A5-47B2-A078-7C3FFCCB82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Notes Placeholder 2">
            <a:extLst>
              <a:ext uri="{FF2B5EF4-FFF2-40B4-BE49-F238E27FC236}">
                <a16:creationId xmlns:a16="http://schemas.microsoft.com/office/drawing/2014/main" id="{AA29F079-F0D9-49D2-8A24-8A3FD45475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1188" name="Slide Number Placeholder 3">
            <a:extLst>
              <a:ext uri="{FF2B5EF4-FFF2-40B4-BE49-F238E27FC236}">
                <a16:creationId xmlns:a16="http://schemas.microsoft.com/office/drawing/2014/main" id="{F5DF1510-8AB2-4EBB-9099-B8970DEE99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BC35C6-920D-4BBB-AC08-4E4B74BEC7DA}" type="slidenum">
              <a:rPr lang="es-PR" altLang="es-PR" b="0"/>
              <a:pPr algn="r" eaLnBrk="1" hangingPunct="1">
                <a:spcBef>
                  <a:spcPct val="0"/>
                </a:spcBef>
              </a:pPr>
              <a:t>105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>
            <a:extLst>
              <a:ext uri="{FF2B5EF4-FFF2-40B4-BE49-F238E27FC236}">
                <a16:creationId xmlns:a16="http://schemas.microsoft.com/office/drawing/2014/main" id="{CEC69BA7-F0D5-4DEC-A176-CC8AB43C0A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Notes Placeholder 2">
            <a:extLst>
              <a:ext uri="{FF2B5EF4-FFF2-40B4-BE49-F238E27FC236}">
                <a16:creationId xmlns:a16="http://schemas.microsoft.com/office/drawing/2014/main" id="{D351E5A0-9662-44C0-951E-336901B733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3236" name="Slide Number Placeholder 3">
            <a:extLst>
              <a:ext uri="{FF2B5EF4-FFF2-40B4-BE49-F238E27FC236}">
                <a16:creationId xmlns:a16="http://schemas.microsoft.com/office/drawing/2014/main" id="{C734091E-A5E8-4792-83BD-6FDA3B4547B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9EEA1C-AAA9-40BE-8D26-7AB9F88E9456}" type="slidenum">
              <a:rPr lang="es-PR" altLang="es-PR" b="0"/>
              <a:pPr algn="r" eaLnBrk="1" hangingPunct="1">
                <a:spcBef>
                  <a:spcPct val="0"/>
                </a:spcBef>
              </a:pPr>
              <a:t>106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>
            <a:extLst>
              <a:ext uri="{FF2B5EF4-FFF2-40B4-BE49-F238E27FC236}">
                <a16:creationId xmlns:a16="http://schemas.microsoft.com/office/drawing/2014/main" id="{2318D180-F3D4-4234-9283-C3C0CD8278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Notes Placeholder 2">
            <a:extLst>
              <a:ext uri="{FF2B5EF4-FFF2-40B4-BE49-F238E27FC236}">
                <a16:creationId xmlns:a16="http://schemas.microsoft.com/office/drawing/2014/main" id="{A9597C28-909A-473B-8879-0C81101559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5284" name="Slide Number Placeholder 3">
            <a:extLst>
              <a:ext uri="{FF2B5EF4-FFF2-40B4-BE49-F238E27FC236}">
                <a16:creationId xmlns:a16="http://schemas.microsoft.com/office/drawing/2014/main" id="{2099EC3C-B4C9-4F46-B372-1F1B0777AA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ED81AC-B1BC-4547-AD79-DA945EF32E95}" type="slidenum">
              <a:rPr lang="es-PR" altLang="es-PR" b="0"/>
              <a:pPr algn="r" eaLnBrk="1" hangingPunct="1">
                <a:spcBef>
                  <a:spcPct val="0"/>
                </a:spcBef>
              </a:pPr>
              <a:t>107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>
            <a:extLst>
              <a:ext uri="{FF2B5EF4-FFF2-40B4-BE49-F238E27FC236}">
                <a16:creationId xmlns:a16="http://schemas.microsoft.com/office/drawing/2014/main" id="{73E482D0-525E-4ED3-97BA-686956E120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>
            <a:extLst>
              <a:ext uri="{FF2B5EF4-FFF2-40B4-BE49-F238E27FC236}">
                <a16:creationId xmlns:a16="http://schemas.microsoft.com/office/drawing/2014/main" id="{54EE4E88-334C-4216-BB78-5F86D6B1B6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7332" name="Slide Number Placeholder 3">
            <a:extLst>
              <a:ext uri="{FF2B5EF4-FFF2-40B4-BE49-F238E27FC236}">
                <a16:creationId xmlns:a16="http://schemas.microsoft.com/office/drawing/2014/main" id="{FB0C307E-2E33-45FF-A5AC-822A81C8B64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4A9B58-D98C-4BFF-A86C-962C55931E72}" type="slidenum">
              <a:rPr lang="es-PR" altLang="es-PR" b="0"/>
              <a:pPr algn="r" eaLnBrk="1" hangingPunct="1">
                <a:spcBef>
                  <a:spcPct val="0"/>
                </a:spcBef>
              </a:pPr>
              <a:t>108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>
            <a:extLst>
              <a:ext uri="{FF2B5EF4-FFF2-40B4-BE49-F238E27FC236}">
                <a16:creationId xmlns:a16="http://schemas.microsoft.com/office/drawing/2014/main" id="{5DF41503-A938-4A5D-A8DA-3C52D8D3FE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>
            <a:extLst>
              <a:ext uri="{FF2B5EF4-FFF2-40B4-BE49-F238E27FC236}">
                <a16:creationId xmlns:a16="http://schemas.microsoft.com/office/drawing/2014/main" id="{F4CCD9AB-94DF-4157-B29F-18DC1EFC31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9380" name="Slide Number Placeholder 3">
            <a:extLst>
              <a:ext uri="{FF2B5EF4-FFF2-40B4-BE49-F238E27FC236}">
                <a16:creationId xmlns:a16="http://schemas.microsoft.com/office/drawing/2014/main" id="{EB260722-4C24-4919-84EB-D2035FEE290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E779A2-B21B-41D1-B438-B454E229E9B4}" type="slidenum">
              <a:rPr lang="es-PR" altLang="es-PR" b="0"/>
              <a:pPr algn="r" eaLnBrk="1" hangingPunct="1">
                <a:spcBef>
                  <a:spcPct val="0"/>
                </a:spcBef>
              </a:pPr>
              <a:t>109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8A79E243-0702-494C-AC14-CC4E7F3BC4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4E730FB3-C4EB-4FCB-ACBD-FC23F805EF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3A490030-EC8E-4DA3-B933-4A283F10B0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541264-4759-4A1A-A198-124EDB9DEFD1}" type="slidenum">
              <a:rPr lang="es-PR" altLang="es-PR" b="0"/>
              <a:pPr algn="r" eaLnBrk="1" hangingPunct="1">
                <a:spcBef>
                  <a:spcPct val="0"/>
                </a:spcBef>
              </a:pPr>
              <a:t>11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>
            <a:extLst>
              <a:ext uri="{FF2B5EF4-FFF2-40B4-BE49-F238E27FC236}">
                <a16:creationId xmlns:a16="http://schemas.microsoft.com/office/drawing/2014/main" id="{FFE0E398-90E2-4550-90C5-EC4A861DD9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Notes Placeholder 2">
            <a:extLst>
              <a:ext uri="{FF2B5EF4-FFF2-40B4-BE49-F238E27FC236}">
                <a16:creationId xmlns:a16="http://schemas.microsoft.com/office/drawing/2014/main" id="{95406159-BCB0-414B-B99D-A26DA645A2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1428" name="Slide Number Placeholder 3">
            <a:extLst>
              <a:ext uri="{FF2B5EF4-FFF2-40B4-BE49-F238E27FC236}">
                <a16:creationId xmlns:a16="http://schemas.microsoft.com/office/drawing/2014/main" id="{122F4F63-2E2F-482E-8DFD-B8CF7F8BEFF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1C1462-58FE-49DB-88A6-67214950AE59}" type="slidenum">
              <a:rPr lang="es-PR" altLang="es-PR" b="0"/>
              <a:pPr algn="r" eaLnBrk="1" hangingPunct="1">
                <a:spcBef>
                  <a:spcPct val="0"/>
                </a:spcBef>
              </a:pPr>
              <a:t>110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>
            <a:extLst>
              <a:ext uri="{FF2B5EF4-FFF2-40B4-BE49-F238E27FC236}">
                <a16:creationId xmlns:a16="http://schemas.microsoft.com/office/drawing/2014/main" id="{90CC7543-474A-427A-881F-06A2AF3337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>
            <a:extLst>
              <a:ext uri="{FF2B5EF4-FFF2-40B4-BE49-F238E27FC236}">
                <a16:creationId xmlns:a16="http://schemas.microsoft.com/office/drawing/2014/main" id="{3281A966-3B2C-4771-9C23-BE150A132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3476" name="Slide Number Placeholder 3">
            <a:extLst>
              <a:ext uri="{FF2B5EF4-FFF2-40B4-BE49-F238E27FC236}">
                <a16:creationId xmlns:a16="http://schemas.microsoft.com/office/drawing/2014/main" id="{A67CBA2E-3283-4151-9743-E0C18EEADE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D72CA99-BF23-4D90-B7A2-C3B08B94F2BB}" type="slidenum">
              <a:rPr lang="es-PR" altLang="es-PR" b="0"/>
              <a:pPr algn="r" eaLnBrk="1" hangingPunct="1">
                <a:spcBef>
                  <a:spcPct val="0"/>
                </a:spcBef>
              </a:pPr>
              <a:t>111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>
            <a:extLst>
              <a:ext uri="{FF2B5EF4-FFF2-40B4-BE49-F238E27FC236}">
                <a16:creationId xmlns:a16="http://schemas.microsoft.com/office/drawing/2014/main" id="{2ED1AA78-FEC1-4586-8923-F1D5282CC3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Notes Placeholder 2">
            <a:extLst>
              <a:ext uri="{FF2B5EF4-FFF2-40B4-BE49-F238E27FC236}">
                <a16:creationId xmlns:a16="http://schemas.microsoft.com/office/drawing/2014/main" id="{F2B04AA5-8DAF-4072-B197-E1BB6D2656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5524" name="Slide Number Placeholder 3">
            <a:extLst>
              <a:ext uri="{FF2B5EF4-FFF2-40B4-BE49-F238E27FC236}">
                <a16:creationId xmlns:a16="http://schemas.microsoft.com/office/drawing/2014/main" id="{68841879-79A6-4DE1-A1AD-48E6509AAB5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BFA253-00AF-4900-907D-D5ECCBEC9093}" type="slidenum">
              <a:rPr lang="es-PR" altLang="es-PR" b="0"/>
              <a:pPr algn="r" eaLnBrk="1" hangingPunct="1">
                <a:spcBef>
                  <a:spcPct val="0"/>
                </a:spcBef>
              </a:pPr>
              <a:t>112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>
            <a:extLst>
              <a:ext uri="{FF2B5EF4-FFF2-40B4-BE49-F238E27FC236}">
                <a16:creationId xmlns:a16="http://schemas.microsoft.com/office/drawing/2014/main" id="{B3F5C96C-A09A-4762-8551-00993E552D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Notes Placeholder 2">
            <a:extLst>
              <a:ext uri="{FF2B5EF4-FFF2-40B4-BE49-F238E27FC236}">
                <a16:creationId xmlns:a16="http://schemas.microsoft.com/office/drawing/2014/main" id="{69359E94-2790-4184-9EFE-E9B6647F14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7572" name="Slide Number Placeholder 3">
            <a:extLst>
              <a:ext uri="{FF2B5EF4-FFF2-40B4-BE49-F238E27FC236}">
                <a16:creationId xmlns:a16="http://schemas.microsoft.com/office/drawing/2014/main" id="{83A73075-BE92-4D7D-B176-C02D49B5A0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7E1578-C257-4D6D-84F2-B2FFD57EA9CD}" type="slidenum">
              <a:rPr lang="es-PR" altLang="es-PR" b="0"/>
              <a:pPr algn="r" eaLnBrk="1" hangingPunct="1">
                <a:spcBef>
                  <a:spcPct val="0"/>
                </a:spcBef>
              </a:pPr>
              <a:t>113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>
            <a:extLst>
              <a:ext uri="{FF2B5EF4-FFF2-40B4-BE49-F238E27FC236}">
                <a16:creationId xmlns:a16="http://schemas.microsoft.com/office/drawing/2014/main" id="{7857F44B-5AAE-4174-9EF2-F432A0D1DE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>
            <a:extLst>
              <a:ext uri="{FF2B5EF4-FFF2-40B4-BE49-F238E27FC236}">
                <a16:creationId xmlns:a16="http://schemas.microsoft.com/office/drawing/2014/main" id="{F85A36C5-8C4C-45CF-A22F-C259347F9F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9620" name="Slide Number Placeholder 3">
            <a:extLst>
              <a:ext uri="{FF2B5EF4-FFF2-40B4-BE49-F238E27FC236}">
                <a16:creationId xmlns:a16="http://schemas.microsoft.com/office/drawing/2014/main" id="{ADC8F82A-CDCD-4880-9C6B-BC9C9922D80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692B60A-55EF-4884-A5A5-4FD95086DEE5}" type="slidenum">
              <a:rPr lang="es-PR" altLang="es-PR" b="0"/>
              <a:pPr algn="r" eaLnBrk="1" hangingPunct="1">
                <a:spcBef>
                  <a:spcPct val="0"/>
                </a:spcBef>
              </a:pPr>
              <a:t>114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>
            <a:extLst>
              <a:ext uri="{FF2B5EF4-FFF2-40B4-BE49-F238E27FC236}">
                <a16:creationId xmlns:a16="http://schemas.microsoft.com/office/drawing/2014/main" id="{81E972CE-DC4A-4358-AC5E-11B958B0C3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Notes Placeholder 2">
            <a:extLst>
              <a:ext uri="{FF2B5EF4-FFF2-40B4-BE49-F238E27FC236}">
                <a16:creationId xmlns:a16="http://schemas.microsoft.com/office/drawing/2014/main" id="{FF40D925-0EE9-4C07-B89F-EAE5A14B6E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1668" name="Slide Number Placeholder 3">
            <a:extLst>
              <a:ext uri="{FF2B5EF4-FFF2-40B4-BE49-F238E27FC236}">
                <a16:creationId xmlns:a16="http://schemas.microsoft.com/office/drawing/2014/main" id="{7D7EC676-B5C1-4392-9887-51E21B6A0C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81AF67B-C33F-48A0-9A1E-C491B13F6D07}" type="slidenum">
              <a:rPr lang="es-PR" altLang="es-PR" b="0"/>
              <a:pPr algn="r" eaLnBrk="1" hangingPunct="1">
                <a:spcBef>
                  <a:spcPct val="0"/>
                </a:spcBef>
              </a:pPr>
              <a:t>115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>
            <a:extLst>
              <a:ext uri="{FF2B5EF4-FFF2-40B4-BE49-F238E27FC236}">
                <a16:creationId xmlns:a16="http://schemas.microsoft.com/office/drawing/2014/main" id="{AA39D093-B6D3-4FD6-B165-4EE232F844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Notes Placeholder 2">
            <a:extLst>
              <a:ext uri="{FF2B5EF4-FFF2-40B4-BE49-F238E27FC236}">
                <a16:creationId xmlns:a16="http://schemas.microsoft.com/office/drawing/2014/main" id="{3BC33A28-D4A2-4C7E-9920-E83F17B8B7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3716" name="Slide Number Placeholder 3">
            <a:extLst>
              <a:ext uri="{FF2B5EF4-FFF2-40B4-BE49-F238E27FC236}">
                <a16:creationId xmlns:a16="http://schemas.microsoft.com/office/drawing/2014/main" id="{45ACE527-7AD0-4973-8919-0CADC3C64D5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0119C7-EAEC-4502-9178-CD2159CB7FFF}" type="slidenum">
              <a:rPr lang="es-PR" altLang="es-PR" b="0"/>
              <a:pPr algn="r" eaLnBrk="1" hangingPunct="1">
                <a:spcBef>
                  <a:spcPct val="0"/>
                </a:spcBef>
              </a:pPr>
              <a:t>116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>
            <a:extLst>
              <a:ext uri="{FF2B5EF4-FFF2-40B4-BE49-F238E27FC236}">
                <a16:creationId xmlns:a16="http://schemas.microsoft.com/office/drawing/2014/main" id="{301B1903-3DDE-4874-ADFF-A5C77521DA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Notes Placeholder 2">
            <a:extLst>
              <a:ext uri="{FF2B5EF4-FFF2-40B4-BE49-F238E27FC236}">
                <a16:creationId xmlns:a16="http://schemas.microsoft.com/office/drawing/2014/main" id="{B9B394E7-7244-4E84-939D-2761C27E8E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5764" name="Slide Number Placeholder 3">
            <a:extLst>
              <a:ext uri="{FF2B5EF4-FFF2-40B4-BE49-F238E27FC236}">
                <a16:creationId xmlns:a16="http://schemas.microsoft.com/office/drawing/2014/main" id="{2D3BA275-068A-45E6-BFDB-B86F4227E33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5A39A3A-CE5C-4820-B52F-6AA1FC0F4FB4}" type="slidenum">
              <a:rPr lang="es-PR" altLang="es-PR" b="0"/>
              <a:pPr algn="r" eaLnBrk="1" hangingPunct="1">
                <a:spcBef>
                  <a:spcPct val="0"/>
                </a:spcBef>
              </a:pPr>
              <a:t>117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>
            <a:extLst>
              <a:ext uri="{FF2B5EF4-FFF2-40B4-BE49-F238E27FC236}">
                <a16:creationId xmlns:a16="http://schemas.microsoft.com/office/drawing/2014/main" id="{2BE171AF-9B59-4155-BC50-9476B36BDE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Notes Placeholder 2">
            <a:extLst>
              <a:ext uri="{FF2B5EF4-FFF2-40B4-BE49-F238E27FC236}">
                <a16:creationId xmlns:a16="http://schemas.microsoft.com/office/drawing/2014/main" id="{B408EAC5-629F-4387-87F8-BA94C8A60B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7812" name="Slide Number Placeholder 3">
            <a:extLst>
              <a:ext uri="{FF2B5EF4-FFF2-40B4-BE49-F238E27FC236}">
                <a16:creationId xmlns:a16="http://schemas.microsoft.com/office/drawing/2014/main" id="{8CCB84F9-866E-41F6-A63F-2C32979A08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9E57B7-E670-4123-A9A2-F8D1D33AEC19}" type="slidenum">
              <a:rPr lang="es-PR" altLang="es-PR" b="0"/>
              <a:pPr algn="r" eaLnBrk="1" hangingPunct="1">
                <a:spcBef>
                  <a:spcPct val="0"/>
                </a:spcBef>
              </a:pPr>
              <a:t>118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>
            <a:extLst>
              <a:ext uri="{FF2B5EF4-FFF2-40B4-BE49-F238E27FC236}">
                <a16:creationId xmlns:a16="http://schemas.microsoft.com/office/drawing/2014/main" id="{E76BF3F5-C85C-4761-8E7C-F193C6B391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Notes Placeholder 2">
            <a:extLst>
              <a:ext uri="{FF2B5EF4-FFF2-40B4-BE49-F238E27FC236}">
                <a16:creationId xmlns:a16="http://schemas.microsoft.com/office/drawing/2014/main" id="{53519C46-3746-4C7D-98CF-AA60E1C7EB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9860" name="Slide Number Placeholder 3">
            <a:extLst>
              <a:ext uri="{FF2B5EF4-FFF2-40B4-BE49-F238E27FC236}">
                <a16:creationId xmlns:a16="http://schemas.microsoft.com/office/drawing/2014/main" id="{37D47B33-3222-43D8-B870-C209DB7E36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A3B4B7-7EE6-4BC5-88B9-B2467EAA8B42}" type="slidenum">
              <a:rPr lang="es-PR" altLang="es-PR" b="0"/>
              <a:pPr algn="r" eaLnBrk="1" hangingPunct="1">
                <a:spcBef>
                  <a:spcPct val="0"/>
                </a:spcBef>
              </a:pPr>
              <a:t>119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C145492A-AB6B-4752-BD11-3B28C8EF22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F3BC3D85-89B0-43F4-8CCC-18D776F00B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CD57A628-98E3-46D7-846D-CAD8A0639F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7DEB41-0CA3-4D3E-BE5E-B3B4A813F1EA}" type="slidenum">
              <a:rPr lang="es-PR" altLang="es-PR" b="0"/>
              <a:pPr algn="r" eaLnBrk="1" hangingPunct="1">
                <a:spcBef>
                  <a:spcPct val="0"/>
                </a:spcBef>
              </a:pPr>
              <a:t>12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>
            <a:extLst>
              <a:ext uri="{FF2B5EF4-FFF2-40B4-BE49-F238E27FC236}">
                <a16:creationId xmlns:a16="http://schemas.microsoft.com/office/drawing/2014/main" id="{AB7AD222-7D56-4D2E-872B-2CDAEAAE39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Notes Placeholder 2">
            <a:extLst>
              <a:ext uri="{FF2B5EF4-FFF2-40B4-BE49-F238E27FC236}">
                <a16:creationId xmlns:a16="http://schemas.microsoft.com/office/drawing/2014/main" id="{EC726E63-FE37-4002-8ADE-2C78C054D4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1908" name="Slide Number Placeholder 3">
            <a:extLst>
              <a:ext uri="{FF2B5EF4-FFF2-40B4-BE49-F238E27FC236}">
                <a16:creationId xmlns:a16="http://schemas.microsoft.com/office/drawing/2014/main" id="{A0B1A954-7059-4457-9412-A411DADC83D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AE59E6-CB73-45E2-8AE6-7A0B4ABC1D38}" type="slidenum">
              <a:rPr lang="es-PR" altLang="es-PR" b="0"/>
              <a:pPr algn="r" eaLnBrk="1" hangingPunct="1">
                <a:spcBef>
                  <a:spcPct val="0"/>
                </a:spcBef>
              </a:pPr>
              <a:t>120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>
            <a:extLst>
              <a:ext uri="{FF2B5EF4-FFF2-40B4-BE49-F238E27FC236}">
                <a16:creationId xmlns:a16="http://schemas.microsoft.com/office/drawing/2014/main" id="{B26A8BC1-164B-4A4E-8723-1840782DCB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Notes Placeholder 2">
            <a:extLst>
              <a:ext uri="{FF2B5EF4-FFF2-40B4-BE49-F238E27FC236}">
                <a16:creationId xmlns:a16="http://schemas.microsoft.com/office/drawing/2014/main" id="{5B35D44F-4384-40AE-B561-6F8D336E6B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3956" name="Slide Number Placeholder 3">
            <a:extLst>
              <a:ext uri="{FF2B5EF4-FFF2-40B4-BE49-F238E27FC236}">
                <a16:creationId xmlns:a16="http://schemas.microsoft.com/office/drawing/2014/main" id="{56395CBB-49C7-46F9-9DF3-FE639EC99E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0603DE-B8FF-4433-9229-4DE319D7C009}" type="slidenum">
              <a:rPr lang="es-PR" altLang="es-PR" b="0"/>
              <a:pPr algn="r" eaLnBrk="1" hangingPunct="1">
                <a:spcBef>
                  <a:spcPct val="0"/>
                </a:spcBef>
              </a:pPr>
              <a:t>121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>
            <a:extLst>
              <a:ext uri="{FF2B5EF4-FFF2-40B4-BE49-F238E27FC236}">
                <a16:creationId xmlns:a16="http://schemas.microsoft.com/office/drawing/2014/main" id="{BAB9CFF4-16D5-4C61-9DDD-6ECFBDB409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Notes Placeholder 2">
            <a:extLst>
              <a:ext uri="{FF2B5EF4-FFF2-40B4-BE49-F238E27FC236}">
                <a16:creationId xmlns:a16="http://schemas.microsoft.com/office/drawing/2014/main" id="{CF53B4A7-7CD5-45AB-AD34-2C594A9C61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6004" name="Slide Number Placeholder 3">
            <a:extLst>
              <a:ext uri="{FF2B5EF4-FFF2-40B4-BE49-F238E27FC236}">
                <a16:creationId xmlns:a16="http://schemas.microsoft.com/office/drawing/2014/main" id="{64BD2120-A714-4B5C-A3EA-BAE83BE05F9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C9650E6-7236-43AF-8EBC-6D30F8AB2E59}" type="slidenum">
              <a:rPr lang="es-PR" altLang="es-PR" b="0"/>
              <a:pPr algn="r" eaLnBrk="1" hangingPunct="1">
                <a:spcBef>
                  <a:spcPct val="0"/>
                </a:spcBef>
              </a:pPr>
              <a:t>122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>
            <a:extLst>
              <a:ext uri="{FF2B5EF4-FFF2-40B4-BE49-F238E27FC236}">
                <a16:creationId xmlns:a16="http://schemas.microsoft.com/office/drawing/2014/main" id="{E722AE81-770E-4A8C-85AB-9D787A22AF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1" name="Notes Placeholder 2">
            <a:extLst>
              <a:ext uri="{FF2B5EF4-FFF2-40B4-BE49-F238E27FC236}">
                <a16:creationId xmlns:a16="http://schemas.microsoft.com/office/drawing/2014/main" id="{0ED4405D-C6F1-459C-B425-C0D5DAFCA6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8052" name="Slide Number Placeholder 3">
            <a:extLst>
              <a:ext uri="{FF2B5EF4-FFF2-40B4-BE49-F238E27FC236}">
                <a16:creationId xmlns:a16="http://schemas.microsoft.com/office/drawing/2014/main" id="{151C539D-E2B8-4006-A9A7-DDCE8CBA13F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049913-FFD1-4179-8B9A-42878EBF5180}" type="slidenum">
              <a:rPr lang="es-PR" altLang="es-PR" b="0"/>
              <a:pPr algn="r" eaLnBrk="1" hangingPunct="1">
                <a:spcBef>
                  <a:spcPct val="0"/>
                </a:spcBef>
              </a:pPr>
              <a:t>123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>
            <a:extLst>
              <a:ext uri="{FF2B5EF4-FFF2-40B4-BE49-F238E27FC236}">
                <a16:creationId xmlns:a16="http://schemas.microsoft.com/office/drawing/2014/main" id="{90836D95-7A4C-4217-9DB4-BCA05521B4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Notes Placeholder 2">
            <a:extLst>
              <a:ext uri="{FF2B5EF4-FFF2-40B4-BE49-F238E27FC236}">
                <a16:creationId xmlns:a16="http://schemas.microsoft.com/office/drawing/2014/main" id="{646E593C-BC2D-4579-91A9-DB8902BF31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0100" name="Slide Number Placeholder 3">
            <a:extLst>
              <a:ext uri="{FF2B5EF4-FFF2-40B4-BE49-F238E27FC236}">
                <a16:creationId xmlns:a16="http://schemas.microsoft.com/office/drawing/2014/main" id="{A7D6121E-2AF9-4E43-9FE7-ACD8880ADF3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B55A83-E667-4379-85A8-946523063635}" type="slidenum">
              <a:rPr lang="es-PR" altLang="es-PR" b="0"/>
              <a:pPr algn="r" eaLnBrk="1" hangingPunct="1">
                <a:spcBef>
                  <a:spcPct val="0"/>
                </a:spcBef>
              </a:pPr>
              <a:t>124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>
            <a:extLst>
              <a:ext uri="{FF2B5EF4-FFF2-40B4-BE49-F238E27FC236}">
                <a16:creationId xmlns:a16="http://schemas.microsoft.com/office/drawing/2014/main" id="{0FA3981B-44BB-40B1-8A44-3542AFC8C6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7" name="Notes Placeholder 2">
            <a:extLst>
              <a:ext uri="{FF2B5EF4-FFF2-40B4-BE49-F238E27FC236}">
                <a16:creationId xmlns:a16="http://schemas.microsoft.com/office/drawing/2014/main" id="{626A8283-AD01-4B63-B2B1-3E764994F6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2148" name="Slide Number Placeholder 3">
            <a:extLst>
              <a:ext uri="{FF2B5EF4-FFF2-40B4-BE49-F238E27FC236}">
                <a16:creationId xmlns:a16="http://schemas.microsoft.com/office/drawing/2014/main" id="{1FC90FDE-C1A1-4507-886E-F304CC82D5E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2BE80D-0A47-418C-A2F6-8468319BC9B2}" type="slidenum">
              <a:rPr lang="es-PR" altLang="es-PR" b="0"/>
              <a:pPr algn="r" eaLnBrk="1" hangingPunct="1">
                <a:spcBef>
                  <a:spcPct val="0"/>
                </a:spcBef>
              </a:pPr>
              <a:t>125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>
            <a:extLst>
              <a:ext uri="{FF2B5EF4-FFF2-40B4-BE49-F238E27FC236}">
                <a16:creationId xmlns:a16="http://schemas.microsoft.com/office/drawing/2014/main" id="{E82320AF-A1CC-445B-84B7-FF90436004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Notes Placeholder 2">
            <a:extLst>
              <a:ext uri="{FF2B5EF4-FFF2-40B4-BE49-F238E27FC236}">
                <a16:creationId xmlns:a16="http://schemas.microsoft.com/office/drawing/2014/main" id="{6FC12FF0-3315-4555-8E6E-F604CACE50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4196" name="Slide Number Placeholder 3">
            <a:extLst>
              <a:ext uri="{FF2B5EF4-FFF2-40B4-BE49-F238E27FC236}">
                <a16:creationId xmlns:a16="http://schemas.microsoft.com/office/drawing/2014/main" id="{F219643C-F60C-482D-818F-A4AC260FAE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C2C236-76CC-4F7A-AB3C-69857244D1F2}" type="slidenum">
              <a:rPr lang="es-PR" altLang="es-PR" b="0"/>
              <a:pPr algn="r" eaLnBrk="1" hangingPunct="1">
                <a:spcBef>
                  <a:spcPct val="0"/>
                </a:spcBef>
              </a:pPr>
              <a:t>126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>
            <a:extLst>
              <a:ext uri="{FF2B5EF4-FFF2-40B4-BE49-F238E27FC236}">
                <a16:creationId xmlns:a16="http://schemas.microsoft.com/office/drawing/2014/main" id="{EE734011-A8A3-4932-835F-92444207B7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Notes Placeholder 2">
            <a:extLst>
              <a:ext uri="{FF2B5EF4-FFF2-40B4-BE49-F238E27FC236}">
                <a16:creationId xmlns:a16="http://schemas.microsoft.com/office/drawing/2014/main" id="{37DE8A33-F4A6-4B62-9D63-D44BEBCC88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6244" name="Slide Number Placeholder 3">
            <a:extLst>
              <a:ext uri="{FF2B5EF4-FFF2-40B4-BE49-F238E27FC236}">
                <a16:creationId xmlns:a16="http://schemas.microsoft.com/office/drawing/2014/main" id="{197D7311-1C9B-45C8-B70E-49B5D849F0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3EF308-6D13-4171-91D3-FDB07393198B}" type="slidenum">
              <a:rPr lang="es-PR" altLang="es-PR" b="0"/>
              <a:pPr algn="r" eaLnBrk="1" hangingPunct="1">
                <a:spcBef>
                  <a:spcPct val="0"/>
                </a:spcBef>
              </a:pPr>
              <a:t>127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>
            <a:extLst>
              <a:ext uri="{FF2B5EF4-FFF2-40B4-BE49-F238E27FC236}">
                <a16:creationId xmlns:a16="http://schemas.microsoft.com/office/drawing/2014/main" id="{709E0B3B-D6C7-4165-9B44-D1BBAD7115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Notes Placeholder 2">
            <a:extLst>
              <a:ext uri="{FF2B5EF4-FFF2-40B4-BE49-F238E27FC236}">
                <a16:creationId xmlns:a16="http://schemas.microsoft.com/office/drawing/2014/main" id="{1BEC981B-F125-48DC-820F-8397EF8837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8292" name="Slide Number Placeholder 3">
            <a:extLst>
              <a:ext uri="{FF2B5EF4-FFF2-40B4-BE49-F238E27FC236}">
                <a16:creationId xmlns:a16="http://schemas.microsoft.com/office/drawing/2014/main" id="{274CF077-C056-466F-A6AD-8C12813AFA7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9B453B-7EC0-486D-8A5F-8E975F884F5E}" type="slidenum">
              <a:rPr lang="es-PR" altLang="es-PR" b="0"/>
              <a:pPr algn="r" eaLnBrk="1" hangingPunct="1">
                <a:spcBef>
                  <a:spcPct val="0"/>
                </a:spcBef>
              </a:pPr>
              <a:t>128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>
            <a:extLst>
              <a:ext uri="{FF2B5EF4-FFF2-40B4-BE49-F238E27FC236}">
                <a16:creationId xmlns:a16="http://schemas.microsoft.com/office/drawing/2014/main" id="{64ECEEFE-9ADD-4B92-9B14-ED32465A8B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0339" name="Notes Placeholder 2">
            <a:extLst>
              <a:ext uri="{FF2B5EF4-FFF2-40B4-BE49-F238E27FC236}">
                <a16:creationId xmlns:a16="http://schemas.microsoft.com/office/drawing/2014/main" id="{D4E9DBF2-F0C0-4892-8C82-C72494AE18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0340" name="Slide Number Placeholder 3">
            <a:extLst>
              <a:ext uri="{FF2B5EF4-FFF2-40B4-BE49-F238E27FC236}">
                <a16:creationId xmlns:a16="http://schemas.microsoft.com/office/drawing/2014/main" id="{107D7367-69B0-46E1-B54A-FF17B8F7648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89C76A-4B06-4117-8869-04E5254057E4}" type="slidenum">
              <a:rPr lang="es-PR" altLang="es-PR" b="0"/>
              <a:pPr algn="r" eaLnBrk="1" hangingPunct="1">
                <a:spcBef>
                  <a:spcPct val="0"/>
                </a:spcBef>
              </a:pPr>
              <a:t>129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CB89CF46-A2E3-4749-B957-76E444A3C4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886F1BED-B39B-427C-AD84-73162FFC43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8B3B3460-BCE6-4B41-986D-757DE9AF129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14FB99-5DCF-43AF-9051-DFC89ED1AFE3}" type="slidenum">
              <a:rPr lang="es-PR" altLang="es-PR" b="0"/>
              <a:pPr algn="r" eaLnBrk="1" hangingPunct="1">
                <a:spcBef>
                  <a:spcPct val="0"/>
                </a:spcBef>
              </a:pPr>
              <a:t>13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>
            <a:extLst>
              <a:ext uri="{FF2B5EF4-FFF2-40B4-BE49-F238E27FC236}">
                <a16:creationId xmlns:a16="http://schemas.microsoft.com/office/drawing/2014/main" id="{46301EF4-B6F5-4326-9BC4-64ADD961E5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2387" name="Notes Placeholder 2">
            <a:extLst>
              <a:ext uri="{FF2B5EF4-FFF2-40B4-BE49-F238E27FC236}">
                <a16:creationId xmlns:a16="http://schemas.microsoft.com/office/drawing/2014/main" id="{79944DAD-33A7-4569-A38A-AD260E3D3A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2388" name="Slide Number Placeholder 3">
            <a:extLst>
              <a:ext uri="{FF2B5EF4-FFF2-40B4-BE49-F238E27FC236}">
                <a16:creationId xmlns:a16="http://schemas.microsoft.com/office/drawing/2014/main" id="{BCCAE527-3E1A-4664-BECF-8DD50EC4E7C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9B9530-A9C5-4692-9630-8F7D3E00B420}" type="slidenum">
              <a:rPr lang="es-PR" altLang="es-PR" b="0"/>
              <a:pPr algn="r" eaLnBrk="1" hangingPunct="1">
                <a:spcBef>
                  <a:spcPct val="0"/>
                </a:spcBef>
              </a:pPr>
              <a:t>130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>
            <a:extLst>
              <a:ext uri="{FF2B5EF4-FFF2-40B4-BE49-F238E27FC236}">
                <a16:creationId xmlns:a16="http://schemas.microsoft.com/office/drawing/2014/main" id="{8839161A-1DE9-459D-90CD-213D911D85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5" name="Notes Placeholder 2">
            <a:extLst>
              <a:ext uri="{FF2B5EF4-FFF2-40B4-BE49-F238E27FC236}">
                <a16:creationId xmlns:a16="http://schemas.microsoft.com/office/drawing/2014/main" id="{0680D5AB-E5EA-4081-B4E4-89A4031E89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4436" name="Slide Number Placeholder 3">
            <a:extLst>
              <a:ext uri="{FF2B5EF4-FFF2-40B4-BE49-F238E27FC236}">
                <a16:creationId xmlns:a16="http://schemas.microsoft.com/office/drawing/2014/main" id="{43AAC370-4B9B-4221-BF50-6EE4580DE2F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E49B8E9-3A0C-4FEE-8BB7-2E05C6E02593}" type="slidenum">
              <a:rPr lang="es-PR" altLang="es-PR" b="0"/>
              <a:pPr algn="r" eaLnBrk="1" hangingPunct="1">
                <a:spcBef>
                  <a:spcPct val="0"/>
                </a:spcBef>
              </a:pPr>
              <a:t>131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>
            <a:extLst>
              <a:ext uri="{FF2B5EF4-FFF2-40B4-BE49-F238E27FC236}">
                <a16:creationId xmlns:a16="http://schemas.microsoft.com/office/drawing/2014/main" id="{0FB8F6B8-FB73-472B-B8FF-F84C3A3F79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483" name="Notes Placeholder 2">
            <a:extLst>
              <a:ext uri="{FF2B5EF4-FFF2-40B4-BE49-F238E27FC236}">
                <a16:creationId xmlns:a16="http://schemas.microsoft.com/office/drawing/2014/main" id="{5DCE0A48-A36A-4E55-A2EA-44556A5513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6484" name="Slide Number Placeholder 3">
            <a:extLst>
              <a:ext uri="{FF2B5EF4-FFF2-40B4-BE49-F238E27FC236}">
                <a16:creationId xmlns:a16="http://schemas.microsoft.com/office/drawing/2014/main" id="{0826D950-96A7-4869-B0FC-18BF88E3FB8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AAB416-7046-4A9C-9237-8659B814DCB2}" type="slidenum">
              <a:rPr lang="es-PR" altLang="es-PR" b="0"/>
              <a:pPr algn="r" eaLnBrk="1" hangingPunct="1">
                <a:spcBef>
                  <a:spcPct val="0"/>
                </a:spcBef>
              </a:pPr>
              <a:t>132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>
            <a:extLst>
              <a:ext uri="{FF2B5EF4-FFF2-40B4-BE49-F238E27FC236}">
                <a16:creationId xmlns:a16="http://schemas.microsoft.com/office/drawing/2014/main" id="{C877679E-3622-44D1-A219-B10B1F7677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8531" name="Notes Placeholder 2">
            <a:extLst>
              <a:ext uri="{FF2B5EF4-FFF2-40B4-BE49-F238E27FC236}">
                <a16:creationId xmlns:a16="http://schemas.microsoft.com/office/drawing/2014/main" id="{BE3CCD5A-60AF-4677-AD6F-F172F2B9D8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8532" name="Slide Number Placeholder 3">
            <a:extLst>
              <a:ext uri="{FF2B5EF4-FFF2-40B4-BE49-F238E27FC236}">
                <a16:creationId xmlns:a16="http://schemas.microsoft.com/office/drawing/2014/main" id="{1073EAB6-5E97-4C1B-BF26-A013DF15EB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7B35A8-165C-4DDE-8C10-3FECC8F17D6F}" type="slidenum">
              <a:rPr lang="es-PR" altLang="es-PR" b="0"/>
              <a:pPr algn="r" eaLnBrk="1" hangingPunct="1">
                <a:spcBef>
                  <a:spcPct val="0"/>
                </a:spcBef>
              </a:pPr>
              <a:t>133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>
            <a:extLst>
              <a:ext uri="{FF2B5EF4-FFF2-40B4-BE49-F238E27FC236}">
                <a16:creationId xmlns:a16="http://schemas.microsoft.com/office/drawing/2014/main" id="{C92025B0-9D10-4E73-A3BB-EF10F09F35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79" name="Notes Placeholder 2">
            <a:extLst>
              <a:ext uri="{FF2B5EF4-FFF2-40B4-BE49-F238E27FC236}">
                <a16:creationId xmlns:a16="http://schemas.microsoft.com/office/drawing/2014/main" id="{4A3D82A5-2C86-4170-ACA4-88B5CB8015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0580" name="Slide Number Placeholder 3">
            <a:extLst>
              <a:ext uri="{FF2B5EF4-FFF2-40B4-BE49-F238E27FC236}">
                <a16:creationId xmlns:a16="http://schemas.microsoft.com/office/drawing/2014/main" id="{BFBB1276-8D45-4DBC-89E7-2CC824A76C5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AA71009-4639-40EB-97A9-45813E5AD573}" type="slidenum">
              <a:rPr lang="es-PR" altLang="es-PR" b="0"/>
              <a:pPr algn="r" eaLnBrk="1" hangingPunct="1">
                <a:spcBef>
                  <a:spcPct val="0"/>
                </a:spcBef>
              </a:pPr>
              <a:t>134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>
            <a:extLst>
              <a:ext uri="{FF2B5EF4-FFF2-40B4-BE49-F238E27FC236}">
                <a16:creationId xmlns:a16="http://schemas.microsoft.com/office/drawing/2014/main" id="{4656316F-3E44-47BB-8FCC-D4BB4DFB85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Notes Placeholder 2">
            <a:extLst>
              <a:ext uri="{FF2B5EF4-FFF2-40B4-BE49-F238E27FC236}">
                <a16:creationId xmlns:a16="http://schemas.microsoft.com/office/drawing/2014/main" id="{ED0F9BF2-95B7-4C7C-9550-0EF6F79084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2628" name="Slide Number Placeholder 3">
            <a:extLst>
              <a:ext uri="{FF2B5EF4-FFF2-40B4-BE49-F238E27FC236}">
                <a16:creationId xmlns:a16="http://schemas.microsoft.com/office/drawing/2014/main" id="{B0534BA1-0D67-4213-91A4-17C1CB7B6FF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5E679B-CE3D-4111-BD35-098DEB525457}" type="slidenum">
              <a:rPr lang="es-PR" altLang="es-PR" b="0"/>
              <a:pPr algn="r" eaLnBrk="1" hangingPunct="1">
                <a:spcBef>
                  <a:spcPct val="0"/>
                </a:spcBef>
              </a:pPr>
              <a:t>135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>
            <a:extLst>
              <a:ext uri="{FF2B5EF4-FFF2-40B4-BE49-F238E27FC236}">
                <a16:creationId xmlns:a16="http://schemas.microsoft.com/office/drawing/2014/main" id="{EAA092D6-91EA-4A4E-A978-B5D57BEF4A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Notes Placeholder 2">
            <a:extLst>
              <a:ext uri="{FF2B5EF4-FFF2-40B4-BE49-F238E27FC236}">
                <a16:creationId xmlns:a16="http://schemas.microsoft.com/office/drawing/2014/main" id="{3A7515A5-D850-4023-B494-E297050897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4676" name="Slide Number Placeholder 3">
            <a:extLst>
              <a:ext uri="{FF2B5EF4-FFF2-40B4-BE49-F238E27FC236}">
                <a16:creationId xmlns:a16="http://schemas.microsoft.com/office/drawing/2014/main" id="{917022D5-C21C-4CA0-BC27-FD8726E14E5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9FCE23-0055-496A-9CC6-785806A4D1AE}" type="slidenum">
              <a:rPr lang="es-PR" altLang="es-PR" b="0"/>
              <a:pPr algn="r" eaLnBrk="1" hangingPunct="1">
                <a:spcBef>
                  <a:spcPct val="0"/>
                </a:spcBef>
              </a:pPr>
              <a:t>136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>
            <a:extLst>
              <a:ext uri="{FF2B5EF4-FFF2-40B4-BE49-F238E27FC236}">
                <a16:creationId xmlns:a16="http://schemas.microsoft.com/office/drawing/2014/main" id="{44CFE5D1-58EA-4CC4-9BB8-A7072EE746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Notes Placeholder 2">
            <a:extLst>
              <a:ext uri="{FF2B5EF4-FFF2-40B4-BE49-F238E27FC236}">
                <a16:creationId xmlns:a16="http://schemas.microsoft.com/office/drawing/2014/main" id="{D3029A74-3AA5-4A17-9A07-655D1C6425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6724" name="Slide Number Placeholder 3">
            <a:extLst>
              <a:ext uri="{FF2B5EF4-FFF2-40B4-BE49-F238E27FC236}">
                <a16:creationId xmlns:a16="http://schemas.microsoft.com/office/drawing/2014/main" id="{6220F9F1-4EE9-46C9-BFCE-8E4BC1B76E0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7CA3EB-1513-44CB-9073-9A21CBCCBA61}" type="slidenum">
              <a:rPr lang="es-PR" altLang="es-PR" b="0"/>
              <a:pPr algn="r" eaLnBrk="1" hangingPunct="1">
                <a:spcBef>
                  <a:spcPct val="0"/>
                </a:spcBef>
              </a:pPr>
              <a:t>137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>
            <a:extLst>
              <a:ext uri="{FF2B5EF4-FFF2-40B4-BE49-F238E27FC236}">
                <a16:creationId xmlns:a16="http://schemas.microsoft.com/office/drawing/2014/main" id="{C0071875-18E5-4332-B8FD-5403C0B338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8771" name="Notes Placeholder 2">
            <a:extLst>
              <a:ext uri="{FF2B5EF4-FFF2-40B4-BE49-F238E27FC236}">
                <a16:creationId xmlns:a16="http://schemas.microsoft.com/office/drawing/2014/main" id="{CEDEBCF5-0564-4168-A64C-EAD30ECADB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8772" name="Slide Number Placeholder 3">
            <a:extLst>
              <a:ext uri="{FF2B5EF4-FFF2-40B4-BE49-F238E27FC236}">
                <a16:creationId xmlns:a16="http://schemas.microsoft.com/office/drawing/2014/main" id="{277BE0E8-35DC-48BE-AD9B-0C630C4C9DB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33E919-1E17-4A44-918A-8BB0C3094CE8}" type="slidenum">
              <a:rPr lang="es-PR" altLang="es-PR" b="0"/>
              <a:pPr algn="r" eaLnBrk="1" hangingPunct="1">
                <a:spcBef>
                  <a:spcPct val="0"/>
                </a:spcBef>
              </a:pPr>
              <a:t>138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>
            <a:extLst>
              <a:ext uri="{FF2B5EF4-FFF2-40B4-BE49-F238E27FC236}">
                <a16:creationId xmlns:a16="http://schemas.microsoft.com/office/drawing/2014/main" id="{C2D510B4-ED6C-4AAB-8E6F-464CD37515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0819" name="Notes Placeholder 2">
            <a:extLst>
              <a:ext uri="{FF2B5EF4-FFF2-40B4-BE49-F238E27FC236}">
                <a16:creationId xmlns:a16="http://schemas.microsoft.com/office/drawing/2014/main" id="{A198842B-4981-4286-9A38-0100360AE4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0820" name="Slide Number Placeholder 3">
            <a:extLst>
              <a:ext uri="{FF2B5EF4-FFF2-40B4-BE49-F238E27FC236}">
                <a16:creationId xmlns:a16="http://schemas.microsoft.com/office/drawing/2014/main" id="{5FD85B98-6C56-4D8C-AD3E-3103CA651F9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D920D98-F921-4CE7-B81A-179BCDD388F8}" type="slidenum">
              <a:rPr lang="es-PR" altLang="es-PR" b="0"/>
              <a:pPr algn="r" eaLnBrk="1" hangingPunct="1">
                <a:spcBef>
                  <a:spcPct val="0"/>
                </a:spcBef>
              </a:pPr>
              <a:t>139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1F4F72B0-205F-4684-AA6D-202592DAD5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D5D3D5B-A099-4047-83C2-FA7791BBD5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C165BF1C-55E8-4679-9EB2-26DA302DC7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8B6B09-68E6-46D2-B2EB-D4B9202B9AAA}" type="slidenum">
              <a:rPr lang="es-PR" altLang="es-PR" b="0"/>
              <a:pPr algn="r" eaLnBrk="1" hangingPunct="1">
                <a:spcBef>
                  <a:spcPct val="0"/>
                </a:spcBef>
              </a:pPr>
              <a:t>14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>
            <a:extLst>
              <a:ext uri="{FF2B5EF4-FFF2-40B4-BE49-F238E27FC236}">
                <a16:creationId xmlns:a16="http://schemas.microsoft.com/office/drawing/2014/main" id="{7A7018C2-87F6-4D50-81CD-C60FE7963A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2867" name="Notes Placeholder 2">
            <a:extLst>
              <a:ext uri="{FF2B5EF4-FFF2-40B4-BE49-F238E27FC236}">
                <a16:creationId xmlns:a16="http://schemas.microsoft.com/office/drawing/2014/main" id="{01B9F67E-23A9-4554-9431-0E700FA6D6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2868" name="Slide Number Placeholder 3">
            <a:extLst>
              <a:ext uri="{FF2B5EF4-FFF2-40B4-BE49-F238E27FC236}">
                <a16:creationId xmlns:a16="http://schemas.microsoft.com/office/drawing/2014/main" id="{EA453D27-D225-481B-A28A-81359F933F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208FB22-31B3-4928-876E-2295C1F7DC86}" type="slidenum">
              <a:rPr lang="es-PR" altLang="es-PR" b="0"/>
              <a:pPr algn="r" eaLnBrk="1" hangingPunct="1">
                <a:spcBef>
                  <a:spcPct val="0"/>
                </a:spcBef>
              </a:pPr>
              <a:t>140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>
            <a:extLst>
              <a:ext uri="{FF2B5EF4-FFF2-40B4-BE49-F238E27FC236}">
                <a16:creationId xmlns:a16="http://schemas.microsoft.com/office/drawing/2014/main" id="{CC36C9E6-076C-4991-ADC6-416D37863E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>
            <a:extLst>
              <a:ext uri="{FF2B5EF4-FFF2-40B4-BE49-F238E27FC236}">
                <a16:creationId xmlns:a16="http://schemas.microsoft.com/office/drawing/2014/main" id="{DF3212F6-A2F5-4ED2-85BB-27A0E2DC97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4916" name="Slide Number Placeholder 3">
            <a:extLst>
              <a:ext uri="{FF2B5EF4-FFF2-40B4-BE49-F238E27FC236}">
                <a16:creationId xmlns:a16="http://schemas.microsoft.com/office/drawing/2014/main" id="{FFE44750-DFC1-46A4-BAB5-095DADCD3BD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8A4E2D-F633-48D4-AEE4-B1E62CC0F0BB}" type="slidenum">
              <a:rPr lang="es-PR" altLang="es-PR" b="0"/>
              <a:pPr algn="r" eaLnBrk="1" hangingPunct="1">
                <a:spcBef>
                  <a:spcPct val="0"/>
                </a:spcBef>
              </a:pPr>
              <a:t>141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>
            <a:extLst>
              <a:ext uri="{FF2B5EF4-FFF2-40B4-BE49-F238E27FC236}">
                <a16:creationId xmlns:a16="http://schemas.microsoft.com/office/drawing/2014/main" id="{B245502F-89D9-4A74-BBCA-EF24BB4F4C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63" name="Notes Placeholder 2">
            <a:extLst>
              <a:ext uri="{FF2B5EF4-FFF2-40B4-BE49-F238E27FC236}">
                <a16:creationId xmlns:a16="http://schemas.microsoft.com/office/drawing/2014/main" id="{2DB0B7D3-7BE0-411F-8A7C-D956A961C5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6964" name="Slide Number Placeholder 3">
            <a:extLst>
              <a:ext uri="{FF2B5EF4-FFF2-40B4-BE49-F238E27FC236}">
                <a16:creationId xmlns:a16="http://schemas.microsoft.com/office/drawing/2014/main" id="{B6B8B020-2830-45A6-8626-4537EDD3097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EE54D0-83A5-40A5-A5EF-A524D408D0D4}" type="slidenum">
              <a:rPr lang="es-PR" altLang="es-PR" b="0"/>
              <a:pPr algn="r" eaLnBrk="1" hangingPunct="1">
                <a:spcBef>
                  <a:spcPct val="0"/>
                </a:spcBef>
              </a:pPr>
              <a:t>142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>
            <a:extLst>
              <a:ext uri="{FF2B5EF4-FFF2-40B4-BE49-F238E27FC236}">
                <a16:creationId xmlns:a16="http://schemas.microsoft.com/office/drawing/2014/main" id="{C6178195-C040-428E-9C20-1B457BEEA4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9011" name="Notes Placeholder 2">
            <a:extLst>
              <a:ext uri="{FF2B5EF4-FFF2-40B4-BE49-F238E27FC236}">
                <a16:creationId xmlns:a16="http://schemas.microsoft.com/office/drawing/2014/main" id="{081E494D-AE84-44EC-9881-F933AD3BB1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9012" name="Slide Number Placeholder 3">
            <a:extLst>
              <a:ext uri="{FF2B5EF4-FFF2-40B4-BE49-F238E27FC236}">
                <a16:creationId xmlns:a16="http://schemas.microsoft.com/office/drawing/2014/main" id="{46490F34-BEFF-4419-937F-BAEA41D1FB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0EF710-2351-4CD1-8608-B7E94562F073}" type="slidenum">
              <a:rPr lang="es-PR" altLang="es-PR" b="0"/>
              <a:pPr algn="r" eaLnBrk="1" hangingPunct="1">
                <a:spcBef>
                  <a:spcPct val="0"/>
                </a:spcBef>
              </a:pPr>
              <a:t>143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>
            <a:extLst>
              <a:ext uri="{FF2B5EF4-FFF2-40B4-BE49-F238E27FC236}">
                <a16:creationId xmlns:a16="http://schemas.microsoft.com/office/drawing/2014/main" id="{ABD7367C-0D18-48A5-8D77-878288923F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1059" name="Notes Placeholder 2">
            <a:extLst>
              <a:ext uri="{FF2B5EF4-FFF2-40B4-BE49-F238E27FC236}">
                <a16:creationId xmlns:a16="http://schemas.microsoft.com/office/drawing/2014/main" id="{E110E041-C768-4E9F-833E-EBE93681EE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1060" name="Slide Number Placeholder 3">
            <a:extLst>
              <a:ext uri="{FF2B5EF4-FFF2-40B4-BE49-F238E27FC236}">
                <a16:creationId xmlns:a16="http://schemas.microsoft.com/office/drawing/2014/main" id="{1FC6861E-97E9-4C2E-B2E8-306416BC8A9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A9FFAA-9B01-4F77-BD77-98F6F3C14FF5}" type="slidenum">
              <a:rPr lang="es-PR" altLang="es-PR" b="0"/>
              <a:pPr algn="r" eaLnBrk="1" hangingPunct="1">
                <a:spcBef>
                  <a:spcPct val="0"/>
                </a:spcBef>
              </a:pPr>
              <a:t>144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lide Image Placeholder 1">
            <a:extLst>
              <a:ext uri="{FF2B5EF4-FFF2-40B4-BE49-F238E27FC236}">
                <a16:creationId xmlns:a16="http://schemas.microsoft.com/office/drawing/2014/main" id="{57541E66-94DC-470D-BA83-3E8DBE9D74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3107" name="Notes Placeholder 2">
            <a:extLst>
              <a:ext uri="{FF2B5EF4-FFF2-40B4-BE49-F238E27FC236}">
                <a16:creationId xmlns:a16="http://schemas.microsoft.com/office/drawing/2014/main" id="{E064280A-C0E2-49E4-8094-7970F8C047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3108" name="Slide Number Placeholder 3">
            <a:extLst>
              <a:ext uri="{FF2B5EF4-FFF2-40B4-BE49-F238E27FC236}">
                <a16:creationId xmlns:a16="http://schemas.microsoft.com/office/drawing/2014/main" id="{C1D99AA4-F520-4E18-A0C5-A570E7C4C3B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C37F1E-DD73-40B8-8EAB-88720B5A3153}" type="slidenum">
              <a:rPr lang="es-PR" altLang="es-PR" b="0"/>
              <a:pPr algn="r" eaLnBrk="1" hangingPunct="1">
                <a:spcBef>
                  <a:spcPct val="0"/>
                </a:spcBef>
              </a:pPr>
              <a:t>145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>
            <a:extLst>
              <a:ext uri="{FF2B5EF4-FFF2-40B4-BE49-F238E27FC236}">
                <a16:creationId xmlns:a16="http://schemas.microsoft.com/office/drawing/2014/main" id="{96668CFE-6100-4613-9AE6-662B511943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5155" name="Notes Placeholder 2">
            <a:extLst>
              <a:ext uri="{FF2B5EF4-FFF2-40B4-BE49-F238E27FC236}">
                <a16:creationId xmlns:a16="http://schemas.microsoft.com/office/drawing/2014/main" id="{4B81FA17-4069-4244-98EF-C986FAF40A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5156" name="Slide Number Placeholder 3">
            <a:extLst>
              <a:ext uri="{FF2B5EF4-FFF2-40B4-BE49-F238E27FC236}">
                <a16:creationId xmlns:a16="http://schemas.microsoft.com/office/drawing/2014/main" id="{BC52185D-69F4-4040-B1C5-B76D0F2D3D7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9F648E-1E29-4F6F-A367-73F9842F6F90}" type="slidenum">
              <a:rPr lang="es-PR" altLang="es-PR" b="0"/>
              <a:pPr algn="r" eaLnBrk="1" hangingPunct="1">
                <a:spcBef>
                  <a:spcPct val="0"/>
                </a:spcBef>
              </a:pPr>
              <a:t>146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Image Placeholder 1">
            <a:extLst>
              <a:ext uri="{FF2B5EF4-FFF2-40B4-BE49-F238E27FC236}">
                <a16:creationId xmlns:a16="http://schemas.microsoft.com/office/drawing/2014/main" id="{F393A6B2-E68B-4D21-BBCE-4D2A92CC04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03" name="Notes Placeholder 2">
            <a:extLst>
              <a:ext uri="{FF2B5EF4-FFF2-40B4-BE49-F238E27FC236}">
                <a16:creationId xmlns:a16="http://schemas.microsoft.com/office/drawing/2014/main" id="{B4BFA14C-C446-46DA-816F-32EE45ADB0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7204" name="Slide Number Placeholder 3">
            <a:extLst>
              <a:ext uri="{FF2B5EF4-FFF2-40B4-BE49-F238E27FC236}">
                <a16:creationId xmlns:a16="http://schemas.microsoft.com/office/drawing/2014/main" id="{2F91698D-CB52-4917-9A70-5A27D811EE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639A18-8CE6-44B4-9E8A-AF0D1CC1F0CB}" type="slidenum">
              <a:rPr lang="es-PR" altLang="es-PR" b="0"/>
              <a:pPr algn="r" eaLnBrk="1" hangingPunct="1">
                <a:spcBef>
                  <a:spcPct val="0"/>
                </a:spcBef>
              </a:pPr>
              <a:t>147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>
            <a:extLst>
              <a:ext uri="{FF2B5EF4-FFF2-40B4-BE49-F238E27FC236}">
                <a16:creationId xmlns:a16="http://schemas.microsoft.com/office/drawing/2014/main" id="{F0F2C9FA-8D8E-4235-B073-DC4B7AD545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9251" name="Notes Placeholder 2">
            <a:extLst>
              <a:ext uri="{FF2B5EF4-FFF2-40B4-BE49-F238E27FC236}">
                <a16:creationId xmlns:a16="http://schemas.microsoft.com/office/drawing/2014/main" id="{18842380-506F-4B32-9699-FC4F878239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9252" name="Slide Number Placeholder 3">
            <a:extLst>
              <a:ext uri="{FF2B5EF4-FFF2-40B4-BE49-F238E27FC236}">
                <a16:creationId xmlns:a16="http://schemas.microsoft.com/office/drawing/2014/main" id="{6B1BBEB9-8B81-4A62-9410-1EE5798E424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64EB6F-79F7-4D13-AB42-8A9645924242}" type="slidenum">
              <a:rPr lang="es-PR" altLang="es-PR" b="0"/>
              <a:pPr algn="r" eaLnBrk="1" hangingPunct="1">
                <a:spcBef>
                  <a:spcPct val="0"/>
                </a:spcBef>
              </a:pPr>
              <a:t>148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>
            <a:extLst>
              <a:ext uri="{FF2B5EF4-FFF2-40B4-BE49-F238E27FC236}">
                <a16:creationId xmlns:a16="http://schemas.microsoft.com/office/drawing/2014/main" id="{A6BA08EF-C277-47DE-869D-7BD43FEAE8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1299" name="Notes Placeholder 2">
            <a:extLst>
              <a:ext uri="{FF2B5EF4-FFF2-40B4-BE49-F238E27FC236}">
                <a16:creationId xmlns:a16="http://schemas.microsoft.com/office/drawing/2014/main" id="{28712772-2191-41F8-A7D6-A2B898CB4D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1300" name="Slide Number Placeholder 3">
            <a:extLst>
              <a:ext uri="{FF2B5EF4-FFF2-40B4-BE49-F238E27FC236}">
                <a16:creationId xmlns:a16="http://schemas.microsoft.com/office/drawing/2014/main" id="{A0E7FC4E-3012-41E2-92E9-CE1C7340944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0ACE889-597D-4EEF-9F37-84B06D347658}" type="slidenum">
              <a:rPr lang="es-PR" altLang="es-PR" b="0"/>
              <a:pPr algn="r" eaLnBrk="1" hangingPunct="1">
                <a:spcBef>
                  <a:spcPct val="0"/>
                </a:spcBef>
              </a:pPr>
              <a:t>149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B99B8C9B-9B58-46A6-9A80-E98C6944A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C26B6590-DA4C-45FE-8710-07136B10D5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A9F58BA5-6B4E-4D15-B847-9D9F1FDFD89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C1D5F0-1A8C-43EA-8F51-84349DA4C627}" type="slidenum">
              <a:rPr lang="es-PR" altLang="es-PR" b="0"/>
              <a:pPr algn="r" eaLnBrk="1" hangingPunct="1">
                <a:spcBef>
                  <a:spcPct val="0"/>
                </a:spcBef>
              </a:pPr>
              <a:t>15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>
            <a:extLst>
              <a:ext uri="{FF2B5EF4-FFF2-40B4-BE49-F238E27FC236}">
                <a16:creationId xmlns:a16="http://schemas.microsoft.com/office/drawing/2014/main" id="{A48AC44B-8223-478C-8F53-8B90F30BB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3347" name="Notes Placeholder 2">
            <a:extLst>
              <a:ext uri="{FF2B5EF4-FFF2-40B4-BE49-F238E27FC236}">
                <a16:creationId xmlns:a16="http://schemas.microsoft.com/office/drawing/2014/main" id="{A0068E05-9A9C-46E7-92A4-A661AAAF11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3348" name="Slide Number Placeholder 3">
            <a:extLst>
              <a:ext uri="{FF2B5EF4-FFF2-40B4-BE49-F238E27FC236}">
                <a16:creationId xmlns:a16="http://schemas.microsoft.com/office/drawing/2014/main" id="{DCA25530-7198-4CF3-B01B-B9FF8F60714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1974FD-E814-45D1-AB1A-2ED4024BE4CD}" type="slidenum">
              <a:rPr lang="es-PR" altLang="es-PR" b="0"/>
              <a:pPr algn="r" eaLnBrk="1" hangingPunct="1">
                <a:spcBef>
                  <a:spcPct val="0"/>
                </a:spcBef>
              </a:pPr>
              <a:t>150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>
            <a:extLst>
              <a:ext uri="{FF2B5EF4-FFF2-40B4-BE49-F238E27FC236}">
                <a16:creationId xmlns:a16="http://schemas.microsoft.com/office/drawing/2014/main" id="{25B383CC-8538-4D1C-A545-C2938526B2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5395" name="Notes Placeholder 2">
            <a:extLst>
              <a:ext uri="{FF2B5EF4-FFF2-40B4-BE49-F238E27FC236}">
                <a16:creationId xmlns:a16="http://schemas.microsoft.com/office/drawing/2014/main" id="{C5735C41-EDC3-413B-911B-261CD5BF33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5396" name="Slide Number Placeholder 3">
            <a:extLst>
              <a:ext uri="{FF2B5EF4-FFF2-40B4-BE49-F238E27FC236}">
                <a16:creationId xmlns:a16="http://schemas.microsoft.com/office/drawing/2014/main" id="{87D67F76-60F2-4FA3-A7DE-838CAF53DE7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8BFD62D-D0A6-4B98-AEED-08CAC65C7D8C}" type="slidenum">
              <a:rPr lang="es-PR" altLang="es-PR" b="0"/>
              <a:pPr algn="r" eaLnBrk="1" hangingPunct="1">
                <a:spcBef>
                  <a:spcPct val="0"/>
                </a:spcBef>
              </a:pPr>
              <a:t>151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>
            <a:extLst>
              <a:ext uri="{FF2B5EF4-FFF2-40B4-BE49-F238E27FC236}">
                <a16:creationId xmlns:a16="http://schemas.microsoft.com/office/drawing/2014/main" id="{1CBC734A-FBC3-4DB3-8E43-93E9B17AF3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43" name="Notes Placeholder 2">
            <a:extLst>
              <a:ext uri="{FF2B5EF4-FFF2-40B4-BE49-F238E27FC236}">
                <a16:creationId xmlns:a16="http://schemas.microsoft.com/office/drawing/2014/main" id="{A2D3D81A-67B5-44EC-A25B-E06B2D211B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7444" name="Slide Number Placeholder 3">
            <a:extLst>
              <a:ext uri="{FF2B5EF4-FFF2-40B4-BE49-F238E27FC236}">
                <a16:creationId xmlns:a16="http://schemas.microsoft.com/office/drawing/2014/main" id="{534F8118-8CF5-4C67-AD44-BD17E2157C4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9A84FC-A3E9-4866-9380-96EB7D4CE119}" type="slidenum">
              <a:rPr lang="es-PR" altLang="es-PR" b="0"/>
              <a:pPr algn="r" eaLnBrk="1" hangingPunct="1">
                <a:spcBef>
                  <a:spcPct val="0"/>
                </a:spcBef>
              </a:pPr>
              <a:t>152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>
            <a:extLst>
              <a:ext uri="{FF2B5EF4-FFF2-40B4-BE49-F238E27FC236}">
                <a16:creationId xmlns:a16="http://schemas.microsoft.com/office/drawing/2014/main" id="{7C5BBA31-82D9-4D9A-87D2-4CA6F63E78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Notes Placeholder 2">
            <a:extLst>
              <a:ext uri="{FF2B5EF4-FFF2-40B4-BE49-F238E27FC236}">
                <a16:creationId xmlns:a16="http://schemas.microsoft.com/office/drawing/2014/main" id="{C5FCF64A-4FD6-402D-A6E0-735888C4CC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9492" name="Slide Number Placeholder 3">
            <a:extLst>
              <a:ext uri="{FF2B5EF4-FFF2-40B4-BE49-F238E27FC236}">
                <a16:creationId xmlns:a16="http://schemas.microsoft.com/office/drawing/2014/main" id="{6F4A6572-F895-4A00-82F7-278C40BDED7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DA9642-59D3-4218-84A4-921F79786792}" type="slidenum">
              <a:rPr lang="es-PR" altLang="es-PR" b="0"/>
              <a:pPr algn="r" eaLnBrk="1" hangingPunct="1">
                <a:spcBef>
                  <a:spcPct val="0"/>
                </a:spcBef>
              </a:pPr>
              <a:t>153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>
            <a:extLst>
              <a:ext uri="{FF2B5EF4-FFF2-40B4-BE49-F238E27FC236}">
                <a16:creationId xmlns:a16="http://schemas.microsoft.com/office/drawing/2014/main" id="{A9A9E90E-2439-486D-BA57-BA2FD767DA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1539" name="Notes Placeholder 2">
            <a:extLst>
              <a:ext uri="{FF2B5EF4-FFF2-40B4-BE49-F238E27FC236}">
                <a16:creationId xmlns:a16="http://schemas.microsoft.com/office/drawing/2014/main" id="{4D2366C0-2A47-4C30-842A-05E6E89C14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1540" name="Slide Number Placeholder 3">
            <a:extLst>
              <a:ext uri="{FF2B5EF4-FFF2-40B4-BE49-F238E27FC236}">
                <a16:creationId xmlns:a16="http://schemas.microsoft.com/office/drawing/2014/main" id="{55033620-B0AB-4965-BFDB-B6AD472588B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0963D9-02F0-4826-A4F4-94CE818F4138}" type="slidenum">
              <a:rPr lang="es-PR" altLang="es-PR" b="0"/>
              <a:pPr algn="r" eaLnBrk="1" hangingPunct="1">
                <a:spcBef>
                  <a:spcPct val="0"/>
                </a:spcBef>
              </a:pPr>
              <a:t>154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>
            <a:extLst>
              <a:ext uri="{FF2B5EF4-FFF2-40B4-BE49-F238E27FC236}">
                <a16:creationId xmlns:a16="http://schemas.microsoft.com/office/drawing/2014/main" id="{3FADF659-3244-46EA-B0AC-3C4189701A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3587" name="Notes Placeholder 2">
            <a:extLst>
              <a:ext uri="{FF2B5EF4-FFF2-40B4-BE49-F238E27FC236}">
                <a16:creationId xmlns:a16="http://schemas.microsoft.com/office/drawing/2014/main" id="{3F8A49B8-F594-4569-A98B-2CF5BECD64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3588" name="Slide Number Placeholder 3">
            <a:extLst>
              <a:ext uri="{FF2B5EF4-FFF2-40B4-BE49-F238E27FC236}">
                <a16:creationId xmlns:a16="http://schemas.microsoft.com/office/drawing/2014/main" id="{88A23AB4-F0CD-4AA1-AEF6-29927C212BE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ADCA05-E67A-4105-B0AF-EEE46B08F6C4}" type="slidenum">
              <a:rPr lang="es-PR" altLang="es-PR" b="0"/>
              <a:pPr algn="r" eaLnBrk="1" hangingPunct="1">
                <a:spcBef>
                  <a:spcPct val="0"/>
                </a:spcBef>
              </a:pPr>
              <a:t>155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lide Image Placeholder 1">
            <a:extLst>
              <a:ext uri="{FF2B5EF4-FFF2-40B4-BE49-F238E27FC236}">
                <a16:creationId xmlns:a16="http://schemas.microsoft.com/office/drawing/2014/main" id="{DE8A643B-1C28-4B7B-ADF3-010957B757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5635" name="Notes Placeholder 2">
            <a:extLst>
              <a:ext uri="{FF2B5EF4-FFF2-40B4-BE49-F238E27FC236}">
                <a16:creationId xmlns:a16="http://schemas.microsoft.com/office/drawing/2014/main" id="{20C6B139-ABE1-4F36-AE61-0E48FF18F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5636" name="Slide Number Placeholder 3">
            <a:extLst>
              <a:ext uri="{FF2B5EF4-FFF2-40B4-BE49-F238E27FC236}">
                <a16:creationId xmlns:a16="http://schemas.microsoft.com/office/drawing/2014/main" id="{22C26F5D-179B-46FA-BAF2-0DE0A095AD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D6A0AB4-EAE4-4206-9F32-38F2F38014F7}" type="slidenum">
              <a:rPr lang="es-PR" altLang="es-PR" b="0"/>
              <a:pPr algn="r" eaLnBrk="1" hangingPunct="1">
                <a:spcBef>
                  <a:spcPct val="0"/>
                </a:spcBef>
              </a:pPr>
              <a:t>156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>
            <a:extLst>
              <a:ext uri="{FF2B5EF4-FFF2-40B4-BE49-F238E27FC236}">
                <a16:creationId xmlns:a16="http://schemas.microsoft.com/office/drawing/2014/main" id="{D89BF68E-9E8D-42FA-AC7E-44BF9C8587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683" name="Notes Placeholder 2">
            <a:extLst>
              <a:ext uri="{FF2B5EF4-FFF2-40B4-BE49-F238E27FC236}">
                <a16:creationId xmlns:a16="http://schemas.microsoft.com/office/drawing/2014/main" id="{5B3B10BF-6123-4CE1-8577-D00770E4FE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7684" name="Slide Number Placeholder 3">
            <a:extLst>
              <a:ext uri="{FF2B5EF4-FFF2-40B4-BE49-F238E27FC236}">
                <a16:creationId xmlns:a16="http://schemas.microsoft.com/office/drawing/2014/main" id="{26F1A191-E4D8-41CE-AAC4-4B0AE98A333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FDA587-B00C-415B-A287-3D532D8DAF5E}" type="slidenum">
              <a:rPr lang="es-PR" altLang="es-PR" b="0"/>
              <a:pPr algn="r" eaLnBrk="1" hangingPunct="1">
                <a:spcBef>
                  <a:spcPct val="0"/>
                </a:spcBef>
              </a:pPr>
              <a:t>157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>
            <a:extLst>
              <a:ext uri="{FF2B5EF4-FFF2-40B4-BE49-F238E27FC236}">
                <a16:creationId xmlns:a16="http://schemas.microsoft.com/office/drawing/2014/main" id="{CC90ABD5-4A73-4B7B-93A8-223CF12C94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9731" name="Notes Placeholder 2">
            <a:extLst>
              <a:ext uri="{FF2B5EF4-FFF2-40B4-BE49-F238E27FC236}">
                <a16:creationId xmlns:a16="http://schemas.microsoft.com/office/drawing/2014/main" id="{095A23EE-4D76-483A-8ADC-666C887C59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9732" name="Slide Number Placeholder 3">
            <a:extLst>
              <a:ext uri="{FF2B5EF4-FFF2-40B4-BE49-F238E27FC236}">
                <a16:creationId xmlns:a16="http://schemas.microsoft.com/office/drawing/2014/main" id="{A1609BC8-B767-4461-87DF-7ECE8A26780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2CE7F4-61E0-44B2-B761-D04DEE7EC7C1}" type="slidenum">
              <a:rPr lang="es-PR" altLang="es-PR" b="0"/>
              <a:pPr algn="r" eaLnBrk="1" hangingPunct="1">
                <a:spcBef>
                  <a:spcPct val="0"/>
                </a:spcBef>
              </a:pPr>
              <a:t>158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lide Image Placeholder 1">
            <a:extLst>
              <a:ext uri="{FF2B5EF4-FFF2-40B4-BE49-F238E27FC236}">
                <a16:creationId xmlns:a16="http://schemas.microsoft.com/office/drawing/2014/main" id="{861DB3D6-C4F6-49C0-B427-43DAEDC836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1779" name="Notes Placeholder 2">
            <a:extLst>
              <a:ext uri="{FF2B5EF4-FFF2-40B4-BE49-F238E27FC236}">
                <a16:creationId xmlns:a16="http://schemas.microsoft.com/office/drawing/2014/main" id="{846725AC-6E54-4A2E-BD95-C74628AC29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1780" name="Slide Number Placeholder 3">
            <a:extLst>
              <a:ext uri="{FF2B5EF4-FFF2-40B4-BE49-F238E27FC236}">
                <a16:creationId xmlns:a16="http://schemas.microsoft.com/office/drawing/2014/main" id="{8B852EDD-3818-4E84-9081-453BED262F8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0F153D-419E-4ECC-9DC0-1E35B0F0677B}" type="slidenum">
              <a:rPr lang="es-PR" altLang="es-PR" b="0"/>
              <a:pPr algn="r" eaLnBrk="1" hangingPunct="1">
                <a:spcBef>
                  <a:spcPct val="0"/>
                </a:spcBef>
              </a:pPr>
              <a:t>159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D27284E6-B2E8-41B1-AD1F-12D99023D0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759323BB-EBF5-4348-84A0-4CC3D71DE2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EFB42C33-2C64-45AF-A49C-FECDDE5B709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94F829-7393-44FE-BF73-DDE4343B70B5}" type="slidenum">
              <a:rPr lang="es-PR" altLang="es-PR" b="0"/>
              <a:pPr algn="r" eaLnBrk="1" hangingPunct="1">
                <a:spcBef>
                  <a:spcPct val="0"/>
                </a:spcBef>
              </a:pPr>
              <a:t>16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Slide Image Placeholder 1">
            <a:extLst>
              <a:ext uri="{FF2B5EF4-FFF2-40B4-BE49-F238E27FC236}">
                <a16:creationId xmlns:a16="http://schemas.microsoft.com/office/drawing/2014/main" id="{0EFBA785-5EA8-4060-B90C-485015A97D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3827" name="Notes Placeholder 2">
            <a:extLst>
              <a:ext uri="{FF2B5EF4-FFF2-40B4-BE49-F238E27FC236}">
                <a16:creationId xmlns:a16="http://schemas.microsoft.com/office/drawing/2014/main" id="{AF54705A-24F8-4320-8E60-61E586B836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3828" name="Slide Number Placeholder 3">
            <a:extLst>
              <a:ext uri="{FF2B5EF4-FFF2-40B4-BE49-F238E27FC236}">
                <a16:creationId xmlns:a16="http://schemas.microsoft.com/office/drawing/2014/main" id="{7A4FE765-66D0-4CCD-B98C-63A15CEC430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294E41-3265-4E5B-9DB8-CE893DA54B67}" type="slidenum">
              <a:rPr lang="es-PR" altLang="es-PR" b="0"/>
              <a:pPr algn="r" eaLnBrk="1" hangingPunct="1">
                <a:spcBef>
                  <a:spcPct val="0"/>
                </a:spcBef>
              </a:pPr>
              <a:t>160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>
            <a:extLst>
              <a:ext uri="{FF2B5EF4-FFF2-40B4-BE49-F238E27FC236}">
                <a16:creationId xmlns:a16="http://schemas.microsoft.com/office/drawing/2014/main" id="{AC5326CA-49C3-4F7E-9041-3E38FDDA3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5" name="Notes Placeholder 2">
            <a:extLst>
              <a:ext uri="{FF2B5EF4-FFF2-40B4-BE49-F238E27FC236}">
                <a16:creationId xmlns:a16="http://schemas.microsoft.com/office/drawing/2014/main" id="{0293995A-C97B-4B98-B09D-55C0B939FF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5876" name="Slide Number Placeholder 3">
            <a:extLst>
              <a:ext uri="{FF2B5EF4-FFF2-40B4-BE49-F238E27FC236}">
                <a16:creationId xmlns:a16="http://schemas.microsoft.com/office/drawing/2014/main" id="{7FE5439F-D8EF-46E7-BEEB-73512C8F135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7335C22-A7DC-4AA3-A7C4-B23FA87765E4}" type="slidenum">
              <a:rPr lang="es-PR" altLang="es-PR" b="0"/>
              <a:pPr algn="r" eaLnBrk="1" hangingPunct="1">
                <a:spcBef>
                  <a:spcPct val="0"/>
                </a:spcBef>
              </a:pPr>
              <a:t>161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>
            <a:extLst>
              <a:ext uri="{FF2B5EF4-FFF2-40B4-BE49-F238E27FC236}">
                <a16:creationId xmlns:a16="http://schemas.microsoft.com/office/drawing/2014/main" id="{CBFC6002-9211-4354-80D8-EB0C1AB325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23" name="Notes Placeholder 2">
            <a:extLst>
              <a:ext uri="{FF2B5EF4-FFF2-40B4-BE49-F238E27FC236}">
                <a16:creationId xmlns:a16="http://schemas.microsoft.com/office/drawing/2014/main" id="{B6D0D44E-7B56-4627-8D6A-86839D9A8E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7924" name="Slide Number Placeholder 3">
            <a:extLst>
              <a:ext uri="{FF2B5EF4-FFF2-40B4-BE49-F238E27FC236}">
                <a16:creationId xmlns:a16="http://schemas.microsoft.com/office/drawing/2014/main" id="{A17BB145-D12B-4C9E-B029-FEE0F34EC8E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1C4682-A309-42B0-B768-67C4EE8151D3}" type="slidenum">
              <a:rPr lang="es-PR" altLang="es-PR" b="0"/>
              <a:pPr algn="r" eaLnBrk="1" hangingPunct="1">
                <a:spcBef>
                  <a:spcPct val="0"/>
                </a:spcBef>
              </a:pPr>
              <a:t>162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lide Image Placeholder 1">
            <a:extLst>
              <a:ext uri="{FF2B5EF4-FFF2-40B4-BE49-F238E27FC236}">
                <a16:creationId xmlns:a16="http://schemas.microsoft.com/office/drawing/2014/main" id="{7A68EF4F-0A61-4CE2-83F7-1458AFF2CD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9971" name="Notes Placeholder 2">
            <a:extLst>
              <a:ext uri="{FF2B5EF4-FFF2-40B4-BE49-F238E27FC236}">
                <a16:creationId xmlns:a16="http://schemas.microsoft.com/office/drawing/2014/main" id="{4BEFC08B-4062-4097-B0FD-1B0587D9F9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9972" name="Slide Number Placeholder 3">
            <a:extLst>
              <a:ext uri="{FF2B5EF4-FFF2-40B4-BE49-F238E27FC236}">
                <a16:creationId xmlns:a16="http://schemas.microsoft.com/office/drawing/2014/main" id="{D0D95BDB-E700-4704-9337-17220A97211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AFDDE9F-10D8-46C1-B8B7-B38A5081A73B}" type="slidenum">
              <a:rPr lang="es-PR" altLang="es-PR" b="0"/>
              <a:pPr algn="r" eaLnBrk="1" hangingPunct="1">
                <a:spcBef>
                  <a:spcPct val="0"/>
                </a:spcBef>
              </a:pPr>
              <a:t>163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Slide Image Placeholder 1">
            <a:extLst>
              <a:ext uri="{FF2B5EF4-FFF2-40B4-BE49-F238E27FC236}">
                <a16:creationId xmlns:a16="http://schemas.microsoft.com/office/drawing/2014/main" id="{BC6F0D94-C7E5-48A0-B490-0DF361B86F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2019" name="Notes Placeholder 2">
            <a:extLst>
              <a:ext uri="{FF2B5EF4-FFF2-40B4-BE49-F238E27FC236}">
                <a16:creationId xmlns:a16="http://schemas.microsoft.com/office/drawing/2014/main" id="{B02156BA-A314-4536-B002-14F90CC3A2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2020" name="Slide Number Placeholder 3">
            <a:extLst>
              <a:ext uri="{FF2B5EF4-FFF2-40B4-BE49-F238E27FC236}">
                <a16:creationId xmlns:a16="http://schemas.microsoft.com/office/drawing/2014/main" id="{42F3C65E-E4A6-4528-81B0-8A2397FF77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4B6B42F-EED1-4ED4-92C4-B2AEDE174DC0}" type="slidenum">
              <a:rPr lang="es-PR" altLang="es-PR" b="0"/>
              <a:pPr algn="r" eaLnBrk="1" hangingPunct="1">
                <a:spcBef>
                  <a:spcPct val="0"/>
                </a:spcBef>
              </a:pPr>
              <a:t>164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5B5F29F9-5512-41FD-85C8-371DAEC534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BF91C4A2-B7C7-47D8-A82C-D03DEE8CED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70DBFB49-4361-4ED1-9B98-08186204CB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9FCFFA-448D-4367-8D28-71277696A83F}" type="slidenum">
              <a:rPr lang="es-PR" altLang="es-PR" b="0"/>
              <a:pPr algn="r" eaLnBrk="1" hangingPunct="1">
                <a:spcBef>
                  <a:spcPct val="0"/>
                </a:spcBef>
              </a:pPr>
              <a:t>17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EBB178C4-6969-4DDB-9173-FB41727DE8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698E01DE-FF14-4DB8-ABC9-5891A1026E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161A3FF0-650D-46EB-8644-9AE54B1600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90D28A-2C1F-443F-81B4-9E6BE6B2639C}" type="slidenum">
              <a:rPr lang="es-PR" altLang="es-PR" b="0"/>
              <a:pPr algn="r" eaLnBrk="1" hangingPunct="1">
                <a:spcBef>
                  <a:spcPct val="0"/>
                </a:spcBef>
              </a:pPr>
              <a:t>18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AA564765-2E17-4BBF-BB89-E5CAA0D141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543DD1EB-2375-4C52-A540-E6EF4E5CC6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5734C2A4-5AA4-4AF1-979E-96C31A4044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E0D79D-F5E9-4F3A-9251-CFABE2ED6493}" type="slidenum">
              <a:rPr lang="es-PR" altLang="es-PR" b="0"/>
              <a:pPr algn="r" eaLnBrk="1" hangingPunct="1">
                <a:spcBef>
                  <a:spcPct val="0"/>
                </a:spcBef>
              </a:pPr>
              <a:t>19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E2BC56B6-2094-422E-A1DF-40B3C813A9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9D7A2BB7-752F-4B45-9846-50F3CB7032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7F6327D-9CBC-4702-B645-89A0DD7DF18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DBBAE2A-3E61-4915-8A7C-9385EA3BF96C}" type="slidenum">
              <a:rPr lang="es-PR" altLang="es-PR" b="0"/>
              <a:pPr algn="r" eaLnBrk="1" hangingPunct="1">
                <a:spcBef>
                  <a:spcPct val="0"/>
                </a:spcBef>
              </a:pPr>
              <a:t>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680EE2F1-35D1-4DC7-9F1F-AAC98E4C70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0C832EC7-2B8B-49AC-878F-DEBE8CD45C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B4FFA813-0C58-47BF-AA25-0607EAC9A69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F6BFDE-2EBD-4158-8EDC-F759439ACC39}" type="slidenum">
              <a:rPr lang="es-PR" altLang="es-PR" b="0"/>
              <a:pPr algn="r" eaLnBrk="1" hangingPunct="1">
                <a:spcBef>
                  <a:spcPct val="0"/>
                </a:spcBef>
              </a:pPr>
              <a:t>20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989DD614-90C1-4737-BA4D-F601328701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06AA8949-F447-44E2-AA73-9254A1B57A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AE717306-1630-457C-9BA5-86A1DC0E6AE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31D548-8772-4C6D-958F-06B7784EA3C6}" type="slidenum">
              <a:rPr lang="es-PR" altLang="es-PR" b="0"/>
              <a:pPr algn="r" eaLnBrk="1" hangingPunct="1">
                <a:spcBef>
                  <a:spcPct val="0"/>
                </a:spcBef>
              </a:pPr>
              <a:t>21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96FA9668-C5BD-4DAA-A018-9FDE003E2F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603F12EF-97C7-4CA5-B522-872262B248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67149F21-9456-47F7-B872-423B75A061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26FCA5-4B96-4D71-817B-0EE535F36A80}" type="slidenum">
              <a:rPr lang="es-PR" altLang="es-PR" b="0"/>
              <a:pPr algn="r" eaLnBrk="1" hangingPunct="1">
                <a:spcBef>
                  <a:spcPct val="0"/>
                </a:spcBef>
              </a:pPr>
              <a:t>22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437720F2-6730-4AF2-A9B7-CE5BA6C4BE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2D0A3E4D-4548-4099-B665-699A99DDE6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BFC3B6D5-B195-4C9F-8A7E-44A4EF7EB9D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5E1FE0-2D7B-4D43-8FEB-1C1D73A56C74}" type="slidenum">
              <a:rPr lang="es-PR" altLang="es-PR" b="0"/>
              <a:pPr algn="r" eaLnBrk="1" hangingPunct="1">
                <a:spcBef>
                  <a:spcPct val="0"/>
                </a:spcBef>
              </a:pPr>
              <a:t>23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E668E9CE-D6C6-4D22-9A33-7CC6CB39EB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3D7628E4-59B0-4974-9E05-0582EB4FB0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2036E4AD-9484-4133-87E1-6595013E55B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559248-F416-43FD-8488-E5DB310263A4}" type="slidenum">
              <a:rPr lang="es-PR" altLang="es-PR" b="0"/>
              <a:pPr algn="r" eaLnBrk="1" hangingPunct="1">
                <a:spcBef>
                  <a:spcPct val="0"/>
                </a:spcBef>
              </a:pPr>
              <a:t>24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26C8A2A0-51C8-48F1-B40D-0479F539B6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B9C17F85-F496-406A-9BD2-F822E51531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3B5716EE-2F0A-444B-AA49-8B6D1BF0BAD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A6CD6A3-2FB3-428E-B556-EBEAC24A9D21}" type="slidenum">
              <a:rPr lang="es-PR" altLang="es-PR" b="0"/>
              <a:pPr algn="r" eaLnBrk="1" hangingPunct="1">
                <a:spcBef>
                  <a:spcPct val="0"/>
                </a:spcBef>
              </a:pPr>
              <a:t>25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CAA9D3D6-7203-4A05-AF4D-011D2FFA41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D229E325-FDE9-4130-B414-B37638A64D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1F6EB350-BB4E-404D-9383-8CA047B6DC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11CB20-DF0B-45B1-98BC-1EA44F9EF9CB}" type="slidenum">
              <a:rPr lang="es-PR" altLang="es-PR" b="0"/>
              <a:pPr algn="r" eaLnBrk="1" hangingPunct="1">
                <a:spcBef>
                  <a:spcPct val="0"/>
                </a:spcBef>
              </a:pPr>
              <a:t>26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8A4F2688-C9EE-431C-A903-E0B6869190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58863B3F-01DB-4CF1-8346-A71C1C8503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562AE8BD-E407-45DE-82D8-0706AD4F071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500E118-E182-418C-A171-152CC371EB7E}" type="slidenum">
              <a:rPr lang="es-PR" altLang="es-PR" b="0"/>
              <a:pPr algn="r" eaLnBrk="1" hangingPunct="1">
                <a:spcBef>
                  <a:spcPct val="0"/>
                </a:spcBef>
              </a:pPr>
              <a:t>27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7E5C1EFE-F74A-4FC5-94DC-EF0C16F5E1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061A340E-927C-4B90-915F-C5BC48EEBC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6934E7AE-B1C0-43BE-ABD8-274FE91E71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DD5472-C418-4DC5-A9E7-1D481D27CAD8}" type="slidenum">
              <a:rPr lang="es-PR" altLang="es-PR" b="0"/>
              <a:pPr algn="r" eaLnBrk="1" hangingPunct="1">
                <a:spcBef>
                  <a:spcPct val="0"/>
                </a:spcBef>
              </a:pPr>
              <a:t>28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BD143C08-7301-445C-9758-38CBC51D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0273262E-4294-44FB-811B-01260A3DFF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AB7624CD-3E94-4078-843E-51CF428FCAF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F7F246-53EA-4FE4-A0A5-379FABAB9596}" type="slidenum">
              <a:rPr lang="es-PR" altLang="es-PR" b="0"/>
              <a:pPr algn="r" eaLnBrk="1" hangingPunct="1">
                <a:spcBef>
                  <a:spcPct val="0"/>
                </a:spcBef>
              </a:pPr>
              <a:t>29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BEACBCF-FE2C-4B93-B4A7-4351974AE0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23FAB251-D18A-4FA9-9A70-6C28906EAD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0FC2984E-6745-4326-ACC3-D089A5B4367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4C98FE-50AA-41D8-8D20-D87628417380}" type="slidenum">
              <a:rPr lang="es-PR" altLang="es-PR" b="0"/>
              <a:pPr algn="r" eaLnBrk="1" hangingPunct="1">
                <a:spcBef>
                  <a:spcPct val="0"/>
                </a:spcBef>
              </a:pPr>
              <a:t>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579859EF-FBF2-4B8E-9BB3-ADCECB2BB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A768A1D2-A3D7-41EF-BDB2-CEF29C3870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07E4027A-5642-4B65-B5A9-849CB2DC048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C6A1B8-131D-4FD6-BC5A-D440698F13B7}" type="slidenum">
              <a:rPr lang="es-PR" altLang="es-PR" b="0"/>
              <a:pPr algn="r" eaLnBrk="1" hangingPunct="1">
                <a:spcBef>
                  <a:spcPct val="0"/>
                </a:spcBef>
              </a:pPr>
              <a:t>30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76105FED-C073-4102-A356-F373D01FBA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28695C3C-5F1F-4FAA-9AB5-AB70D0AECC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15D7FC28-8A49-4104-A4DD-029CB95367C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CAB364-FC30-4426-BC15-24A0E7C8E48C}" type="slidenum">
              <a:rPr lang="es-PR" altLang="es-PR" b="0"/>
              <a:pPr algn="r" eaLnBrk="1" hangingPunct="1">
                <a:spcBef>
                  <a:spcPct val="0"/>
                </a:spcBef>
              </a:pPr>
              <a:t>31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21370F10-A521-4698-8E47-6D2B1FB972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341FCFA2-6F23-4599-A39D-0B92C4ACF6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A6DC8AF7-1AE6-4610-BDA1-F5D66FC2012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ED53AC-FDC1-4915-A4AF-2752C4A1DA44}" type="slidenum">
              <a:rPr lang="es-PR" altLang="es-PR" b="0"/>
              <a:pPr algn="r" eaLnBrk="1" hangingPunct="1">
                <a:spcBef>
                  <a:spcPct val="0"/>
                </a:spcBef>
              </a:pPr>
              <a:t>32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D604D813-33CC-4102-B98E-848E2BCFAF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BA15A1FD-AB98-41AD-A978-1F64C59733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70A2ACA4-9A26-4B85-A457-3923BF7664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DDE408-003B-42C3-8033-789D47869EFD}" type="slidenum">
              <a:rPr lang="es-PR" altLang="es-PR" b="0"/>
              <a:pPr algn="r" eaLnBrk="1" hangingPunct="1">
                <a:spcBef>
                  <a:spcPct val="0"/>
                </a:spcBef>
              </a:pPr>
              <a:t>33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290D63FF-474E-4BB9-9025-EF26FDAA80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25E88846-0A71-4620-BC09-B897D7863D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5F0593E7-0471-48E5-8504-3360C249676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0F3FD5-E45E-4F8F-B7F4-D02963728F3B}" type="slidenum">
              <a:rPr lang="es-PR" altLang="es-PR" b="0"/>
              <a:pPr algn="r" eaLnBrk="1" hangingPunct="1">
                <a:spcBef>
                  <a:spcPct val="0"/>
                </a:spcBef>
              </a:pPr>
              <a:t>34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2E2B1ED5-BA44-4D3F-BC06-DEF4E875E9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074E4052-D2D7-4467-BBD3-68B47FB38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B8FE2F27-E724-4DE2-98CE-78682F35A34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52742A0-6EC8-4017-A8A9-149AAA7B64D5}" type="slidenum">
              <a:rPr lang="es-PR" altLang="es-PR" b="0"/>
              <a:pPr algn="r" eaLnBrk="1" hangingPunct="1">
                <a:spcBef>
                  <a:spcPct val="0"/>
                </a:spcBef>
              </a:pPr>
              <a:t>35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301932E4-1248-41BB-90F9-BA67D38387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0C265965-4F96-4671-9F4F-17880E3456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C779A74A-25D2-4BD9-A29B-93DE759C946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A207870-EBA3-40DB-BBD4-2B143F779420}" type="slidenum">
              <a:rPr lang="es-PR" altLang="es-PR" b="0"/>
              <a:pPr algn="r" eaLnBrk="1" hangingPunct="1">
                <a:spcBef>
                  <a:spcPct val="0"/>
                </a:spcBef>
              </a:pPr>
              <a:t>36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C1A39CC3-09F9-4AE8-818A-3C1FE461F6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AEE66D63-2932-43B1-B239-6CEE09E152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A4DCCC75-ED1E-4C9C-96D0-94DA10EBA6A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770DED5-79BA-4AF0-B426-C546362BD22E}" type="slidenum">
              <a:rPr lang="es-PR" altLang="es-PR" b="0"/>
              <a:pPr algn="r" eaLnBrk="1" hangingPunct="1">
                <a:spcBef>
                  <a:spcPct val="0"/>
                </a:spcBef>
              </a:pPr>
              <a:t>37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257ED92E-C91A-4406-8C48-530EDEFB3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4F0AED5A-7110-4E23-B96A-D396A5C5F6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F74988D9-F749-46EF-9F22-956B9359F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ECE4AC-EB0A-49CB-AC77-465E09E36ED0}" type="slidenum">
              <a:rPr lang="es-PR" altLang="es-PR" b="0"/>
              <a:pPr algn="r" eaLnBrk="1" hangingPunct="1">
                <a:spcBef>
                  <a:spcPct val="0"/>
                </a:spcBef>
              </a:pPr>
              <a:t>38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4193DA64-2D69-488C-8BAB-64D6A28E18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70E6BB2B-B4FF-4722-8C1F-B475A86007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8E22846D-C1D1-4CD1-8BDC-D14DCEE5202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9D70C0-5BB2-4656-B800-8C969609210B}" type="slidenum">
              <a:rPr lang="es-PR" altLang="es-PR" b="0"/>
              <a:pPr algn="r" eaLnBrk="1" hangingPunct="1">
                <a:spcBef>
                  <a:spcPct val="0"/>
                </a:spcBef>
              </a:pPr>
              <a:t>39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256E8C6F-7E86-4B68-B9DD-A659FFFEAD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DC7C18B-3743-4F51-8949-85119DEE64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9D63F55-A5D2-43CC-B4C8-1EEE23EF933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980B3A-3BC3-4447-9EC6-69035A681F62}" type="slidenum">
              <a:rPr lang="es-PR" altLang="es-PR" b="0"/>
              <a:pPr algn="r" eaLnBrk="1" hangingPunct="1">
                <a:spcBef>
                  <a:spcPct val="0"/>
                </a:spcBef>
              </a:pPr>
              <a:t>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F3F0411B-0F89-48B3-915E-BB4E1D69A3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701A81C5-5AD9-4FB3-8C79-938CAC5EC3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31FC0910-3ECA-4899-8F9E-94B953AE43A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5B2DF1-2B18-4592-9E9B-F29672BA7BC3}" type="slidenum">
              <a:rPr lang="es-PR" altLang="es-PR" b="0"/>
              <a:pPr algn="r" eaLnBrk="1" hangingPunct="1">
                <a:spcBef>
                  <a:spcPct val="0"/>
                </a:spcBef>
              </a:pPr>
              <a:t>40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E53399AF-8911-4C9A-AA55-D9A135AC3A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36A84A87-5C5D-48B3-9875-9EB89F11CF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A10C6E46-605E-4E54-9E1C-09147F8160E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28BE62-59C9-4246-9237-1E59429AE398}" type="slidenum">
              <a:rPr lang="es-PR" altLang="es-PR" b="0"/>
              <a:pPr algn="r" eaLnBrk="1" hangingPunct="1">
                <a:spcBef>
                  <a:spcPct val="0"/>
                </a:spcBef>
              </a:pPr>
              <a:t>41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1526C489-9109-4D84-A132-6428891D81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1CD01F8D-0F4B-4A26-9D93-8043096857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5BA63551-3119-4E34-A05D-270A77E09E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FC2F28-359A-46E9-A1EC-D6F19495BA5B}" type="slidenum">
              <a:rPr lang="es-PR" altLang="es-PR" b="0"/>
              <a:pPr algn="r" eaLnBrk="1" hangingPunct="1">
                <a:spcBef>
                  <a:spcPct val="0"/>
                </a:spcBef>
              </a:pPr>
              <a:t>42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0661626A-54C6-4838-84CE-CB64FB3A4D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14906917-C5A1-4A8D-9A82-A12602FEA8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ACC0FA03-905F-4F31-94F0-C0AB46EA3C6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716601-58AD-4B0D-A957-BE54550B3F50}" type="slidenum">
              <a:rPr lang="es-PR" altLang="es-PR" b="0"/>
              <a:pPr algn="r" eaLnBrk="1" hangingPunct="1">
                <a:spcBef>
                  <a:spcPct val="0"/>
                </a:spcBef>
              </a:pPr>
              <a:t>43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B2779564-3CF8-40D6-960B-2CAD3469FC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D83A216E-5187-4A37-B7F7-BDEACD674C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561238D3-A675-42D6-949C-81779C4DAC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E0D3363-7A3B-47F9-9A9F-ACFD9AC8C5C0}" type="slidenum">
              <a:rPr lang="es-PR" altLang="es-PR" b="0"/>
              <a:pPr algn="r" eaLnBrk="1" hangingPunct="1">
                <a:spcBef>
                  <a:spcPct val="0"/>
                </a:spcBef>
              </a:pPr>
              <a:t>44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36666927-F09F-4E82-9333-184DADA1FC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A0433B61-DDA4-4A56-81D8-8881DC9A68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B2AD5372-9722-47E9-9AA0-40F5825BB2B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AB4D8F-C7C4-4164-912C-2080BEE92E8A}" type="slidenum">
              <a:rPr lang="es-PR" altLang="es-PR" b="0"/>
              <a:pPr algn="r" eaLnBrk="1" hangingPunct="1">
                <a:spcBef>
                  <a:spcPct val="0"/>
                </a:spcBef>
              </a:pPr>
              <a:t>45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5BE5C863-29D5-465B-B7C8-EBA27F8299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C82A8C4A-01E0-499B-8909-335599BDF5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C53DF541-0E38-4CB3-9D3E-6229D28D23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3F2254-BA3D-475A-93EF-9BC87204EF5A}" type="slidenum">
              <a:rPr lang="es-PR" altLang="es-PR" b="0"/>
              <a:pPr algn="r" eaLnBrk="1" hangingPunct="1">
                <a:spcBef>
                  <a:spcPct val="0"/>
                </a:spcBef>
              </a:pPr>
              <a:t>46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BBE85443-BE73-4AFC-8282-3F6DA18CCA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B38106C3-4E9D-4FFD-B639-AB61DEDBA0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3346422B-4F2E-44AA-8ACD-016E203DCCB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9467D5-815A-43BA-8A9C-2A34BAA3DE91}" type="slidenum">
              <a:rPr lang="es-PR" altLang="es-PR" b="0"/>
              <a:pPr algn="r" eaLnBrk="1" hangingPunct="1">
                <a:spcBef>
                  <a:spcPct val="0"/>
                </a:spcBef>
              </a:pPr>
              <a:t>47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BEE64568-E881-48FE-A8D0-060C7F4C42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9A6DB9EE-62BD-44EF-94E2-C9BF80B50C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06E5201E-2038-48ED-968D-421B8669FDB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002020-FD21-4B9C-A217-387A43E5DC34}" type="slidenum">
              <a:rPr lang="es-PR" altLang="es-PR" b="0"/>
              <a:pPr algn="r" eaLnBrk="1" hangingPunct="1">
                <a:spcBef>
                  <a:spcPct val="0"/>
                </a:spcBef>
              </a:pPr>
              <a:t>48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2F0A28B1-9D5F-4A9A-B719-C4AC6B2A32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5BC4B70D-F289-4E34-BD1E-9DA7D73332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8B762742-1384-43E3-B3F1-D1D47B95FF7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803CA5-7AC4-49EF-9F9F-1849C8B8AA5B}" type="slidenum">
              <a:rPr lang="es-PR" altLang="es-PR" b="0"/>
              <a:pPr algn="r" eaLnBrk="1" hangingPunct="1">
                <a:spcBef>
                  <a:spcPct val="0"/>
                </a:spcBef>
              </a:pPr>
              <a:t>49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11E934E1-0CDF-48AF-9C20-D8B4BE5F6D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B9304090-DE50-4B43-9EB6-2FB8A9C97D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49C00C1B-D48F-4220-AAC8-EC835249294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8AC9EE-82E7-4643-9A7B-B7B373C98317}" type="slidenum">
              <a:rPr lang="es-PR" altLang="es-PR" b="0"/>
              <a:pPr algn="r" eaLnBrk="1" hangingPunct="1">
                <a:spcBef>
                  <a:spcPct val="0"/>
                </a:spcBef>
              </a:pPr>
              <a:t>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BB8CC839-7307-45BD-B560-AC509151A7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B5EEBC78-E671-4D9B-A1BC-3519A8A01E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35779878-1D21-4DB9-BF0D-2CC076AA2AC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5CA909-897F-4E90-A65F-E52D6E7366D8}" type="slidenum">
              <a:rPr lang="es-PR" altLang="es-PR" b="0"/>
              <a:pPr algn="r" eaLnBrk="1" hangingPunct="1">
                <a:spcBef>
                  <a:spcPct val="0"/>
                </a:spcBef>
              </a:pPr>
              <a:t>50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334A9A9E-FF42-4E6F-881B-711DEC9D3F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87F18200-0F8C-46DA-A27A-FEDAA89D91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9A8C2BAC-0BDC-4E1E-8DB5-A64CCEBB79F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333C8D-8DA8-4700-9D84-BCB97AFF80BD}" type="slidenum">
              <a:rPr lang="es-PR" altLang="es-PR" b="0"/>
              <a:pPr algn="r" eaLnBrk="1" hangingPunct="1">
                <a:spcBef>
                  <a:spcPct val="0"/>
                </a:spcBef>
              </a:pPr>
              <a:t>51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240F5858-B69A-44EA-960E-D4A9C0A103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3542A323-2F14-4064-BCA1-E9874CA8F5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16F6CEF7-DDC0-404B-BC0C-E783F1E738E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9F9CAE-BA7A-4161-95B8-C9405C4E33B7}" type="slidenum">
              <a:rPr lang="es-PR" altLang="es-PR" b="0"/>
              <a:pPr algn="r" eaLnBrk="1" hangingPunct="1">
                <a:spcBef>
                  <a:spcPct val="0"/>
                </a:spcBef>
              </a:pPr>
              <a:t>52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53A8CB71-8E52-44BD-8F88-C3544E4072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19A4C542-4DEB-47A3-88B3-EC066C6F52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7F2DEB0B-246B-4875-AB01-F17E31504DC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F2340E-37E7-4F34-BEE3-786D7BECD0BB}" type="slidenum">
              <a:rPr lang="es-PR" altLang="es-PR" b="0"/>
              <a:pPr algn="r" eaLnBrk="1" hangingPunct="1">
                <a:spcBef>
                  <a:spcPct val="0"/>
                </a:spcBef>
              </a:pPr>
              <a:t>53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45A9CB1E-B73E-46D4-834A-8FA7558968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FD27BF7E-C167-4961-92A2-22B404C0FD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D76BB0C2-2C04-4DCD-9B7D-1B0284A7C5D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F7C996-FCFB-4204-966D-92362A52C3F8}" type="slidenum">
              <a:rPr lang="es-PR" altLang="es-PR" b="0"/>
              <a:pPr algn="r" eaLnBrk="1" hangingPunct="1">
                <a:spcBef>
                  <a:spcPct val="0"/>
                </a:spcBef>
              </a:pPr>
              <a:t>54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70B7E18D-52C2-436D-8183-9CA7BA1D76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09DC6710-D0BA-4530-80EA-E9D9810282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55B1356B-F651-4AD2-9500-A4C0A7CC00B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767914-C4EF-40F9-9AC4-D64CBA682AF5}" type="slidenum">
              <a:rPr lang="es-PR" altLang="es-PR" b="0"/>
              <a:pPr algn="r" eaLnBrk="1" hangingPunct="1">
                <a:spcBef>
                  <a:spcPct val="0"/>
                </a:spcBef>
              </a:pPr>
              <a:t>55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BDC97D84-0587-4198-A90E-75AA5DF6EB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B8043536-4889-4190-B229-FB03A044C3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D087612D-11A9-4354-8866-0C494C4C95B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6DB106-CC21-4E0B-AFD8-1F6E6CD9156E}" type="slidenum">
              <a:rPr lang="es-PR" altLang="es-PR" b="0"/>
              <a:pPr algn="r" eaLnBrk="1" hangingPunct="1">
                <a:spcBef>
                  <a:spcPct val="0"/>
                </a:spcBef>
              </a:pPr>
              <a:t>56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73E33330-638F-4BEB-AD4A-4127395B81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4BFFD8DB-BAA2-4D3D-8F34-F63FCB1331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A30C22E4-11A6-4586-9950-C6935E9D309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8DD2040-AF55-4678-8E77-05F71020091E}" type="slidenum">
              <a:rPr lang="es-PR" altLang="es-PR" b="0"/>
              <a:pPr algn="r" eaLnBrk="1" hangingPunct="1">
                <a:spcBef>
                  <a:spcPct val="0"/>
                </a:spcBef>
              </a:pPr>
              <a:t>57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FCB538B1-A87B-46C4-B8E5-70D958F65E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ED87F8E9-53A9-430C-81A9-67F17F1EC9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C81DD402-CAAF-4A05-9569-6611235A1D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4FEB771-04B5-446A-94D6-922172941B55}" type="slidenum">
              <a:rPr lang="es-PR" altLang="es-PR" b="0"/>
              <a:pPr algn="r" eaLnBrk="1" hangingPunct="1">
                <a:spcBef>
                  <a:spcPct val="0"/>
                </a:spcBef>
              </a:pPr>
              <a:t>58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>
            <a:extLst>
              <a:ext uri="{FF2B5EF4-FFF2-40B4-BE49-F238E27FC236}">
                <a16:creationId xmlns:a16="http://schemas.microsoft.com/office/drawing/2014/main" id="{58A8983D-88DA-4B01-8CE3-FD12D28BC7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>
            <a:extLst>
              <a:ext uri="{FF2B5EF4-FFF2-40B4-BE49-F238E27FC236}">
                <a16:creationId xmlns:a16="http://schemas.microsoft.com/office/drawing/2014/main" id="{D2FC91E4-C022-4F89-992D-93FD1D9C5B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6980" name="Slide Number Placeholder 3">
            <a:extLst>
              <a:ext uri="{FF2B5EF4-FFF2-40B4-BE49-F238E27FC236}">
                <a16:creationId xmlns:a16="http://schemas.microsoft.com/office/drawing/2014/main" id="{21B0B1CF-9C5D-48A6-9381-33DE416497E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7D214B-74A0-48FD-869A-6E9F242F33EB}" type="slidenum">
              <a:rPr lang="es-PR" altLang="es-PR" b="0"/>
              <a:pPr algn="r" eaLnBrk="1" hangingPunct="1">
                <a:spcBef>
                  <a:spcPct val="0"/>
                </a:spcBef>
              </a:pPr>
              <a:t>59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CD4F22FA-D19D-4376-B463-CFB69C6B27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C8A766C8-7E45-4F9F-B9C3-8947964926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AF4D3C1A-D671-422C-81BF-569CEC1C2DA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92E3B8-B0FF-417A-9990-FB1070067A90}" type="slidenum">
              <a:rPr lang="es-PR" altLang="es-PR" b="0"/>
              <a:pPr algn="r" eaLnBrk="1" hangingPunct="1">
                <a:spcBef>
                  <a:spcPct val="0"/>
                </a:spcBef>
              </a:pPr>
              <a:t>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2B115A18-8EF7-4415-B958-142F7742F4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F2D7038B-803E-40BD-8FA5-827F3FED2C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D4D42990-9C6E-494B-85D7-F89B63015F5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70E0A8-0995-46D8-BC26-8A713CE11C85}" type="slidenum">
              <a:rPr lang="es-PR" altLang="es-PR" b="0"/>
              <a:pPr algn="r" eaLnBrk="1" hangingPunct="1">
                <a:spcBef>
                  <a:spcPct val="0"/>
                </a:spcBef>
              </a:pPr>
              <a:t>60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7550904C-5CDC-4677-9CC7-053DAB3CF1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3003FC9B-5BCF-4E48-82A7-65C06908ED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9F4E9BD7-9B20-419F-9524-4C6B4BADA58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62397-AF9B-4374-9170-E136D83AE5D8}" type="slidenum">
              <a:rPr lang="es-PR" altLang="es-PR" b="0"/>
              <a:pPr algn="r" eaLnBrk="1" hangingPunct="1">
                <a:spcBef>
                  <a:spcPct val="0"/>
                </a:spcBef>
              </a:pPr>
              <a:t>61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AF116AA8-58E0-4B3A-83B7-2882F084A0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1B245D7B-0096-462C-BE5F-3CBEE209DF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E02068A4-09B7-4F70-BDDD-52B76AB25F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D61AFA-9DCF-461E-AB6B-5F8775255340}" type="slidenum">
              <a:rPr lang="es-PR" altLang="es-PR" b="0"/>
              <a:pPr algn="r" eaLnBrk="1" hangingPunct="1">
                <a:spcBef>
                  <a:spcPct val="0"/>
                </a:spcBef>
              </a:pPr>
              <a:t>62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905FAE0C-BBF6-437F-A487-078E992080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>
            <a:extLst>
              <a:ext uri="{FF2B5EF4-FFF2-40B4-BE49-F238E27FC236}">
                <a16:creationId xmlns:a16="http://schemas.microsoft.com/office/drawing/2014/main" id="{DEFD953B-D7B2-4E0D-AFA5-9AE0FF9C71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5172" name="Slide Number Placeholder 3">
            <a:extLst>
              <a:ext uri="{FF2B5EF4-FFF2-40B4-BE49-F238E27FC236}">
                <a16:creationId xmlns:a16="http://schemas.microsoft.com/office/drawing/2014/main" id="{C9D1D486-6082-44E7-92C0-CDB19BBD722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12DA95-3110-4487-B50E-97137BBC3BA3}" type="slidenum">
              <a:rPr lang="es-PR" altLang="es-PR" b="0"/>
              <a:pPr algn="r" eaLnBrk="1" hangingPunct="1">
                <a:spcBef>
                  <a:spcPct val="0"/>
                </a:spcBef>
              </a:pPr>
              <a:t>63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E53C3B3D-91FC-471D-BE11-7216EAC717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1FB8B56B-C120-4C1B-9692-5C763DC36E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501E6326-DB69-443C-851F-442BE3BA824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40E2451-1AF9-48DA-A6E2-D424B71812EB}" type="slidenum">
              <a:rPr lang="es-PR" altLang="es-PR" b="0"/>
              <a:pPr algn="r" eaLnBrk="1" hangingPunct="1">
                <a:spcBef>
                  <a:spcPct val="0"/>
                </a:spcBef>
              </a:pPr>
              <a:t>64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>
            <a:extLst>
              <a:ext uri="{FF2B5EF4-FFF2-40B4-BE49-F238E27FC236}">
                <a16:creationId xmlns:a16="http://schemas.microsoft.com/office/drawing/2014/main" id="{BACC6C3F-9FD7-4738-B5C1-5462184156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>
            <a:extLst>
              <a:ext uri="{FF2B5EF4-FFF2-40B4-BE49-F238E27FC236}">
                <a16:creationId xmlns:a16="http://schemas.microsoft.com/office/drawing/2014/main" id="{0D3BC195-DC0D-495C-8270-70EC9D9FEC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9268" name="Slide Number Placeholder 3">
            <a:extLst>
              <a:ext uri="{FF2B5EF4-FFF2-40B4-BE49-F238E27FC236}">
                <a16:creationId xmlns:a16="http://schemas.microsoft.com/office/drawing/2014/main" id="{1C2A17C6-D657-46FB-89EA-681FAAE0709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B0FED1-E2A3-4384-893C-DD90627AD562}" type="slidenum">
              <a:rPr lang="es-PR" altLang="es-PR" b="0"/>
              <a:pPr algn="r" eaLnBrk="1" hangingPunct="1">
                <a:spcBef>
                  <a:spcPct val="0"/>
                </a:spcBef>
              </a:pPr>
              <a:t>65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DA034E31-5C03-4426-9723-DF78629704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8E009574-BD40-4546-9A8F-108EC8E20B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42B5C3C6-7DB6-474B-A2F5-7B8FDA5D2A5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EC17823-E3FB-4D52-80F9-AFD1FF610674}" type="slidenum">
              <a:rPr lang="es-PR" altLang="es-PR" b="0"/>
              <a:pPr algn="r" eaLnBrk="1" hangingPunct="1">
                <a:spcBef>
                  <a:spcPct val="0"/>
                </a:spcBef>
              </a:pPr>
              <a:t>66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34A26DE6-F645-41AD-98CA-824AE12AF1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7768A307-C487-4275-A9FD-A539A56160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AE4D107D-20FE-461C-A40E-996B1EA87E2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F635980-FA11-46CE-AFAF-D7C37B0E2037}" type="slidenum">
              <a:rPr lang="es-PR" altLang="es-PR" b="0"/>
              <a:pPr algn="r" eaLnBrk="1" hangingPunct="1">
                <a:spcBef>
                  <a:spcPct val="0"/>
                </a:spcBef>
              </a:pPr>
              <a:t>67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>
            <a:extLst>
              <a:ext uri="{FF2B5EF4-FFF2-40B4-BE49-F238E27FC236}">
                <a16:creationId xmlns:a16="http://schemas.microsoft.com/office/drawing/2014/main" id="{211EF9DA-BBAD-4F23-B914-3C2D4CA709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>
            <a:extLst>
              <a:ext uri="{FF2B5EF4-FFF2-40B4-BE49-F238E27FC236}">
                <a16:creationId xmlns:a16="http://schemas.microsoft.com/office/drawing/2014/main" id="{BDFF8CBA-9936-40C4-AA6A-0381FF79A9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5412" name="Slide Number Placeholder 3">
            <a:extLst>
              <a:ext uri="{FF2B5EF4-FFF2-40B4-BE49-F238E27FC236}">
                <a16:creationId xmlns:a16="http://schemas.microsoft.com/office/drawing/2014/main" id="{FF4E6F4A-FC4C-4AC8-A9E4-4765959D63F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9BA1A1-6100-43D9-AF68-7A39A2AA93A8}" type="slidenum">
              <a:rPr lang="es-PR" altLang="es-PR" b="0"/>
              <a:pPr algn="r" eaLnBrk="1" hangingPunct="1">
                <a:spcBef>
                  <a:spcPct val="0"/>
                </a:spcBef>
              </a:pPr>
              <a:t>68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FE79E353-9014-4FC8-8AFE-A6F8EEBFCF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9012F0CE-9D6A-40BE-85F1-E1357128E7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E8EFEE72-BB19-4FCC-8224-55D6328C0D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A7BD8F-06FF-4ED5-BB21-2471B076B00E}" type="slidenum">
              <a:rPr lang="es-PR" altLang="es-PR" b="0"/>
              <a:pPr algn="r" eaLnBrk="1" hangingPunct="1">
                <a:spcBef>
                  <a:spcPct val="0"/>
                </a:spcBef>
              </a:pPr>
              <a:t>69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4FF9D720-9D53-4DD8-B5F9-37E0CF9DAE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E8F95F24-4E4E-45C0-B309-8EBFCF8A5B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84FFED65-266A-48FC-B91E-A3F00E97A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22B937-16E8-4F28-9CB0-4BA6B8E7215B}" type="slidenum">
              <a:rPr lang="es-PR" altLang="es-PR"/>
              <a:pPr>
                <a:spcBef>
                  <a:spcPct val="0"/>
                </a:spcBef>
              </a:pPr>
              <a:t>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471BA4ED-8410-4B77-86F9-7989AA97FD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4A6F3DA2-D722-4426-9D40-5FFF060CA8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75A04D9B-DA8E-4636-BB9B-EC694E2721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DBC5BD-B0FD-4FC2-A6F6-7F66185E1977}" type="slidenum">
              <a:rPr lang="es-PR" altLang="es-PR" b="0"/>
              <a:pPr algn="r" eaLnBrk="1" hangingPunct="1">
                <a:spcBef>
                  <a:spcPct val="0"/>
                </a:spcBef>
              </a:pPr>
              <a:t>70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>
            <a:extLst>
              <a:ext uri="{FF2B5EF4-FFF2-40B4-BE49-F238E27FC236}">
                <a16:creationId xmlns:a16="http://schemas.microsoft.com/office/drawing/2014/main" id="{77E03DC0-834E-47A4-B9F8-6D9956038B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>
            <a:extLst>
              <a:ext uri="{FF2B5EF4-FFF2-40B4-BE49-F238E27FC236}">
                <a16:creationId xmlns:a16="http://schemas.microsoft.com/office/drawing/2014/main" id="{E74FA372-CDC5-4539-869B-690818DC8E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1556" name="Slide Number Placeholder 3">
            <a:extLst>
              <a:ext uri="{FF2B5EF4-FFF2-40B4-BE49-F238E27FC236}">
                <a16:creationId xmlns:a16="http://schemas.microsoft.com/office/drawing/2014/main" id="{AA08927B-77DD-476C-AB22-61F599A06EB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D31BD7-A4EE-42CC-8729-010F83D87C51}" type="slidenum">
              <a:rPr lang="es-PR" altLang="es-PR" b="0"/>
              <a:pPr algn="r" eaLnBrk="1" hangingPunct="1">
                <a:spcBef>
                  <a:spcPct val="0"/>
                </a:spcBef>
              </a:pPr>
              <a:t>71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>
            <a:extLst>
              <a:ext uri="{FF2B5EF4-FFF2-40B4-BE49-F238E27FC236}">
                <a16:creationId xmlns:a16="http://schemas.microsoft.com/office/drawing/2014/main" id="{250EDD16-1EC1-46A1-8E88-318536C8EF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>
            <a:extLst>
              <a:ext uri="{FF2B5EF4-FFF2-40B4-BE49-F238E27FC236}">
                <a16:creationId xmlns:a16="http://schemas.microsoft.com/office/drawing/2014/main" id="{C1B2377F-D8A2-4617-A861-907425246B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3604" name="Slide Number Placeholder 3">
            <a:extLst>
              <a:ext uri="{FF2B5EF4-FFF2-40B4-BE49-F238E27FC236}">
                <a16:creationId xmlns:a16="http://schemas.microsoft.com/office/drawing/2014/main" id="{FF41B06F-948F-434A-84D6-590BB211D31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99A7134-509F-409A-9D0B-F68B2692A672}" type="slidenum">
              <a:rPr lang="es-PR" altLang="es-PR" b="0"/>
              <a:pPr algn="r" eaLnBrk="1" hangingPunct="1">
                <a:spcBef>
                  <a:spcPct val="0"/>
                </a:spcBef>
              </a:pPr>
              <a:t>72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>
            <a:extLst>
              <a:ext uri="{FF2B5EF4-FFF2-40B4-BE49-F238E27FC236}">
                <a16:creationId xmlns:a16="http://schemas.microsoft.com/office/drawing/2014/main" id="{335BF0C2-9B42-400B-9A18-16318F48CF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>
            <a:extLst>
              <a:ext uri="{FF2B5EF4-FFF2-40B4-BE49-F238E27FC236}">
                <a16:creationId xmlns:a16="http://schemas.microsoft.com/office/drawing/2014/main" id="{8786F430-35FC-4A37-905C-1429F9079B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5652" name="Slide Number Placeholder 3">
            <a:extLst>
              <a:ext uri="{FF2B5EF4-FFF2-40B4-BE49-F238E27FC236}">
                <a16:creationId xmlns:a16="http://schemas.microsoft.com/office/drawing/2014/main" id="{1836EF66-5A8C-42B1-BAAA-737CC9E368F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A39EF6-2B92-4B78-AE7F-D94AFDBD7692}" type="slidenum">
              <a:rPr lang="es-PR" altLang="es-PR" b="0"/>
              <a:pPr algn="r" eaLnBrk="1" hangingPunct="1">
                <a:spcBef>
                  <a:spcPct val="0"/>
                </a:spcBef>
              </a:pPr>
              <a:t>73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>
            <a:extLst>
              <a:ext uri="{FF2B5EF4-FFF2-40B4-BE49-F238E27FC236}">
                <a16:creationId xmlns:a16="http://schemas.microsoft.com/office/drawing/2014/main" id="{63A7C6CB-F330-42A7-837D-555B55EF98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>
            <a:extLst>
              <a:ext uri="{FF2B5EF4-FFF2-40B4-BE49-F238E27FC236}">
                <a16:creationId xmlns:a16="http://schemas.microsoft.com/office/drawing/2014/main" id="{8557B79B-1492-4255-9751-014B31699E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7700" name="Slide Number Placeholder 3">
            <a:extLst>
              <a:ext uri="{FF2B5EF4-FFF2-40B4-BE49-F238E27FC236}">
                <a16:creationId xmlns:a16="http://schemas.microsoft.com/office/drawing/2014/main" id="{4DA36F37-817E-40F6-89E7-09E4E8B9DBC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953385-A8E0-48CF-992E-67632CEFD0FE}" type="slidenum">
              <a:rPr lang="es-PR" altLang="es-PR" b="0"/>
              <a:pPr algn="r" eaLnBrk="1" hangingPunct="1">
                <a:spcBef>
                  <a:spcPct val="0"/>
                </a:spcBef>
              </a:pPr>
              <a:t>74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>
            <a:extLst>
              <a:ext uri="{FF2B5EF4-FFF2-40B4-BE49-F238E27FC236}">
                <a16:creationId xmlns:a16="http://schemas.microsoft.com/office/drawing/2014/main" id="{2895977B-8F10-4FCB-8461-703825C27B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>
            <a:extLst>
              <a:ext uri="{FF2B5EF4-FFF2-40B4-BE49-F238E27FC236}">
                <a16:creationId xmlns:a16="http://schemas.microsoft.com/office/drawing/2014/main" id="{E2AC54DC-1684-47F3-87C5-99DD7640B6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9748" name="Slide Number Placeholder 3">
            <a:extLst>
              <a:ext uri="{FF2B5EF4-FFF2-40B4-BE49-F238E27FC236}">
                <a16:creationId xmlns:a16="http://schemas.microsoft.com/office/drawing/2014/main" id="{E9B2B206-750F-4275-8BF0-3273615346F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D7DABC5-E0E3-46F3-8919-BE76A7F74BD5}" type="slidenum">
              <a:rPr lang="es-PR" altLang="es-PR" b="0"/>
              <a:pPr algn="r" eaLnBrk="1" hangingPunct="1">
                <a:spcBef>
                  <a:spcPct val="0"/>
                </a:spcBef>
              </a:pPr>
              <a:t>75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>
            <a:extLst>
              <a:ext uri="{FF2B5EF4-FFF2-40B4-BE49-F238E27FC236}">
                <a16:creationId xmlns:a16="http://schemas.microsoft.com/office/drawing/2014/main" id="{AF238393-A64F-46E3-86CB-81A496D6CF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>
            <a:extLst>
              <a:ext uri="{FF2B5EF4-FFF2-40B4-BE49-F238E27FC236}">
                <a16:creationId xmlns:a16="http://schemas.microsoft.com/office/drawing/2014/main" id="{633B5570-F396-4EFD-BEF0-CFC399FDCB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1796" name="Slide Number Placeholder 3">
            <a:extLst>
              <a:ext uri="{FF2B5EF4-FFF2-40B4-BE49-F238E27FC236}">
                <a16:creationId xmlns:a16="http://schemas.microsoft.com/office/drawing/2014/main" id="{29BDEFC0-7C2D-4D5E-BB19-46FDFFCDA23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D838B8-312E-4B38-9E09-F97600DCE13D}" type="slidenum">
              <a:rPr lang="es-PR" altLang="es-PR" b="0"/>
              <a:pPr algn="r" eaLnBrk="1" hangingPunct="1">
                <a:spcBef>
                  <a:spcPct val="0"/>
                </a:spcBef>
              </a:pPr>
              <a:t>76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>
            <a:extLst>
              <a:ext uri="{FF2B5EF4-FFF2-40B4-BE49-F238E27FC236}">
                <a16:creationId xmlns:a16="http://schemas.microsoft.com/office/drawing/2014/main" id="{69330D90-70A7-4CC0-9ED7-1BC267C520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>
            <a:extLst>
              <a:ext uri="{FF2B5EF4-FFF2-40B4-BE49-F238E27FC236}">
                <a16:creationId xmlns:a16="http://schemas.microsoft.com/office/drawing/2014/main" id="{51B83A4F-42F4-4214-92A1-61A137875A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44" name="Slide Number Placeholder 3">
            <a:extLst>
              <a:ext uri="{FF2B5EF4-FFF2-40B4-BE49-F238E27FC236}">
                <a16:creationId xmlns:a16="http://schemas.microsoft.com/office/drawing/2014/main" id="{D461C4C0-5EA2-461D-91AE-1E2F31C2449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AD1972A-0414-441C-A1A7-4A41271BAB8C}" type="slidenum">
              <a:rPr lang="es-PR" altLang="es-PR" b="0"/>
              <a:pPr algn="r" eaLnBrk="1" hangingPunct="1">
                <a:spcBef>
                  <a:spcPct val="0"/>
                </a:spcBef>
              </a:pPr>
              <a:t>77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>
            <a:extLst>
              <a:ext uri="{FF2B5EF4-FFF2-40B4-BE49-F238E27FC236}">
                <a16:creationId xmlns:a16="http://schemas.microsoft.com/office/drawing/2014/main" id="{B9C7BB94-A832-44A5-9B7D-ED799EFC0D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>
            <a:extLst>
              <a:ext uri="{FF2B5EF4-FFF2-40B4-BE49-F238E27FC236}">
                <a16:creationId xmlns:a16="http://schemas.microsoft.com/office/drawing/2014/main" id="{71142E7E-C385-4BBF-86C4-1BAA3A6734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5892" name="Slide Number Placeholder 3">
            <a:extLst>
              <a:ext uri="{FF2B5EF4-FFF2-40B4-BE49-F238E27FC236}">
                <a16:creationId xmlns:a16="http://schemas.microsoft.com/office/drawing/2014/main" id="{09132964-B7E8-43CB-9A8B-429AB5867AB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54B527-298C-4EC7-BF4C-C67097E77FD1}" type="slidenum">
              <a:rPr lang="es-PR" altLang="es-PR" b="0"/>
              <a:pPr algn="r" eaLnBrk="1" hangingPunct="1">
                <a:spcBef>
                  <a:spcPct val="0"/>
                </a:spcBef>
              </a:pPr>
              <a:t>78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>
            <a:extLst>
              <a:ext uri="{FF2B5EF4-FFF2-40B4-BE49-F238E27FC236}">
                <a16:creationId xmlns:a16="http://schemas.microsoft.com/office/drawing/2014/main" id="{F933615C-2510-44E6-9C44-FDA267783C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>
            <a:extLst>
              <a:ext uri="{FF2B5EF4-FFF2-40B4-BE49-F238E27FC236}">
                <a16:creationId xmlns:a16="http://schemas.microsoft.com/office/drawing/2014/main" id="{880F5CA2-0BB7-4FB7-A8BA-0B0EF8BD7E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7940" name="Slide Number Placeholder 3">
            <a:extLst>
              <a:ext uri="{FF2B5EF4-FFF2-40B4-BE49-F238E27FC236}">
                <a16:creationId xmlns:a16="http://schemas.microsoft.com/office/drawing/2014/main" id="{8A6F7375-818B-4FFD-B88A-DF673D1C7E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9F12E6-FA51-4425-8779-89D1D644953D}" type="slidenum">
              <a:rPr lang="es-PR" altLang="es-PR" b="0"/>
              <a:pPr algn="r" eaLnBrk="1" hangingPunct="1">
                <a:spcBef>
                  <a:spcPct val="0"/>
                </a:spcBef>
              </a:pPr>
              <a:t>79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FF88F562-CB64-44F8-983B-91B401491C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4B6FBE29-AF54-4EC4-8B6D-A74BED893A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D21BDDF-7848-47CB-B028-B90197266DA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74B13F-7C2A-471D-AB83-625E7F1372AA}" type="slidenum">
              <a:rPr lang="es-PR" altLang="es-PR" b="0"/>
              <a:pPr algn="r" eaLnBrk="1" hangingPunct="1">
                <a:spcBef>
                  <a:spcPct val="0"/>
                </a:spcBef>
              </a:pPr>
              <a:t>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>
            <a:extLst>
              <a:ext uri="{FF2B5EF4-FFF2-40B4-BE49-F238E27FC236}">
                <a16:creationId xmlns:a16="http://schemas.microsoft.com/office/drawing/2014/main" id="{074DA2BC-0457-4715-8BD0-F13044E76A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>
            <a:extLst>
              <a:ext uri="{FF2B5EF4-FFF2-40B4-BE49-F238E27FC236}">
                <a16:creationId xmlns:a16="http://schemas.microsoft.com/office/drawing/2014/main" id="{59F9D641-26EA-4F1E-8FB3-F2DFE6FA69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9988" name="Slide Number Placeholder 3">
            <a:extLst>
              <a:ext uri="{FF2B5EF4-FFF2-40B4-BE49-F238E27FC236}">
                <a16:creationId xmlns:a16="http://schemas.microsoft.com/office/drawing/2014/main" id="{5A9A734B-A528-4191-9279-231E94D4C1A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4E6B50-882C-4A06-901F-78FA9737EC3C}" type="slidenum">
              <a:rPr lang="es-PR" altLang="es-PR" b="0"/>
              <a:pPr algn="r" eaLnBrk="1" hangingPunct="1">
                <a:spcBef>
                  <a:spcPct val="0"/>
                </a:spcBef>
              </a:pPr>
              <a:t>80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>
            <a:extLst>
              <a:ext uri="{FF2B5EF4-FFF2-40B4-BE49-F238E27FC236}">
                <a16:creationId xmlns:a16="http://schemas.microsoft.com/office/drawing/2014/main" id="{075DEE87-3290-4975-A5DC-093702F8F1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>
            <a:extLst>
              <a:ext uri="{FF2B5EF4-FFF2-40B4-BE49-F238E27FC236}">
                <a16:creationId xmlns:a16="http://schemas.microsoft.com/office/drawing/2014/main" id="{0AFED627-8D94-4980-BF37-B7A37C3025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2036" name="Slide Number Placeholder 3">
            <a:extLst>
              <a:ext uri="{FF2B5EF4-FFF2-40B4-BE49-F238E27FC236}">
                <a16:creationId xmlns:a16="http://schemas.microsoft.com/office/drawing/2014/main" id="{C52E1C07-CA86-4C88-87F7-1A0572D6C83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43C320-FCB6-45BB-8BC6-4FDE982273E0}" type="slidenum">
              <a:rPr lang="es-PR" altLang="es-PR" b="0"/>
              <a:pPr algn="r" eaLnBrk="1" hangingPunct="1">
                <a:spcBef>
                  <a:spcPct val="0"/>
                </a:spcBef>
              </a:pPr>
              <a:t>81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>
            <a:extLst>
              <a:ext uri="{FF2B5EF4-FFF2-40B4-BE49-F238E27FC236}">
                <a16:creationId xmlns:a16="http://schemas.microsoft.com/office/drawing/2014/main" id="{DB5A47C6-6554-4845-84F2-14C196C6B3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>
            <a:extLst>
              <a:ext uri="{FF2B5EF4-FFF2-40B4-BE49-F238E27FC236}">
                <a16:creationId xmlns:a16="http://schemas.microsoft.com/office/drawing/2014/main" id="{E77AEA97-2BE1-4D6D-B45F-3AA4E0CF5E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4084" name="Slide Number Placeholder 3">
            <a:extLst>
              <a:ext uri="{FF2B5EF4-FFF2-40B4-BE49-F238E27FC236}">
                <a16:creationId xmlns:a16="http://schemas.microsoft.com/office/drawing/2014/main" id="{7B7D3007-2536-4E77-8D74-CD8380411A5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E9A958-F653-4498-A3F8-C21D2C2BA279}" type="slidenum">
              <a:rPr lang="es-PR" altLang="es-PR" b="0"/>
              <a:pPr algn="r" eaLnBrk="1" hangingPunct="1">
                <a:spcBef>
                  <a:spcPct val="0"/>
                </a:spcBef>
              </a:pPr>
              <a:t>82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>
            <a:extLst>
              <a:ext uri="{FF2B5EF4-FFF2-40B4-BE49-F238E27FC236}">
                <a16:creationId xmlns:a16="http://schemas.microsoft.com/office/drawing/2014/main" id="{86B8D4E0-9FFB-43D8-861B-485E8BBB2E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>
            <a:extLst>
              <a:ext uri="{FF2B5EF4-FFF2-40B4-BE49-F238E27FC236}">
                <a16:creationId xmlns:a16="http://schemas.microsoft.com/office/drawing/2014/main" id="{7FD797B4-B84D-425B-816E-1A613FD589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6132" name="Slide Number Placeholder 3">
            <a:extLst>
              <a:ext uri="{FF2B5EF4-FFF2-40B4-BE49-F238E27FC236}">
                <a16:creationId xmlns:a16="http://schemas.microsoft.com/office/drawing/2014/main" id="{2AE3E9EE-72E0-411E-B83B-49D3202F00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F4B136-5023-4DBF-AAE4-0D7835DFB2DF}" type="slidenum">
              <a:rPr lang="es-PR" altLang="es-PR" b="0"/>
              <a:pPr algn="r" eaLnBrk="1" hangingPunct="1">
                <a:spcBef>
                  <a:spcPct val="0"/>
                </a:spcBef>
              </a:pPr>
              <a:t>83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>
            <a:extLst>
              <a:ext uri="{FF2B5EF4-FFF2-40B4-BE49-F238E27FC236}">
                <a16:creationId xmlns:a16="http://schemas.microsoft.com/office/drawing/2014/main" id="{4A492499-5695-4EB4-A98C-5FC9FF1560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>
            <a:extLst>
              <a:ext uri="{FF2B5EF4-FFF2-40B4-BE49-F238E27FC236}">
                <a16:creationId xmlns:a16="http://schemas.microsoft.com/office/drawing/2014/main" id="{F912DD4C-996D-4117-8B18-9B93B4F05F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8180" name="Slide Number Placeholder 3">
            <a:extLst>
              <a:ext uri="{FF2B5EF4-FFF2-40B4-BE49-F238E27FC236}">
                <a16:creationId xmlns:a16="http://schemas.microsoft.com/office/drawing/2014/main" id="{144366F2-0249-4217-9CD6-04A64AB422B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D2C83B-9134-4064-A50D-CE856EFB31FD}" type="slidenum">
              <a:rPr lang="es-PR" altLang="es-PR" b="0"/>
              <a:pPr algn="r" eaLnBrk="1" hangingPunct="1">
                <a:spcBef>
                  <a:spcPct val="0"/>
                </a:spcBef>
              </a:pPr>
              <a:t>84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>
            <a:extLst>
              <a:ext uri="{FF2B5EF4-FFF2-40B4-BE49-F238E27FC236}">
                <a16:creationId xmlns:a16="http://schemas.microsoft.com/office/drawing/2014/main" id="{855FC6C7-C7FB-40CE-8B38-0C3CE0C80F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>
            <a:extLst>
              <a:ext uri="{FF2B5EF4-FFF2-40B4-BE49-F238E27FC236}">
                <a16:creationId xmlns:a16="http://schemas.microsoft.com/office/drawing/2014/main" id="{B8F3CB9B-FF2A-414A-B29C-0BED928EA3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0228" name="Slide Number Placeholder 3">
            <a:extLst>
              <a:ext uri="{FF2B5EF4-FFF2-40B4-BE49-F238E27FC236}">
                <a16:creationId xmlns:a16="http://schemas.microsoft.com/office/drawing/2014/main" id="{2D4BF464-5702-4BF9-AE54-188B3F23DEA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8017B4-4C0D-4725-B726-FF3E6D4921E9}" type="slidenum">
              <a:rPr lang="es-PR" altLang="es-PR" b="0"/>
              <a:pPr algn="r" eaLnBrk="1" hangingPunct="1">
                <a:spcBef>
                  <a:spcPct val="0"/>
                </a:spcBef>
              </a:pPr>
              <a:t>85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>
            <a:extLst>
              <a:ext uri="{FF2B5EF4-FFF2-40B4-BE49-F238E27FC236}">
                <a16:creationId xmlns:a16="http://schemas.microsoft.com/office/drawing/2014/main" id="{6C80C1FB-F4E0-4909-80C1-4D44D6417A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>
            <a:extLst>
              <a:ext uri="{FF2B5EF4-FFF2-40B4-BE49-F238E27FC236}">
                <a16:creationId xmlns:a16="http://schemas.microsoft.com/office/drawing/2014/main" id="{64040613-186B-40FA-BC65-E42476FD30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2276" name="Slide Number Placeholder 3">
            <a:extLst>
              <a:ext uri="{FF2B5EF4-FFF2-40B4-BE49-F238E27FC236}">
                <a16:creationId xmlns:a16="http://schemas.microsoft.com/office/drawing/2014/main" id="{7EA026EF-30C3-4682-8D7D-A7B09CF11C3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7A7195-7375-40D7-B4DC-D9ACA471CC0B}" type="slidenum">
              <a:rPr lang="es-PR" altLang="es-PR" b="0"/>
              <a:pPr algn="r" eaLnBrk="1" hangingPunct="1">
                <a:spcBef>
                  <a:spcPct val="0"/>
                </a:spcBef>
              </a:pPr>
              <a:t>86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>
            <a:extLst>
              <a:ext uri="{FF2B5EF4-FFF2-40B4-BE49-F238E27FC236}">
                <a16:creationId xmlns:a16="http://schemas.microsoft.com/office/drawing/2014/main" id="{7A3D9D4D-2D2B-4461-91CA-326A876B64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>
            <a:extLst>
              <a:ext uri="{FF2B5EF4-FFF2-40B4-BE49-F238E27FC236}">
                <a16:creationId xmlns:a16="http://schemas.microsoft.com/office/drawing/2014/main" id="{9A355BCE-414E-429D-B15E-5874758BEA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24" name="Slide Number Placeholder 3">
            <a:extLst>
              <a:ext uri="{FF2B5EF4-FFF2-40B4-BE49-F238E27FC236}">
                <a16:creationId xmlns:a16="http://schemas.microsoft.com/office/drawing/2014/main" id="{891E80DE-BB09-4333-BB49-B8247F18ACF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74AEB5F-467E-46F4-BB63-C54E32542E20}" type="slidenum">
              <a:rPr lang="es-PR" altLang="es-PR" b="0"/>
              <a:pPr algn="r" eaLnBrk="1" hangingPunct="1">
                <a:spcBef>
                  <a:spcPct val="0"/>
                </a:spcBef>
              </a:pPr>
              <a:t>87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>
            <a:extLst>
              <a:ext uri="{FF2B5EF4-FFF2-40B4-BE49-F238E27FC236}">
                <a16:creationId xmlns:a16="http://schemas.microsoft.com/office/drawing/2014/main" id="{A2E84F95-0590-45D4-9B0D-3D0BF8FDB4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>
            <a:extLst>
              <a:ext uri="{FF2B5EF4-FFF2-40B4-BE49-F238E27FC236}">
                <a16:creationId xmlns:a16="http://schemas.microsoft.com/office/drawing/2014/main" id="{9445B552-B998-4D63-8C62-DABBA4D2E8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6372" name="Slide Number Placeholder 3">
            <a:extLst>
              <a:ext uri="{FF2B5EF4-FFF2-40B4-BE49-F238E27FC236}">
                <a16:creationId xmlns:a16="http://schemas.microsoft.com/office/drawing/2014/main" id="{9AA4C84A-868C-4754-B890-E6FE8F65F9D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B5378E8-DA88-4C38-B356-F202F1464BE3}" type="slidenum">
              <a:rPr lang="es-PR" altLang="es-PR" b="0"/>
              <a:pPr algn="r" eaLnBrk="1" hangingPunct="1">
                <a:spcBef>
                  <a:spcPct val="0"/>
                </a:spcBef>
              </a:pPr>
              <a:t>88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>
            <a:extLst>
              <a:ext uri="{FF2B5EF4-FFF2-40B4-BE49-F238E27FC236}">
                <a16:creationId xmlns:a16="http://schemas.microsoft.com/office/drawing/2014/main" id="{0871DD7E-868A-43B2-9893-5902EE296F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>
            <a:extLst>
              <a:ext uri="{FF2B5EF4-FFF2-40B4-BE49-F238E27FC236}">
                <a16:creationId xmlns:a16="http://schemas.microsoft.com/office/drawing/2014/main" id="{62457D88-C7FF-4ED2-BAA9-24994FB8C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8420" name="Slide Number Placeholder 3">
            <a:extLst>
              <a:ext uri="{FF2B5EF4-FFF2-40B4-BE49-F238E27FC236}">
                <a16:creationId xmlns:a16="http://schemas.microsoft.com/office/drawing/2014/main" id="{4BD544CD-E809-458C-BCE6-9D3D60BBADE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D6DF0B-71CD-4AB9-A5B0-D244582F47FC}" type="slidenum">
              <a:rPr lang="es-PR" altLang="es-PR" b="0"/>
              <a:pPr algn="r" eaLnBrk="1" hangingPunct="1">
                <a:spcBef>
                  <a:spcPct val="0"/>
                </a:spcBef>
              </a:pPr>
              <a:t>89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2EBF5D8-D7DE-44D7-BC2F-D4DA0547A8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0A79C0E3-779F-48E8-A882-E767BF0655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42D391C4-9ADA-48AB-A098-A5AE1C9BB6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7C4C044-7BF2-41FB-999E-960625EDE3EC}" type="slidenum">
              <a:rPr lang="es-PR" altLang="es-PR" b="0"/>
              <a:pPr algn="r" eaLnBrk="1" hangingPunct="1">
                <a:spcBef>
                  <a:spcPct val="0"/>
                </a:spcBef>
              </a:pPr>
              <a:t>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>
            <a:extLst>
              <a:ext uri="{FF2B5EF4-FFF2-40B4-BE49-F238E27FC236}">
                <a16:creationId xmlns:a16="http://schemas.microsoft.com/office/drawing/2014/main" id="{AE2066C7-4D36-4471-B06B-AC2285C88D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>
            <a:extLst>
              <a:ext uri="{FF2B5EF4-FFF2-40B4-BE49-F238E27FC236}">
                <a16:creationId xmlns:a16="http://schemas.microsoft.com/office/drawing/2014/main" id="{696E38D4-5D31-4B26-B74D-56883CDA96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0468" name="Slide Number Placeholder 3">
            <a:extLst>
              <a:ext uri="{FF2B5EF4-FFF2-40B4-BE49-F238E27FC236}">
                <a16:creationId xmlns:a16="http://schemas.microsoft.com/office/drawing/2014/main" id="{816D3B7F-4920-41AA-AE2C-7241DC738B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88CA80-4A49-4DF0-9143-F69B5197428F}" type="slidenum">
              <a:rPr lang="es-PR" altLang="es-PR" b="0"/>
              <a:pPr algn="r" eaLnBrk="1" hangingPunct="1">
                <a:spcBef>
                  <a:spcPct val="0"/>
                </a:spcBef>
              </a:pPr>
              <a:t>90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>
            <a:extLst>
              <a:ext uri="{FF2B5EF4-FFF2-40B4-BE49-F238E27FC236}">
                <a16:creationId xmlns:a16="http://schemas.microsoft.com/office/drawing/2014/main" id="{E9BCED45-2BFC-4D84-95E8-FFD234CA6E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>
            <a:extLst>
              <a:ext uri="{FF2B5EF4-FFF2-40B4-BE49-F238E27FC236}">
                <a16:creationId xmlns:a16="http://schemas.microsoft.com/office/drawing/2014/main" id="{99CD3924-AB03-4F04-8D8D-193D179D06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2516" name="Slide Number Placeholder 3">
            <a:extLst>
              <a:ext uri="{FF2B5EF4-FFF2-40B4-BE49-F238E27FC236}">
                <a16:creationId xmlns:a16="http://schemas.microsoft.com/office/drawing/2014/main" id="{39C4B034-D9D2-488C-B3C2-454A8C80817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BCFE88-9566-48C6-AA90-DCE53E03F46E}" type="slidenum">
              <a:rPr lang="es-PR" altLang="es-PR" b="0"/>
              <a:pPr algn="r" eaLnBrk="1" hangingPunct="1">
                <a:spcBef>
                  <a:spcPct val="0"/>
                </a:spcBef>
              </a:pPr>
              <a:t>91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>
            <a:extLst>
              <a:ext uri="{FF2B5EF4-FFF2-40B4-BE49-F238E27FC236}">
                <a16:creationId xmlns:a16="http://schemas.microsoft.com/office/drawing/2014/main" id="{B501F843-0101-43F3-BD19-644DB69222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>
            <a:extLst>
              <a:ext uri="{FF2B5EF4-FFF2-40B4-BE49-F238E27FC236}">
                <a16:creationId xmlns:a16="http://schemas.microsoft.com/office/drawing/2014/main" id="{080856FA-C73B-451D-8E3E-6009FAB1F1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4564" name="Slide Number Placeholder 3">
            <a:extLst>
              <a:ext uri="{FF2B5EF4-FFF2-40B4-BE49-F238E27FC236}">
                <a16:creationId xmlns:a16="http://schemas.microsoft.com/office/drawing/2014/main" id="{8483712E-2A20-4AE4-8520-0785BD7EF05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8172F6-7200-4C92-8230-6F6F463DBACE}" type="slidenum">
              <a:rPr lang="es-PR" altLang="es-PR" b="0"/>
              <a:pPr algn="r" eaLnBrk="1" hangingPunct="1">
                <a:spcBef>
                  <a:spcPct val="0"/>
                </a:spcBef>
              </a:pPr>
              <a:t>92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>
            <a:extLst>
              <a:ext uri="{FF2B5EF4-FFF2-40B4-BE49-F238E27FC236}">
                <a16:creationId xmlns:a16="http://schemas.microsoft.com/office/drawing/2014/main" id="{B00D748E-4245-4343-AD71-23A578665E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>
            <a:extLst>
              <a:ext uri="{FF2B5EF4-FFF2-40B4-BE49-F238E27FC236}">
                <a16:creationId xmlns:a16="http://schemas.microsoft.com/office/drawing/2014/main" id="{2ACBA449-697A-4599-95E6-12BBF116A2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6612" name="Slide Number Placeholder 3">
            <a:extLst>
              <a:ext uri="{FF2B5EF4-FFF2-40B4-BE49-F238E27FC236}">
                <a16:creationId xmlns:a16="http://schemas.microsoft.com/office/drawing/2014/main" id="{B72BE266-A982-421D-B9BF-E7BD9AF743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BF9270-1D79-4BB3-B50C-0816DBE633A8}" type="slidenum">
              <a:rPr lang="es-PR" altLang="es-PR" b="0"/>
              <a:pPr algn="r" eaLnBrk="1" hangingPunct="1">
                <a:spcBef>
                  <a:spcPct val="0"/>
                </a:spcBef>
              </a:pPr>
              <a:t>93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>
            <a:extLst>
              <a:ext uri="{FF2B5EF4-FFF2-40B4-BE49-F238E27FC236}">
                <a16:creationId xmlns:a16="http://schemas.microsoft.com/office/drawing/2014/main" id="{7B546884-79B1-4BEA-8FF3-E4A5011EA1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es Placeholder 2">
            <a:extLst>
              <a:ext uri="{FF2B5EF4-FFF2-40B4-BE49-F238E27FC236}">
                <a16:creationId xmlns:a16="http://schemas.microsoft.com/office/drawing/2014/main" id="{8BD1B6B8-ACAE-4BEB-A10E-986788DEB6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8660" name="Slide Number Placeholder 3">
            <a:extLst>
              <a:ext uri="{FF2B5EF4-FFF2-40B4-BE49-F238E27FC236}">
                <a16:creationId xmlns:a16="http://schemas.microsoft.com/office/drawing/2014/main" id="{1BC995EB-7ACF-4970-9BFA-937D04031CD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65B304-DE68-4DC3-8B5E-984C8E40D8DD}" type="slidenum">
              <a:rPr lang="es-PR" altLang="es-PR" b="0"/>
              <a:pPr algn="r" eaLnBrk="1" hangingPunct="1">
                <a:spcBef>
                  <a:spcPct val="0"/>
                </a:spcBef>
              </a:pPr>
              <a:t>94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>
            <a:extLst>
              <a:ext uri="{FF2B5EF4-FFF2-40B4-BE49-F238E27FC236}">
                <a16:creationId xmlns:a16="http://schemas.microsoft.com/office/drawing/2014/main" id="{503DE458-A951-48C4-B609-4511AB2AB8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>
            <a:extLst>
              <a:ext uri="{FF2B5EF4-FFF2-40B4-BE49-F238E27FC236}">
                <a16:creationId xmlns:a16="http://schemas.microsoft.com/office/drawing/2014/main" id="{315C01BC-D8ED-47BF-8BBB-3D156A079B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0708" name="Slide Number Placeholder 3">
            <a:extLst>
              <a:ext uri="{FF2B5EF4-FFF2-40B4-BE49-F238E27FC236}">
                <a16:creationId xmlns:a16="http://schemas.microsoft.com/office/drawing/2014/main" id="{29496592-3076-4587-A22C-3541C00E111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B732DF-FD56-4346-9194-AF1E548513C5}" type="slidenum">
              <a:rPr lang="es-PR" altLang="es-PR" b="0"/>
              <a:pPr algn="r" eaLnBrk="1" hangingPunct="1">
                <a:spcBef>
                  <a:spcPct val="0"/>
                </a:spcBef>
              </a:pPr>
              <a:t>95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>
            <a:extLst>
              <a:ext uri="{FF2B5EF4-FFF2-40B4-BE49-F238E27FC236}">
                <a16:creationId xmlns:a16="http://schemas.microsoft.com/office/drawing/2014/main" id="{FDD734EC-FCA9-473D-B9DA-2A9FF99C9A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>
            <a:extLst>
              <a:ext uri="{FF2B5EF4-FFF2-40B4-BE49-F238E27FC236}">
                <a16:creationId xmlns:a16="http://schemas.microsoft.com/office/drawing/2014/main" id="{D5739FC8-FFBB-47E7-BE6E-4BE2A2A8CC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2756" name="Slide Number Placeholder 3">
            <a:extLst>
              <a:ext uri="{FF2B5EF4-FFF2-40B4-BE49-F238E27FC236}">
                <a16:creationId xmlns:a16="http://schemas.microsoft.com/office/drawing/2014/main" id="{8B34016E-EA3C-4DD8-959B-A6FEB45D42C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121B77-6269-4A10-8A18-64771C4B1A83}" type="slidenum">
              <a:rPr lang="es-PR" altLang="es-PR" b="0"/>
              <a:pPr algn="r" eaLnBrk="1" hangingPunct="1">
                <a:spcBef>
                  <a:spcPct val="0"/>
                </a:spcBef>
              </a:pPr>
              <a:t>96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>
            <a:extLst>
              <a:ext uri="{FF2B5EF4-FFF2-40B4-BE49-F238E27FC236}">
                <a16:creationId xmlns:a16="http://schemas.microsoft.com/office/drawing/2014/main" id="{400ECD84-A7DC-481F-9220-155B4C0767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>
            <a:extLst>
              <a:ext uri="{FF2B5EF4-FFF2-40B4-BE49-F238E27FC236}">
                <a16:creationId xmlns:a16="http://schemas.microsoft.com/office/drawing/2014/main" id="{A5FA1E7B-99C4-4ABC-A1ED-249F7A4031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4804" name="Slide Number Placeholder 3">
            <a:extLst>
              <a:ext uri="{FF2B5EF4-FFF2-40B4-BE49-F238E27FC236}">
                <a16:creationId xmlns:a16="http://schemas.microsoft.com/office/drawing/2014/main" id="{E16448F9-1254-4F2D-B9C2-EBBF1A913A2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91B6A79-B178-4702-BB4A-A0C37068150D}" type="slidenum">
              <a:rPr lang="es-PR" altLang="es-PR" b="0"/>
              <a:pPr algn="r" eaLnBrk="1" hangingPunct="1">
                <a:spcBef>
                  <a:spcPct val="0"/>
                </a:spcBef>
              </a:pPr>
              <a:t>97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>
            <a:extLst>
              <a:ext uri="{FF2B5EF4-FFF2-40B4-BE49-F238E27FC236}">
                <a16:creationId xmlns:a16="http://schemas.microsoft.com/office/drawing/2014/main" id="{92422CD7-7F82-47B5-AE68-98E42AA8C2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>
            <a:extLst>
              <a:ext uri="{FF2B5EF4-FFF2-40B4-BE49-F238E27FC236}">
                <a16:creationId xmlns:a16="http://schemas.microsoft.com/office/drawing/2014/main" id="{807AB1D0-6046-40FE-8A12-CE2F3ACC7F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6852" name="Slide Number Placeholder 3">
            <a:extLst>
              <a:ext uri="{FF2B5EF4-FFF2-40B4-BE49-F238E27FC236}">
                <a16:creationId xmlns:a16="http://schemas.microsoft.com/office/drawing/2014/main" id="{736A2743-0802-4E6E-B5AE-6078D2B0988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8144CE-A395-4717-86F5-B621C8C28503}" type="slidenum">
              <a:rPr lang="es-PR" altLang="es-PR" b="0"/>
              <a:pPr algn="r" eaLnBrk="1" hangingPunct="1">
                <a:spcBef>
                  <a:spcPct val="0"/>
                </a:spcBef>
              </a:pPr>
              <a:t>98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>
            <a:extLst>
              <a:ext uri="{FF2B5EF4-FFF2-40B4-BE49-F238E27FC236}">
                <a16:creationId xmlns:a16="http://schemas.microsoft.com/office/drawing/2014/main" id="{3C62CDDC-6BE7-4DEA-8D20-472A45CBCA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>
            <a:extLst>
              <a:ext uri="{FF2B5EF4-FFF2-40B4-BE49-F238E27FC236}">
                <a16:creationId xmlns:a16="http://schemas.microsoft.com/office/drawing/2014/main" id="{8A08D2B6-071E-4D31-B0C2-DC0915A30A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8900" name="Slide Number Placeholder 3">
            <a:extLst>
              <a:ext uri="{FF2B5EF4-FFF2-40B4-BE49-F238E27FC236}">
                <a16:creationId xmlns:a16="http://schemas.microsoft.com/office/drawing/2014/main" id="{B364085F-70F9-45B4-9D6D-5302AC13B8E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D9532-6B05-4543-BC5A-FBA7610E0CAD}" type="slidenum">
              <a:rPr lang="es-PR" altLang="es-PR" b="0"/>
              <a:pPr algn="r" eaLnBrk="1" hangingPunct="1">
                <a:spcBef>
                  <a:spcPct val="0"/>
                </a:spcBef>
              </a:pPr>
              <a:t>99</a:t>
            </a:fld>
            <a:endParaRPr lang="es-PR" altLang="es-PR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90F1C-2851-4CB1-916F-42CCE1BAEFA0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36" descr="saludmed-com_Ban_PPT-MASTER-1_v01">
            <a:extLst>
              <a:ext uri="{FF2B5EF4-FFF2-40B4-BE49-F238E27FC236}">
                <a16:creationId xmlns:a16="http://schemas.microsoft.com/office/drawing/2014/main" id="{1F7C8B58-22B8-4CE0-84EC-F20FC6F1F8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C80E51-E7F9-42C9-A809-3ADBD92583D2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5E4B48-646D-43A8-A2D6-0DB3996796CF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1416E150-84B1-4AB3-8ECB-AC84DC08ED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AC8F56A5-6BB5-4C29-B282-6C9BBE77FD8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s-PR" sz="1200" b="0" dirty="0" err="1">
                <a:latin typeface="Arial" panose="020B0604020202020204" pitchFamily="34" charset="0"/>
              </a:rPr>
              <a:t>Saludmed</a:t>
            </a:r>
            <a:r>
              <a:rPr lang="es-PR" altLang="es-PR" sz="1200" b="0" dirty="0">
                <a:latin typeface="Arial" panose="020B0604020202020204" pitchFamily="34" charset="0"/>
              </a:rPr>
              <a:t> 2023, por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b="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s-PR" sz="1200" b="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b="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s-PR" sz="1200" b="0" dirty="0">
                <a:latin typeface="Arial" panose="020B0604020202020204" pitchFamily="34" charset="0"/>
              </a:rPr>
              <a:t>de tipo: 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s-PR" sz="1200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s-PR" sz="1200" b="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s-PR" sz="1200" b="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b="0" dirty="0">
                <a:latin typeface="Arial" panose="020B0604020202020204" pitchFamily="34" charset="0"/>
              </a:rPr>
              <a:t>.</a:t>
            </a:r>
            <a:endParaRPr lang="es-PR" altLang="es-PR" sz="1800" b="0" dirty="0">
              <a:latin typeface="Arial" panose="020B0604020202020204" pitchFamily="34" charset="0"/>
            </a:endParaRPr>
          </a:p>
        </p:txBody>
      </p:sp>
      <p:sp>
        <p:nvSpPr>
          <p:cNvPr id="12" name="Rectangle 41">
            <a:extLst>
              <a:ext uri="{FF2B5EF4-FFF2-40B4-BE49-F238E27FC236}">
                <a16:creationId xmlns:a16="http://schemas.microsoft.com/office/drawing/2014/main" id="{E4F7D98F-4C18-4F53-A93E-5D9F786BF24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7776382A-D2E1-4E22-974B-F0441583928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FB45799-7FCE-495B-AC68-23A148511C6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8055551D-BE08-4121-B34F-77BBA6C8698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6" name="Rectangle 45">
            <a:extLst>
              <a:ext uri="{FF2B5EF4-FFF2-40B4-BE49-F238E27FC236}">
                <a16:creationId xmlns:a16="http://schemas.microsoft.com/office/drawing/2014/main" id="{56A19302-86E3-4DF7-AE57-6C5EC38CF9B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17" name="Rounded Rectangle 46">
            <a:extLst>
              <a:ext uri="{FF2B5EF4-FFF2-40B4-BE49-F238E27FC236}">
                <a16:creationId xmlns:a16="http://schemas.microsoft.com/office/drawing/2014/main" id="{E7C8B6F8-043B-4443-8F00-5E16C64516A3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8" name="Rounded Rectangle 47">
            <a:extLst>
              <a:ext uri="{FF2B5EF4-FFF2-40B4-BE49-F238E27FC236}">
                <a16:creationId xmlns:a16="http://schemas.microsoft.com/office/drawing/2014/main" id="{CC0ADDCB-339D-4FF0-90EC-8410EFC4CD2F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48">
            <a:extLst>
              <a:ext uri="{FF2B5EF4-FFF2-40B4-BE49-F238E27FC236}">
                <a16:creationId xmlns:a16="http://schemas.microsoft.com/office/drawing/2014/main" id="{457EC17A-47D4-4850-AECD-F34763BFD38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4900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pic>
        <p:nvPicPr>
          <p:cNvPr id="20" name="Picture 129" descr="Sitting_Occupational_001">
            <a:extLst>
              <a:ext uri="{FF2B5EF4-FFF2-40B4-BE49-F238E27FC236}">
                <a16:creationId xmlns:a16="http://schemas.microsoft.com/office/drawing/2014/main" id="{AD4D13A8-6EC5-4831-9F39-92C5CB61C4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4221163"/>
            <a:ext cx="20891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0" descr="Sitting_Baillarina_01">
            <a:extLst>
              <a:ext uri="{FF2B5EF4-FFF2-40B4-BE49-F238E27FC236}">
                <a16:creationId xmlns:a16="http://schemas.microsoft.com/office/drawing/2014/main" id="{BE5CB6A8-2502-48B2-AA8E-F7E7032E1A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149725"/>
            <a:ext cx="1514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1435C133-125A-458E-A7D7-BA2DBB627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D239354-9230-429A-88E6-8158B4D9EEC5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  <p:sp>
        <p:nvSpPr>
          <p:cNvPr id="23" name="Date Placeholder 27">
            <a:extLst>
              <a:ext uri="{FF2B5EF4-FFF2-40B4-BE49-F238E27FC236}">
                <a16:creationId xmlns:a16="http://schemas.microsoft.com/office/drawing/2014/main" id="{FF3ED177-B3E6-4B5C-A77E-A72EE98F337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B330B-43A8-4BBA-BCAD-60678CAB9406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24" name="Footer Placeholder 16">
            <a:extLst>
              <a:ext uri="{FF2B5EF4-FFF2-40B4-BE49-F238E27FC236}">
                <a16:creationId xmlns:a16="http://schemas.microsoft.com/office/drawing/2014/main" id="{50ADD2E9-9962-4CB5-9A5C-B6FDB7CAFD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15287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051E208-5F36-402B-9AAD-37F7A9D2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B0E4-D717-4692-BAA1-4673955ED205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10875AC-7910-4A7C-AB03-BB236DD7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5AD4BF1-5002-4A15-A303-80EA76A1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9EB53-393F-43B6-A023-21DD7EC6B9BC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49114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FA42F60D-6B2A-4C94-9497-E04AD5675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E52B3-59F9-4855-ABB5-249571106E9C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32D9E9C-74FF-48CE-9AE6-EB10222F0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2031B02-4C00-4FD4-83E4-5C3D9213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88E06-AA8C-4B87-ABA3-993846BC669C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45327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AF388B10-2663-46F1-A3CD-840C059B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D7EA5-99AF-4C1B-B79D-631D4D59F449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6EB7E7C-8BF7-48CB-AF59-012C04519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9EB2B310-B073-4CFC-BC69-95979776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3F8FB-02B4-4E3C-B4ED-8E30FBBC24B8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76569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0FF9B1-40DA-493C-9E6D-B5510058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F92CC-0672-4C49-B1A7-65B3DFAA5C51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467AE18-1A53-473B-9BCD-1FA16D5B4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CAB6048-ED10-440A-A82E-0DE61492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C8034-4CEE-4F59-B2AF-DCCF7EC9242B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92058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4CA09BE-0B46-49DC-AAA6-041F0134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8F55-E50F-4121-B4E9-D051E9D7AB9A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FD7085F-174D-4FA8-846F-9DDA5D04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CF15FA32-11AA-467E-8986-6E51E44A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3B117-7802-4008-BBEF-A01B09B4FB1B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95796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43F55D-CE77-4154-A281-7649CC8E336B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A05BCD07-6001-42F2-9EA4-71679645B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4F714-8FC6-4AE0-9525-C9E2509B1086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D6F8879E-70AA-4C77-8095-B0FE3D933CD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5C91D5C9-7EBD-4881-B22F-C5A1BC08266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40">
            <a:extLst>
              <a:ext uri="{FF2B5EF4-FFF2-40B4-BE49-F238E27FC236}">
                <a16:creationId xmlns:a16="http://schemas.microsoft.com/office/drawing/2014/main" id="{46D6D707-8DDA-415D-BC9E-2F380DED3D66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3" name="Rounded Rectangle 41">
            <a:extLst>
              <a:ext uri="{FF2B5EF4-FFF2-40B4-BE49-F238E27FC236}">
                <a16:creationId xmlns:a16="http://schemas.microsoft.com/office/drawing/2014/main" id="{7523133C-1AE3-4B8E-B7F3-B050BDF52F69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608AC8-BC55-4B87-A0E0-8E6602767A9D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83190E-2CA9-488C-90E5-5CA4F208D85D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C93EAB-E761-4503-BA7D-47759CF1192B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F7E54-6F69-4C86-95C0-1571BC7BB396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013BF0-0BBD-4F79-BB9B-D905B5A312DA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FB5DA6-1F23-4381-BDA4-0C8C9D1B8FBF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ABFE89E8-7DAF-4E36-BAB3-CBA1205558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96D61AA3-7D6C-4DD7-9566-252739C60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7DB650F-99E7-4ADA-AB83-8746CB26C019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DA459C62-44D2-47BB-A033-DEEC0FE2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867B3F7B-293E-4180-9CC2-455785175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7A7292-9E08-4E41-BD4A-29BAE10F63DB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07673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F15453-A5B4-4613-AF42-6DA5A2E11185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8CBBAB33-C09C-4256-BE8B-282CA02E8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2516DE-7B49-4220-B2D3-4A2D2413B95E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1659BD12-2883-4FC4-828E-5B08280882F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C7BF3FB1-B58E-4528-8768-811180B1C0E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8" name="Rounded Rectangle 40">
            <a:extLst>
              <a:ext uri="{FF2B5EF4-FFF2-40B4-BE49-F238E27FC236}">
                <a16:creationId xmlns:a16="http://schemas.microsoft.com/office/drawing/2014/main" id="{6E64769B-FD42-4F9B-BBBA-E2F4D2473B4E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9" name="Rounded Rectangle 41">
            <a:extLst>
              <a:ext uri="{FF2B5EF4-FFF2-40B4-BE49-F238E27FC236}">
                <a16:creationId xmlns:a16="http://schemas.microsoft.com/office/drawing/2014/main" id="{BC52D900-51F5-4EE8-8310-FFB9479D3888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8A0170-A9C1-424F-BE7A-4A34C90B2CC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9B83C1-FB4C-4B53-8DEC-9E671123F409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D84E1E-11DB-44C1-A6FA-4232D222DBE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E9BEBF-872C-42AD-B8A1-AD7618F59AB0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39CE25-72C1-4066-B89B-147FFBADD741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937E6D-3121-42DA-9743-6BB959885BAF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4A569855-319C-43BE-A6AE-A00923E196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69324906-FBAB-452D-9D1D-FE71B2594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363BC-5EE4-4AF8-8A05-597CA4A6ACE6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0C00DC4-48AE-4822-BA00-892DB19EE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2582A845-06B5-476E-ACC7-5B2D1A18B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DB2C8A-7785-475E-8141-B74225354FFE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681183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733B7C16-5CE3-49F7-812D-2D3C2F22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98179-A56C-4278-B7D7-077C758F2C86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2F29A-3BD8-4FC0-A196-68B7408B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BFB00ABF-CC46-4783-92A5-B9988BAB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EE9AE-67DF-4D2E-85F5-14FC31F1AB93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6807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7A175A51-BF56-40C2-AA51-08C7273A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9EE7B-0B26-4C89-9689-5C581C0641A3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918CE89-2BFC-4EA9-9447-EB91E9E67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FB26944-5C09-4FB2-92BE-CDFBBE43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A7CF2-BA91-4CEC-A0BC-E29EEC2EAE65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96501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8EF008A-F605-4B6E-89D2-1E396BEC1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B533-64D5-4796-8B85-82A16FCE3FE1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E3641AA-1756-423C-810A-DFCC3CD1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68B4199-DB0E-4CAD-8E08-8770D6F3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5F482-7BFA-44E8-8837-ECA7D4208E52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45529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B8E20F0-4A58-4E58-A27E-B4A35D48AB7E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925B7EB3-80B3-4798-9F5C-C856B95F9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BF42EB-077D-4DFF-8B16-316D97312B41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1A59AD60-09F1-4241-AA5B-FBCD07657F7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3A35B19E-2B83-44E1-B082-5206B335BE2C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10A51873-741F-4D17-B492-FE209527CE01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EC6F847A-D269-44C4-8B0B-E29BEFE6457A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9FA8354-01E7-43AC-90D0-FD28E1A847C3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9DE7B0-B631-46A9-A47A-6C43DB68273C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FC9A3A-8EEB-4A37-B72A-E72C2EFF0889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28BDF2-26FC-4100-A64B-16A109601CD9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E93CBA-D5D8-4948-B936-58BEEED04D42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54078C3-9521-4A62-B50E-49CBA4FBDB2D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BE815797-A9B0-4CA2-8221-3EF37E534D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A09A824B-3470-4456-A778-B8EC150A28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49E2B86-6278-4F39-8FA2-EAEF874F0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3451A51D-3AE0-412C-A504-6332D4643309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4AF8C1-5FF0-470D-A74F-3154B8182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C19CA9FD-2DC4-4CD1-A42A-9678C06DF1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61DB6EA-0262-4246-B25C-47DA375ED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 b="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FFAE3C4-F5B7-4E22-BBB1-080C6DCF1676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3C99131-3D32-495B-93FA-E9A2F0E58D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s-PR" sz="1000" b="0" dirty="0">
                <a:latin typeface="Arial" panose="020B0604020202020204" pitchFamily="34" charset="0"/>
              </a:rPr>
              <a:t>Copyright © 2023 Edgar Lopategui Corsino | </a:t>
            </a:r>
            <a:r>
              <a:rPr lang="en-US" altLang="es-PR" sz="1000" b="0" dirty="0" err="1">
                <a:latin typeface="Arial" panose="020B0604020202020204" pitchFamily="34" charset="0"/>
              </a:rPr>
              <a:t>Saludmed</a:t>
            </a:r>
            <a:r>
              <a:rPr lang="en-US" altLang="es-PR" sz="1000" b="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1" r:id="rId2"/>
    <p:sldLayoutId id="2147483702" r:id="rId3"/>
    <p:sldLayoutId id="2147483703" r:id="rId4"/>
    <p:sldLayoutId id="2147483710" r:id="rId5"/>
    <p:sldLayoutId id="2147483711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hyperlink" Target="http://saludmed.com/ejercicio/contenido/Comportamiento-Sedentario.htm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3.jpeg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notesSlide" Target="../notesSlides/notesSlide100.xml"/><Relationship Id="rId7" Type="http://schemas.openxmlformats.org/officeDocument/2006/relationships/hyperlink" Target="http://care.diabetesjournals.org/content/31/2/369.full.pdf+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hyperlink" Target="http://care.diabetesjournals.org/content/30/6/1384.full.pdf+html" TargetMode="External"/><Relationship Id="rId5" Type="http://schemas.openxmlformats.org/officeDocument/2006/relationships/image" Target="../media/image13.wmf"/><Relationship Id="rId4" Type="http://schemas.openxmlformats.org/officeDocument/2006/relationships/audio" Target="../media/audio2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hyperlink" Target="http://www.touchendocrinology.com/articles/too-much-sitting-and-metabolic-risk-has-modern-technology-caught-us?page=0,0" TargetMode="External"/><Relationship Id="rId5" Type="http://schemas.openxmlformats.org/officeDocument/2006/relationships/image" Target="../media/image135.jpeg"/><Relationship Id="rId4" Type="http://schemas.openxmlformats.org/officeDocument/2006/relationships/audio" Target="../media/audio2.wav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1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image" Target="../media/image136.jpeg"/><Relationship Id="rId5" Type="http://schemas.openxmlformats.org/officeDocument/2006/relationships/image" Target="../media/image13.wmf"/><Relationship Id="rId10" Type="http://schemas.openxmlformats.org/officeDocument/2006/relationships/image" Target="../media/image140.jpeg"/><Relationship Id="rId4" Type="http://schemas.openxmlformats.org/officeDocument/2006/relationships/audio" Target="../media/audio2.wav"/><Relationship Id="rId9" Type="http://schemas.openxmlformats.org/officeDocument/2006/relationships/image" Target="../media/image139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notesSlide" Target="../notesSlides/notesSlide103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Relationship Id="rId9" Type="http://schemas.openxmlformats.org/officeDocument/2006/relationships/image" Target="../media/image142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notesSlide" Target="../notesSlides/notesSlide104.xml"/><Relationship Id="rId7" Type="http://schemas.openxmlformats.org/officeDocument/2006/relationships/hyperlink" Target="http://www.uq.edu.au/uqwellness/docs/Too-much-sitting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Relationship Id="rId9" Type="http://schemas.openxmlformats.org/officeDocument/2006/relationships/image" Target="../media/image144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notesSlide" Target="../notesSlides/notesSlide105.xml"/><Relationship Id="rId7" Type="http://schemas.openxmlformats.org/officeDocument/2006/relationships/image" Target="../media/image1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hyperlink" Target="http://ocw.um.es/cc.-de-la-salud/alimentacion-y-nutricion-actuales/otros-recursos-1/or-f-003.pdf" TargetMode="External"/><Relationship Id="rId10" Type="http://schemas.openxmlformats.org/officeDocument/2006/relationships/image" Target="../media/image149.jpeg"/><Relationship Id="rId4" Type="http://schemas.openxmlformats.org/officeDocument/2006/relationships/audio" Target="../media/audio2.wav"/><Relationship Id="rId9" Type="http://schemas.openxmlformats.org/officeDocument/2006/relationships/image" Target="../media/image148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notesSlide" Target="../notesSlides/notesSlide106.xml"/><Relationship Id="rId7" Type="http://schemas.openxmlformats.org/officeDocument/2006/relationships/image" Target="../media/image146.jpeg"/><Relationship Id="rId12" Type="http://schemas.openxmlformats.org/officeDocument/2006/relationships/image" Target="../media/image1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hyperlink" Target="http://ocw.um.es/cc.-de-la-salud/alimentacion-y-nutricion-actuales/otros-recursos-1/or-f-003.pdf" TargetMode="External"/><Relationship Id="rId10" Type="http://schemas.openxmlformats.org/officeDocument/2006/relationships/image" Target="../media/image149.jpeg"/><Relationship Id="rId4" Type="http://schemas.openxmlformats.org/officeDocument/2006/relationships/audio" Target="../media/audio2.wav"/><Relationship Id="rId9" Type="http://schemas.openxmlformats.org/officeDocument/2006/relationships/image" Target="../media/image14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5" Type="http://schemas.openxmlformats.org/officeDocument/2006/relationships/image" Target="../media/image152.jpe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5" Type="http://schemas.openxmlformats.org/officeDocument/2006/relationships/image" Target="../media/image153.jpeg"/><Relationship Id="rId4" Type="http://schemas.openxmlformats.org/officeDocument/2006/relationships/audio" Target="../media/audio2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5" Type="http://schemas.openxmlformats.org/officeDocument/2006/relationships/image" Target="../media/image154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4.jpeg"/><Relationship Id="rId4" Type="http://schemas.openxmlformats.org/officeDocument/2006/relationships/audio" Target="../media/audio1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5" Type="http://schemas.openxmlformats.org/officeDocument/2006/relationships/image" Target="../media/image155.jpeg"/><Relationship Id="rId4" Type="http://schemas.openxmlformats.org/officeDocument/2006/relationships/audio" Target="../media/audio2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5" Type="http://schemas.openxmlformats.org/officeDocument/2006/relationships/image" Target="../media/image156.jpeg"/><Relationship Id="rId4" Type="http://schemas.openxmlformats.org/officeDocument/2006/relationships/audio" Target="../media/audio2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5" Type="http://schemas.openxmlformats.org/officeDocument/2006/relationships/image" Target="../media/image157.jpe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13" Type="http://schemas.openxmlformats.org/officeDocument/2006/relationships/image" Target="../media/image165.jpeg"/><Relationship Id="rId18" Type="http://schemas.openxmlformats.org/officeDocument/2006/relationships/image" Target="../media/image170.jpeg"/><Relationship Id="rId3" Type="http://schemas.openxmlformats.org/officeDocument/2006/relationships/notesSlide" Target="../notesSlides/notesSlide113.xml"/><Relationship Id="rId7" Type="http://schemas.openxmlformats.org/officeDocument/2006/relationships/image" Target="../media/image159.jpeg"/><Relationship Id="rId12" Type="http://schemas.openxmlformats.org/officeDocument/2006/relationships/image" Target="../media/image164.jpeg"/><Relationship Id="rId17" Type="http://schemas.openxmlformats.org/officeDocument/2006/relationships/image" Target="../media/image169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8.jpeg"/><Relationship Id="rId1" Type="http://schemas.openxmlformats.org/officeDocument/2006/relationships/tags" Target="../tags/tag114.xml"/><Relationship Id="rId6" Type="http://schemas.openxmlformats.org/officeDocument/2006/relationships/image" Target="../media/image158.jpeg"/><Relationship Id="rId11" Type="http://schemas.openxmlformats.org/officeDocument/2006/relationships/image" Target="../media/image163.jpeg"/><Relationship Id="rId5" Type="http://schemas.openxmlformats.org/officeDocument/2006/relationships/hyperlink" Target="http://ocw.um.es/cc.-de-la-salud/alimentacion-y-nutricion-actuales/otros-recursos-1/or-f-003.pdf" TargetMode="External"/><Relationship Id="rId15" Type="http://schemas.openxmlformats.org/officeDocument/2006/relationships/image" Target="../media/image167.jpeg"/><Relationship Id="rId10" Type="http://schemas.openxmlformats.org/officeDocument/2006/relationships/image" Target="../media/image162.jpeg"/><Relationship Id="rId19" Type="http://schemas.openxmlformats.org/officeDocument/2006/relationships/image" Target="../media/image171.jpeg"/><Relationship Id="rId4" Type="http://schemas.openxmlformats.org/officeDocument/2006/relationships/audio" Target="../media/audio2.wav"/><Relationship Id="rId9" Type="http://schemas.openxmlformats.org/officeDocument/2006/relationships/image" Target="../media/image161.jpeg"/><Relationship Id="rId14" Type="http://schemas.openxmlformats.org/officeDocument/2006/relationships/image" Target="../media/image16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image" Target="../media/image172.jpeg"/><Relationship Id="rId5" Type="http://schemas.openxmlformats.org/officeDocument/2006/relationships/hyperlink" Target="http://care.diabetesjournals.org/content/35/5/976.long" TargetMode="External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image" Target="../media/image173.jpeg"/><Relationship Id="rId5" Type="http://schemas.openxmlformats.org/officeDocument/2006/relationships/hyperlink" Target="http://care.diabetesjournals.org/content/35/5/976.long" TargetMode="External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hyperlink" Target="http://www.uq.edu.au/uqwellness/docs/Too-much-sitting.pdf" TargetMode="External"/><Relationship Id="rId5" Type="http://schemas.openxmlformats.org/officeDocument/2006/relationships/image" Target="../media/image174.jpe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hyperlink" Target="Recuperado%20de%20http:/diabetes.diabetesjournals.org/content/56/11/2655.full.pdf+html" TargetMode="External"/><Relationship Id="rId5" Type="http://schemas.openxmlformats.org/officeDocument/2006/relationships/image" Target="../media/image175.jpe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5" Type="http://schemas.openxmlformats.org/officeDocument/2006/relationships/image" Target="../media/image176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5" Type="http://schemas.openxmlformats.org/officeDocument/2006/relationships/image" Target="../media/image177.jpeg"/><Relationship Id="rId4" Type="http://schemas.openxmlformats.org/officeDocument/2006/relationships/audio" Target="../media/audio2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5" Type="http://schemas.openxmlformats.org/officeDocument/2006/relationships/image" Target="../media/image178.jpeg"/><Relationship Id="rId4" Type="http://schemas.openxmlformats.org/officeDocument/2006/relationships/audio" Target="../media/audio2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5" Type="http://schemas.openxmlformats.org/officeDocument/2006/relationships/image" Target="../media/image179.jpeg"/><Relationship Id="rId4" Type="http://schemas.openxmlformats.org/officeDocument/2006/relationships/audio" Target="../media/audio2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hyperlink" Target="https://plus.google.com/115785601687445616629/posts/bpgoEtGd8LS" TargetMode="External"/><Relationship Id="rId5" Type="http://schemas.openxmlformats.org/officeDocument/2006/relationships/image" Target="../media/image180.jpeg"/><Relationship Id="rId4" Type="http://schemas.openxmlformats.org/officeDocument/2006/relationships/audio" Target="../media/audio2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audio" Target="../media/audio2.wav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notesSlide" Target="../notesSlides/notesSlide125.xml"/><Relationship Id="rId7" Type="http://schemas.openxmlformats.org/officeDocument/2006/relationships/image" Target="../media/image18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audio" Target="../media/audio2.wav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notesSlide" Target="../notesSlides/notesSlide126.xml"/><Relationship Id="rId7" Type="http://schemas.openxmlformats.org/officeDocument/2006/relationships/image" Target="../media/image18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audio" Target="../media/audio2.wav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notesSlide" Target="../notesSlides/notesSlide127.xml"/><Relationship Id="rId7" Type="http://schemas.openxmlformats.org/officeDocument/2006/relationships/image" Target="../media/image19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audio" Target="../media/audio2.wav"/><Relationship Id="rId9" Type="http://schemas.openxmlformats.org/officeDocument/2006/relationships/image" Target="../media/image195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audio" Target="../media/audio2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6" Type="http://schemas.openxmlformats.org/officeDocument/2006/relationships/image" Target="../media/image198.jpeg"/><Relationship Id="rId5" Type="http://schemas.openxmlformats.org/officeDocument/2006/relationships/image" Target="../media/image196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6.jpeg"/><Relationship Id="rId4" Type="http://schemas.openxmlformats.org/officeDocument/2006/relationships/audio" Target="../media/audio2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7" Type="http://schemas.openxmlformats.org/officeDocument/2006/relationships/image" Target="../media/image20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6" Type="http://schemas.openxmlformats.org/officeDocument/2006/relationships/image" Target="../media/image199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6" Type="http://schemas.openxmlformats.org/officeDocument/2006/relationships/image" Target="../media/image201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image" Target="../media/image202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audio" Target="../media/audio2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7" Type="http://schemas.openxmlformats.org/officeDocument/2006/relationships/hyperlink" Target="http://www.heartfoundation.org.au/SiteCollectionDocuments/HW-PA-SittingLess-Adults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audio" Target="../media/audio2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7" Type="http://schemas.openxmlformats.org/officeDocument/2006/relationships/hyperlink" Target="http://www.heartfoundation.org.au/SiteCollectionDocuments/HW-PA-SittingLess-Adults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audio" Target="../media/audio2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6" Type="http://schemas.openxmlformats.org/officeDocument/2006/relationships/image" Target="../media/image209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7" Type="http://schemas.openxmlformats.org/officeDocument/2006/relationships/hyperlink" Target="http://www.heartfoundation.org.au/SiteCollectionDocuments/HW-PA-SittingLess-Adults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audio" Target="../media/audio2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5" Type="http://schemas.openxmlformats.org/officeDocument/2006/relationships/image" Target="../media/image212.jpeg"/><Relationship Id="rId4" Type="http://schemas.openxmlformats.org/officeDocument/2006/relationships/audio" Target="../media/audio2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5" Type="http://schemas.openxmlformats.org/officeDocument/2006/relationships/image" Target="../media/image213.wmf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7.jpeg"/><Relationship Id="rId5" Type="http://schemas.openxmlformats.org/officeDocument/2006/relationships/hyperlink" Target="http://www.sph.sc.edu/usc_cparg/pdf/Sedentary2008.pdf" TargetMode="External"/><Relationship Id="rId4" Type="http://schemas.openxmlformats.org/officeDocument/2006/relationships/audio" Target="../media/audio2.wav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image" Target="../media/image214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6" Type="http://schemas.openxmlformats.org/officeDocument/2006/relationships/image" Target="../media/image215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5" Type="http://schemas.openxmlformats.org/officeDocument/2006/relationships/image" Target="../media/image216.wmf"/><Relationship Id="rId4" Type="http://schemas.openxmlformats.org/officeDocument/2006/relationships/audio" Target="../media/audio2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5" Type="http://schemas.openxmlformats.org/officeDocument/2006/relationships/image" Target="../media/image217.jpeg"/><Relationship Id="rId4" Type="http://schemas.openxmlformats.org/officeDocument/2006/relationships/audio" Target="../media/audio2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audio" Target="../media/audio2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5" Type="http://schemas.openxmlformats.org/officeDocument/2006/relationships/image" Target="../media/image220.jpeg"/><Relationship Id="rId4" Type="http://schemas.openxmlformats.org/officeDocument/2006/relationships/audio" Target="../media/audio2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5" Type="http://schemas.openxmlformats.org/officeDocument/2006/relationships/image" Target="../media/image221.jpeg"/><Relationship Id="rId4" Type="http://schemas.openxmlformats.org/officeDocument/2006/relationships/audio" Target="../media/audio2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5" Type="http://schemas.openxmlformats.org/officeDocument/2006/relationships/image" Target="../media/image222.jpeg"/><Relationship Id="rId4" Type="http://schemas.openxmlformats.org/officeDocument/2006/relationships/audio" Target="../media/audio2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5" Type="http://schemas.openxmlformats.org/officeDocument/2006/relationships/image" Target="../media/image223.jpeg"/><Relationship Id="rId4" Type="http://schemas.openxmlformats.org/officeDocument/2006/relationships/audio" Target="../media/audio2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5" Type="http://schemas.openxmlformats.org/officeDocument/2006/relationships/image" Target="../media/image224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8.jpeg"/><Relationship Id="rId5" Type="http://schemas.openxmlformats.org/officeDocument/2006/relationships/hyperlink" Target="Recuperado%20de%20http:/diabetes.diabetesjournals.org/content/56/11/2655.full.pdf+html" TargetMode="External"/><Relationship Id="rId4" Type="http://schemas.openxmlformats.org/officeDocument/2006/relationships/audio" Target="../media/audio2.wav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5" Type="http://schemas.openxmlformats.org/officeDocument/2006/relationships/image" Target="../media/image225.jpeg"/><Relationship Id="rId4" Type="http://schemas.openxmlformats.org/officeDocument/2006/relationships/audio" Target="../media/audio2.wav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5" Type="http://schemas.openxmlformats.org/officeDocument/2006/relationships/image" Target="../media/image226.jpeg"/><Relationship Id="rId4" Type="http://schemas.openxmlformats.org/officeDocument/2006/relationships/audio" Target="../media/audio1.wav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q.edu.au/uqwellness/docs/Too-much-sitting.pdf" TargetMode="External"/><Relationship Id="rId3" Type="http://schemas.openxmlformats.org/officeDocument/2006/relationships/notesSlide" Target="../notesSlides/notesSlide152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10" Type="http://schemas.openxmlformats.org/officeDocument/2006/relationships/image" Target="../media/image228.png"/><Relationship Id="rId4" Type="http://schemas.openxmlformats.org/officeDocument/2006/relationships/audio" Target="../media/audio1.wav"/><Relationship Id="rId9" Type="http://schemas.openxmlformats.org/officeDocument/2006/relationships/image" Target="../media/image227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5" Type="http://schemas.openxmlformats.org/officeDocument/2006/relationships/image" Target="../media/image229.jpeg"/><Relationship Id="rId4" Type="http://schemas.openxmlformats.org/officeDocument/2006/relationships/audio" Target="../media/audio1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6" Type="http://schemas.openxmlformats.org/officeDocument/2006/relationships/hyperlink" Target="http://journals.lww.com/acsm-healthfitness/Fulltext/2012/02000/Fitness_Focus_Copy_and_Share__Sit_Less_and_Stand.4.aspx" TargetMode="External"/><Relationship Id="rId5" Type="http://schemas.openxmlformats.org/officeDocument/2006/relationships/image" Target="../media/image230.jpeg"/><Relationship Id="rId4" Type="http://schemas.openxmlformats.org/officeDocument/2006/relationships/audio" Target="../media/audio2.wav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6" Type="http://schemas.openxmlformats.org/officeDocument/2006/relationships/image" Target="../media/image231.jpeg"/><Relationship Id="rId5" Type="http://schemas.openxmlformats.org/officeDocument/2006/relationships/hyperlink" Target="http://journals.lww.com/acsm-healthfitness/Fulltext/2011/01000/The_Problem_With_Too_Much_Sitting__A_Workplace.14.aspx" TargetMode="External"/><Relationship Id="rId4" Type="http://schemas.openxmlformats.org/officeDocument/2006/relationships/audio" Target="../media/audio2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5" Type="http://schemas.openxmlformats.org/officeDocument/2006/relationships/image" Target="../media/image232.jpeg"/><Relationship Id="rId4" Type="http://schemas.openxmlformats.org/officeDocument/2006/relationships/audio" Target="../media/audio2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6" Type="http://schemas.openxmlformats.org/officeDocument/2006/relationships/image" Target="../media/image233.jpeg"/><Relationship Id="rId5" Type="http://schemas.openxmlformats.org/officeDocument/2006/relationships/hyperlink" Target="http://www.ijbnpa.org/content/pdf/1479-5868-10-1.pdf" TargetMode="External"/><Relationship Id="rId4" Type="http://schemas.openxmlformats.org/officeDocument/2006/relationships/audio" Target="../media/audio2.wav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audio" Target="../media/audio2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6" Type="http://schemas.openxmlformats.org/officeDocument/2006/relationships/image" Target="../media/image236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9.jpeg"/><Relationship Id="rId5" Type="http://schemas.openxmlformats.org/officeDocument/2006/relationships/hyperlink" Target="http://www.ncbi.nlm.nih.gov/pmc/articles/PMC3419586/" TargetMode="External"/><Relationship Id="rId4" Type="http://schemas.openxmlformats.org/officeDocument/2006/relationships/audio" Target="../media/audio2.wav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5" Type="http://schemas.openxmlformats.org/officeDocument/2006/relationships/image" Target="../media/image237.jpeg"/><Relationship Id="rId4" Type="http://schemas.openxmlformats.org/officeDocument/2006/relationships/audio" Target="../media/audio2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5" Type="http://schemas.openxmlformats.org/officeDocument/2006/relationships/image" Target="../media/image238.jpeg"/><Relationship Id="rId4" Type="http://schemas.openxmlformats.org/officeDocument/2006/relationships/audio" Target="../media/audio2.wav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5" Type="http://schemas.openxmlformats.org/officeDocument/2006/relationships/image" Target="../media/image239.jpeg"/><Relationship Id="rId4" Type="http://schemas.openxmlformats.org/officeDocument/2006/relationships/audio" Target="../media/audio2.wav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5" Type="http://schemas.openxmlformats.org/officeDocument/2006/relationships/image" Target="../media/image240.jpeg"/><Relationship Id="rId4" Type="http://schemas.openxmlformats.org/officeDocument/2006/relationships/audio" Target="../media/audio1.wav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5" Type="http://schemas.openxmlformats.org/officeDocument/2006/relationships/image" Target="../media/image241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0.jpeg"/><Relationship Id="rId5" Type="http://schemas.openxmlformats.org/officeDocument/2006/relationships/hyperlink" Target="http://www.uq.edu.au/uqwellness/docs/Too-much-sitting.pdf" TargetMode="Externa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1.jpeg"/><Relationship Id="rId5" Type="http://schemas.openxmlformats.org/officeDocument/2006/relationships/hyperlink" Target="http://www.sfu.ca/~leyland/Kin343%20Files/sedentary%20review%20paper.pdf" TargetMode="Externa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2.jpeg"/><Relationship Id="rId5" Type="http://schemas.openxmlformats.org/officeDocument/2006/relationships/hyperlink" Target="http://www.touchendocrinology.com/articles/too-much-sitting-and-metabolic-risk-has-modern-technology-caught-us?page=0,0" TargetMode="Externa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wmf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3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4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35.jpeg"/><Relationship Id="rId5" Type="http://schemas.openxmlformats.org/officeDocument/2006/relationships/hyperlink" Target="http://www.nrcresearchpress.com/doi/pdf/10.1139/h2012-024" TargetMode="External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6.jpe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hyperlink" Target="https://www.presidentschallenge.org/informed/digest/docs/201212digest.pdf" TargetMode="External"/><Relationship Id="rId5" Type="http://schemas.openxmlformats.org/officeDocument/2006/relationships/image" Target="../media/image37.jpe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38.jpe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hyperlink" Target="http://ije.oxfordjournals.org/content/41/5/1338.full.pdf+html" TargetMode="External"/><Relationship Id="rId5" Type="http://schemas.openxmlformats.org/officeDocument/2006/relationships/image" Target="../media/image39.jpe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40.jpeg"/><Relationship Id="rId5" Type="http://schemas.openxmlformats.org/officeDocument/2006/relationships/hyperlink" Target="http://jama.jamanetwork.com/article.aspx?articleid=900893" TargetMode="External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41.jpeg"/><Relationship Id="rId5" Type="http://schemas.openxmlformats.org/officeDocument/2006/relationships/hyperlink" Target="http://pdf.revespcardiol.org/watermark/ctl_servlet?_f=10&amp;pident_articulo=13148592&amp;pident_usuario=0&amp;pcontactid=&amp;pident_revista=255&amp;ty=60&amp;accion=L&amp;origen=cardio&amp;web=http:://www.revespcardiol.org&amp;lan=en&amp;fichero=255v63n03a13148592pdf001.pdf" TargetMode="External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2.jpeg"/><Relationship Id="rId5" Type="http://schemas.openxmlformats.org/officeDocument/2006/relationships/hyperlink" Target="http://pdf.revespcardiol.org/watermark/ctl_servlet?_f=10&amp;pident_articulo=13147692&amp;pident_usuario=0&amp;pcontactid=&amp;pident_revista=25&amp;ty=15&amp;accion=L&amp;origen=cardio&amp;web=http://www.revespcardiol.org&amp;lan=es&amp;fichero=25v63n03a13147692pdf001.pdf" TargetMode="Externa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4.jpe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3.jpe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hyperlink" Target="http://download.springer.com/static/pdf/361/art%253A10.1007%252Fs00125-012-2677-z.pdf?auth66=1381723118_31b36bd97302e2f1c7c6fbbd464691f4&amp;ext=.pdf" TargetMode="External"/><Relationship Id="rId5" Type="http://schemas.openxmlformats.org/officeDocument/2006/relationships/image" Target="../media/image44.jpe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hyperlink" Target="http://cebp.aacrjournals.org/content/19/11/2691.full.pdf+html" TargetMode="External"/><Relationship Id="rId5" Type="http://schemas.openxmlformats.org/officeDocument/2006/relationships/image" Target="../media/image45.jpe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46.jpeg"/><Relationship Id="rId5" Type="http://schemas.openxmlformats.org/officeDocument/2006/relationships/hyperlink" Target="http://www.plosone.org/article/info%3Adoi%2F10.1371%2Fjournal.pone.0034916" TargetMode="External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47.jpe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48.jpe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49.jpe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4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55.jpe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56.jpe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57.jpe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58.jpeg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65.jpe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6.jpeg"/><Relationship Id="rId4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77.jpeg"/><Relationship Id="rId4" Type="http://schemas.openxmlformats.org/officeDocument/2006/relationships/audio" Target="../media/audio4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image" Target="../media/image78.jpeg"/><Relationship Id="rId5" Type="http://schemas.openxmlformats.org/officeDocument/2006/relationships/hyperlink" Target="http://content.healthaffairs.org/content/21/2/78.full.html" TargetMode="External"/><Relationship Id="rId4" Type="http://schemas.openxmlformats.org/officeDocument/2006/relationships/audio" Target="../media/audio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5" Type="http://schemas.openxmlformats.org/officeDocument/2006/relationships/image" Target="../media/image79.jpeg"/><Relationship Id="rId4" Type="http://schemas.openxmlformats.org/officeDocument/2006/relationships/audio" Target="../media/audio4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80.jpeg"/><Relationship Id="rId4" Type="http://schemas.openxmlformats.org/officeDocument/2006/relationships/audio" Target="../media/audio4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81.jpeg"/><Relationship Id="rId4" Type="http://schemas.openxmlformats.org/officeDocument/2006/relationships/audio" Target="../media/audio5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5" Type="http://schemas.openxmlformats.org/officeDocument/2006/relationships/image" Target="../media/image82.jpeg"/><Relationship Id="rId4" Type="http://schemas.openxmlformats.org/officeDocument/2006/relationships/audio" Target="../media/audio5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audio" Target="../media/audio5.wav"/><Relationship Id="rId9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90.jpeg"/><Relationship Id="rId4" Type="http://schemas.openxmlformats.org/officeDocument/2006/relationships/audio" Target="../media/audio5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5" Type="http://schemas.openxmlformats.org/officeDocument/2006/relationships/image" Target="../media/image91.jpeg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92.jpeg"/><Relationship Id="rId4" Type="http://schemas.openxmlformats.org/officeDocument/2006/relationships/audio" Target="../media/audio5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hyperlink" Target="http://pubmedcentralcanada.ca/pmcc/articles/PMC1424733/pdf/pubhealthrep00100-0016.pdf" TargetMode="External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96.jpeg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Relationship Id="rId9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ocw.um.es/cc.-de-la-salud/alimentacion-y-nutricion-actuales/otros-recursos-1/or-f-003.pdf" TargetMode="External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Relationship Id="rId9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101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hyperlink" Target="http://pubmedcentralcanada.ca/pmcc/articles/PMC1424733/pdf/pubhealthrep00100-0016.pdf" TargetMode="External"/><Relationship Id="rId5" Type="http://schemas.openxmlformats.org/officeDocument/2006/relationships/image" Target="../media/image102.jpeg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103.jpeg"/><Relationship Id="rId5" Type="http://schemas.openxmlformats.org/officeDocument/2006/relationships/hyperlink" Target="http://pubmedcentralcanada.ca/pmcc/articles/PMC1424733/pdf/pubhealthrep00100-0016.pdf" TargetMode="External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104.jpeg"/><Relationship Id="rId4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105.jpeg"/><Relationship Id="rId4" Type="http://schemas.openxmlformats.org/officeDocument/2006/relationships/audio" Target="../media/audio3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5" Type="http://schemas.openxmlformats.org/officeDocument/2006/relationships/image" Target="../media/image106.jpeg"/><Relationship Id="rId4" Type="http://schemas.openxmlformats.org/officeDocument/2006/relationships/audio" Target="../media/audio3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5" Type="http://schemas.openxmlformats.org/officeDocument/2006/relationships/image" Target="../media/image107.jpeg"/><Relationship Id="rId4" Type="http://schemas.openxmlformats.org/officeDocument/2006/relationships/audio" Target="../media/audio3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5" Type="http://schemas.openxmlformats.org/officeDocument/2006/relationships/image" Target="../media/image108.jpeg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5" Type="http://schemas.openxmlformats.org/officeDocument/2006/relationships/image" Target="../media/image109.jpeg"/><Relationship Id="rId4" Type="http://schemas.openxmlformats.org/officeDocument/2006/relationships/audio" Target="../media/audio5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5" Type="http://schemas.openxmlformats.org/officeDocument/2006/relationships/image" Target="../media/image110.jpeg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5" Type="http://schemas.openxmlformats.org/officeDocument/2006/relationships/image" Target="../media/image111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1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5" Type="http://schemas.openxmlformats.org/officeDocument/2006/relationships/image" Target="../media/image113.jpeg"/><Relationship Id="rId4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5" Type="http://schemas.openxmlformats.org/officeDocument/2006/relationships/image" Target="../media/image114.jpe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hyperlink" Target="http://www.sfu.ca/~leyland/Kin343%20Files/sedentary%20review%20paper.pdf" TargetMode="External"/><Relationship Id="rId5" Type="http://schemas.openxmlformats.org/officeDocument/2006/relationships/image" Target="../media/image115.jpeg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116.jpeg"/><Relationship Id="rId5" Type="http://schemas.openxmlformats.org/officeDocument/2006/relationships/hyperlink" Target="http://www.uq.edu.au/uqwellness/docs/Too-much-sitting.pdf" TargetMode="External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5" Type="http://schemas.openxmlformats.org/officeDocument/2006/relationships/image" Target="../media/image117.jpeg"/><Relationship Id="rId4" Type="http://schemas.openxmlformats.org/officeDocument/2006/relationships/audio" Target="../media/audio2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118.jpeg"/><Relationship Id="rId5" Type="http://schemas.openxmlformats.org/officeDocument/2006/relationships/hyperlink" Target="http://www.touchendocrinology.com/articles/too-much-sitting-and-metabolic-risk-has-modern-technology-caught-us?page=0,0" TargetMode="External"/><Relationship Id="rId4" Type="http://schemas.openxmlformats.org/officeDocument/2006/relationships/audio" Target="../media/audio2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119.jpeg"/><Relationship Id="rId5" Type="http://schemas.openxmlformats.org/officeDocument/2006/relationships/hyperlink" Target="Recuperado%20de%20http:/diabetes.diabetesjournals.org/content/56/11/2655.full.pdf+html" TargetMode="External"/><Relationship Id="rId4" Type="http://schemas.openxmlformats.org/officeDocument/2006/relationships/audio" Target="../media/audio2.wav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10" Type="http://schemas.openxmlformats.org/officeDocument/2006/relationships/image" Target="../media/image122.jpeg"/><Relationship Id="rId4" Type="http://schemas.openxmlformats.org/officeDocument/2006/relationships/audio" Target="../media/audio1.wav"/><Relationship Id="rId9" Type="http://schemas.openxmlformats.org/officeDocument/2006/relationships/image" Target="../media/image121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image" Target="../media/image123.jpeg"/><Relationship Id="rId5" Type="http://schemas.openxmlformats.org/officeDocument/2006/relationships/hyperlink" Target="Recuperado%20de%20http:/diabetes.diabetesjournals.org/content/56/11/2655.full.pdf+html" TargetMode="Externa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2.jpeg"/><Relationship Id="rId4" Type="http://schemas.openxmlformats.org/officeDocument/2006/relationships/audio" Target="../media/audio1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image" Target="../media/image124.jpeg"/><Relationship Id="rId5" Type="http://schemas.openxmlformats.org/officeDocument/2006/relationships/hyperlink" Target="Recuperado%20de%20http:/diabetes.diabetesjournals.org/content/56/11/2655.full.pdf+html" TargetMode="External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hyperlink" Target="http://care.diabetesjournals.org/content/31/2/369.full.pdf+html" TargetMode="External"/><Relationship Id="rId5" Type="http://schemas.openxmlformats.org/officeDocument/2006/relationships/image" Target="../media/image125.jpeg"/><Relationship Id="rId4" Type="http://schemas.openxmlformats.org/officeDocument/2006/relationships/audio" Target="../media/audio2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image" Target="../media/image126.jpeg"/><Relationship Id="rId5" Type="http://schemas.openxmlformats.org/officeDocument/2006/relationships/hyperlink" Target="http://www.fpjournal.org.br/painel/arquivos/951-6DislipidemiasemadultosRev42008Ingles.pdf" TargetMode="External"/><Relationship Id="rId4" Type="http://schemas.openxmlformats.org/officeDocument/2006/relationships/audio" Target="../media/audio2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5" Type="http://schemas.openxmlformats.org/officeDocument/2006/relationships/image" Target="../media/image127.jpeg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hyperlink" Target="http://www.nielsen.com/content/dam/corporate/us/en/reports-downloads/2011-Reports/2010-2011-nielsen-television-audience-report.pdf" TargetMode="External"/><Relationship Id="rId5" Type="http://schemas.openxmlformats.org/officeDocument/2006/relationships/image" Target="../media/image128.jpeg"/><Relationship Id="rId4" Type="http://schemas.openxmlformats.org/officeDocument/2006/relationships/audio" Target="../media/audio2.wav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rcresearchpress.com/doi/pdf/10.1139/h2012-024" TargetMode="External"/><Relationship Id="rId3" Type="http://schemas.openxmlformats.org/officeDocument/2006/relationships/notesSlide" Target="../notesSlides/notesSlide95.xml"/><Relationship Id="rId7" Type="http://schemas.openxmlformats.org/officeDocument/2006/relationships/hyperlink" Target="http://www.sph.sc.edu/usc_cparg/pdf/Sedentary2008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10" Type="http://schemas.openxmlformats.org/officeDocument/2006/relationships/image" Target="../media/image129.jpeg"/><Relationship Id="rId4" Type="http://schemas.openxmlformats.org/officeDocument/2006/relationships/audio" Target="../media/audio3.wav"/><Relationship Id="rId9" Type="http://schemas.openxmlformats.org/officeDocument/2006/relationships/hyperlink" Target="http://www.ncbi.nlm.nih.gov/pmc/articles/PMC3404815/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5" Type="http://schemas.openxmlformats.org/officeDocument/2006/relationships/image" Target="../media/image130.jpeg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5" Type="http://schemas.openxmlformats.org/officeDocument/2006/relationships/image" Target="../media/image127.jpeg"/><Relationship Id="rId4" Type="http://schemas.openxmlformats.org/officeDocument/2006/relationships/audio" Target="../media/audio2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1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image" Target="../media/image131.png"/><Relationship Id="rId5" Type="http://schemas.openxmlformats.org/officeDocument/2006/relationships/hyperlink" Target="http://ocw.um.es/cc.-de-la-salud/alimentacion-y-nutricion-actuales/otros-recursos-1/or-f-003.pdf" TargetMode="External"/><Relationship Id="rId4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image" Target="../media/image133.jpeg"/><Relationship Id="rId5" Type="http://schemas.openxmlformats.org/officeDocument/2006/relationships/hyperlink" Target="http://ocw.um.es/cc.-de-la-salud/alimentacion-y-nutricion-actuales/otros-recursos-1/or-f-003.pdf" TargetMode="External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E902-8447-47B4-AE6C-F6162A85E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3375"/>
            <a:ext cx="9144000" cy="93503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00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 COMPORTAMIENTO SEDENTARIO:</a:t>
            </a:r>
            <a:br>
              <a:rPr lang="es-PR" altLang="es-PR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3000" i="1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Adversos y Medidas Preventivas</a:t>
            </a:r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0DABADE4-44FC-4FC2-BCF7-4A8140B66A67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7172" name="Picture 10" descr="RSEAUX~2">
            <a:extLst>
              <a:ext uri="{FF2B5EF4-FFF2-40B4-BE49-F238E27FC236}">
                <a16:creationId xmlns:a16="http://schemas.microsoft.com/office/drawing/2014/main" id="{8D7EE5C4-BDEA-4B7B-8493-BCF06DD0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5937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17">
            <a:extLst>
              <a:ext uri="{FF2B5EF4-FFF2-40B4-BE49-F238E27FC236}">
                <a16:creationId xmlns:a16="http://schemas.microsoft.com/office/drawing/2014/main" id="{A64F6B21-C9E8-498E-B0E0-198EF4065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b="0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4" name="Picture 18" descr="IE 73D">
            <a:extLst>
              <a:ext uri="{FF2B5EF4-FFF2-40B4-BE49-F238E27FC236}">
                <a16:creationId xmlns:a16="http://schemas.microsoft.com/office/drawing/2014/main" id="{3DB54F7C-661E-4769-8FB7-625BBD01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20">
            <a:extLst>
              <a:ext uri="{FF2B5EF4-FFF2-40B4-BE49-F238E27FC236}">
                <a16:creationId xmlns:a16="http://schemas.microsoft.com/office/drawing/2014/main" id="{29E9FC7F-E3DA-49D6-B646-9DA063459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159375"/>
            <a:ext cx="410368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i="1">
                <a:solidFill>
                  <a:srgbClr val="484876"/>
                </a:solidFill>
                <a:latin typeface="Trebuchet MS" panose="020B0603020202020204" pitchFamily="34" charset="0"/>
              </a:rPr>
              <a:t>     elopateg@intermetro.edu</a:t>
            </a:r>
          </a:p>
        </p:txBody>
      </p:sp>
      <p:pic>
        <p:nvPicPr>
          <p:cNvPr id="7176" name="Picture 23" descr="IE 73D">
            <a:extLst>
              <a:ext uri="{FF2B5EF4-FFF2-40B4-BE49-F238E27FC236}">
                <a16:creationId xmlns:a16="http://schemas.microsoft.com/office/drawing/2014/main" id="{84D05AE7-84CA-4D5A-841D-17F25A660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7232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27">
            <a:extLst>
              <a:ext uri="{FF2B5EF4-FFF2-40B4-BE49-F238E27FC236}">
                <a16:creationId xmlns:a16="http://schemas.microsoft.com/office/drawing/2014/main" id="{3B23B817-A47E-43D0-B1B3-0A40F451A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591175"/>
            <a:ext cx="82804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dirty="0">
                <a:solidFill>
                  <a:srgbClr val="484876"/>
                </a:solidFill>
                <a:latin typeface="Trebuchet MS" panose="020B0603020202020204" pitchFamily="34" charset="0"/>
              </a:rPr>
              <a:t>Artículo:   </a:t>
            </a: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  <a:hlinkClick r:id="rId7"/>
              </a:rPr>
              <a:t>http://saludmed.com/ejercicio/contenido/Comportamiento-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           </a:t>
            </a: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  <a:hlinkClick r:id="rId7"/>
              </a:rPr>
              <a:t>Sedentario.html</a:t>
            </a:r>
            <a:endParaRPr lang="es-PR" altLang="es-PR" sz="1700" i="1" dirty="0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8" name="Picture 35" descr="S1">
            <a:extLst>
              <a:ext uri="{FF2B5EF4-FFF2-40B4-BE49-F238E27FC236}">
                <a16:creationId xmlns:a16="http://schemas.microsoft.com/office/drawing/2014/main" id="{92781457-2E42-432F-98D2-1D786254B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22225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38" descr="S4">
            <a:extLst>
              <a:ext uri="{FF2B5EF4-FFF2-40B4-BE49-F238E27FC236}">
                <a16:creationId xmlns:a16="http://schemas.microsoft.com/office/drawing/2014/main" id="{68BACB79-7BF1-4301-8605-AC2570B8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96975"/>
            <a:ext cx="16637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39" descr="S5">
            <a:extLst>
              <a:ext uri="{FF2B5EF4-FFF2-40B4-BE49-F238E27FC236}">
                <a16:creationId xmlns:a16="http://schemas.microsoft.com/office/drawing/2014/main" id="{B8AE0C3B-5E42-40F0-85D3-98B4A9788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628775"/>
            <a:ext cx="460851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OINTERR">
            <a:extLst>
              <a:ext uri="{FF2B5EF4-FFF2-40B4-BE49-F238E27FC236}">
                <a16:creationId xmlns:a16="http://schemas.microsoft.com/office/drawing/2014/main" id="{B3DA360E-F896-4877-929C-A3C3DE39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8068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916248CC-456F-4B86-8753-6A5DE5A83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787775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MEDLINE Complete</a:t>
            </a:r>
          </a:p>
        </p:txBody>
      </p:sp>
      <p:pic>
        <p:nvPicPr>
          <p:cNvPr id="25604" name="Picture 4" descr="POINTERR">
            <a:extLst>
              <a:ext uri="{FF2B5EF4-FFF2-40B4-BE49-F238E27FC236}">
                <a16:creationId xmlns:a16="http://schemas.microsoft.com/office/drawing/2014/main" id="{8AAF5FD7-4D59-44AD-AB0A-BB93574E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1083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048B5D2D-C543-4D87-B51C-BF641BD24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3089275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SPORTDiscus with Full Text</a:t>
            </a:r>
          </a:p>
        </p:txBody>
      </p:sp>
      <p:pic>
        <p:nvPicPr>
          <p:cNvPr id="25606" name="Picture 6" descr="DB2b">
            <a:extLst>
              <a:ext uri="{FF2B5EF4-FFF2-40B4-BE49-F238E27FC236}">
                <a16:creationId xmlns:a16="http://schemas.microsoft.com/office/drawing/2014/main" id="{7B636C72-78A9-4821-AF3C-F023A27A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951162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BADFD6-4B65-406B-9F64-AFC44274B4C4}"/>
              </a:ext>
            </a:extLst>
          </p:cNvPr>
          <p:cNvSpPr>
            <a:spLocks/>
          </p:cNvSpPr>
          <p:nvPr/>
        </p:nvSpPr>
        <p:spPr bwMode="auto">
          <a:xfrm>
            <a:off x="3492500" y="1123950"/>
            <a:ext cx="54006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 CONSULTADAS</a:t>
            </a:r>
          </a:p>
        </p:txBody>
      </p:sp>
      <p:pic>
        <p:nvPicPr>
          <p:cNvPr id="25608" name="Picture 8" descr="POINTERR">
            <a:extLst>
              <a:ext uri="{FF2B5EF4-FFF2-40B4-BE49-F238E27FC236}">
                <a16:creationId xmlns:a16="http://schemas.microsoft.com/office/drawing/2014/main" id="{13B7296D-108F-4822-A732-B04A06B7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038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9" name="Text Box 9">
            <a:extLst>
              <a:ext uri="{FF2B5EF4-FFF2-40B4-BE49-F238E27FC236}">
                <a16:creationId xmlns:a16="http://schemas.microsoft.com/office/drawing/2014/main" id="{EEA27604-BB71-465D-B511-DFA2A0CEE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5084763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Academic Search Premier</a:t>
            </a:r>
          </a:p>
        </p:txBody>
      </p:sp>
      <p:pic>
        <p:nvPicPr>
          <p:cNvPr id="25610" name="Picture 10" descr="POINTERR">
            <a:extLst>
              <a:ext uri="{FF2B5EF4-FFF2-40B4-BE49-F238E27FC236}">
                <a16:creationId xmlns:a16="http://schemas.microsoft.com/office/drawing/2014/main" id="{64FCD009-B2A1-4DF7-B4FE-548A5BA7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545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1" name="Text Box 11">
            <a:extLst>
              <a:ext uri="{FF2B5EF4-FFF2-40B4-BE49-F238E27FC236}">
                <a16:creationId xmlns:a16="http://schemas.microsoft.com/office/drawing/2014/main" id="{B330492C-DBF5-4515-B74C-AD68B63D1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4435475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CINAHL with Full Text</a:t>
            </a:r>
          </a:p>
        </p:txBody>
      </p:sp>
      <p:pic>
        <p:nvPicPr>
          <p:cNvPr id="25612" name="Picture 12" descr="POINTERR">
            <a:extLst>
              <a:ext uri="{FF2B5EF4-FFF2-40B4-BE49-F238E27FC236}">
                <a16:creationId xmlns:a16="http://schemas.microsoft.com/office/drawing/2014/main" id="{C64E3E33-6DC2-4688-AE54-40F6AFAF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82453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3" name="Text Box 13">
            <a:extLst>
              <a:ext uri="{FF2B5EF4-FFF2-40B4-BE49-F238E27FC236}">
                <a16:creationId xmlns:a16="http://schemas.microsoft.com/office/drawing/2014/main" id="{7904F25E-16C6-4193-9E54-299624197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5805488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Academic OneFile</a:t>
            </a:r>
          </a:p>
        </p:txBody>
      </p:sp>
    </p:spTree>
    <p:custDataLst>
      <p:tags r:id="rId1"/>
    </p:custDataLst>
  </p:cSld>
  <p:clrMapOvr>
    <a:masterClrMapping/>
  </p:clrMapOvr>
  <p:transition spd="slow">
    <p:pull dir="ld"/>
    <p:sndAc>
      <p:stSnd>
        <p:snd r:embed="rId4" name="breeze.wav"/>
      </p:stSnd>
    </p:sndAc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01CE-A50C-4DCB-9378-D5A3ACE2A558}"/>
              </a:ext>
            </a:extLst>
          </p:cNvPr>
          <p:cNvSpPr>
            <a:spLocks/>
          </p:cNvSpPr>
          <p:nvPr/>
        </p:nvSpPr>
        <p:spPr bwMode="auto">
          <a:xfrm>
            <a:off x="2987675" y="1196975"/>
            <a:ext cx="56880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SEDENTARIO:</a:t>
            </a:r>
            <a:b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DEFINICIÓN</a:t>
            </a:r>
          </a:p>
        </p:txBody>
      </p:sp>
      <p:sp>
        <p:nvSpPr>
          <p:cNvPr id="1365024" name="Text Box 32">
            <a:extLst>
              <a:ext uri="{FF2B5EF4-FFF2-40B4-BE49-F238E27FC236}">
                <a16:creationId xmlns:a16="http://schemas.microsoft.com/office/drawing/2014/main" id="{2B0FFE76-7942-46D7-B070-F86A7EAE6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9162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Según los conteos de un acelerómetro: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9924" name="Picture 33" descr="Bullets_Arrow_Blue1_Right_03">
            <a:extLst>
              <a:ext uri="{FF2B5EF4-FFF2-40B4-BE49-F238E27FC236}">
                <a16:creationId xmlns:a16="http://schemas.microsoft.com/office/drawing/2014/main" id="{5BF30BA7-F7E8-4338-BF3F-8E13C3BB1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987675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5026" name="Text Box 34">
            <a:extLst>
              <a:ext uri="{FF2B5EF4-FFF2-40B4-BE49-F238E27FC236}">
                <a16:creationId xmlns:a16="http://schemas.microsoft.com/office/drawing/2014/main" id="{EB16821F-E6DC-4223-ADB1-F7792E1D8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467100"/>
            <a:ext cx="80645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Aquel conteo de un acelerómetro menor de 100 por minuto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9926" name="Text Box 6">
            <a:extLst>
              <a:ext uri="{FF2B5EF4-FFF2-40B4-BE49-F238E27FC236}">
                <a16:creationId xmlns:a16="http://schemas.microsoft.com/office/drawing/2014/main" id="{C531AF2D-6F17-4DE3-855C-A2DC0CF6B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157788"/>
            <a:ext cx="87137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Tomano de: "Objectively Measured Light-Intensity Physical Activity Is Independently Associated With 2-h Plasma Glucose", por: G. N. Healy, D. W. Dunstan, J. Salmon, E. Cerin, J. E. Shaw, P. Z. Zimmet y N. Owen,  2007,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30</a:t>
            </a:r>
            <a:r>
              <a:rPr lang="en-US" altLang="es-PR" sz="1200" b="0">
                <a:latin typeface="Times New Roman" panose="02020603050405020304" pitchFamily="18" charset="0"/>
              </a:rPr>
              <a:t>(6), 1384-1389.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http://care.diabetesjournals.org/content/30/6/1384.full.pdf+html</a:t>
            </a:r>
            <a:r>
              <a:rPr lang="en-US" altLang="es-PR" sz="1200" b="0">
                <a:latin typeface="Times New Roman" panose="02020603050405020304" pitchFamily="18" charset="0"/>
              </a:rPr>
              <a:t> ;” Objectively measured sedentary time, physical activity, and metabolic risk: the Australian Diabetes, Obesity and Lifestyle Study (AusDiab)”, por: G. N. Healy, K. Wijndaele, D. W. Dunstan, J. E. Shaw, J. Salmon, P. Z. Zimmet y N. Owen, 2008,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31</a:t>
            </a:r>
            <a:r>
              <a:rPr lang="en-US" altLang="es-PR" sz="1200" b="0">
                <a:latin typeface="Times New Roman" panose="02020603050405020304" pitchFamily="18" charset="0"/>
              </a:rPr>
              <a:t>(2), 369-371.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http://care.diabetesjournals.org/content/31/2/369.full.pdf+html</a:t>
            </a:r>
            <a:r>
              <a:rPr lang="en-US" altLang="es-PR" sz="1200" b="0"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209927" name="Picture 39" descr="ActoGraph_001">
            <a:extLst>
              <a:ext uri="{FF2B5EF4-FFF2-40B4-BE49-F238E27FC236}">
                <a16:creationId xmlns:a16="http://schemas.microsoft.com/office/drawing/2014/main" id="{F67E9CA9-D5D7-4AD5-A0C4-31E48AF22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2303462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breeze.wav"/>
      </p:stSnd>
    </p:sndAc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F3BE-3ACE-49E7-BF36-B2985E171926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MEDICIÓN OBJETIVA DE ACTIVIDADES FÍSICAS Y TIEMPO SEDENTARIO:</a:t>
            </a:r>
            <a:b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Dos Australianos Adultos: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Idéntico Tiempo Sedentario</a:t>
            </a:r>
          </a:p>
        </p:txBody>
      </p:sp>
      <p:pic>
        <p:nvPicPr>
          <p:cNvPr id="211971" name="Picture 5" descr="S50">
            <a:extLst>
              <a:ext uri="{FF2B5EF4-FFF2-40B4-BE49-F238E27FC236}">
                <a16:creationId xmlns:a16="http://schemas.microsoft.com/office/drawing/2014/main" id="{ED654519-1CC3-46CE-A9CB-3EC293962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9225"/>
            <a:ext cx="6769100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Rectangle 6">
            <a:extLst>
              <a:ext uri="{FF2B5EF4-FFF2-40B4-BE49-F238E27FC236}">
                <a16:creationId xmlns:a16="http://schemas.microsoft.com/office/drawing/2014/main" id="{766E875B-24FA-466A-950A-CF19A8789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11973" name="Text Box 6">
            <a:extLst>
              <a:ext uri="{FF2B5EF4-FFF2-40B4-BE49-F238E27FC236}">
                <a16:creationId xmlns:a16="http://schemas.microsoft.com/office/drawing/2014/main" id="{1A6BB181-2EAD-4BEA-981E-3BA1AA67B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60928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“‘Too much sitting’ and metabolic risk – Has modern technology caught up with us?," por: </a:t>
            </a:r>
            <a:r>
              <a:rPr lang="es-ES" altLang="es-PR" sz="1200" b="0">
                <a:latin typeface="Times New Roman" panose="02020603050405020304" pitchFamily="18" charset="0"/>
              </a:rPr>
              <a:t>d. w. Dunstan, G. N. G. Healy, T. Sugiyama y N. Owen, 2010, European Endocrinology, 6(1), p. 21. Recuperado de </a:t>
            </a:r>
            <a:r>
              <a:rPr lang="es-ES" altLang="es-PR" sz="1200" i="1">
                <a:latin typeface="Times New Roman" panose="02020603050405020304" pitchFamily="18" charset="0"/>
                <a:hlinkClick r:id="rId6"/>
              </a:rPr>
              <a:t>http://www.touchendocrinology.com/articles/too-much-sitting-and-metabolic-risk-has-modern-technology-caught-us?page=0,0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endParaRPr lang="en-US" altLang="es-PR" sz="12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breeze.wav"/>
      </p:stSnd>
    </p:sndAc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60A8-15CA-45CE-A252-823A69F411CB}"/>
              </a:ext>
            </a:extLst>
          </p:cNvPr>
          <p:cNvSpPr>
            <a:spLocks/>
          </p:cNvSpPr>
          <p:nvPr/>
        </p:nvSpPr>
        <p:spPr bwMode="auto">
          <a:xfrm>
            <a:off x="2052638" y="908050"/>
            <a:ext cx="70564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</a:p>
        </p:txBody>
      </p:sp>
      <p:sp>
        <p:nvSpPr>
          <p:cNvPr id="1474590" name="Text Box 30">
            <a:extLst>
              <a:ext uri="{FF2B5EF4-FFF2-40B4-BE49-F238E27FC236}">
                <a16:creationId xmlns:a16="http://schemas.microsoft.com/office/drawing/2014/main" id="{C0988A31-99B9-4421-84C5-351678C14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7368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Observando televisión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14020" name="Picture 31" descr="Bullets_Arrow_Blue1_Right_03">
            <a:extLst>
              <a:ext uri="{FF2B5EF4-FFF2-40B4-BE49-F238E27FC236}">
                <a16:creationId xmlns:a16="http://schemas.microsoft.com/office/drawing/2014/main" id="{F5B6269B-9B21-41FE-821A-6521342E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08288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2" name="Text Box 32">
            <a:extLst>
              <a:ext uri="{FF2B5EF4-FFF2-40B4-BE49-F238E27FC236}">
                <a16:creationId xmlns:a16="http://schemas.microsoft.com/office/drawing/2014/main" id="{5EF0AF19-D7ED-4A5A-A338-A63F51371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7028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Durante el transporte terrestre o aéreo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14022" name="Picture 33" descr="Bullets_Arrow_Blue1_Right_03">
            <a:extLst>
              <a:ext uri="{FF2B5EF4-FFF2-40B4-BE49-F238E27FC236}">
                <a16:creationId xmlns:a16="http://schemas.microsoft.com/office/drawing/2014/main" id="{E7BD889B-726D-4833-956C-4ABBEA01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6871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4" name="Text Box 34">
            <a:extLst>
              <a:ext uri="{FF2B5EF4-FFF2-40B4-BE49-F238E27FC236}">
                <a16:creationId xmlns:a16="http://schemas.microsoft.com/office/drawing/2014/main" id="{50898F36-C5AF-4895-B35E-873B9B5EF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3548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Tiempo sentado ocupacional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14024" name="Picture 35" descr="Bullets_Arrow_Blue1_Right_03">
            <a:extLst>
              <a:ext uri="{FF2B5EF4-FFF2-40B4-BE49-F238E27FC236}">
                <a16:creationId xmlns:a16="http://schemas.microsoft.com/office/drawing/2014/main" id="{E23399A3-DBEE-4E3D-AF4C-916365AB6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0692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6" name="Text Box 36">
            <a:extLst>
              <a:ext uri="{FF2B5EF4-FFF2-40B4-BE49-F238E27FC236}">
                <a16:creationId xmlns:a16="http://schemas.microsoft.com/office/drawing/2014/main" id="{1842BDAB-3D18-4F33-85F1-734F7A28A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47211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En actividades recreativas sedentarias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14026" name="Picture 37" descr="Bullets_Arrow_Blue1_Right_03">
            <a:extLst>
              <a:ext uri="{FF2B5EF4-FFF2-40B4-BE49-F238E27FC236}">
                <a16:creationId xmlns:a16="http://schemas.microsoft.com/office/drawing/2014/main" id="{E36BFEA5-C21B-4349-8A0B-89A418D5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435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7" name="Picture 38" descr="5">
            <a:extLst>
              <a:ext uri="{FF2B5EF4-FFF2-40B4-BE49-F238E27FC236}">
                <a16:creationId xmlns:a16="http://schemas.microsoft.com/office/drawing/2014/main" id="{E1FE5E5D-E563-4E4C-8D2B-CABE9FCE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92375"/>
            <a:ext cx="115093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8" name="Picture 39" descr="7">
            <a:extLst>
              <a:ext uri="{FF2B5EF4-FFF2-40B4-BE49-F238E27FC236}">
                <a16:creationId xmlns:a16="http://schemas.microsoft.com/office/drawing/2014/main" id="{CBCBD4DC-1539-43FB-90CA-554F1B4E9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13100"/>
            <a:ext cx="13684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9" name="Picture 40" descr="9">
            <a:extLst>
              <a:ext uri="{FF2B5EF4-FFF2-40B4-BE49-F238E27FC236}">
                <a16:creationId xmlns:a16="http://schemas.microsoft.com/office/drawing/2014/main" id="{3CD1C9F0-CE2F-4EF0-9C41-F0E634434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49725"/>
            <a:ext cx="9001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30" name="Picture 41" descr="10">
            <a:extLst>
              <a:ext uri="{FF2B5EF4-FFF2-40B4-BE49-F238E27FC236}">
                <a16:creationId xmlns:a16="http://schemas.microsoft.com/office/drawing/2014/main" id="{630A7F38-351C-434A-9AEB-F1CE75276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300663"/>
            <a:ext cx="12969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31" name="Picture 42" descr="21">
            <a:extLst>
              <a:ext uri="{FF2B5EF4-FFF2-40B4-BE49-F238E27FC236}">
                <a16:creationId xmlns:a16="http://schemas.microsoft.com/office/drawing/2014/main" id="{0AF8DA76-67FA-48BA-B0F4-9F861E490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14414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breeze.wav"/>
      </p:stSnd>
    </p:sndAc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3643-DB4C-43C3-B477-40FBC1B51854}"/>
              </a:ext>
            </a:extLst>
          </p:cNvPr>
          <p:cNvSpPr>
            <a:spLocks/>
          </p:cNvSpPr>
          <p:nvPr/>
        </p:nvSpPr>
        <p:spPr bwMode="auto">
          <a:xfrm>
            <a:off x="2052638" y="1052513"/>
            <a:ext cx="70564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</a:p>
        </p:txBody>
      </p:sp>
      <p:sp>
        <p:nvSpPr>
          <p:cNvPr id="1419267" name="Text Box 3">
            <a:extLst>
              <a:ext uri="{FF2B5EF4-FFF2-40B4-BE49-F238E27FC236}">
                <a16:creationId xmlns:a16="http://schemas.microsoft.com/office/drawing/2014/main" id="{F7CE9A15-B818-4778-BD49-B04BDE902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59080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Modalidades, o dominios, para el tiempo sentado: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16068" name="Picture 4" descr="Bullets_Arrow_Blue1_Right_03">
            <a:extLst>
              <a:ext uri="{FF2B5EF4-FFF2-40B4-BE49-F238E27FC236}">
                <a16:creationId xmlns:a16="http://schemas.microsoft.com/office/drawing/2014/main" id="{B0AF652D-184C-4A51-BDE6-D71E3B7F1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66223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69" name="Text Box 5">
            <a:extLst>
              <a:ext uri="{FF2B5EF4-FFF2-40B4-BE49-F238E27FC236}">
                <a16:creationId xmlns:a16="http://schemas.microsoft.com/office/drawing/2014/main" id="{AAD83E5B-8E23-438A-939E-81869D69B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519488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Representa el comportamiento sedentario más común durante el tiempo de ocio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19270" name="Text Box 6">
            <a:extLst>
              <a:ext uri="{FF2B5EF4-FFF2-40B4-BE49-F238E27FC236}">
                <a16:creationId xmlns:a16="http://schemas.microsoft.com/office/drawing/2014/main" id="{4E857770-079F-4E32-A594-AC5297D6E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094038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Observando televisión</a:t>
            </a:r>
            <a:r>
              <a:rPr lang="en-US" altLang="es-PR" sz="2100">
                <a:solidFill>
                  <a:srgbClr val="000000"/>
                </a:solidFill>
              </a:rPr>
              <a:t>: 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71" name="Picture 7" descr="Bullet_Round_Diamond_Maggenta_02">
            <a:extLst>
              <a:ext uri="{FF2B5EF4-FFF2-40B4-BE49-F238E27FC236}">
                <a16:creationId xmlns:a16="http://schemas.microsoft.com/office/drawing/2014/main" id="{A47598EF-31D2-4DCD-941A-B77D349F6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1654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72" name="Text Box 8">
            <a:extLst>
              <a:ext uri="{FF2B5EF4-FFF2-40B4-BE49-F238E27FC236}">
                <a16:creationId xmlns:a16="http://schemas.microsoft.com/office/drawing/2014/main" id="{B0D1688D-82F1-4FBC-BEA7-3203A53F8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27196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Durante el transporte terrestre o aéreo</a:t>
            </a:r>
            <a:r>
              <a:rPr lang="en-US" altLang="es-PR" sz="2100">
                <a:solidFill>
                  <a:srgbClr val="000000"/>
                </a:solidFill>
              </a:rPr>
              <a:t>: 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73" name="Picture 9" descr="Bullet_Round_Diamond_Maggenta_02">
            <a:extLst>
              <a:ext uri="{FF2B5EF4-FFF2-40B4-BE49-F238E27FC236}">
                <a16:creationId xmlns:a16="http://schemas.microsoft.com/office/drawing/2014/main" id="{4CE3BE0D-8457-43FF-B8C5-443000CAB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434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74" name="Text Box 10">
            <a:extLst>
              <a:ext uri="{FF2B5EF4-FFF2-40B4-BE49-F238E27FC236}">
                <a16:creationId xmlns:a16="http://schemas.microsoft.com/office/drawing/2014/main" id="{9EA3B03C-CB50-443A-BB04-AE32A9823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743450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Ejemplo: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75" name="Picture 11" descr="Bullets_Arrow-Thin_Green_Right_02">
            <a:extLst>
              <a:ext uri="{FF2B5EF4-FFF2-40B4-BE49-F238E27FC236}">
                <a16:creationId xmlns:a16="http://schemas.microsoft.com/office/drawing/2014/main" id="{96CE75BD-723E-4124-8384-4C8264722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76788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76" name="Text Box 12">
            <a:extLst>
              <a:ext uri="{FF2B5EF4-FFF2-40B4-BE49-F238E27FC236}">
                <a16:creationId xmlns:a16="http://schemas.microsoft.com/office/drawing/2014/main" id="{AD060ECC-6152-46DC-931D-2A7A7D9CB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176838"/>
            <a:ext cx="75596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Calibri" panose="020F0502020204030204" pitchFamily="34" charset="0"/>
              </a:rPr>
              <a:t>Tiempo sentado al conducir un automóvil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19277" name="Text Box 13">
            <a:extLst>
              <a:ext uri="{FF2B5EF4-FFF2-40B4-BE49-F238E27FC236}">
                <a16:creationId xmlns:a16="http://schemas.microsoft.com/office/drawing/2014/main" id="{772F85C8-2E82-4E0A-8CDB-813DC684C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60546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Tiempo sentado ocupacional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78" name="Picture 14" descr="Bullet_Round_Diamond_Maggenta_02">
            <a:extLst>
              <a:ext uri="{FF2B5EF4-FFF2-40B4-BE49-F238E27FC236}">
                <a16:creationId xmlns:a16="http://schemas.microsoft.com/office/drawing/2014/main" id="{4D9A5FE9-5FCE-40BF-8D4E-599186C9B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6769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79" name="Text Box 15">
            <a:extLst>
              <a:ext uri="{FF2B5EF4-FFF2-40B4-BE49-F238E27FC236}">
                <a16:creationId xmlns:a16="http://schemas.microsoft.com/office/drawing/2014/main" id="{7E620CF1-1899-4B3B-9D64-0BF8113B2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111875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Tiempo sentado total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80" name="Picture 16" descr="Bullet_Round_Diamond_Maggenta_02">
            <a:extLst>
              <a:ext uri="{FF2B5EF4-FFF2-40B4-BE49-F238E27FC236}">
                <a16:creationId xmlns:a16="http://schemas.microsoft.com/office/drawing/2014/main" id="{7B94F53E-5282-4696-BC66-BECD6FF9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1833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81" name="Picture 17" descr="Sit_Office_Worker_001">
            <a:extLst>
              <a:ext uri="{FF2B5EF4-FFF2-40B4-BE49-F238E27FC236}">
                <a16:creationId xmlns:a16="http://schemas.microsoft.com/office/drawing/2014/main" id="{A3AF9B33-1A1E-4DB4-BB91-2B7BEAB61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174783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82" name="Picture 18" descr="25">
            <a:extLst>
              <a:ext uri="{FF2B5EF4-FFF2-40B4-BE49-F238E27FC236}">
                <a16:creationId xmlns:a16="http://schemas.microsoft.com/office/drawing/2014/main" id="{0289A632-3BA6-4D13-B899-48931C5AF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581525"/>
            <a:ext cx="23399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breeze.wav"/>
      </p:stSnd>
    </p:sndAc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BD3B-85F4-42F8-A0D3-8D993C42B85F}"/>
              </a:ext>
            </a:extLst>
          </p:cNvPr>
          <p:cNvSpPr>
            <a:spLocks/>
          </p:cNvSpPr>
          <p:nvPr/>
        </p:nvSpPr>
        <p:spPr bwMode="auto">
          <a:xfrm>
            <a:off x="1763713" y="836613"/>
            <a:ext cx="73453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INVESTIGACIONES</a:t>
            </a:r>
          </a:p>
        </p:txBody>
      </p:sp>
      <p:sp>
        <p:nvSpPr>
          <p:cNvPr id="1473539" name="Text Box 3">
            <a:extLst>
              <a:ext uri="{FF2B5EF4-FFF2-40B4-BE49-F238E27FC236}">
                <a16:creationId xmlns:a16="http://schemas.microsoft.com/office/drawing/2014/main" id="{76BF15D2-131D-4236-86D8-38210880D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368550"/>
            <a:ext cx="83185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Determinantes contexuales (escenarios de</a:t>
            </a:r>
          </a:p>
          <a:p>
            <a:pPr eaLnBrk="1" hangingPunct="1">
              <a:lnSpc>
                <a:spcPct val="5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comportamiento) – </a:t>
            </a:r>
            <a:r>
              <a:rPr lang="en-US" altLang="es-PR" sz="2800" i="1" u="sng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Contextos</a:t>
            </a: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18116" name="Picture 4" descr="Bullets_Arrow_Blue1_Right_03">
            <a:extLst>
              <a:ext uri="{FF2B5EF4-FFF2-40B4-BE49-F238E27FC236}">
                <a16:creationId xmlns:a16="http://schemas.microsoft.com/office/drawing/2014/main" id="{6D59E5CE-02DD-4E4E-A1DB-23A87432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43998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3541" name="Text Box 5">
            <a:extLst>
              <a:ext uri="{FF2B5EF4-FFF2-40B4-BE49-F238E27FC236}">
                <a16:creationId xmlns:a16="http://schemas.microsoft.com/office/drawing/2014/main" id="{55543873-9634-4144-8C80-191A234A1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24021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Transportación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8118" name="Picture 6" descr="Bullet_Round_Diamond_Maggenta_02">
            <a:extLst>
              <a:ext uri="{FF2B5EF4-FFF2-40B4-BE49-F238E27FC236}">
                <a16:creationId xmlns:a16="http://schemas.microsoft.com/office/drawing/2014/main" id="{C980249D-CB90-4BF9-977D-441C4EFC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1165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3543" name="Text Box 7">
            <a:extLst>
              <a:ext uri="{FF2B5EF4-FFF2-40B4-BE49-F238E27FC236}">
                <a16:creationId xmlns:a16="http://schemas.microsoft.com/office/drawing/2014/main" id="{BE2988B3-CC36-4B7B-973F-BD2037EB6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745038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Recreativos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8120" name="Picture 8" descr="Bullet_Round_Diamond_Maggenta_02">
            <a:extLst>
              <a:ext uri="{FF2B5EF4-FFF2-40B4-BE49-F238E27FC236}">
                <a16:creationId xmlns:a16="http://schemas.microsoft.com/office/drawing/2014/main" id="{819E353E-1E5C-4FE1-99B6-9BD4FCC7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8164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3545" name="Text Box 9">
            <a:extLst>
              <a:ext uri="{FF2B5EF4-FFF2-40B4-BE49-F238E27FC236}">
                <a16:creationId xmlns:a16="http://schemas.microsoft.com/office/drawing/2014/main" id="{6E0D003B-E9D9-4BFA-AA88-923A1BD15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232150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Domésticos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8122" name="Picture 10" descr="Bullet_Round_Diamond_Maggenta_02">
            <a:extLst>
              <a:ext uri="{FF2B5EF4-FFF2-40B4-BE49-F238E27FC236}">
                <a16:creationId xmlns:a16="http://schemas.microsoft.com/office/drawing/2014/main" id="{C18866E9-149A-4EB6-9C40-7579AC37B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0358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3547" name="Text Box 11">
            <a:extLst>
              <a:ext uri="{FF2B5EF4-FFF2-40B4-BE49-F238E27FC236}">
                <a16:creationId xmlns:a16="http://schemas.microsoft.com/office/drawing/2014/main" id="{AB832DAA-4B4F-4BEA-ABD9-A9494CF19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73856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Ocupacionales (lugares de trabajo laboral)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8124" name="Picture 12" descr="Bullet_Round_Diamond_Maggenta_02">
            <a:extLst>
              <a:ext uri="{FF2B5EF4-FFF2-40B4-BE49-F238E27FC236}">
                <a16:creationId xmlns:a16="http://schemas.microsoft.com/office/drawing/2014/main" id="{C507792C-66C5-4199-BAAF-EF83FFEDD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100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25" name="Rectangle 13">
            <a:extLst>
              <a:ext uri="{FF2B5EF4-FFF2-40B4-BE49-F238E27FC236}">
                <a16:creationId xmlns:a16="http://schemas.microsoft.com/office/drawing/2014/main" id="{52DF2F5A-CEA9-4E4B-8316-AD51DED16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18126" name="Text Box 6">
            <a:extLst>
              <a:ext uri="{FF2B5EF4-FFF2-40B4-BE49-F238E27FC236}">
                <a16:creationId xmlns:a16="http://schemas.microsoft.com/office/drawing/2014/main" id="{DEC7A525-4B1E-45F0-9334-E48A97EB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"Too much sitting: the population health science of sedentary behavior", por: N. Owen, G. N. Healy, C. E, Matthews, y D. W. Dunstan, 2010, </a:t>
            </a:r>
            <a:r>
              <a:rPr lang="en-US" altLang="es-PR" sz="1200" i="1">
                <a:latin typeface="Times New Roman" panose="02020603050405020304" pitchFamily="18" charset="0"/>
              </a:rPr>
              <a:t>Exercise and Sport Sciences Reviews, 38</a:t>
            </a:r>
            <a:r>
              <a:rPr lang="en-US" altLang="es-PR" sz="1200" b="0">
                <a:latin typeface="Times New Roman" panose="02020603050405020304" pitchFamily="18" charset="0"/>
              </a:rPr>
              <a:t>(3), p. 110. doi: 10.1097/JES.0b013e3181e373a2.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http://www.uq.edu.au/uqwellness/docs/Too-much-sitting.pdf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18127" name="Picture 15" descr="2">
            <a:extLst>
              <a:ext uri="{FF2B5EF4-FFF2-40B4-BE49-F238E27FC236}">
                <a16:creationId xmlns:a16="http://schemas.microsoft.com/office/drawing/2014/main" id="{DA9AF1FF-3E0F-4561-A8BD-E6FA8FEF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14097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8" name="Picture 16" descr="23">
            <a:extLst>
              <a:ext uri="{FF2B5EF4-FFF2-40B4-BE49-F238E27FC236}">
                <a16:creationId xmlns:a16="http://schemas.microsoft.com/office/drawing/2014/main" id="{41E1D0E3-0A4A-4B7C-ADFF-52D756C6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92600"/>
            <a:ext cx="180022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6">
            <a:extLst>
              <a:ext uri="{FF2B5EF4-FFF2-40B4-BE49-F238E27FC236}">
                <a16:creationId xmlns:a16="http://schemas.microsoft.com/office/drawing/2014/main" id="{9647E86D-F5B9-41B2-83FA-C21DB3ECC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86350A75-917F-465C-8D4C-0B79C3DC9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20164" name="Picture 7" descr="NEAT_Table_003">
            <a:extLst>
              <a:ext uri="{FF2B5EF4-FFF2-40B4-BE49-F238E27FC236}">
                <a16:creationId xmlns:a16="http://schemas.microsoft.com/office/drawing/2014/main" id="{E146908C-8A75-4B8B-8B0F-A6EE82715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993775"/>
            <a:ext cx="100091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8" descr="NEAT_Table_004">
            <a:extLst>
              <a:ext uri="{FF2B5EF4-FFF2-40B4-BE49-F238E27FC236}">
                <a16:creationId xmlns:a16="http://schemas.microsoft.com/office/drawing/2014/main" id="{F041DFA1-11F4-41E1-AFAE-B380175A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557338"/>
            <a:ext cx="10369551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6" name="Picture 9" descr="NEAT_Table_005">
            <a:extLst>
              <a:ext uri="{FF2B5EF4-FFF2-40B4-BE49-F238E27FC236}">
                <a16:creationId xmlns:a16="http://schemas.microsoft.com/office/drawing/2014/main" id="{AE7CEE5D-9A45-4BFD-9229-E94E5BD84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2182813"/>
            <a:ext cx="4962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7" name="Picture 10" descr="NEAT_Table_006">
            <a:extLst>
              <a:ext uri="{FF2B5EF4-FFF2-40B4-BE49-F238E27FC236}">
                <a16:creationId xmlns:a16="http://schemas.microsoft.com/office/drawing/2014/main" id="{10DE2470-2A33-40C0-939B-96B31128D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119438"/>
            <a:ext cx="3905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8" name="Picture 11" descr="NEAT_Table_007">
            <a:extLst>
              <a:ext uri="{FF2B5EF4-FFF2-40B4-BE49-F238E27FC236}">
                <a16:creationId xmlns:a16="http://schemas.microsoft.com/office/drawing/2014/main" id="{45245C4D-AB19-4CC1-B9E9-F7F382A0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5338"/>
            <a:ext cx="51149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9" name="Picture 12" descr="NEAT_Table_008">
            <a:extLst>
              <a:ext uri="{FF2B5EF4-FFF2-40B4-BE49-F238E27FC236}">
                <a16:creationId xmlns:a16="http://schemas.microsoft.com/office/drawing/2014/main" id="{C3107C41-3A9C-484D-811B-408943C2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87638"/>
            <a:ext cx="47244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6">
            <a:extLst>
              <a:ext uri="{FF2B5EF4-FFF2-40B4-BE49-F238E27FC236}">
                <a16:creationId xmlns:a16="http://schemas.microsoft.com/office/drawing/2014/main" id="{2754DE52-4CA3-44E2-9817-D1F683B63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6DA41379-0E26-44D9-AE33-1067FB442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22212" name="Rectangle 4">
            <a:extLst>
              <a:ext uri="{FF2B5EF4-FFF2-40B4-BE49-F238E27FC236}">
                <a16:creationId xmlns:a16="http://schemas.microsoft.com/office/drawing/2014/main" id="{974F8767-C09C-4780-9DFB-17CFFB5C1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589588"/>
            <a:ext cx="8497887" cy="287337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22213" name="Picture 5" descr="NEAT_Table_003">
            <a:extLst>
              <a:ext uri="{FF2B5EF4-FFF2-40B4-BE49-F238E27FC236}">
                <a16:creationId xmlns:a16="http://schemas.microsoft.com/office/drawing/2014/main" id="{72B970A2-4418-42D3-8B17-8205BC8BB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981075"/>
            <a:ext cx="102298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6" descr="NEAT_Table_004">
            <a:extLst>
              <a:ext uri="{FF2B5EF4-FFF2-40B4-BE49-F238E27FC236}">
                <a16:creationId xmlns:a16="http://schemas.microsoft.com/office/drawing/2014/main" id="{587390A5-9594-4E0A-A993-AE2DFE013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1700213"/>
            <a:ext cx="10801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5" name="Picture 7" descr="NEAT_Table_005">
            <a:extLst>
              <a:ext uri="{FF2B5EF4-FFF2-40B4-BE49-F238E27FC236}">
                <a16:creationId xmlns:a16="http://schemas.microsoft.com/office/drawing/2014/main" id="{D5DB69C4-8363-478D-AF09-ADE6B002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2182813"/>
            <a:ext cx="4962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6" name="Picture 8" descr="NEAT_Table_006">
            <a:extLst>
              <a:ext uri="{FF2B5EF4-FFF2-40B4-BE49-F238E27FC236}">
                <a16:creationId xmlns:a16="http://schemas.microsoft.com/office/drawing/2014/main" id="{92FB0370-D743-4CE4-979F-43704DCBB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119438"/>
            <a:ext cx="3905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7" name="Picture 9" descr="NEAT_Table_007">
            <a:extLst>
              <a:ext uri="{FF2B5EF4-FFF2-40B4-BE49-F238E27FC236}">
                <a16:creationId xmlns:a16="http://schemas.microsoft.com/office/drawing/2014/main" id="{B1FA2C13-A2BF-4666-B33F-25A2EB881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5338"/>
            <a:ext cx="51149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8" name="Picture 10" descr="NEAT_Table_008">
            <a:extLst>
              <a:ext uri="{FF2B5EF4-FFF2-40B4-BE49-F238E27FC236}">
                <a16:creationId xmlns:a16="http://schemas.microsoft.com/office/drawing/2014/main" id="{C2D15411-6A23-4C0F-9C8D-7EA72DDA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87638"/>
            <a:ext cx="47244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9" name="Picture 11" descr="NEAT_Table_009">
            <a:extLst>
              <a:ext uri="{FF2B5EF4-FFF2-40B4-BE49-F238E27FC236}">
                <a16:creationId xmlns:a16="http://schemas.microsoft.com/office/drawing/2014/main" id="{F3F77324-FFF8-4C0E-8199-4B4C1C1BD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288" y="4292600"/>
            <a:ext cx="11458576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6" descr="Folded_Page_EFECTOS ADVERSOS">
            <a:extLst>
              <a:ext uri="{FF2B5EF4-FFF2-40B4-BE49-F238E27FC236}">
                <a16:creationId xmlns:a16="http://schemas.microsoft.com/office/drawing/2014/main" id="{C01E5F2B-3685-443A-9BAC-62B3C3767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GN10_Efectos_Sedentarismo_PPT">
            <a:extLst>
              <a:ext uri="{FF2B5EF4-FFF2-40B4-BE49-F238E27FC236}">
                <a16:creationId xmlns:a16="http://schemas.microsoft.com/office/drawing/2014/main" id="{AB40F70E-9EC1-4AE0-A511-A75B769B3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92150"/>
            <a:ext cx="7559675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breeze.wav"/>
      </p:stSnd>
    </p:sndAc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GN11_Metabol_Sedentarismo_PPT_1">
            <a:extLst>
              <a:ext uri="{FF2B5EF4-FFF2-40B4-BE49-F238E27FC236}">
                <a16:creationId xmlns:a16="http://schemas.microsoft.com/office/drawing/2014/main" id="{556B0AB5-FF2E-4105-840A-8630B3B39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701675"/>
            <a:ext cx="8351838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r"/>
    <p:sndAc>
      <p:stSnd>
        <p:snd r:embed="rId4" name="breez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olded_Page_COM-SEDENT_INVEST">
            <a:extLst>
              <a:ext uri="{FF2B5EF4-FFF2-40B4-BE49-F238E27FC236}">
                <a16:creationId xmlns:a16="http://schemas.microsoft.com/office/drawing/2014/main" id="{48EE207B-9442-47A9-B781-1844773B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GN11_Metabol_Sedentarismo_PPT_3">
            <a:extLst>
              <a:ext uri="{FF2B5EF4-FFF2-40B4-BE49-F238E27FC236}">
                <a16:creationId xmlns:a16="http://schemas.microsoft.com/office/drawing/2014/main" id="{587C9CB7-924A-4A7C-835E-AFFB37E3F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531225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0A10-97A0-43A0-B321-C347199F5DA6}"/>
              </a:ext>
            </a:extLst>
          </p:cNvPr>
          <p:cNvSpPr>
            <a:spLocks/>
          </p:cNvSpPr>
          <p:nvPr/>
        </p:nvSpPr>
        <p:spPr bwMode="auto">
          <a:xfrm>
            <a:off x="0" y="693738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LIPOPROTEÍNAS: METABOLISMO</a:t>
            </a:r>
            <a:br>
              <a:rPr lang="es-PR" altLang="es-PR" sz="1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ENZIMAS: Principales Involucradas el en Metabolismo de los Lípidos</a:t>
            </a:r>
            <a:endParaRPr lang="es-PR" altLang="es-PR" sz="11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32451" name="Rectangle 4">
            <a:extLst>
              <a:ext uri="{FF2B5EF4-FFF2-40B4-BE49-F238E27FC236}">
                <a16:creationId xmlns:a16="http://schemas.microsoft.com/office/drawing/2014/main" id="{28B1B771-99D3-4654-A54B-8397E2E8D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51613"/>
            <a:ext cx="9144000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32452" name="Text Box 6">
            <a:extLst>
              <a:ext uri="{FF2B5EF4-FFF2-40B4-BE49-F238E27FC236}">
                <a16:creationId xmlns:a16="http://schemas.microsoft.com/office/drawing/2014/main" id="{76B56A30-33E7-4EB5-AE03-0A9FD82C9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6423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Tomado de: </a:t>
            </a:r>
            <a:r>
              <a:rPr lang="en-US" altLang="es-PR" sz="1200" i="1">
                <a:latin typeface="Times New Roman" panose="02020603050405020304" pitchFamily="18" charset="0"/>
              </a:rPr>
              <a:t>The Exercise Professional’s Guide to Optimizing Health: Strategies for Preventing and Reducing Chronic Disease</a:t>
            </a:r>
            <a:r>
              <a:rPr lang="en-US" altLang="es-PR" sz="1200" b="0">
                <a:latin typeface="Times New Roman" panose="02020603050405020304" pitchFamily="18" charset="0"/>
              </a:rPr>
              <a:t>. (p. 209), por J. L. Roitman, 2012, Philadelphia: Lippincott Williams &amp; Wilkins. Copyright 2012 por: Lippincott Williams &amp; Wilkins, a Wolters Kluwer business.</a:t>
            </a:r>
          </a:p>
        </p:txBody>
      </p:sp>
      <p:pic>
        <p:nvPicPr>
          <p:cNvPr id="232453" name="Picture 7" descr="Dislipidemias_RX_Exewr_03">
            <a:extLst>
              <a:ext uri="{FF2B5EF4-FFF2-40B4-BE49-F238E27FC236}">
                <a16:creationId xmlns:a16="http://schemas.microsoft.com/office/drawing/2014/main" id="{1455CC02-1CFD-4318-B487-DF53A6FCF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7273925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d"/>
    <p:sndAc>
      <p:stSnd>
        <p:snd r:embed="rId4" name="breeze.wav"/>
      </p:stSnd>
    </p:sndAc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3" descr="Folded_Page_SB_INTERUP">
            <a:extLst>
              <a:ext uri="{FF2B5EF4-FFF2-40B4-BE49-F238E27FC236}">
                <a16:creationId xmlns:a16="http://schemas.microsoft.com/office/drawing/2014/main" id="{F3DEFBFB-E9C4-469D-9879-072B29FA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6">
            <a:extLst>
              <a:ext uri="{FF2B5EF4-FFF2-40B4-BE49-F238E27FC236}">
                <a16:creationId xmlns:a16="http://schemas.microsoft.com/office/drawing/2014/main" id="{345CE0E5-A41F-463E-A502-60E34EED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6175038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6C7603CC-4B8E-4CDB-84C5-C40FEA059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38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36548" name="Rectangle 4">
            <a:extLst>
              <a:ext uri="{FF2B5EF4-FFF2-40B4-BE49-F238E27FC236}">
                <a16:creationId xmlns:a16="http://schemas.microsoft.com/office/drawing/2014/main" id="{AC77C81B-05B6-4CE6-B7A9-DB5BE0376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192500"/>
            <a:ext cx="8497888" cy="287338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36549" name="Picture 5" descr="NEAT_Table_010">
            <a:extLst>
              <a:ext uri="{FF2B5EF4-FFF2-40B4-BE49-F238E27FC236}">
                <a16:creationId xmlns:a16="http://schemas.microsoft.com/office/drawing/2014/main" id="{C14E66E6-113C-4A6B-9000-3AE0CAF6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1743075"/>
            <a:ext cx="108204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0" name="Picture 6" descr="NEAT_Table_011">
            <a:extLst>
              <a:ext uri="{FF2B5EF4-FFF2-40B4-BE49-F238E27FC236}">
                <a16:creationId xmlns:a16="http://schemas.microsoft.com/office/drawing/2014/main" id="{360EDE8E-CB63-4BA2-8428-374439157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1196975"/>
            <a:ext cx="7467601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1" name="Picture 7" descr="NEAT_Table_012">
            <a:extLst>
              <a:ext uri="{FF2B5EF4-FFF2-40B4-BE49-F238E27FC236}">
                <a16:creationId xmlns:a16="http://schemas.microsoft.com/office/drawing/2014/main" id="{394D3387-12F7-48C7-B765-774D6AE3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4148138"/>
            <a:ext cx="762952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2" name="Picture 8" descr="NEAT_Table_013">
            <a:extLst>
              <a:ext uri="{FF2B5EF4-FFF2-40B4-BE49-F238E27FC236}">
                <a16:creationId xmlns:a16="http://schemas.microsoft.com/office/drawing/2014/main" id="{66F23B06-43E2-4061-861C-6197D5F0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549275"/>
            <a:ext cx="84582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3" name="Picture 9" descr="NEAT_Table_014">
            <a:extLst>
              <a:ext uri="{FF2B5EF4-FFF2-40B4-BE49-F238E27FC236}">
                <a16:creationId xmlns:a16="http://schemas.microsoft.com/office/drawing/2014/main" id="{FE59331F-3446-4598-8C43-1255987F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260350"/>
            <a:ext cx="5000626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4" name="Picture 10" descr="NEAT_Table_015">
            <a:extLst>
              <a:ext uri="{FF2B5EF4-FFF2-40B4-BE49-F238E27FC236}">
                <a16:creationId xmlns:a16="http://schemas.microsoft.com/office/drawing/2014/main" id="{96B6ECA0-5D47-42D7-A8B4-925E8D28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4437063"/>
            <a:ext cx="7867651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5" name="Picture 11" descr="NEAT_Table_016">
            <a:extLst>
              <a:ext uri="{FF2B5EF4-FFF2-40B4-BE49-F238E27FC236}">
                <a16:creationId xmlns:a16="http://schemas.microsoft.com/office/drawing/2014/main" id="{074DAFD5-B90E-4840-91B0-83DC75B9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5084763"/>
            <a:ext cx="7848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6" name="Picture 12" descr="NEAT_Table_017">
            <a:extLst>
              <a:ext uri="{FF2B5EF4-FFF2-40B4-BE49-F238E27FC236}">
                <a16:creationId xmlns:a16="http://schemas.microsoft.com/office/drawing/2014/main" id="{0C7DB3EA-A4C4-48CC-A38D-C249C039D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805488"/>
            <a:ext cx="5486401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7" name="Picture 13" descr="NEAT_Table_018">
            <a:extLst>
              <a:ext uri="{FF2B5EF4-FFF2-40B4-BE49-F238E27FC236}">
                <a16:creationId xmlns:a16="http://schemas.microsoft.com/office/drawing/2014/main" id="{DA8341EC-B566-4AF0-99E1-3BC6ADC91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6245225"/>
            <a:ext cx="8924926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8" name="Picture 14" descr="NEAT_Table_019">
            <a:extLst>
              <a:ext uri="{FF2B5EF4-FFF2-40B4-BE49-F238E27FC236}">
                <a16:creationId xmlns:a16="http://schemas.microsoft.com/office/drawing/2014/main" id="{1656375D-8377-4A61-9C83-A16F2B9C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713" y="9637713"/>
            <a:ext cx="11401426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9" name="Picture 15" descr="NEAT_Table_020">
            <a:extLst>
              <a:ext uri="{FF2B5EF4-FFF2-40B4-BE49-F238E27FC236}">
                <a16:creationId xmlns:a16="http://schemas.microsoft.com/office/drawing/2014/main" id="{A4D61344-940C-436B-B665-33E0A1243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67988"/>
            <a:ext cx="70580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0" name="Picture 16" descr="NEAT_Table_021">
            <a:extLst>
              <a:ext uri="{FF2B5EF4-FFF2-40B4-BE49-F238E27FC236}">
                <a16:creationId xmlns:a16="http://schemas.microsoft.com/office/drawing/2014/main" id="{2AF9C594-7E2A-4246-B9F6-EEBB4CC6F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075" y="11345863"/>
            <a:ext cx="10344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1" name="Picture 17" descr="NEAT_Table_022">
            <a:extLst>
              <a:ext uri="{FF2B5EF4-FFF2-40B4-BE49-F238E27FC236}">
                <a16:creationId xmlns:a16="http://schemas.microsoft.com/office/drawing/2014/main" id="{A62607F0-6E2A-41D8-B986-3DBDE05A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2761913"/>
            <a:ext cx="7953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2" name="Picture 18" descr="NEAT_Table_023">
            <a:extLst>
              <a:ext uri="{FF2B5EF4-FFF2-40B4-BE49-F238E27FC236}">
                <a16:creationId xmlns:a16="http://schemas.microsoft.com/office/drawing/2014/main" id="{F2741FD8-19D1-40B6-8292-81B2E88CF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163" y="14255750"/>
            <a:ext cx="10220326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930" name="Text Box 2">
            <a:extLst>
              <a:ext uri="{FF2B5EF4-FFF2-40B4-BE49-F238E27FC236}">
                <a16:creationId xmlns:a16="http://schemas.microsoft.com/office/drawing/2014/main" id="{D302CE59-08FC-4130-BAFC-EAA4D7245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06057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Asociaciones Favorables: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38595" name="Picture 3" descr="Bullets_Arrow_Blue1_Right_03">
            <a:extLst>
              <a:ext uri="{FF2B5EF4-FFF2-40B4-BE49-F238E27FC236}">
                <a16:creationId xmlns:a16="http://schemas.microsoft.com/office/drawing/2014/main" id="{64BE56BF-C664-4CA0-A675-0A69C28C1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201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32" name="Text Box 4">
            <a:extLst>
              <a:ext uri="{FF2B5EF4-FFF2-40B4-BE49-F238E27FC236}">
                <a16:creationId xmlns:a16="http://schemas.microsoft.com/office/drawing/2014/main" id="{C0CB0BE8-FB5A-4F58-BD94-94A0AEFA3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492375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Biomarcadores para riesgos cardio-metabólicos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597" name="Picture 5" descr="Bullet_Round_Diamond_Maggenta_02">
            <a:extLst>
              <a:ext uri="{FF2B5EF4-FFF2-40B4-BE49-F238E27FC236}">
                <a16:creationId xmlns:a16="http://schemas.microsoft.com/office/drawing/2014/main" id="{EAFE19B4-3DDF-48AC-90B4-621E0C3A2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638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34" name="Text Box 6">
            <a:extLst>
              <a:ext uri="{FF2B5EF4-FFF2-40B4-BE49-F238E27FC236}">
                <a16:creationId xmlns:a16="http://schemas.microsoft.com/office/drawing/2014/main" id="{4A6FA151-528C-440C-843C-AC9B6C5F4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292417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Glucosa plasmática posprandial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Dunstan et al, 2012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599" name="Picture 7" descr="Bullets_Arrow-Thin_Green_Right_02">
            <a:extLst>
              <a:ext uri="{FF2B5EF4-FFF2-40B4-BE49-F238E27FC236}">
                <a16:creationId xmlns:a16="http://schemas.microsoft.com/office/drawing/2014/main" id="{98A6F0BB-B96E-466F-80D2-3F5566810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5751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5FAB25-6D5F-4742-84D2-758660132D31}"/>
              </a:ext>
            </a:extLst>
          </p:cNvPr>
          <p:cNvSpPr>
            <a:spLocks/>
          </p:cNvSpPr>
          <p:nvPr/>
        </p:nvSpPr>
        <p:spPr bwMode="auto">
          <a:xfrm>
            <a:off x="3636963" y="908050"/>
            <a:ext cx="5183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C70BB5-B58B-42A1-9F26-DAD2D15364EE}"/>
              </a:ext>
            </a:extLst>
          </p:cNvPr>
          <p:cNvSpPr>
            <a:spLocks/>
          </p:cNvSpPr>
          <p:nvPr/>
        </p:nvSpPr>
        <p:spPr bwMode="auto">
          <a:xfrm>
            <a:off x="3636963" y="1123950"/>
            <a:ext cx="55070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3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</a:t>
            </a:r>
          </a:p>
        </p:txBody>
      </p:sp>
      <p:sp>
        <p:nvSpPr>
          <p:cNvPr id="238602" name="Text Box 10">
            <a:extLst>
              <a:ext uri="{FF2B5EF4-FFF2-40B4-BE49-F238E27FC236}">
                <a16:creationId xmlns:a16="http://schemas.microsoft.com/office/drawing/2014/main" id="{5A6A27F1-32D2-4296-BAFB-2BB2615B7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378777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Insulina sérica posprandial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Dunstan et al, 2012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8603" name="Picture 11" descr="Bullets_Arrow-Thin_Green_Right_02">
            <a:extLst>
              <a:ext uri="{FF2B5EF4-FFF2-40B4-BE49-F238E27FC236}">
                <a16:creationId xmlns:a16="http://schemas.microsoft.com/office/drawing/2014/main" id="{7DFF5DCC-5E2D-4CFE-9CE0-8F369BF9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2111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40" name="Text Box 12">
            <a:extLst>
              <a:ext uri="{FF2B5EF4-FFF2-40B4-BE49-F238E27FC236}">
                <a16:creationId xmlns:a16="http://schemas.microsoft.com/office/drawing/2014/main" id="{871F182B-2FD3-4717-B7FB-051BF2005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08476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Variables antropométricas/composición corporal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605" name="Picture 13" descr="Bullet_Round_Diamond_Maggenta_02">
            <a:extLst>
              <a:ext uri="{FF2B5EF4-FFF2-40B4-BE49-F238E27FC236}">
                <a16:creationId xmlns:a16="http://schemas.microsoft.com/office/drawing/2014/main" id="{B1326417-12B8-42E3-A389-FD7F928F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562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42" name="Text Box 14">
            <a:extLst>
              <a:ext uri="{FF2B5EF4-FFF2-40B4-BE49-F238E27FC236}">
                <a16:creationId xmlns:a16="http://schemas.microsoft.com/office/drawing/2014/main" id="{65DAD3B5-8859-47CD-8BDF-79BE872F7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5627688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Circunferencia de la cintura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Healy, et al, 2008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607" name="Picture 15" descr="Bullets_Arrow-Thin_Green_Right_02">
            <a:extLst>
              <a:ext uri="{FF2B5EF4-FFF2-40B4-BE49-F238E27FC236}">
                <a16:creationId xmlns:a16="http://schemas.microsoft.com/office/drawing/2014/main" id="{18312902-1F85-4B16-A403-95195200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661025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08" name="Text Box 16">
            <a:extLst>
              <a:ext uri="{FF2B5EF4-FFF2-40B4-BE49-F238E27FC236}">
                <a16:creationId xmlns:a16="http://schemas.microsoft.com/office/drawing/2014/main" id="{EE9736CE-D209-4D05-A922-C29C8EA3E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6059488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Índice de masa corporal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Healy, et al, 2008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8609" name="Picture 17" descr="Bullets_Arrow-Thin_Green_Right_02">
            <a:extLst>
              <a:ext uri="{FF2B5EF4-FFF2-40B4-BE49-F238E27FC236}">
                <a16:creationId xmlns:a16="http://schemas.microsoft.com/office/drawing/2014/main" id="{C62D2A62-2B57-4147-B861-DC3E9F211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092825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10" name="Text Box 18">
            <a:extLst>
              <a:ext uri="{FF2B5EF4-FFF2-40B4-BE49-F238E27FC236}">
                <a16:creationId xmlns:a16="http://schemas.microsoft.com/office/drawing/2014/main" id="{8CBC3874-C0DF-4E3F-AF3F-DA6C8260E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418782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Trigicéridos </a:t>
            </a:r>
            <a:r>
              <a:rPr lang="es-ES" altLang="es-PR" sz="220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Healy, et al, 2008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8611" name="Picture 19" descr="Bullets_Arrow-Thin_Green_Right_02">
            <a:extLst>
              <a:ext uri="{FF2B5EF4-FFF2-40B4-BE49-F238E27FC236}">
                <a16:creationId xmlns:a16="http://schemas.microsoft.com/office/drawing/2014/main" id="{1433F670-F6D0-4F84-BD3B-BDDB9F99D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22116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12" name="Text Box 20">
            <a:extLst>
              <a:ext uri="{FF2B5EF4-FFF2-40B4-BE49-F238E27FC236}">
                <a16:creationId xmlns:a16="http://schemas.microsoft.com/office/drawing/2014/main" id="{45F6BBFD-FC0A-45C1-9B94-84C35FE8F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335597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Glucosa plasmática posterior a 2 horas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Healy, et al, 2008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8613" name="Picture 21" descr="Bullets_Arrow-Thin_Green_Right_02">
            <a:extLst>
              <a:ext uri="{FF2B5EF4-FFF2-40B4-BE49-F238E27FC236}">
                <a16:creationId xmlns:a16="http://schemas.microsoft.com/office/drawing/2014/main" id="{446E4EFF-834C-4377-A5E4-A402DB90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8931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54" name="Text Box 26">
            <a:extLst>
              <a:ext uri="{FF2B5EF4-FFF2-40B4-BE49-F238E27FC236}">
                <a16:creationId xmlns:a16="http://schemas.microsoft.com/office/drawing/2014/main" id="{7887ED4C-FC79-4112-B871-5F4CC01AA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88" y="461962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Lipoproteina lipasa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Hamilton,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 )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615" name="Picture 27" descr="Bullets_Arrow-Thin_Green_Right_02">
            <a:extLst>
              <a:ext uri="{FF2B5EF4-FFF2-40B4-BE49-F238E27FC236}">
                <a16:creationId xmlns:a16="http://schemas.microsoft.com/office/drawing/2014/main" id="{0F74DD92-7202-4469-90CE-0F098E3D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465296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3">
            <a:extLst>
              <a:ext uri="{FF2B5EF4-FFF2-40B4-BE49-F238E27FC236}">
                <a16:creationId xmlns:a16="http://schemas.microsoft.com/office/drawing/2014/main" id="{9D130529-C6C6-4BF9-AF45-CC15C3457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40643" name="Text Box 6">
            <a:extLst>
              <a:ext uri="{FF2B5EF4-FFF2-40B4-BE49-F238E27FC236}">
                <a16:creationId xmlns:a16="http://schemas.microsoft.com/office/drawing/2014/main" id="{2D8D27AE-D41F-4948-BAC7-0566FC3E7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"Breaking up prolonged sitting reduces postprandial glucose and insulin responses", por: D. W. Dunstan, B. A. Kingwell, R. Larsen, G. N. Healy, E. Cerin, M. T. Hamilton, J. E. Shaw, D. A. Bertovic, P. Z. Zimmet, J. Salmon, y N. Owen, 2012,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35</a:t>
            </a:r>
            <a:r>
              <a:rPr lang="en-US" altLang="es-PR" sz="1200" b="0">
                <a:latin typeface="Times New Roman" panose="02020603050405020304" pitchFamily="18" charset="0"/>
              </a:rPr>
              <a:t>(5), p. 980. doi: 10.2337/dc11-1931.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http://care.diabetesjournals.org/content/35/5/976.long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B2302-B2CB-4801-8A1B-C589A3AD9A75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INTERRUPCIONES: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Favorables: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Glucosa Posprandial</a:t>
            </a:r>
          </a:p>
        </p:txBody>
      </p:sp>
      <p:pic>
        <p:nvPicPr>
          <p:cNvPr id="240645" name="Picture 6" descr="S30">
            <a:extLst>
              <a:ext uri="{FF2B5EF4-FFF2-40B4-BE49-F238E27FC236}">
                <a16:creationId xmlns:a16="http://schemas.microsoft.com/office/drawing/2014/main" id="{A337069F-BDA5-424A-98CC-CCFA74BD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641032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A89B7E77-065A-45E5-8CA4-046EA14A7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42691" name="Text Box 6">
            <a:extLst>
              <a:ext uri="{FF2B5EF4-FFF2-40B4-BE49-F238E27FC236}">
                <a16:creationId xmlns:a16="http://schemas.microsoft.com/office/drawing/2014/main" id="{549B2D7B-C9C2-4DFC-A424-EB04B40DE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"Breaking up prolonged sitting reduces postprandial glucose and insulin responses", por: D. W. Dunstan, B. A. Kingwell, R. Larsen, G. N. Healy, E. Cerin, M. T. Hamilton, J. E. Shaw, D. A. Bertovic, P. Z. Zimmet, J. Salmon, y N. Owen, 2012,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35</a:t>
            </a:r>
            <a:r>
              <a:rPr lang="en-US" altLang="es-PR" sz="1200" b="0">
                <a:latin typeface="Times New Roman" panose="02020603050405020304" pitchFamily="18" charset="0"/>
              </a:rPr>
              <a:t>(5), p. 981. doi: 10.2337/dc11-1931.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http://care.diabetesjournals.org/content/35/5/976.long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1336D-6B1A-4F40-AB33-2F036900EC6D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INTERRUPCIONES: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Favorables: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Insulina Posprandial</a:t>
            </a:r>
          </a:p>
        </p:txBody>
      </p:sp>
      <p:pic>
        <p:nvPicPr>
          <p:cNvPr id="242693" name="Picture 6" descr="S31b">
            <a:extLst>
              <a:ext uri="{FF2B5EF4-FFF2-40B4-BE49-F238E27FC236}">
                <a16:creationId xmlns:a16="http://schemas.microsoft.com/office/drawing/2014/main" id="{D29C1F8B-6376-4A12-BF99-29692F22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64865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S23">
            <a:extLst>
              <a:ext uri="{FF2B5EF4-FFF2-40B4-BE49-F238E27FC236}">
                <a16:creationId xmlns:a16="http://schemas.microsoft.com/office/drawing/2014/main" id="{7827E7CA-201A-422D-BA39-EB5FBE9B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49338"/>
            <a:ext cx="6048375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Rectangle 3">
            <a:extLst>
              <a:ext uri="{FF2B5EF4-FFF2-40B4-BE49-F238E27FC236}">
                <a16:creationId xmlns:a16="http://schemas.microsoft.com/office/drawing/2014/main" id="{28B9FAAD-6CE9-46DC-A773-2A2FCC08F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44740" name="Text Box 6">
            <a:extLst>
              <a:ext uri="{FF2B5EF4-FFF2-40B4-BE49-F238E27FC236}">
                <a16:creationId xmlns:a16="http://schemas.microsoft.com/office/drawing/2014/main" id="{924B9C03-399E-4D5C-BD68-66851BD84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"Too much sitting: the population health science of sedentary behavior", por: N. Owen, G. N. Healy, C. E, Matthews, y D. W. Dunstan, 2010, </a:t>
            </a:r>
            <a:r>
              <a:rPr lang="en-US" altLang="es-PR" sz="1200" i="1">
                <a:latin typeface="Times New Roman" panose="02020603050405020304" pitchFamily="18" charset="0"/>
              </a:rPr>
              <a:t>Exercise and Sport Sciences Reviews, 38</a:t>
            </a:r>
            <a:r>
              <a:rPr lang="en-US" altLang="es-PR" sz="1200" b="0">
                <a:latin typeface="Times New Roman" panose="02020603050405020304" pitchFamily="18" charset="0"/>
              </a:rPr>
              <a:t>(3), p. 109.doi: 10.1097/JES.0b013e3181e373a2.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http://www.uq.edu.au/uqwellness/docs/Too-much-sitting.pdf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57B70-4B60-42BA-8B0F-2336BA284C04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INTERRUPCIONES: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Favorables: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Circunferencia de la Cintura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3">
            <a:extLst>
              <a:ext uri="{FF2B5EF4-FFF2-40B4-BE49-F238E27FC236}">
                <a16:creationId xmlns:a16="http://schemas.microsoft.com/office/drawing/2014/main" id="{5BBD5393-BFF5-4677-8E4D-A216191A0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529D5-DC7E-4430-AEAC-0936A671CFC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89646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INTERRUPCIONES: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Favorables: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Lipoproteína Lipasa (LPL)</a:t>
            </a:r>
          </a:p>
        </p:txBody>
      </p:sp>
      <p:pic>
        <p:nvPicPr>
          <p:cNvPr id="246788" name="Picture 6" descr="S47">
            <a:extLst>
              <a:ext uri="{FF2B5EF4-FFF2-40B4-BE49-F238E27FC236}">
                <a16:creationId xmlns:a16="http://schemas.microsoft.com/office/drawing/2014/main" id="{5A97EDE3-EE83-42E7-9DF5-AE02F9615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92213"/>
            <a:ext cx="6408738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9" name="Text Box 6">
            <a:extLst>
              <a:ext uri="{FF2B5EF4-FFF2-40B4-BE49-F238E27FC236}">
                <a16:creationId xmlns:a16="http://schemas.microsoft.com/office/drawing/2014/main" id="{11608DAA-E7FC-44E2-836B-2613FF4D5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165850"/>
            <a:ext cx="8964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“Role of low energy expenditure and sitting in obesity, metabolic syndrome, type 2 diabetes, and cardiovascular disease," por M. T. Hamilton, D. G. Hamilton, &amp; T. W. Zderic, 2007,. </a:t>
            </a:r>
            <a:r>
              <a:rPr lang="en-US" altLang="es-PR" sz="1200" i="1">
                <a:latin typeface="Times New Roman" panose="02020603050405020304" pitchFamily="18" charset="0"/>
              </a:rPr>
              <a:t>Diabetes, 56</a:t>
            </a:r>
            <a:r>
              <a:rPr lang="en-US" altLang="es-PR" sz="1200" b="0">
                <a:latin typeface="Times New Roman" panose="02020603050405020304" pitchFamily="18" charset="0"/>
              </a:rPr>
              <a:t>(11), p. 2663.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Recuperado de http://diabetes.diabetesjournals.org/content/56/11/2655.full.pdf+html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GN12_Interrupciones1_PPT2">
            <a:extLst>
              <a:ext uri="{FF2B5EF4-FFF2-40B4-BE49-F238E27FC236}">
                <a16:creationId xmlns:a16="http://schemas.microsoft.com/office/drawing/2014/main" id="{29F6E5BF-98DE-40D7-B017-CB5F44D58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47713"/>
            <a:ext cx="8316912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Folded_Page_INVEST-REV_CLASICAS">
            <a:extLst>
              <a:ext uri="{FF2B5EF4-FFF2-40B4-BE49-F238E27FC236}">
                <a16:creationId xmlns:a16="http://schemas.microsoft.com/office/drawing/2014/main" id="{F8B7FE25-B215-4EC5-8480-CEEECEDB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GN13_Interrupciones_Bene_PPT4">
            <a:extLst>
              <a:ext uri="{FF2B5EF4-FFF2-40B4-BE49-F238E27FC236}">
                <a16:creationId xmlns:a16="http://schemas.microsoft.com/office/drawing/2014/main" id="{A8A2A640-81DC-488F-B222-5C6A150D0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78486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GN13_Interrupciones_Bene_PPT4_1">
            <a:extLst>
              <a:ext uri="{FF2B5EF4-FFF2-40B4-BE49-F238E27FC236}">
                <a16:creationId xmlns:a16="http://schemas.microsoft.com/office/drawing/2014/main" id="{89942C05-3B53-4D67-8309-BE302902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692150"/>
            <a:ext cx="7056438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5" descr="GN13_Interrupciones_Bene_PPT4_2">
            <a:extLst>
              <a:ext uri="{FF2B5EF4-FFF2-40B4-BE49-F238E27FC236}">
                <a16:creationId xmlns:a16="http://schemas.microsoft.com/office/drawing/2014/main" id="{05C4F250-A5FD-4FB5-9668-DA8D01A7D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569325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A9CA4-F809-4F74-B2D5-3A39D3518350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57027" name="Picture 3" descr="Standing_Desk_001">
            <a:extLst>
              <a:ext uri="{FF2B5EF4-FFF2-40B4-BE49-F238E27FC236}">
                <a16:creationId xmlns:a16="http://schemas.microsoft.com/office/drawing/2014/main" id="{E4DA1FB6-9F88-462A-B521-CAED2A87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341438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8" name="Text Box 6">
            <a:extLst>
              <a:ext uri="{FF2B5EF4-FFF2-40B4-BE49-F238E27FC236}">
                <a16:creationId xmlns:a16="http://schemas.microsoft.com/office/drawing/2014/main" id="{D348CAE2-3AA1-4DAF-AC6E-735073E0D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8363"/>
            <a:ext cx="89646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De</a:t>
            </a:r>
            <a:r>
              <a:rPr lang="en-US" altLang="es-PR" sz="1200" b="0">
                <a:latin typeface="Times New Roman" panose="02020603050405020304" pitchFamily="18" charset="0"/>
              </a:rPr>
              <a:t>: “Sitting less and moving about more could be more important than vigorous exercise to reduce your risk of type 2 diabetes” . Copyright </a:t>
            </a:r>
            <a:r>
              <a:rPr lang="de-DE" altLang="es-PR" sz="1200" b="0">
                <a:latin typeface="Times New Roman" panose="02020603050405020304" pitchFamily="18" charset="0"/>
              </a:rPr>
              <a:t>por Google.</a:t>
            </a:r>
            <a:r>
              <a:rPr lang="en-US" altLang="es-PR" sz="2000" b="0"/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https://plus.google.com/115785601687445616629/posts/bpgoEtGd8LS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54230-BCB6-4FC0-9212-DB8F0FEB934A}"/>
              </a:ext>
            </a:extLst>
          </p:cNvPr>
          <p:cNvSpPr>
            <a:spLocks/>
          </p:cNvSpPr>
          <p:nvPr/>
        </p:nvSpPr>
        <p:spPr bwMode="auto">
          <a:xfrm>
            <a:off x="1547813" y="908050"/>
            <a:ext cx="75612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59075" name="Picture 17" descr="12">
            <a:extLst>
              <a:ext uri="{FF2B5EF4-FFF2-40B4-BE49-F238E27FC236}">
                <a16:creationId xmlns:a16="http://schemas.microsoft.com/office/drawing/2014/main" id="{0697D1A1-3187-45BC-8263-AEBC4565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117633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FA39B5-388A-4ADE-91E0-9A0E10BA39AD}"/>
              </a:ext>
            </a:extLst>
          </p:cNvPr>
          <p:cNvSpPr>
            <a:spLocks/>
          </p:cNvSpPr>
          <p:nvPr/>
        </p:nvSpPr>
        <p:spPr bwMode="auto">
          <a:xfrm>
            <a:off x="1476375" y="1558925"/>
            <a:ext cx="74882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Interrupciones del Tiempo Sentado – PAUSAS ACTIVAS*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59077" name="Picture 20" descr="37">
            <a:extLst>
              <a:ext uri="{FF2B5EF4-FFF2-40B4-BE49-F238E27FC236}">
                <a16:creationId xmlns:a16="http://schemas.microsoft.com/office/drawing/2014/main" id="{03A6A1C1-8431-4E51-AAEE-47E3DFE8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3276600"/>
            <a:ext cx="13001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97" name="Text Box 21">
            <a:extLst>
              <a:ext uri="{FF2B5EF4-FFF2-40B4-BE49-F238E27FC236}">
                <a16:creationId xmlns:a16="http://schemas.microsoft.com/office/drawing/2014/main" id="{90D21A59-2EA1-4471-B215-70E8ECB71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347913"/>
            <a:ext cx="8604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Levantarse cada 20-30 min, máx 1 hr sentado – </a:t>
            </a:r>
            <a:r>
              <a:rPr lang="en-US" altLang="es-PR" sz="28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Durante: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3 - 5 min, o durante 5 min por cada hora sentado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59079" name="Picture 22" descr="Bullets_Arrow_Blue1_Right_03">
            <a:extLst>
              <a:ext uri="{FF2B5EF4-FFF2-40B4-BE49-F238E27FC236}">
                <a16:creationId xmlns:a16="http://schemas.microsoft.com/office/drawing/2014/main" id="{4A972BF3-3AFD-4D28-85D5-C899013C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4193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99" name="Text Box 23">
            <a:extLst>
              <a:ext uri="{FF2B5EF4-FFF2-40B4-BE49-F238E27FC236}">
                <a16:creationId xmlns:a16="http://schemas.microsoft.com/office/drawing/2014/main" id="{F50049BC-3AAF-43AF-B5CC-E292803CB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500438"/>
            <a:ext cx="87487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Caminar cada 20-30 min, máx 1 hr </a:t>
            </a:r>
            <a:r>
              <a:rPr lang="en-US" altLang="es-PR" sz="28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– Durante: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3 – 5 min, o durante 5 min por cada hora sentado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59081" name="Picture 24" descr="Bullets_Arrow_Blue1_Right_03">
            <a:extLst>
              <a:ext uri="{FF2B5EF4-FFF2-40B4-BE49-F238E27FC236}">
                <a16:creationId xmlns:a16="http://schemas.microsoft.com/office/drawing/2014/main" id="{4A713B12-CBD4-4EDB-A8AE-104A0E09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5988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1001" name="Text Box 25">
            <a:extLst>
              <a:ext uri="{FF2B5EF4-FFF2-40B4-BE49-F238E27FC236}">
                <a16:creationId xmlns:a16="http://schemas.microsoft.com/office/drawing/2014/main" id="{B88B12BF-20B1-4E49-A503-57A11DD10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4652963"/>
            <a:ext cx="83185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Movimiento articular - Estiramiento/Calistenia: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Actividades físicas de baja intensidad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59083" name="Picture 26" descr="Bullets_Arrow_Blue1_Right_03">
            <a:extLst>
              <a:ext uri="{FF2B5EF4-FFF2-40B4-BE49-F238E27FC236}">
                <a16:creationId xmlns:a16="http://schemas.microsoft.com/office/drawing/2014/main" id="{79114512-E1C5-4505-B501-9CA1CD05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72440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1003" name="Text Box 27">
            <a:extLst>
              <a:ext uri="{FF2B5EF4-FFF2-40B4-BE49-F238E27FC236}">
                <a16:creationId xmlns:a16="http://schemas.microsoft.com/office/drawing/2014/main" id="{E0C9B78C-5CB5-4661-97CD-23EC9930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7610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Trabajar de pie: </a:t>
            </a:r>
            <a:r>
              <a:rPr lang="en-US" altLang="es-PR" sz="28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Escritorios que se ajustan la altura</a:t>
            </a:r>
            <a:endParaRPr lang="en-US" altLang="es-PR" sz="2500" b="0" i="1">
              <a:solidFill>
                <a:srgbClr val="66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259085" name="Picture 28" descr="Bullets_Arrow_Blue1_Right_03">
            <a:extLst>
              <a:ext uri="{FF2B5EF4-FFF2-40B4-BE49-F238E27FC236}">
                <a16:creationId xmlns:a16="http://schemas.microsoft.com/office/drawing/2014/main" id="{A990A88E-7DE5-4E47-984C-97D9BFF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8324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275-2EF5-4F6F-A6F0-213227367BB2}"/>
              </a:ext>
            </a:extLst>
          </p:cNvPr>
          <p:cNvSpPr>
            <a:spLocks/>
          </p:cNvSpPr>
          <p:nvPr/>
        </p:nvSpPr>
        <p:spPr bwMode="auto">
          <a:xfrm>
            <a:off x="1474788" y="906463"/>
            <a:ext cx="75612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800" b="0" i="1"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544610-7CF3-4549-8832-16E4C1BDBE4A}"/>
              </a:ext>
            </a:extLst>
          </p:cNvPr>
          <p:cNvSpPr>
            <a:spLocks/>
          </p:cNvSpPr>
          <p:nvPr/>
        </p:nvSpPr>
        <p:spPr bwMode="auto">
          <a:xfrm>
            <a:off x="1403350" y="1557338"/>
            <a:ext cx="74882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Interrupciones del Tiempo Sentado – PAUSAS ACTIVAS*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61124" name="Picture 19" descr="15">
            <a:extLst>
              <a:ext uri="{FF2B5EF4-FFF2-40B4-BE49-F238E27FC236}">
                <a16:creationId xmlns:a16="http://schemas.microsoft.com/office/drawing/2014/main" id="{C46DE4DF-044F-481F-B775-06135A8F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10160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5" name="Picture 20" descr="17">
            <a:extLst>
              <a:ext uri="{FF2B5EF4-FFF2-40B4-BE49-F238E27FC236}">
                <a16:creationId xmlns:a16="http://schemas.microsoft.com/office/drawing/2014/main" id="{C1C46548-A563-4A3C-A0BD-9ACCBAFBF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09875"/>
            <a:ext cx="233997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6" name="Picture 21" descr="18">
            <a:extLst>
              <a:ext uri="{FF2B5EF4-FFF2-40B4-BE49-F238E27FC236}">
                <a16:creationId xmlns:a16="http://schemas.microsoft.com/office/drawing/2014/main" id="{29A4705C-0EE0-43CC-A7B0-F317C6D86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38438"/>
            <a:ext cx="2411412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7" name="Picture 22" descr="19">
            <a:extLst>
              <a:ext uri="{FF2B5EF4-FFF2-40B4-BE49-F238E27FC236}">
                <a16:creationId xmlns:a16="http://schemas.microsoft.com/office/drawing/2014/main" id="{FF3F3972-ACF0-4607-8874-DB0D6C44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65413"/>
            <a:ext cx="2459038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8" name="Title 1">
            <a:extLst>
              <a:ext uri="{FF2B5EF4-FFF2-40B4-BE49-F238E27FC236}">
                <a16:creationId xmlns:a16="http://schemas.microsoft.com/office/drawing/2014/main" id="{8F9ABF4B-7F47-48F7-8789-E9D79BCF9A47}"/>
              </a:ext>
            </a:extLst>
          </p:cNvPr>
          <p:cNvSpPr>
            <a:spLocks/>
          </p:cNvSpPr>
          <p:nvPr/>
        </p:nvSpPr>
        <p:spPr bwMode="auto">
          <a:xfrm>
            <a:off x="1476375" y="2060575"/>
            <a:ext cx="69119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PR" altLang="es-PR" sz="2400" b="0" i="1">
                <a:solidFill>
                  <a:srgbClr val="48487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- 3 a 5 Minutos de Pausa Activa - </a:t>
            </a:r>
            <a:endParaRPr lang="es-PR" altLang="es-PR" sz="2400" b="0" i="1">
              <a:solidFill>
                <a:schemeClr val="tx2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8" descr="30">
            <a:extLst>
              <a:ext uri="{FF2B5EF4-FFF2-40B4-BE49-F238E27FC236}">
                <a16:creationId xmlns:a16="http://schemas.microsoft.com/office/drawing/2014/main" id="{73EB299A-97F8-451B-A989-D328EDD8A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5"/>
            <a:ext cx="245903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1" name="Picture 9" descr="31">
            <a:extLst>
              <a:ext uri="{FF2B5EF4-FFF2-40B4-BE49-F238E27FC236}">
                <a16:creationId xmlns:a16="http://schemas.microsoft.com/office/drawing/2014/main" id="{87DB76AA-1AEC-4C62-89F8-83612937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08275"/>
            <a:ext cx="245586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2" name="Picture 16" descr="33">
            <a:extLst>
              <a:ext uri="{FF2B5EF4-FFF2-40B4-BE49-F238E27FC236}">
                <a16:creationId xmlns:a16="http://schemas.microsoft.com/office/drawing/2014/main" id="{C5615C24-4A9F-4C7E-8011-05E0646A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20713"/>
            <a:ext cx="14319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46E6D-18EF-432F-BAC2-F1F7FE39E49C}"/>
              </a:ext>
            </a:extLst>
          </p:cNvPr>
          <p:cNvSpPr>
            <a:spLocks/>
          </p:cNvSpPr>
          <p:nvPr/>
        </p:nvSpPr>
        <p:spPr bwMode="auto">
          <a:xfrm>
            <a:off x="1547813" y="906463"/>
            <a:ext cx="75612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800" b="0" i="1"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610143-397C-4E09-BCA9-24D5539E8FA4}"/>
              </a:ext>
            </a:extLst>
          </p:cNvPr>
          <p:cNvSpPr>
            <a:spLocks/>
          </p:cNvSpPr>
          <p:nvPr/>
        </p:nvSpPr>
        <p:spPr bwMode="auto">
          <a:xfrm>
            <a:off x="1476375" y="1557338"/>
            <a:ext cx="74882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Interrupciones del Tiempo Sentado – PAUSAS ACTIVAS*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sp>
        <p:nvSpPr>
          <p:cNvPr id="263175" name="Title 1">
            <a:extLst>
              <a:ext uri="{FF2B5EF4-FFF2-40B4-BE49-F238E27FC236}">
                <a16:creationId xmlns:a16="http://schemas.microsoft.com/office/drawing/2014/main" id="{6233596D-CFE1-4F3F-A74E-1618AE9EB859}"/>
              </a:ext>
            </a:extLst>
          </p:cNvPr>
          <p:cNvSpPr>
            <a:spLocks/>
          </p:cNvSpPr>
          <p:nvPr/>
        </p:nvSpPr>
        <p:spPr bwMode="auto">
          <a:xfrm>
            <a:off x="1549400" y="2060575"/>
            <a:ext cx="69119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PR" altLang="es-PR" sz="2400" b="0" i="1">
                <a:solidFill>
                  <a:srgbClr val="48487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- 3 a 5 Minutos de Pausa Activa - </a:t>
            </a:r>
            <a:endParaRPr lang="es-PR" altLang="es-PR" sz="2400" b="0" i="1">
              <a:solidFill>
                <a:schemeClr val="tx2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3176" name="Picture 20" descr="35">
            <a:extLst>
              <a:ext uri="{FF2B5EF4-FFF2-40B4-BE49-F238E27FC236}">
                <a16:creationId xmlns:a16="http://schemas.microsoft.com/office/drawing/2014/main" id="{4C3D6412-C5A6-48FC-80CB-C62463593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068638"/>
            <a:ext cx="280352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FD60E-598D-4ECD-BC27-7CDAF8B172AB}"/>
              </a:ext>
            </a:extLst>
          </p:cNvPr>
          <p:cNvSpPr>
            <a:spLocks/>
          </p:cNvSpPr>
          <p:nvPr/>
        </p:nvSpPr>
        <p:spPr bwMode="auto">
          <a:xfrm>
            <a:off x="1474788" y="1122363"/>
            <a:ext cx="75612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800" b="0" i="1"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107F3D-C4DD-40DC-AEF8-FC2CA4D7F18A}"/>
              </a:ext>
            </a:extLst>
          </p:cNvPr>
          <p:cNvSpPr>
            <a:spLocks/>
          </p:cNvSpPr>
          <p:nvPr/>
        </p:nvSpPr>
        <p:spPr bwMode="auto">
          <a:xfrm>
            <a:off x="1403350" y="1773238"/>
            <a:ext cx="74882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Intervenciones Favorables en el Trabajo u Oficina*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65220" name="Picture 8" descr="27">
            <a:extLst>
              <a:ext uri="{FF2B5EF4-FFF2-40B4-BE49-F238E27FC236}">
                <a16:creationId xmlns:a16="http://schemas.microsoft.com/office/drawing/2014/main" id="{6B6EAF4D-99FC-4664-9556-60AF1866D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9334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1" name="Picture 9" descr="28">
            <a:extLst>
              <a:ext uri="{FF2B5EF4-FFF2-40B4-BE49-F238E27FC236}">
                <a16:creationId xmlns:a16="http://schemas.microsoft.com/office/drawing/2014/main" id="{EC49C5B0-BEB0-4D60-AF0F-CCCFBE273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420938"/>
            <a:ext cx="30241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2" name="Picture 10" descr="29">
            <a:extLst>
              <a:ext uri="{FF2B5EF4-FFF2-40B4-BE49-F238E27FC236}">
                <a16:creationId xmlns:a16="http://schemas.microsoft.com/office/drawing/2014/main" id="{C063E539-052D-4485-A596-B24B81F45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4365625"/>
            <a:ext cx="302418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3" name="Picture 11" descr="39">
            <a:extLst>
              <a:ext uri="{FF2B5EF4-FFF2-40B4-BE49-F238E27FC236}">
                <a16:creationId xmlns:a16="http://schemas.microsoft.com/office/drawing/2014/main" id="{7AAAF5D0-9018-4CBD-B947-9E5721373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2492375"/>
            <a:ext cx="272415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4" name="Picture 12" descr="41">
            <a:extLst>
              <a:ext uri="{FF2B5EF4-FFF2-40B4-BE49-F238E27FC236}">
                <a16:creationId xmlns:a16="http://schemas.microsoft.com/office/drawing/2014/main" id="{F9FBBA88-3BF1-4BCA-A2CF-811445FF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224155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10" descr="Granite">
            <a:extLst>
              <a:ext uri="{FF2B5EF4-FFF2-40B4-BE49-F238E27FC236}">
                <a16:creationId xmlns:a16="http://schemas.microsoft.com/office/drawing/2014/main" id="{296152A9-37E6-4640-951E-F8B8094A3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67267" name="Picture 11" descr="43">
            <a:extLst>
              <a:ext uri="{FF2B5EF4-FFF2-40B4-BE49-F238E27FC236}">
                <a16:creationId xmlns:a16="http://schemas.microsoft.com/office/drawing/2014/main" id="{2191DD79-C630-4830-9B63-8280E0D14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-26988"/>
            <a:ext cx="691197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C4DDD-5756-48E5-AE31-EC521BC89ACA}"/>
              </a:ext>
            </a:extLst>
          </p:cNvPr>
          <p:cNvSpPr>
            <a:spLocks/>
          </p:cNvSpPr>
          <p:nvPr/>
        </p:nvSpPr>
        <p:spPr bwMode="auto">
          <a:xfrm>
            <a:off x="1116013" y="260350"/>
            <a:ext cx="691356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6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EVITAR LOS ELEVADORES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868D25-7BD2-4779-BFDB-D6953C67AC10}"/>
              </a:ext>
            </a:extLst>
          </p:cNvPr>
          <p:cNvSpPr>
            <a:spLocks/>
          </p:cNvSpPr>
          <p:nvPr/>
        </p:nvSpPr>
        <p:spPr bwMode="auto">
          <a:xfrm>
            <a:off x="0" y="6021388"/>
            <a:ext cx="914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4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PREFERIR LA </a:t>
            </a:r>
            <a:r>
              <a:rPr lang="es-PR" altLang="es-PR" sz="34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RAMPA</a:t>
            </a:r>
            <a:r>
              <a:rPr lang="es-PR" altLang="es-PR" sz="34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O </a:t>
            </a:r>
            <a:r>
              <a:rPr lang="es-PR" altLang="es-PR" sz="34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ESCALERAS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6">
            <a:extLst>
              <a:ext uri="{FF2B5EF4-FFF2-40B4-BE49-F238E27FC236}">
                <a16:creationId xmlns:a16="http://schemas.microsoft.com/office/drawing/2014/main" id="{75A0DC37-6B52-4559-9104-DF36E572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69315" name="Rectangle 7">
            <a:extLst>
              <a:ext uri="{FF2B5EF4-FFF2-40B4-BE49-F238E27FC236}">
                <a16:creationId xmlns:a16="http://schemas.microsoft.com/office/drawing/2014/main" id="{E3E59674-EB56-4528-A0F6-D14BAD63C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69316" name="Rectangle 8" descr="Granite">
            <a:extLst>
              <a:ext uri="{FF2B5EF4-FFF2-40B4-BE49-F238E27FC236}">
                <a16:creationId xmlns:a16="http://schemas.microsoft.com/office/drawing/2014/main" id="{5B149528-A043-49B6-B011-ECD5A736E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69317" name="Picture 9" descr="44">
            <a:extLst>
              <a:ext uri="{FF2B5EF4-FFF2-40B4-BE49-F238E27FC236}">
                <a16:creationId xmlns:a16="http://schemas.microsoft.com/office/drawing/2014/main" id="{0FE8DE57-24A6-413A-A0A4-4ABC5663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923088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BB53F4-A324-4004-8A5E-A4BD32E83A20}"/>
              </a:ext>
            </a:extLst>
          </p:cNvPr>
          <p:cNvSpPr>
            <a:spLocks/>
          </p:cNvSpPr>
          <p:nvPr/>
        </p:nvSpPr>
        <p:spPr bwMode="auto">
          <a:xfrm>
            <a:off x="1187450" y="188913"/>
            <a:ext cx="69135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600" b="0">
                <a:solidFill>
                  <a:srgbClr val="B4005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LLEVAR MENSAJES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093500-E6C1-479B-8EB4-0E649F687922}"/>
              </a:ext>
            </a:extLst>
          </p:cNvPr>
          <p:cNvSpPr>
            <a:spLocks/>
          </p:cNvSpPr>
          <p:nvPr/>
        </p:nvSpPr>
        <p:spPr bwMode="auto">
          <a:xfrm>
            <a:off x="0" y="6021388"/>
            <a:ext cx="914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400" b="0">
                <a:solidFill>
                  <a:srgbClr val="B4005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PERSONALMENTE</a:t>
            </a:r>
            <a:endParaRPr lang="es-PR" altLang="es-PR" sz="3400" b="0" i="1">
              <a:solidFill>
                <a:srgbClr val="B4005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">
            <a:extLst>
              <a:ext uri="{FF2B5EF4-FFF2-40B4-BE49-F238E27FC236}">
                <a16:creationId xmlns:a16="http://schemas.microsoft.com/office/drawing/2014/main" id="{CBB8140F-D97C-4BEB-978D-8A89EFE7E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367213"/>
            <a:ext cx="87137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Hamilton, M. T., Hamilton, D. G., &amp; Zderic, T. W. (2004). Exercise physiology versus inactivity physiology: an essential concept for understanding lipoprotein lipase regulation. </a:t>
            </a:r>
            <a:r>
              <a:rPr lang="en-US" altLang="es-PR" sz="1600" i="1">
                <a:latin typeface="Times New Roman" panose="02020603050405020304" pitchFamily="18" charset="0"/>
              </a:rPr>
              <a:t>Exercise and Sport Sciences Reviews, 32</a:t>
            </a:r>
            <a:r>
              <a:rPr lang="en-US" altLang="es-PR" sz="1600" b="0">
                <a:latin typeface="Times New Roman" panose="02020603050405020304" pitchFamily="18" charset="0"/>
              </a:rPr>
              <a:t>(4), 161-166. </a:t>
            </a:r>
          </a:p>
        </p:txBody>
      </p:sp>
      <p:pic>
        <p:nvPicPr>
          <p:cNvPr id="31747" name="Picture 4" descr="S13">
            <a:extLst>
              <a:ext uri="{FF2B5EF4-FFF2-40B4-BE49-F238E27FC236}">
                <a16:creationId xmlns:a16="http://schemas.microsoft.com/office/drawing/2014/main" id="{0D962868-0779-40CB-BF26-D0A8CFD4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82750"/>
            <a:ext cx="86423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Content Placeholder 2">
            <a:extLst>
              <a:ext uri="{FF2B5EF4-FFF2-40B4-BE49-F238E27FC236}">
                <a16:creationId xmlns:a16="http://schemas.microsoft.com/office/drawing/2014/main" id="{30B841E2-A117-4279-ABB2-3534504D4F83}"/>
              </a:ext>
            </a:extLst>
          </p:cNvPr>
          <p:cNvSpPr>
            <a:spLocks/>
          </p:cNvSpPr>
          <p:nvPr/>
        </p:nvSpPr>
        <p:spPr bwMode="auto">
          <a:xfrm>
            <a:off x="395288" y="2347913"/>
            <a:ext cx="85693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Durante las horas de ver televisión: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Levantarse - </a:t>
            </a:r>
            <a:r>
              <a:rPr lang="es-PR" altLang="es-PR" sz="2200" i="1">
                <a:solidFill>
                  <a:srgbClr val="000000"/>
                </a:solidFill>
              </a:rPr>
              <a:t>Colocarse de Pie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En anuncios, caminar en los alrededores de la casa: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No ir a la cosina:</a:t>
            </a:r>
            <a:endParaRPr lang="es-PR" altLang="es-PR" sz="21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Puede haber tentación para consumir alimentos</a:t>
            </a:r>
            <a:endParaRPr lang="es-PR" altLang="es-PR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Ver televisión de pie</a:t>
            </a:r>
            <a:endParaRPr lang="es-PR" altLang="es-PR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Realizar actividades físicas concurrentes: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Ejemplos:</a:t>
            </a:r>
            <a:endParaRPr lang="es-PR" altLang="es-PR" sz="21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Planchar y organizar la ropa</a:t>
            </a:r>
            <a:endParaRPr lang="es-PR" altLang="es-PR" sz="1800">
              <a:solidFill>
                <a:schemeClr val="tx1"/>
              </a:solidFill>
            </a:endParaRP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    ◊ Lavar los platos</a:t>
            </a:r>
            <a:endParaRPr lang="es-PR" altLang="es-PR" sz="1800">
              <a:solidFill>
                <a:schemeClr val="tx1"/>
              </a:solidFill>
            </a:endParaRPr>
          </a:p>
        </p:txBody>
      </p:sp>
      <p:sp>
        <p:nvSpPr>
          <p:cNvPr id="271363" name="Text Box 6">
            <a:extLst>
              <a:ext uri="{FF2B5EF4-FFF2-40B4-BE49-F238E27FC236}">
                <a16:creationId xmlns:a16="http://schemas.microsoft.com/office/drawing/2014/main" id="{5F9F85CD-0ED6-48C0-B05D-A91B14901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71364" name="Picture 4" descr="Home_Chair_Edge_GAL_01">
            <a:extLst>
              <a:ext uri="{FF2B5EF4-FFF2-40B4-BE49-F238E27FC236}">
                <a16:creationId xmlns:a16="http://schemas.microsoft.com/office/drawing/2014/main" id="{AFD87049-5619-448A-A991-E2F0F348C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437063"/>
            <a:ext cx="20510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B21B21-5101-4BC9-A9EB-BAD649F770A7}"/>
              </a:ext>
            </a:extLst>
          </p:cNvPr>
          <p:cNvSpPr>
            <a:spLocks/>
          </p:cNvSpPr>
          <p:nvPr/>
        </p:nvSpPr>
        <p:spPr bwMode="auto">
          <a:xfrm>
            <a:off x="3059113" y="1125538"/>
            <a:ext cx="57610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HOGAR</a:t>
            </a:r>
          </a:p>
        </p:txBody>
      </p:sp>
      <p:pic>
        <p:nvPicPr>
          <p:cNvPr id="271366" name="Picture 6" descr="f10-b">
            <a:extLst>
              <a:ext uri="{FF2B5EF4-FFF2-40B4-BE49-F238E27FC236}">
                <a16:creationId xmlns:a16="http://schemas.microsoft.com/office/drawing/2014/main" id="{99C6F077-D504-41BE-8CD2-BD1AA3C1C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2519362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6">
            <a:extLst>
              <a:ext uri="{FF2B5EF4-FFF2-40B4-BE49-F238E27FC236}">
                <a16:creationId xmlns:a16="http://schemas.microsoft.com/office/drawing/2014/main" id="{2904ED06-AB54-44C3-BF37-26925147E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73411" name="Picture 8" descr="Home_Furniture_Edge_GAL_01">
            <a:extLst>
              <a:ext uri="{FF2B5EF4-FFF2-40B4-BE49-F238E27FC236}">
                <a16:creationId xmlns:a16="http://schemas.microsoft.com/office/drawing/2014/main" id="{18EAABA7-01FA-424E-BB2E-1A329DFAD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2768600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Content Placeholder 2">
            <a:extLst>
              <a:ext uri="{FF2B5EF4-FFF2-40B4-BE49-F238E27FC236}">
                <a16:creationId xmlns:a16="http://schemas.microsoft.com/office/drawing/2014/main" id="{BEA41A54-53A6-4042-89FD-59EABCBECB47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5693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Durante las horas de trabajar con la computadora: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Levantarse - </a:t>
            </a:r>
            <a:r>
              <a:rPr lang="es-PR" altLang="es-PR" sz="2200" i="1">
                <a:solidFill>
                  <a:srgbClr val="000000"/>
                </a:solidFill>
              </a:rPr>
              <a:t>Colocarse de pie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Pausas, caminar en los alrededores de la casa: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Periodos intermitentes - </a:t>
            </a:r>
            <a:r>
              <a:rPr lang="es-PR" altLang="es-PR" sz="2100" i="1">
                <a:solidFill>
                  <a:srgbClr val="000000"/>
                </a:solidFill>
                <a:latin typeface="Calibri" panose="020F0502020204030204" pitchFamily="34" charset="0"/>
              </a:rPr>
              <a:t>Interrupciones de estar sentado</a:t>
            </a: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s-PR" sz="21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2 a 3 minutos por cada 20 a 30 minutos sentado, o</a:t>
            </a:r>
            <a:endParaRPr lang="es-PR" altLang="es-PR" sz="19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5 minutos por cada 60 minutos sentado (1 hora)</a:t>
            </a:r>
            <a:endParaRPr lang="es-PR" altLang="es-PR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Durante charlas virtuales: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Invitar a la otra persona ubicarse de pie</a:t>
            </a:r>
            <a:endParaRPr lang="es-PR" altLang="es-PR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02FED-5839-413C-822A-15003C1AD230}"/>
              </a:ext>
            </a:extLst>
          </p:cNvPr>
          <p:cNvSpPr>
            <a:spLocks/>
          </p:cNvSpPr>
          <p:nvPr/>
        </p:nvSpPr>
        <p:spPr bwMode="auto">
          <a:xfrm>
            <a:off x="3348038" y="1196975"/>
            <a:ext cx="56165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HOGAR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ext Box 6">
            <a:extLst>
              <a:ext uri="{FF2B5EF4-FFF2-40B4-BE49-F238E27FC236}">
                <a16:creationId xmlns:a16="http://schemas.microsoft.com/office/drawing/2014/main" id="{BD97CDC9-E71C-42FA-B4E8-DC709DAEC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4413"/>
            <a:ext cx="89646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75459" name="Picture 8" descr="watergarden_Edge_Gal_3">
            <a:extLst>
              <a:ext uri="{FF2B5EF4-FFF2-40B4-BE49-F238E27FC236}">
                <a16:creationId xmlns:a16="http://schemas.microsoft.com/office/drawing/2014/main" id="{E747D282-4227-41CD-A486-4EE3EC67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25908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82B01-A438-4667-8988-D35672B9FDBE}"/>
              </a:ext>
            </a:extLst>
          </p:cNvPr>
          <p:cNvSpPr>
            <a:spLocks/>
          </p:cNvSpPr>
          <p:nvPr/>
        </p:nvSpPr>
        <p:spPr bwMode="auto">
          <a:xfrm>
            <a:off x="2916238" y="981075"/>
            <a:ext cx="5976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HOGAR</a:t>
            </a:r>
          </a:p>
        </p:txBody>
      </p:sp>
      <p:sp>
        <p:nvSpPr>
          <p:cNvPr id="275461" name="Content Placeholder 2">
            <a:extLst>
              <a:ext uri="{FF2B5EF4-FFF2-40B4-BE49-F238E27FC236}">
                <a16:creationId xmlns:a16="http://schemas.microsoft.com/office/drawing/2014/main" id="{7BF07921-72B8-4E60-8F4D-462938EDBAD7}"/>
              </a:ext>
            </a:extLst>
          </p:cNvPr>
          <p:cNvSpPr>
            <a:spLocks/>
          </p:cNvSpPr>
          <p:nvPr/>
        </p:nvSpPr>
        <p:spPr bwMode="auto">
          <a:xfrm>
            <a:off x="395288" y="2349500"/>
            <a:ext cx="85693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Mientras se verifican mensajes de texto en el celular: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Levantarse - </a:t>
            </a:r>
            <a:r>
              <a:rPr lang="es-PR" altLang="es-PR" sz="2200" i="1">
                <a:solidFill>
                  <a:srgbClr val="000000"/>
                </a:solidFill>
              </a:rPr>
              <a:t>Colocarse de pie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Caminar en los alrededores de la casa</a:t>
            </a:r>
            <a:endParaRPr lang="es-PR" altLang="es-PR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Leer el periódico de pie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Incorporar mayor cantidad de actividades físicas: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Lavar el auto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Recortar la grama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Pintar la casa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Trabajar en el huerto casero o jardinería</a:t>
            </a:r>
            <a:endParaRPr lang="es-PR" altLang="es-PR" sz="21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357E-1891-4A2A-95FB-85ABE21597F8}"/>
              </a:ext>
            </a:extLst>
          </p:cNvPr>
          <p:cNvSpPr>
            <a:spLocks/>
          </p:cNvSpPr>
          <p:nvPr/>
        </p:nvSpPr>
        <p:spPr bwMode="auto">
          <a:xfrm>
            <a:off x="73025" y="981075"/>
            <a:ext cx="88201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 AQUELLOS QUE SE </a:t>
            </a:r>
            <a:br>
              <a:rPr lang="es-PR" altLang="es-PR" sz="3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CONFINAN A UN ESCRITORIO: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803D7F-4758-4403-8A2C-DD2EBCB8A565}"/>
              </a:ext>
            </a:extLst>
          </p:cNvPr>
          <p:cNvSpPr>
            <a:spLocks/>
          </p:cNvSpPr>
          <p:nvPr/>
        </p:nvSpPr>
        <p:spPr bwMode="auto">
          <a:xfrm>
            <a:off x="107950" y="5805488"/>
            <a:ext cx="88201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4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</a:t>
            </a:r>
            <a:br>
              <a:rPr lang="es-PR" altLang="es-PR" sz="4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49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77508" name="Picture 12" descr="Desk_Sitted_Worker_Edge_GAL_02">
            <a:extLst>
              <a:ext uri="{FF2B5EF4-FFF2-40B4-BE49-F238E27FC236}">
                <a16:creationId xmlns:a16="http://schemas.microsoft.com/office/drawing/2014/main" id="{E8A3A614-CA28-438D-95B6-342B0FD9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54238"/>
            <a:ext cx="4500563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13" descr="Desk_Sitted_Worker_Edge_GAL_01">
            <a:extLst>
              <a:ext uri="{FF2B5EF4-FFF2-40B4-BE49-F238E27FC236}">
                <a16:creationId xmlns:a16="http://schemas.microsoft.com/office/drawing/2014/main" id="{5BE26451-0379-4A5E-830E-AD1A91651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4859338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11" descr="Businessmen_01">
            <a:extLst>
              <a:ext uri="{FF2B5EF4-FFF2-40B4-BE49-F238E27FC236}">
                <a16:creationId xmlns:a16="http://schemas.microsoft.com/office/drawing/2014/main" id="{F24F5B26-594D-4E7B-AD56-585569FBA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49275"/>
            <a:ext cx="16906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C9170-8CEC-4454-ADB0-2EFA94C88170}"/>
              </a:ext>
            </a:extLst>
          </p:cNvPr>
          <p:cNvSpPr>
            <a:spLocks/>
          </p:cNvSpPr>
          <p:nvPr/>
        </p:nvSpPr>
        <p:spPr bwMode="auto">
          <a:xfrm>
            <a:off x="2411413" y="1125538"/>
            <a:ext cx="59055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TRABAJO</a:t>
            </a:r>
          </a:p>
        </p:txBody>
      </p:sp>
      <p:pic>
        <p:nvPicPr>
          <p:cNvPr id="279556" name="Picture 14" descr="51">
            <a:extLst>
              <a:ext uri="{FF2B5EF4-FFF2-40B4-BE49-F238E27FC236}">
                <a16:creationId xmlns:a16="http://schemas.microsoft.com/office/drawing/2014/main" id="{30927327-C06F-475D-81EA-D531B5C46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295400"/>
            <a:ext cx="1506538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7" name="Text Box 6">
            <a:extLst>
              <a:ext uri="{FF2B5EF4-FFF2-40B4-BE49-F238E27FC236}">
                <a16:creationId xmlns:a16="http://schemas.microsoft.com/office/drawing/2014/main" id="{BFD081A0-960A-40B9-8D12-19AC2B2BD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79558" name="Content Placeholder 2">
            <a:extLst>
              <a:ext uri="{FF2B5EF4-FFF2-40B4-BE49-F238E27FC236}">
                <a16:creationId xmlns:a16="http://schemas.microsoft.com/office/drawing/2014/main" id="{E4169DEA-BED6-4621-8094-03BD64CB099C}"/>
              </a:ext>
            </a:extLst>
          </p:cNvPr>
          <p:cNvSpPr>
            <a:spLocks/>
          </p:cNvSpPr>
          <p:nvPr/>
        </p:nvSpPr>
        <p:spPr bwMode="auto">
          <a:xfrm>
            <a:off x="179388" y="2565400"/>
            <a:ext cx="85693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Para actividades sedentarias - </a:t>
            </a:r>
            <a:r>
              <a:rPr lang="es-PR" altLang="es-PR" i="1">
                <a:latin typeface="Calibri" panose="020F0502020204030204" pitchFamily="34" charset="0"/>
              </a:rPr>
              <a:t>Sentado</a:t>
            </a:r>
            <a:r>
              <a:rPr lang="es-PR" altLang="es-PR">
                <a:latin typeface="Calibri" panose="020F0502020204030204" pitchFamily="34" charset="0"/>
              </a:rPr>
              <a:t>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Sesiones de reposo activo - </a:t>
            </a:r>
            <a:r>
              <a:rPr lang="es-PR" altLang="es-PR" sz="2200" i="1">
                <a:solidFill>
                  <a:srgbClr val="000000"/>
                </a:solidFill>
              </a:rPr>
              <a:t>Colocarse de pie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Interrupciones o pausas: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Cada 20 a 30 minuto, </a:t>
            </a:r>
            <a:r>
              <a:rPr lang="es-PR" altLang="es-PR" sz="2100" i="1">
                <a:solidFill>
                  <a:srgbClr val="000000"/>
                </a:solidFill>
                <a:latin typeface="Calibri" panose="020F0502020204030204" pitchFamily="34" charset="0"/>
              </a:rPr>
              <a:t>de tiempo sentado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Duración de las pausas: </a:t>
            </a:r>
            <a:r>
              <a:rPr lang="es-PR" altLang="es-PR" sz="2100" i="1">
                <a:solidFill>
                  <a:srgbClr val="000000"/>
                </a:solidFill>
                <a:latin typeface="Calibri" panose="020F0502020204030204" pitchFamily="34" charset="0"/>
              </a:rPr>
              <a:t>Desde 2 hasta 10 minutos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Estrategias durante la interrupciones: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Caminar por los alrededores de la oficina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Dirigirse al servicio sanitario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Caminar hacia las fuentes de agua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8" descr="Women_Meeting">
            <a:extLst>
              <a:ext uri="{FF2B5EF4-FFF2-40B4-BE49-F238E27FC236}">
                <a16:creationId xmlns:a16="http://schemas.microsoft.com/office/drawing/2014/main" id="{8A3A8646-CC7E-4B5F-B8D2-7EBACB718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11366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67C9DC-8C85-43BA-B203-EEC72CDA2379}"/>
              </a:ext>
            </a:extLst>
          </p:cNvPr>
          <p:cNvSpPr>
            <a:spLocks/>
          </p:cNvSpPr>
          <p:nvPr/>
        </p:nvSpPr>
        <p:spPr bwMode="auto">
          <a:xfrm>
            <a:off x="1908175" y="1268413"/>
            <a:ext cx="61928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TRABAJO</a:t>
            </a:r>
          </a:p>
        </p:txBody>
      </p:sp>
      <p:pic>
        <p:nvPicPr>
          <p:cNvPr id="281604" name="Picture 10" descr="49">
            <a:extLst>
              <a:ext uri="{FF2B5EF4-FFF2-40B4-BE49-F238E27FC236}">
                <a16:creationId xmlns:a16="http://schemas.microsoft.com/office/drawing/2014/main" id="{FBDF5DE9-2254-4542-A3D1-12D15EC89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92150"/>
            <a:ext cx="147478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5" name="Text Box 6">
            <a:extLst>
              <a:ext uri="{FF2B5EF4-FFF2-40B4-BE49-F238E27FC236}">
                <a16:creationId xmlns:a16="http://schemas.microsoft.com/office/drawing/2014/main" id="{B1168BB3-641D-4437-B356-20E1C3E3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964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81606" name="Content Placeholder 2">
            <a:extLst>
              <a:ext uri="{FF2B5EF4-FFF2-40B4-BE49-F238E27FC236}">
                <a16:creationId xmlns:a16="http://schemas.microsoft.com/office/drawing/2014/main" id="{26BFF427-5DA5-4A6F-85E2-74E2E0C74154}"/>
              </a:ext>
            </a:extLst>
          </p:cNvPr>
          <p:cNvSpPr>
            <a:spLocks/>
          </p:cNvSpPr>
          <p:nvPr/>
        </p:nvSpPr>
        <p:spPr bwMode="auto">
          <a:xfrm>
            <a:off x="0" y="2924175"/>
            <a:ext cx="788511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 Estrategias durante la interrupciones: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Llevar personalmente los mensajes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Realizar las conversaciones de pie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Saludar a las visitas de pie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Contestar las llamadas telefónicas de pie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Trabajar de pie por un breve periodo de tiempo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Colocar lejos las bandejas de entrada y salida: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Obligar a caminar</a:t>
            </a:r>
            <a:endParaRPr lang="es-PR" altLang="es-PR" sz="200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2D837-441B-4CAA-BCA1-370E95188EE2}"/>
              </a:ext>
            </a:extLst>
          </p:cNvPr>
          <p:cNvSpPr>
            <a:spLocks/>
          </p:cNvSpPr>
          <p:nvPr/>
        </p:nvSpPr>
        <p:spPr bwMode="auto">
          <a:xfrm>
            <a:off x="2555875" y="1484313"/>
            <a:ext cx="61928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TRABAJO</a:t>
            </a:r>
          </a:p>
        </p:txBody>
      </p:sp>
      <p:sp>
        <p:nvSpPr>
          <p:cNvPr id="283651" name="Content Placeholder 2">
            <a:extLst>
              <a:ext uri="{FF2B5EF4-FFF2-40B4-BE49-F238E27FC236}">
                <a16:creationId xmlns:a16="http://schemas.microsoft.com/office/drawing/2014/main" id="{F077F1B2-4C75-48CB-9F69-1547DE43DAC2}"/>
              </a:ext>
            </a:extLst>
          </p:cNvPr>
          <p:cNvSpPr>
            <a:spLocks/>
          </p:cNvSpPr>
          <p:nvPr/>
        </p:nvSpPr>
        <p:spPr bwMode="auto">
          <a:xfrm>
            <a:off x="395288" y="3284538"/>
            <a:ext cx="85693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 Reuniones: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Si son prologadas: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Levantarse periódicamente</a:t>
            </a:r>
            <a:endParaRPr lang="es-PR" altLang="es-PR" i="1">
              <a:latin typeface="Calibri" panose="020F0502020204030204" pitchFamily="34" charset="0"/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Experimentar con reuniones de pie o caminando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Durante teleconferencias: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Usar audífonos o bocinas internas para: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Caminar durante la actividad virtual</a:t>
            </a:r>
            <a:endParaRPr lang="es-PR" altLang="es-PR" sz="2000">
              <a:solidFill>
                <a:srgbClr val="000000"/>
              </a:solidFill>
            </a:endParaRPr>
          </a:p>
        </p:txBody>
      </p:sp>
      <p:sp>
        <p:nvSpPr>
          <p:cNvPr id="283652" name="Text Box 6">
            <a:extLst>
              <a:ext uri="{FF2B5EF4-FFF2-40B4-BE49-F238E27FC236}">
                <a16:creationId xmlns:a16="http://schemas.microsoft.com/office/drawing/2014/main" id="{9428ADEF-F85C-45C4-92AA-043F5B77E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83653" name="Picture 5" descr="Man_with_Laptop">
            <a:extLst>
              <a:ext uri="{FF2B5EF4-FFF2-40B4-BE49-F238E27FC236}">
                <a16:creationId xmlns:a16="http://schemas.microsoft.com/office/drawing/2014/main" id="{5B5EC534-B02F-44E0-8645-76984EC0B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83673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5" descr="Man_with_PDA-2">
            <a:extLst>
              <a:ext uri="{FF2B5EF4-FFF2-40B4-BE49-F238E27FC236}">
                <a16:creationId xmlns:a16="http://schemas.microsoft.com/office/drawing/2014/main" id="{D5A73A4B-351F-4292-BC61-1EAD72E0C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11128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699" name="Picture 8" descr="47">
            <a:extLst>
              <a:ext uri="{FF2B5EF4-FFF2-40B4-BE49-F238E27FC236}">
                <a16:creationId xmlns:a16="http://schemas.microsoft.com/office/drawing/2014/main" id="{11AD2A56-E5F7-4B68-8925-051F7484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981075"/>
            <a:ext cx="2116138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0" name="Text Box 6">
            <a:extLst>
              <a:ext uri="{FF2B5EF4-FFF2-40B4-BE49-F238E27FC236}">
                <a16:creationId xmlns:a16="http://schemas.microsoft.com/office/drawing/2014/main" id="{A900A45C-D2D3-4A39-8CB1-13C257E81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85701" name="Content Placeholder 2">
            <a:extLst>
              <a:ext uri="{FF2B5EF4-FFF2-40B4-BE49-F238E27FC236}">
                <a16:creationId xmlns:a16="http://schemas.microsoft.com/office/drawing/2014/main" id="{50BB4FD7-873D-4483-94A2-11C3E4F70FBF}"/>
              </a:ext>
            </a:extLst>
          </p:cNvPr>
          <p:cNvSpPr>
            <a:spLocks/>
          </p:cNvSpPr>
          <p:nvPr/>
        </p:nvSpPr>
        <p:spPr bwMode="auto">
          <a:xfrm>
            <a:off x="395288" y="3429000"/>
            <a:ext cx="67691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Mejorars egonómicas: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Escritorios que pueden ajustar su altura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Usar mas: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Las escaleras o rampa del edificio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Durante la merienda o almuerzo: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Consumir los alimentos de pie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3FE9E-C486-40EB-B951-B409E2680A06}"/>
              </a:ext>
            </a:extLst>
          </p:cNvPr>
          <p:cNvSpPr>
            <a:spLocks/>
          </p:cNvSpPr>
          <p:nvPr/>
        </p:nvSpPr>
        <p:spPr bwMode="auto">
          <a:xfrm>
            <a:off x="1979613" y="1484313"/>
            <a:ext cx="51133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TRABAJO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Content Placeholder 2">
            <a:extLst>
              <a:ext uri="{FF2B5EF4-FFF2-40B4-BE49-F238E27FC236}">
                <a16:creationId xmlns:a16="http://schemas.microsoft.com/office/drawing/2014/main" id="{7135BC31-BD80-47AB-9D2B-BC58BBA0C848}"/>
              </a:ext>
            </a:extLst>
          </p:cNvPr>
          <p:cNvSpPr>
            <a:spLocks/>
          </p:cNvSpPr>
          <p:nvPr/>
        </p:nvSpPr>
        <p:spPr bwMode="auto">
          <a:xfrm>
            <a:off x="395288" y="1484313"/>
            <a:ext cx="67691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Levantarse - </a:t>
            </a:r>
            <a:r>
              <a:rPr lang="es-PR" altLang="es-PR" i="1">
                <a:latin typeface="Calibri" panose="020F0502020204030204" pitchFamily="34" charset="0"/>
              </a:rPr>
              <a:t>de Pie</a:t>
            </a:r>
            <a:r>
              <a:rPr lang="es-PR" altLang="es-PR">
                <a:latin typeface="Calibri" panose="020F0502020204030204" pitchFamily="34" charset="0"/>
              </a:rPr>
              <a:t>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Caminar en los alrededores oficina: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Durante 2 a 5 minutos:</a:t>
            </a:r>
            <a:endParaRPr lang="es-PR" altLang="es-PR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 eaLnBrk="1" hangingPunct="1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>
                <a:solidFill>
                  <a:srgbClr val="000000"/>
                </a:solidFill>
                <a:latin typeface="Calibri" panose="020F0502020204030204" pitchFamily="34" charset="0"/>
              </a:rPr>
              <a:t> Por cada 20 a 30 minutos sentado</a:t>
            </a:r>
            <a:endParaRPr lang="es-PR" altLang="es-PR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MÍNIMO: Durante 5 minutos:</a:t>
            </a:r>
            <a:endParaRPr lang="es-PR" altLang="es-PR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 eaLnBrk="1" hangingPunct="1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>
                <a:solidFill>
                  <a:srgbClr val="000000"/>
                </a:solidFill>
                <a:latin typeface="Calibri" panose="020F0502020204030204" pitchFamily="34" charset="0"/>
              </a:rPr>
              <a:t> Por cada 60 minutos (1 hora) sentado</a:t>
            </a:r>
            <a:endParaRPr lang="es-PR" altLang="es-PR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“Coffee break” y almuerzo: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Ser más activos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Intermitentemente: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Ejercicios de flexibilidad e isométricos: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Involucrar:</a:t>
            </a:r>
            <a:endParaRPr lang="es-PR" altLang="es-PR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 eaLnBrk="1" hangingPunct="1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>
                <a:solidFill>
                  <a:srgbClr val="000000"/>
                </a:solidFill>
                <a:latin typeface="Calibri" panose="020F0502020204030204" pitchFamily="34" charset="0"/>
              </a:rPr>
              <a:t> Extremidades superiores e inferiores</a:t>
            </a:r>
          </a:p>
          <a:p>
            <a:pPr lvl="3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>
                <a:solidFill>
                  <a:srgbClr val="000000"/>
                </a:solidFill>
                <a:latin typeface="Calibri" panose="020F0502020204030204" pitchFamily="34" charset="0"/>
              </a:rPr>
              <a:t> Región abdominal</a:t>
            </a:r>
            <a:endParaRPr lang="es-PR" altLang="es-PR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5C7F1-BAA2-4907-95CA-ED637E29F949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137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ACTIVIDADES F</a:t>
            </a:r>
            <a:r>
              <a:rPr lang="en-US" altLang="es-PR" sz="2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ÍSICAS RECOMENDADAS</a:t>
            </a:r>
            <a:r>
              <a:rPr lang="es-PR" altLang="es-PR" sz="2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 TRABAJOS CONFINADOS A UN ESCRITORIO</a:t>
            </a:r>
            <a:endParaRPr lang="es-PR" altLang="es-PR" sz="23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87748" name="Picture 7" descr="Businessman_Walking">
            <a:extLst>
              <a:ext uri="{FF2B5EF4-FFF2-40B4-BE49-F238E27FC236}">
                <a16:creationId xmlns:a16="http://schemas.microsoft.com/office/drawing/2014/main" id="{6FEEFB70-384F-4A24-838F-997B00F41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28775"/>
            <a:ext cx="22129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8">
            <a:extLst>
              <a:ext uri="{FF2B5EF4-FFF2-40B4-BE49-F238E27FC236}">
                <a16:creationId xmlns:a16="http://schemas.microsoft.com/office/drawing/2014/main" id="{FA1EEDF9-E936-40D4-95A6-F96B8600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69988"/>
            <a:ext cx="85344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82EB7-B10F-4BFB-9F5D-4092F07E260F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ACTIVIDADES F</a:t>
            </a:r>
            <a:r>
              <a:rPr lang="en-US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ÍSICAS RECOMENDADAS</a:t>
            </a:r>
            <a: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 TRABAJOS SEDENTARIOS</a:t>
            </a:r>
            <a:br>
              <a:rPr lang="es-PR" altLang="es-PR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7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>
            <a:extLst>
              <a:ext uri="{FF2B5EF4-FFF2-40B4-BE49-F238E27FC236}">
                <a16:creationId xmlns:a16="http://schemas.microsoft.com/office/drawing/2014/main" id="{F7ED90DE-D4E3-47FF-AFAE-4F0CCBACF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86350"/>
            <a:ext cx="87137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Pate, R. R., O’neill, J. R., &amp; Lobelo, F. (2008). The evolving definition of ‘‘sedentary’’. En P. M. Clarkson, (Ed.), </a:t>
            </a:r>
            <a:r>
              <a:rPr lang="en-US" altLang="es-PR" sz="1600" i="1">
                <a:latin typeface="Times New Roman" panose="02020603050405020304" pitchFamily="18" charset="0"/>
              </a:rPr>
              <a:t>Exercise and Sport Sciences Reviews, 36</a:t>
            </a:r>
            <a:r>
              <a:rPr lang="en-US" altLang="es-PR" sz="1600" b="0">
                <a:latin typeface="Times New Roman" panose="02020603050405020304" pitchFamily="18" charset="0"/>
              </a:rPr>
              <a:t>(4), 173-178. Baltimore, Maryland: Lippincott Williams &amp; Wilkins. doi:10.1097/JES.0b013e3181877d1a.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http://www.sph.sc.edu/usc_cparg/pdf/Sedentary2008.pdf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3795" name="Picture 3" descr="S5">
            <a:extLst>
              <a:ext uri="{FF2B5EF4-FFF2-40B4-BE49-F238E27FC236}">
                <a16:creationId xmlns:a16="http://schemas.microsoft.com/office/drawing/2014/main" id="{76BCFC1E-4BF8-490F-AFDF-7AB9DD95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2663"/>
            <a:ext cx="86423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6">
            <a:extLst>
              <a:ext uri="{FF2B5EF4-FFF2-40B4-BE49-F238E27FC236}">
                <a16:creationId xmlns:a16="http://schemas.microsoft.com/office/drawing/2014/main" id="{82D1B675-8DA3-4C58-9FA8-00A7789F7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91843" name="Picture 9" descr="Pair_Walking_Beach_Older_Edge_GAL_02">
            <a:extLst>
              <a:ext uri="{FF2B5EF4-FFF2-40B4-BE49-F238E27FC236}">
                <a16:creationId xmlns:a16="http://schemas.microsoft.com/office/drawing/2014/main" id="{0B80DBE2-BF7C-4B59-AA76-719F50044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34210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50598-65E0-46F0-A728-799A7CB1DB0F}"/>
              </a:ext>
            </a:extLst>
          </p:cNvPr>
          <p:cNvSpPr>
            <a:spLocks/>
          </p:cNvSpPr>
          <p:nvPr/>
        </p:nvSpPr>
        <p:spPr bwMode="auto">
          <a:xfrm>
            <a:off x="3492500" y="1341438"/>
            <a:ext cx="54721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MIENTRAS SE VIAJA</a:t>
            </a:r>
          </a:p>
        </p:txBody>
      </p:sp>
      <p:sp>
        <p:nvSpPr>
          <p:cNvPr id="291845" name="Content Placeholder 2">
            <a:extLst>
              <a:ext uri="{FF2B5EF4-FFF2-40B4-BE49-F238E27FC236}">
                <a16:creationId xmlns:a16="http://schemas.microsoft.com/office/drawing/2014/main" id="{DFF60D96-F0D6-486D-8166-5CFFCCB3F37D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5693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Durante travesías en auto hacia destinos distantes: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Planificar paradas frecuentes: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Caminar</a:t>
            </a: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Conversar de pie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Si toma transportación pública (autobus, tren):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Ceda el asiento a una embarazada o envejeciente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Arribar a una parada antes: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Camine el tramo que le resta</a:t>
            </a:r>
            <a:endParaRPr lang="es-PR" altLang="es-PR" sz="200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6">
            <a:extLst>
              <a:ext uri="{FF2B5EF4-FFF2-40B4-BE49-F238E27FC236}">
                <a16:creationId xmlns:a16="http://schemas.microsoft.com/office/drawing/2014/main" id="{77873AD4-9B00-4A91-9385-7CAB515AF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93891" name="Picture 5" descr="Family_Walking_Edge_GAL_01">
            <a:extLst>
              <a:ext uri="{FF2B5EF4-FFF2-40B4-BE49-F238E27FC236}">
                <a16:creationId xmlns:a16="http://schemas.microsoft.com/office/drawing/2014/main" id="{656F490B-98C9-4CBA-9327-78614B1B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2719388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AF4081-D5F1-4EA6-B08D-B71BDE20ECD6}"/>
              </a:ext>
            </a:extLst>
          </p:cNvPr>
          <p:cNvSpPr>
            <a:spLocks/>
          </p:cNvSpPr>
          <p:nvPr/>
        </p:nvSpPr>
        <p:spPr bwMode="auto">
          <a:xfrm>
            <a:off x="3132138" y="1916113"/>
            <a:ext cx="58324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MIENTRAS SE VIAJA</a:t>
            </a:r>
          </a:p>
        </p:txBody>
      </p:sp>
      <p:sp>
        <p:nvSpPr>
          <p:cNvPr id="293893" name="Content Placeholder 2">
            <a:extLst>
              <a:ext uri="{FF2B5EF4-FFF2-40B4-BE49-F238E27FC236}">
                <a16:creationId xmlns:a16="http://schemas.microsoft.com/office/drawing/2014/main" id="{C842D38E-88F8-4EC0-8598-A1A22FFDC4DD}"/>
              </a:ext>
            </a:extLst>
          </p:cNvPr>
          <p:cNvSpPr>
            <a:spLocks/>
          </p:cNvSpPr>
          <p:nvPr/>
        </p:nvSpPr>
        <p:spPr bwMode="auto">
          <a:xfrm>
            <a:off x="395288" y="4221163"/>
            <a:ext cx="8569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Camine un poco más: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Estacione el auto más lejos de su destino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Camine al colmado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Camine hacia la parada de guaguas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15">
            <a:extLst>
              <a:ext uri="{FF2B5EF4-FFF2-40B4-BE49-F238E27FC236}">
                <a16:creationId xmlns:a16="http://schemas.microsoft.com/office/drawing/2014/main" id="{C40F7A7B-2AA0-42F0-9F59-3025A480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86868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61FE1-69B2-4984-AA0C-E44A6C67E8C6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EJEMPLOS DE ACTIVIDADES DE MODERADA INTENSIDAD: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SUSTITUIR ACTIVIDADES SEDENTARIAS POR AQUELLAS ACTIVAS</a:t>
            </a:r>
            <a:br>
              <a:rPr lang="es-PR" altLang="es-PR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9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6" descr="Pair_Yard_Work_Edge_GAL_01">
            <a:extLst>
              <a:ext uri="{FF2B5EF4-FFF2-40B4-BE49-F238E27FC236}">
                <a16:creationId xmlns:a16="http://schemas.microsoft.com/office/drawing/2014/main" id="{82671C90-7AA2-4646-AFCB-E1D479D31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196975"/>
            <a:ext cx="2792412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7" name="Content Placeholder 2">
            <a:extLst>
              <a:ext uri="{FF2B5EF4-FFF2-40B4-BE49-F238E27FC236}">
                <a16:creationId xmlns:a16="http://schemas.microsoft.com/office/drawing/2014/main" id="{71411E83-D713-4FEC-94E5-BC897487D252}"/>
              </a:ext>
            </a:extLst>
          </p:cNvPr>
          <p:cNvSpPr>
            <a:spLocks/>
          </p:cNvSpPr>
          <p:nvPr/>
        </p:nvSpPr>
        <p:spPr bwMode="auto">
          <a:xfrm>
            <a:off x="395288" y="1628775"/>
            <a:ext cx="84978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Jardinería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Podar árboles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Podar Grama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Lavar y encerar automóvil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Trabajo de Carpintería en el hogar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Mudanzas de muebles o cajas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Limpieza en la casa</a:t>
            </a:r>
            <a:endParaRPr lang="es-PR" altLang="es-PR" sz="36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CF9E3-DDCC-4B70-A1F9-1381083E9D1E}"/>
              </a:ext>
            </a:extLst>
          </p:cNvPr>
          <p:cNvSpPr>
            <a:spLocks/>
          </p:cNvSpPr>
          <p:nvPr/>
        </p:nvSpPr>
        <p:spPr bwMode="auto">
          <a:xfrm>
            <a:off x="73025" y="981075"/>
            <a:ext cx="88201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EJEMPLOS DE ACTIVIDADES DE MODERADA INTENSIDAD:</a:t>
            </a:r>
            <a:b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TRABAJO EN EL HOGAR</a:t>
            </a:r>
            <a:b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0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Content Placeholder 2">
            <a:extLst>
              <a:ext uri="{FF2B5EF4-FFF2-40B4-BE49-F238E27FC236}">
                <a16:creationId xmlns:a16="http://schemas.microsoft.com/office/drawing/2014/main" id="{D1259393-0F89-49C2-8FA7-5AB528FCB808}"/>
              </a:ext>
            </a:extLst>
          </p:cNvPr>
          <p:cNvSpPr>
            <a:spLocks/>
          </p:cNvSpPr>
          <p:nvPr/>
        </p:nvSpPr>
        <p:spPr bwMode="auto">
          <a:xfrm>
            <a:off x="395288" y="4652963"/>
            <a:ext cx="84978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200">
                <a:latin typeface="Calibri" panose="020F0502020204030204" pitchFamily="34" charset="0"/>
              </a:rPr>
              <a:t> Proyectos de mantenimiento en el hogar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200">
                <a:latin typeface="Calibri" panose="020F0502020204030204" pitchFamily="34" charset="0"/>
              </a:rPr>
              <a:t> Baile social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200">
                <a:latin typeface="Calibri" panose="020F0502020204030204" pitchFamily="34" charset="0"/>
              </a:rPr>
              <a:t> Boliche </a:t>
            </a:r>
            <a:endParaRPr lang="es-PR" altLang="es-PR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FE66E-B344-44D4-85AE-E31A8C400EC8}"/>
              </a:ext>
            </a:extLst>
          </p:cNvPr>
          <p:cNvSpPr>
            <a:spLocks/>
          </p:cNvSpPr>
          <p:nvPr/>
        </p:nvSpPr>
        <p:spPr bwMode="auto">
          <a:xfrm>
            <a:off x="73025" y="981075"/>
            <a:ext cx="88201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SUSTITUIR LA TELEVISIÓN POR: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ACTIVIDADES RECREATIVAS Y PASATIEMPOS ACTIVOS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00036" name="Picture 6" descr="Painting_House_Edge_GAL_01">
            <a:extLst>
              <a:ext uri="{FF2B5EF4-FFF2-40B4-BE49-F238E27FC236}">
                <a16:creationId xmlns:a16="http://schemas.microsoft.com/office/drawing/2014/main" id="{74DB6915-0C54-4ED2-869D-C9FECF06C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384968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7" name="Picture 7" descr="Wall_Building_House_Edge_GAL_01">
            <a:extLst>
              <a:ext uri="{FF2B5EF4-FFF2-40B4-BE49-F238E27FC236}">
                <a16:creationId xmlns:a16="http://schemas.microsoft.com/office/drawing/2014/main" id="{D44E7F58-EB20-45AD-90E5-73E8DAEBC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558925"/>
            <a:ext cx="44640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Content Placeholder 2">
            <a:extLst>
              <a:ext uri="{FF2B5EF4-FFF2-40B4-BE49-F238E27FC236}">
                <a16:creationId xmlns:a16="http://schemas.microsoft.com/office/drawing/2014/main" id="{61BF2ABE-BFDF-4E8D-A1DB-3AFA98A57B57}"/>
              </a:ext>
            </a:extLst>
          </p:cNvPr>
          <p:cNvSpPr>
            <a:spLocks/>
          </p:cNvSpPr>
          <p:nvPr/>
        </p:nvSpPr>
        <p:spPr bwMode="auto">
          <a:xfrm>
            <a:off x="395288" y="1628775"/>
            <a:ext cx="44640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Jugar activamente</a:t>
            </a:r>
          </a:p>
          <a:p>
            <a:pPr eaLnBrk="1" hangingPunct="1">
              <a:lnSpc>
                <a:spcPct val="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s-PR" sz="3600">
                <a:latin typeface="Calibri" panose="020F0502020204030204" pitchFamily="34" charset="0"/>
              </a:rPr>
              <a:t>    con los niños</a:t>
            </a:r>
          </a:p>
          <a:p>
            <a:pPr eaLnBrk="1" hangingPunct="1">
              <a:lnSpc>
                <a:spcPct val="17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Baile social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Pasear el perro 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Caminar ligero</a:t>
            </a:r>
            <a:endParaRPr lang="es-PR" altLang="es-PR" sz="3600" b="0">
              <a:latin typeface="Arial" panose="020B0604020202020204" pitchFamily="34" charset="0"/>
            </a:endParaRPr>
          </a:p>
        </p:txBody>
      </p:sp>
      <p:pic>
        <p:nvPicPr>
          <p:cNvPr id="302083" name="Picture 5" descr="Walk_Dog_Edge_GAL_001">
            <a:extLst>
              <a:ext uri="{FF2B5EF4-FFF2-40B4-BE49-F238E27FC236}">
                <a16:creationId xmlns:a16="http://schemas.microsoft.com/office/drawing/2014/main" id="{EF55A722-1BA0-410D-855A-9CBE644B5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357505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CA45E1-6FE4-4997-BB46-840E950C1459}"/>
              </a:ext>
            </a:extLst>
          </p:cNvPr>
          <p:cNvSpPr>
            <a:spLocks/>
          </p:cNvSpPr>
          <p:nvPr/>
        </p:nvSpPr>
        <p:spPr bwMode="auto">
          <a:xfrm>
            <a:off x="73025" y="83661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EJEMPLOS DE ACTIVIDADES DE MODERADA INTENSIDAD:</a:t>
            </a:r>
            <a:b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ACTIVIDADES COTIDIANAS</a:t>
            </a:r>
            <a:endParaRPr lang="es-PR" altLang="es-PR" sz="20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5DCB-03A9-4A2A-8128-729BE14BA795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304131" name="Picture 6" descr="Sedentary_Bahavior_GUIDE_01">
            <a:extLst>
              <a:ext uri="{FF2B5EF4-FFF2-40B4-BE49-F238E27FC236}">
                <a16:creationId xmlns:a16="http://schemas.microsoft.com/office/drawing/2014/main" id="{E570C96E-D623-49EB-990A-3B5DAF753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08100"/>
            <a:ext cx="8639175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2F8AE-E45F-4DCE-BDC1-9A8B0904CB3F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306179" name="Picture 3" descr="Sedentary_Bahavior_GUIDE_02">
            <a:extLst>
              <a:ext uri="{FF2B5EF4-FFF2-40B4-BE49-F238E27FC236}">
                <a16:creationId xmlns:a16="http://schemas.microsoft.com/office/drawing/2014/main" id="{34AF7882-AA53-4071-9D91-991FAC5A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73175"/>
            <a:ext cx="864235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7675C-B8C4-43AF-8C28-526CAC5CEBE9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308227" name="Picture 3" descr="Sedentary_Bahavior_GUIDE_03">
            <a:extLst>
              <a:ext uri="{FF2B5EF4-FFF2-40B4-BE49-F238E27FC236}">
                <a16:creationId xmlns:a16="http://schemas.microsoft.com/office/drawing/2014/main" id="{7BD870A7-8235-4DBB-A61D-EF2BB9155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835025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D3C8-DA90-4A08-84EA-799FA816BB8E}"/>
              </a:ext>
            </a:extLst>
          </p:cNvPr>
          <p:cNvSpPr>
            <a:spLocks/>
          </p:cNvSpPr>
          <p:nvPr/>
        </p:nvSpPr>
        <p:spPr bwMode="auto">
          <a:xfrm>
            <a:off x="179388" y="1050925"/>
            <a:ext cx="87852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2000" b="0" i="1">
              <a:cs typeface="Arial" panose="020B0604020202020204" pitchFamily="34" charset="0"/>
            </a:endParaRPr>
          </a:p>
        </p:txBody>
      </p:sp>
      <p:pic>
        <p:nvPicPr>
          <p:cNvPr id="310275" name="Picture 3" descr="Sedentary_Bahavior_GUIDE_04">
            <a:extLst>
              <a:ext uri="{FF2B5EF4-FFF2-40B4-BE49-F238E27FC236}">
                <a16:creationId xmlns:a16="http://schemas.microsoft.com/office/drawing/2014/main" id="{7E70B6F1-B484-4C02-9405-2625141F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13000"/>
            <a:ext cx="8713787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6">
            <a:extLst>
              <a:ext uri="{FF2B5EF4-FFF2-40B4-BE49-F238E27FC236}">
                <a16:creationId xmlns:a16="http://schemas.microsoft.com/office/drawing/2014/main" id="{148AE9ED-B89C-4ACB-839C-C047B91D8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06913"/>
            <a:ext cx="87137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Hamilton, M. T., Hamilton, D. G., Zderic, T. W. (2007). Role of low energy expenditure and sitting in obesity, metabolic syndrome, type 2 diabetes, and cardiovascular disease. </a:t>
            </a:r>
            <a:r>
              <a:rPr lang="en-US" altLang="es-PR" sz="1600" i="1">
                <a:latin typeface="Times New Roman" panose="02020603050405020304" pitchFamily="18" charset="0"/>
              </a:rPr>
              <a:t>Diabetes, 56</a:t>
            </a:r>
            <a:r>
              <a:rPr lang="en-US" altLang="es-PR" sz="1600" b="0">
                <a:latin typeface="Times New Roman" panose="02020603050405020304" pitchFamily="18" charset="0"/>
              </a:rPr>
              <a:t>(11), 2655-2667.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Recuperado de http://diabetes.diabetesjournals.org/content/56/11/2655.full.pdf+html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5843" name="Picture 4" descr="S15">
            <a:extLst>
              <a:ext uri="{FF2B5EF4-FFF2-40B4-BE49-F238E27FC236}">
                <a16:creationId xmlns:a16="http://schemas.microsoft.com/office/drawing/2014/main" id="{4971C9D1-3FEC-4DA2-9E0F-CF293273D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636713"/>
            <a:ext cx="86312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1158-3EEA-4B07-8C0E-6CA0A31CCC52}"/>
              </a:ext>
            </a:extLst>
          </p:cNvPr>
          <p:cNvSpPr>
            <a:spLocks/>
          </p:cNvSpPr>
          <p:nvPr/>
        </p:nvSpPr>
        <p:spPr bwMode="auto">
          <a:xfrm>
            <a:off x="179388" y="765175"/>
            <a:ext cx="87852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8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312323" name="Picture 3" descr="Sedentary_Bahavior_GUIDE_05">
            <a:extLst>
              <a:ext uri="{FF2B5EF4-FFF2-40B4-BE49-F238E27FC236}">
                <a16:creationId xmlns:a16="http://schemas.microsoft.com/office/drawing/2014/main" id="{87719911-9E18-47FC-B0C1-E7450057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6423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7" descr="Folded_Page_RELA-ACTIV-FIS">
            <a:extLst>
              <a:ext uri="{FF2B5EF4-FFF2-40B4-BE49-F238E27FC236}">
                <a16:creationId xmlns:a16="http://schemas.microsoft.com/office/drawing/2014/main" id="{59F0BD29-BC85-4EAD-ADC3-22984396D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905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892" name="Text Box 4">
            <a:extLst>
              <a:ext uri="{FF2B5EF4-FFF2-40B4-BE49-F238E27FC236}">
                <a16:creationId xmlns:a16="http://schemas.microsoft.com/office/drawing/2014/main" id="{78CE7DC8-6DB7-4F13-A954-8354BE771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2481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Cumple con las guías de actividades físicas: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16419" name="Picture 5" descr="Bullets_Arrow_Blue1_Right_03">
            <a:extLst>
              <a:ext uri="{FF2B5EF4-FFF2-40B4-BE49-F238E27FC236}">
                <a16:creationId xmlns:a16="http://schemas.microsoft.com/office/drawing/2014/main" id="{3201618D-E2B0-480C-86F4-D4E9718DC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31958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5894" name="Text Box 6">
            <a:extLst>
              <a:ext uri="{FF2B5EF4-FFF2-40B4-BE49-F238E27FC236}">
                <a16:creationId xmlns:a16="http://schemas.microsoft.com/office/drawing/2014/main" id="{E6128469-305B-458B-8C8D-EA2645340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4724400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De moderada a vigorosa actividad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6421" name="Picture 7" descr="Bullet_Round_Diamond_Maggenta_02">
            <a:extLst>
              <a:ext uri="{FF2B5EF4-FFF2-40B4-BE49-F238E27FC236}">
                <a16:creationId xmlns:a16="http://schemas.microsoft.com/office/drawing/2014/main" id="{B5AB88C3-8709-459D-B761-072248835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479583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5896" name="Text Box 8">
            <a:extLst>
              <a:ext uri="{FF2B5EF4-FFF2-40B4-BE49-F238E27FC236}">
                <a16:creationId xmlns:a16="http://schemas.microsoft.com/office/drawing/2014/main" id="{606EECBF-4A10-4451-883E-D4B8CE996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5229225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PERO</a:t>
            </a:r>
            <a:r>
              <a:rPr lang="es-ES" altLang="es-PR" sz="220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altLang="es-PR" sz="2200">
                <a:solidFill>
                  <a:srgbClr val="660066"/>
                </a:solidFill>
                <a:latin typeface="Arial" panose="020B0604020202020204" pitchFamily="34" charset="0"/>
              </a:rPr>
              <a:t>Durante su Tiempo Libre o laboral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6423" name="Picture 9" descr="Bullets_Arrow-Thin_Green_Right_02">
            <a:extLst>
              <a:ext uri="{FF2B5EF4-FFF2-40B4-BE49-F238E27FC236}">
                <a16:creationId xmlns:a16="http://schemas.microsoft.com/office/drawing/2014/main" id="{2A1BCA45-6273-48FC-AF56-37D18D58D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62563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5898" name="Text Box 10">
            <a:extLst>
              <a:ext uri="{FF2B5EF4-FFF2-40B4-BE49-F238E27FC236}">
                <a16:creationId xmlns:a16="http://schemas.microsoft.com/office/drawing/2014/main" id="{0BF2D8B7-E1F3-45CA-9DC8-5B01C3108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622925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Calibri" panose="020F0502020204030204" pitchFamily="34" charset="0"/>
              </a:rPr>
              <a:t>Incurren en periodos extensos de inactividad física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F2D9C-3513-451B-8387-B3A206A17459}"/>
              </a:ext>
            </a:extLst>
          </p:cNvPr>
          <p:cNvSpPr>
            <a:spLocks/>
          </p:cNvSpPr>
          <p:nvPr/>
        </p:nvSpPr>
        <p:spPr bwMode="auto">
          <a:xfrm>
            <a:off x="1979613" y="908050"/>
            <a:ext cx="66246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ACTIVE COUCH POTATO</a:t>
            </a:r>
          </a:p>
        </p:txBody>
      </p:sp>
      <p:sp>
        <p:nvSpPr>
          <p:cNvPr id="316426" name="Rectangle 12">
            <a:extLst>
              <a:ext uri="{FF2B5EF4-FFF2-40B4-BE49-F238E27FC236}">
                <a16:creationId xmlns:a16="http://schemas.microsoft.com/office/drawing/2014/main" id="{DAE69C05-3664-46A5-976F-891FFEBB0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316427" name="Text Box 6">
            <a:extLst>
              <a:ext uri="{FF2B5EF4-FFF2-40B4-BE49-F238E27FC236}">
                <a16:creationId xmlns:a16="http://schemas.microsoft.com/office/drawing/2014/main" id="{4DF38DBB-B186-4FBA-BD9A-6F358F241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Información de: "Too much sitting: the population health science of sedentary behavior", por: N. Owen, G. N. Healy, C. E, Matthews, y D. W. Dunstan, 2010, </a:t>
            </a:r>
            <a:r>
              <a:rPr lang="en-US" altLang="es-PR" sz="1200" i="1">
                <a:latin typeface="Times New Roman" panose="02020603050405020304" pitchFamily="18" charset="0"/>
              </a:rPr>
              <a:t>Exercise and Sport Sciences Reviews, 38</a:t>
            </a:r>
            <a:r>
              <a:rPr lang="en-US" altLang="es-PR" sz="1200" b="0">
                <a:latin typeface="Times New Roman" panose="02020603050405020304" pitchFamily="18" charset="0"/>
              </a:rPr>
              <a:t>(3), 105-113. doi: 10.1097/JES.0b013e3181e373a2.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8"/>
              </a:rPr>
              <a:t>http://www.uq.edu.au/uqwellness/docs/Too-much-sitting.pdf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316428" name="Picture 14" descr="woman_walking_dog_4">
            <a:extLst>
              <a:ext uri="{FF2B5EF4-FFF2-40B4-BE49-F238E27FC236}">
                <a16:creationId xmlns:a16="http://schemas.microsoft.com/office/drawing/2014/main" id="{63157F97-D341-48C1-835A-2B013C4A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24622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9" name="Picture 15" descr="women_talking">
            <a:extLst>
              <a:ext uri="{FF2B5EF4-FFF2-40B4-BE49-F238E27FC236}">
                <a16:creationId xmlns:a16="http://schemas.microsoft.com/office/drawing/2014/main" id="{25F16F29-0D44-4516-9DD3-10210D9A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3024188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chimes.wav"/>
      </p:stSnd>
    </p:sndAc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Folded_Page_SB_RECURSOS">
            <a:extLst>
              <a:ext uri="{FF2B5EF4-FFF2-40B4-BE49-F238E27FC236}">
                <a16:creationId xmlns:a16="http://schemas.microsoft.com/office/drawing/2014/main" id="{18EFC5E9-8BC4-4572-BCB1-B097B0002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3" descr="S21">
            <a:extLst>
              <a:ext uri="{FF2B5EF4-FFF2-40B4-BE49-F238E27FC236}">
                <a16:creationId xmlns:a16="http://schemas.microsoft.com/office/drawing/2014/main" id="{80F2DE08-58F7-46D7-9415-E7355AB1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64235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5" name="Text Box 6">
            <a:extLst>
              <a:ext uri="{FF2B5EF4-FFF2-40B4-BE49-F238E27FC236}">
                <a16:creationId xmlns:a16="http://schemas.microsoft.com/office/drawing/2014/main" id="{2CFC244B-F12A-4376-A3AE-DD863F0C2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10088"/>
            <a:ext cx="87137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Roy, B. A. (2012). Fitness focus copy-and-share: Sit less and stand and move more. </a:t>
            </a:r>
            <a:r>
              <a:rPr lang="en-US" altLang="es-PR" sz="1600" i="1">
                <a:latin typeface="Times New Roman" panose="02020603050405020304" pitchFamily="18" charset="0"/>
              </a:rPr>
              <a:t>ACSM'S Health &amp; Fitness Journal, 16</a:t>
            </a:r>
            <a:r>
              <a:rPr lang="en-US" altLang="es-PR" sz="1600" b="0">
                <a:latin typeface="Times New Roman" panose="02020603050405020304" pitchFamily="18" charset="0"/>
              </a:rPr>
              <a:t>(2), 4. doi: 10.1249/01.FIT.0000413046.15742.a0.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http://journals.lww.com/acsm-healthfitness/Fulltext/2012/02000/Fitness_Focus_Copy_and_Share__Sit_Less_and_Stand.4.aspx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ext Box 6">
            <a:extLst>
              <a:ext uri="{FF2B5EF4-FFF2-40B4-BE49-F238E27FC236}">
                <a16:creationId xmlns:a16="http://schemas.microsoft.com/office/drawing/2014/main" id="{138839D2-5555-4714-B03E-1B9BB0FCE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437063"/>
            <a:ext cx="87137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Pronk, N. (2010). The problem with too much sitting: A workplace conundrum. </a:t>
            </a:r>
            <a:r>
              <a:rPr lang="en-US" altLang="es-PR" sz="1600" i="1">
                <a:latin typeface="Times New Roman" panose="02020603050405020304" pitchFamily="18" charset="0"/>
              </a:rPr>
              <a:t>ACSM'S Health &amp; Fitness Journal, 15</a:t>
            </a:r>
            <a:r>
              <a:rPr lang="en-US" altLang="es-PR" sz="1600" b="0">
                <a:latin typeface="Times New Roman" panose="02020603050405020304" pitchFamily="18" charset="0"/>
              </a:rPr>
              <a:t>(1), 41-43. doi: 10.1249/FIT.0b013e318201d199.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http://journals.lww.com/acsm-healthfitness/Fulltext/2011/01000/The_Problem_With_Too_Much_Sitting__A_Workplace.14.aspx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22563" name="Picture 3" descr="S22">
            <a:extLst>
              <a:ext uri="{FF2B5EF4-FFF2-40B4-BE49-F238E27FC236}">
                <a16:creationId xmlns:a16="http://schemas.microsoft.com/office/drawing/2014/main" id="{B8A8EE17-BFBC-4C91-B694-145E3A882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86614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6">
            <a:extLst>
              <a:ext uri="{FF2B5EF4-FFF2-40B4-BE49-F238E27FC236}">
                <a16:creationId xmlns:a16="http://schemas.microsoft.com/office/drawing/2014/main" id="{E54D2166-ECE4-4289-9C8B-98B10CC74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445125"/>
            <a:ext cx="8713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Kravitz, L. (2009). Too Much Sitting Is Hazardous to Your Health. </a:t>
            </a:r>
            <a:r>
              <a:rPr lang="en-US" altLang="es-PR" sz="1600" i="1">
                <a:latin typeface="Times New Roman" panose="02020603050405020304" pitchFamily="18" charset="0"/>
              </a:rPr>
              <a:t>IDEA Fitness Journal, 6</a:t>
            </a:r>
            <a:r>
              <a:rPr lang="en-US" altLang="es-PR" sz="1600" b="0">
                <a:latin typeface="Times New Roman" panose="02020603050405020304" pitchFamily="18" charset="0"/>
              </a:rPr>
              <a:t>(9), 14-17. Recuperado de la base de datos de EBSCOhost (SPORTDiscus with Full Text)</a:t>
            </a:r>
          </a:p>
        </p:txBody>
      </p:sp>
      <p:pic>
        <p:nvPicPr>
          <p:cNvPr id="324611" name="Picture 4" descr="S48">
            <a:extLst>
              <a:ext uri="{FF2B5EF4-FFF2-40B4-BE49-F238E27FC236}">
                <a16:creationId xmlns:a16="http://schemas.microsoft.com/office/drawing/2014/main" id="{ECD1C58E-9CED-47B0-B37A-82F6D134E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8137525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>
            <a:extLst>
              <a:ext uri="{FF2B5EF4-FFF2-40B4-BE49-F238E27FC236}">
                <a16:creationId xmlns:a16="http://schemas.microsoft.com/office/drawing/2014/main" id="{1EA4F315-F3BE-46C6-8476-BFD07F0C9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97425"/>
            <a:ext cx="8713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Rutten, G. M., Savelberg, H. H., Biddle, S. J. H., &amp; Kremers, S. P. J. (2013). Interrupting long periods of sitting: good STUFF. </a:t>
            </a:r>
            <a:r>
              <a:rPr lang="en-US" altLang="es-PR" sz="1600" i="1">
                <a:latin typeface="Times New Roman" panose="02020603050405020304" pitchFamily="18" charset="0"/>
              </a:rPr>
              <a:t>International Journal of Behavioral Nutrition and Physical Activity, 10</a:t>
            </a:r>
            <a:r>
              <a:rPr lang="en-US" altLang="es-PR" sz="1600" b="0">
                <a:latin typeface="Times New Roman" panose="02020603050405020304" pitchFamily="18" charset="0"/>
              </a:rPr>
              <a:t>(1). doi:10.1186/1479-5868-10-1.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http://www.ijbnpa.org/content/pdf/1479-5868-10-1.pdf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26659" name="Picture 3" descr="S27">
            <a:extLst>
              <a:ext uri="{FF2B5EF4-FFF2-40B4-BE49-F238E27FC236}">
                <a16:creationId xmlns:a16="http://schemas.microsoft.com/office/drawing/2014/main" id="{7620E13C-129F-4C1C-99B8-7B9DFD45C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1288"/>
            <a:ext cx="87772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4" descr="S37">
            <a:extLst>
              <a:ext uri="{FF2B5EF4-FFF2-40B4-BE49-F238E27FC236}">
                <a16:creationId xmlns:a16="http://schemas.microsoft.com/office/drawing/2014/main" id="{BDCD1797-896D-49D1-88CB-BF153C11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412875"/>
            <a:ext cx="869156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07" name="Text Box 6">
            <a:extLst>
              <a:ext uri="{FF2B5EF4-FFF2-40B4-BE49-F238E27FC236}">
                <a16:creationId xmlns:a16="http://schemas.microsoft.com/office/drawing/2014/main" id="{6DB019CE-7868-4186-A3AA-611365C38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373688"/>
            <a:ext cx="87137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Hall, D. (s.f.). Ways to sit &amp; be more active daily. Wellsource,Inc. </a:t>
            </a:r>
          </a:p>
        </p:txBody>
      </p:sp>
      <p:pic>
        <p:nvPicPr>
          <p:cNvPr id="328708" name="Picture 6" descr="S41">
            <a:extLst>
              <a:ext uri="{FF2B5EF4-FFF2-40B4-BE49-F238E27FC236}">
                <a16:creationId xmlns:a16="http://schemas.microsoft.com/office/drawing/2014/main" id="{067995BD-A3C1-4A47-BD21-8E9AC9BD7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94138"/>
            <a:ext cx="8280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6">
            <a:extLst>
              <a:ext uri="{FF2B5EF4-FFF2-40B4-BE49-F238E27FC236}">
                <a16:creationId xmlns:a16="http://schemas.microsoft.com/office/drawing/2014/main" id="{D15BD04A-F605-486A-AC74-B547BE36A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713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National Heart Foundation of Australia (2011). Sitting less for adults.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30755" name="Picture 5" descr="S34">
            <a:extLst>
              <a:ext uri="{FF2B5EF4-FFF2-40B4-BE49-F238E27FC236}">
                <a16:creationId xmlns:a16="http://schemas.microsoft.com/office/drawing/2014/main" id="{EEA64431-4F9D-4B37-AF48-189340C48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3588"/>
            <a:ext cx="73342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6">
            <a:extLst>
              <a:ext uri="{FF2B5EF4-FFF2-40B4-BE49-F238E27FC236}">
                <a16:creationId xmlns:a16="http://schemas.microsoft.com/office/drawing/2014/main" id="{4EDAB921-0A6A-4504-A5B4-A12F1B57F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86350"/>
            <a:ext cx="87137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Hamilton, M. T., Healy, G. N., Dunstan, D. W., Zderic, T. W., &amp; Owen, N. (2008). Too little exercise and too much sitting: Inactivity physiology and the need for new recommendations on sedentary behavior. Current Cardiovascular Risk Reports, 2(4), 292-298. doi:10.1007/s12170-008-0054-8.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http://www.ncbi.nlm.nih.gov/pmc/articles/PMC3419586/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7891" name="Picture 4" descr="S12">
            <a:extLst>
              <a:ext uri="{FF2B5EF4-FFF2-40B4-BE49-F238E27FC236}">
                <a16:creationId xmlns:a16="http://schemas.microsoft.com/office/drawing/2014/main" id="{17CC4EBC-7F69-41EF-9825-87126A7D9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21700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44ECF-FC65-49B6-891E-0D672E24EA68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es-PR" altLang="es-PR" sz="4800" b="0">
                <a:cs typeface="Arial" panose="020B0604020202020204" pitchFamily="34" charset="0"/>
              </a:rPr>
              <a:t> 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JUST STAND: </a:t>
            </a:r>
            <a:r>
              <a:rPr lang="es-PR" altLang="es-PR" sz="2800" b="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http://www.juststand.org/</a:t>
            </a:r>
            <a:endParaRPr lang="es-PR" altLang="es-PR" sz="28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32803" name="Picture 9" descr="S43">
            <a:extLst>
              <a:ext uri="{FF2B5EF4-FFF2-40B4-BE49-F238E27FC236}">
                <a16:creationId xmlns:a16="http://schemas.microsoft.com/office/drawing/2014/main" id="{5BFAAE9D-4DCB-4646-A935-C98DA6710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195388"/>
            <a:ext cx="87280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A22DBE-586E-4BE3-9228-9FC5182E3AD8}"/>
              </a:ext>
            </a:extLst>
          </p:cNvPr>
          <p:cNvSpPr>
            <a:spLocks/>
          </p:cNvSpPr>
          <p:nvPr/>
        </p:nvSpPr>
        <p:spPr bwMode="auto">
          <a:xfrm>
            <a:off x="34925" y="765175"/>
            <a:ext cx="87137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es-PR" altLang="es-PR" sz="4800" b="0" dirty="0">
                <a:cs typeface="Arial" panose="020B0604020202020204" pitchFamily="34" charset="0"/>
              </a:rPr>
              <a:t> </a:t>
            </a: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VMOVEMENT: </a:t>
            </a:r>
            <a:r>
              <a:rPr lang="es-PR" altLang="es-PR" sz="2800" b="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http://www.vmovement.org/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34851" name="Picture 4">
            <a:extLst>
              <a:ext uri="{FF2B5EF4-FFF2-40B4-BE49-F238E27FC236}">
                <a16:creationId xmlns:a16="http://schemas.microsoft.com/office/drawing/2014/main" id="{73F48EFF-BDE4-49A7-B317-084306965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748713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C07A-7DE1-4146-80A6-B25896F896E2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88931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SALUDMED: </a:t>
            </a:r>
            <a:r>
              <a:rPr lang="es-PR" altLang="es-PR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http://www.saludmed.com/sedentarismo/sedentaridmo.html</a:t>
            </a:r>
          </a:p>
        </p:txBody>
      </p:sp>
      <p:pic>
        <p:nvPicPr>
          <p:cNvPr id="336899" name="Picture 6" descr="Comport_Sentado_SALUDMED_02">
            <a:extLst>
              <a:ext uri="{FF2B5EF4-FFF2-40B4-BE49-F238E27FC236}">
                <a16:creationId xmlns:a16="http://schemas.microsoft.com/office/drawing/2014/main" id="{CD4F65F7-BBB4-4466-8051-DE6B93E1E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96975"/>
            <a:ext cx="8964612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3" descr="SPOOT002">
            <a:extLst>
              <a:ext uri="{FF2B5EF4-FFF2-40B4-BE49-F238E27FC236}">
                <a16:creationId xmlns:a16="http://schemas.microsoft.com/office/drawing/2014/main" id="{B14042D6-114D-443E-997D-608A6C15D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505950" cy="760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01DEEF-62BD-4408-AF24-D21F39CD6411}"/>
              </a:ext>
            </a:extLst>
          </p:cNvPr>
          <p:cNvSpPr>
            <a:spLocks/>
          </p:cNvSpPr>
          <p:nvPr/>
        </p:nvSpPr>
        <p:spPr bwMode="auto">
          <a:xfrm>
            <a:off x="107950" y="2708275"/>
            <a:ext cx="885666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 b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GRACIAS</a:t>
            </a:r>
            <a:endParaRPr lang="es-PR" altLang="es-PR" sz="8100" b="0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3" descr="SPORN015">
            <a:extLst>
              <a:ext uri="{FF2B5EF4-FFF2-40B4-BE49-F238E27FC236}">
                <a16:creationId xmlns:a16="http://schemas.microsoft.com/office/drawing/2014/main" id="{F688A382-3E95-40E3-99FD-DEF83BDD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228600"/>
            <a:ext cx="9396413" cy="75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06F0-C2D1-4CBB-AFE4-55D541654CFA}"/>
              </a:ext>
            </a:extLst>
          </p:cNvPr>
          <p:cNvSpPr>
            <a:spLocks/>
          </p:cNvSpPr>
          <p:nvPr/>
        </p:nvSpPr>
        <p:spPr bwMode="auto">
          <a:xfrm>
            <a:off x="107950" y="2708275"/>
            <a:ext cx="885666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 b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b="0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6">
            <a:extLst>
              <a:ext uri="{FF2B5EF4-FFF2-40B4-BE49-F238E27FC236}">
                <a16:creationId xmlns:a16="http://schemas.microsoft.com/office/drawing/2014/main" id="{0B2B4ECD-F5A9-4033-89EC-71226A1E0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95838"/>
            <a:ext cx="87137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Owen, N, Healy, G. N., Matthews, C. E, &amp; Dunstan, D. W. (2010). Too much sitting: the population health science of sedentary behavior. </a:t>
            </a:r>
            <a:r>
              <a:rPr lang="en-US" altLang="es-PR" sz="1600" i="1">
                <a:latin typeface="Times New Roman" panose="02020603050405020304" pitchFamily="18" charset="0"/>
              </a:rPr>
              <a:t>Exercise and Sport Sciences Reviews, 38(</a:t>
            </a:r>
            <a:r>
              <a:rPr lang="en-US" altLang="es-PR" sz="1600" b="0">
                <a:latin typeface="Times New Roman" panose="02020603050405020304" pitchFamily="18" charset="0"/>
              </a:rPr>
              <a:t>3), 105-113. doi: 10.1097/JES.0b013e3181e373a2.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http://www.uq.edu.au/uqwellness/docs/Too-much-sitting.pdf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9939" name="Picture 5" descr="S11">
            <a:extLst>
              <a:ext uri="{FF2B5EF4-FFF2-40B4-BE49-F238E27FC236}">
                <a16:creationId xmlns:a16="http://schemas.microsoft.com/office/drawing/2014/main" id="{B1D7B767-D1E6-466B-8536-726E79E2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196975"/>
            <a:ext cx="8683625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6">
            <a:extLst>
              <a:ext uri="{FF2B5EF4-FFF2-40B4-BE49-F238E27FC236}">
                <a16:creationId xmlns:a16="http://schemas.microsoft.com/office/drawing/2014/main" id="{9DA6AB54-A2F8-4EB9-9EA8-F4546B6FA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24400"/>
            <a:ext cx="87137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Tremblay, M. S., Colley, R. C., Saunders, T. J., Healy, G. N., &amp; Owen, N. (2010). Physiological and health implications of a sedentary lifestyle. </a:t>
            </a:r>
            <a:r>
              <a:rPr lang="en-US" altLang="es-PR" sz="1600" i="1">
                <a:latin typeface="Times New Roman" panose="02020603050405020304" pitchFamily="18" charset="0"/>
              </a:rPr>
              <a:t>Applied Physiology, Nutrition, and Metabolism, 35</a:t>
            </a:r>
            <a:r>
              <a:rPr lang="en-US" altLang="es-PR" sz="1600" b="0">
                <a:latin typeface="Times New Roman" panose="02020603050405020304" pitchFamily="18" charset="0"/>
              </a:rPr>
              <a:t>(6), 725-740. doi:10.1139/H10-079.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http://www.sfu.ca/~leyland/Kin343%20Files/sedentary%20review%20paper.pdf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41987" name="Picture 3" descr="S6">
            <a:extLst>
              <a:ext uri="{FF2B5EF4-FFF2-40B4-BE49-F238E27FC236}">
                <a16:creationId xmlns:a16="http://schemas.microsoft.com/office/drawing/2014/main" id="{5BEB3EB3-4C4C-4A71-851B-28D431C4F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88201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>
            <a:extLst>
              <a:ext uri="{FF2B5EF4-FFF2-40B4-BE49-F238E27FC236}">
                <a16:creationId xmlns:a16="http://schemas.microsoft.com/office/drawing/2014/main" id="{9104B821-DA47-4B40-974C-605E1F323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11738"/>
            <a:ext cx="87852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Dunstan, D. W., Healy, G. N., Sugiyama, T., &amp; Owen, N. (2010). ‘Too much sitting’ and metabolic risk – Has modern technology caught up with us? </a:t>
            </a:r>
            <a:r>
              <a:rPr lang="en-US" altLang="es-PR" sz="1600" i="1">
                <a:latin typeface="Times New Roman" panose="02020603050405020304" pitchFamily="18" charset="0"/>
              </a:rPr>
              <a:t>European Endocrinology, 6</a:t>
            </a:r>
            <a:r>
              <a:rPr lang="en-US" altLang="es-PR" sz="1600" b="0">
                <a:latin typeface="Times New Roman" panose="02020603050405020304" pitchFamily="18" charset="0"/>
              </a:rPr>
              <a:t>(1), 19-23.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http://www.touchendocrinology.com/articles/too-much-sitting-and-metabolic-risk-has-modern-technology-caught-us?page=0,0</a:t>
            </a:r>
            <a:r>
              <a:rPr lang="en-US" altLang="es-PR" sz="1600" b="0"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44035" name="Picture 5" descr="S29">
            <a:extLst>
              <a:ext uri="{FF2B5EF4-FFF2-40B4-BE49-F238E27FC236}">
                <a16:creationId xmlns:a16="http://schemas.microsoft.com/office/drawing/2014/main" id="{1C1823D8-06A2-4975-8A76-394216EA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123950"/>
            <a:ext cx="8631237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f9">
            <a:extLst>
              <a:ext uri="{FF2B5EF4-FFF2-40B4-BE49-F238E27FC236}">
                <a16:creationId xmlns:a16="http://schemas.microsoft.com/office/drawing/2014/main" id="{19F69023-205A-470B-A94F-DF336712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3684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37D894-E9AD-4F08-A882-156EE3F4FCE0}"/>
              </a:ext>
            </a:extLst>
          </p:cNvPr>
          <p:cNvSpPr>
            <a:spLocks/>
          </p:cNvSpPr>
          <p:nvPr/>
        </p:nvSpPr>
        <p:spPr bwMode="auto">
          <a:xfrm>
            <a:off x="1835150" y="693738"/>
            <a:ext cx="6985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CONTENIDO DE LA PRESENTACIÓN</a:t>
            </a:r>
          </a:p>
        </p:txBody>
      </p:sp>
      <p:sp>
        <p:nvSpPr>
          <p:cNvPr id="566281" name="Text Box 9">
            <a:extLst>
              <a:ext uri="{FF2B5EF4-FFF2-40B4-BE49-F238E27FC236}">
                <a16:creationId xmlns:a16="http://schemas.microsoft.com/office/drawing/2014/main" id="{28503C82-D0FF-4F06-9C73-34F00BA4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17732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Consideraciones preliminares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1" name="Picture 10" descr="Bullets_Arrow_Blue1_Right_03">
            <a:extLst>
              <a:ext uri="{FF2B5EF4-FFF2-40B4-BE49-F238E27FC236}">
                <a16:creationId xmlns:a16="http://schemas.microsoft.com/office/drawing/2014/main" id="{143D8D00-FD2F-4913-A352-A26CC5448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3" name="Text Box 11">
            <a:extLst>
              <a:ext uri="{FF2B5EF4-FFF2-40B4-BE49-F238E27FC236}">
                <a16:creationId xmlns:a16="http://schemas.microsoft.com/office/drawing/2014/main" id="{DBFE15C5-2A91-4BC8-81B1-B5A00059E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22050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Introducción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3" name="Picture 12" descr="Bullets_Arrow_Blue1_Right_03">
            <a:extLst>
              <a:ext uri="{FF2B5EF4-FFF2-40B4-BE49-F238E27FC236}">
                <a16:creationId xmlns:a16="http://schemas.microsoft.com/office/drawing/2014/main" id="{D56091FD-B240-496D-B0B9-3B0375F1F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5" name="Text Box 13">
            <a:extLst>
              <a:ext uri="{FF2B5EF4-FFF2-40B4-BE49-F238E27FC236}">
                <a16:creationId xmlns:a16="http://schemas.microsoft.com/office/drawing/2014/main" id="{F7AC6558-3E40-41B9-B481-FFD7F301D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26384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Conceptos básicos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5" name="Picture 14" descr="Bullets_Arrow_Blue1_Right_03">
            <a:extLst>
              <a:ext uri="{FF2B5EF4-FFF2-40B4-BE49-F238E27FC236}">
                <a16:creationId xmlns:a16="http://schemas.microsoft.com/office/drawing/2014/main" id="{32031135-B93C-4BD6-838C-F26DE501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98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7" name="Text Box 15">
            <a:extLst>
              <a:ext uri="{FF2B5EF4-FFF2-40B4-BE49-F238E27FC236}">
                <a16:creationId xmlns:a16="http://schemas.microsoft.com/office/drawing/2014/main" id="{D6172A8D-94E5-40CA-BE86-A68AAC277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0702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Guías de actividad física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7" name="Picture 16" descr="Bullets_Arrow_Blue1_Right_03">
            <a:extLst>
              <a:ext uri="{FF2B5EF4-FFF2-40B4-BE49-F238E27FC236}">
                <a16:creationId xmlns:a16="http://schemas.microsoft.com/office/drawing/2014/main" id="{7462D381-1F8A-41CC-A53C-877FB10F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416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9" name="Text Box 17">
            <a:extLst>
              <a:ext uri="{FF2B5EF4-FFF2-40B4-BE49-F238E27FC236}">
                <a16:creationId xmlns:a16="http://schemas.microsoft.com/office/drawing/2014/main" id="{34620FE9-E2D4-4CD3-9075-35329E8EF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5020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Comportamiento sedentario y tiempo sentado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9" name="Picture 18" descr="Bullets_Arrow_Blue1_Right_03">
            <a:extLst>
              <a:ext uri="{FF2B5EF4-FFF2-40B4-BE49-F238E27FC236}">
                <a16:creationId xmlns:a16="http://schemas.microsoft.com/office/drawing/2014/main" id="{D5561FBC-5EDD-46FB-80FD-B8608DE4B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734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91" name="Text Box 19">
            <a:extLst>
              <a:ext uri="{FF2B5EF4-FFF2-40B4-BE49-F238E27FC236}">
                <a16:creationId xmlns:a16="http://schemas.microsoft.com/office/drawing/2014/main" id="{09735DB1-DDCD-49E7-967E-54165449A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933825"/>
            <a:ext cx="8677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Efectos adversos a la salud del comportamiento sentado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1" name="Picture 20" descr="Bullets_Arrow_Blue1_Right_03">
            <a:extLst>
              <a:ext uri="{FF2B5EF4-FFF2-40B4-BE49-F238E27FC236}">
                <a16:creationId xmlns:a16="http://schemas.microsoft.com/office/drawing/2014/main" id="{DF817952-3908-4F7D-A776-ABAE3F4E0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95" name="Text Box 23">
            <a:extLst>
              <a:ext uri="{FF2B5EF4-FFF2-40B4-BE49-F238E27FC236}">
                <a16:creationId xmlns:a16="http://schemas.microsoft.com/office/drawing/2014/main" id="{D788F4CD-7326-488A-88A2-465118B7D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43656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Periodos dedicados a interrumpir el tiempo sentado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3" name="Picture 24" descr="Bullets_Arrow_Blue1_Right_03">
            <a:extLst>
              <a:ext uri="{FF2B5EF4-FFF2-40B4-BE49-F238E27FC236}">
                <a16:creationId xmlns:a16="http://schemas.microsoft.com/office/drawing/2014/main" id="{B215855C-17E6-43E1-9496-5035BF717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370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300" name="Text Box 28">
            <a:extLst>
              <a:ext uri="{FF2B5EF4-FFF2-40B4-BE49-F238E27FC236}">
                <a16:creationId xmlns:a16="http://schemas.microsoft.com/office/drawing/2014/main" id="{9930D210-D723-455B-AFA4-60087BC3A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47974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Relación del sedentarismo con guías de actividad física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5" name="Picture 29" descr="Bullets_Arrow_Blue1_Right_03">
            <a:extLst>
              <a:ext uri="{FF2B5EF4-FFF2-40B4-BE49-F238E27FC236}">
                <a16:creationId xmlns:a16="http://schemas.microsoft.com/office/drawing/2014/main" id="{87B9DCB6-6C9B-475F-B513-518DBBE04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688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302" name="Text Box 30">
            <a:extLst>
              <a:ext uri="{FF2B5EF4-FFF2-40B4-BE49-F238E27FC236}">
                <a16:creationId xmlns:a16="http://schemas.microsoft.com/office/drawing/2014/main" id="{1C5F9E4A-C5F3-4599-AE19-17D4D5D30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52292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Estrategias para reducir el tiempo sentado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7" name="Picture 31" descr="Bullets_Arrow_Blue1_Right_03">
            <a:extLst>
              <a:ext uri="{FF2B5EF4-FFF2-40B4-BE49-F238E27FC236}">
                <a16:creationId xmlns:a16="http://schemas.microsoft.com/office/drawing/2014/main" id="{6BD1F84E-5676-40B9-9B95-224CC72FF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006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304" name="Text Box 32">
            <a:extLst>
              <a:ext uri="{FF2B5EF4-FFF2-40B4-BE49-F238E27FC236}">
                <a16:creationId xmlns:a16="http://schemas.microsoft.com/office/drawing/2014/main" id="{E23A57A9-2BFD-46C0-B9FE-DF2AEF083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566261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Recursos para orientar a la población general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9" name="Picture 33" descr="Bullets_Arrow_Blue1_Right_03">
            <a:extLst>
              <a:ext uri="{FF2B5EF4-FFF2-40B4-BE49-F238E27FC236}">
                <a16:creationId xmlns:a16="http://schemas.microsoft.com/office/drawing/2014/main" id="{E22C60EF-AB31-42E6-8A44-5BF4BB03D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340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306" name="Text Box 34">
            <a:extLst>
              <a:ext uri="{FF2B5EF4-FFF2-40B4-BE49-F238E27FC236}">
                <a16:creationId xmlns:a16="http://schemas.microsoft.com/office/drawing/2014/main" id="{6EF90C0F-445B-4DC0-8F8E-0F893F2F8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609441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Preguntas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41" name="Picture 35" descr="Bullets_Arrow_Blue1_Right_03">
            <a:extLst>
              <a:ext uri="{FF2B5EF4-FFF2-40B4-BE49-F238E27FC236}">
                <a16:creationId xmlns:a16="http://schemas.microsoft.com/office/drawing/2014/main" id="{F7A97D7F-ADED-436B-A43F-668F0110E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58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6">
            <a:extLst>
              <a:ext uri="{FF2B5EF4-FFF2-40B4-BE49-F238E27FC236}">
                <a16:creationId xmlns:a16="http://schemas.microsoft.com/office/drawing/2014/main" id="{ABFC0B69-28EC-48E9-A4E0-E4825B301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445125"/>
            <a:ext cx="8713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Owen, N, Leslie, E., Salmon, J., &amp; Fotheringham, M. J. (2000). Environmental determinants of physical activity and sedentary behavior.  </a:t>
            </a:r>
            <a:r>
              <a:rPr lang="en-US" altLang="es-PR" sz="1600" i="1">
                <a:latin typeface="Times New Roman" panose="02020603050405020304" pitchFamily="18" charset="0"/>
              </a:rPr>
              <a:t>Exercise and Sport Sciences Reviews, 28</a:t>
            </a:r>
            <a:r>
              <a:rPr lang="en-US" altLang="es-PR" sz="1600" b="0">
                <a:latin typeface="Times New Roman" panose="02020603050405020304" pitchFamily="18" charset="0"/>
              </a:rPr>
              <a:t>(4), 153-158. Baltimore, Maryland: Lippincott Williams &amp; Wilkins.</a:t>
            </a:r>
          </a:p>
        </p:txBody>
      </p:sp>
      <p:pic>
        <p:nvPicPr>
          <p:cNvPr id="46083" name="Picture 4" descr="S7">
            <a:extLst>
              <a:ext uri="{FF2B5EF4-FFF2-40B4-BE49-F238E27FC236}">
                <a16:creationId xmlns:a16="http://schemas.microsoft.com/office/drawing/2014/main" id="{E8A3AAF9-DC05-493C-8E16-0F127081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64235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Folded_Page_REVISION-CPT">
            <a:extLst>
              <a:ext uri="{FF2B5EF4-FFF2-40B4-BE49-F238E27FC236}">
                <a16:creationId xmlns:a16="http://schemas.microsoft.com/office/drawing/2014/main" id="{B2446C54-9F3A-4C79-8B16-ED9436C3F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6">
            <a:extLst>
              <a:ext uri="{FF2B5EF4-FFF2-40B4-BE49-F238E27FC236}">
                <a16:creationId xmlns:a16="http://schemas.microsoft.com/office/drawing/2014/main" id="{DD441418-0B3D-463C-9988-65685300E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800600"/>
            <a:ext cx="87137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Sedentary Behaviour Research Network (2012). Letter to the editor: standardized use of the terms "sedentary" and "sedentary behaviours". </a:t>
            </a:r>
            <a:r>
              <a:rPr lang="en-US" altLang="es-PR" sz="1600" i="1">
                <a:latin typeface="Times New Roman" panose="02020603050405020304" pitchFamily="18" charset="0"/>
              </a:rPr>
              <a:t>Applied Physiology, Nutrition, and Metabolism, 37</a:t>
            </a:r>
            <a:r>
              <a:rPr lang="en-US" altLang="es-PR" sz="1600" b="0">
                <a:latin typeface="Times New Roman" panose="02020603050405020304" pitchFamily="18" charset="0"/>
              </a:rPr>
              <a:t>(3), 540-522. doi:10.1139/h2012-024.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http://www.nrcresearchpress.com/doi/pdf/10.1139/h2012-024</a:t>
            </a:r>
            <a:endParaRPr lang="en-US" altLang="es-PR" sz="1600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50179" name="Picture 3" descr="S8">
            <a:extLst>
              <a:ext uri="{FF2B5EF4-FFF2-40B4-BE49-F238E27FC236}">
                <a16:creationId xmlns:a16="http://schemas.microsoft.com/office/drawing/2014/main" id="{B47EF116-BCEB-4569-B18A-D30B547CA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484313"/>
            <a:ext cx="878681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Folded_Page_REVISION-SENTADO">
            <a:extLst>
              <a:ext uri="{FF2B5EF4-FFF2-40B4-BE49-F238E27FC236}">
                <a16:creationId xmlns:a16="http://schemas.microsoft.com/office/drawing/2014/main" id="{C11DF74A-DFCA-45EA-B07C-96D59C80A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10">
            <a:extLst>
              <a:ext uri="{FF2B5EF4-FFF2-40B4-BE49-F238E27FC236}">
                <a16:creationId xmlns:a16="http://schemas.microsoft.com/office/drawing/2014/main" id="{810D06C3-811A-4542-90F9-507FF8E4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44538"/>
            <a:ext cx="8713788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>
            <a:extLst>
              <a:ext uri="{FF2B5EF4-FFF2-40B4-BE49-F238E27FC236}">
                <a16:creationId xmlns:a16="http://schemas.microsoft.com/office/drawing/2014/main" id="{C8A93A62-C091-4BE3-96EA-B82C99765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445125"/>
            <a:ext cx="89646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Owen, N., Healy, G. N., Howard, B., &amp; Dunstan, D. W. (2012). Too Much Sitting: Health Risks of Sedentary Behaviour and Opportunities for Change. </a:t>
            </a:r>
            <a:r>
              <a:rPr lang="en-US" altLang="es-PR" sz="1600" i="1">
                <a:latin typeface="Times New Roman" panose="02020603050405020304" pitchFamily="18" charset="0"/>
              </a:rPr>
              <a:t>President's Council On Physical Fitness &amp; Sports Research Digest, 13</a:t>
            </a:r>
            <a:r>
              <a:rPr lang="en-US" altLang="es-PR" sz="1600" b="0">
                <a:latin typeface="Times New Roman" panose="02020603050405020304" pitchFamily="18" charset="0"/>
              </a:rPr>
              <a:t>(3), 1-11.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https://www.presidentschallenge.org/informed/digest/docs/201212digest.pdf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olded_Page_REVISION-ENF">
            <a:extLst>
              <a:ext uri="{FF2B5EF4-FFF2-40B4-BE49-F238E27FC236}">
                <a16:creationId xmlns:a16="http://schemas.microsoft.com/office/drawing/2014/main" id="{5E3FB0C7-AEEF-4288-A4C7-30B6AD8F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0318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S1">
            <a:extLst>
              <a:ext uri="{FF2B5EF4-FFF2-40B4-BE49-F238E27FC236}">
                <a16:creationId xmlns:a16="http://schemas.microsoft.com/office/drawing/2014/main" id="{E5414679-6DB2-4C80-8328-F02A83A0C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341438"/>
            <a:ext cx="89630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6">
            <a:extLst>
              <a:ext uri="{FF2B5EF4-FFF2-40B4-BE49-F238E27FC236}">
                <a16:creationId xmlns:a16="http://schemas.microsoft.com/office/drawing/2014/main" id="{A647B0B3-312D-44AD-A0DB-5B41D862B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941888"/>
            <a:ext cx="87137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Ford, E. S., Caspersen, C. J. (2012). Sedentary behaviour and cardiovascular disease: a review of prospective studies. </a:t>
            </a:r>
            <a:r>
              <a:rPr lang="en-US" altLang="es-PR" sz="1600" i="1">
                <a:latin typeface="Times New Roman" panose="02020603050405020304" pitchFamily="18" charset="0"/>
              </a:rPr>
              <a:t>International Journal of Epidemiology, 41(</a:t>
            </a:r>
            <a:r>
              <a:rPr lang="en-US" altLang="es-PR" sz="1600" b="0">
                <a:latin typeface="Times New Roman" panose="02020603050405020304" pitchFamily="18" charset="0"/>
              </a:rPr>
              <a:t>5), 1338-1353. doi:10.1093/ije/dys078.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http://ije.oxfordjournals.org/content/41/5/1338.full.pdf+html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6">
            <a:extLst>
              <a:ext uri="{FF2B5EF4-FFF2-40B4-BE49-F238E27FC236}">
                <a16:creationId xmlns:a16="http://schemas.microsoft.com/office/drawing/2014/main" id="{EDFF1129-9E85-4906-A9D3-3C0232D8A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97425"/>
            <a:ext cx="8785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Grøntved, A., &amp; Hu, F. B. (2011). Television viewing and risk of type 2 diabetes, cardiovascular disease, and all-cause mortality: a meta-analysis. </a:t>
            </a:r>
            <a:r>
              <a:rPr lang="en-US" altLang="es-PR" sz="1600" i="1">
                <a:latin typeface="Times New Roman" panose="02020603050405020304" pitchFamily="18" charset="0"/>
              </a:rPr>
              <a:t>JAMA: the Journal of the American Medical Association, 305</a:t>
            </a:r>
            <a:r>
              <a:rPr lang="en-US" altLang="es-PR" sz="1600" b="0">
                <a:latin typeface="Times New Roman" panose="02020603050405020304" pitchFamily="18" charset="0"/>
              </a:rPr>
              <a:t>(23):2448-2455. doi:10.1001/jama.2011.812.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http://jama.jamanetwork.com/article.aspx?articleid=900893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60419" name="Picture 4" descr="S2B">
            <a:extLst>
              <a:ext uri="{FF2B5EF4-FFF2-40B4-BE49-F238E27FC236}">
                <a16:creationId xmlns:a16="http://schemas.microsoft.com/office/drawing/2014/main" id="{3A51FDD7-5D5A-4DAC-991F-15D8F5A0D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341438"/>
            <a:ext cx="8945562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6">
            <a:extLst>
              <a:ext uri="{FF2B5EF4-FFF2-40B4-BE49-F238E27FC236}">
                <a16:creationId xmlns:a16="http://schemas.microsoft.com/office/drawing/2014/main" id="{ECB729F6-18E5-4357-BF4A-2B3186AAB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052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sp>
        <p:nvSpPr>
          <p:cNvPr id="62467" name="Text Box 6">
            <a:extLst>
              <a:ext uri="{FF2B5EF4-FFF2-40B4-BE49-F238E27FC236}">
                <a16:creationId xmlns:a16="http://schemas.microsoft.com/office/drawing/2014/main" id="{2EAE6CC6-1BE2-4BEB-AB4A-E545BF959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437063"/>
            <a:ext cx="83534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Healy, G. N., &amp; Owen, N. (2010). Sedentary Behaviour and Biomarkers of Cardiometabolic Health Risk in Adolescents An Emerging Scientific and Public Health Issue. </a:t>
            </a:r>
            <a:r>
              <a:rPr lang="en-US" altLang="es-PR" sz="1600" i="1">
                <a:latin typeface="Times New Roman" panose="02020603050405020304" pitchFamily="18" charset="0"/>
              </a:rPr>
              <a:t>Revista Española de Cardiología, 63</a:t>
            </a:r>
            <a:r>
              <a:rPr lang="en-US" altLang="es-PR" sz="1600" b="0">
                <a:latin typeface="Times New Roman" panose="02020603050405020304" pitchFamily="18" charset="0"/>
              </a:rPr>
              <a:t>(3), 261-264.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http://pdf.revespcardiol.org/watermark/ctl_servlet?_f=10&amp;pident_articulo=13148592&amp;pident_usuario=0&amp;pcontactid=&amp;pident_revista=255&amp;ty=60&amp;accion=L&amp;origen=cardio&amp;web=http:://www.revespcardiol.org&amp;lan=en&amp;fichero=255v63n03a13148592pdf001.pdf</a:t>
            </a:r>
            <a:endParaRPr lang="en-US" altLang="es-PR" sz="1600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PR" sz="1600" b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s-PR" sz="1600" b="0">
              <a:latin typeface="Times New Roman" panose="02020603050405020304" pitchFamily="18" charset="0"/>
            </a:endParaRPr>
          </a:p>
        </p:txBody>
      </p:sp>
      <p:pic>
        <p:nvPicPr>
          <p:cNvPr id="62468" name="Picture 6" descr="S17">
            <a:extLst>
              <a:ext uri="{FF2B5EF4-FFF2-40B4-BE49-F238E27FC236}">
                <a16:creationId xmlns:a16="http://schemas.microsoft.com/office/drawing/2014/main" id="{DC89AAB5-2606-44E6-96A9-B7D532EFE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196975"/>
            <a:ext cx="85185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6">
            <a:extLst>
              <a:ext uri="{FF2B5EF4-FFF2-40B4-BE49-F238E27FC236}">
                <a16:creationId xmlns:a16="http://schemas.microsoft.com/office/drawing/2014/main" id="{01B0B79B-0C89-4610-BAC7-71DE10C49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052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sp>
        <p:nvSpPr>
          <p:cNvPr id="64515" name="Text Box 6">
            <a:extLst>
              <a:ext uri="{FF2B5EF4-FFF2-40B4-BE49-F238E27FC236}">
                <a16:creationId xmlns:a16="http://schemas.microsoft.com/office/drawing/2014/main" id="{D7607978-0DC2-46DA-8A37-04CC3211D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437063"/>
            <a:ext cx="83534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sz="1600" b="0">
                <a:latin typeface="Times New Roman" panose="02020603050405020304" pitchFamily="18" charset="0"/>
              </a:rPr>
              <a:t>Healy, G. N., &amp; Owen, N. (2010). Conducta sedentaria y biomarcadores del riesgo cardiometabólico en adolescentes: un problema científico y de salud pública emergente. </a:t>
            </a:r>
            <a:r>
              <a:rPr lang="es-ES" altLang="es-PR" sz="1600" i="1">
                <a:latin typeface="Times New Roman" panose="02020603050405020304" pitchFamily="18" charset="0"/>
              </a:rPr>
              <a:t>Revista Española de Cardiología, 63</a:t>
            </a:r>
            <a:r>
              <a:rPr lang="es-ES" altLang="es-PR" sz="1600" b="0">
                <a:latin typeface="Times New Roman" panose="02020603050405020304" pitchFamily="18" charset="0"/>
              </a:rPr>
              <a:t>(3), 261-264. Recuperado de </a:t>
            </a:r>
            <a:r>
              <a:rPr lang="es-ES" altLang="es-PR" sz="1600" i="1">
                <a:latin typeface="Times New Roman" panose="02020603050405020304" pitchFamily="18" charset="0"/>
                <a:hlinkClick r:id="rId5"/>
              </a:rPr>
              <a:t>http://pdf.revespcardiol.org/watermark/ctl_servlet?_f=10&amp;pident_articulo=13147692&amp;pident_usuario=0&amp;pcontactid=&amp;pident_revista=25&amp;ty=15&amp;accion=L&amp;origen=cardio&amp;web=http://www.revespcardiol.org&amp;lan=es&amp;fichero=25v63n03a13147692pdf001.pdf</a:t>
            </a:r>
            <a:endParaRPr lang="es-ES" altLang="es-PR" sz="1600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ES" altLang="es-PR" sz="1600" b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ES" altLang="es-PR" sz="1600" b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PR" sz="1600" b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s-PR" sz="1600" b="0">
              <a:latin typeface="Times New Roman" panose="02020603050405020304" pitchFamily="18" charset="0"/>
            </a:endParaRPr>
          </a:p>
        </p:txBody>
      </p:sp>
      <p:pic>
        <p:nvPicPr>
          <p:cNvPr id="64516" name="Picture 5" descr="S19">
            <a:extLst>
              <a:ext uri="{FF2B5EF4-FFF2-40B4-BE49-F238E27FC236}">
                <a16:creationId xmlns:a16="http://schemas.microsoft.com/office/drawing/2014/main" id="{49BD9AC7-2D97-4591-A7AC-1BCBF0A09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78681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olded_Page_ConsideracionesP">
            <a:extLst>
              <a:ext uri="{FF2B5EF4-FFF2-40B4-BE49-F238E27FC236}">
                <a16:creationId xmlns:a16="http://schemas.microsoft.com/office/drawing/2014/main" id="{5BE48C94-1DFB-4431-AA6F-896ADD0B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6">
            <a:extLst>
              <a:ext uri="{FF2B5EF4-FFF2-40B4-BE49-F238E27FC236}">
                <a16:creationId xmlns:a16="http://schemas.microsoft.com/office/drawing/2014/main" id="{12485476-5531-48F7-A6A5-10A2DDFD1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052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sp>
        <p:nvSpPr>
          <p:cNvPr id="66563" name="Text Box 6">
            <a:extLst>
              <a:ext uri="{FF2B5EF4-FFF2-40B4-BE49-F238E27FC236}">
                <a16:creationId xmlns:a16="http://schemas.microsoft.com/office/drawing/2014/main" id="{DB9AD93F-A9B6-4061-90E8-9855C8ADE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2963"/>
            <a:ext cx="87852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Hu, F. B. (2003). Sedentary lifestyle and risk of obesity and type 2 diabetes. </a:t>
            </a:r>
            <a:r>
              <a:rPr lang="en-US" altLang="es-PR" sz="1600" i="1">
                <a:latin typeface="Times New Roman" panose="02020603050405020304" pitchFamily="18" charset="0"/>
              </a:rPr>
              <a:t>Lipids, 38</a:t>
            </a:r>
            <a:r>
              <a:rPr lang="en-US" altLang="es-PR" sz="1600" b="0">
                <a:latin typeface="Times New Roman" panose="02020603050405020304" pitchFamily="18" charset="0"/>
              </a:rPr>
              <a:t>(2), 103-108.</a:t>
            </a:r>
          </a:p>
        </p:txBody>
      </p:sp>
      <p:pic>
        <p:nvPicPr>
          <p:cNvPr id="66564" name="Picture 4" descr="S16">
            <a:extLst>
              <a:ext uri="{FF2B5EF4-FFF2-40B4-BE49-F238E27FC236}">
                <a16:creationId xmlns:a16="http://schemas.microsoft.com/office/drawing/2014/main" id="{76A58CEA-1AF2-4E68-8C61-3CB18A71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5756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S3">
            <a:extLst>
              <a:ext uri="{FF2B5EF4-FFF2-40B4-BE49-F238E27FC236}">
                <a16:creationId xmlns:a16="http://schemas.microsoft.com/office/drawing/2014/main" id="{03887B04-0C12-41E2-AEE3-A6C697F0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981075"/>
            <a:ext cx="8737600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6">
            <a:extLst>
              <a:ext uri="{FF2B5EF4-FFF2-40B4-BE49-F238E27FC236}">
                <a16:creationId xmlns:a16="http://schemas.microsoft.com/office/drawing/2014/main" id="{F156C7D0-AC9A-49A2-AADA-5A70B59FF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81525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Wilmot, E. G., Edwardson, C. L., Achana, F. A., Davies, M. J., Gorely, T., Gray LJ, Khunti K, Yates T., &amp; Biddle, S. J. (2012). Sedentary time in adults and the association with diabetes, cardiovascular disease and death: systematic review and meta-analysis. </a:t>
            </a:r>
            <a:r>
              <a:rPr lang="en-US" altLang="es-PR" sz="1600" i="1">
                <a:latin typeface="Times New Roman" panose="02020603050405020304" pitchFamily="18" charset="0"/>
              </a:rPr>
              <a:t>Diabetologia, 55</a:t>
            </a:r>
            <a:r>
              <a:rPr lang="en-US" altLang="es-PR" sz="1600" b="0">
                <a:latin typeface="Times New Roman" panose="02020603050405020304" pitchFamily="18" charset="0"/>
              </a:rPr>
              <a:t>(11):2895-2905. doi:10.1007/s00125-012-2677-z.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http://download.springer.com/static/pdf/361/art%253A10.1007%252Fs00125-012-2677-z.pdf?auth66=1381723118_31b36bd97302e2f1c7c6fbbd464691f4&amp;ext=.pdf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6">
            <a:extLst>
              <a:ext uri="{FF2B5EF4-FFF2-40B4-BE49-F238E27FC236}">
                <a16:creationId xmlns:a16="http://schemas.microsoft.com/office/drawing/2014/main" id="{5D8CC0E2-E6B9-419B-8CE1-CCE385C73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29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70659" name="Picture 4" descr="S4">
            <a:extLst>
              <a:ext uri="{FF2B5EF4-FFF2-40B4-BE49-F238E27FC236}">
                <a16:creationId xmlns:a16="http://schemas.microsoft.com/office/drawing/2014/main" id="{3B5142D1-8132-47B5-A77C-51C2C83D1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3588"/>
            <a:ext cx="8796338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6">
            <a:extLst>
              <a:ext uri="{FF2B5EF4-FFF2-40B4-BE49-F238E27FC236}">
                <a16:creationId xmlns:a16="http://schemas.microsoft.com/office/drawing/2014/main" id="{9420BB9D-CDDD-4DEA-B4FF-E8F3BA023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300663"/>
            <a:ext cx="8785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Lynch, B. M. (2010). Sedentary behavior and cancer: a systematic review of the literature and proposed biological mechanisms. </a:t>
            </a:r>
            <a:r>
              <a:rPr lang="en-US" altLang="es-PR" sz="1600" i="1">
                <a:latin typeface="Times New Roman" panose="02020603050405020304" pitchFamily="18" charset="0"/>
              </a:rPr>
              <a:t>Cancer Epidemioloy Biomarkers &amp; Prevention, 19</a:t>
            </a:r>
            <a:r>
              <a:rPr lang="en-US" altLang="es-PR" sz="1600" b="0">
                <a:latin typeface="Times New Roman" panose="02020603050405020304" pitchFamily="18" charset="0"/>
              </a:rPr>
              <a:t>(11):2691-2709. doi:10.1158/1055-9965.EPI-10-0815.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http://cebp.aacrjournals.org/content/19/11/2691.full.pdf+html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6">
            <a:extLst>
              <a:ext uri="{FF2B5EF4-FFF2-40B4-BE49-F238E27FC236}">
                <a16:creationId xmlns:a16="http://schemas.microsoft.com/office/drawing/2014/main" id="{300EA972-CBEE-4406-957E-4546D62C0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052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sp>
        <p:nvSpPr>
          <p:cNvPr id="72707" name="Text Box 6">
            <a:extLst>
              <a:ext uri="{FF2B5EF4-FFF2-40B4-BE49-F238E27FC236}">
                <a16:creationId xmlns:a16="http://schemas.microsoft.com/office/drawing/2014/main" id="{611F735B-7B1A-4894-9FC8-5C216AB6E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2963"/>
            <a:ext cx="8785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Edwardson, C. L., Gorely, T., Davies, M. J., Gray, L. J., Khunti, K., Wilmot, E. G., Yates, T., &amp; Biddle, S. H. (2012). Association of Sedentary Behaviour with Metabolic Syndrome: A Meta-Analysis. </a:t>
            </a:r>
            <a:r>
              <a:rPr lang="en-US" altLang="es-PR" sz="1600" i="1">
                <a:latin typeface="Times New Roman" panose="02020603050405020304" pitchFamily="18" charset="0"/>
              </a:rPr>
              <a:t>Plos ONE, 7</a:t>
            </a:r>
            <a:r>
              <a:rPr lang="en-US" altLang="es-PR" sz="1600" b="0">
                <a:latin typeface="Times New Roman" panose="02020603050405020304" pitchFamily="18" charset="0"/>
              </a:rPr>
              <a:t>(4), 1-5. doi:10.1371/journal.pone.0034916.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http://www.plosone.org/article/info%3Adoi%2F10.1371%2Fjournal.pone.0034916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72708" name="Picture 5" descr="S14">
            <a:extLst>
              <a:ext uri="{FF2B5EF4-FFF2-40B4-BE49-F238E27FC236}">
                <a16:creationId xmlns:a16="http://schemas.microsoft.com/office/drawing/2014/main" id="{0DF1852C-5AD3-4797-AE1E-4A97B3EC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86042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Folded_Page_REVISION-DET">
            <a:extLst>
              <a:ext uri="{FF2B5EF4-FFF2-40B4-BE49-F238E27FC236}">
                <a16:creationId xmlns:a16="http://schemas.microsoft.com/office/drawing/2014/main" id="{4EBA0F37-01F4-4BE1-AC79-F42F47BDE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6">
            <a:extLst>
              <a:ext uri="{FF2B5EF4-FFF2-40B4-BE49-F238E27FC236}">
                <a16:creationId xmlns:a16="http://schemas.microsoft.com/office/drawing/2014/main" id="{E57626B0-CC88-4FA5-8071-2C197FE33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70413"/>
            <a:ext cx="89646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Determinants of physical activity and sedentary behaviour in young people: a review and quality synthesis of prospective studies. (2011). </a:t>
            </a:r>
            <a:r>
              <a:rPr lang="en-US" altLang="es-PR" sz="1600" i="1">
                <a:latin typeface="Times New Roman" panose="02020603050405020304" pitchFamily="18" charset="0"/>
              </a:rPr>
              <a:t>British Journal of Sports Medicine, 45</a:t>
            </a:r>
            <a:r>
              <a:rPr lang="en-US" altLang="es-PR" sz="1600" b="0">
                <a:latin typeface="Times New Roman" panose="02020603050405020304" pitchFamily="18" charset="0"/>
              </a:rPr>
              <a:t>(11), 896-905. doi:10.1136/bjsports-2011-090197. Recuperado de la base de datos de EBSCOhost (SPORTDiscus with Full Text)</a:t>
            </a:r>
          </a:p>
        </p:txBody>
      </p:sp>
      <p:pic>
        <p:nvPicPr>
          <p:cNvPr id="76803" name="Picture 4" descr="S9">
            <a:extLst>
              <a:ext uri="{FF2B5EF4-FFF2-40B4-BE49-F238E27FC236}">
                <a16:creationId xmlns:a16="http://schemas.microsoft.com/office/drawing/2014/main" id="{ADDA9372-E5CA-4281-9C3E-6CD7555AD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00213"/>
            <a:ext cx="880745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6" descr="Folded_Page_INTRODUCCION">
            <a:extLst>
              <a:ext uri="{FF2B5EF4-FFF2-40B4-BE49-F238E27FC236}">
                <a16:creationId xmlns:a16="http://schemas.microsoft.com/office/drawing/2014/main" id="{2CD73042-D8FE-42E5-802E-AE65FE525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breez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456D-3F5C-4F4A-979B-367D289A0E61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89646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3600" b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PARE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 SALUD ESTA EN PELIGRO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 ESTA SENTADO: </a:t>
            </a:r>
            <a:r>
              <a:rPr lang="es-PR" altLang="es-PR" sz="3600" b="0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COLÓQUESE DE PIE</a:t>
            </a:r>
            <a:endParaRPr lang="es-PR" altLang="es-PR" sz="3600" b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0899" name="Picture 3" descr="Chronometer_02">
            <a:extLst>
              <a:ext uri="{FF2B5EF4-FFF2-40B4-BE49-F238E27FC236}">
                <a16:creationId xmlns:a16="http://schemas.microsoft.com/office/drawing/2014/main" id="{4BB4A275-DC7A-48D3-9A2F-A7D498C21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700213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Signs_STOP-Danger_01">
            <a:extLst>
              <a:ext uri="{FF2B5EF4-FFF2-40B4-BE49-F238E27FC236}">
                <a16:creationId xmlns:a16="http://schemas.microsoft.com/office/drawing/2014/main" id="{ADC2EEB7-A5A2-4CFE-9406-7460A76C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321175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D236ED3-E7C7-40EE-A33D-AE5D2089BDC1}"/>
              </a:ext>
            </a:extLst>
          </p:cNvPr>
          <p:cNvSpPr>
            <a:spLocks/>
          </p:cNvSpPr>
          <p:nvPr/>
        </p:nvSpPr>
        <p:spPr bwMode="auto">
          <a:xfrm>
            <a:off x="107950" y="5516563"/>
            <a:ext cx="88566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3600" b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¿CUÁNTO TIEMPO HA ESTADO SENTADO EN EL DÍA DE HOY?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breez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5081F-7BB2-4D28-ACD3-428EAC61C2A5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89646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</a:t>
            </a:r>
            <a:b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ANALICE SU VIDA COTIDIANA Y LABORAL</a:t>
            </a:r>
            <a:endParaRPr lang="es-PR" altLang="es-PR" sz="24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2947" name="Picture 3" descr="Sitting_Sleep_002">
            <a:extLst>
              <a:ext uri="{FF2B5EF4-FFF2-40B4-BE49-F238E27FC236}">
                <a16:creationId xmlns:a16="http://schemas.microsoft.com/office/drawing/2014/main" id="{4F8005D5-E3FC-4433-9F54-EFC4E102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28775"/>
            <a:ext cx="352425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 descr="Chronometer_01">
            <a:extLst>
              <a:ext uri="{FF2B5EF4-FFF2-40B4-BE49-F238E27FC236}">
                <a16:creationId xmlns:a16="http://schemas.microsoft.com/office/drawing/2014/main" id="{8662F04C-896F-4EC8-9830-EA5925903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628775"/>
            <a:ext cx="31194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r"/>
    <p:sndAc>
      <p:stSnd>
        <p:snd r:embed="rId4" name="breez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Disstress_Man_Notebook_001">
            <a:extLst>
              <a:ext uri="{FF2B5EF4-FFF2-40B4-BE49-F238E27FC236}">
                <a16:creationId xmlns:a16="http://schemas.microsoft.com/office/drawing/2014/main" id="{0E6F9A04-C03B-4BF2-A154-27C2CD82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15900"/>
            <a:ext cx="9936163" cy="731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A46F1-E251-4790-A582-0FA5162B9A97}"/>
              </a:ext>
            </a:extLst>
          </p:cNvPr>
          <p:cNvSpPr>
            <a:spLocks/>
          </p:cNvSpPr>
          <p:nvPr/>
        </p:nvSpPr>
        <p:spPr bwMode="auto">
          <a:xfrm>
            <a:off x="-73025" y="-71438"/>
            <a:ext cx="91821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5400" b="0">
                <a:cs typeface="Arial" panose="020B0604020202020204" pitchFamily="34" charset="0"/>
              </a:rPr>
              <a:t> </a:t>
            </a:r>
            <a:r>
              <a:rPr lang="es-PR" altLang="es-PR" sz="28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</a:t>
            </a:r>
            <a:br>
              <a:rPr lang="es-PR" altLang="es-PR" sz="28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b="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ANALICE SU VIDA COTIDIANA Y LABORAL</a:t>
            </a:r>
            <a:endParaRPr lang="es-PR" altLang="es-PR" sz="2800" b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BE35-425C-424E-859B-5D054EA46BB8}"/>
              </a:ext>
            </a:extLst>
          </p:cNvPr>
          <p:cNvSpPr>
            <a:spLocks/>
          </p:cNvSpPr>
          <p:nvPr/>
        </p:nvSpPr>
        <p:spPr bwMode="auto">
          <a:xfrm>
            <a:off x="792163" y="692150"/>
            <a:ext cx="71643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SALUDMED: </a:t>
            </a: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http://www.saludmed.com</a:t>
            </a:r>
          </a:p>
        </p:txBody>
      </p:sp>
      <p:pic>
        <p:nvPicPr>
          <p:cNvPr id="13315" name="Picture 3" descr="saludmed2">
            <a:extLst>
              <a:ext uri="{FF2B5EF4-FFF2-40B4-BE49-F238E27FC236}">
                <a16:creationId xmlns:a16="http://schemas.microsoft.com/office/drawing/2014/main" id="{53DA6E82-AA16-4674-BD0E-F211F035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69325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BCD41-2B8C-4C54-B7CF-0346BA25E540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89646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EVOLUCIÓN DEL SER HUMANO - 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SEDENTARISMO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“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TV SAPIENS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87043" name="Picture 89" descr="Homo_Sapiens_to_TV">
            <a:extLst>
              <a:ext uri="{FF2B5EF4-FFF2-40B4-BE49-F238E27FC236}">
                <a16:creationId xmlns:a16="http://schemas.microsoft.com/office/drawing/2014/main" id="{ACA74B21-5B01-4C09-A02F-407914C50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87852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6">
            <a:extLst>
              <a:ext uri="{FF2B5EF4-FFF2-40B4-BE49-F238E27FC236}">
                <a16:creationId xmlns:a16="http://schemas.microsoft.com/office/drawing/2014/main" id="{07DC910D-D149-47D0-BB8B-4F496906B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7852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Pederson, B. K. (s.f.). Physical activity and health - What are the challenges? 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3CB3-3071-4D1D-9E83-9F7F60E20465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CAMBIO DE PARADIGMA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89091" name="Picture 3" descr="sIT_001">
            <a:extLst>
              <a:ext uri="{FF2B5EF4-FFF2-40B4-BE49-F238E27FC236}">
                <a16:creationId xmlns:a16="http://schemas.microsoft.com/office/drawing/2014/main" id="{A1B59A5D-CA19-4FF9-B7C7-690FA3F67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6913562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breez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 descr="Sleeping_Stool">
            <a:extLst>
              <a:ext uri="{FF2B5EF4-FFF2-40B4-BE49-F238E27FC236}">
                <a16:creationId xmlns:a16="http://schemas.microsoft.com/office/drawing/2014/main" id="{4E4545A5-D59B-4D7A-994A-6D0CC42D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-169863"/>
            <a:ext cx="10585451" cy="765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9BE9C-ECC5-4BC0-AFDD-26FA0FE817FD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70000"/>
              </a:lnSpc>
              <a:defRPr/>
            </a:pPr>
            <a:r>
              <a:rPr lang="es-PR" altLang="es-PR" sz="4400" b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s-PR" altLang="es-PR" sz="2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3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CAMBIO DE PARADIGMA</a:t>
            </a:r>
            <a:endParaRPr lang="es-PR" altLang="es-PR" sz="23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"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9EE7-F056-4861-9253-B50B0583DE90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CAMBIO DE PARADIGMA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93187" name="Picture 3" descr="Sofa_Recostado">
            <a:extLst>
              <a:ext uri="{FF2B5EF4-FFF2-40B4-BE49-F238E27FC236}">
                <a16:creationId xmlns:a16="http://schemas.microsoft.com/office/drawing/2014/main" id="{A1F04ADB-2FCB-4122-B8A0-F373E3F3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8351837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"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0" descr="Woman_Notebook_Sitting_02">
            <a:extLst>
              <a:ext uri="{FF2B5EF4-FFF2-40B4-BE49-F238E27FC236}">
                <a16:creationId xmlns:a16="http://schemas.microsoft.com/office/drawing/2014/main" id="{27840D03-05C0-4142-8A05-A25CB6A46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5976938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11" descr="Standing_Woman_01">
            <a:extLst>
              <a:ext uri="{FF2B5EF4-FFF2-40B4-BE49-F238E27FC236}">
                <a16:creationId xmlns:a16="http://schemas.microsoft.com/office/drawing/2014/main" id="{CBFFCBBF-84F2-4268-BDA9-8EBB382E5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98563"/>
            <a:ext cx="220345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BBFAD2-27A2-4412-B97E-0ED92C4173E8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MENOS TIEMPOS SENTADO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breeze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DB395-8A81-431B-97E2-F9A5AE5EC8E2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MENOS TIEMPOS SENTADO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97283" name="Picture 3" descr="Seat_Sleep">
            <a:extLst>
              <a:ext uri="{FF2B5EF4-FFF2-40B4-BE49-F238E27FC236}">
                <a16:creationId xmlns:a16="http://schemas.microsoft.com/office/drawing/2014/main" id="{07CBBF46-9753-4575-9AC4-0D16EF2C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65300"/>
            <a:ext cx="41973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Stand_Compu">
            <a:extLst>
              <a:ext uri="{FF2B5EF4-FFF2-40B4-BE49-F238E27FC236}">
                <a16:creationId xmlns:a16="http://schemas.microsoft.com/office/drawing/2014/main" id="{E039016F-71D5-4AEF-A210-E49F594C8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765300"/>
            <a:ext cx="410686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breeze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57244-4D52-49F2-A768-BCE4176A821C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MENOS TIEMPOS SENTADO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99331" name="Picture 3" descr="sIT_002">
            <a:extLst>
              <a:ext uri="{FF2B5EF4-FFF2-40B4-BE49-F238E27FC236}">
                <a16:creationId xmlns:a16="http://schemas.microsoft.com/office/drawing/2014/main" id="{B422FC61-BFB7-4B23-A56A-9B75BA045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39131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 descr="sIT_003">
            <a:extLst>
              <a:ext uri="{FF2B5EF4-FFF2-40B4-BE49-F238E27FC236}">
                <a16:creationId xmlns:a16="http://schemas.microsoft.com/office/drawing/2014/main" id="{5AC028EE-4343-46CC-8066-36977142F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28775"/>
            <a:ext cx="406717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2"/>
    <p:sndAc>
      <p:stSnd>
        <p:snd r:embed="rId4" name="breez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Empleados_de_Pie_Posando">
            <a:extLst>
              <a:ext uri="{FF2B5EF4-FFF2-40B4-BE49-F238E27FC236}">
                <a16:creationId xmlns:a16="http://schemas.microsoft.com/office/drawing/2014/main" id="{045CCDEA-4AD6-4741-9839-7E9B020B6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68338"/>
            <a:ext cx="7705725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2BCF5-E4B0-4D7E-B5CB-DA826CA6E8EC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MÁS TIEMPO DE PIE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2"/>
    <p:sndAc>
      <p:stSnd>
        <p:snd r:embed="rId4" name="breeze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32FA7-D052-4D06-ACCF-5852335B2281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MÁS TIEMPO DE PIE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103427" name="Picture 3" descr="Stand_001">
            <a:extLst>
              <a:ext uri="{FF2B5EF4-FFF2-40B4-BE49-F238E27FC236}">
                <a16:creationId xmlns:a16="http://schemas.microsoft.com/office/drawing/2014/main" id="{E92B6EFA-A57E-41D9-AFE0-6C8C69145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25273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 descr="Stand_002">
            <a:extLst>
              <a:ext uri="{FF2B5EF4-FFF2-40B4-BE49-F238E27FC236}">
                <a16:creationId xmlns:a16="http://schemas.microsoft.com/office/drawing/2014/main" id="{8850882C-8B04-42CD-8B6D-76B0184E7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628775"/>
            <a:ext cx="26336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 descr="Stand_003">
            <a:extLst>
              <a:ext uri="{FF2B5EF4-FFF2-40B4-BE49-F238E27FC236}">
                <a16:creationId xmlns:a16="http://schemas.microsoft.com/office/drawing/2014/main" id="{9A755115-5E54-44ED-88C0-C7163B09E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1628775"/>
            <a:ext cx="25622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d"/>
    <p:sndAc>
      <p:stSnd>
        <p:snd r:embed="rId4" name="breeze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0" descr="Businessman_Walking-2">
            <a:extLst>
              <a:ext uri="{FF2B5EF4-FFF2-40B4-BE49-F238E27FC236}">
                <a16:creationId xmlns:a16="http://schemas.microsoft.com/office/drawing/2014/main" id="{A3B83198-D3AE-448E-A0A1-4015DB488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214471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11" descr="Businessman_Running-1">
            <a:extLst>
              <a:ext uri="{FF2B5EF4-FFF2-40B4-BE49-F238E27FC236}">
                <a16:creationId xmlns:a16="http://schemas.microsoft.com/office/drawing/2014/main" id="{E6C1C2B0-85D3-4953-A044-DC3119504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276350"/>
            <a:ext cx="5400675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1832C-4814-4ED5-B37E-67F7ECC9AF4C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MÁS TIEMPO MOVIÉNDOSE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breez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8DEBEA0-EF78-4A30-BA35-83BB45A96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D44FF-C1E9-4D45-B412-A2E6B5AA3CF1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EJERCICIO ES MEDICINA: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exerciseismedicine.org/</a:t>
            </a:r>
            <a:endParaRPr lang="es-PR" altLang="es-PR" sz="1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5364" name="Picture 5" descr="EIM_WEB_001">
            <a:extLst>
              <a:ext uri="{FF2B5EF4-FFF2-40B4-BE49-F238E27FC236}">
                <a16:creationId xmlns:a16="http://schemas.microsoft.com/office/drawing/2014/main" id="{5901EA9F-5CC6-451A-9F7A-13D1F586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8713788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ind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Walk_Office_001">
            <a:extLst>
              <a:ext uri="{FF2B5EF4-FFF2-40B4-BE49-F238E27FC236}">
                <a16:creationId xmlns:a16="http://schemas.microsoft.com/office/drawing/2014/main" id="{6FD844D8-9053-44E0-9A18-6372FC85A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208438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Walk_Office_002">
            <a:extLst>
              <a:ext uri="{FF2B5EF4-FFF2-40B4-BE49-F238E27FC236}">
                <a16:creationId xmlns:a16="http://schemas.microsoft.com/office/drawing/2014/main" id="{A2E42E1F-0593-4D67-9164-BB94E8CDD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125538"/>
            <a:ext cx="16764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 descr="Walk_Office_003">
            <a:extLst>
              <a:ext uri="{FF2B5EF4-FFF2-40B4-BE49-F238E27FC236}">
                <a16:creationId xmlns:a16="http://schemas.microsoft.com/office/drawing/2014/main" id="{B4652477-53D3-4BDE-BE48-70D5A62E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1412875"/>
            <a:ext cx="25717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2D2645-697A-4A8D-A094-784DB81BA876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MÁS TIEMPO CAMINANDO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breeze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757D-E756-4C48-BDC5-A684E2926114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NUNCA ES TARDE PARA COMENZAR – 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SER MÁS ACTIVO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EDAD NO ES UN IMPEDIMENTO</a:t>
            </a:r>
            <a:endParaRPr lang="es-PR" altLang="es-PR" sz="2000" b="0" i="1">
              <a:cs typeface="Arial" panose="020B0604020202020204" pitchFamily="34" charset="0"/>
            </a:endParaRPr>
          </a:p>
        </p:txBody>
      </p:sp>
      <p:pic>
        <p:nvPicPr>
          <p:cNvPr id="109571" name="Picture 6" descr="Child_Velocipedo_02">
            <a:extLst>
              <a:ext uri="{FF2B5EF4-FFF2-40B4-BE49-F238E27FC236}">
                <a16:creationId xmlns:a16="http://schemas.microsoft.com/office/drawing/2014/main" id="{C19F3B6A-85F4-4CCF-9DD4-F8D0BE97B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133600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7" descr="Eldery_Walking_001">
            <a:extLst>
              <a:ext uri="{FF2B5EF4-FFF2-40B4-BE49-F238E27FC236}">
                <a16:creationId xmlns:a16="http://schemas.microsoft.com/office/drawing/2014/main" id="{53427A10-926B-464D-BFC8-33397EBD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628775"/>
            <a:ext cx="365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u"/>
    <p:sndAc>
      <p:stSnd>
        <p:snd r:embed="rId4" name="breeze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Folded_Page_CONCEPTOS-BASICOS">
            <a:extLst>
              <a:ext uri="{FF2B5EF4-FFF2-40B4-BE49-F238E27FC236}">
                <a16:creationId xmlns:a16="http://schemas.microsoft.com/office/drawing/2014/main" id="{8AC657C4-C2FB-4E54-BFB4-740269A38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7" descr="SALUD_Dimensiones_10">
            <a:extLst>
              <a:ext uri="{FF2B5EF4-FFF2-40B4-BE49-F238E27FC236}">
                <a16:creationId xmlns:a16="http://schemas.microsoft.com/office/drawing/2014/main" id="{DD2CDF05-678A-47E1-880A-9E5120A58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98513"/>
            <a:ext cx="66595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53A9A0-9651-4103-A572-C0403DEC2A38}"/>
              </a:ext>
            </a:extLst>
          </p:cNvPr>
          <p:cNvSpPr>
            <a:spLocks/>
          </p:cNvSpPr>
          <p:nvPr/>
        </p:nvSpPr>
        <p:spPr bwMode="auto">
          <a:xfrm>
            <a:off x="107950" y="-26988"/>
            <a:ext cx="3025775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580000"/>
              </a:lnSpc>
              <a:defRPr/>
            </a:pP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DIMENSIONES</a:t>
            </a:r>
            <a:b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LA</a:t>
            </a:r>
            <a:b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push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6">
            <a:extLst>
              <a:ext uri="{FF2B5EF4-FFF2-40B4-BE49-F238E27FC236}">
                <a16:creationId xmlns:a16="http://schemas.microsoft.com/office/drawing/2014/main" id="{EEF31C2A-671A-406C-B24A-86055C900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Datos de: "The Case for more Active Policy Attention to Health Promotion," por M. J. McGinnis, P. Williams-Russo, y J. R. Knickman, 2002, </a:t>
            </a:r>
            <a:r>
              <a:rPr lang="en-US" altLang="es-PR" sz="1200" i="1">
                <a:latin typeface="Times New Roman" panose="02020603050405020304" pitchFamily="18" charset="0"/>
              </a:rPr>
              <a:t>Health Affairs, 21</a:t>
            </a:r>
            <a:r>
              <a:rPr lang="en-US" altLang="es-PR" sz="1200" b="0">
                <a:latin typeface="Times New Roman" panose="02020603050405020304" pitchFamily="18" charset="0"/>
              </a:rPr>
              <a:t>(2), p. 83. Copyright 2003 por Project HOPE - The People-to-People Health Foundation. </a:t>
            </a:r>
            <a:r>
              <a:rPr lang="pt-BR" altLang="es-PR" sz="1200" b="0">
                <a:latin typeface="Times New Roman" panose="02020603050405020304" pitchFamily="18" charset="0"/>
              </a:rPr>
              <a:t>doi:10.1377/hlthaff.21.2.78. Recuperado de </a:t>
            </a:r>
            <a:r>
              <a:rPr lang="pt-BR" altLang="es-PR" sz="1200" i="1">
                <a:latin typeface="Times New Roman" panose="02020603050405020304" pitchFamily="18" charset="0"/>
                <a:hlinkClick r:id="rId5"/>
              </a:rPr>
              <a:t>http://content.healthaffairs.org/content/21/2/78.full.html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15715" name="Picture 3" descr="GT2_Determinantes_Salud_PPT">
            <a:extLst>
              <a:ext uri="{FF2B5EF4-FFF2-40B4-BE49-F238E27FC236}">
                <a16:creationId xmlns:a16="http://schemas.microsoft.com/office/drawing/2014/main" id="{F7CC5BD2-2ABF-4852-8C6D-7C6EE3C0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765175"/>
            <a:ext cx="5976938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push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B664-CF44-43C5-893B-F9BBC0252AF8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ESCALA CONTINUA: 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 A BIENESTAR</a:t>
            </a:r>
            <a:endParaRPr lang="es-PR" altLang="es-PR" sz="2000" b="0" i="1">
              <a:cs typeface="Arial" panose="020B0604020202020204" pitchFamily="34" charset="0"/>
            </a:endParaRPr>
          </a:p>
        </p:txBody>
      </p:sp>
      <p:pic>
        <p:nvPicPr>
          <p:cNvPr id="117763" name="Picture 4" descr="GN16_Contunuum_Salud_PPT">
            <a:extLst>
              <a:ext uri="{FF2B5EF4-FFF2-40B4-BE49-F238E27FC236}">
                <a16:creationId xmlns:a16="http://schemas.microsoft.com/office/drawing/2014/main" id="{531496D2-1802-4858-A828-F07F18E6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16025"/>
            <a:ext cx="7273925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/>
    <p:sndAc>
      <p:stSnd>
        <p:snd r:embed="rId4" name="push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Mortalidad_PR_2008_TABLA">
            <a:extLst>
              <a:ext uri="{FF2B5EF4-FFF2-40B4-BE49-F238E27FC236}">
                <a16:creationId xmlns:a16="http://schemas.microsoft.com/office/drawing/2014/main" id="{11E9708A-9BFE-4617-A60C-04E6AFE2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676275"/>
            <a:ext cx="6510337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push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7" descr="Sitting_Stool_01">
            <a:extLst>
              <a:ext uri="{FF2B5EF4-FFF2-40B4-BE49-F238E27FC236}">
                <a16:creationId xmlns:a16="http://schemas.microsoft.com/office/drawing/2014/main" id="{A4E0C632-CA39-4D5C-866E-901914E0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-71438"/>
            <a:ext cx="10477501" cy="708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3AFFD7-DB23-4B13-BDB6-9E197ADF74EB}"/>
              </a:ext>
            </a:extLst>
          </p:cNvPr>
          <p:cNvSpPr>
            <a:spLocks/>
          </p:cNvSpPr>
          <p:nvPr/>
        </p:nvSpPr>
        <p:spPr bwMode="auto">
          <a:xfrm>
            <a:off x="-287338" y="549275"/>
            <a:ext cx="943133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220000"/>
              </a:lnSpc>
              <a:defRPr/>
            </a:pPr>
            <a:r>
              <a:rPr lang="es-PR" altLang="es-PR" sz="2100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ESTADISTICAS VITALES – </a:t>
            </a:r>
            <a:r>
              <a:rPr lang="es-PR" altLang="es-PR" sz="20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TASAS DE: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Morbilidad y Mortalidad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SÍNDROME DE MUERTE POR SEDENTARISMO</a:t>
            </a:r>
            <a:endParaRPr lang="es-PR" altLang="es-PR" sz="24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4595" name="AutoShape 19">
            <a:extLst>
              <a:ext uri="{FF2B5EF4-FFF2-40B4-BE49-F238E27FC236}">
                <a16:creationId xmlns:a16="http://schemas.microsoft.com/office/drawing/2014/main" id="{934ABBBC-F5E3-466A-AC3C-DC8AE1120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92375"/>
            <a:ext cx="8424862" cy="33845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16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eaLnBrk="1" hangingPunct="1">
              <a:defRPr/>
            </a:pPr>
            <a:endParaRPr 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2DE90C-3E1A-450B-8C4A-246F457902F5}"/>
              </a:ext>
            </a:extLst>
          </p:cNvPr>
          <p:cNvSpPr>
            <a:spLocks/>
          </p:cNvSpPr>
          <p:nvPr/>
        </p:nvSpPr>
        <p:spPr bwMode="auto">
          <a:xfrm>
            <a:off x="0" y="2565400"/>
            <a:ext cx="9144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8800" b="0">
                <a:cs typeface="Arial" panose="020B0604020202020204" pitchFamily="34" charset="0"/>
              </a:rPr>
              <a:t> </a:t>
            </a:r>
            <a:r>
              <a:rPr lang="es-PR" altLang="es-PR" sz="5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Las causas de muerte</a:t>
            </a:r>
            <a:br>
              <a:rPr lang="es-PR" altLang="es-PR" sz="5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5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asociadas a la</a:t>
            </a:r>
            <a:br>
              <a:rPr lang="es-PR" altLang="es-PR" sz="5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50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inactividad física</a:t>
            </a:r>
            <a:endParaRPr lang="es-PR" altLang="es-PR" sz="54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1862" name="Text Box 6">
            <a:extLst>
              <a:ext uri="{FF2B5EF4-FFF2-40B4-BE49-F238E27FC236}">
                <a16:creationId xmlns:a16="http://schemas.microsoft.com/office/drawing/2014/main" id="{C999EA63-AD4A-4046-A33B-4AD285451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310313"/>
            <a:ext cx="90360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 b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</a:t>
            </a:r>
            <a:r>
              <a:rPr lang="en-US" altLang="es-PR" sz="1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 Physical Fitness &amp; Wellness: A Personalized Program</a:t>
            </a:r>
            <a:r>
              <a:rPr lang="en-US" altLang="es-PR" sz="1200" b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14th. ed.; (p. 3), por W. W. K. Hoeger, S. A. Hoeger, C. I. Hoeger, &amp; A. L. Fawson, 2017, Boston, MA: Cengage Learning. Copyright 2017, 2015 por Cengage Learning.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5" descr="caid=-compu">
            <a:extLst>
              <a:ext uri="{FF2B5EF4-FFF2-40B4-BE49-F238E27FC236}">
                <a16:creationId xmlns:a16="http://schemas.microsoft.com/office/drawing/2014/main" id="{F933E4B4-0652-4D25-AEF8-9C87CF9DF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161925"/>
            <a:ext cx="100806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8A1529-4982-4707-9E1E-5D8E76D6BC96}"/>
              </a:ext>
            </a:extLst>
          </p:cNvPr>
          <p:cNvSpPr>
            <a:spLocks/>
          </p:cNvSpPr>
          <p:nvPr/>
        </p:nvSpPr>
        <p:spPr bwMode="auto">
          <a:xfrm>
            <a:off x="-73025" y="44450"/>
            <a:ext cx="91821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5400" b="0">
                <a:cs typeface="Arial" panose="020B0604020202020204" pitchFamily="34" charset="0"/>
              </a:rPr>
              <a:t> </a:t>
            </a:r>
            <a:r>
              <a:rPr lang="es-PR" altLang="es-PR" sz="28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ENFERMEDAD DEL TIEMPO SENTADO:</a:t>
            </a:r>
            <a:br>
              <a:rPr lang="es-PR" altLang="es-PR" sz="28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b="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“SITTING DISEASE”</a:t>
            </a:r>
            <a:endParaRPr lang="es-PR" altLang="es-PR" sz="2800" b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BA74D8-F929-4D1A-A9AB-7DF1706BDFF5}"/>
              </a:ext>
            </a:extLst>
          </p:cNvPr>
          <p:cNvSpPr>
            <a:spLocks/>
          </p:cNvSpPr>
          <p:nvPr/>
        </p:nvSpPr>
        <p:spPr bwMode="auto">
          <a:xfrm>
            <a:off x="0" y="1412875"/>
            <a:ext cx="896461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5400" b="0">
                <a:cs typeface="Arial" panose="020B0604020202020204" pitchFamily="34" charset="0"/>
              </a:rPr>
              <a:t> </a:t>
            </a: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efectos perjudiciales a la salud por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tiempos prolongados sentado,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mayoría de los días de la semana</a:t>
            </a:r>
            <a:endParaRPr lang="es-PR" altLang="es-PR" sz="3200" b="0" i="1">
              <a:cs typeface="Arial" panose="020B0604020202020204" pitchFamily="34" charset="0"/>
            </a:endParaRPr>
          </a:p>
        </p:txBody>
      </p:sp>
      <p:sp>
        <p:nvSpPr>
          <p:cNvPr id="123909" name="Text Box 6">
            <a:extLst>
              <a:ext uri="{FF2B5EF4-FFF2-40B4-BE49-F238E27FC236}">
                <a16:creationId xmlns:a16="http://schemas.microsoft.com/office/drawing/2014/main" id="{82D7973E-01B3-4BAD-B944-3DC392D60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283325"/>
            <a:ext cx="90360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 b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Reproducido de: </a:t>
            </a:r>
            <a:r>
              <a:rPr lang="en-US" altLang="es-PR" sz="1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 Physical Fitness &amp; Wellness: A Personalized Program</a:t>
            </a:r>
            <a:r>
              <a:rPr lang="en-US" altLang="es-PR" sz="1200" b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14th. ed.; (p. 11), por W. W. K. Hoeger, S. A. Hoeger, C. I. Hoeger, &amp; A. L. Fawson, 2017, Boston, MA: Cengage Learning. Copyright 2017, 2015 por Cengage Learning.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Obese_Woman_001">
            <a:extLst>
              <a:ext uri="{FF2B5EF4-FFF2-40B4-BE49-F238E27FC236}">
                <a16:creationId xmlns:a16="http://schemas.microsoft.com/office/drawing/2014/main" id="{1BAAF1E6-643F-4B1E-A1AB-04F8E9B8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1916113"/>
            <a:ext cx="1717675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3" descr="la_ technician_2">
            <a:extLst>
              <a:ext uri="{FF2B5EF4-FFF2-40B4-BE49-F238E27FC236}">
                <a16:creationId xmlns:a16="http://schemas.microsoft.com/office/drawing/2014/main" id="{BAEDE72E-F51A-44C0-B861-AFB7A4AA3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18700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 descr="Sfignomanometer_02">
            <a:extLst>
              <a:ext uri="{FF2B5EF4-FFF2-40B4-BE49-F238E27FC236}">
                <a16:creationId xmlns:a16="http://schemas.microsoft.com/office/drawing/2014/main" id="{502F2E01-2375-41AA-A532-83F5EF4D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84313"/>
            <a:ext cx="19589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 descr="Veins">
            <a:extLst>
              <a:ext uri="{FF2B5EF4-FFF2-40B4-BE49-F238E27FC236}">
                <a16:creationId xmlns:a16="http://schemas.microsoft.com/office/drawing/2014/main" id="{7442E466-8A81-4088-B6DF-41EFD352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196975"/>
            <a:ext cx="14224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 descr="Pancreas">
            <a:extLst>
              <a:ext uri="{FF2B5EF4-FFF2-40B4-BE49-F238E27FC236}">
                <a16:creationId xmlns:a16="http://schemas.microsoft.com/office/drawing/2014/main" id="{7826F479-D4EA-4275-8200-2207AADD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81525"/>
            <a:ext cx="277336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24B484-FC77-439A-8834-12967886F1A8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ENFERMEDAD DE ESTAR SENTADO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125960" name="Picture 8" descr="Stethoscope">
            <a:extLst>
              <a:ext uri="{FF2B5EF4-FFF2-40B4-BE49-F238E27FC236}">
                <a16:creationId xmlns:a16="http://schemas.microsoft.com/office/drawing/2014/main" id="{C89988BC-1D8D-4591-85C8-2DF7664CB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4735513"/>
            <a:ext cx="20161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1" name="Picture 9" descr="Liver">
            <a:extLst>
              <a:ext uri="{FF2B5EF4-FFF2-40B4-BE49-F238E27FC236}">
                <a16:creationId xmlns:a16="http://schemas.microsoft.com/office/drawing/2014/main" id="{73CBE8AC-8F82-4043-976D-9357C1B4E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652963"/>
            <a:ext cx="230346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2FF2F8-1FF0-4866-8F4E-0DB75F72DEFC}"/>
              </a:ext>
            </a:extLst>
          </p:cNvPr>
          <p:cNvSpPr>
            <a:spLocks/>
          </p:cNvSpPr>
          <p:nvPr/>
        </p:nvSpPr>
        <p:spPr bwMode="auto">
          <a:xfrm>
            <a:off x="142875" y="2276475"/>
            <a:ext cx="27003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  <a:defRPr/>
            </a:pPr>
            <a:r>
              <a:rPr lang="es-PR" altLang="es-PR" b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HIPERLIPIDEMIA: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62F1E5-AAF8-4209-B3C5-924A6EE5F469}"/>
              </a:ext>
            </a:extLst>
          </p:cNvPr>
          <p:cNvSpPr>
            <a:spLocks/>
          </p:cNvSpPr>
          <p:nvPr/>
        </p:nvSpPr>
        <p:spPr bwMode="auto">
          <a:xfrm>
            <a:off x="2843213" y="2709863"/>
            <a:ext cx="1800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Obesidad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Abdominal</a:t>
            </a: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99F2A7-C8FE-411F-8857-8E29CAFFC1CB}"/>
              </a:ext>
            </a:extLst>
          </p:cNvPr>
          <p:cNvSpPr>
            <a:spLocks/>
          </p:cNvSpPr>
          <p:nvPr/>
        </p:nvSpPr>
        <p:spPr bwMode="auto">
          <a:xfrm>
            <a:off x="4500563" y="3429000"/>
            <a:ext cx="24114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Hipertensión</a:t>
            </a: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6B23BF-0E8B-4DF6-B421-B4E9046BB4C2}"/>
              </a:ext>
            </a:extLst>
          </p:cNvPr>
          <p:cNvSpPr>
            <a:spLocks/>
          </p:cNvSpPr>
          <p:nvPr/>
        </p:nvSpPr>
        <p:spPr bwMode="auto">
          <a:xfrm>
            <a:off x="250825" y="4941888"/>
            <a:ext cx="24479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Hiperglucemia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Diabetes</a:t>
            </a: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5F03E0-8447-46D8-8A6E-C6540F9DCABA}"/>
              </a:ext>
            </a:extLst>
          </p:cNvPr>
          <p:cNvSpPr>
            <a:spLocks/>
          </p:cNvSpPr>
          <p:nvPr/>
        </p:nvSpPr>
        <p:spPr bwMode="auto">
          <a:xfrm>
            <a:off x="0" y="2565400"/>
            <a:ext cx="30591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Hipercolesterolemia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Hipertrigicemia</a:t>
            </a: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023019-D1A5-4F83-9520-616B06651F4D}"/>
              </a:ext>
            </a:extLst>
          </p:cNvPr>
          <p:cNvSpPr>
            <a:spLocks/>
          </p:cNvSpPr>
          <p:nvPr/>
        </p:nvSpPr>
        <p:spPr bwMode="auto">
          <a:xfrm>
            <a:off x="3130550" y="4652963"/>
            <a:ext cx="43211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SÍNDROME METABÓLICO: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5682D6-BFF8-4B57-BA6A-AEE892294FDC}"/>
              </a:ext>
            </a:extLst>
          </p:cNvPr>
          <p:cNvSpPr>
            <a:spLocks/>
          </p:cNvSpPr>
          <p:nvPr/>
        </p:nvSpPr>
        <p:spPr bwMode="auto">
          <a:xfrm>
            <a:off x="3562350" y="5173663"/>
            <a:ext cx="3671888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Disglicemia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Alta Presión Arterial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Elevados Triglicéridos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Bajos Niveles de HDL-C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Obesidad Central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55B6EE-535F-4034-8D99-6C9EED5D733E}"/>
              </a:ext>
            </a:extLst>
          </p:cNvPr>
          <p:cNvSpPr>
            <a:spLocks/>
          </p:cNvSpPr>
          <p:nvPr/>
        </p:nvSpPr>
        <p:spPr bwMode="auto">
          <a:xfrm>
            <a:off x="7058025" y="1271588"/>
            <a:ext cx="18351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BAJOS NIVELES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ENZIMA: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Lipasa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2F6B313-7824-46D5-8D3A-1AF0F1AFE8A5}"/>
              </a:ext>
            </a:extLst>
          </p:cNvPr>
          <p:cNvSpPr>
            <a:spLocks/>
          </p:cNvSpPr>
          <p:nvPr/>
        </p:nvSpPr>
        <p:spPr bwMode="auto">
          <a:xfrm>
            <a:off x="7092950" y="4579938"/>
            <a:ext cx="18351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Trombosis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Venosa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Profunda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5971" name="Line 19">
            <a:extLst>
              <a:ext uri="{FF2B5EF4-FFF2-40B4-BE49-F238E27FC236}">
                <a16:creationId xmlns:a16="http://schemas.microsoft.com/office/drawing/2014/main" id="{D6D87D4B-B63B-4309-9C2B-D2930DABEB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29575" y="2566988"/>
            <a:ext cx="0" cy="28575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E0E69AF-E491-42B5-8D03-2643ED6D44B9}"/>
              </a:ext>
            </a:extLst>
          </p:cNvPr>
          <p:cNvSpPr>
            <a:spLocks/>
          </p:cNvSpPr>
          <p:nvPr/>
        </p:nvSpPr>
        <p:spPr bwMode="auto">
          <a:xfrm>
            <a:off x="6877050" y="2708275"/>
            <a:ext cx="23050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Meta TG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+ TG Sangre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+ Aterosclerosis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4" descr="POINTERR">
            <a:extLst>
              <a:ext uri="{FF2B5EF4-FFF2-40B4-BE49-F238E27FC236}">
                <a16:creationId xmlns:a16="http://schemas.microsoft.com/office/drawing/2014/main" id="{1F402EB3-CBE7-4BA8-8864-D9196A6AF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36696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15">
            <a:extLst>
              <a:ext uri="{FF2B5EF4-FFF2-40B4-BE49-F238E27FC236}">
                <a16:creationId xmlns:a16="http://schemas.microsoft.com/office/drawing/2014/main" id="{6B6E1F29-4450-473B-B905-7244BB848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347913"/>
            <a:ext cx="7704138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Personal del CAI de la UIPR-Metro</a:t>
            </a:r>
          </a:p>
        </p:txBody>
      </p:sp>
      <p:pic>
        <p:nvPicPr>
          <p:cNvPr id="17412" name="Picture 16" descr="POINTERR">
            <a:extLst>
              <a:ext uri="{FF2B5EF4-FFF2-40B4-BE49-F238E27FC236}">
                <a16:creationId xmlns:a16="http://schemas.microsoft.com/office/drawing/2014/main" id="{335D36FC-54A9-4FDD-A695-2316F4BB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160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17">
            <a:extLst>
              <a:ext uri="{FF2B5EF4-FFF2-40B4-BE49-F238E27FC236}">
                <a16:creationId xmlns:a16="http://schemas.microsoft.com/office/drawing/2014/main" id="{419C3645-C818-4E0C-8171-4FBFEDAB9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3141663"/>
            <a:ext cx="7491413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Senado Académico UIPR-Metro: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B31B6-E80D-42E4-8211-C17BACF57A0D}"/>
              </a:ext>
            </a:extLst>
          </p:cNvPr>
          <p:cNvSpPr>
            <a:spLocks/>
          </p:cNvSpPr>
          <p:nvPr/>
        </p:nvSpPr>
        <p:spPr bwMode="auto">
          <a:xfrm>
            <a:off x="2843213" y="692150"/>
            <a:ext cx="604996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AGRADECIMIENTOS</a:t>
            </a:r>
          </a:p>
        </p:txBody>
      </p:sp>
      <p:sp>
        <p:nvSpPr>
          <p:cNvPr id="17415" name="Text Box 20">
            <a:extLst>
              <a:ext uri="{FF2B5EF4-FFF2-40B4-BE49-F238E27FC236}">
                <a16:creationId xmlns:a16="http://schemas.microsoft.com/office/drawing/2014/main" id="{7FC947CC-1983-4EB7-89B5-B37685B2A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3851275"/>
            <a:ext cx="74898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000">
                <a:latin typeface="Calibri" panose="020F0502020204030204" pitchFamily="34" charset="0"/>
              </a:rPr>
              <a:t>Norma Iris López Ramírez</a:t>
            </a:r>
            <a:endParaRPr lang="en-US" altLang="es-PR" sz="3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7416" name="Picture 21" descr="Bullet_Round_Diamond_Maggenta_02">
            <a:extLst>
              <a:ext uri="{FF2B5EF4-FFF2-40B4-BE49-F238E27FC236}">
                <a16:creationId xmlns:a16="http://schemas.microsoft.com/office/drawing/2014/main" id="{F9D0A4ED-28A7-486A-B250-D9D9A6B7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22713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1766" name="Text Box 22">
            <a:extLst>
              <a:ext uri="{FF2B5EF4-FFF2-40B4-BE49-F238E27FC236}">
                <a16:creationId xmlns:a16="http://schemas.microsoft.com/office/drawing/2014/main" id="{51DC3C5C-F680-46A6-91E7-DB8A37A5E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4329113"/>
            <a:ext cx="74882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800" i="1">
                <a:solidFill>
                  <a:srgbClr val="000000"/>
                </a:solidFill>
                <a:latin typeface="Calibri" panose="020F0502020204030204" pitchFamily="34" charset="0"/>
              </a:rPr>
              <a:t>Secretaria Ejecutiva</a:t>
            </a:r>
            <a:endParaRPr lang="en-US" altLang="es-PR" sz="28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11767" name="Text Box 23">
            <a:extLst>
              <a:ext uri="{FF2B5EF4-FFF2-40B4-BE49-F238E27FC236}">
                <a16:creationId xmlns:a16="http://schemas.microsoft.com/office/drawing/2014/main" id="{C1196B14-93B5-432A-8B81-5BB6F052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4906963"/>
            <a:ext cx="79930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>
                <a:solidFill>
                  <a:srgbClr val="000000"/>
                </a:solidFill>
                <a:latin typeface="Calibri" panose="020F0502020204030204" pitchFamily="34" charset="0"/>
              </a:rPr>
              <a:t>Brenda Rivera Colón</a:t>
            </a:r>
            <a:endParaRPr lang="en-US" altLang="es-PR" sz="30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7419" name="Picture 24" descr="Bullet_Round_Diamond_Maggenta_02">
            <a:extLst>
              <a:ext uri="{FF2B5EF4-FFF2-40B4-BE49-F238E27FC236}">
                <a16:creationId xmlns:a16="http://schemas.microsoft.com/office/drawing/2014/main" id="{DE04602C-14DE-4315-8F38-5D8A12C36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978400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1769" name="Text Box 25">
            <a:extLst>
              <a:ext uri="{FF2B5EF4-FFF2-40B4-BE49-F238E27FC236}">
                <a16:creationId xmlns:a16="http://schemas.microsoft.com/office/drawing/2014/main" id="{CEF9A85B-9139-4CC3-9985-AC6C6927D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384800"/>
            <a:ext cx="74882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800" i="1">
                <a:solidFill>
                  <a:srgbClr val="000000"/>
                </a:solidFill>
                <a:latin typeface="Calibri" panose="020F0502020204030204" pitchFamily="34" charset="0"/>
              </a:rPr>
              <a:t>Secretaria Corresponsal</a:t>
            </a:r>
            <a:endParaRPr lang="en-US" altLang="es-PR" sz="28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7421" name="Picture 26" descr="POINTERR">
            <a:extLst>
              <a:ext uri="{FF2B5EF4-FFF2-40B4-BE49-F238E27FC236}">
                <a16:creationId xmlns:a16="http://schemas.microsoft.com/office/drawing/2014/main" id="{4FB78531-F261-421C-A343-B8B5E459F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91978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22" name="Text Box 27">
            <a:extLst>
              <a:ext uri="{FF2B5EF4-FFF2-40B4-BE49-F238E27FC236}">
                <a16:creationId xmlns:a16="http://schemas.microsoft.com/office/drawing/2014/main" id="{028331DD-966F-41DD-9DEE-36A1E86B3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900738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Invitados</a:t>
            </a:r>
          </a:p>
        </p:txBody>
      </p:sp>
      <p:pic>
        <p:nvPicPr>
          <p:cNvPr id="17423" name="Picture 28" descr="Arm_Wrestle">
            <a:extLst>
              <a:ext uri="{FF2B5EF4-FFF2-40B4-BE49-F238E27FC236}">
                <a16:creationId xmlns:a16="http://schemas.microsoft.com/office/drawing/2014/main" id="{6697A6C1-05B8-4478-B1EE-CA2E7AF9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165258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breeze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GT18_Enfermedad_Cronica_CPT_PPT-1">
            <a:extLst>
              <a:ext uri="{FF2B5EF4-FFF2-40B4-BE49-F238E27FC236}">
                <a16:creationId xmlns:a16="http://schemas.microsoft.com/office/drawing/2014/main" id="{064B4DA1-0061-4211-8EAD-F8C20842B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38188"/>
            <a:ext cx="86423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Content Placeholder 2">
            <a:extLst>
              <a:ext uri="{FF2B5EF4-FFF2-40B4-BE49-F238E27FC236}">
                <a16:creationId xmlns:a16="http://schemas.microsoft.com/office/drawing/2014/main" id="{2F4412D1-188A-4B3C-B7A0-3619484EE002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6407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Características: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Tiempo prolongado para su desarrollo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Destrucción progresiva de los tejidos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Afecta la aptitud física funcional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Causas - </a:t>
            </a:r>
            <a:r>
              <a:rPr lang="es-PR" altLang="es-PR" sz="2200" i="1">
                <a:solidFill>
                  <a:srgbClr val="000000"/>
                </a:solidFill>
              </a:rPr>
              <a:t>Principal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Comportamientos de riesgo: </a:t>
            </a:r>
            <a:r>
              <a:rPr lang="es-PR" altLang="es-PR" sz="2100" i="1">
                <a:solidFill>
                  <a:srgbClr val="000000"/>
                </a:solidFill>
                <a:latin typeface="Arial" panose="020B0604020202020204" pitchFamily="34" charset="0"/>
              </a:rPr>
              <a:t>Sedentario</a:t>
            </a:r>
            <a:endParaRPr lang="es-PR" altLang="es-PR" sz="2000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Prevención: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Minimizar efectos adversos a la salud: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Comportamientos saludables:</a:t>
            </a:r>
            <a:endParaRPr lang="es-PR" altLang="es-PR" sz="21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Interrumpir tiempo sentado</a:t>
            </a: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Mayor incursión en actividades físicas</a:t>
            </a: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Práctica regular de ejercicios y deportes</a:t>
            </a:r>
            <a:endParaRPr lang="es-PR" altLang="es-PR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130051" name="Picture 12" descr="Radiologist_MD">
            <a:extLst>
              <a:ext uri="{FF2B5EF4-FFF2-40B4-BE49-F238E27FC236}">
                <a16:creationId xmlns:a16="http://schemas.microsoft.com/office/drawing/2014/main" id="{7319DF63-C0B8-42CE-92D8-353E854AF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2087562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C6365D-B6A6-4B5A-9605-CCEB76D55BD1}"/>
              </a:ext>
            </a:extLst>
          </p:cNvPr>
          <p:cNvSpPr>
            <a:spLocks/>
          </p:cNvSpPr>
          <p:nvPr/>
        </p:nvSpPr>
        <p:spPr bwMode="auto">
          <a:xfrm>
            <a:off x="2627313" y="908050"/>
            <a:ext cx="61928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ENFERMEDADES CRÓNICO-DEGENERATIVAS</a:t>
            </a:r>
          </a:p>
        </p:txBody>
      </p:sp>
    </p:spTree>
    <p:custDataLst>
      <p:tags r:id="rId1"/>
    </p:custDataLst>
  </p:cSld>
  <p:clrMapOvr>
    <a:masterClrMapping/>
  </p:clrMapOvr>
  <p:transition spd="slow">
    <p:push/>
    <p:sndAc>
      <p:stSnd>
        <p:snd r:embed="rId4" name="breeze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 descr="GT19_Enfermedad_Cronica_CPT_PPT_02">
            <a:extLst>
              <a:ext uri="{FF2B5EF4-FFF2-40B4-BE49-F238E27FC236}">
                <a16:creationId xmlns:a16="http://schemas.microsoft.com/office/drawing/2014/main" id="{F2327887-1F87-43E7-A335-DEBC843F1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489825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sh dir="r"/>
    <p:sndAc>
      <p:stSnd>
        <p:snd r:embed="rId4" name="whoosh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GT14_Aptitud_Fisica_TRAD_PPT">
            <a:extLst>
              <a:ext uri="{FF2B5EF4-FFF2-40B4-BE49-F238E27FC236}">
                <a16:creationId xmlns:a16="http://schemas.microsoft.com/office/drawing/2014/main" id="{29CE0FB1-8250-468B-B614-51AA7FD78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72009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GT16_Aptitud_Fisica_LOPA_PPT">
            <a:extLst>
              <a:ext uri="{FF2B5EF4-FFF2-40B4-BE49-F238E27FC236}">
                <a16:creationId xmlns:a16="http://schemas.microsoft.com/office/drawing/2014/main" id="{70E9429D-19B7-4B93-9900-95895610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2009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GT17_Aptitud_Fisica_COMP_PPT">
            <a:extLst>
              <a:ext uri="{FF2B5EF4-FFF2-40B4-BE49-F238E27FC236}">
                <a16:creationId xmlns:a16="http://schemas.microsoft.com/office/drawing/2014/main" id="{4B4DC22A-1D6A-4EDE-A5A4-D37553CA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6840538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 Box 6">
            <a:extLst>
              <a:ext uri="{FF2B5EF4-FFF2-40B4-BE49-F238E27FC236}">
                <a16:creationId xmlns:a16="http://schemas.microsoft.com/office/drawing/2014/main" id="{FA7778EC-F9A0-4C2F-B8BF-90F7FC472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i="1">
                <a:latin typeface="Times New Roman" panose="02020603050405020304" pitchFamily="18" charset="0"/>
              </a:rPr>
              <a:t>Public Health Reports, 100</a:t>
            </a:r>
            <a:r>
              <a:rPr lang="en-US" altLang="es-PR" sz="1200" b="0">
                <a:latin typeface="Times New Roman" panose="02020603050405020304" pitchFamily="18" charset="0"/>
              </a:rPr>
              <a:t>(2), p. 128.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http://pubmedcentralcanada.ca/pmcc/articles/PMC1424733/pdf/pubhealthrep00100-0016.pdf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ircl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GN5_MET_PPT-1">
            <a:extLst>
              <a:ext uri="{FF2B5EF4-FFF2-40B4-BE49-F238E27FC236}">
                <a16:creationId xmlns:a16="http://schemas.microsoft.com/office/drawing/2014/main" id="{94FE1F0C-AC68-4EE2-AC2D-2C52D7E32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7848600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/>
    <p:sndAc>
      <p:stSnd>
        <p:snd r:embed="rId4" name="breeze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B3701-5DA2-4909-90A1-5F749290B95D}"/>
              </a:ext>
            </a:extLst>
          </p:cNvPr>
          <p:cNvSpPr>
            <a:spLocks/>
          </p:cNvSpPr>
          <p:nvPr/>
        </p:nvSpPr>
        <p:spPr bwMode="auto">
          <a:xfrm>
            <a:off x="1619250" y="1052513"/>
            <a:ext cx="70564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Nonexercise Activity Thermogenesis: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NEAT</a:t>
            </a:r>
          </a:p>
        </p:txBody>
      </p:sp>
      <p:sp>
        <p:nvSpPr>
          <p:cNvPr id="1369092" name="Text Box 4">
            <a:extLst>
              <a:ext uri="{FF2B5EF4-FFF2-40B4-BE49-F238E27FC236}">
                <a16:creationId xmlns:a16="http://schemas.microsoft.com/office/drawing/2014/main" id="{F3F1BF1D-975E-4CF9-A1A3-52C3C26C7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590800"/>
            <a:ext cx="83185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Termogénesis de las Actividades no Asociadas on el Ejercico Físico: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2340" name="Picture 5" descr="Bullets_Arrow_Blue1_Right_03">
            <a:extLst>
              <a:ext uri="{FF2B5EF4-FFF2-40B4-BE49-F238E27FC236}">
                <a16:creationId xmlns:a16="http://schemas.microsoft.com/office/drawing/2014/main" id="{02D6A46C-70B3-4411-8C81-DB287837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66223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094" name="Text Box 6">
            <a:extLst>
              <a:ext uri="{FF2B5EF4-FFF2-40B4-BE49-F238E27FC236}">
                <a16:creationId xmlns:a16="http://schemas.microsoft.com/office/drawing/2014/main" id="{EC4930E4-37E7-40C8-BE80-7A3976A99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925888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Aquellas actividades que no pertenecen al grupo de ejercicios físicos o deportes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69095" name="Text Box 7">
            <a:extLst>
              <a:ext uri="{FF2B5EF4-FFF2-40B4-BE49-F238E27FC236}">
                <a16:creationId xmlns:a16="http://schemas.microsoft.com/office/drawing/2014/main" id="{70EF7765-D79B-4945-BC1D-7D933067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500438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Concepto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43" name="Picture 8" descr="Bullet_Round_Diamond_Maggenta_02">
            <a:extLst>
              <a:ext uri="{FF2B5EF4-FFF2-40B4-BE49-F238E27FC236}">
                <a16:creationId xmlns:a16="http://schemas.microsoft.com/office/drawing/2014/main" id="{60F8A2AC-EB4E-4E0D-ADBF-38D10CDE5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5718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097" name="Text Box 9">
            <a:extLst>
              <a:ext uri="{FF2B5EF4-FFF2-40B4-BE49-F238E27FC236}">
                <a16:creationId xmlns:a16="http://schemas.microsoft.com/office/drawing/2014/main" id="{09A31210-ACC6-4B11-B58B-E33877647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724400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Ejemplos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45" name="Picture 10" descr="Bullet_Round_Diamond_Maggenta_02">
            <a:extLst>
              <a:ext uri="{FF2B5EF4-FFF2-40B4-BE49-F238E27FC236}">
                <a16:creationId xmlns:a16="http://schemas.microsoft.com/office/drawing/2014/main" id="{010A2929-0F87-4D22-8EB0-36732E136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9583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099" name="Text Box 11">
            <a:extLst>
              <a:ext uri="{FF2B5EF4-FFF2-40B4-BE49-F238E27FC236}">
                <a16:creationId xmlns:a16="http://schemas.microsoft.com/office/drawing/2014/main" id="{D22A062D-E000-4A0D-9C06-06FA8069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5195888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El trabajo laboral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47" name="Picture 12" descr="Bullets_Arrow-Thin_Green_Right_02">
            <a:extLst>
              <a:ext uri="{FF2B5EF4-FFF2-40B4-BE49-F238E27FC236}">
                <a16:creationId xmlns:a16="http://schemas.microsoft.com/office/drawing/2014/main" id="{E8A22516-E95D-4741-95B4-3CE9209C9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292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107" name="Text Box 19">
            <a:extLst>
              <a:ext uri="{FF2B5EF4-FFF2-40B4-BE49-F238E27FC236}">
                <a16:creationId xmlns:a16="http://schemas.microsoft.com/office/drawing/2014/main" id="{5B3A1385-85A3-4DF8-A57E-475876A11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5627688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Las posturas de pie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49" name="Picture 20" descr="Bullets_Arrow-Thin_Green_Right_02">
            <a:extLst>
              <a:ext uri="{FF2B5EF4-FFF2-40B4-BE49-F238E27FC236}">
                <a16:creationId xmlns:a16="http://schemas.microsoft.com/office/drawing/2014/main" id="{40DE4E57-5D44-40C6-AA09-DD78264CA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6610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109" name="Text Box 21">
            <a:extLst>
              <a:ext uri="{FF2B5EF4-FFF2-40B4-BE49-F238E27FC236}">
                <a16:creationId xmlns:a16="http://schemas.microsoft.com/office/drawing/2014/main" id="{569BDE9C-EFCB-4581-BE14-B56423B9B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6092825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Caminar por las tiendas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51" name="Picture 22" descr="Bullets_Arrow-Thin_Green_Right_02">
            <a:extLst>
              <a:ext uri="{FF2B5EF4-FFF2-40B4-BE49-F238E27FC236}">
                <a16:creationId xmlns:a16="http://schemas.microsoft.com/office/drawing/2014/main" id="{6478B6B4-21C0-4E9C-81DF-7F80F936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126163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111" name="Text Box 23">
            <a:extLst>
              <a:ext uri="{FF2B5EF4-FFF2-40B4-BE49-F238E27FC236}">
                <a16:creationId xmlns:a16="http://schemas.microsoft.com/office/drawing/2014/main" id="{53F57918-ED1A-4307-8EE4-5D76735AC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5229225"/>
            <a:ext cx="28781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Baile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53" name="Picture 24" descr="Bullets_Arrow-Thin_Green_Right_02">
            <a:extLst>
              <a:ext uri="{FF2B5EF4-FFF2-40B4-BE49-F238E27FC236}">
                <a16:creationId xmlns:a16="http://schemas.microsoft.com/office/drawing/2014/main" id="{8A773017-6303-4107-8435-2FFFFC93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526256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113" name="Text Box 25">
            <a:extLst>
              <a:ext uri="{FF2B5EF4-FFF2-40B4-BE49-F238E27FC236}">
                <a16:creationId xmlns:a16="http://schemas.microsoft.com/office/drawing/2014/main" id="{6BA15CBA-C48E-4340-ADE1-C8B9CA2FC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5699125"/>
            <a:ext cx="34544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Otros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55" name="Picture 26" descr="Bullets_Arrow-Thin_Green_Right_02">
            <a:extLst>
              <a:ext uri="{FF2B5EF4-FFF2-40B4-BE49-F238E27FC236}">
                <a16:creationId xmlns:a16="http://schemas.microsoft.com/office/drawing/2014/main" id="{0CB70D97-5EDD-48F9-BB77-21C14033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573246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6" name="Picture 27" descr="business_man_2">
            <a:extLst>
              <a:ext uri="{FF2B5EF4-FFF2-40B4-BE49-F238E27FC236}">
                <a16:creationId xmlns:a16="http://schemas.microsoft.com/office/drawing/2014/main" id="{E88257CD-AAC0-46C7-B0BA-99B7427A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4321175"/>
            <a:ext cx="668337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7" name="Picture 28" descr="business_woman_on_computer">
            <a:extLst>
              <a:ext uri="{FF2B5EF4-FFF2-40B4-BE49-F238E27FC236}">
                <a16:creationId xmlns:a16="http://schemas.microsoft.com/office/drawing/2014/main" id="{F6A4B610-F9F5-4FB9-9795-CA5B5580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89535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CBAE-A762-4B69-A26C-4F958FB860DF}"/>
              </a:ext>
            </a:extLst>
          </p:cNvPr>
          <p:cNvSpPr>
            <a:spLocks/>
          </p:cNvSpPr>
          <p:nvPr/>
        </p:nvSpPr>
        <p:spPr bwMode="auto">
          <a:xfrm>
            <a:off x="1690688" y="1052513"/>
            <a:ext cx="70564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Nonexercise Activity Thermogenesis: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NEAT</a:t>
            </a:r>
          </a:p>
        </p:txBody>
      </p:sp>
      <p:sp>
        <p:nvSpPr>
          <p:cNvPr id="1371139" name="Text Box 3">
            <a:extLst>
              <a:ext uri="{FF2B5EF4-FFF2-40B4-BE49-F238E27FC236}">
                <a16:creationId xmlns:a16="http://schemas.microsoft.com/office/drawing/2014/main" id="{F9C25E87-A363-4AC6-871A-2CC08E034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865438"/>
            <a:ext cx="83185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Termogénesis de las Actividades no Asociadas con el Ejercicio Físico: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4388" name="Picture 4" descr="Bullets_Arrow_Blue1_Right_03">
            <a:extLst>
              <a:ext uri="{FF2B5EF4-FFF2-40B4-BE49-F238E27FC236}">
                <a16:creationId xmlns:a16="http://schemas.microsoft.com/office/drawing/2014/main" id="{3104ECF1-3228-4AA4-803D-AF3BB8D3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936875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1142" name="Text Box 6">
            <a:extLst>
              <a:ext uri="{FF2B5EF4-FFF2-40B4-BE49-F238E27FC236}">
                <a16:creationId xmlns:a16="http://schemas.microsoft.com/office/drawing/2014/main" id="{1D518C0A-65EF-4DA8-B047-91110E998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775075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Importancia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4390" name="Picture 7" descr="Bullet_Round_Diamond_Maggenta_02">
            <a:extLst>
              <a:ext uri="{FF2B5EF4-FFF2-40B4-BE49-F238E27FC236}">
                <a16:creationId xmlns:a16="http://schemas.microsoft.com/office/drawing/2014/main" id="{D0C2272F-88B8-4CDF-8048-7C2046DDC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8465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1146" name="Text Box 10">
            <a:extLst>
              <a:ext uri="{FF2B5EF4-FFF2-40B4-BE49-F238E27FC236}">
                <a16:creationId xmlns:a16="http://schemas.microsoft.com/office/drawing/2014/main" id="{EAAAB1C2-06C7-473E-881E-62E163DF2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318000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Costo metabólico de algunas actividades NEAT: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4392" name="Picture 11" descr="Bullets_Arrow-Thin_Green_Right_02">
            <a:extLst>
              <a:ext uri="{FF2B5EF4-FFF2-40B4-BE49-F238E27FC236}">
                <a16:creationId xmlns:a16="http://schemas.microsoft.com/office/drawing/2014/main" id="{B4B0A2DF-E8AE-43A5-9706-1B54646E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351338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1158" name="Text Box 22">
            <a:extLst>
              <a:ext uri="{FF2B5EF4-FFF2-40B4-BE49-F238E27FC236}">
                <a16:creationId xmlns:a16="http://schemas.microsoft.com/office/drawing/2014/main" id="{96E53CBF-AEA4-442F-9A96-CE59110AC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724400"/>
            <a:ext cx="7270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Calibri" panose="020F0502020204030204" pitchFamily="34" charset="0"/>
              </a:rPr>
              <a:t>Son suficientes para asistir en las medidas preventivas, y terapéuticas, para el problema de la obesidad: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4394" name="Text Box 6">
            <a:extLst>
              <a:ext uri="{FF2B5EF4-FFF2-40B4-BE49-F238E27FC236}">
                <a16:creationId xmlns:a16="http://schemas.microsoft.com/office/drawing/2014/main" id="{2D025159-203F-468B-AEEC-FC3DF5F4C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Información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8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44395" name="Picture 24" descr="girl_with_packsack">
            <a:extLst>
              <a:ext uri="{FF2B5EF4-FFF2-40B4-BE49-F238E27FC236}">
                <a16:creationId xmlns:a16="http://schemas.microsoft.com/office/drawing/2014/main" id="{C947D9CD-AA2F-45DD-9BBC-5DE3C4B2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69925"/>
            <a:ext cx="973137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ECDBD-163D-48B9-AD02-39F81C36149C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CONCEPTOS BÁSICOS: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FÍSICA, EJERCICIO Y APTITUD FÍSICA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146435" name="Picture 5" descr="Tabla_5_Conceptos_Act-Fis_Ejercicio">
            <a:extLst>
              <a:ext uri="{FF2B5EF4-FFF2-40B4-BE49-F238E27FC236}">
                <a16:creationId xmlns:a16="http://schemas.microsoft.com/office/drawing/2014/main" id="{A0A6DE85-9419-423B-BF21-E1CA391A1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90650"/>
            <a:ext cx="8656638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7">
            <a:extLst>
              <a:ext uri="{FF2B5EF4-FFF2-40B4-BE49-F238E27FC236}">
                <a16:creationId xmlns:a16="http://schemas.microsoft.com/office/drawing/2014/main" id="{B011DFDF-37C5-4044-8CDB-96A0CF26E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19459" name="Picture 28" descr="Buena_Vida_Obesidad">
            <a:extLst>
              <a:ext uri="{FF2B5EF4-FFF2-40B4-BE49-F238E27FC236}">
                <a16:creationId xmlns:a16="http://schemas.microsoft.com/office/drawing/2014/main" id="{D92529BA-7CE4-4FA7-A50F-33B2A169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267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GT13_Actividad_Fisica_DEF_PPT">
            <a:extLst>
              <a:ext uri="{FF2B5EF4-FFF2-40B4-BE49-F238E27FC236}">
                <a16:creationId xmlns:a16="http://schemas.microsoft.com/office/drawing/2014/main" id="{AA82707F-F3EC-4ED4-A5DC-C51A3B38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09613"/>
            <a:ext cx="6624637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Text Box 6">
            <a:extLst>
              <a:ext uri="{FF2B5EF4-FFF2-40B4-BE49-F238E27FC236}">
                <a16:creationId xmlns:a16="http://schemas.microsoft.com/office/drawing/2014/main" id="{CA17195C-9F53-4589-A440-7FA76C75D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i="1">
                <a:latin typeface="Times New Roman" panose="02020603050405020304" pitchFamily="18" charset="0"/>
              </a:rPr>
              <a:t>Public Health Reports, 100</a:t>
            </a:r>
            <a:r>
              <a:rPr lang="en-US" altLang="es-PR" sz="1200" b="0">
                <a:latin typeface="Times New Roman" panose="02020603050405020304" pitchFamily="18" charset="0"/>
              </a:rPr>
              <a:t>(2), p. 126.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http://pubmedcentralcanada.ca/pmcc/articles/PMC1424733/pdf/pubhealthrep00100-0016.pdf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breeze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6">
            <a:extLst>
              <a:ext uri="{FF2B5EF4-FFF2-40B4-BE49-F238E27FC236}">
                <a16:creationId xmlns:a16="http://schemas.microsoft.com/office/drawing/2014/main" id="{3AAFEA4F-B08B-4DE7-877C-B11434580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i="1">
                <a:latin typeface="Times New Roman" panose="02020603050405020304" pitchFamily="18" charset="0"/>
              </a:rPr>
              <a:t>Public Health Reports, 100</a:t>
            </a:r>
            <a:r>
              <a:rPr lang="en-US" altLang="es-PR" sz="1200" b="0">
                <a:latin typeface="Times New Roman" panose="02020603050405020304" pitchFamily="18" charset="0"/>
              </a:rPr>
              <a:t>(2), p. 128.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http://pubmedcentralcanada.ca/pmcc/articles/PMC1424733/pdf/pubhealthrep00100-0016.pdf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50531" name="Picture 3" descr="GT14_Ejercicio_DEF_PPT">
            <a:extLst>
              <a:ext uri="{FF2B5EF4-FFF2-40B4-BE49-F238E27FC236}">
                <a16:creationId xmlns:a16="http://schemas.microsoft.com/office/drawing/2014/main" id="{8BD90F1B-0E8C-4A3B-AAAF-A5301A72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42938"/>
            <a:ext cx="6192837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breeze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 descr="Tabla_6_Comparacion_Act-Fis_Ejercicio">
            <a:extLst>
              <a:ext uri="{FF2B5EF4-FFF2-40B4-BE49-F238E27FC236}">
                <a16:creationId xmlns:a16="http://schemas.microsoft.com/office/drawing/2014/main" id="{424D216D-E1E4-423A-A126-2CBF6687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92150"/>
            <a:ext cx="633730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5" descr="Folded_Page_Guias">
            <a:extLst>
              <a:ext uri="{FF2B5EF4-FFF2-40B4-BE49-F238E27FC236}">
                <a16:creationId xmlns:a16="http://schemas.microsoft.com/office/drawing/2014/main" id="{DA4A6368-F4B3-40CB-A1FA-0380065EA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810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wind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6">
            <a:extLst>
              <a:ext uri="{FF2B5EF4-FFF2-40B4-BE49-F238E27FC236}">
                <a16:creationId xmlns:a16="http://schemas.microsoft.com/office/drawing/2014/main" id="{C44BBD07-53F1-4AFD-A22E-BDD41D2C3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156675" name="Picture 7" descr="PA_2008_002">
            <a:extLst>
              <a:ext uri="{FF2B5EF4-FFF2-40B4-BE49-F238E27FC236}">
                <a16:creationId xmlns:a16="http://schemas.microsoft.com/office/drawing/2014/main" id="{CDBE05EA-4BC4-4BBF-A39E-46486B041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699135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3BC2A-F6E7-4CFD-91C5-2A533DE6301E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defRPr/>
            </a:pPr>
            <a:r>
              <a:rPr lang="es-PR" altLang="es-PR" sz="3200" b="0">
                <a:cs typeface="Arial" panose="020B0604020202020204" pitchFamily="34" charset="0"/>
              </a:rPr>
              <a:t>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WEB: </a:t>
            </a:r>
            <a: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http://www.health.gov/paguidelines/</a:t>
            </a:r>
            <a:endParaRPr lang="es-PR" altLang="es-PR" sz="1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amond/>
    <p:sndAc>
      <p:stSnd>
        <p:snd r:embed="rId4" name="wind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28F9-B238-4A4D-8E03-3EA9CE36238C}"/>
              </a:ext>
            </a:extLst>
          </p:cNvPr>
          <p:cNvSpPr>
            <a:spLocks/>
          </p:cNvSpPr>
          <p:nvPr/>
        </p:nvSpPr>
        <p:spPr bwMode="auto">
          <a:xfrm>
            <a:off x="0" y="906463"/>
            <a:ext cx="9144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ACTUALES DE: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 PARA ADULTOS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58723" name="Picture 3" descr="GT10_Guias_Act-Fis2008_PPT">
            <a:extLst>
              <a:ext uri="{FF2B5EF4-FFF2-40B4-BE49-F238E27FC236}">
                <a16:creationId xmlns:a16="http://schemas.microsoft.com/office/drawing/2014/main" id="{80887A91-EB34-46F8-AC39-D3ED40DB4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0645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ind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GN19_Piramide_AF_PPT">
            <a:extLst>
              <a:ext uri="{FF2B5EF4-FFF2-40B4-BE49-F238E27FC236}">
                <a16:creationId xmlns:a16="http://schemas.microsoft.com/office/drawing/2014/main" id="{563CDBED-A7D3-4F32-808E-C065C7B4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375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ext Box 6">
            <a:extLst>
              <a:ext uri="{FF2B5EF4-FFF2-40B4-BE49-F238E27FC236}">
                <a16:creationId xmlns:a16="http://schemas.microsoft.com/office/drawing/2014/main" id="{0EDAC133-BE0E-4AED-A899-CB58294E6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1750"/>
            <a:ext cx="91440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"The Activity Pyramid: A New Easy-to-Follow Physical Activity Guide to Help you get Fit &amp; Stay Healthy", [Brochure]. Copyright 1996 por Institute for Research and Education HealthSystem Minnesota.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3">
            <a:extLst>
              <a:ext uri="{FF2B5EF4-FFF2-40B4-BE49-F238E27FC236}">
                <a16:creationId xmlns:a16="http://schemas.microsoft.com/office/drawing/2014/main" id="{E1B34D11-2F4D-4814-9D4A-39DC14337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57363"/>
            <a:ext cx="8424862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67D379-E8E7-4B91-8ED7-A2F54E8792B1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MONITOREO DIARIO: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DE PASOS POR DÍA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5" descr="Folded_Page_Sedent">
            <a:extLst>
              <a:ext uri="{FF2B5EF4-FFF2-40B4-BE49-F238E27FC236}">
                <a16:creationId xmlns:a16="http://schemas.microsoft.com/office/drawing/2014/main" id="{FCF24BBE-28BC-437C-8136-4DEBD1D0D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MORRISETAL1953">
            <a:extLst>
              <a:ext uri="{FF2B5EF4-FFF2-40B4-BE49-F238E27FC236}">
                <a16:creationId xmlns:a16="http://schemas.microsoft.com/office/drawing/2014/main" id="{96E12EA5-A650-4084-AA10-EB7E5AEB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25513"/>
            <a:ext cx="8353425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F1AB2F19-4D1E-4BC8-9948-E6DD7A057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908050"/>
            <a:ext cx="56165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 promedio, la población obesa asume una postura de pie 2.5 horas menos por día, en comparación con el colectivo que posee una composición corporal aceptable</a:t>
            </a:r>
          </a:p>
        </p:txBody>
      </p:sp>
      <p:sp>
        <p:nvSpPr>
          <p:cNvPr id="21507" name="Text Box 6">
            <a:extLst>
              <a:ext uri="{FF2B5EF4-FFF2-40B4-BE49-F238E27FC236}">
                <a16:creationId xmlns:a16="http://schemas.microsoft.com/office/drawing/2014/main" id="{C85C2108-46E9-42AE-9017-CAC07737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91175"/>
            <a:ext cx="871378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800" i="1">
                <a:latin typeface="Times New Roman" panose="02020603050405020304" pitchFamily="18" charset="0"/>
              </a:rPr>
              <a:t>NOTA.</a:t>
            </a:r>
            <a:r>
              <a:rPr lang="en-US" altLang="es-PR" sz="1800" b="0">
                <a:latin typeface="Times New Roman" panose="02020603050405020304" pitchFamily="18" charset="0"/>
              </a:rPr>
              <a:t> Información de: “Interindividual variation in posture allocation: possible role in human obesity”, por: J. Levine, L. Lanningham-Foster, S. McCrady, A., Krizan, L., Olson, P., Kane, M. D., Jensen, &amp; M. Clark, 2005, </a:t>
            </a:r>
            <a:r>
              <a:rPr lang="en-US" altLang="es-PR" sz="1800" i="1">
                <a:latin typeface="Times New Roman" panose="02020603050405020304" pitchFamily="18" charset="0"/>
              </a:rPr>
              <a:t>Science, 307</a:t>
            </a:r>
            <a:r>
              <a:rPr lang="en-US" altLang="es-PR" sz="1800" b="0">
                <a:latin typeface="Times New Roman" panose="02020603050405020304" pitchFamily="18" charset="0"/>
              </a:rPr>
              <a:t>(5709), 584-586. </a:t>
            </a:r>
          </a:p>
        </p:txBody>
      </p:sp>
      <p:pic>
        <p:nvPicPr>
          <p:cNvPr id="21508" name="Picture 6" descr="Obesity_01">
            <a:extLst>
              <a:ext uri="{FF2B5EF4-FFF2-40B4-BE49-F238E27FC236}">
                <a16:creationId xmlns:a16="http://schemas.microsoft.com/office/drawing/2014/main" id="{17BE7659-CE39-4B88-94EA-F6123FA7B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2220913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breeze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11E37-0C14-41AF-86BF-75878094B011}"/>
              </a:ext>
            </a:extLst>
          </p:cNvPr>
          <p:cNvSpPr>
            <a:spLocks/>
          </p:cNvSpPr>
          <p:nvPr/>
        </p:nvSpPr>
        <p:spPr bwMode="auto">
          <a:xfrm>
            <a:off x="3673475" y="1484313"/>
            <a:ext cx="51831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21991" name="Text Box 7">
            <a:extLst>
              <a:ext uri="{FF2B5EF4-FFF2-40B4-BE49-F238E27FC236}">
                <a16:creationId xmlns:a16="http://schemas.microsoft.com/office/drawing/2014/main" id="{21507546-BAB7-49FB-97A8-8A27FD41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1194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Estudio de J. Morris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et al</a:t>
            </a: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(1953):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8964" name="Picture 8" descr="Bullets_Arrow_Blue1_Right_03">
            <a:extLst>
              <a:ext uri="{FF2B5EF4-FFF2-40B4-BE49-F238E27FC236}">
                <a16:creationId xmlns:a16="http://schemas.microsoft.com/office/drawing/2014/main" id="{29C12690-11AC-49AC-9FD5-7691DD2C5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21310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993" name="Text Box 9">
            <a:extLst>
              <a:ext uri="{FF2B5EF4-FFF2-40B4-BE49-F238E27FC236}">
                <a16:creationId xmlns:a16="http://schemas.microsoft.com/office/drawing/2014/main" id="{BB7C7EBE-7A8A-447E-BFE8-975CC2DA2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4076700"/>
            <a:ext cx="777398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Los choferes de autobuses en Londres, poseen dos veces más el riesgo de sufrir un infarto al miocardio, en comparación con aquellos conductores de autobuses activos fisicamente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21995" name="Text Box 11">
            <a:extLst>
              <a:ext uri="{FF2B5EF4-FFF2-40B4-BE49-F238E27FC236}">
                <a16:creationId xmlns:a16="http://schemas.microsoft.com/office/drawing/2014/main" id="{8C78CF91-1D30-4B48-96CF-EDC190430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359251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000000"/>
                </a:solidFill>
              </a:rPr>
              <a:t>Hallazgo: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8967" name="Picture 12" descr="Bullet_Round_Diamond_Maggenta_02">
            <a:extLst>
              <a:ext uri="{FF2B5EF4-FFF2-40B4-BE49-F238E27FC236}">
                <a16:creationId xmlns:a16="http://schemas.microsoft.com/office/drawing/2014/main" id="{210B87BA-792A-43CE-B37B-CCD856CE1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6607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8" name="Text Box 6">
            <a:extLst>
              <a:ext uri="{FF2B5EF4-FFF2-40B4-BE49-F238E27FC236}">
                <a16:creationId xmlns:a16="http://schemas.microsoft.com/office/drawing/2014/main" id="{5CD25DC7-3E17-47A1-9FF4-0111BE4D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734050"/>
            <a:ext cx="871378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i="1">
                <a:latin typeface="Times New Roman" panose="02020603050405020304" pitchFamily="18" charset="0"/>
              </a:rPr>
              <a:t>NOTA.</a:t>
            </a:r>
            <a:r>
              <a:rPr lang="en-US" altLang="es-PR" sz="1600" b="0">
                <a:latin typeface="Times New Roman" panose="02020603050405020304" pitchFamily="18" charset="0"/>
              </a:rPr>
              <a:t> Información de: “Coronary heart-disease and physical activity of work”, por: J. N.  Morris,  J. A. Heady, P. A.  Raffle, C. G. Roberts, &amp; J. W.  Parks, 1953, </a:t>
            </a:r>
            <a:r>
              <a:rPr lang="en-US" altLang="es-PR" sz="1600" i="1">
                <a:latin typeface="Times New Roman" panose="02020603050405020304" pitchFamily="18" charset="0"/>
              </a:rPr>
              <a:t>The Lancet, 265</a:t>
            </a:r>
            <a:r>
              <a:rPr lang="en-US" altLang="es-PR" sz="1600" b="0">
                <a:latin typeface="Times New Roman" panose="02020603050405020304" pitchFamily="18" charset="0"/>
              </a:rPr>
              <a:t>(6796), 1111–1120. doi:10.1016/S0140-6736(53)91495-0Cite</a:t>
            </a:r>
          </a:p>
        </p:txBody>
      </p:sp>
      <p:pic>
        <p:nvPicPr>
          <p:cNvPr id="168969" name="Picture 22" descr="Autobus_London_1953">
            <a:extLst>
              <a:ext uri="{FF2B5EF4-FFF2-40B4-BE49-F238E27FC236}">
                <a16:creationId xmlns:a16="http://schemas.microsoft.com/office/drawing/2014/main" id="{6B7D585F-D6D9-4653-AE0A-9EF52939D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765175"/>
            <a:ext cx="3241675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27A6F51-7E82-4B25-BF8E-3B5062159562}"/>
              </a:ext>
            </a:extLst>
          </p:cNvPr>
          <p:cNvSpPr>
            <a:spLocks/>
          </p:cNvSpPr>
          <p:nvPr/>
        </p:nvSpPr>
        <p:spPr bwMode="auto">
          <a:xfrm>
            <a:off x="3673475" y="1987550"/>
            <a:ext cx="55070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3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ANTECEDENTES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breeze.wav"/>
      </p:stSnd>
    </p:sndAc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6">
            <a:extLst>
              <a:ext uri="{FF2B5EF4-FFF2-40B4-BE49-F238E27FC236}">
                <a16:creationId xmlns:a16="http://schemas.microsoft.com/office/drawing/2014/main" id="{1C6964AF-6BFE-4024-9E23-ACCEE05B6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21388"/>
            <a:ext cx="87137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i="1">
                <a:latin typeface="Times New Roman" panose="02020603050405020304" pitchFamily="18" charset="0"/>
              </a:rPr>
              <a:t>NOTA.</a:t>
            </a:r>
            <a:r>
              <a:rPr lang="en-US" altLang="es-PR" sz="1200" b="0">
                <a:latin typeface="Times New Roman" panose="02020603050405020304" pitchFamily="18" charset="0"/>
              </a:rPr>
              <a:t> Información de: “Coronary heart-disease and physical activity of work”, por: J. N.  Morris,  J. A. Heady, P. A.  Raffle, C. G. Roberts, &amp; J. W.  Parks, 1953, </a:t>
            </a:r>
            <a:r>
              <a:rPr lang="en-US" altLang="es-PR" sz="1200" i="1">
                <a:latin typeface="Times New Roman" panose="02020603050405020304" pitchFamily="18" charset="0"/>
              </a:rPr>
              <a:t>The Lancet, 265</a:t>
            </a:r>
            <a:r>
              <a:rPr lang="en-US" altLang="es-PR" sz="1200" b="0">
                <a:latin typeface="Times New Roman" panose="02020603050405020304" pitchFamily="18" charset="0"/>
              </a:rPr>
              <a:t>(6796), 1111–1120. doi:10.1016/S0140-6736(53)91495-0Cite</a:t>
            </a:r>
          </a:p>
        </p:txBody>
      </p:sp>
      <p:pic>
        <p:nvPicPr>
          <p:cNvPr id="171011" name="Picture 11" descr="S44">
            <a:extLst>
              <a:ext uri="{FF2B5EF4-FFF2-40B4-BE49-F238E27FC236}">
                <a16:creationId xmlns:a16="http://schemas.microsoft.com/office/drawing/2014/main" id="{733EBD08-95AF-47AD-A09B-77FBB594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61658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C90C9-4BB0-4D58-9ABA-5D1DD164197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Riesgo para: 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Infarto al Miocardio</a:t>
            </a: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breeze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5" descr="Comportamiento Sedentario_01">
            <a:extLst>
              <a:ext uri="{FF2B5EF4-FFF2-40B4-BE49-F238E27FC236}">
                <a16:creationId xmlns:a16="http://schemas.microsoft.com/office/drawing/2014/main" id="{23FC24B0-9CE8-4686-8D5B-D8DE046B3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4D72-B45D-415F-B024-AEDB3A742D11}"/>
              </a:ext>
            </a:extLst>
          </p:cNvPr>
          <p:cNvSpPr>
            <a:spLocks/>
          </p:cNvSpPr>
          <p:nvPr/>
        </p:nvSpPr>
        <p:spPr bwMode="auto">
          <a:xfrm>
            <a:off x="107950" y="7651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800" b="0">
                <a:cs typeface="Arial" panose="020B0604020202020204" pitchFamily="34" charset="0"/>
              </a:rPr>
              <a:t> </a:t>
            </a: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ESCALA CONTINUA DEL MOVIMIENTO FÍSICO</a:t>
            </a:r>
            <a:endParaRPr lang="es-PR" altLang="es-PR" sz="2600" b="0" i="1">
              <a:cs typeface="Arial" panose="020B0604020202020204" pitchFamily="34" charset="0"/>
            </a:endParaRPr>
          </a:p>
        </p:txBody>
      </p:sp>
      <p:pic>
        <p:nvPicPr>
          <p:cNvPr id="175107" name="Picture 3" descr="GN6_Contunuum_Mov_PPT">
            <a:extLst>
              <a:ext uri="{FF2B5EF4-FFF2-40B4-BE49-F238E27FC236}">
                <a16:creationId xmlns:a16="http://schemas.microsoft.com/office/drawing/2014/main" id="{CC927C18-E2B3-4288-B999-09CD322DD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6563"/>
            <a:ext cx="8964613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6">
            <a:extLst>
              <a:ext uri="{FF2B5EF4-FFF2-40B4-BE49-F238E27FC236}">
                <a16:creationId xmlns:a16="http://schemas.microsoft.com/office/drawing/2014/main" id="{4D765045-2625-4273-B44C-00AA01D46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"Physiological and health implications of a sedentary lifestyle," por M. S. Tremblay, R. C., Colley, T. J., Saunders, G. N., Healy, y N. Owen, 2010, </a:t>
            </a:r>
            <a:r>
              <a:rPr lang="en-US" altLang="es-PR" sz="1200" i="1">
                <a:latin typeface="Times New Roman" panose="02020603050405020304" pitchFamily="18" charset="0"/>
              </a:rPr>
              <a:t>Applied Physiology, Nutrition, and Metabolism, 35(</a:t>
            </a:r>
            <a:r>
              <a:rPr lang="en-US" altLang="es-PR" sz="1200" b="0">
                <a:latin typeface="Times New Roman" panose="02020603050405020304" pitchFamily="18" charset="0"/>
              </a:rPr>
              <a:t>6), p. 726. doi:10.1139/H10-079.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http://www.sfu.ca/~leyland/Kin343 Files/sedentary review paper.pdf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4">
            <a:extLst>
              <a:ext uri="{FF2B5EF4-FFF2-40B4-BE49-F238E27FC236}">
                <a16:creationId xmlns:a16="http://schemas.microsoft.com/office/drawing/2014/main" id="{DE3A3CDD-3778-49EA-B0B4-995627255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77155" name="Text Box 6">
            <a:extLst>
              <a:ext uri="{FF2B5EF4-FFF2-40B4-BE49-F238E27FC236}">
                <a16:creationId xmlns:a16="http://schemas.microsoft.com/office/drawing/2014/main" id="{8C8D7AD6-0C9F-4277-8FB4-603842BB9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"Too much sitting: the population health science of sedentary behavior", por: N. Owen, G. N. Healy, C. E, Matthews, y D. W. Dunstan, 2010, </a:t>
            </a:r>
            <a:r>
              <a:rPr lang="en-US" altLang="es-PR" sz="1200" i="1">
                <a:latin typeface="Times New Roman" panose="02020603050405020304" pitchFamily="18" charset="0"/>
              </a:rPr>
              <a:t>Exercise and Sport Sciences Reviews, 38</a:t>
            </a:r>
            <a:r>
              <a:rPr lang="en-US" altLang="es-PR" sz="1200" b="0">
                <a:latin typeface="Times New Roman" panose="02020603050405020304" pitchFamily="18" charset="0"/>
              </a:rPr>
              <a:t>(3), p. 108. doi: 10.1097/JES.0b013e3181e373a2.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http://www.uq.edu.au/uqwellness/docs/Too-much-sitting.pdf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DA4643-F703-418A-AF63-A2E59CA0694E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9646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200" b="0">
                <a:cs typeface="Arial" panose="020B0604020202020204" pitchFamily="34" charset="0"/>
              </a:rPr>
              <a:t>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HORAS DESPIERTO – Cumple</a:t>
            </a:r>
            <a:r>
              <a:rPr lang="es-PR" altLang="es-PR" sz="1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con Guías de Actividad Física: </a:t>
            </a:r>
            <a: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PERO:</a:t>
            </a:r>
            <a:b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1400" b="0" i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PREDOMINAN LOS</a:t>
            </a:r>
            <a: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Comportamientos Sedentarios</a:t>
            </a:r>
          </a:p>
        </p:txBody>
      </p:sp>
      <p:pic>
        <p:nvPicPr>
          <p:cNvPr id="177157" name="Picture 9" descr="S26">
            <a:extLst>
              <a:ext uri="{FF2B5EF4-FFF2-40B4-BE49-F238E27FC236}">
                <a16:creationId xmlns:a16="http://schemas.microsoft.com/office/drawing/2014/main" id="{E7B1AA5F-3E20-41A6-9B90-DBC5A7FCA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223963"/>
            <a:ext cx="4160838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6746" name="Text Box 10">
            <a:extLst>
              <a:ext uri="{FF2B5EF4-FFF2-40B4-BE49-F238E27FC236}">
                <a16:creationId xmlns:a16="http://schemas.microsoft.com/office/drawing/2014/main" id="{9C10EF16-0A77-4F44-A3E8-2510CF6D6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84313"/>
            <a:ext cx="3851275" cy="4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ES" altLang="es-PR" sz="2200">
                <a:latin typeface="Arial" panose="020B0604020202020204" pitchFamily="34" charset="0"/>
              </a:rPr>
              <a:t>Una semana de los datos del acelerómetro.  Se evidencia un promedio de 31 min por día de actividades físicas a una intensidad de moderada o vigorosa (&gt;1951 conteos por minuto).  Sin embargo, se observa un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71% de comportamientos sedentarios durante las horas despierto</a:t>
            </a:r>
            <a:r>
              <a:rPr lang="es-ES" altLang="es-PR" sz="2200">
                <a:latin typeface="Arial" panose="020B0604020202020204" pitchFamily="34" charset="0"/>
              </a:rPr>
              <a:t> (&lt;100 conteos por minuto)</a:t>
            </a:r>
            <a:endParaRPr lang="en-US" altLang="es-PR" sz="220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GN7_Actividades_24h_PPT">
            <a:extLst>
              <a:ext uri="{FF2B5EF4-FFF2-40B4-BE49-F238E27FC236}">
                <a16:creationId xmlns:a16="http://schemas.microsoft.com/office/drawing/2014/main" id="{21217659-6837-4825-90A8-4B81B60B8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667625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6">
            <a:extLst>
              <a:ext uri="{FF2B5EF4-FFF2-40B4-BE49-F238E27FC236}">
                <a16:creationId xmlns:a16="http://schemas.microsoft.com/office/drawing/2014/main" id="{11E6922A-E8A9-451A-A33B-F001E03C1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“‘Too much sitting’ and metabolic risk – Has modern technology caught up with us?," por: </a:t>
            </a:r>
            <a:r>
              <a:rPr lang="es-ES" altLang="es-PR" sz="1200" b="0">
                <a:latin typeface="Times New Roman" panose="02020603050405020304" pitchFamily="18" charset="0"/>
              </a:rPr>
              <a:t>d. w. Dunstan, G. N. G. Healy, T. Sugiyama y N. Owen, 2010, European Endocrinology, 6(1), p. 21. Recuperado de </a:t>
            </a:r>
            <a:r>
              <a:rPr lang="es-ES" altLang="es-PR" sz="1200" i="1">
                <a:latin typeface="Times New Roman" panose="02020603050405020304" pitchFamily="18" charset="0"/>
                <a:hlinkClick r:id="rId5"/>
              </a:rPr>
              <a:t>http://www.touchendocrinology.com/articles/too-much-sitting-and-metabolic-risk-has-modern-technology-caught-us?page=0,0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endParaRPr lang="en-US" altLang="es-PR" sz="1200">
              <a:latin typeface="Times New Roman" panose="02020603050405020304" pitchFamily="18" charset="0"/>
            </a:endParaRPr>
          </a:p>
        </p:txBody>
      </p:sp>
      <p:pic>
        <p:nvPicPr>
          <p:cNvPr id="181251" name="Picture 4" descr="S49">
            <a:extLst>
              <a:ext uri="{FF2B5EF4-FFF2-40B4-BE49-F238E27FC236}">
                <a16:creationId xmlns:a16="http://schemas.microsoft.com/office/drawing/2014/main" id="{64BDB899-6577-4E39-BC4A-F6F305C5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875"/>
            <a:ext cx="6624637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85E38-8EAF-4156-B851-3FDAB7ACD191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13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PATRONES DE ACTIVIDAD FÍSICA Y TIEMPO SEDENTARIO: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Equivalente Energéticos (METS):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Periodo de 12 hrs para dos Individuos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6">
            <a:extLst>
              <a:ext uri="{FF2B5EF4-FFF2-40B4-BE49-F238E27FC236}">
                <a16:creationId xmlns:a16="http://schemas.microsoft.com/office/drawing/2014/main" id="{F434B1C3-50B7-43B4-B2AF-A969569E5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“Role of low energy expenditure and sitting in obesity, metabolic syndrome, type 2 diabetes, and cardiovascular disease," por M. T. Hamilton, D. G. Hamilton, &amp; T. W. Zderic, 2007,. </a:t>
            </a:r>
            <a:r>
              <a:rPr lang="en-US" altLang="es-PR" sz="1200" i="1">
                <a:latin typeface="Times New Roman" panose="02020603050405020304" pitchFamily="18" charset="0"/>
              </a:rPr>
              <a:t>Diabetes, 56</a:t>
            </a:r>
            <a:r>
              <a:rPr lang="en-US" altLang="es-PR" sz="1200" b="0">
                <a:latin typeface="Times New Roman" panose="02020603050405020304" pitchFamily="18" charset="0"/>
              </a:rPr>
              <a:t>(11), 2655-2667.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Recuperado de http://diabetes.diabetesjournals.org/content/56/11/2655.full.pdf+html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83299" name="Picture 4" descr="Hamilton_xy_GRAPH_v001b">
            <a:extLst>
              <a:ext uri="{FF2B5EF4-FFF2-40B4-BE49-F238E27FC236}">
                <a16:creationId xmlns:a16="http://schemas.microsoft.com/office/drawing/2014/main" id="{0EAF517D-D59F-482D-ABFC-0073C3AC9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192213"/>
            <a:ext cx="5834062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6A8CE8-914C-4D4F-A59C-E50E5546F79C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Riesgos para: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Enfermedades Metabólicas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breeze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697" name="Text Box 9">
            <a:extLst>
              <a:ext uri="{FF2B5EF4-FFF2-40B4-BE49-F238E27FC236}">
                <a16:creationId xmlns:a16="http://schemas.microsoft.com/office/drawing/2014/main" id="{1A1E2645-5FA2-48DD-B599-29D066748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1083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Acelerómetros: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85347" name="Picture 10" descr="Bullets_Arrow_Blue1_Right_03">
            <a:extLst>
              <a:ext uri="{FF2B5EF4-FFF2-40B4-BE49-F238E27FC236}">
                <a16:creationId xmlns:a16="http://schemas.microsoft.com/office/drawing/2014/main" id="{F5FF116A-95B2-429C-B3D1-77A42F3C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3179763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4699" name="Text Box 11">
            <a:extLst>
              <a:ext uri="{FF2B5EF4-FFF2-40B4-BE49-F238E27FC236}">
                <a16:creationId xmlns:a16="http://schemas.microsoft.com/office/drawing/2014/main" id="{0BFE1685-190A-4759-AF76-9BE570A28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598863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Descripción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5349" name="Picture 12" descr="Bullet_Round_Diamond_Maggenta_02">
            <a:extLst>
              <a:ext uri="{FF2B5EF4-FFF2-40B4-BE49-F238E27FC236}">
                <a16:creationId xmlns:a16="http://schemas.microsoft.com/office/drawing/2014/main" id="{DEDF51F7-7A61-47CC-B45A-A2F811B12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6703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4701" name="Text Box 13">
            <a:extLst>
              <a:ext uri="{FF2B5EF4-FFF2-40B4-BE49-F238E27FC236}">
                <a16:creationId xmlns:a16="http://schemas.microsoft.com/office/drawing/2014/main" id="{49ACCDA6-B66A-4643-952C-D2796F8DB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030663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Dispositivos electrónicos pequeños: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5351" name="Picture 14" descr="Bullets_Arrow-Thin_Green_Right_02">
            <a:extLst>
              <a:ext uri="{FF2B5EF4-FFF2-40B4-BE49-F238E27FC236}">
                <a16:creationId xmlns:a16="http://schemas.microsoft.com/office/drawing/2014/main" id="{C25A5A4A-63FE-4678-A922-70F2E60F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64000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E42EC1-9CD0-47EA-A5DD-0E21843F431E}"/>
              </a:ext>
            </a:extLst>
          </p:cNvPr>
          <p:cNvSpPr>
            <a:spLocks/>
          </p:cNvSpPr>
          <p:nvPr/>
        </p:nvSpPr>
        <p:spPr bwMode="auto">
          <a:xfrm>
            <a:off x="3276600" y="1406525"/>
            <a:ext cx="51831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SEDENTARIO: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73DCC5-BA00-4082-B3F7-BF6ED29CE2E7}"/>
              </a:ext>
            </a:extLst>
          </p:cNvPr>
          <p:cNvSpPr>
            <a:spLocks/>
          </p:cNvSpPr>
          <p:nvPr/>
        </p:nvSpPr>
        <p:spPr bwMode="auto">
          <a:xfrm>
            <a:off x="3276600" y="1909763"/>
            <a:ext cx="55070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3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MEDICIÓN OBJETIVA</a:t>
            </a:r>
          </a:p>
        </p:txBody>
      </p:sp>
      <p:sp>
        <p:nvSpPr>
          <p:cNvPr id="1394716" name="Text Box 28">
            <a:extLst>
              <a:ext uri="{FF2B5EF4-FFF2-40B4-BE49-F238E27FC236}">
                <a16:creationId xmlns:a16="http://schemas.microsoft.com/office/drawing/2014/main" id="{0297BABF-2CEE-44FC-A367-F143CA016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4391025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Calibri" panose="020F0502020204030204" pitchFamily="34" charset="0"/>
              </a:rPr>
              <a:t>Comúnmente se colocan en la cadera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5355" name="Picture 29" descr="Bullet_Square_Belved_Red1_02">
            <a:extLst>
              <a:ext uri="{FF2B5EF4-FFF2-40B4-BE49-F238E27FC236}">
                <a16:creationId xmlns:a16="http://schemas.microsoft.com/office/drawing/2014/main" id="{BB059057-9C94-48E3-BB8B-8A685E99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494213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4718" name="Text Box 30">
            <a:extLst>
              <a:ext uri="{FF2B5EF4-FFF2-40B4-BE49-F238E27FC236}">
                <a16:creationId xmlns:a16="http://schemas.microsoft.com/office/drawing/2014/main" id="{D3A3B6F3-6A2E-4A56-B5B0-BD090C2F4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4749800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Calibri" panose="020F0502020204030204" pitchFamily="34" charset="0"/>
              </a:rPr>
              <a:t>Proveen el registro de datos detallados: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5357" name="Picture 31" descr="Bullet_Square_Belved_Red1_02">
            <a:extLst>
              <a:ext uri="{FF2B5EF4-FFF2-40B4-BE49-F238E27FC236}">
                <a16:creationId xmlns:a16="http://schemas.microsoft.com/office/drawing/2014/main" id="{DE37B27F-F01F-426B-AC70-98D628DB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852988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8" name="Text Box 32">
            <a:extLst>
              <a:ext uri="{FF2B5EF4-FFF2-40B4-BE49-F238E27FC236}">
                <a16:creationId xmlns:a16="http://schemas.microsoft.com/office/drawing/2014/main" id="{9896BA1F-1140-4B78-BBF5-DE747C4E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5143500"/>
            <a:ext cx="71643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latin typeface="Calibri" panose="020F0502020204030204" pitchFamily="34" charset="0"/>
              </a:rPr>
              <a:t>Cantidad del comportamiento activo o sedentario</a:t>
            </a:r>
            <a:endParaRPr lang="en-US" altLang="es-PR" sz="2200" i="1">
              <a:latin typeface="Calibri" panose="020F0502020204030204" pitchFamily="34" charset="0"/>
            </a:endParaRPr>
          </a:p>
        </p:txBody>
      </p:sp>
      <p:pic>
        <p:nvPicPr>
          <p:cNvPr id="185359" name="Picture 33" descr="Bullet_Round_Sphere_Violete_03">
            <a:extLst>
              <a:ext uri="{FF2B5EF4-FFF2-40B4-BE49-F238E27FC236}">
                <a16:creationId xmlns:a16="http://schemas.microsoft.com/office/drawing/2014/main" id="{576E9BFB-E6E7-4666-B8B1-71CAF8FA9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210175"/>
            <a:ext cx="234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60" name="Text Box 34">
            <a:extLst>
              <a:ext uri="{FF2B5EF4-FFF2-40B4-BE49-F238E27FC236}">
                <a16:creationId xmlns:a16="http://schemas.microsoft.com/office/drawing/2014/main" id="{C05433B1-D54C-4F9C-A4A1-537937280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5470525"/>
            <a:ext cx="716438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latin typeface="Calibri" panose="020F0502020204030204" pitchFamily="34" charset="0"/>
              </a:rPr>
              <a:t>La intensidad, duración, frecuencia y patrones de estos comportamientos</a:t>
            </a:r>
            <a:endParaRPr lang="en-US" altLang="es-PR" sz="2200" i="1">
              <a:latin typeface="Calibri" panose="020F0502020204030204" pitchFamily="34" charset="0"/>
            </a:endParaRPr>
          </a:p>
        </p:txBody>
      </p:sp>
      <p:pic>
        <p:nvPicPr>
          <p:cNvPr id="185361" name="Picture 35" descr="Bullet_Round_Sphere_Violete_03">
            <a:extLst>
              <a:ext uri="{FF2B5EF4-FFF2-40B4-BE49-F238E27FC236}">
                <a16:creationId xmlns:a16="http://schemas.microsoft.com/office/drawing/2014/main" id="{5C50DA9E-20EE-4DB5-9A5D-F91BF2B3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537200"/>
            <a:ext cx="234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2" name="Picture 38" descr="Accelerometer_Belved_001">
            <a:extLst>
              <a:ext uri="{FF2B5EF4-FFF2-40B4-BE49-F238E27FC236}">
                <a16:creationId xmlns:a16="http://schemas.microsoft.com/office/drawing/2014/main" id="{105FBE3F-5E97-4E6D-84A1-4EA56A0D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1700"/>
            <a:ext cx="2735262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6">
            <a:extLst>
              <a:ext uri="{FF2B5EF4-FFF2-40B4-BE49-F238E27FC236}">
                <a16:creationId xmlns:a16="http://schemas.microsoft.com/office/drawing/2014/main" id="{FEF5270B-E688-402B-9E22-3CD35CF8D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70588"/>
            <a:ext cx="89646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“Role of low energy expenditure and sitting in obesity, metabolic syndrome, type 2 diabetes, and cardiovascular disease," por M. T. Hamilton, D. G. Hamilton, &amp; T. W. Zderic, 2007,. </a:t>
            </a:r>
            <a:r>
              <a:rPr lang="en-US" altLang="es-PR" sz="1200" i="1">
                <a:latin typeface="Times New Roman" panose="02020603050405020304" pitchFamily="18" charset="0"/>
              </a:rPr>
              <a:t>Diabetes, 56</a:t>
            </a:r>
            <a:r>
              <a:rPr lang="en-US" altLang="es-PR" sz="1200" b="0">
                <a:latin typeface="Times New Roman" panose="02020603050405020304" pitchFamily="18" charset="0"/>
              </a:rPr>
              <a:t>(11), 2655-2667.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Recuperado de http://diabetes.diabetesjournals.org/content/56/11/2655.full.pdf+html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87395" name="Picture 4" descr="Hamilton_ACELEROMETER_v01">
            <a:extLst>
              <a:ext uri="{FF2B5EF4-FFF2-40B4-BE49-F238E27FC236}">
                <a16:creationId xmlns:a16="http://schemas.microsoft.com/office/drawing/2014/main" id="{ED188DF4-085F-476E-AF3F-9FCD6BE6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5538"/>
            <a:ext cx="6119812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181B1-9E51-4CA4-A0E8-187BD1C7150E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HORAS DURANTE EL DÍA: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Nivel de Actividad Muscular: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Electromiografía</a:t>
            </a:r>
          </a:p>
        </p:txBody>
      </p:sp>
    </p:spTree>
    <p:custDataLst>
      <p:tags r:id="rId1"/>
    </p:custDataLst>
  </p:cSld>
  <p:clrMapOvr>
    <a:masterClrMapping/>
  </p:clrMapOvr>
  <p:transition spd="slow">
    <p:wipe/>
    <p:sndAc>
      <p:stSnd>
        <p:snd r:embed="rId4" name="breez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olded_Page_ESTRATEGIAS_INV">
            <a:extLst>
              <a:ext uri="{FF2B5EF4-FFF2-40B4-BE49-F238E27FC236}">
                <a16:creationId xmlns:a16="http://schemas.microsoft.com/office/drawing/2014/main" id="{7611BB9C-7BD6-4B7C-BB79-A68AFACC7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6">
            <a:extLst>
              <a:ext uri="{FF2B5EF4-FFF2-40B4-BE49-F238E27FC236}">
                <a16:creationId xmlns:a16="http://schemas.microsoft.com/office/drawing/2014/main" id="{B6397BEF-0FD6-4DFB-9CA6-EFF2FCCD7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70588"/>
            <a:ext cx="89646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“Role of low energy expenditure and sitting in obesity, metabolic syndrome, type 2 diabetes, and cardiovascular disease," por M. T. Hamilton, D. G. Hamilton, &amp; T. W. Zderic, 2007,. </a:t>
            </a:r>
            <a:r>
              <a:rPr lang="en-US" altLang="es-PR" sz="1200" i="1">
                <a:latin typeface="Times New Roman" panose="02020603050405020304" pitchFamily="18" charset="0"/>
              </a:rPr>
              <a:t>Diabetes, 56</a:t>
            </a:r>
            <a:r>
              <a:rPr lang="en-US" altLang="es-PR" sz="1200" b="0">
                <a:latin typeface="Times New Roman" panose="02020603050405020304" pitchFamily="18" charset="0"/>
              </a:rPr>
              <a:t>(11), 2655-2667.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Recuperado de http://diabetes.diabetesjournals.org/content/56/11/2655.full.pdf+html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4778D-2667-4A40-A882-41D064CD0BC2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HORAS DURANTE EL DÍA: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Nivel de Actividad Muscular: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Electromiografía</a:t>
            </a:r>
          </a:p>
        </p:txBody>
      </p:sp>
      <p:pic>
        <p:nvPicPr>
          <p:cNvPr id="189444" name="Picture 6" descr="S46">
            <a:extLst>
              <a:ext uri="{FF2B5EF4-FFF2-40B4-BE49-F238E27FC236}">
                <a16:creationId xmlns:a16="http://schemas.microsoft.com/office/drawing/2014/main" id="{FA2C9DEC-6EC9-46BA-9FD8-5A9DC9D8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1125538"/>
            <a:ext cx="4335463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5175" name="Text Box 7">
            <a:extLst>
              <a:ext uri="{FF2B5EF4-FFF2-40B4-BE49-F238E27FC236}">
                <a16:creationId xmlns:a16="http://schemas.microsoft.com/office/drawing/2014/main" id="{6B9D3C8F-008C-417C-9910-A088F9A40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385127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ES" altLang="es-PR" sz="2200">
                <a:latin typeface="Arial" panose="020B0604020202020204" pitchFamily="34" charset="0"/>
              </a:rPr>
              <a:t>Cuantificaci</a:t>
            </a:r>
            <a:r>
              <a:rPr lang="en-US" altLang="es-PR" sz="2200">
                <a:latin typeface="Arial" panose="020B0604020202020204" pitchFamily="34" charset="0"/>
              </a:rPr>
              <a:t>ón de los niveles de actividad física: </a:t>
            </a:r>
            <a:r>
              <a:rPr lang="es-ES" altLang="es-PR" sz="2200">
                <a:latin typeface="Arial" panose="020B0604020202020204" pitchFamily="34" charset="0"/>
              </a:rPr>
              <a:t>1) estableciemiento de las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posiciones posturales</a:t>
            </a:r>
            <a:r>
              <a:rPr lang="es-ES" altLang="es-PR" sz="2200">
                <a:latin typeface="Arial" panose="020B0604020202020204" pitchFamily="34" charset="0"/>
              </a:rPr>
              <a:t> mediante el uso de un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inclinómetro</a:t>
            </a:r>
            <a:r>
              <a:rPr lang="es-ES" altLang="es-PR" sz="2200">
                <a:latin typeface="Arial" panose="020B0604020202020204" pitchFamily="34" charset="0"/>
              </a:rPr>
              <a:t>, y 2)</a:t>
            </a:r>
          </a:p>
          <a:p>
            <a:pPr algn="r" eaLnBrk="1" hangingPunct="1">
              <a:defRPr/>
            </a:pPr>
            <a:r>
              <a:rPr lang="es-ES" altLang="es-PR" sz="2200">
                <a:latin typeface="Arial" panose="020B0604020202020204" pitchFamily="34" charset="0"/>
              </a:rPr>
              <a:t>medición del nivel de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ambulación</a:t>
            </a:r>
            <a:r>
              <a:rPr lang="es-ES" altLang="es-PR" sz="2200">
                <a:latin typeface="Arial" panose="020B0604020202020204" pitchFamily="34" charset="0"/>
              </a:rPr>
              <a:t> a través de un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acelerómetro</a:t>
            </a:r>
            <a:r>
              <a:rPr lang="es-ES" altLang="es-PR" sz="2200">
                <a:latin typeface="Arial" panose="020B0604020202020204" pitchFamily="34" charset="0"/>
              </a:rPr>
              <a:t>.   Se determinó el promedio de esta última variable durante periodo por hora en el mismo individuo, en dos días diferentes. </a:t>
            </a:r>
            <a:endParaRPr lang="en-US" altLang="es-PR" sz="220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GN8_Distribucion_Actividades_PPT">
            <a:extLst>
              <a:ext uri="{FF2B5EF4-FFF2-40B4-BE49-F238E27FC236}">
                <a16:creationId xmlns:a16="http://schemas.microsoft.com/office/drawing/2014/main" id="{75B70A3E-2450-4229-A892-BCFCBD6DB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9275"/>
            <a:ext cx="6761162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Text Box 6">
            <a:extLst>
              <a:ext uri="{FF2B5EF4-FFF2-40B4-BE49-F238E27FC236}">
                <a16:creationId xmlns:a16="http://schemas.microsoft.com/office/drawing/2014/main" id="{B665AB95-6A94-49DF-AE8E-C99FC6E4B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Datos de: "Objectively measured sedentary time, physical activity, and metabolic risk: the Australian Diabetes, Obesity and Lifestyle Study (AusDiab)," por G. N. Healy, K. Wijndaele, D. W. Dunstan, J. E., Shaw, J., Salmon, P. Z., Zimmet y N. Owen N., 2008,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31</a:t>
            </a:r>
            <a:r>
              <a:rPr lang="en-US" altLang="es-PR" sz="1200" b="0">
                <a:latin typeface="Times New Roman" panose="02020603050405020304" pitchFamily="18" charset="0"/>
              </a:rPr>
              <a:t>(2), 369-371.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http://care.diabetesjournals.org/content/31/2/369.full.pdf+html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6">
            <a:extLst>
              <a:ext uri="{FF2B5EF4-FFF2-40B4-BE49-F238E27FC236}">
                <a16:creationId xmlns:a16="http://schemas.microsoft.com/office/drawing/2014/main" id="{B83F8EA3-11C3-4E48-898C-1B16B418C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61025"/>
            <a:ext cx="89646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Datos de: " Standard of physical activity and influence of sedentarism in the occurrence of dyslipidemias in Adult," por L. M. de Pontes, S. dos Santos Pinheiro, C. M  D. Zemolin, T..K ., Carvalho de Araújo, F. I. Duarte, Kumamoto, &amp; Á. E. Sandoval Vilches, 2008, </a:t>
            </a:r>
            <a:r>
              <a:rPr lang="en-US" altLang="es-PR" sz="1200" i="1">
                <a:latin typeface="Times New Roman" panose="02020603050405020304" pitchFamily="18" charset="0"/>
              </a:rPr>
              <a:t>Fitness &amp; Performance Journal, 7</a:t>
            </a:r>
            <a:r>
              <a:rPr lang="en-US" altLang="es-PR" sz="1200" b="0">
                <a:latin typeface="Times New Roman" panose="02020603050405020304" pitchFamily="18" charset="0"/>
              </a:rPr>
              <a:t>(4), 245-250. doi:10.3900/fpj.7.4.245.e.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http://www.fpjournal.org.br/painel/arquivos/951-6DislipidemiasemadultosRev42008Ingles.pdf</a:t>
            </a:r>
            <a:endParaRPr lang="en-US" altLang="es-PR" sz="1200" b="0">
              <a:latin typeface="Times New Roman" panose="02020603050405020304" pitchFamily="18" charset="0"/>
            </a:endParaRPr>
          </a:p>
        </p:txBody>
      </p:sp>
      <p:pic>
        <p:nvPicPr>
          <p:cNvPr id="193539" name="Picture 4" descr="Pie_Chart_PA-Sedent_001">
            <a:extLst>
              <a:ext uri="{FF2B5EF4-FFF2-40B4-BE49-F238E27FC236}">
                <a16:creationId xmlns:a16="http://schemas.microsoft.com/office/drawing/2014/main" id="{0E183804-A1BE-4C04-91C9-2FEFB7772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68388"/>
            <a:ext cx="80645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breeze.wav"/>
      </p:stSnd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6">
            <a:extLst>
              <a:ext uri="{FF2B5EF4-FFF2-40B4-BE49-F238E27FC236}">
                <a16:creationId xmlns:a16="http://schemas.microsoft.com/office/drawing/2014/main" id="{C8966A6C-8F22-414C-ADFA-09370758B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</a:t>
            </a:r>
            <a:r>
              <a:rPr lang="es-ES" altLang="es-PR" sz="1200" b="0">
                <a:latin typeface="Times New Roman" panose="02020603050405020304" pitchFamily="18" charset="0"/>
              </a:rPr>
              <a:t>Reproducido de</a:t>
            </a:r>
            <a:r>
              <a:rPr lang="en-US" altLang="es-PR" sz="1200" b="0">
                <a:latin typeface="Times New Roman" panose="02020603050405020304" pitchFamily="18" charset="0"/>
              </a:rPr>
              <a:t>: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i="1">
                <a:latin typeface="Times New Roman" panose="02020603050405020304" pitchFamily="18" charset="0"/>
              </a:rPr>
              <a:t>Health &amp; Welness.</a:t>
            </a:r>
            <a:r>
              <a:rPr lang="en-US" altLang="es-PR" sz="1200" b="0" i="1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12</a:t>
            </a:r>
            <a:r>
              <a:rPr lang="en-US" altLang="es-PR" sz="1200" b="0" baseline="30000">
                <a:latin typeface="Times New Roman" panose="02020603050405020304" pitchFamily="18" charset="0"/>
              </a:rPr>
              <a:t>th</a:t>
            </a:r>
            <a:r>
              <a:rPr lang="en-US" altLang="es-PR" sz="1200" b="0">
                <a:latin typeface="Times New Roman" panose="02020603050405020304" pitchFamily="18" charset="0"/>
              </a:rPr>
              <a:t> ed., (p. 150), por G. E. Gordon &amp; E. Golanty, 2016, Burlington, MA: Jones &amp; Bartlett Learning. Copyright 2016 por: Jones &amp; Bartlett Learning, LLC, an Ascend Learning Company</a:t>
            </a:r>
          </a:p>
        </p:txBody>
      </p:sp>
      <p:pic>
        <p:nvPicPr>
          <p:cNvPr id="195587" name="Picture 4">
            <a:extLst>
              <a:ext uri="{FF2B5EF4-FFF2-40B4-BE49-F238E27FC236}">
                <a16:creationId xmlns:a16="http://schemas.microsoft.com/office/drawing/2014/main" id="{0100ECA7-6CF7-4971-A733-DE6B7ADD9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591185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Rectangle 3">
            <a:extLst>
              <a:ext uri="{FF2B5EF4-FFF2-40B4-BE49-F238E27FC236}">
                <a16:creationId xmlns:a16="http://schemas.microsoft.com/office/drawing/2014/main" id="{2C51CBC9-7330-4326-940A-0E770D32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803275"/>
            <a:ext cx="273050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70 %, o más de los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ciudadanos en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Estados Unidos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Continentales, le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dedican el tiempo,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durante sus horas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despierto, a estar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sentado,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recostado, de pie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o una caminata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mínima</a:t>
            </a:r>
          </a:p>
        </p:txBody>
      </p:sp>
    </p:spTree>
    <p:custDataLst>
      <p:tags r:id="rId1"/>
    </p:custDataLst>
  </p:cSld>
  <p:clrMapOvr>
    <a:masterClrMapping/>
  </p:clrMapOvr>
  <p:transition spd="slow">
    <p:diamond/>
    <p:sndAc>
      <p:stSnd>
        <p:snd r:embed="rId4" name="breeze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D6659-6225-431F-8520-25A737FF9C6E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 OBSERVANDO TELEVISIÓN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197635" name="Picture 3" descr="Household_TV-Tunning_Total_Day_2011">
            <a:extLst>
              <a:ext uri="{FF2B5EF4-FFF2-40B4-BE49-F238E27FC236}">
                <a16:creationId xmlns:a16="http://schemas.microsoft.com/office/drawing/2014/main" id="{380256DE-4738-41FA-9E5F-A1AF3E71D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727392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6">
            <a:extLst>
              <a:ext uri="{FF2B5EF4-FFF2-40B4-BE49-F238E27FC236}">
                <a16:creationId xmlns:a16="http://schemas.microsoft.com/office/drawing/2014/main" id="{3FA32A20-75EE-4B75-BC51-53D219DBD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964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De: “Nielsen Television Audience 2010 &amp; 2011” (p. 15).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http://www.nielsen.com/content/dam/corporate/us/en/reports-downloads/2011-Reports/2010-2011-nielsen-television-audience-report.pdf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D9A60-209A-4DEA-A2F0-C5D6E8F25751}"/>
              </a:ext>
            </a:extLst>
          </p:cNvPr>
          <p:cNvSpPr>
            <a:spLocks/>
          </p:cNvSpPr>
          <p:nvPr/>
        </p:nvSpPr>
        <p:spPr bwMode="auto">
          <a:xfrm>
            <a:off x="2843213" y="836613"/>
            <a:ext cx="59769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 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CONCEPTO</a:t>
            </a:r>
          </a:p>
        </p:txBody>
      </p:sp>
      <p:sp>
        <p:nvSpPr>
          <p:cNvPr id="1360899" name="Text Box 3">
            <a:extLst>
              <a:ext uri="{FF2B5EF4-FFF2-40B4-BE49-F238E27FC236}">
                <a16:creationId xmlns:a16="http://schemas.microsoft.com/office/drawing/2014/main" id="{CDB38135-7EC2-4481-B4D6-90D778F4C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3558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Definición Operacional: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99684" name="Picture 4" descr="Bullets_Arrow_Blue1_Right_03">
            <a:extLst>
              <a:ext uri="{FF2B5EF4-FFF2-40B4-BE49-F238E27FC236}">
                <a16:creationId xmlns:a16="http://schemas.microsoft.com/office/drawing/2014/main" id="{0AFD31A5-8330-4829-9703-9B886BFAB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42728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0901" name="Text Box 5">
            <a:extLst>
              <a:ext uri="{FF2B5EF4-FFF2-40B4-BE49-F238E27FC236}">
                <a16:creationId xmlns:a16="http://schemas.microsoft.com/office/drawing/2014/main" id="{76E0D8C2-56B4-4685-9A3A-6CE8E7685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029075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1.5 METS</a:t>
            </a:r>
          </a:p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1.0 - 1.5</a:t>
            </a: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 unidades de equivalentes metabólicas)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60902" name="Text Box 6">
            <a:extLst>
              <a:ext uri="{FF2B5EF4-FFF2-40B4-BE49-F238E27FC236}">
                <a16:creationId xmlns:a16="http://schemas.microsoft.com/office/drawing/2014/main" id="{1AACD4C5-9D6B-45A7-ABE3-582C4A7C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2859088"/>
            <a:ext cx="799306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000000"/>
                </a:solidFill>
              </a:rPr>
              <a:t>Aquel comportamiento, </a:t>
            </a:r>
            <a:r>
              <a:rPr lang="en-US" altLang="es-PR" sz="2100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despierto</a:t>
            </a:r>
            <a:r>
              <a:rPr lang="en-US" altLang="es-PR" sz="2100">
                <a:solidFill>
                  <a:srgbClr val="000000"/>
                </a:solidFill>
              </a:rPr>
              <a:t>, caracterizado por estar sentado, o en decúbido, el cual genera muy poca actividad energética: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9687" name="Picture 7" descr="Bullet_Round_Diamond_Maggenta_02">
            <a:extLst>
              <a:ext uri="{FF2B5EF4-FFF2-40B4-BE49-F238E27FC236}">
                <a16:creationId xmlns:a16="http://schemas.microsoft.com/office/drawing/2014/main" id="{53C24300-4B0D-4717-9376-0EBA5BC9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293052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8" name="Text Box 6">
            <a:extLst>
              <a:ext uri="{FF2B5EF4-FFF2-40B4-BE49-F238E27FC236}">
                <a16:creationId xmlns:a16="http://schemas.microsoft.com/office/drawing/2014/main" id="{79E5E186-C122-4778-A16C-F6DCD5724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013325"/>
            <a:ext cx="85693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i="1">
                <a:latin typeface="Times New Roman" panose="02020603050405020304" pitchFamily="18" charset="0"/>
              </a:rPr>
              <a:t>NOTA.</a:t>
            </a:r>
            <a:r>
              <a:rPr lang="en-US" altLang="es-PR" sz="1200" b="0">
                <a:latin typeface="Times New Roman" panose="02020603050405020304" pitchFamily="18" charset="0"/>
              </a:rPr>
              <a:t> Información de: "The evolving definition of ‘‘sedentary’’," por R. R. Pate, J. R. O’neill, y F. Lobelo, 2008, Exercise and Sport Sciences Reviews, 36(4), 173-178. doi:10.1097/JES.0b013e3181877d1a. 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http://www.sph.sc.edu/usc_cparg/pdf/Sedentary2008.pdf</a:t>
            </a:r>
            <a:r>
              <a:rPr lang="en-US" altLang="es-PR" sz="1200" b="0">
                <a:latin typeface="Times New Roman" panose="02020603050405020304" pitchFamily="18" charset="0"/>
              </a:rPr>
              <a:t>; "Letter to the editor: standardized use of the terms "sedentary" and "sedentary behaviours"," por Sedentary Behaviour Research Network, 2012, Applied Physiology, Nutrition, and Metabolism, 37(3), 540-542. doi: 10.1139/h2012-024.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8"/>
              </a:rPr>
              <a:t>http://www.nrcresearchpress.com/doi/pdf/10.1139/h2012-024</a:t>
            </a:r>
            <a:r>
              <a:rPr lang="en-US" altLang="es-PR" sz="1200" b="0">
                <a:latin typeface="Times New Roman" panose="02020603050405020304" pitchFamily="18" charset="0"/>
              </a:rPr>
              <a:t>; "Too much sitting: the population health science of sedentary behavior," por N. Owen, G. N. Healy, C. E. Matthews, y D. W Dunstan, 2010, Exercise and Sport Sciences Reviews, 38(3), 105-113. doi: 10.1097/JES.0b013e3181e373a2.  Recuperado de </a:t>
            </a:r>
            <a:r>
              <a:rPr lang="en-US" altLang="es-PR" sz="1200" i="1">
                <a:latin typeface="Times New Roman" panose="02020603050405020304" pitchFamily="18" charset="0"/>
                <a:hlinkClick r:id="rId9"/>
              </a:rPr>
              <a:t>http://www.ncbi.nlm.nih.gov/pmc/articles/PMC3404815/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99689" name="Picture 10" descr="Watching_Television_FRAME2_001">
            <a:extLst>
              <a:ext uri="{FF2B5EF4-FFF2-40B4-BE49-F238E27FC236}">
                <a16:creationId xmlns:a16="http://schemas.microsoft.com/office/drawing/2014/main" id="{09920EDE-1643-4FD5-A750-15977744D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37648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wind.wav"/>
      </p:stSnd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GN9_Sedentario_CPT_PPT">
            <a:extLst>
              <a:ext uri="{FF2B5EF4-FFF2-40B4-BE49-F238E27FC236}">
                <a16:creationId xmlns:a16="http://schemas.microsoft.com/office/drawing/2014/main" id="{85442F22-A93C-413A-B6A5-577F8EA7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7416800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6">
            <a:extLst>
              <a:ext uri="{FF2B5EF4-FFF2-40B4-BE49-F238E27FC236}">
                <a16:creationId xmlns:a16="http://schemas.microsoft.com/office/drawing/2014/main" id="{CD504308-3817-4B89-B53B-909D99A3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</a:t>
            </a:r>
            <a:r>
              <a:rPr lang="es-ES" altLang="es-PR" sz="1200" b="0">
                <a:latin typeface="Times New Roman" panose="02020603050405020304" pitchFamily="18" charset="0"/>
              </a:rPr>
              <a:t>Reproducido de</a:t>
            </a:r>
            <a:r>
              <a:rPr lang="en-US" altLang="es-PR" sz="1200" b="0">
                <a:latin typeface="Times New Roman" panose="02020603050405020304" pitchFamily="18" charset="0"/>
              </a:rPr>
              <a:t>: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i="1">
                <a:latin typeface="Times New Roman" panose="02020603050405020304" pitchFamily="18" charset="0"/>
              </a:rPr>
              <a:t>Health &amp; Welness.</a:t>
            </a:r>
            <a:r>
              <a:rPr lang="en-US" altLang="es-PR" sz="1200" b="0" i="1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12</a:t>
            </a:r>
            <a:r>
              <a:rPr lang="en-US" altLang="es-PR" sz="1200" b="0" baseline="30000">
                <a:latin typeface="Times New Roman" panose="02020603050405020304" pitchFamily="18" charset="0"/>
              </a:rPr>
              <a:t>th</a:t>
            </a:r>
            <a:r>
              <a:rPr lang="en-US" altLang="es-PR" sz="1200" b="0">
                <a:latin typeface="Times New Roman" panose="02020603050405020304" pitchFamily="18" charset="0"/>
              </a:rPr>
              <a:t> ed., (p. 150), por G. E. Gordon &amp; E. Golanty, 2016, Burlington, MA: Jones &amp; Bartlett Learning. Copyright 2016 por: Jones &amp; Bartlett Learning, LLC, an Ascend Learning Company</a:t>
            </a:r>
          </a:p>
        </p:txBody>
      </p:sp>
      <p:pic>
        <p:nvPicPr>
          <p:cNvPr id="203779" name="Picture 3">
            <a:extLst>
              <a:ext uri="{FF2B5EF4-FFF2-40B4-BE49-F238E27FC236}">
                <a16:creationId xmlns:a16="http://schemas.microsoft.com/office/drawing/2014/main" id="{E403BDEC-EE04-4A8F-BB74-46D50F338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591185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Rectangle 3">
            <a:extLst>
              <a:ext uri="{FF2B5EF4-FFF2-40B4-BE49-F238E27FC236}">
                <a16:creationId xmlns:a16="http://schemas.microsoft.com/office/drawing/2014/main" id="{80103C70-0B64-4ED1-AFC3-0D0CD529A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803275"/>
            <a:ext cx="273050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70 %, o más de los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ciudadanos en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Estados Unidos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Continentales, le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dedican el tiempo,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durante sus horas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despierto, a estar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sentado,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recostado, de pie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o una caminata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mínima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BE217A4B-94BF-4BC0-90A3-8F3B31E8A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05827" name="Text Box 6">
            <a:extLst>
              <a:ext uri="{FF2B5EF4-FFF2-40B4-BE49-F238E27FC236}">
                <a16:creationId xmlns:a16="http://schemas.microsoft.com/office/drawing/2014/main" id="{991615A6-BC02-4A07-8C00-3D78BC9C7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8201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4D7A10-CF08-4C8D-A867-44A64BCCA677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7235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 </a:t>
            </a:r>
            <a:r>
              <a:rPr lang="es-PR" altLang="es-PR" sz="2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CONCEPTO: </a:t>
            </a:r>
            <a:r>
              <a:rPr lang="es-E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≤ 1.5 METS</a:t>
            </a:r>
            <a:endParaRPr lang="es-PR" altLang="es-PR" sz="2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829" name="Picture 5" descr="woman_reading_outside">
            <a:extLst>
              <a:ext uri="{FF2B5EF4-FFF2-40B4-BE49-F238E27FC236}">
                <a16:creationId xmlns:a16="http://schemas.microsoft.com/office/drawing/2014/main" id="{1FBA3A45-F661-41BC-9326-1D014BDFC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4255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Sedent_Behave_MET_002">
            <a:extLst>
              <a:ext uri="{FF2B5EF4-FFF2-40B4-BE49-F238E27FC236}">
                <a16:creationId xmlns:a16="http://schemas.microsoft.com/office/drawing/2014/main" id="{A83CF654-5116-4A66-AD69-D5B0D8F34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36838"/>
            <a:ext cx="874871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1" name="Rectangle 7">
            <a:extLst>
              <a:ext uri="{FF2B5EF4-FFF2-40B4-BE49-F238E27FC236}">
                <a16:creationId xmlns:a16="http://schemas.microsoft.com/office/drawing/2014/main" id="{68D41D05-07A2-473D-8E55-804F6CE0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005263"/>
            <a:ext cx="8785225" cy="287337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6">
            <a:extLst>
              <a:ext uri="{FF2B5EF4-FFF2-40B4-BE49-F238E27FC236}">
                <a16:creationId xmlns:a16="http://schemas.microsoft.com/office/drawing/2014/main" id="{5D40B984-41F4-46CE-84AE-20D72A08D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E0115C00-C539-4542-BC0F-F041121A8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07876" name="Picture 4" descr="NEAT_Table_001">
            <a:extLst>
              <a:ext uri="{FF2B5EF4-FFF2-40B4-BE49-F238E27FC236}">
                <a16:creationId xmlns:a16="http://schemas.microsoft.com/office/drawing/2014/main" id="{11A77411-CF4D-4B86-9A68-F78CCACA9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74750"/>
            <a:ext cx="86042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7" name="Rectangle 5">
            <a:extLst>
              <a:ext uri="{FF2B5EF4-FFF2-40B4-BE49-F238E27FC236}">
                <a16:creationId xmlns:a16="http://schemas.microsoft.com/office/drawing/2014/main" id="{01581756-3173-4CB1-B071-9BDAF371F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157788"/>
            <a:ext cx="8497887" cy="287337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29943</TotalTime>
  <Words>8180</Words>
  <Application>Microsoft Office PowerPoint</Application>
  <PresentationFormat>On-screen Show (4:3)</PresentationFormat>
  <Paragraphs>587</Paragraphs>
  <Slides>164</Slides>
  <Notes>164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164</vt:i4>
      </vt:variant>
    </vt:vector>
  </HeadingPairs>
  <TitlesOfParts>
    <vt:vector size="174" baseType="lpstr">
      <vt:lpstr>Arial</vt:lpstr>
      <vt:lpstr>Arial Black</vt:lpstr>
      <vt:lpstr>Calibri</vt:lpstr>
      <vt:lpstr>Georgia</vt:lpstr>
      <vt:lpstr>Tahoma</vt:lpstr>
      <vt:lpstr>Times New Roman</vt:lpstr>
      <vt:lpstr>Trebuchet MS</vt:lpstr>
      <vt:lpstr>Wingdings</vt:lpstr>
      <vt:lpstr>Wingdings 2</vt:lpstr>
      <vt:lpstr>Urban</vt:lpstr>
      <vt:lpstr>EL COMPORTAMIENTO SEDENTARIO: Efectos Adversos y Medidas Preventivas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3372</cp:revision>
  <cp:lastPrinted>2012-03-26T19:37:01Z</cp:lastPrinted>
  <dcterms:created xsi:type="dcterms:W3CDTF">2012-03-25T21:01:47Z</dcterms:created>
  <dcterms:modified xsi:type="dcterms:W3CDTF">2023-03-06T16:55:43Z</dcterms:modified>
</cp:coreProperties>
</file>