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ppt/tags/tag61.xml" ContentType="application/vnd.openxmlformats-officedocument.presentationml.tags+xml"/>
  <Override PartName="/ppt/notesSlides/notesSlide60.xml" ContentType="application/vnd.openxmlformats-officedocument.presentationml.notesSlide+xml"/>
  <Override PartName="/ppt/tags/tag62.xml" ContentType="application/vnd.openxmlformats-officedocument.presentationml.tags+xml"/>
  <Override PartName="/ppt/notesSlides/notesSlide61.xml" ContentType="application/vnd.openxmlformats-officedocument.presentationml.notesSlide+xml"/>
  <Override PartName="/ppt/tags/tag63.xml" ContentType="application/vnd.openxmlformats-officedocument.presentationml.tags+xml"/>
  <Override PartName="/ppt/notesSlides/notesSlide62.xml" ContentType="application/vnd.openxmlformats-officedocument.presentationml.notesSlide+xml"/>
  <Override PartName="/ppt/tags/tag64.xml" ContentType="application/vnd.openxmlformats-officedocument.presentationml.tags+xml"/>
  <Override PartName="/ppt/notesSlides/notesSlide63.xml" ContentType="application/vnd.openxmlformats-officedocument.presentationml.notesSlide+xml"/>
  <Override PartName="/ppt/tags/tag65.xml" ContentType="application/vnd.openxmlformats-officedocument.presentationml.tags+xml"/>
  <Override PartName="/ppt/notesSlides/notesSlide64.xml" ContentType="application/vnd.openxmlformats-officedocument.presentationml.notesSlide+xml"/>
  <Override PartName="/ppt/tags/tag66.xml" ContentType="application/vnd.openxmlformats-officedocument.presentationml.tags+xml"/>
  <Override PartName="/ppt/notesSlides/notesSlide65.xml" ContentType="application/vnd.openxmlformats-officedocument.presentationml.notesSlide+xml"/>
  <Override PartName="/ppt/tags/tag67.xml" ContentType="application/vnd.openxmlformats-officedocument.presentationml.tags+xml"/>
  <Override PartName="/ppt/notesSlides/notesSlide66.xml" ContentType="application/vnd.openxmlformats-officedocument.presentationml.notesSlide+xml"/>
  <Override PartName="/ppt/tags/tag68.xml" ContentType="application/vnd.openxmlformats-officedocument.presentationml.tags+xml"/>
  <Override PartName="/ppt/notesSlides/notesSlide67.xml" ContentType="application/vnd.openxmlformats-officedocument.presentationml.notesSlide+xml"/>
  <Override PartName="/ppt/tags/tag69.xml" ContentType="application/vnd.openxmlformats-officedocument.presentationml.tags+xml"/>
  <Override PartName="/ppt/notesSlides/notesSlide68.xml" ContentType="application/vnd.openxmlformats-officedocument.presentationml.notesSlide+xml"/>
  <Override PartName="/ppt/tags/tag70.xml" ContentType="application/vnd.openxmlformats-officedocument.presentationml.tags+xml"/>
  <Override PartName="/ppt/notesSlides/notesSlide69.xml" ContentType="application/vnd.openxmlformats-officedocument.presentationml.notesSlide+xml"/>
  <Override PartName="/ppt/tags/tag71.xml" ContentType="application/vnd.openxmlformats-officedocument.presentationml.tags+xml"/>
  <Override PartName="/ppt/notesSlides/notesSlide70.xml" ContentType="application/vnd.openxmlformats-officedocument.presentationml.notesSlide+xml"/>
  <Override PartName="/ppt/tags/tag72.xml" ContentType="application/vnd.openxmlformats-officedocument.presentationml.tags+xml"/>
  <Override PartName="/ppt/notesSlides/notesSlide71.xml" ContentType="application/vnd.openxmlformats-officedocument.presentationml.notesSlide+xml"/>
  <Override PartName="/ppt/tags/tag73.xml" ContentType="application/vnd.openxmlformats-officedocument.presentationml.tags+xml"/>
  <Override PartName="/ppt/notesSlides/notesSlide72.xml" ContentType="application/vnd.openxmlformats-officedocument.presentationml.notesSlide+xml"/>
  <Override PartName="/ppt/tags/tag74.xml" ContentType="application/vnd.openxmlformats-officedocument.presentationml.tags+xml"/>
  <Override PartName="/ppt/notesSlides/notesSlide73.xml" ContentType="application/vnd.openxmlformats-officedocument.presentationml.notesSlide+xml"/>
  <Override PartName="/ppt/tags/tag75.xml" ContentType="application/vnd.openxmlformats-officedocument.presentationml.tags+xml"/>
  <Override PartName="/ppt/notesSlides/notesSlide74.xml" ContentType="application/vnd.openxmlformats-officedocument.presentationml.notesSlide+xml"/>
  <Override PartName="/ppt/tags/tag76.xml" ContentType="application/vnd.openxmlformats-officedocument.presentationml.tags+xml"/>
  <Override PartName="/ppt/notesSlides/notesSlide75.xml" ContentType="application/vnd.openxmlformats-officedocument.presentationml.notesSlide+xml"/>
  <Override PartName="/ppt/tags/tag77.xml" ContentType="application/vnd.openxmlformats-officedocument.presentationml.tags+xml"/>
  <Override PartName="/ppt/notesSlides/notesSlide76.xml" ContentType="application/vnd.openxmlformats-officedocument.presentationml.notesSlide+xml"/>
  <Override PartName="/ppt/tags/tag78.xml" ContentType="application/vnd.openxmlformats-officedocument.presentationml.tags+xml"/>
  <Override PartName="/ppt/notesSlides/notesSlide77.xml" ContentType="application/vnd.openxmlformats-officedocument.presentationml.notesSlide+xml"/>
  <Override PartName="/ppt/tags/tag79.xml" ContentType="application/vnd.openxmlformats-officedocument.presentationml.tags+xml"/>
  <Override PartName="/ppt/notesSlides/notesSlide78.xml" ContentType="application/vnd.openxmlformats-officedocument.presentationml.notesSlide+xml"/>
  <Override PartName="/ppt/tags/tag80.xml" ContentType="application/vnd.openxmlformats-officedocument.presentationml.tags+xml"/>
  <Override PartName="/ppt/notesSlides/notesSlide79.xml" ContentType="application/vnd.openxmlformats-officedocument.presentationml.notesSlide+xml"/>
  <Override PartName="/ppt/tags/tag81.xml" ContentType="application/vnd.openxmlformats-officedocument.presentationml.tags+xml"/>
  <Override PartName="/ppt/notesSlides/notesSlide80.xml" ContentType="application/vnd.openxmlformats-officedocument.presentationml.notesSlide+xml"/>
  <Override PartName="/ppt/tags/tag82.xml" ContentType="application/vnd.openxmlformats-officedocument.presentationml.tags+xml"/>
  <Override PartName="/ppt/notesSlides/notesSlide81.xml" ContentType="application/vnd.openxmlformats-officedocument.presentationml.notesSlide+xml"/>
  <Override PartName="/ppt/tags/tag83.xml" ContentType="application/vnd.openxmlformats-officedocument.presentationml.tags+xml"/>
  <Override PartName="/ppt/notesSlides/notesSlide82.xml" ContentType="application/vnd.openxmlformats-officedocument.presentationml.notesSlide+xml"/>
  <Override PartName="/ppt/tags/tag84.xml" ContentType="application/vnd.openxmlformats-officedocument.presentationml.tags+xml"/>
  <Override PartName="/ppt/notesSlides/notesSlide83.xml" ContentType="application/vnd.openxmlformats-officedocument.presentationml.notesSlide+xml"/>
  <Override PartName="/ppt/tags/tag85.xml" ContentType="application/vnd.openxmlformats-officedocument.presentationml.tags+xml"/>
  <Override PartName="/ppt/notesSlides/notesSlide84.xml" ContentType="application/vnd.openxmlformats-officedocument.presentationml.notesSlide+xml"/>
  <Override PartName="/ppt/tags/tag86.xml" ContentType="application/vnd.openxmlformats-officedocument.presentationml.tags+xml"/>
  <Override PartName="/ppt/notesSlides/notesSlide85.xml" ContentType="application/vnd.openxmlformats-officedocument.presentationml.notesSlide+xml"/>
  <Override PartName="/ppt/tags/tag87.xml" ContentType="application/vnd.openxmlformats-officedocument.presentationml.tags+xml"/>
  <Override PartName="/ppt/notesSlides/notesSlide86.xml" ContentType="application/vnd.openxmlformats-officedocument.presentationml.notesSlide+xml"/>
  <Override PartName="/ppt/tags/tag88.xml" ContentType="application/vnd.openxmlformats-officedocument.presentationml.tags+xml"/>
  <Override PartName="/ppt/notesSlides/notesSlide87.xml" ContentType="application/vnd.openxmlformats-officedocument.presentationml.notesSlide+xml"/>
  <Override PartName="/ppt/tags/tag89.xml" ContentType="application/vnd.openxmlformats-officedocument.presentationml.tags+xml"/>
  <Override PartName="/ppt/notesSlides/notesSlide88.xml" ContentType="application/vnd.openxmlformats-officedocument.presentationml.notesSlide+xml"/>
  <Override PartName="/ppt/tags/tag90.xml" ContentType="application/vnd.openxmlformats-officedocument.presentationml.tags+xml"/>
  <Override PartName="/ppt/notesSlides/notesSlide89.xml" ContentType="application/vnd.openxmlformats-officedocument.presentationml.notesSlide+xml"/>
  <Override PartName="/ppt/tags/tag91.xml" ContentType="application/vnd.openxmlformats-officedocument.presentationml.tags+xml"/>
  <Override PartName="/ppt/notesSlides/notesSlide90.xml" ContentType="application/vnd.openxmlformats-officedocument.presentationml.notesSlide+xml"/>
  <Override PartName="/ppt/tags/tag92.xml" ContentType="application/vnd.openxmlformats-officedocument.presentationml.tags+xml"/>
  <Override PartName="/ppt/notesSlides/notesSlide91.xml" ContentType="application/vnd.openxmlformats-officedocument.presentationml.notesSlide+xml"/>
  <Override PartName="/ppt/tags/tag93.xml" ContentType="application/vnd.openxmlformats-officedocument.presentationml.tags+xml"/>
  <Override PartName="/ppt/notesSlides/notesSlide92.xml" ContentType="application/vnd.openxmlformats-officedocument.presentationml.notesSlide+xml"/>
  <Override PartName="/ppt/tags/tag94.xml" ContentType="application/vnd.openxmlformats-officedocument.presentationml.tags+xml"/>
  <Override PartName="/ppt/notesSlides/notesSlide93.xml" ContentType="application/vnd.openxmlformats-officedocument.presentationml.notesSlide+xml"/>
  <Override PartName="/ppt/tags/tag95.xml" ContentType="application/vnd.openxmlformats-officedocument.presentationml.tags+xml"/>
  <Override PartName="/ppt/notesSlides/notesSlide94.xml" ContentType="application/vnd.openxmlformats-officedocument.presentationml.notesSlide+xml"/>
  <Override PartName="/ppt/tags/tag96.xml" ContentType="application/vnd.openxmlformats-officedocument.presentationml.tags+xml"/>
  <Override PartName="/ppt/notesSlides/notesSlide95.xml" ContentType="application/vnd.openxmlformats-officedocument.presentationml.notesSlide+xml"/>
  <Override PartName="/ppt/tags/tag97.xml" ContentType="application/vnd.openxmlformats-officedocument.presentationml.tags+xml"/>
  <Override PartName="/ppt/notesSlides/notesSlide96.xml" ContentType="application/vnd.openxmlformats-officedocument.presentationml.notesSlide+xml"/>
  <Override PartName="/ppt/tags/tag98.xml" ContentType="application/vnd.openxmlformats-officedocument.presentationml.tags+xml"/>
  <Override PartName="/ppt/notesSlides/notesSlide97.xml" ContentType="application/vnd.openxmlformats-officedocument.presentationml.notesSlide+xml"/>
  <Override PartName="/ppt/tags/tag99.xml" ContentType="application/vnd.openxmlformats-officedocument.presentationml.tags+xml"/>
  <Override PartName="/ppt/notesSlides/notesSlide98.xml" ContentType="application/vnd.openxmlformats-officedocument.presentationml.notesSlide+xml"/>
  <Override PartName="/ppt/tags/tag100.xml" ContentType="application/vnd.openxmlformats-officedocument.presentationml.tags+xml"/>
  <Override PartName="/ppt/notesSlides/notesSlide99.xml" ContentType="application/vnd.openxmlformats-officedocument.presentationml.notesSlide+xml"/>
  <Override PartName="/ppt/tags/tag101.xml" ContentType="application/vnd.openxmlformats-officedocument.presentationml.tags+xml"/>
  <Override PartName="/ppt/notesSlides/notesSlide100.xml" ContentType="application/vnd.openxmlformats-officedocument.presentationml.notesSlide+xml"/>
  <Override PartName="/ppt/tags/tag102.xml" ContentType="application/vnd.openxmlformats-officedocument.presentationml.tags+xml"/>
  <Override PartName="/ppt/notesSlides/notesSlide101.xml" ContentType="application/vnd.openxmlformats-officedocument.presentationml.notesSlide+xml"/>
  <Override PartName="/ppt/tags/tag103.xml" ContentType="application/vnd.openxmlformats-officedocument.presentationml.tags+xml"/>
  <Override PartName="/ppt/notesSlides/notesSlide102.xml" ContentType="application/vnd.openxmlformats-officedocument.presentationml.notesSlide+xml"/>
  <Override PartName="/ppt/tags/tag104.xml" ContentType="application/vnd.openxmlformats-officedocument.presentationml.tags+xml"/>
  <Override PartName="/ppt/notesSlides/notesSlide103.xml" ContentType="application/vnd.openxmlformats-officedocument.presentationml.notesSlide+xml"/>
  <Override PartName="/ppt/tags/tag105.xml" ContentType="application/vnd.openxmlformats-officedocument.presentationml.tags+xml"/>
  <Override PartName="/ppt/notesSlides/notesSlide104.xml" ContentType="application/vnd.openxmlformats-officedocument.presentationml.notesSlide+xml"/>
  <Override PartName="/ppt/tags/tag106.xml" ContentType="application/vnd.openxmlformats-officedocument.presentationml.tags+xml"/>
  <Override PartName="/ppt/notesSlides/notesSlide105.xml" ContentType="application/vnd.openxmlformats-officedocument.presentationml.notesSlide+xml"/>
  <Override PartName="/ppt/tags/tag107.xml" ContentType="application/vnd.openxmlformats-officedocument.presentationml.tags+xml"/>
  <Override PartName="/ppt/notesSlides/notesSlide106.xml" ContentType="application/vnd.openxmlformats-officedocument.presentationml.notesSlide+xml"/>
  <Override PartName="/ppt/tags/tag108.xml" ContentType="application/vnd.openxmlformats-officedocument.presentationml.tags+xml"/>
  <Override PartName="/ppt/notesSlides/notesSlide107.xml" ContentType="application/vnd.openxmlformats-officedocument.presentationml.notesSlide+xml"/>
  <Override PartName="/ppt/tags/tag109.xml" ContentType="application/vnd.openxmlformats-officedocument.presentationml.tags+xml"/>
  <Override PartName="/ppt/notesSlides/notesSlide108.xml" ContentType="application/vnd.openxmlformats-officedocument.presentationml.notesSlide+xml"/>
  <Override PartName="/ppt/tags/tag110.xml" ContentType="application/vnd.openxmlformats-officedocument.presentationml.tags+xml"/>
  <Override PartName="/ppt/notesSlides/notesSlide109.xml" ContentType="application/vnd.openxmlformats-officedocument.presentationml.notesSlide+xml"/>
  <Override PartName="/ppt/tags/tag111.xml" ContentType="application/vnd.openxmlformats-officedocument.presentationml.tags+xml"/>
  <Override PartName="/ppt/notesSlides/notesSlide110.xml" ContentType="application/vnd.openxmlformats-officedocument.presentationml.notesSlide+xml"/>
  <Override PartName="/ppt/tags/tag112.xml" ContentType="application/vnd.openxmlformats-officedocument.presentationml.tags+xml"/>
  <Override PartName="/ppt/notesSlides/notesSlide1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3"/>
  </p:notesMasterIdLst>
  <p:handoutMasterIdLst>
    <p:handoutMasterId r:id="rId114"/>
  </p:handoutMasterIdLst>
  <p:sldIdLst>
    <p:sldId id="256" r:id="rId2"/>
    <p:sldId id="536" r:id="rId3"/>
    <p:sldId id="845" r:id="rId4"/>
    <p:sldId id="848" r:id="rId5"/>
    <p:sldId id="847" r:id="rId6"/>
    <p:sldId id="657" r:id="rId7"/>
    <p:sldId id="538" r:id="rId8"/>
    <p:sldId id="549" r:id="rId9"/>
    <p:sldId id="548" r:id="rId10"/>
    <p:sldId id="539" r:id="rId11"/>
    <p:sldId id="540" r:id="rId12"/>
    <p:sldId id="541" r:id="rId13"/>
    <p:sldId id="543" r:id="rId14"/>
    <p:sldId id="554" r:id="rId15"/>
    <p:sldId id="546" r:id="rId16"/>
    <p:sldId id="542" r:id="rId17"/>
    <p:sldId id="551" r:id="rId18"/>
    <p:sldId id="557" r:id="rId19"/>
    <p:sldId id="556" r:id="rId20"/>
    <p:sldId id="555" r:id="rId21"/>
    <p:sldId id="558" r:id="rId22"/>
    <p:sldId id="642" r:id="rId23"/>
    <p:sldId id="560" r:id="rId24"/>
    <p:sldId id="561" r:id="rId25"/>
    <p:sldId id="562" r:id="rId26"/>
    <p:sldId id="563" r:id="rId27"/>
    <p:sldId id="564" r:id="rId28"/>
    <p:sldId id="565" r:id="rId29"/>
    <p:sldId id="776" r:id="rId30"/>
    <p:sldId id="567" r:id="rId31"/>
    <p:sldId id="568" r:id="rId32"/>
    <p:sldId id="569" r:id="rId33"/>
    <p:sldId id="570" r:id="rId34"/>
    <p:sldId id="573" r:id="rId35"/>
    <p:sldId id="576" r:id="rId36"/>
    <p:sldId id="604" r:id="rId37"/>
    <p:sldId id="578" r:id="rId38"/>
    <p:sldId id="572" r:id="rId39"/>
    <p:sldId id="579" r:id="rId40"/>
    <p:sldId id="580" r:id="rId41"/>
    <p:sldId id="574" r:id="rId42"/>
    <p:sldId id="575" r:id="rId43"/>
    <p:sldId id="583" r:id="rId44"/>
    <p:sldId id="577" r:id="rId45"/>
    <p:sldId id="581" r:id="rId46"/>
    <p:sldId id="582" r:id="rId47"/>
    <p:sldId id="584" r:id="rId48"/>
    <p:sldId id="585" r:id="rId49"/>
    <p:sldId id="590" r:id="rId50"/>
    <p:sldId id="589" r:id="rId51"/>
    <p:sldId id="593" r:id="rId52"/>
    <p:sldId id="586" r:id="rId53"/>
    <p:sldId id="587" r:id="rId54"/>
    <p:sldId id="588" r:id="rId55"/>
    <p:sldId id="591" r:id="rId56"/>
    <p:sldId id="592" r:id="rId57"/>
    <p:sldId id="598" r:id="rId58"/>
    <p:sldId id="602" r:id="rId59"/>
    <p:sldId id="605" r:id="rId60"/>
    <p:sldId id="633" r:id="rId61"/>
    <p:sldId id="615" r:id="rId62"/>
    <p:sldId id="613" r:id="rId63"/>
    <p:sldId id="616" r:id="rId64"/>
    <p:sldId id="614" r:id="rId65"/>
    <p:sldId id="606" r:id="rId66"/>
    <p:sldId id="609" r:id="rId67"/>
    <p:sldId id="603" r:id="rId68"/>
    <p:sldId id="607" r:id="rId69"/>
    <p:sldId id="608" r:id="rId70"/>
    <p:sldId id="610" r:id="rId71"/>
    <p:sldId id="611" r:id="rId72"/>
    <p:sldId id="617" r:id="rId73"/>
    <p:sldId id="618" r:id="rId74"/>
    <p:sldId id="619" r:id="rId75"/>
    <p:sldId id="620" r:id="rId76"/>
    <p:sldId id="621" r:id="rId77"/>
    <p:sldId id="622" r:id="rId78"/>
    <p:sldId id="624" r:id="rId79"/>
    <p:sldId id="594" r:id="rId80"/>
    <p:sldId id="623" r:id="rId81"/>
    <p:sldId id="625" r:id="rId82"/>
    <p:sldId id="626" r:id="rId83"/>
    <p:sldId id="627" r:id="rId84"/>
    <p:sldId id="595" r:id="rId85"/>
    <p:sldId id="596" r:id="rId86"/>
    <p:sldId id="597" r:id="rId87"/>
    <p:sldId id="628" r:id="rId88"/>
    <p:sldId id="629" r:id="rId89"/>
    <p:sldId id="631" r:id="rId90"/>
    <p:sldId id="632" r:id="rId91"/>
    <p:sldId id="634" r:id="rId92"/>
    <p:sldId id="635" r:id="rId93"/>
    <p:sldId id="636" r:id="rId94"/>
    <p:sldId id="640" r:id="rId95"/>
    <p:sldId id="641" r:id="rId96"/>
    <p:sldId id="639" r:id="rId97"/>
    <p:sldId id="637" r:id="rId98"/>
    <p:sldId id="643" r:id="rId99"/>
    <p:sldId id="644" r:id="rId100"/>
    <p:sldId id="646" r:id="rId101"/>
    <p:sldId id="647" r:id="rId102"/>
    <p:sldId id="645" r:id="rId103"/>
    <p:sldId id="648" r:id="rId104"/>
    <p:sldId id="649" r:id="rId105"/>
    <p:sldId id="650" r:id="rId106"/>
    <p:sldId id="651" r:id="rId107"/>
    <p:sldId id="652" r:id="rId108"/>
    <p:sldId id="653" r:id="rId109"/>
    <p:sldId id="654" r:id="rId110"/>
    <p:sldId id="656" r:id="rId111"/>
    <p:sldId id="846" r:id="rId112"/>
  </p:sldIdLst>
  <p:sldSz cx="9144000" cy="6858000" type="screen4x3"/>
  <p:notesSz cx="6985000" cy="9283700"/>
  <p:custDataLst>
    <p:tags r:id="rId115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3C3C62"/>
    <a:srgbClr val="E6E6EF"/>
    <a:srgbClr val="99CCFF"/>
    <a:srgbClr val="CC3300"/>
    <a:srgbClr val="008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77" autoAdjust="0"/>
    <p:restoredTop sz="94660"/>
  </p:normalViewPr>
  <p:slideViewPr>
    <p:cSldViewPr>
      <p:cViewPr varScale="1">
        <p:scale>
          <a:sx n="65" d="100"/>
          <a:sy n="65" d="100"/>
        </p:scale>
        <p:origin x="159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handoutMaster" Target="handoutMasters/handoutMaster1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D52F52-8B95-420A-81E3-1069D93CC9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B47DD6-B58E-4749-8CB4-ECE909B8F8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BDB4F7D-61C3-480A-B680-422D4497BC22}" type="datetimeFigureOut">
              <a:rPr lang="en-US"/>
              <a:pPr>
                <a:defRPr/>
              </a:pPr>
              <a:t>3/6/2023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158EC6-C1F1-4D93-9E56-B315FABE4A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50BEE9-5729-4B8A-9B65-AA6D63EDDB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fld id="{1CC7240C-BC78-4A57-8BD8-5614151473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7FD5382-AD59-4CB3-9430-DFA573364C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76D0CC-54E7-4982-AA1F-96A3E0DC105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BDFCE38-E532-4222-B3A2-EC8C272A7CDE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C978ADD-4C60-4FC1-B349-33FC419F04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60904BC-83CE-46F1-8649-5E0963416E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050E1-5924-4246-9E86-5EDD933F5C5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0A28B5-3848-4A11-A03C-14FE890655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fld id="{9405C79D-657A-4A09-BC44-CEB3C1A86C63}" type="slidenum">
              <a:rPr lang="es-PR" altLang="en-US"/>
              <a:pPr/>
              <a:t>‹#›</a:t>
            </a:fld>
            <a:endParaRPr lang="es-P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4B7012E7-3C53-4DBC-8704-103ED640FD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151B835F-7B44-4CB4-86A8-A21595557C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00B330DA-CA85-4231-BF4B-AD5ECDC91C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7C859FEA-C05A-4B21-B597-4D36B310BF9D}" type="slidenum">
              <a:rPr lang="es-PR" altLang="en-US">
                <a:latin typeface="Calibri" panose="020F0502020204030204" pitchFamily="34" charset="0"/>
              </a:rPr>
              <a:pPr algn="r"/>
              <a:t>1</a:t>
            </a:fld>
            <a:endParaRPr lang="es-P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Slide Image Placeholder 1">
            <a:extLst>
              <a:ext uri="{FF2B5EF4-FFF2-40B4-BE49-F238E27FC236}">
                <a16:creationId xmlns:a16="http://schemas.microsoft.com/office/drawing/2014/main" id="{58764366-4A8F-43BA-AC2B-C9161E104A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5971" name="Notes Placeholder 2">
            <a:extLst>
              <a:ext uri="{FF2B5EF4-FFF2-40B4-BE49-F238E27FC236}">
                <a16:creationId xmlns:a16="http://schemas.microsoft.com/office/drawing/2014/main" id="{5DB1EDA0-4A9C-49EE-B646-C4F4C0B22B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95972" name="Slide Number Placeholder 3">
            <a:extLst>
              <a:ext uri="{FF2B5EF4-FFF2-40B4-BE49-F238E27FC236}">
                <a16:creationId xmlns:a16="http://schemas.microsoft.com/office/drawing/2014/main" id="{8E4B63B9-C97D-426B-B49D-93BD9BDA9E4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9B3DD5C8-CB65-400D-836E-E71CCBF2CC58}" type="slidenum">
              <a:rPr lang="es-PR" altLang="en-US" sz="1200">
                <a:latin typeface="Calibri" panose="020F0502020204030204" pitchFamily="34" charset="0"/>
              </a:rPr>
              <a:pPr algn="r"/>
              <a:t>10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Slide Image Placeholder 1">
            <a:extLst>
              <a:ext uri="{FF2B5EF4-FFF2-40B4-BE49-F238E27FC236}">
                <a16:creationId xmlns:a16="http://schemas.microsoft.com/office/drawing/2014/main" id="{313F6391-70E9-4E98-B2B0-471B4EE01A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1251" name="Notes Placeholder 2">
            <a:extLst>
              <a:ext uri="{FF2B5EF4-FFF2-40B4-BE49-F238E27FC236}">
                <a16:creationId xmlns:a16="http://schemas.microsoft.com/office/drawing/2014/main" id="{0AAC23B8-30C3-4838-ACA5-9AFA09FD4D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21252" name="Slide Number Placeholder 3">
            <a:extLst>
              <a:ext uri="{FF2B5EF4-FFF2-40B4-BE49-F238E27FC236}">
                <a16:creationId xmlns:a16="http://schemas.microsoft.com/office/drawing/2014/main" id="{4526DDB4-8746-4FF4-AF9A-3B43FD54345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A6A822C8-9CCD-4076-B3EE-6DF6E3CF1756}" type="slidenum">
              <a:rPr lang="es-PR" altLang="en-US" sz="1200">
                <a:latin typeface="Calibri" panose="020F0502020204030204" pitchFamily="34" charset="0"/>
              </a:rPr>
              <a:pPr algn="r"/>
              <a:t>100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298" name="Slide Image Placeholder 1">
            <a:extLst>
              <a:ext uri="{FF2B5EF4-FFF2-40B4-BE49-F238E27FC236}">
                <a16:creationId xmlns:a16="http://schemas.microsoft.com/office/drawing/2014/main" id="{BA244577-E0B2-4243-8778-143802C5C7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3299" name="Notes Placeholder 2">
            <a:extLst>
              <a:ext uri="{FF2B5EF4-FFF2-40B4-BE49-F238E27FC236}">
                <a16:creationId xmlns:a16="http://schemas.microsoft.com/office/drawing/2014/main" id="{FB0A050B-4DD6-4ACE-82AF-DD78606189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23300" name="Slide Number Placeholder 3">
            <a:extLst>
              <a:ext uri="{FF2B5EF4-FFF2-40B4-BE49-F238E27FC236}">
                <a16:creationId xmlns:a16="http://schemas.microsoft.com/office/drawing/2014/main" id="{B1513385-AA6C-441F-A739-A9190C0021E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6A9FCD06-C4EA-4D0B-A1A8-B5D342099AD8}" type="slidenum">
              <a:rPr lang="es-PR" altLang="en-US" sz="1200">
                <a:latin typeface="Calibri" panose="020F0502020204030204" pitchFamily="34" charset="0"/>
              </a:rPr>
              <a:pPr algn="r"/>
              <a:t>101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2" name="Slide Image Placeholder 1">
            <a:extLst>
              <a:ext uri="{FF2B5EF4-FFF2-40B4-BE49-F238E27FC236}">
                <a16:creationId xmlns:a16="http://schemas.microsoft.com/office/drawing/2014/main" id="{23C5D1BF-822A-429D-82E0-17107DEC9E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03" name="Notes Placeholder 2">
            <a:extLst>
              <a:ext uri="{FF2B5EF4-FFF2-40B4-BE49-F238E27FC236}">
                <a16:creationId xmlns:a16="http://schemas.microsoft.com/office/drawing/2014/main" id="{668880B1-70BD-4DD2-90B9-07FB40DBC5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19204" name="Slide Number Placeholder 3">
            <a:extLst>
              <a:ext uri="{FF2B5EF4-FFF2-40B4-BE49-F238E27FC236}">
                <a16:creationId xmlns:a16="http://schemas.microsoft.com/office/drawing/2014/main" id="{E0332364-D375-41AC-9EF1-9C37ABB935E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54B30316-04B0-40FD-8688-2B6CD6006D99}" type="slidenum">
              <a:rPr lang="es-PR" altLang="en-US" sz="1200">
                <a:latin typeface="Calibri" panose="020F0502020204030204" pitchFamily="34" charset="0"/>
              </a:rPr>
              <a:pPr algn="r"/>
              <a:t>102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46" name="Slide Image Placeholder 1">
            <a:extLst>
              <a:ext uri="{FF2B5EF4-FFF2-40B4-BE49-F238E27FC236}">
                <a16:creationId xmlns:a16="http://schemas.microsoft.com/office/drawing/2014/main" id="{E87E666E-D9EC-4102-9A3F-42C124C5F1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5347" name="Notes Placeholder 2">
            <a:extLst>
              <a:ext uri="{FF2B5EF4-FFF2-40B4-BE49-F238E27FC236}">
                <a16:creationId xmlns:a16="http://schemas.microsoft.com/office/drawing/2014/main" id="{E784CA9E-E53B-480E-BA75-9C5A38837D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25348" name="Slide Number Placeholder 3">
            <a:extLst>
              <a:ext uri="{FF2B5EF4-FFF2-40B4-BE49-F238E27FC236}">
                <a16:creationId xmlns:a16="http://schemas.microsoft.com/office/drawing/2014/main" id="{B79EF67D-1401-4A3B-A5B6-4643006A776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E46BF3E7-965D-4EAF-A009-C2FF3765FE2D}" type="slidenum">
              <a:rPr lang="es-PR" altLang="en-US" sz="1200">
                <a:latin typeface="Calibri" panose="020F0502020204030204" pitchFamily="34" charset="0"/>
              </a:rPr>
              <a:pPr algn="r"/>
              <a:t>103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Slide Image Placeholder 1">
            <a:extLst>
              <a:ext uri="{FF2B5EF4-FFF2-40B4-BE49-F238E27FC236}">
                <a16:creationId xmlns:a16="http://schemas.microsoft.com/office/drawing/2014/main" id="{CFCEE9C3-7FF5-4EFB-97D5-3C2D906166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7395" name="Notes Placeholder 2">
            <a:extLst>
              <a:ext uri="{FF2B5EF4-FFF2-40B4-BE49-F238E27FC236}">
                <a16:creationId xmlns:a16="http://schemas.microsoft.com/office/drawing/2014/main" id="{68D6CF15-AB66-4F1B-86E0-7F2FE94F6D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27396" name="Slide Number Placeholder 3">
            <a:extLst>
              <a:ext uri="{FF2B5EF4-FFF2-40B4-BE49-F238E27FC236}">
                <a16:creationId xmlns:a16="http://schemas.microsoft.com/office/drawing/2014/main" id="{83DBD655-718A-4F51-9197-F556652F328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B075933C-0506-4FA1-9366-0F93B49CF17E}" type="slidenum">
              <a:rPr lang="es-PR" altLang="en-US" sz="1200">
                <a:latin typeface="Calibri" panose="020F0502020204030204" pitchFamily="34" charset="0"/>
              </a:rPr>
              <a:pPr algn="r"/>
              <a:t>104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42" name="Slide Image Placeholder 1">
            <a:extLst>
              <a:ext uri="{FF2B5EF4-FFF2-40B4-BE49-F238E27FC236}">
                <a16:creationId xmlns:a16="http://schemas.microsoft.com/office/drawing/2014/main" id="{93A0EAE4-9A7A-4799-83EE-C54F5B2679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43" name="Notes Placeholder 2">
            <a:extLst>
              <a:ext uri="{FF2B5EF4-FFF2-40B4-BE49-F238E27FC236}">
                <a16:creationId xmlns:a16="http://schemas.microsoft.com/office/drawing/2014/main" id="{839546F2-2906-43A8-B4C5-54C1E06E82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29444" name="Slide Number Placeholder 3">
            <a:extLst>
              <a:ext uri="{FF2B5EF4-FFF2-40B4-BE49-F238E27FC236}">
                <a16:creationId xmlns:a16="http://schemas.microsoft.com/office/drawing/2014/main" id="{41592CF0-721A-471B-A82D-2DDE8408679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C4B17634-BC8D-4FE4-A25F-318EE281A1E7}" type="slidenum">
              <a:rPr lang="es-PR" altLang="en-US" sz="1200">
                <a:latin typeface="Calibri" panose="020F0502020204030204" pitchFamily="34" charset="0"/>
              </a:rPr>
              <a:pPr algn="r"/>
              <a:t>105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Slide Image Placeholder 1">
            <a:extLst>
              <a:ext uri="{FF2B5EF4-FFF2-40B4-BE49-F238E27FC236}">
                <a16:creationId xmlns:a16="http://schemas.microsoft.com/office/drawing/2014/main" id="{E8FD74D9-3AB1-4B7D-901D-814A67BA18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1491" name="Notes Placeholder 2">
            <a:extLst>
              <a:ext uri="{FF2B5EF4-FFF2-40B4-BE49-F238E27FC236}">
                <a16:creationId xmlns:a16="http://schemas.microsoft.com/office/drawing/2014/main" id="{6BC85DD8-303D-486D-8242-EE2799FE90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31492" name="Slide Number Placeholder 3">
            <a:extLst>
              <a:ext uri="{FF2B5EF4-FFF2-40B4-BE49-F238E27FC236}">
                <a16:creationId xmlns:a16="http://schemas.microsoft.com/office/drawing/2014/main" id="{D7F88E41-CC03-448F-9742-1D5FC3E4DEA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DF4CE65C-7351-4855-B972-7426A86A4C7D}" type="slidenum">
              <a:rPr lang="es-PR" altLang="en-US" sz="1200">
                <a:latin typeface="Calibri" panose="020F0502020204030204" pitchFamily="34" charset="0"/>
              </a:rPr>
              <a:pPr algn="r"/>
              <a:t>106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538" name="Slide Image Placeholder 1">
            <a:extLst>
              <a:ext uri="{FF2B5EF4-FFF2-40B4-BE49-F238E27FC236}">
                <a16:creationId xmlns:a16="http://schemas.microsoft.com/office/drawing/2014/main" id="{C91667D6-C669-4487-8995-358276C4BB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3539" name="Notes Placeholder 2">
            <a:extLst>
              <a:ext uri="{FF2B5EF4-FFF2-40B4-BE49-F238E27FC236}">
                <a16:creationId xmlns:a16="http://schemas.microsoft.com/office/drawing/2014/main" id="{82572C6F-4010-4AE0-A8A9-1E53250D57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33540" name="Slide Number Placeholder 3">
            <a:extLst>
              <a:ext uri="{FF2B5EF4-FFF2-40B4-BE49-F238E27FC236}">
                <a16:creationId xmlns:a16="http://schemas.microsoft.com/office/drawing/2014/main" id="{AA475798-DC5C-4C06-AC8D-173C481F4B7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F5B4AB73-CD1A-43C2-8C0C-A6A9ECAF9259}" type="slidenum">
              <a:rPr lang="es-PR" altLang="en-US" sz="1200">
                <a:latin typeface="Calibri" panose="020F0502020204030204" pitchFamily="34" charset="0"/>
              </a:rPr>
              <a:pPr algn="r"/>
              <a:t>107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586" name="Slide Image Placeholder 1">
            <a:extLst>
              <a:ext uri="{FF2B5EF4-FFF2-40B4-BE49-F238E27FC236}">
                <a16:creationId xmlns:a16="http://schemas.microsoft.com/office/drawing/2014/main" id="{40FC3737-6409-4E04-A915-926267C46E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5587" name="Notes Placeholder 2">
            <a:extLst>
              <a:ext uri="{FF2B5EF4-FFF2-40B4-BE49-F238E27FC236}">
                <a16:creationId xmlns:a16="http://schemas.microsoft.com/office/drawing/2014/main" id="{81A10A49-3807-4B44-A3E6-716CD2FA11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35588" name="Slide Number Placeholder 3">
            <a:extLst>
              <a:ext uri="{FF2B5EF4-FFF2-40B4-BE49-F238E27FC236}">
                <a16:creationId xmlns:a16="http://schemas.microsoft.com/office/drawing/2014/main" id="{EB3CD43E-B000-4EC6-9796-1D39151D340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D88EC80C-5632-46B1-B157-027306F79BA5}" type="slidenum">
              <a:rPr lang="es-PR" altLang="en-US" sz="1200">
                <a:latin typeface="Calibri" panose="020F0502020204030204" pitchFamily="34" charset="0"/>
              </a:rPr>
              <a:pPr algn="r"/>
              <a:t>108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Slide Image Placeholder 1">
            <a:extLst>
              <a:ext uri="{FF2B5EF4-FFF2-40B4-BE49-F238E27FC236}">
                <a16:creationId xmlns:a16="http://schemas.microsoft.com/office/drawing/2014/main" id="{46D12AC0-A17E-439E-92D3-86ACE93395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7635" name="Notes Placeholder 2">
            <a:extLst>
              <a:ext uri="{FF2B5EF4-FFF2-40B4-BE49-F238E27FC236}">
                <a16:creationId xmlns:a16="http://schemas.microsoft.com/office/drawing/2014/main" id="{0822C5E8-1047-4EFD-AFF8-ED6A8312AB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37636" name="Slide Number Placeholder 3">
            <a:extLst>
              <a:ext uri="{FF2B5EF4-FFF2-40B4-BE49-F238E27FC236}">
                <a16:creationId xmlns:a16="http://schemas.microsoft.com/office/drawing/2014/main" id="{19CC7273-9174-4A17-801B-29B527ED899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B76235E5-DD4B-45D0-9C1D-302F53A78179}" type="slidenum">
              <a:rPr lang="es-PR" altLang="en-US" sz="1200">
                <a:latin typeface="Calibri" panose="020F0502020204030204" pitchFamily="34" charset="0"/>
              </a:rPr>
              <a:pPr algn="r"/>
              <a:t>109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Slide Image Placeholder 1">
            <a:extLst>
              <a:ext uri="{FF2B5EF4-FFF2-40B4-BE49-F238E27FC236}">
                <a16:creationId xmlns:a16="http://schemas.microsoft.com/office/drawing/2014/main" id="{BFAABD24-F375-4ECE-93B8-CDA1A8FD28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8019" name="Notes Placeholder 2">
            <a:extLst>
              <a:ext uri="{FF2B5EF4-FFF2-40B4-BE49-F238E27FC236}">
                <a16:creationId xmlns:a16="http://schemas.microsoft.com/office/drawing/2014/main" id="{BA161D72-B80D-4242-B136-1B6393CB63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98020" name="Slide Number Placeholder 3">
            <a:extLst>
              <a:ext uri="{FF2B5EF4-FFF2-40B4-BE49-F238E27FC236}">
                <a16:creationId xmlns:a16="http://schemas.microsoft.com/office/drawing/2014/main" id="{A1B0D0CE-0CDD-4977-AF86-B30202712C9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8C07EB4F-7427-4C65-A8CA-11D64968661B}" type="slidenum">
              <a:rPr lang="es-PR" altLang="en-US" sz="1200">
                <a:latin typeface="Calibri" panose="020F0502020204030204" pitchFamily="34" charset="0"/>
              </a:rPr>
              <a:pPr algn="r"/>
              <a:t>11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Slide Image Placeholder 1">
            <a:extLst>
              <a:ext uri="{FF2B5EF4-FFF2-40B4-BE49-F238E27FC236}">
                <a16:creationId xmlns:a16="http://schemas.microsoft.com/office/drawing/2014/main" id="{220B1C8D-717D-4707-A128-48603B1214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1731" name="Notes Placeholder 2">
            <a:extLst>
              <a:ext uri="{FF2B5EF4-FFF2-40B4-BE49-F238E27FC236}">
                <a16:creationId xmlns:a16="http://schemas.microsoft.com/office/drawing/2014/main" id="{747D1D14-9472-416E-AE82-376DF8EE0F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41732" name="Slide Number Placeholder 3">
            <a:extLst>
              <a:ext uri="{FF2B5EF4-FFF2-40B4-BE49-F238E27FC236}">
                <a16:creationId xmlns:a16="http://schemas.microsoft.com/office/drawing/2014/main" id="{C3FC9DE4-5901-413E-8578-394EF0451B8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65B65D75-23AD-4E0D-80A7-F823C7F3959F}" type="slidenum">
              <a:rPr lang="es-PR" altLang="en-US" sz="1200">
                <a:latin typeface="Calibri" panose="020F0502020204030204" pitchFamily="34" charset="0"/>
              </a:rPr>
              <a:pPr algn="r"/>
              <a:t>110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714" name="Slide Image Placeholder 1">
            <a:extLst>
              <a:ext uri="{FF2B5EF4-FFF2-40B4-BE49-F238E27FC236}">
                <a16:creationId xmlns:a16="http://schemas.microsoft.com/office/drawing/2014/main" id="{4DCDB91A-CCA5-476B-8DFD-0C2247734D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7715" name="Notes Placeholder 2">
            <a:extLst>
              <a:ext uri="{FF2B5EF4-FFF2-40B4-BE49-F238E27FC236}">
                <a16:creationId xmlns:a16="http://schemas.microsoft.com/office/drawing/2014/main" id="{ECE8D733-C76E-4561-8AE5-011ECEBA10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267716" name="Slide Number Placeholder 3">
            <a:extLst>
              <a:ext uri="{FF2B5EF4-FFF2-40B4-BE49-F238E27FC236}">
                <a16:creationId xmlns:a16="http://schemas.microsoft.com/office/drawing/2014/main" id="{00F14587-F388-4E12-A7CF-599487476B6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42F134EA-CD49-4B25-B14F-3DF8288290E1}" type="slidenum">
              <a:rPr lang="es-PR" altLang="en-US" sz="1200">
                <a:latin typeface="Calibri" panose="020F0502020204030204" pitchFamily="34" charset="0"/>
              </a:rPr>
              <a:pPr algn="r"/>
              <a:t>111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Slide Image Placeholder 1">
            <a:extLst>
              <a:ext uri="{FF2B5EF4-FFF2-40B4-BE49-F238E27FC236}">
                <a16:creationId xmlns:a16="http://schemas.microsoft.com/office/drawing/2014/main" id="{6C822D5E-775E-430A-91B2-9C311691E0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0067" name="Notes Placeholder 2">
            <a:extLst>
              <a:ext uri="{FF2B5EF4-FFF2-40B4-BE49-F238E27FC236}">
                <a16:creationId xmlns:a16="http://schemas.microsoft.com/office/drawing/2014/main" id="{B7812217-6203-4BF9-8DD7-B12273AF78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00068" name="Slide Number Placeholder 3">
            <a:extLst>
              <a:ext uri="{FF2B5EF4-FFF2-40B4-BE49-F238E27FC236}">
                <a16:creationId xmlns:a16="http://schemas.microsoft.com/office/drawing/2014/main" id="{19AFE4FC-8ACD-401A-B14A-0BB82454F1F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B77E3CDD-B9B7-438F-A0BA-A0F5FDB0EC71}" type="slidenum">
              <a:rPr lang="es-PR" altLang="en-US" sz="1200">
                <a:latin typeface="Calibri" panose="020F0502020204030204" pitchFamily="34" charset="0"/>
              </a:rPr>
              <a:pPr algn="r"/>
              <a:t>12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Slide Image Placeholder 1">
            <a:extLst>
              <a:ext uri="{FF2B5EF4-FFF2-40B4-BE49-F238E27FC236}">
                <a16:creationId xmlns:a16="http://schemas.microsoft.com/office/drawing/2014/main" id="{A5C1122B-D00D-4220-B658-3B0EDD288F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63" name="Notes Placeholder 2">
            <a:extLst>
              <a:ext uri="{FF2B5EF4-FFF2-40B4-BE49-F238E27FC236}">
                <a16:creationId xmlns:a16="http://schemas.microsoft.com/office/drawing/2014/main" id="{2AE9FF46-D073-423C-86B7-61CD3CA239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04164" name="Slide Number Placeholder 3">
            <a:extLst>
              <a:ext uri="{FF2B5EF4-FFF2-40B4-BE49-F238E27FC236}">
                <a16:creationId xmlns:a16="http://schemas.microsoft.com/office/drawing/2014/main" id="{EF35D1D9-5C57-4FF2-AE4A-C4AFDE4851A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091FE2E0-65C7-4B9B-9BA7-1398D35C968D}" type="slidenum">
              <a:rPr lang="es-PR" altLang="en-US" sz="1200">
                <a:latin typeface="Calibri" panose="020F0502020204030204" pitchFamily="34" charset="0"/>
              </a:rPr>
              <a:pPr algn="r"/>
              <a:t>13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Slide Image Placeholder 1">
            <a:extLst>
              <a:ext uri="{FF2B5EF4-FFF2-40B4-BE49-F238E27FC236}">
                <a16:creationId xmlns:a16="http://schemas.microsoft.com/office/drawing/2014/main" id="{8FE286CA-EAC5-4DE2-B217-08C1C39486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6691" name="Notes Placeholder 2">
            <a:extLst>
              <a:ext uri="{FF2B5EF4-FFF2-40B4-BE49-F238E27FC236}">
                <a16:creationId xmlns:a16="http://schemas.microsoft.com/office/drawing/2014/main" id="{6D3542FF-9768-4ABF-BCFB-0F5C5E3C4A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26692" name="Slide Number Placeholder 3">
            <a:extLst>
              <a:ext uri="{FF2B5EF4-FFF2-40B4-BE49-F238E27FC236}">
                <a16:creationId xmlns:a16="http://schemas.microsoft.com/office/drawing/2014/main" id="{477E0DDD-5EE7-4773-8B3A-EBC00A1F2BC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9E2CA4C7-B6F6-4CEE-8CD3-191ED4CDD4D1}" type="slidenum">
              <a:rPr lang="es-PR" altLang="en-US" sz="1200">
                <a:latin typeface="Calibri" panose="020F0502020204030204" pitchFamily="34" charset="0"/>
              </a:rPr>
              <a:pPr algn="r"/>
              <a:t>14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Slide Image Placeholder 1">
            <a:extLst>
              <a:ext uri="{FF2B5EF4-FFF2-40B4-BE49-F238E27FC236}">
                <a16:creationId xmlns:a16="http://schemas.microsoft.com/office/drawing/2014/main" id="{0268F663-4489-444F-91EE-37F4B3D6B5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0307" name="Notes Placeholder 2">
            <a:extLst>
              <a:ext uri="{FF2B5EF4-FFF2-40B4-BE49-F238E27FC236}">
                <a16:creationId xmlns:a16="http://schemas.microsoft.com/office/drawing/2014/main" id="{1D5DB521-63D6-4CB5-A6A1-BD2247AF42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10308" name="Slide Number Placeholder 3">
            <a:extLst>
              <a:ext uri="{FF2B5EF4-FFF2-40B4-BE49-F238E27FC236}">
                <a16:creationId xmlns:a16="http://schemas.microsoft.com/office/drawing/2014/main" id="{7DE3D7AE-104D-45EA-AABF-0D3AE72CC9B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09815A76-6BCB-4961-9382-B520CA08C4DC}" type="slidenum">
              <a:rPr lang="es-PR" altLang="en-US" sz="1200">
                <a:latin typeface="Calibri" panose="020F0502020204030204" pitchFamily="34" charset="0"/>
              </a:rPr>
              <a:pPr algn="r"/>
              <a:t>15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Slide Image Placeholder 1">
            <a:extLst>
              <a:ext uri="{FF2B5EF4-FFF2-40B4-BE49-F238E27FC236}">
                <a16:creationId xmlns:a16="http://schemas.microsoft.com/office/drawing/2014/main" id="{67045702-6AA3-41A2-92F9-4DB863D617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2115" name="Notes Placeholder 2">
            <a:extLst>
              <a:ext uri="{FF2B5EF4-FFF2-40B4-BE49-F238E27FC236}">
                <a16:creationId xmlns:a16="http://schemas.microsoft.com/office/drawing/2014/main" id="{146EA580-8387-4988-9206-37E1D1A07F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02116" name="Slide Number Placeholder 3">
            <a:extLst>
              <a:ext uri="{FF2B5EF4-FFF2-40B4-BE49-F238E27FC236}">
                <a16:creationId xmlns:a16="http://schemas.microsoft.com/office/drawing/2014/main" id="{E9D36DDF-1919-4D92-861A-35904178199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18881441-8E20-4871-9E53-6D1DB3661EBA}" type="slidenum">
              <a:rPr lang="es-PR" altLang="en-US" sz="1200">
                <a:latin typeface="Calibri" panose="020F0502020204030204" pitchFamily="34" charset="0"/>
              </a:rPr>
              <a:pPr algn="r"/>
              <a:t>16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Slide Image Placeholder 1">
            <a:extLst>
              <a:ext uri="{FF2B5EF4-FFF2-40B4-BE49-F238E27FC236}">
                <a16:creationId xmlns:a16="http://schemas.microsoft.com/office/drawing/2014/main" id="{898CE3C4-DBFF-413A-8F6A-328960FFC2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0547" name="Notes Placeholder 2">
            <a:extLst>
              <a:ext uri="{FF2B5EF4-FFF2-40B4-BE49-F238E27FC236}">
                <a16:creationId xmlns:a16="http://schemas.microsoft.com/office/drawing/2014/main" id="{2EE4B728-E6F7-4B3E-9330-177E599693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20548" name="Slide Number Placeholder 3">
            <a:extLst>
              <a:ext uri="{FF2B5EF4-FFF2-40B4-BE49-F238E27FC236}">
                <a16:creationId xmlns:a16="http://schemas.microsoft.com/office/drawing/2014/main" id="{88E8FCBE-0EDC-4F3A-A537-D90D22BFF75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4D057A60-4400-4D99-8586-CE94EF55D6AE}" type="slidenum">
              <a:rPr lang="es-PR" altLang="en-US" sz="1200">
                <a:latin typeface="Calibri" panose="020F0502020204030204" pitchFamily="34" charset="0"/>
              </a:rPr>
              <a:pPr algn="r"/>
              <a:t>17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Slide Image Placeholder 1">
            <a:extLst>
              <a:ext uri="{FF2B5EF4-FFF2-40B4-BE49-F238E27FC236}">
                <a16:creationId xmlns:a16="http://schemas.microsoft.com/office/drawing/2014/main" id="{D72B4A0B-8178-4E57-B9BB-7B91DA1D16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3859" name="Notes Placeholder 2">
            <a:extLst>
              <a:ext uri="{FF2B5EF4-FFF2-40B4-BE49-F238E27FC236}">
                <a16:creationId xmlns:a16="http://schemas.microsoft.com/office/drawing/2014/main" id="{C9910F1D-1CE9-42CE-B2D2-15ACCBF9F4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33860" name="Slide Number Placeholder 3">
            <a:extLst>
              <a:ext uri="{FF2B5EF4-FFF2-40B4-BE49-F238E27FC236}">
                <a16:creationId xmlns:a16="http://schemas.microsoft.com/office/drawing/2014/main" id="{BF8A8FEC-9992-4F02-B4ED-303D00FCED6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AB8C3FAF-9A54-45DD-A44E-2721A20432FD}" type="slidenum">
              <a:rPr lang="es-PR" altLang="en-US" sz="1200">
                <a:latin typeface="Calibri" panose="020F0502020204030204" pitchFamily="34" charset="0"/>
              </a:rPr>
              <a:pPr algn="r"/>
              <a:t>18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Slide Image Placeholder 1">
            <a:extLst>
              <a:ext uri="{FF2B5EF4-FFF2-40B4-BE49-F238E27FC236}">
                <a16:creationId xmlns:a16="http://schemas.microsoft.com/office/drawing/2014/main" id="{2F9A33A0-274E-44CD-85D4-E6D76EE83C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1811" name="Notes Placeholder 2">
            <a:extLst>
              <a:ext uri="{FF2B5EF4-FFF2-40B4-BE49-F238E27FC236}">
                <a16:creationId xmlns:a16="http://schemas.microsoft.com/office/drawing/2014/main" id="{770A7689-677C-42A7-8C44-D1C87303FA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31812" name="Slide Number Placeholder 3">
            <a:extLst>
              <a:ext uri="{FF2B5EF4-FFF2-40B4-BE49-F238E27FC236}">
                <a16:creationId xmlns:a16="http://schemas.microsoft.com/office/drawing/2014/main" id="{2AB31BCC-35C9-49C8-8B31-33DBC65AA73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F0E288C6-086B-4CE7-8FA7-AAD4A8D68BD4}" type="slidenum">
              <a:rPr lang="es-PR" altLang="en-US" sz="1200">
                <a:latin typeface="Calibri" panose="020F0502020204030204" pitchFamily="34" charset="0"/>
              </a:rPr>
              <a:pPr algn="r"/>
              <a:t>19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Slide Image Placeholder 1">
            <a:extLst>
              <a:ext uri="{FF2B5EF4-FFF2-40B4-BE49-F238E27FC236}">
                <a16:creationId xmlns:a16="http://schemas.microsoft.com/office/drawing/2014/main" id="{27AF4C5C-086C-4352-B608-7C44B21F8D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9827" name="Notes Placeholder 2">
            <a:extLst>
              <a:ext uri="{FF2B5EF4-FFF2-40B4-BE49-F238E27FC236}">
                <a16:creationId xmlns:a16="http://schemas.microsoft.com/office/drawing/2014/main" id="{D140064E-BBDA-451B-98F6-1877F2CFF1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89828" name="Slide Number Placeholder 3">
            <a:extLst>
              <a:ext uri="{FF2B5EF4-FFF2-40B4-BE49-F238E27FC236}">
                <a16:creationId xmlns:a16="http://schemas.microsoft.com/office/drawing/2014/main" id="{DB0CAEC7-B7A0-4071-8DC0-B665D4B639F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D1AF5324-5A43-4DCB-8B21-C0E0E12F3BF3}" type="slidenum">
              <a:rPr lang="es-PR" altLang="en-US" sz="1200">
                <a:latin typeface="Calibri" panose="020F0502020204030204" pitchFamily="34" charset="0"/>
              </a:rPr>
              <a:pPr algn="r"/>
              <a:t>2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Slide Image Placeholder 1">
            <a:extLst>
              <a:ext uri="{FF2B5EF4-FFF2-40B4-BE49-F238E27FC236}">
                <a16:creationId xmlns:a16="http://schemas.microsoft.com/office/drawing/2014/main" id="{86990211-4E2D-4321-B4E8-EEF52B8AB6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9763" name="Notes Placeholder 2">
            <a:extLst>
              <a:ext uri="{FF2B5EF4-FFF2-40B4-BE49-F238E27FC236}">
                <a16:creationId xmlns:a16="http://schemas.microsoft.com/office/drawing/2014/main" id="{9F51985B-6252-48A7-8EF0-F9E3236DDE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29764" name="Slide Number Placeholder 3">
            <a:extLst>
              <a:ext uri="{FF2B5EF4-FFF2-40B4-BE49-F238E27FC236}">
                <a16:creationId xmlns:a16="http://schemas.microsoft.com/office/drawing/2014/main" id="{69206C10-236B-4CFB-9618-A6769A9DB1B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7B6C0C82-B944-4DE2-B93C-AE7B5A762805}" type="slidenum">
              <a:rPr lang="es-PR" altLang="en-US" sz="1200">
                <a:latin typeface="Calibri" panose="020F0502020204030204" pitchFamily="34" charset="0"/>
              </a:rPr>
              <a:pPr algn="r"/>
              <a:t>20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Slide Image Placeholder 1">
            <a:extLst>
              <a:ext uri="{FF2B5EF4-FFF2-40B4-BE49-F238E27FC236}">
                <a16:creationId xmlns:a16="http://schemas.microsoft.com/office/drawing/2014/main" id="{02C4BA14-2CEE-4EDE-B63A-A53376B0F4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5907" name="Notes Placeholder 2">
            <a:extLst>
              <a:ext uri="{FF2B5EF4-FFF2-40B4-BE49-F238E27FC236}">
                <a16:creationId xmlns:a16="http://schemas.microsoft.com/office/drawing/2014/main" id="{0E188A28-9978-4A15-AE69-065CFF632A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35908" name="Slide Number Placeholder 3">
            <a:extLst>
              <a:ext uri="{FF2B5EF4-FFF2-40B4-BE49-F238E27FC236}">
                <a16:creationId xmlns:a16="http://schemas.microsoft.com/office/drawing/2014/main" id="{B161BC0C-BE5E-408B-B734-19D289C67D4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26FFBCC9-2C3B-4BF0-895A-2B689610BEFE}" type="slidenum">
              <a:rPr lang="es-PR" altLang="en-US" sz="1200">
                <a:latin typeface="Calibri" panose="020F0502020204030204" pitchFamily="34" charset="0"/>
              </a:rPr>
              <a:pPr algn="r"/>
              <a:t>21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058" name="Slide Image Placeholder 1">
            <a:extLst>
              <a:ext uri="{FF2B5EF4-FFF2-40B4-BE49-F238E27FC236}">
                <a16:creationId xmlns:a16="http://schemas.microsoft.com/office/drawing/2014/main" id="{66DB6B5E-F4B0-4683-981E-CF47862F1C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3059" name="Notes Placeholder 2">
            <a:extLst>
              <a:ext uri="{FF2B5EF4-FFF2-40B4-BE49-F238E27FC236}">
                <a16:creationId xmlns:a16="http://schemas.microsoft.com/office/drawing/2014/main" id="{43891639-FCDC-453A-B373-0931D27886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13060" name="Slide Number Placeholder 3">
            <a:extLst>
              <a:ext uri="{FF2B5EF4-FFF2-40B4-BE49-F238E27FC236}">
                <a16:creationId xmlns:a16="http://schemas.microsoft.com/office/drawing/2014/main" id="{6B8ED4B3-3989-45C0-8C98-34B832A1C57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69DDB561-9A6E-48D7-8904-F391C4B0155B}" type="slidenum">
              <a:rPr lang="es-PR" altLang="en-US" sz="1200">
                <a:latin typeface="Calibri" panose="020F0502020204030204" pitchFamily="34" charset="0"/>
              </a:rPr>
              <a:pPr algn="r"/>
              <a:t>22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Slide Image Placeholder 1">
            <a:extLst>
              <a:ext uri="{FF2B5EF4-FFF2-40B4-BE49-F238E27FC236}">
                <a16:creationId xmlns:a16="http://schemas.microsoft.com/office/drawing/2014/main" id="{0A77F9D0-1918-43B6-81F0-F36B5202AE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0003" name="Notes Placeholder 2">
            <a:extLst>
              <a:ext uri="{FF2B5EF4-FFF2-40B4-BE49-F238E27FC236}">
                <a16:creationId xmlns:a16="http://schemas.microsoft.com/office/drawing/2014/main" id="{8D4B75B2-7C5A-400B-BEA7-FB31289FD6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40004" name="Slide Number Placeholder 3">
            <a:extLst>
              <a:ext uri="{FF2B5EF4-FFF2-40B4-BE49-F238E27FC236}">
                <a16:creationId xmlns:a16="http://schemas.microsoft.com/office/drawing/2014/main" id="{54F4713F-E3DA-4D24-9330-0C1339F5A0D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7166988F-12C6-4C68-9F38-9034DE6C25C5}" type="slidenum">
              <a:rPr lang="es-PR" altLang="en-US" sz="1200">
                <a:latin typeface="Calibri" panose="020F0502020204030204" pitchFamily="34" charset="0"/>
              </a:rPr>
              <a:pPr algn="r"/>
              <a:t>23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Slide Image Placeholder 1">
            <a:extLst>
              <a:ext uri="{FF2B5EF4-FFF2-40B4-BE49-F238E27FC236}">
                <a16:creationId xmlns:a16="http://schemas.microsoft.com/office/drawing/2014/main" id="{A648E577-EA65-4ABC-ADC8-2F095ECBBD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2051" name="Notes Placeholder 2">
            <a:extLst>
              <a:ext uri="{FF2B5EF4-FFF2-40B4-BE49-F238E27FC236}">
                <a16:creationId xmlns:a16="http://schemas.microsoft.com/office/drawing/2014/main" id="{EE2921B8-07F7-4573-B864-9057C71A44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42052" name="Slide Number Placeholder 3">
            <a:extLst>
              <a:ext uri="{FF2B5EF4-FFF2-40B4-BE49-F238E27FC236}">
                <a16:creationId xmlns:a16="http://schemas.microsoft.com/office/drawing/2014/main" id="{D74D06A5-E70C-416D-93A6-2BF1BF3F9F0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7A9CABAC-93D6-441B-A939-570F7751847B}" type="slidenum">
              <a:rPr lang="es-PR" altLang="en-US" sz="1200">
                <a:latin typeface="Calibri" panose="020F0502020204030204" pitchFamily="34" charset="0"/>
              </a:rPr>
              <a:pPr algn="r"/>
              <a:t>24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Slide Image Placeholder 1">
            <a:extLst>
              <a:ext uri="{FF2B5EF4-FFF2-40B4-BE49-F238E27FC236}">
                <a16:creationId xmlns:a16="http://schemas.microsoft.com/office/drawing/2014/main" id="{E48A626F-3765-4666-A089-139F8600D0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4099" name="Notes Placeholder 2">
            <a:extLst>
              <a:ext uri="{FF2B5EF4-FFF2-40B4-BE49-F238E27FC236}">
                <a16:creationId xmlns:a16="http://schemas.microsoft.com/office/drawing/2014/main" id="{449D5B42-21AC-4E42-AA03-36D6F4C1CD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44100" name="Slide Number Placeholder 3">
            <a:extLst>
              <a:ext uri="{FF2B5EF4-FFF2-40B4-BE49-F238E27FC236}">
                <a16:creationId xmlns:a16="http://schemas.microsoft.com/office/drawing/2014/main" id="{5FFE6A06-70D8-4725-8911-97431ED7AFD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2E9EBC10-10AA-44AF-8BE5-67E8AAFE4C6E}" type="slidenum">
              <a:rPr lang="es-PR" altLang="en-US" sz="1200">
                <a:latin typeface="Calibri" panose="020F0502020204030204" pitchFamily="34" charset="0"/>
              </a:rPr>
              <a:pPr algn="r"/>
              <a:t>25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Slide Image Placeholder 1">
            <a:extLst>
              <a:ext uri="{FF2B5EF4-FFF2-40B4-BE49-F238E27FC236}">
                <a16:creationId xmlns:a16="http://schemas.microsoft.com/office/drawing/2014/main" id="{1C07BDC8-AAF3-4A2D-A4DA-0C64D63005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6147" name="Notes Placeholder 2">
            <a:extLst>
              <a:ext uri="{FF2B5EF4-FFF2-40B4-BE49-F238E27FC236}">
                <a16:creationId xmlns:a16="http://schemas.microsoft.com/office/drawing/2014/main" id="{DA5CB08C-41C1-4854-86B6-E4DED6B196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46148" name="Slide Number Placeholder 3">
            <a:extLst>
              <a:ext uri="{FF2B5EF4-FFF2-40B4-BE49-F238E27FC236}">
                <a16:creationId xmlns:a16="http://schemas.microsoft.com/office/drawing/2014/main" id="{5970BC3B-4256-41CB-9412-6D8234DE3E8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A54F434D-E91B-428B-8F8C-E3C4CF15CB9C}" type="slidenum">
              <a:rPr lang="es-PR" altLang="en-US" sz="1200">
                <a:latin typeface="Calibri" panose="020F0502020204030204" pitchFamily="34" charset="0"/>
              </a:rPr>
              <a:pPr algn="r"/>
              <a:t>26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Slide Image Placeholder 1">
            <a:extLst>
              <a:ext uri="{FF2B5EF4-FFF2-40B4-BE49-F238E27FC236}">
                <a16:creationId xmlns:a16="http://schemas.microsoft.com/office/drawing/2014/main" id="{D8442481-3ADB-452E-AFE8-30EE958358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8195" name="Notes Placeholder 2">
            <a:extLst>
              <a:ext uri="{FF2B5EF4-FFF2-40B4-BE49-F238E27FC236}">
                <a16:creationId xmlns:a16="http://schemas.microsoft.com/office/drawing/2014/main" id="{55A9CD2A-9FA9-4191-AD69-71548ADB88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48196" name="Slide Number Placeholder 3">
            <a:extLst>
              <a:ext uri="{FF2B5EF4-FFF2-40B4-BE49-F238E27FC236}">
                <a16:creationId xmlns:a16="http://schemas.microsoft.com/office/drawing/2014/main" id="{0B9DB91B-28C7-40E5-8848-DED3CDE78E9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B84E44C6-4991-4ED5-B71A-C1AD7AD5865F}" type="slidenum">
              <a:rPr lang="es-PR" altLang="en-US" sz="1200">
                <a:latin typeface="Calibri" panose="020F0502020204030204" pitchFamily="34" charset="0"/>
              </a:rPr>
              <a:pPr algn="r"/>
              <a:t>27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Slide Image Placeholder 1">
            <a:extLst>
              <a:ext uri="{FF2B5EF4-FFF2-40B4-BE49-F238E27FC236}">
                <a16:creationId xmlns:a16="http://schemas.microsoft.com/office/drawing/2014/main" id="{67085EB9-57A7-4DAC-BB12-D559CBEC4F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0243" name="Notes Placeholder 2">
            <a:extLst>
              <a:ext uri="{FF2B5EF4-FFF2-40B4-BE49-F238E27FC236}">
                <a16:creationId xmlns:a16="http://schemas.microsoft.com/office/drawing/2014/main" id="{AF59E54B-4B4E-4CA5-9F57-B0394E8151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50244" name="Slide Number Placeholder 3">
            <a:extLst>
              <a:ext uri="{FF2B5EF4-FFF2-40B4-BE49-F238E27FC236}">
                <a16:creationId xmlns:a16="http://schemas.microsoft.com/office/drawing/2014/main" id="{A5C7ACBA-CBCE-47FF-952D-D1E13E9731C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26E794CC-F50C-437F-AE27-C8E14E082E98}" type="slidenum">
              <a:rPr lang="es-PR" altLang="en-US" sz="1200">
                <a:latin typeface="Calibri" panose="020F0502020204030204" pitchFamily="34" charset="0"/>
              </a:rPr>
              <a:pPr algn="r"/>
              <a:t>28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Slide Image Placeholder 1">
            <a:extLst>
              <a:ext uri="{FF2B5EF4-FFF2-40B4-BE49-F238E27FC236}">
                <a16:creationId xmlns:a16="http://schemas.microsoft.com/office/drawing/2014/main" id="{708F108B-EB88-438C-A7C6-9E8254D53A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4659" name="Notes Placeholder 2">
            <a:extLst>
              <a:ext uri="{FF2B5EF4-FFF2-40B4-BE49-F238E27FC236}">
                <a16:creationId xmlns:a16="http://schemas.microsoft.com/office/drawing/2014/main" id="{63508E83-C415-4BD7-84ED-5081A899F1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94660" name="Slide Number Placeholder 3">
            <a:extLst>
              <a:ext uri="{FF2B5EF4-FFF2-40B4-BE49-F238E27FC236}">
                <a16:creationId xmlns:a16="http://schemas.microsoft.com/office/drawing/2014/main" id="{8A8E3AAB-EAA6-475F-A11E-A0476261C89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C5818F4A-F67B-407B-9FEB-767CA3E56F3A}" type="slidenum">
              <a:rPr lang="es-PR" altLang="en-US" sz="1200">
                <a:latin typeface="Calibri" panose="020F0502020204030204" pitchFamily="34" charset="0"/>
              </a:rPr>
              <a:pPr algn="r"/>
              <a:t>29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066" name="Slide Image Placeholder 1">
            <a:extLst>
              <a:ext uri="{FF2B5EF4-FFF2-40B4-BE49-F238E27FC236}">
                <a16:creationId xmlns:a16="http://schemas.microsoft.com/office/drawing/2014/main" id="{A70DA14C-74AD-405B-A4BA-E8619AD4DA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0067" name="Notes Placeholder 2">
            <a:extLst>
              <a:ext uri="{FF2B5EF4-FFF2-40B4-BE49-F238E27FC236}">
                <a16:creationId xmlns:a16="http://schemas.microsoft.com/office/drawing/2014/main" id="{F0FCE245-5154-405E-AB75-FC4A8F0274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240068" name="Slide Number Placeholder 3">
            <a:extLst>
              <a:ext uri="{FF2B5EF4-FFF2-40B4-BE49-F238E27FC236}">
                <a16:creationId xmlns:a16="http://schemas.microsoft.com/office/drawing/2014/main" id="{3BBF8A77-7D9D-44C6-9C31-90B6688F5FF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BF4906B8-6156-4658-B3A6-6B8CCBBDD6AD}" type="slidenum">
              <a:rPr lang="es-PR" altLang="en-US" sz="1200">
                <a:latin typeface="Calibri" panose="020F0502020204030204" pitchFamily="34" charset="0"/>
              </a:rPr>
              <a:pPr algn="r"/>
              <a:t>3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Slide Image Placeholder 1">
            <a:extLst>
              <a:ext uri="{FF2B5EF4-FFF2-40B4-BE49-F238E27FC236}">
                <a16:creationId xmlns:a16="http://schemas.microsoft.com/office/drawing/2014/main" id="{1471FB34-0529-4C11-BD39-09B004D85E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4339" name="Notes Placeholder 2">
            <a:extLst>
              <a:ext uri="{FF2B5EF4-FFF2-40B4-BE49-F238E27FC236}">
                <a16:creationId xmlns:a16="http://schemas.microsoft.com/office/drawing/2014/main" id="{919DB401-2D53-4396-A80B-935E60747F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54340" name="Slide Number Placeholder 3">
            <a:extLst>
              <a:ext uri="{FF2B5EF4-FFF2-40B4-BE49-F238E27FC236}">
                <a16:creationId xmlns:a16="http://schemas.microsoft.com/office/drawing/2014/main" id="{902B1627-4663-4EE9-BDC1-8D920F2ED49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4EE10485-F3ED-4341-8404-CEC64B29F7B4}" type="slidenum">
              <a:rPr lang="es-PR" altLang="en-US" sz="1200">
                <a:latin typeface="Calibri" panose="020F0502020204030204" pitchFamily="34" charset="0"/>
              </a:rPr>
              <a:pPr algn="r"/>
              <a:t>30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Slide Image Placeholder 1">
            <a:extLst>
              <a:ext uri="{FF2B5EF4-FFF2-40B4-BE49-F238E27FC236}">
                <a16:creationId xmlns:a16="http://schemas.microsoft.com/office/drawing/2014/main" id="{BC6955D5-7EB9-4029-91FB-9400B5FA93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6387" name="Notes Placeholder 2">
            <a:extLst>
              <a:ext uri="{FF2B5EF4-FFF2-40B4-BE49-F238E27FC236}">
                <a16:creationId xmlns:a16="http://schemas.microsoft.com/office/drawing/2014/main" id="{78318CC0-A3A4-47B0-9A9A-2A8EB9792E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56388" name="Slide Number Placeholder 3">
            <a:extLst>
              <a:ext uri="{FF2B5EF4-FFF2-40B4-BE49-F238E27FC236}">
                <a16:creationId xmlns:a16="http://schemas.microsoft.com/office/drawing/2014/main" id="{C31DE3E4-2B2A-485F-8D26-394C6E9C2EF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74318458-4FF8-4C3A-B8FA-EB83DF64BF94}" type="slidenum">
              <a:rPr lang="es-PR" altLang="en-US" sz="1200">
                <a:latin typeface="Calibri" panose="020F0502020204030204" pitchFamily="34" charset="0"/>
              </a:rPr>
              <a:pPr algn="r"/>
              <a:t>31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Slide Image Placeholder 1">
            <a:extLst>
              <a:ext uri="{FF2B5EF4-FFF2-40B4-BE49-F238E27FC236}">
                <a16:creationId xmlns:a16="http://schemas.microsoft.com/office/drawing/2014/main" id="{0329757E-D79A-434F-A85C-AEE1D4E924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8435" name="Notes Placeholder 2">
            <a:extLst>
              <a:ext uri="{FF2B5EF4-FFF2-40B4-BE49-F238E27FC236}">
                <a16:creationId xmlns:a16="http://schemas.microsoft.com/office/drawing/2014/main" id="{0989A6DB-17B7-4A4B-A8E2-0D1E9FA8C8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58436" name="Slide Number Placeholder 3">
            <a:extLst>
              <a:ext uri="{FF2B5EF4-FFF2-40B4-BE49-F238E27FC236}">
                <a16:creationId xmlns:a16="http://schemas.microsoft.com/office/drawing/2014/main" id="{4D18A8A1-E571-44C2-B172-DC7F882D353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C945BD0E-F5CB-4CC7-A1EB-C6D7FA1E471A}" type="slidenum">
              <a:rPr lang="es-PR" altLang="en-US" sz="1200">
                <a:latin typeface="Calibri" panose="020F0502020204030204" pitchFamily="34" charset="0"/>
              </a:rPr>
              <a:pPr algn="r"/>
              <a:t>32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Slide Image Placeholder 1">
            <a:extLst>
              <a:ext uri="{FF2B5EF4-FFF2-40B4-BE49-F238E27FC236}">
                <a16:creationId xmlns:a16="http://schemas.microsoft.com/office/drawing/2014/main" id="{DBCC0E44-820A-4DFC-AF29-F18E8C073D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0483" name="Notes Placeholder 2">
            <a:extLst>
              <a:ext uri="{FF2B5EF4-FFF2-40B4-BE49-F238E27FC236}">
                <a16:creationId xmlns:a16="http://schemas.microsoft.com/office/drawing/2014/main" id="{EAAFA7BD-33D3-4642-9E7D-700EB1DB7D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60484" name="Slide Number Placeholder 3">
            <a:extLst>
              <a:ext uri="{FF2B5EF4-FFF2-40B4-BE49-F238E27FC236}">
                <a16:creationId xmlns:a16="http://schemas.microsoft.com/office/drawing/2014/main" id="{64537176-6D26-4436-BD98-C74CA367F81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7A23AE33-5B4D-416C-A26D-02F54243D962}" type="slidenum">
              <a:rPr lang="es-PR" altLang="en-US" sz="1200">
                <a:latin typeface="Calibri" panose="020F0502020204030204" pitchFamily="34" charset="0"/>
              </a:rPr>
              <a:pPr algn="r"/>
              <a:t>33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Slide Image Placeholder 1">
            <a:extLst>
              <a:ext uri="{FF2B5EF4-FFF2-40B4-BE49-F238E27FC236}">
                <a16:creationId xmlns:a16="http://schemas.microsoft.com/office/drawing/2014/main" id="{1A53FD09-BC87-4D54-AFD4-EA282CD52E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6627" name="Notes Placeholder 2">
            <a:extLst>
              <a:ext uri="{FF2B5EF4-FFF2-40B4-BE49-F238E27FC236}">
                <a16:creationId xmlns:a16="http://schemas.microsoft.com/office/drawing/2014/main" id="{7D4185D7-26A5-4C04-8AE2-BC59E1FB34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66628" name="Slide Number Placeholder 3">
            <a:extLst>
              <a:ext uri="{FF2B5EF4-FFF2-40B4-BE49-F238E27FC236}">
                <a16:creationId xmlns:a16="http://schemas.microsoft.com/office/drawing/2014/main" id="{C9BB63CE-4416-4200-9C21-531D7B4B17A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4CB2756C-6396-4840-AB5B-3DE417E718B2}" type="slidenum">
              <a:rPr lang="es-PR" altLang="en-US" sz="1200">
                <a:latin typeface="Calibri" panose="020F0502020204030204" pitchFamily="34" charset="0"/>
              </a:rPr>
              <a:pPr algn="r"/>
              <a:t>34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Slide Image Placeholder 1">
            <a:extLst>
              <a:ext uri="{FF2B5EF4-FFF2-40B4-BE49-F238E27FC236}">
                <a16:creationId xmlns:a16="http://schemas.microsoft.com/office/drawing/2014/main" id="{698C31ED-4764-4908-9AEB-F347CFCC96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2771" name="Notes Placeholder 2">
            <a:extLst>
              <a:ext uri="{FF2B5EF4-FFF2-40B4-BE49-F238E27FC236}">
                <a16:creationId xmlns:a16="http://schemas.microsoft.com/office/drawing/2014/main" id="{D91AC49E-3054-4BA1-861E-F5218FFCF2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72772" name="Slide Number Placeholder 3">
            <a:extLst>
              <a:ext uri="{FF2B5EF4-FFF2-40B4-BE49-F238E27FC236}">
                <a16:creationId xmlns:a16="http://schemas.microsoft.com/office/drawing/2014/main" id="{5CA8ACF3-C00E-4DEA-9A82-82E2EDA22D3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5CAA2F34-FC65-4C1B-ABD9-BC7782A0911F}" type="slidenum">
              <a:rPr lang="es-PR" altLang="en-US" sz="1200">
                <a:latin typeface="Calibri" panose="020F0502020204030204" pitchFamily="34" charset="0"/>
              </a:rPr>
              <a:pPr algn="r"/>
              <a:t>35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Slide Image Placeholder 1">
            <a:extLst>
              <a:ext uri="{FF2B5EF4-FFF2-40B4-BE49-F238E27FC236}">
                <a16:creationId xmlns:a16="http://schemas.microsoft.com/office/drawing/2014/main" id="{6A8084C2-8CB7-44BA-8E4D-3A69B8440D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2163" name="Notes Placeholder 2">
            <a:extLst>
              <a:ext uri="{FF2B5EF4-FFF2-40B4-BE49-F238E27FC236}">
                <a16:creationId xmlns:a16="http://schemas.microsoft.com/office/drawing/2014/main" id="{62D7D3CE-8B2E-403B-9843-FA158B2A9D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32164" name="Slide Number Placeholder 3">
            <a:extLst>
              <a:ext uri="{FF2B5EF4-FFF2-40B4-BE49-F238E27FC236}">
                <a16:creationId xmlns:a16="http://schemas.microsoft.com/office/drawing/2014/main" id="{0293F18A-3B0C-4729-8913-06C151C0BAB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5AC593B7-DE60-48B2-BDAE-5FD61A153045}" type="slidenum">
              <a:rPr lang="es-PR" altLang="en-US" sz="1200">
                <a:latin typeface="Calibri" panose="020F0502020204030204" pitchFamily="34" charset="0"/>
              </a:rPr>
              <a:pPr algn="r"/>
              <a:t>36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Slide Image Placeholder 1">
            <a:extLst>
              <a:ext uri="{FF2B5EF4-FFF2-40B4-BE49-F238E27FC236}">
                <a16:creationId xmlns:a16="http://schemas.microsoft.com/office/drawing/2014/main" id="{84D44D39-82E2-4EEB-A531-6B2C984F34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6867" name="Notes Placeholder 2">
            <a:extLst>
              <a:ext uri="{FF2B5EF4-FFF2-40B4-BE49-F238E27FC236}">
                <a16:creationId xmlns:a16="http://schemas.microsoft.com/office/drawing/2014/main" id="{0B38EE52-974C-4019-BBAB-1F177F055D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76868" name="Slide Number Placeholder 3">
            <a:extLst>
              <a:ext uri="{FF2B5EF4-FFF2-40B4-BE49-F238E27FC236}">
                <a16:creationId xmlns:a16="http://schemas.microsoft.com/office/drawing/2014/main" id="{FF4AC938-729E-4535-A7E8-C210C9B4797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0912E1CB-C36D-4322-9248-D5B72FDA12F4}" type="slidenum">
              <a:rPr lang="es-PR" altLang="en-US" sz="1200">
                <a:latin typeface="Calibri" panose="020F0502020204030204" pitchFamily="34" charset="0"/>
              </a:rPr>
              <a:pPr algn="r"/>
              <a:t>37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Slide Image Placeholder 1">
            <a:extLst>
              <a:ext uri="{FF2B5EF4-FFF2-40B4-BE49-F238E27FC236}">
                <a16:creationId xmlns:a16="http://schemas.microsoft.com/office/drawing/2014/main" id="{1AD30B9D-75F1-4C17-A841-48245016C1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4579" name="Notes Placeholder 2">
            <a:extLst>
              <a:ext uri="{FF2B5EF4-FFF2-40B4-BE49-F238E27FC236}">
                <a16:creationId xmlns:a16="http://schemas.microsoft.com/office/drawing/2014/main" id="{D327F5B8-FDFF-461B-AF4B-7FC01D66C1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64580" name="Slide Number Placeholder 3">
            <a:extLst>
              <a:ext uri="{FF2B5EF4-FFF2-40B4-BE49-F238E27FC236}">
                <a16:creationId xmlns:a16="http://schemas.microsoft.com/office/drawing/2014/main" id="{C55F867A-9C29-4810-A5EA-984925B850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40AC8260-E0C6-4105-9590-531C6105B795}" type="slidenum">
              <a:rPr lang="es-PR" altLang="en-US" sz="1200">
                <a:latin typeface="Calibri" panose="020F0502020204030204" pitchFamily="34" charset="0"/>
              </a:rPr>
              <a:pPr algn="r"/>
              <a:t>38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Slide Image Placeholder 1">
            <a:extLst>
              <a:ext uri="{FF2B5EF4-FFF2-40B4-BE49-F238E27FC236}">
                <a16:creationId xmlns:a16="http://schemas.microsoft.com/office/drawing/2014/main" id="{672E47EC-CB8F-4751-95FC-A23B67B4D4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8915" name="Notes Placeholder 2">
            <a:extLst>
              <a:ext uri="{FF2B5EF4-FFF2-40B4-BE49-F238E27FC236}">
                <a16:creationId xmlns:a16="http://schemas.microsoft.com/office/drawing/2014/main" id="{7B7718CA-6DC5-4D87-9CC9-59BC9F80E8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78916" name="Slide Number Placeholder 3">
            <a:extLst>
              <a:ext uri="{FF2B5EF4-FFF2-40B4-BE49-F238E27FC236}">
                <a16:creationId xmlns:a16="http://schemas.microsoft.com/office/drawing/2014/main" id="{41C412C1-BF09-4032-A938-531A0A9518A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17B81A92-13E8-4323-9670-D1F33D713055}" type="slidenum">
              <a:rPr lang="es-PR" altLang="en-US" sz="1200">
                <a:latin typeface="Calibri" panose="020F0502020204030204" pitchFamily="34" charset="0"/>
              </a:rPr>
              <a:pPr algn="r"/>
              <a:t>39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810" name="Slide Image Placeholder 1">
            <a:extLst>
              <a:ext uri="{FF2B5EF4-FFF2-40B4-BE49-F238E27FC236}">
                <a16:creationId xmlns:a16="http://schemas.microsoft.com/office/drawing/2014/main" id="{EE25EDC0-5F6E-448C-8E96-BA8FB5E95F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1811" name="Notes Placeholder 2">
            <a:extLst>
              <a:ext uri="{FF2B5EF4-FFF2-40B4-BE49-F238E27FC236}">
                <a16:creationId xmlns:a16="http://schemas.microsoft.com/office/drawing/2014/main" id="{3177581F-CBAF-477D-90FA-0E5FC9B921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271812" name="Slide Number Placeholder 3">
            <a:extLst>
              <a:ext uri="{FF2B5EF4-FFF2-40B4-BE49-F238E27FC236}">
                <a16:creationId xmlns:a16="http://schemas.microsoft.com/office/drawing/2014/main" id="{4109502B-CC0E-4CD2-87A6-60884BBD8B8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7C65D138-A71E-4DB5-B165-DD422670D0EF}" type="slidenum">
              <a:rPr lang="es-PR" altLang="en-US" sz="1200">
                <a:latin typeface="Calibri" panose="020F0502020204030204" pitchFamily="34" charset="0"/>
              </a:rPr>
              <a:pPr algn="r"/>
              <a:t>4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Slide Image Placeholder 1">
            <a:extLst>
              <a:ext uri="{FF2B5EF4-FFF2-40B4-BE49-F238E27FC236}">
                <a16:creationId xmlns:a16="http://schemas.microsoft.com/office/drawing/2014/main" id="{1CD5C6C9-AAA0-40A8-803B-BFC2E060E5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0963" name="Notes Placeholder 2">
            <a:extLst>
              <a:ext uri="{FF2B5EF4-FFF2-40B4-BE49-F238E27FC236}">
                <a16:creationId xmlns:a16="http://schemas.microsoft.com/office/drawing/2014/main" id="{FC647080-B8BD-4967-BE1C-FD3DEB2C35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80964" name="Slide Number Placeholder 3">
            <a:extLst>
              <a:ext uri="{FF2B5EF4-FFF2-40B4-BE49-F238E27FC236}">
                <a16:creationId xmlns:a16="http://schemas.microsoft.com/office/drawing/2014/main" id="{5FBC9EA3-202C-423F-BDD0-14A26BDFBA9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BDAEA303-502D-4BF3-993B-A9C68C30B898}" type="slidenum">
              <a:rPr lang="es-PR" altLang="en-US" sz="1200">
                <a:latin typeface="Calibri" panose="020F0502020204030204" pitchFamily="34" charset="0"/>
              </a:rPr>
              <a:pPr algn="r"/>
              <a:t>40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Slide Image Placeholder 1">
            <a:extLst>
              <a:ext uri="{FF2B5EF4-FFF2-40B4-BE49-F238E27FC236}">
                <a16:creationId xmlns:a16="http://schemas.microsoft.com/office/drawing/2014/main" id="{C49F61FF-C1AE-4EF3-B49D-86B02480F1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8675" name="Notes Placeholder 2">
            <a:extLst>
              <a:ext uri="{FF2B5EF4-FFF2-40B4-BE49-F238E27FC236}">
                <a16:creationId xmlns:a16="http://schemas.microsoft.com/office/drawing/2014/main" id="{5FE29E33-3DB8-4A21-AACA-BEC7369CFB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68676" name="Slide Number Placeholder 3">
            <a:extLst>
              <a:ext uri="{FF2B5EF4-FFF2-40B4-BE49-F238E27FC236}">
                <a16:creationId xmlns:a16="http://schemas.microsoft.com/office/drawing/2014/main" id="{2671C243-CA12-42A2-91A3-48B37FDA024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205FC555-38E4-4F59-9205-4CF6520BD62B}" type="slidenum">
              <a:rPr lang="es-PR" altLang="en-US" sz="1200">
                <a:latin typeface="Calibri" panose="020F0502020204030204" pitchFamily="34" charset="0"/>
              </a:rPr>
              <a:pPr algn="r"/>
              <a:t>41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Slide Image Placeholder 1">
            <a:extLst>
              <a:ext uri="{FF2B5EF4-FFF2-40B4-BE49-F238E27FC236}">
                <a16:creationId xmlns:a16="http://schemas.microsoft.com/office/drawing/2014/main" id="{DA47BC78-FCB5-48BD-99A2-21A0EED337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0723" name="Notes Placeholder 2">
            <a:extLst>
              <a:ext uri="{FF2B5EF4-FFF2-40B4-BE49-F238E27FC236}">
                <a16:creationId xmlns:a16="http://schemas.microsoft.com/office/drawing/2014/main" id="{43FB1EA4-6F76-4669-90D6-48E317E46E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70724" name="Slide Number Placeholder 3">
            <a:extLst>
              <a:ext uri="{FF2B5EF4-FFF2-40B4-BE49-F238E27FC236}">
                <a16:creationId xmlns:a16="http://schemas.microsoft.com/office/drawing/2014/main" id="{0370C5BB-8726-441F-A0CE-0B791135BD4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59C4565D-E4D3-43F9-B6E0-3395514DE41C}" type="slidenum">
              <a:rPr lang="es-PR" altLang="en-US" sz="1200">
                <a:latin typeface="Calibri" panose="020F0502020204030204" pitchFamily="34" charset="0"/>
              </a:rPr>
              <a:pPr algn="r"/>
              <a:t>42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Slide Image Placeholder 1">
            <a:extLst>
              <a:ext uri="{FF2B5EF4-FFF2-40B4-BE49-F238E27FC236}">
                <a16:creationId xmlns:a16="http://schemas.microsoft.com/office/drawing/2014/main" id="{1F5B5779-9BC1-4819-A45C-32002D28F9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7107" name="Notes Placeholder 2">
            <a:extLst>
              <a:ext uri="{FF2B5EF4-FFF2-40B4-BE49-F238E27FC236}">
                <a16:creationId xmlns:a16="http://schemas.microsoft.com/office/drawing/2014/main" id="{6E7C3DEA-04A7-4AAA-84AC-5E4B48366D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87108" name="Slide Number Placeholder 3">
            <a:extLst>
              <a:ext uri="{FF2B5EF4-FFF2-40B4-BE49-F238E27FC236}">
                <a16:creationId xmlns:a16="http://schemas.microsoft.com/office/drawing/2014/main" id="{B0075AFD-4E40-40CD-BEAF-1C761461F89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531526E8-261C-414C-85ED-3E7AEDBC50A2}" type="slidenum">
              <a:rPr lang="es-PR" altLang="en-US" sz="1200">
                <a:latin typeface="Calibri" panose="020F0502020204030204" pitchFamily="34" charset="0"/>
              </a:rPr>
              <a:pPr algn="r"/>
              <a:t>43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Slide Image Placeholder 1">
            <a:extLst>
              <a:ext uri="{FF2B5EF4-FFF2-40B4-BE49-F238E27FC236}">
                <a16:creationId xmlns:a16="http://schemas.microsoft.com/office/drawing/2014/main" id="{83AC6F6A-B27E-45BE-B6F4-2FCF152BE0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4819" name="Notes Placeholder 2">
            <a:extLst>
              <a:ext uri="{FF2B5EF4-FFF2-40B4-BE49-F238E27FC236}">
                <a16:creationId xmlns:a16="http://schemas.microsoft.com/office/drawing/2014/main" id="{CEB17605-98B1-4E62-B23C-9D50BFFBF1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74820" name="Slide Number Placeholder 3">
            <a:extLst>
              <a:ext uri="{FF2B5EF4-FFF2-40B4-BE49-F238E27FC236}">
                <a16:creationId xmlns:a16="http://schemas.microsoft.com/office/drawing/2014/main" id="{E3C4C03F-E7FA-45F4-8F71-D7D083AE2D0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88D7852B-2E94-4E85-8116-267F9BF10A9C}" type="slidenum">
              <a:rPr lang="es-PR" altLang="en-US" sz="1200">
                <a:latin typeface="Calibri" panose="020F0502020204030204" pitchFamily="34" charset="0"/>
              </a:rPr>
              <a:pPr algn="r"/>
              <a:t>44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Slide Image Placeholder 1">
            <a:extLst>
              <a:ext uri="{FF2B5EF4-FFF2-40B4-BE49-F238E27FC236}">
                <a16:creationId xmlns:a16="http://schemas.microsoft.com/office/drawing/2014/main" id="{22D3505D-AC91-430D-B049-440EBBA273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3011" name="Notes Placeholder 2">
            <a:extLst>
              <a:ext uri="{FF2B5EF4-FFF2-40B4-BE49-F238E27FC236}">
                <a16:creationId xmlns:a16="http://schemas.microsoft.com/office/drawing/2014/main" id="{4FCF39AF-3AFD-4F3D-AB6F-8B09F2F9FF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83012" name="Slide Number Placeholder 3">
            <a:extLst>
              <a:ext uri="{FF2B5EF4-FFF2-40B4-BE49-F238E27FC236}">
                <a16:creationId xmlns:a16="http://schemas.microsoft.com/office/drawing/2014/main" id="{BBF7B86E-307A-4AFD-A857-E66609FFF7E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1EBEDB9A-D6A1-4BA3-892D-1F2D7A9C2FAA}" type="slidenum">
              <a:rPr lang="es-PR" altLang="en-US" sz="1200">
                <a:latin typeface="Calibri" panose="020F0502020204030204" pitchFamily="34" charset="0"/>
              </a:rPr>
              <a:pPr algn="r"/>
              <a:t>45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Slide Image Placeholder 1">
            <a:extLst>
              <a:ext uri="{FF2B5EF4-FFF2-40B4-BE49-F238E27FC236}">
                <a16:creationId xmlns:a16="http://schemas.microsoft.com/office/drawing/2014/main" id="{9EA82809-E530-4C89-B592-24709C6B47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5059" name="Notes Placeholder 2">
            <a:extLst>
              <a:ext uri="{FF2B5EF4-FFF2-40B4-BE49-F238E27FC236}">
                <a16:creationId xmlns:a16="http://schemas.microsoft.com/office/drawing/2014/main" id="{1DE802F2-BE6C-4830-A559-D50C2F4F8F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85060" name="Slide Number Placeholder 3">
            <a:extLst>
              <a:ext uri="{FF2B5EF4-FFF2-40B4-BE49-F238E27FC236}">
                <a16:creationId xmlns:a16="http://schemas.microsoft.com/office/drawing/2014/main" id="{676D5D6E-FEC4-442C-B2A2-F8909CB0835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16476DD5-DE63-4E06-8686-832DFC994938}" type="slidenum">
              <a:rPr lang="es-PR" altLang="en-US" sz="1200">
                <a:latin typeface="Calibri" panose="020F0502020204030204" pitchFamily="34" charset="0"/>
              </a:rPr>
              <a:pPr algn="r"/>
              <a:t>46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Slide Image Placeholder 1">
            <a:extLst>
              <a:ext uri="{FF2B5EF4-FFF2-40B4-BE49-F238E27FC236}">
                <a16:creationId xmlns:a16="http://schemas.microsoft.com/office/drawing/2014/main" id="{B35D4C39-1922-47EE-AA0E-8490E1BE8C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1203" name="Notes Placeholder 2">
            <a:extLst>
              <a:ext uri="{FF2B5EF4-FFF2-40B4-BE49-F238E27FC236}">
                <a16:creationId xmlns:a16="http://schemas.microsoft.com/office/drawing/2014/main" id="{8ACBC718-6978-49A1-8AA4-C7F00B5437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91204" name="Slide Number Placeholder 3">
            <a:extLst>
              <a:ext uri="{FF2B5EF4-FFF2-40B4-BE49-F238E27FC236}">
                <a16:creationId xmlns:a16="http://schemas.microsoft.com/office/drawing/2014/main" id="{84343870-235F-448C-BD3B-97907755868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CFC824B8-3B5D-439B-8B4E-A58B91A56D7F}" type="slidenum">
              <a:rPr lang="es-PR" altLang="en-US" sz="1200">
                <a:latin typeface="Calibri" panose="020F0502020204030204" pitchFamily="34" charset="0"/>
              </a:rPr>
              <a:pPr algn="r"/>
              <a:t>47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Slide Image Placeholder 1">
            <a:extLst>
              <a:ext uri="{FF2B5EF4-FFF2-40B4-BE49-F238E27FC236}">
                <a16:creationId xmlns:a16="http://schemas.microsoft.com/office/drawing/2014/main" id="{510576F9-B50D-4B85-B892-4AF799DB94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3251" name="Notes Placeholder 2">
            <a:extLst>
              <a:ext uri="{FF2B5EF4-FFF2-40B4-BE49-F238E27FC236}">
                <a16:creationId xmlns:a16="http://schemas.microsoft.com/office/drawing/2014/main" id="{912BAE1F-E216-4BE4-9F5D-98CA4A27E8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93252" name="Slide Number Placeholder 3">
            <a:extLst>
              <a:ext uri="{FF2B5EF4-FFF2-40B4-BE49-F238E27FC236}">
                <a16:creationId xmlns:a16="http://schemas.microsoft.com/office/drawing/2014/main" id="{89E0C854-AE68-4014-8D2E-E985F9E22D4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77C5FC15-4527-4411-8446-D76EE129B525}" type="slidenum">
              <a:rPr lang="es-PR" altLang="en-US" sz="1200">
                <a:latin typeface="Calibri" panose="020F0502020204030204" pitchFamily="34" charset="0"/>
              </a:rPr>
              <a:pPr algn="r"/>
              <a:t>48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Slide Image Placeholder 1">
            <a:extLst>
              <a:ext uri="{FF2B5EF4-FFF2-40B4-BE49-F238E27FC236}">
                <a16:creationId xmlns:a16="http://schemas.microsoft.com/office/drawing/2014/main" id="{081706E0-C070-4DF1-ABE7-238E892843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3491" name="Notes Placeholder 2">
            <a:extLst>
              <a:ext uri="{FF2B5EF4-FFF2-40B4-BE49-F238E27FC236}">
                <a16:creationId xmlns:a16="http://schemas.microsoft.com/office/drawing/2014/main" id="{633754E4-F95E-440D-BF95-6AD58929DB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03492" name="Slide Number Placeholder 3">
            <a:extLst>
              <a:ext uri="{FF2B5EF4-FFF2-40B4-BE49-F238E27FC236}">
                <a16:creationId xmlns:a16="http://schemas.microsoft.com/office/drawing/2014/main" id="{23380697-2F7C-4418-912E-2D41FAC67C5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9EAAE884-2296-48B3-A6A0-51BBCE09BF38}" type="slidenum">
              <a:rPr lang="es-PR" altLang="en-US" sz="1200">
                <a:latin typeface="Calibri" panose="020F0502020204030204" pitchFamily="34" charset="0"/>
              </a:rPr>
              <a:pPr algn="r"/>
              <a:t>49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62" name="Slide Image Placeholder 1">
            <a:extLst>
              <a:ext uri="{FF2B5EF4-FFF2-40B4-BE49-F238E27FC236}">
                <a16:creationId xmlns:a16="http://schemas.microsoft.com/office/drawing/2014/main" id="{2970AA97-E73B-48F8-91C1-5DDD135DF1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63" name="Notes Placeholder 2">
            <a:extLst>
              <a:ext uri="{FF2B5EF4-FFF2-40B4-BE49-F238E27FC236}">
                <a16:creationId xmlns:a16="http://schemas.microsoft.com/office/drawing/2014/main" id="{FE76CCEB-C910-4BDE-9038-3EBC5AE141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269764" name="Slide Number Placeholder 3">
            <a:extLst>
              <a:ext uri="{FF2B5EF4-FFF2-40B4-BE49-F238E27FC236}">
                <a16:creationId xmlns:a16="http://schemas.microsoft.com/office/drawing/2014/main" id="{5857F06B-20AC-44D4-A38B-0A6C7D723A9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C92B25EB-0D51-411F-95A1-D24FA6E98F79}" type="slidenum">
              <a:rPr lang="es-PR" altLang="en-US" sz="1200">
                <a:latin typeface="Calibri" panose="020F0502020204030204" pitchFamily="34" charset="0"/>
              </a:rPr>
              <a:pPr algn="r"/>
              <a:t>5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Slide Image Placeholder 1">
            <a:extLst>
              <a:ext uri="{FF2B5EF4-FFF2-40B4-BE49-F238E27FC236}">
                <a16:creationId xmlns:a16="http://schemas.microsoft.com/office/drawing/2014/main" id="{416DE815-4564-4049-B957-0A83DB6800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1443" name="Notes Placeholder 2">
            <a:extLst>
              <a:ext uri="{FF2B5EF4-FFF2-40B4-BE49-F238E27FC236}">
                <a16:creationId xmlns:a16="http://schemas.microsoft.com/office/drawing/2014/main" id="{D65BD00B-15A1-4D4A-9CEF-F9E7911916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01444" name="Slide Number Placeholder 3">
            <a:extLst>
              <a:ext uri="{FF2B5EF4-FFF2-40B4-BE49-F238E27FC236}">
                <a16:creationId xmlns:a16="http://schemas.microsoft.com/office/drawing/2014/main" id="{AFE659B3-F354-469A-A882-5F1304EAE4E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D277B798-D9B7-4128-936D-22CF60690E8A}" type="slidenum">
              <a:rPr lang="es-PR" altLang="en-US" sz="1200">
                <a:latin typeface="Calibri" panose="020F0502020204030204" pitchFamily="34" charset="0"/>
              </a:rPr>
              <a:pPr algn="r"/>
              <a:t>50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Slide Image Placeholder 1">
            <a:extLst>
              <a:ext uri="{FF2B5EF4-FFF2-40B4-BE49-F238E27FC236}">
                <a16:creationId xmlns:a16="http://schemas.microsoft.com/office/drawing/2014/main" id="{AE3779AE-3D86-48C4-89F9-57C6B210CD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9635" name="Notes Placeholder 2">
            <a:extLst>
              <a:ext uri="{FF2B5EF4-FFF2-40B4-BE49-F238E27FC236}">
                <a16:creationId xmlns:a16="http://schemas.microsoft.com/office/drawing/2014/main" id="{B4D4F5C9-04AF-4E05-B24E-A7E198491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09636" name="Slide Number Placeholder 3">
            <a:extLst>
              <a:ext uri="{FF2B5EF4-FFF2-40B4-BE49-F238E27FC236}">
                <a16:creationId xmlns:a16="http://schemas.microsoft.com/office/drawing/2014/main" id="{1A0E2B04-2F56-4980-97B0-F9A0194B278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BB6B1FDF-16FF-446E-A109-48E9ECBFB12E}" type="slidenum">
              <a:rPr lang="es-PR" altLang="en-US" sz="1200">
                <a:latin typeface="Calibri" panose="020F0502020204030204" pitchFamily="34" charset="0"/>
              </a:rPr>
              <a:pPr algn="r"/>
              <a:t>51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Slide Image Placeholder 1">
            <a:extLst>
              <a:ext uri="{FF2B5EF4-FFF2-40B4-BE49-F238E27FC236}">
                <a16:creationId xmlns:a16="http://schemas.microsoft.com/office/drawing/2014/main" id="{F1A517E4-0C41-4A22-AEB6-E78E1539AD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5299" name="Notes Placeholder 2">
            <a:extLst>
              <a:ext uri="{FF2B5EF4-FFF2-40B4-BE49-F238E27FC236}">
                <a16:creationId xmlns:a16="http://schemas.microsoft.com/office/drawing/2014/main" id="{CCF05FC8-5497-494F-B17E-E2ABD56B2C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95300" name="Slide Number Placeholder 3">
            <a:extLst>
              <a:ext uri="{FF2B5EF4-FFF2-40B4-BE49-F238E27FC236}">
                <a16:creationId xmlns:a16="http://schemas.microsoft.com/office/drawing/2014/main" id="{A3ACB5FC-0AE9-499A-97D8-AB67A5DE78A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8CA9C117-D71F-4BEE-AB30-2BC4B123619E}" type="slidenum">
              <a:rPr lang="es-PR" altLang="en-US" sz="1200">
                <a:latin typeface="Calibri" panose="020F0502020204030204" pitchFamily="34" charset="0"/>
              </a:rPr>
              <a:pPr algn="r"/>
              <a:t>52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Slide Image Placeholder 1">
            <a:extLst>
              <a:ext uri="{FF2B5EF4-FFF2-40B4-BE49-F238E27FC236}">
                <a16:creationId xmlns:a16="http://schemas.microsoft.com/office/drawing/2014/main" id="{E9233E4D-1670-4CC5-A5B7-3B6FC5082E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7347" name="Notes Placeholder 2">
            <a:extLst>
              <a:ext uri="{FF2B5EF4-FFF2-40B4-BE49-F238E27FC236}">
                <a16:creationId xmlns:a16="http://schemas.microsoft.com/office/drawing/2014/main" id="{57861B88-3CD9-4744-A9B4-B72650EC7E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97348" name="Slide Number Placeholder 3">
            <a:extLst>
              <a:ext uri="{FF2B5EF4-FFF2-40B4-BE49-F238E27FC236}">
                <a16:creationId xmlns:a16="http://schemas.microsoft.com/office/drawing/2014/main" id="{878DABB6-0A7A-4866-96F8-C0422258489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C6BF5292-EE5E-4BD1-A24D-2197FCB73AE7}" type="slidenum">
              <a:rPr lang="es-PR" altLang="en-US" sz="1200">
                <a:latin typeface="Calibri" panose="020F0502020204030204" pitchFamily="34" charset="0"/>
              </a:rPr>
              <a:pPr algn="r"/>
              <a:t>53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Slide Image Placeholder 1">
            <a:extLst>
              <a:ext uri="{FF2B5EF4-FFF2-40B4-BE49-F238E27FC236}">
                <a16:creationId xmlns:a16="http://schemas.microsoft.com/office/drawing/2014/main" id="{A36DAE0C-5AA3-421F-8D38-C693F1B462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9395" name="Notes Placeholder 2">
            <a:extLst>
              <a:ext uri="{FF2B5EF4-FFF2-40B4-BE49-F238E27FC236}">
                <a16:creationId xmlns:a16="http://schemas.microsoft.com/office/drawing/2014/main" id="{00A0D447-4F18-4FCF-9F21-8147D691BE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99396" name="Slide Number Placeholder 3">
            <a:extLst>
              <a:ext uri="{FF2B5EF4-FFF2-40B4-BE49-F238E27FC236}">
                <a16:creationId xmlns:a16="http://schemas.microsoft.com/office/drawing/2014/main" id="{9CCB598B-CFE7-43B6-A0A3-3CE923E83F1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FD2F233A-983D-49DA-B5A9-94D228BE1EDA}" type="slidenum">
              <a:rPr lang="es-PR" altLang="en-US" sz="1200">
                <a:latin typeface="Calibri" panose="020F0502020204030204" pitchFamily="34" charset="0"/>
              </a:rPr>
              <a:pPr algn="r"/>
              <a:t>54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Slide Image Placeholder 1">
            <a:extLst>
              <a:ext uri="{FF2B5EF4-FFF2-40B4-BE49-F238E27FC236}">
                <a16:creationId xmlns:a16="http://schemas.microsoft.com/office/drawing/2014/main" id="{718AB9C0-F78C-4266-8ADA-68F30C20222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5539" name="Notes Placeholder 2">
            <a:extLst>
              <a:ext uri="{FF2B5EF4-FFF2-40B4-BE49-F238E27FC236}">
                <a16:creationId xmlns:a16="http://schemas.microsoft.com/office/drawing/2014/main" id="{C996C6F6-AE8C-4F83-B092-91B15D4C46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05540" name="Slide Number Placeholder 3">
            <a:extLst>
              <a:ext uri="{FF2B5EF4-FFF2-40B4-BE49-F238E27FC236}">
                <a16:creationId xmlns:a16="http://schemas.microsoft.com/office/drawing/2014/main" id="{D346B681-D011-4F81-9E96-59457B176FA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E43E1756-6A5B-4C13-8617-C14A8FB43ACB}" type="slidenum">
              <a:rPr lang="es-PR" altLang="en-US" sz="1200">
                <a:latin typeface="Calibri" panose="020F0502020204030204" pitchFamily="34" charset="0"/>
              </a:rPr>
              <a:pPr algn="r"/>
              <a:t>55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Slide Image Placeholder 1">
            <a:extLst>
              <a:ext uri="{FF2B5EF4-FFF2-40B4-BE49-F238E27FC236}">
                <a16:creationId xmlns:a16="http://schemas.microsoft.com/office/drawing/2014/main" id="{31DA7459-ACD8-4624-96F0-F78731ED5F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7587" name="Notes Placeholder 2">
            <a:extLst>
              <a:ext uri="{FF2B5EF4-FFF2-40B4-BE49-F238E27FC236}">
                <a16:creationId xmlns:a16="http://schemas.microsoft.com/office/drawing/2014/main" id="{2AC3BE2C-944D-458C-A8FD-8A35499AE7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07588" name="Slide Number Placeholder 3">
            <a:extLst>
              <a:ext uri="{FF2B5EF4-FFF2-40B4-BE49-F238E27FC236}">
                <a16:creationId xmlns:a16="http://schemas.microsoft.com/office/drawing/2014/main" id="{A11AF6A8-7A5B-4516-B6E1-0F84E7DB1B5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4253FB19-E77C-4EB9-BCE0-8E9EA64996AC}" type="slidenum">
              <a:rPr lang="es-PR" altLang="en-US" sz="1200">
                <a:latin typeface="Calibri" panose="020F0502020204030204" pitchFamily="34" charset="0"/>
              </a:rPr>
              <a:pPr algn="r"/>
              <a:t>56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Slide Image Placeholder 1">
            <a:extLst>
              <a:ext uri="{FF2B5EF4-FFF2-40B4-BE49-F238E27FC236}">
                <a16:creationId xmlns:a16="http://schemas.microsoft.com/office/drawing/2014/main" id="{9AB5421C-188D-4AE2-9A36-2DD7F71A90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9875" name="Notes Placeholder 2">
            <a:extLst>
              <a:ext uri="{FF2B5EF4-FFF2-40B4-BE49-F238E27FC236}">
                <a16:creationId xmlns:a16="http://schemas.microsoft.com/office/drawing/2014/main" id="{1FD127CA-E4C8-4F8C-86C5-A3ED85FDBE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19876" name="Slide Number Placeholder 3">
            <a:extLst>
              <a:ext uri="{FF2B5EF4-FFF2-40B4-BE49-F238E27FC236}">
                <a16:creationId xmlns:a16="http://schemas.microsoft.com/office/drawing/2014/main" id="{1DB084AE-76DA-4CA0-9F7F-321AD3EBA43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32CE1BB4-D2A8-453C-89F9-52A766F7BDD6}" type="slidenum">
              <a:rPr lang="es-PR" altLang="en-US" sz="1200">
                <a:latin typeface="Calibri" panose="020F0502020204030204" pitchFamily="34" charset="0"/>
              </a:rPr>
              <a:pPr algn="r"/>
              <a:t>57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Slide Image Placeholder 1">
            <a:extLst>
              <a:ext uri="{FF2B5EF4-FFF2-40B4-BE49-F238E27FC236}">
                <a16:creationId xmlns:a16="http://schemas.microsoft.com/office/drawing/2014/main" id="{DC9DB221-0428-4835-A8E7-CAD6FD8B57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8067" name="Notes Placeholder 2">
            <a:extLst>
              <a:ext uri="{FF2B5EF4-FFF2-40B4-BE49-F238E27FC236}">
                <a16:creationId xmlns:a16="http://schemas.microsoft.com/office/drawing/2014/main" id="{A61ABC11-8C7A-4840-AB3B-C8609683DA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28068" name="Slide Number Placeholder 3">
            <a:extLst>
              <a:ext uri="{FF2B5EF4-FFF2-40B4-BE49-F238E27FC236}">
                <a16:creationId xmlns:a16="http://schemas.microsoft.com/office/drawing/2014/main" id="{BC2481E6-7165-4B26-A111-0AECB6D414D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0938CED5-927A-46FC-86F0-359E236B8C31}" type="slidenum">
              <a:rPr lang="es-PR" altLang="en-US" sz="1200">
                <a:latin typeface="Calibri" panose="020F0502020204030204" pitchFamily="34" charset="0"/>
              </a:rPr>
              <a:pPr algn="r"/>
              <a:t>58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Slide Image Placeholder 1">
            <a:extLst>
              <a:ext uri="{FF2B5EF4-FFF2-40B4-BE49-F238E27FC236}">
                <a16:creationId xmlns:a16="http://schemas.microsoft.com/office/drawing/2014/main" id="{E82EDB8B-6A94-481D-9511-AC0B2A878D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4211" name="Notes Placeholder 2">
            <a:extLst>
              <a:ext uri="{FF2B5EF4-FFF2-40B4-BE49-F238E27FC236}">
                <a16:creationId xmlns:a16="http://schemas.microsoft.com/office/drawing/2014/main" id="{17BCC049-57B4-46B6-BA27-60E53E986F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34212" name="Slide Number Placeholder 3">
            <a:extLst>
              <a:ext uri="{FF2B5EF4-FFF2-40B4-BE49-F238E27FC236}">
                <a16:creationId xmlns:a16="http://schemas.microsoft.com/office/drawing/2014/main" id="{D190E91F-21DF-4B96-BEE9-FEB5B53F6FA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A8FAF0DA-5ACC-4343-A603-D025273F5B4C}" type="slidenum">
              <a:rPr lang="es-PR" altLang="en-US" sz="1200">
                <a:latin typeface="Calibri" panose="020F0502020204030204" pitchFamily="34" charset="0"/>
              </a:rPr>
              <a:pPr algn="r"/>
              <a:t>59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Slide Image Placeholder 1">
            <a:extLst>
              <a:ext uri="{FF2B5EF4-FFF2-40B4-BE49-F238E27FC236}">
                <a16:creationId xmlns:a16="http://schemas.microsoft.com/office/drawing/2014/main" id="{241FD424-406C-42F9-8993-F19C5DE8BD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3779" name="Notes Placeholder 2">
            <a:extLst>
              <a:ext uri="{FF2B5EF4-FFF2-40B4-BE49-F238E27FC236}">
                <a16:creationId xmlns:a16="http://schemas.microsoft.com/office/drawing/2014/main" id="{9B40C242-0354-49B1-AE13-5213FBA924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43780" name="Slide Number Placeholder 3">
            <a:extLst>
              <a:ext uri="{FF2B5EF4-FFF2-40B4-BE49-F238E27FC236}">
                <a16:creationId xmlns:a16="http://schemas.microsoft.com/office/drawing/2014/main" id="{4F1A94D2-8AC5-43B4-9528-B762B6A6D2C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BC7E447F-2114-49E5-9504-15E185CCC9DF}" type="slidenum">
              <a:rPr lang="es-PR" altLang="en-US" sz="1200">
                <a:latin typeface="Calibri" panose="020F0502020204030204" pitchFamily="34" charset="0"/>
              </a:rPr>
              <a:pPr algn="r"/>
              <a:t>6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Slide Image Placeholder 1">
            <a:extLst>
              <a:ext uri="{FF2B5EF4-FFF2-40B4-BE49-F238E27FC236}">
                <a16:creationId xmlns:a16="http://schemas.microsoft.com/office/drawing/2014/main" id="{637BA74D-6472-4D41-847D-56694CAE3B3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4627" name="Notes Placeholder 2">
            <a:extLst>
              <a:ext uri="{FF2B5EF4-FFF2-40B4-BE49-F238E27FC236}">
                <a16:creationId xmlns:a16="http://schemas.microsoft.com/office/drawing/2014/main" id="{D8CF83D0-5174-427F-9F86-71185A7493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94628" name="Slide Number Placeholder 3">
            <a:extLst>
              <a:ext uri="{FF2B5EF4-FFF2-40B4-BE49-F238E27FC236}">
                <a16:creationId xmlns:a16="http://schemas.microsoft.com/office/drawing/2014/main" id="{3E79C8EF-7B78-4911-8D01-407F8796F1D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C8335315-9E47-4472-BC44-4C085A7D12F6}" type="slidenum">
              <a:rPr lang="es-PR" altLang="en-US" sz="1200">
                <a:latin typeface="Calibri" panose="020F0502020204030204" pitchFamily="34" charset="0"/>
              </a:rPr>
              <a:pPr algn="r"/>
              <a:t>60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Slide Image Placeholder 1">
            <a:extLst>
              <a:ext uri="{FF2B5EF4-FFF2-40B4-BE49-F238E27FC236}">
                <a16:creationId xmlns:a16="http://schemas.microsoft.com/office/drawing/2014/main" id="{97FCBE2A-143F-49B1-9F9E-CA76018531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6739" name="Notes Placeholder 2">
            <a:extLst>
              <a:ext uri="{FF2B5EF4-FFF2-40B4-BE49-F238E27FC236}">
                <a16:creationId xmlns:a16="http://schemas.microsoft.com/office/drawing/2014/main" id="{202DD194-41F4-4F86-8121-1A7374D7F9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56740" name="Slide Number Placeholder 3">
            <a:extLst>
              <a:ext uri="{FF2B5EF4-FFF2-40B4-BE49-F238E27FC236}">
                <a16:creationId xmlns:a16="http://schemas.microsoft.com/office/drawing/2014/main" id="{4DF58078-F4CA-4082-A314-FF89033D3EB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E07B894B-5C1D-46E0-A5FA-AF92FF96E0F9}" type="slidenum">
              <a:rPr lang="es-PR" altLang="en-US" sz="1200">
                <a:latin typeface="Calibri" panose="020F0502020204030204" pitchFamily="34" charset="0"/>
              </a:rPr>
              <a:pPr algn="r"/>
              <a:t>61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Slide Image Placeholder 1">
            <a:extLst>
              <a:ext uri="{FF2B5EF4-FFF2-40B4-BE49-F238E27FC236}">
                <a16:creationId xmlns:a16="http://schemas.microsoft.com/office/drawing/2014/main" id="{A45AFE9E-F02C-480F-8DD0-255EA4D296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2643" name="Notes Placeholder 2">
            <a:extLst>
              <a:ext uri="{FF2B5EF4-FFF2-40B4-BE49-F238E27FC236}">
                <a16:creationId xmlns:a16="http://schemas.microsoft.com/office/drawing/2014/main" id="{EBE866FD-40B4-4845-8CB9-BD5D71B1DC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52644" name="Slide Number Placeholder 3">
            <a:extLst>
              <a:ext uri="{FF2B5EF4-FFF2-40B4-BE49-F238E27FC236}">
                <a16:creationId xmlns:a16="http://schemas.microsoft.com/office/drawing/2014/main" id="{B2A66011-3815-46B5-845B-8E244AF401E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07D3912E-9067-412A-9FFB-F6B393942CE2}" type="slidenum">
              <a:rPr lang="es-PR" altLang="en-US" sz="1200">
                <a:latin typeface="Calibri" panose="020F0502020204030204" pitchFamily="34" charset="0"/>
              </a:rPr>
              <a:pPr algn="r"/>
              <a:t>62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6" name="Slide Image Placeholder 1">
            <a:extLst>
              <a:ext uri="{FF2B5EF4-FFF2-40B4-BE49-F238E27FC236}">
                <a16:creationId xmlns:a16="http://schemas.microsoft.com/office/drawing/2014/main" id="{F69674BA-D69F-4601-9663-4A32191820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8787" name="Notes Placeholder 2">
            <a:extLst>
              <a:ext uri="{FF2B5EF4-FFF2-40B4-BE49-F238E27FC236}">
                <a16:creationId xmlns:a16="http://schemas.microsoft.com/office/drawing/2014/main" id="{611C158C-6EA0-412D-98C8-1FA804E14B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58788" name="Slide Number Placeholder 3">
            <a:extLst>
              <a:ext uri="{FF2B5EF4-FFF2-40B4-BE49-F238E27FC236}">
                <a16:creationId xmlns:a16="http://schemas.microsoft.com/office/drawing/2014/main" id="{9E9B666C-3F75-47B0-A596-F4BE8DB672E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0F2AF9DE-8132-415E-8EFD-439148903FD9}" type="slidenum">
              <a:rPr lang="es-PR" altLang="en-US" sz="1200">
                <a:latin typeface="Calibri" panose="020F0502020204030204" pitchFamily="34" charset="0"/>
              </a:rPr>
              <a:pPr algn="r"/>
              <a:t>63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0" name="Slide Image Placeholder 1">
            <a:extLst>
              <a:ext uri="{FF2B5EF4-FFF2-40B4-BE49-F238E27FC236}">
                <a16:creationId xmlns:a16="http://schemas.microsoft.com/office/drawing/2014/main" id="{E3FF8616-6F3E-4377-80E0-7A03669743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4691" name="Notes Placeholder 2">
            <a:extLst>
              <a:ext uri="{FF2B5EF4-FFF2-40B4-BE49-F238E27FC236}">
                <a16:creationId xmlns:a16="http://schemas.microsoft.com/office/drawing/2014/main" id="{AAF6F76A-A5DA-4584-9C5F-3C0EB66C15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54692" name="Slide Number Placeholder 3">
            <a:extLst>
              <a:ext uri="{FF2B5EF4-FFF2-40B4-BE49-F238E27FC236}">
                <a16:creationId xmlns:a16="http://schemas.microsoft.com/office/drawing/2014/main" id="{1A2831B6-2BC1-475D-9E65-6B4EE5170D6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D7948C64-E5A1-4046-9C78-4D167CD63F5E}" type="slidenum">
              <a:rPr lang="es-PR" altLang="en-US" sz="1200">
                <a:latin typeface="Calibri" panose="020F0502020204030204" pitchFamily="34" charset="0"/>
              </a:rPr>
              <a:pPr algn="r"/>
              <a:t>64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Slide Image Placeholder 1">
            <a:extLst>
              <a:ext uri="{FF2B5EF4-FFF2-40B4-BE49-F238E27FC236}">
                <a16:creationId xmlns:a16="http://schemas.microsoft.com/office/drawing/2014/main" id="{2D14AC43-BBF7-4B7D-A611-42B77E4B8E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6259" name="Notes Placeholder 2">
            <a:extLst>
              <a:ext uri="{FF2B5EF4-FFF2-40B4-BE49-F238E27FC236}">
                <a16:creationId xmlns:a16="http://schemas.microsoft.com/office/drawing/2014/main" id="{1EBC879D-2D76-4773-85C4-AAEA27F2D9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36260" name="Slide Number Placeholder 3">
            <a:extLst>
              <a:ext uri="{FF2B5EF4-FFF2-40B4-BE49-F238E27FC236}">
                <a16:creationId xmlns:a16="http://schemas.microsoft.com/office/drawing/2014/main" id="{3A252055-ADCC-4C19-8506-11FA1765B47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2761FF9D-D225-46F2-9982-0A384CE6E81F}" type="slidenum">
              <a:rPr lang="es-PR" altLang="en-US" sz="1200">
                <a:latin typeface="Calibri" panose="020F0502020204030204" pitchFamily="34" charset="0"/>
              </a:rPr>
              <a:pPr algn="r"/>
              <a:t>65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0" name="Slide Image Placeholder 1">
            <a:extLst>
              <a:ext uri="{FF2B5EF4-FFF2-40B4-BE49-F238E27FC236}">
                <a16:creationId xmlns:a16="http://schemas.microsoft.com/office/drawing/2014/main" id="{B2395C41-2BFF-4198-82BD-17D257731A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9331" name="Notes Placeholder 2">
            <a:extLst>
              <a:ext uri="{FF2B5EF4-FFF2-40B4-BE49-F238E27FC236}">
                <a16:creationId xmlns:a16="http://schemas.microsoft.com/office/drawing/2014/main" id="{7F6A445B-8CA8-4BC3-977B-22A6202436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39332" name="Slide Number Placeholder 3">
            <a:extLst>
              <a:ext uri="{FF2B5EF4-FFF2-40B4-BE49-F238E27FC236}">
                <a16:creationId xmlns:a16="http://schemas.microsoft.com/office/drawing/2014/main" id="{7832A7CB-1200-4DA0-AC13-A3A1D0967E4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6CA3361A-208C-4E41-9D56-50D636AF58B8}" type="slidenum">
              <a:rPr lang="es-PR" altLang="en-US" sz="1200">
                <a:latin typeface="Calibri" panose="020F0502020204030204" pitchFamily="34" charset="0"/>
              </a:rPr>
              <a:pPr algn="r"/>
              <a:t>66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Slide Image Placeholder 1">
            <a:extLst>
              <a:ext uri="{FF2B5EF4-FFF2-40B4-BE49-F238E27FC236}">
                <a16:creationId xmlns:a16="http://schemas.microsoft.com/office/drawing/2014/main" id="{CEBC3D1B-E2FA-40D5-AC8C-0FCE982275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0115" name="Notes Placeholder 2">
            <a:extLst>
              <a:ext uri="{FF2B5EF4-FFF2-40B4-BE49-F238E27FC236}">
                <a16:creationId xmlns:a16="http://schemas.microsoft.com/office/drawing/2014/main" id="{7F0367D8-3DAD-443C-8C73-B627A33170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30116" name="Slide Number Placeholder 3">
            <a:extLst>
              <a:ext uri="{FF2B5EF4-FFF2-40B4-BE49-F238E27FC236}">
                <a16:creationId xmlns:a16="http://schemas.microsoft.com/office/drawing/2014/main" id="{C1803C5B-E245-4E31-A7DE-0F060F51A57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B3AB4118-668F-4252-990F-5D5E789F541A}" type="slidenum">
              <a:rPr lang="es-PR" altLang="en-US" sz="1200">
                <a:latin typeface="Calibri" panose="020F0502020204030204" pitchFamily="34" charset="0"/>
              </a:rPr>
              <a:pPr algn="r"/>
              <a:t>67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Slide Image Placeholder 1">
            <a:extLst>
              <a:ext uri="{FF2B5EF4-FFF2-40B4-BE49-F238E27FC236}">
                <a16:creationId xmlns:a16="http://schemas.microsoft.com/office/drawing/2014/main" id="{91263890-C997-4BAD-BCBD-5A75A4A61AC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283" name="Notes Placeholder 2">
            <a:extLst>
              <a:ext uri="{FF2B5EF4-FFF2-40B4-BE49-F238E27FC236}">
                <a16:creationId xmlns:a16="http://schemas.microsoft.com/office/drawing/2014/main" id="{392A0374-BBE1-41FA-9452-24D95E6AA8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37284" name="Slide Number Placeholder 3">
            <a:extLst>
              <a:ext uri="{FF2B5EF4-FFF2-40B4-BE49-F238E27FC236}">
                <a16:creationId xmlns:a16="http://schemas.microsoft.com/office/drawing/2014/main" id="{1BC0284D-84F7-461C-9382-3005A57F06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148D9617-2757-4CBD-9D85-5F2EAA428D41}" type="slidenum">
              <a:rPr lang="es-PR" altLang="en-US" sz="1200">
                <a:latin typeface="Calibri" panose="020F0502020204030204" pitchFamily="34" charset="0"/>
              </a:rPr>
              <a:pPr algn="r"/>
              <a:t>68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Slide Image Placeholder 1">
            <a:extLst>
              <a:ext uri="{FF2B5EF4-FFF2-40B4-BE49-F238E27FC236}">
                <a16:creationId xmlns:a16="http://schemas.microsoft.com/office/drawing/2014/main" id="{659F2C61-8661-4F25-994F-F5355B7D55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8307" name="Notes Placeholder 2">
            <a:extLst>
              <a:ext uri="{FF2B5EF4-FFF2-40B4-BE49-F238E27FC236}">
                <a16:creationId xmlns:a16="http://schemas.microsoft.com/office/drawing/2014/main" id="{AF284D57-0828-4E48-96B2-0250F6950B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38308" name="Slide Number Placeholder 3">
            <a:extLst>
              <a:ext uri="{FF2B5EF4-FFF2-40B4-BE49-F238E27FC236}">
                <a16:creationId xmlns:a16="http://schemas.microsoft.com/office/drawing/2014/main" id="{E591A6C6-5D33-4687-B2CB-8866DF06CB6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ADF2087B-C0CA-4727-A636-AF56408C2F03}" type="slidenum">
              <a:rPr lang="es-PR" altLang="en-US" sz="1200">
                <a:latin typeface="Calibri" panose="020F0502020204030204" pitchFamily="34" charset="0"/>
              </a:rPr>
              <a:pPr algn="r"/>
              <a:t>69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Slide Image Placeholder 1">
            <a:extLst>
              <a:ext uri="{FF2B5EF4-FFF2-40B4-BE49-F238E27FC236}">
                <a16:creationId xmlns:a16="http://schemas.microsoft.com/office/drawing/2014/main" id="{4CF17290-AA99-4724-A059-DE80FF5341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23" name="Notes Placeholder 2">
            <a:extLst>
              <a:ext uri="{FF2B5EF4-FFF2-40B4-BE49-F238E27FC236}">
                <a16:creationId xmlns:a16="http://schemas.microsoft.com/office/drawing/2014/main" id="{634E50D2-9680-478E-82A3-D1AC66B968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93924" name="Slide Number Placeholder 3">
            <a:extLst>
              <a:ext uri="{FF2B5EF4-FFF2-40B4-BE49-F238E27FC236}">
                <a16:creationId xmlns:a16="http://schemas.microsoft.com/office/drawing/2014/main" id="{0450A2C5-0131-4C1F-A2C5-8448D2E3A22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4E18BCD9-9222-4ED0-883F-C8CE6CAE1DE4}" type="slidenum">
              <a:rPr lang="es-PR" altLang="en-US" sz="1200">
                <a:latin typeface="Calibri" panose="020F0502020204030204" pitchFamily="34" charset="0"/>
              </a:rPr>
              <a:pPr algn="r"/>
              <a:t>7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Slide Image Placeholder 1">
            <a:extLst>
              <a:ext uri="{FF2B5EF4-FFF2-40B4-BE49-F238E27FC236}">
                <a16:creationId xmlns:a16="http://schemas.microsoft.com/office/drawing/2014/main" id="{02DB3480-1FD4-4DEA-9094-06B6D6205D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0355" name="Notes Placeholder 2">
            <a:extLst>
              <a:ext uri="{FF2B5EF4-FFF2-40B4-BE49-F238E27FC236}">
                <a16:creationId xmlns:a16="http://schemas.microsoft.com/office/drawing/2014/main" id="{58103B2F-E813-4A1B-9116-37135467DB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40356" name="Slide Number Placeholder 3">
            <a:extLst>
              <a:ext uri="{FF2B5EF4-FFF2-40B4-BE49-F238E27FC236}">
                <a16:creationId xmlns:a16="http://schemas.microsoft.com/office/drawing/2014/main" id="{AE1DBDC1-D013-4607-ACA0-2B820777946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B82557AE-35E0-465B-B985-D35CEF4D1582}" type="slidenum">
              <a:rPr lang="es-PR" altLang="en-US" sz="1200">
                <a:latin typeface="Calibri" panose="020F0502020204030204" pitchFamily="34" charset="0"/>
              </a:rPr>
              <a:pPr algn="r"/>
              <a:t>70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Slide Image Placeholder 1">
            <a:extLst>
              <a:ext uri="{FF2B5EF4-FFF2-40B4-BE49-F238E27FC236}">
                <a16:creationId xmlns:a16="http://schemas.microsoft.com/office/drawing/2014/main" id="{283C0102-BF04-4ABA-B43D-054B9F632F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1379" name="Notes Placeholder 2">
            <a:extLst>
              <a:ext uri="{FF2B5EF4-FFF2-40B4-BE49-F238E27FC236}">
                <a16:creationId xmlns:a16="http://schemas.microsoft.com/office/drawing/2014/main" id="{5CC6DCB7-66D5-4052-8AB1-3DD0E3F191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41380" name="Slide Number Placeholder 3">
            <a:extLst>
              <a:ext uri="{FF2B5EF4-FFF2-40B4-BE49-F238E27FC236}">
                <a16:creationId xmlns:a16="http://schemas.microsoft.com/office/drawing/2014/main" id="{6A33CD17-0B79-4D0F-9D05-C9A307EFB92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6663E401-D37E-4035-BF63-DB6928C34CC2}" type="slidenum">
              <a:rPr lang="es-PR" altLang="en-US" sz="1200">
                <a:latin typeface="Calibri" panose="020F0502020204030204" pitchFamily="34" charset="0"/>
              </a:rPr>
              <a:pPr algn="r"/>
              <a:t>71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82" name="Slide Image Placeholder 1">
            <a:extLst>
              <a:ext uri="{FF2B5EF4-FFF2-40B4-BE49-F238E27FC236}">
                <a16:creationId xmlns:a16="http://schemas.microsoft.com/office/drawing/2014/main" id="{28A3ED9E-7BC5-4265-BD23-338CDE8BD2C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2883" name="Notes Placeholder 2">
            <a:extLst>
              <a:ext uri="{FF2B5EF4-FFF2-40B4-BE49-F238E27FC236}">
                <a16:creationId xmlns:a16="http://schemas.microsoft.com/office/drawing/2014/main" id="{BE713EB2-DC78-45BA-A3E2-2740FC18D7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62884" name="Slide Number Placeholder 3">
            <a:extLst>
              <a:ext uri="{FF2B5EF4-FFF2-40B4-BE49-F238E27FC236}">
                <a16:creationId xmlns:a16="http://schemas.microsoft.com/office/drawing/2014/main" id="{DCA408EA-DF12-4E67-98B9-3B048D27588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D2EFAB2A-1C15-413E-B1E9-762D70CB563A}" type="slidenum">
              <a:rPr lang="es-PR" altLang="en-US" sz="1200">
                <a:latin typeface="Calibri" panose="020F0502020204030204" pitchFamily="34" charset="0"/>
              </a:rPr>
              <a:pPr algn="r"/>
              <a:t>72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Slide Image Placeholder 1">
            <a:extLst>
              <a:ext uri="{FF2B5EF4-FFF2-40B4-BE49-F238E27FC236}">
                <a16:creationId xmlns:a16="http://schemas.microsoft.com/office/drawing/2014/main" id="{8CCE1628-B68C-4516-9463-4E80248B86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4931" name="Notes Placeholder 2">
            <a:extLst>
              <a:ext uri="{FF2B5EF4-FFF2-40B4-BE49-F238E27FC236}">
                <a16:creationId xmlns:a16="http://schemas.microsoft.com/office/drawing/2014/main" id="{772794F7-BF7B-441A-97B1-C37346FF0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64932" name="Slide Number Placeholder 3">
            <a:extLst>
              <a:ext uri="{FF2B5EF4-FFF2-40B4-BE49-F238E27FC236}">
                <a16:creationId xmlns:a16="http://schemas.microsoft.com/office/drawing/2014/main" id="{AEEE3B8D-D741-4026-A2F0-F2A906CE6F1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93EFCC10-1778-4E62-9A56-14AE92C302C0}" type="slidenum">
              <a:rPr lang="es-PR" altLang="en-US" sz="1200">
                <a:latin typeface="Calibri" panose="020F0502020204030204" pitchFamily="34" charset="0"/>
              </a:rPr>
              <a:pPr algn="r"/>
              <a:t>73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Slide Image Placeholder 1">
            <a:extLst>
              <a:ext uri="{FF2B5EF4-FFF2-40B4-BE49-F238E27FC236}">
                <a16:creationId xmlns:a16="http://schemas.microsoft.com/office/drawing/2014/main" id="{633CC9B9-A05C-41A2-A443-72188FB03F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6979" name="Notes Placeholder 2">
            <a:extLst>
              <a:ext uri="{FF2B5EF4-FFF2-40B4-BE49-F238E27FC236}">
                <a16:creationId xmlns:a16="http://schemas.microsoft.com/office/drawing/2014/main" id="{2CE728CB-B5C0-4E5F-B3D1-8B3CBFE49E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66980" name="Slide Number Placeholder 3">
            <a:extLst>
              <a:ext uri="{FF2B5EF4-FFF2-40B4-BE49-F238E27FC236}">
                <a16:creationId xmlns:a16="http://schemas.microsoft.com/office/drawing/2014/main" id="{7E98CD7D-2B9F-426D-9BDE-7C5CCD114BB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A2614292-BB4B-4554-8CB5-48F377CCA968}" type="slidenum">
              <a:rPr lang="es-PR" altLang="en-US" sz="1200">
                <a:latin typeface="Calibri" panose="020F0502020204030204" pitchFamily="34" charset="0"/>
              </a:rPr>
              <a:pPr algn="r"/>
              <a:t>74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Slide Image Placeholder 1">
            <a:extLst>
              <a:ext uri="{FF2B5EF4-FFF2-40B4-BE49-F238E27FC236}">
                <a16:creationId xmlns:a16="http://schemas.microsoft.com/office/drawing/2014/main" id="{A3D105E4-33C8-4BF7-9848-4A9A98654A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9027" name="Notes Placeholder 2">
            <a:extLst>
              <a:ext uri="{FF2B5EF4-FFF2-40B4-BE49-F238E27FC236}">
                <a16:creationId xmlns:a16="http://schemas.microsoft.com/office/drawing/2014/main" id="{306A9602-E905-447E-8756-D25873A3A6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69028" name="Slide Number Placeholder 3">
            <a:extLst>
              <a:ext uri="{FF2B5EF4-FFF2-40B4-BE49-F238E27FC236}">
                <a16:creationId xmlns:a16="http://schemas.microsoft.com/office/drawing/2014/main" id="{643FC52F-0B45-4DE1-989E-CA5AC4C1E55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59B9FCFE-E196-4C23-9D5F-DD7FF9D03272}" type="slidenum">
              <a:rPr lang="es-PR" altLang="en-US" sz="1200">
                <a:latin typeface="Calibri" panose="020F0502020204030204" pitchFamily="34" charset="0"/>
              </a:rPr>
              <a:pPr algn="r"/>
              <a:t>75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Slide Image Placeholder 1">
            <a:extLst>
              <a:ext uri="{FF2B5EF4-FFF2-40B4-BE49-F238E27FC236}">
                <a16:creationId xmlns:a16="http://schemas.microsoft.com/office/drawing/2014/main" id="{0AE877B3-01D7-4221-A2D5-21A318D53C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1075" name="Notes Placeholder 2">
            <a:extLst>
              <a:ext uri="{FF2B5EF4-FFF2-40B4-BE49-F238E27FC236}">
                <a16:creationId xmlns:a16="http://schemas.microsoft.com/office/drawing/2014/main" id="{2E7982CA-D42F-41DA-8387-9A7692427F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71076" name="Slide Number Placeholder 3">
            <a:extLst>
              <a:ext uri="{FF2B5EF4-FFF2-40B4-BE49-F238E27FC236}">
                <a16:creationId xmlns:a16="http://schemas.microsoft.com/office/drawing/2014/main" id="{F4D798BD-8AFF-4F5C-A1EE-80859DA2476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A3A2D259-6A1D-40D7-99D8-6A43B8680D06}" type="slidenum">
              <a:rPr lang="es-PR" altLang="en-US" sz="1200">
                <a:latin typeface="Calibri" panose="020F0502020204030204" pitchFamily="34" charset="0"/>
              </a:rPr>
              <a:pPr algn="r"/>
              <a:t>76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Slide Image Placeholder 1">
            <a:extLst>
              <a:ext uri="{FF2B5EF4-FFF2-40B4-BE49-F238E27FC236}">
                <a16:creationId xmlns:a16="http://schemas.microsoft.com/office/drawing/2014/main" id="{A7C677B9-DB44-4E70-9DA1-A1478076F5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3123" name="Notes Placeholder 2">
            <a:extLst>
              <a:ext uri="{FF2B5EF4-FFF2-40B4-BE49-F238E27FC236}">
                <a16:creationId xmlns:a16="http://schemas.microsoft.com/office/drawing/2014/main" id="{0F6DB0F5-A6DD-491A-8E8B-B78DC1F920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73124" name="Slide Number Placeholder 3">
            <a:extLst>
              <a:ext uri="{FF2B5EF4-FFF2-40B4-BE49-F238E27FC236}">
                <a16:creationId xmlns:a16="http://schemas.microsoft.com/office/drawing/2014/main" id="{C66BDD94-76A4-483B-80E9-586582A2AAF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C29E1A5C-B1DE-44C8-82EF-E2969D4FBD31}" type="slidenum">
              <a:rPr lang="es-PR" altLang="en-US" sz="1200">
                <a:latin typeface="Calibri" panose="020F0502020204030204" pitchFamily="34" charset="0"/>
              </a:rPr>
              <a:pPr algn="r"/>
              <a:t>77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Slide Image Placeholder 1">
            <a:extLst>
              <a:ext uri="{FF2B5EF4-FFF2-40B4-BE49-F238E27FC236}">
                <a16:creationId xmlns:a16="http://schemas.microsoft.com/office/drawing/2014/main" id="{48FD91E8-D426-4826-864C-637ED9F7C8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7219" name="Notes Placeholder 2">
            <a:extLst>
              <a:ext uri="{FF2B5EF4-FFF2-40B4-BE49-F238E27FC236}">
                <a16:creationId xmlns:a16="http://schemas.microsoft.com/office/drawing/2014/main" id="{8C6542E2-03D3-404B-BF89-753EB0F13D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77220" name="Slide Number Placeholder 3">
            <a:extLst>
              <a:ext uri="{FF2B5EF4-FFF2-40B4-BE49-F238E27FC236}">
                <a16:creationId xmlns:a16="http://schemas.microsoft.com/office/drawing/2014/main" id="{DE614BD1-67FC-489A-A424-7111468954D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2DB67787-C09C-47DB-ACC5-284B036C5CBC}" type="slidenum">
              <a:rPr lang="es-PR" altLang="en-US" sz="1200">
                <a:latin typeface="Calibri" panose="020F0502020204030204" pitchFamily="34" charset="0"/>
              </a:rPr>
              <a:pPr algn="r"/>
              <a:t>78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Slide Image Placeholder 1">
            <a:extLst>
              <a:ext uri="{FF2B5EF4-FFF2-40B4-BE49-F238E27FC236}">
                <a16:creationId xmlns:a16="http://schemas.microsoft.com/office/drawing/2014/main" id="{5932A6EB-349A-4169-BE0A-497A88B18B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1683" name="Notes Placeholder 2">
            <a:extLst>
              <a:ext uri="{FF2B5EF4-FFF2-40B4-BE49-F238E27FC236}">
                <a16:creationId xmlns:a16="http://schemas.microsoft.com/office/drawing/2014/main" id="{FDBB7081-A72A-48BA-A524-04A59E7AC9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11684" name="Slide Number Placeholder 3">
            <a:extLst>
              <a:ext uri="{FF2B5EF4-FFF2-40B4-BE49-F238E27FC236}">
                <a16:creationId xmlns:a16="http://schemas.microsoft.com/office/drawing/2014/main" id="{85EF673E-3C6F-4FCD-AACB-F52953BFC1D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04F39540-AD57-4A10-9370-8B8B0311D0F7}" type="slidenum">
              <a:rPr lang="es-PR" altLang="en-US" sz="1200">
                <a:latin typeface="Calibri" panose="020F0502020204030204" pitchFamily="34" charset="0"/>
              </a:rPr>
              <a:pPr algn="r"/>
              <a:t>79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Slide Image Placeholder 1">
            <a:extLst>
              <a:ext uri="{FF2B5EF4-FFF2-40B4-BE49-F238E27FC236}">
                <a16:creationId xmlns:a16="http://schemas.microsoft.com/office/drawing/2014/main" id="{4EA10C0D-46F5-4BC0-A8FE-7DB253EDCE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6451" name="Notes Placeholder 2">
            <a:extLst>
              <a:ext uri="{FF2B5EF4-FFF2-40B4-BE49-F238E27FC236}">
                <a16:creationId xmlns:a16="http://schemas.microsoft.com/office/drawing/2014/main" id="{2A91FE2E-AD26-40D6-92B5-1B067D002C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16452" name="Slide Number Placeholder 3">
            <a:extLst>
              <a:ext uri="{FF2B5EF4-FFF2-40B4-BE49-F238E27FC236}">
                <a16:creationId xmlns:a16="http://schemas.microsoft.com/office/drawing/2014/main" id="{A71F3AD8-DA54-4DE8-861E-35EFA5F9BA9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E83A163A-F57C-4AB3-A3F3-AF5809B9F7BC}" type="slidenum">
              <a:rPr lang="es-PR" altLang="en-US" sz="1200">
                <a:latin typeface="Calibri" panose="020F0502020204030204" pitchFamily="34" charset="0"/>
              </a:rPr>
              <a:pPr algn="r"/>
              <a:t>8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Slide Image Placeholder 1">
            <a:extLst>
              <a:ext uri="{FF2B5EF4-FFF2-40B4-BE49-F238E27FC236}">
                <a16:creationId xmlns:a16="http://schemas.microsoft.com/office/drawing/2014/main" id="{D7438265-3CD1-432F-AD87-3BB15CF76B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5171" name="Notes Placeholder 2">
            <a:extLst>
              <a:ext uri="{FF2B5EF4-FFF2-40B4-BE49-F238E27FC236}">
                <a16:creationId xmlns:a16="http://schemas.microsoft.com/office/drawing/2014/main" id="{7993F109-1699-4B35-A8B7-5A8EEF73E4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75172" name="Slide Number Placeholder 3">
            <a:extLst>
              <a:ext uri="{FF2B5EF4-FFF2-40B4-BE49-F238E27FC236}">
                <a16:creationId xmlns:a16="http://schemas.microsoft.com/office/drawing/2014/main" id="{4A6F0860-1664-40CD-8C6D-8651864B98A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07C30859-BC71-4DEF-B606-2AEF4F71845C}" type="slidenum">
              <a:rPr lang="es-PR" altLang="en-US" sz="1200">
                <a:latin typeface="Calibri" panose="020F0502020204030204" pitchFamily="34" charset="0"/>
              </a:rPr>
              <a:pPr algn="r"/>
              <a:t>80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Slide Image Placeholder 1">
            <a:extLst>
              <a:ext uri="{FF2B5EF4-FFF2-40B4-BE49-F238E27FC236}">
                <a16:creationId xmlns:a16="http://schemas.microsoft.com/office/drawing/2014/main" id="{775F5C75-8E3A-44B0-978C-5AC4FA56BA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9267" name="Notes Placeholder 2">
            <a:extLst>
              <a:ext uri="{FF2B5EF4-FFF2-40B4-BE49-F238E27FC236}">
                <a16:creationId xmlns:a16="http://schemas.microsoft.com/office/drawing/2014/main" id="{EAF3F888-E465-4F85-BEF1-0CA4F56570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79268" name="Slide Number Placeholder 3">
            <a:extLst>
              <a:ext uri="{FF2B5EF4-FFF2-40B4-BE49-F238E27FC236}">
                <a16:creationId xmlns:a16="http://schemas.microsoft.com/office/drawing/2014/main" id="{90F9CB2B-9622-4FF4-88DE-9F18408AE98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320BD4B6-13B8-4372-98AD-668DC94CD062}" type="slidenum">
              <a:rPr lang="es-PR" altLang="en-US" sz="1200">
                <a:latin typeface="Calibri" panose="020F0502020204030204" pitchFamily="34" charset="0"/>
              </a:rPr>
              <a:pPr algn="r"/>
              <a:t>81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4" name="Slide Image Placeholder 1">
            <a:extLst>
              <a:ext uri="{FF2B5EF4-FFF2-40B4-BE49-F238E27FC236}">
                <a16:creationId xmlns:a16="http://schemas.microsoft.com/office/drawing/2014/main" id="{00B3C87B-ACCC-4B38-A24F-A64E6042C5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1315" name="Notes Placeholder 2">
            <a:extLst>
              <a:ext uri="{FF2B5EF4-FFF2-40B4-BE49-F238E27FC236}">
                <a16:creationId xmlns:a16="http://schemas.microsoft.com/office/drawing/2014/main" id="{05DFAD7D-8D78-488E-8C78-C9667C15CB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81316" name="Slide Number Placeholder 3">
            <a:extLst>
              <a:ext uri="{FF2B5EF4-FFF2-40B4-BE49-F238E27FC236}">
                <a16:creationId xmlns:a16="http://schemas.microsoft.com/office/drawing/2014/main" id="{34636C31-023B-4176-9916-2EA502CE07E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71B6DF6A-349C-40C6-B451-8B8B6B230895}" type="slidenum">
              <a:rPr lang="es-PR" altLang="en-US" sz="1200">
                <a:latin typeface="Calibri" panose="020F0502020204030204" pitchFamily="34" charset="0"/>
              </a:rPr>
              <a:pPr algn="r"/>
              <a:t>82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362" name="Slide Image Placeholder 1">
            <a:extLst>
              <a:ext uri="{FF2B5EF4-FFF2-40B4-BE49-F238E27FC236}">
                <a16:creationId xmlns:a16="http://schemas.microsoft.com/office/drawing/2014/main" id="{F5509AF8-47A1-48AF-BF34-E897459703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3363" name="Notes Placeholder 2">
            <a:extLst>
              <a:ext uri="{FF2B5EF4-FFF2-40B4-BE49-F238E27FC236}">
                <a16:creationId xmlns:a16="http://schemas.microsoft.com/office/drawing/2014/main" id="{55786282-89D7-4703-AABF-AA8920947D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83364" name="Slide Number Placeholder 3">
            <a:extLst>
              <a:ext uri="{FF2B5EF4-FFF2-40B4-BE49-F238E27FC236}">
                <a16:creationId xmlns:a16="http://schemas.microsoft.com/office/drawing/2014/main" id="{FF5D8772-6324-456F-B641-C1D76CD1B7D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EC9A3596-2424-4F91-8D34-E78EA26C847E}" type="slidenum">
              <a:rPr lang="es-PR" altLang="en-US" sz="1200">
                <a:latin typeface="Calibri" panose="020F0502020204030204" pitchFamily="34" charset="0"/>
              </a:rPr>
              <a:pPr algn="r"/>
              <a:t>83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Slide Image Placeholder 1">
            <a:extLst>
              <a:ext uri="{FF2B5EF4-FFF2-40B4-BE49-F238E27FC236}">
                <a16:creationId xmlns:a16="http://schemas.microsoft.com/office/drawing/2014/main" id="{6142388B-8D4A-4420-AEA1-4F1DE8EC08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3731" name="Notes Placeholder 2">
            <a:extLst>
              <a:ext uri="{FF2B5EF4-FFF2-40B4-BE49-F238E27FC236}">
                <a16:creationId xmlns:a16="http://schemas.microsoft.com/office/drawing/2014/main" id="{9FBB050C-8E64-4CB1-9D45-DB8C6D3ECB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13732" name="Slide Number Placeholder 3">
            <a:extLst>
              <a:ext uri="{FF2B5EF4-FFF2-40B4-BE49-F238E27FC236}">
                <a16:creationId xmlns:a16="http://schemas.microsoft.com/office/drawing/2014/main" id="{6AA61117-2F3F-489A-BBE7-61BED52178C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1AAB3A95-32D2-40C3-BAD2-B72D786401EC}" type="slidenum">
              <a:rPr lang="es-PR" altLang="en-US" sz="1200">
                <a:latin typeface="Calibri" panose="020F0502020204030204" pitchFamily="34" charset="0"/>
              </a:rPr>
              <a:pPr algn="r"/>
              <a:t>84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8" name="Slide Image Placeholder 1">
            <a:extLst>
              <a:ext uri="{FF2B5EF4-FFF2-40B4-BE49-F238E27FC236}">
                <a16:creationId xmlns:a16="http://schemas.microsoft.com/office/drawing/2014/main" id="{6D2CCAC0-0C09-41AD-9DFB-4E197283EA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5779" name="Notes Placeholder 2">
            <a:extLst>
              <a:ext uri="{FF2B5EF4-FFF2-40B4-BE49-F238E27FC236}">
                <a16:creationId xmlns:a16="http://schemas.microsoft.com/office/drawing/2014/main" id="{0A6E88FF-616D-4EB0-8B4B-B61EEEA0E8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15780" name="Slide Number Placeholder 3">
            <a:extLst>
              <a:ext uri="{FF2B5EF4-FFF2-40B4-BE49-F238E27FC236}">
                <a16:creationId xmlns:a16="http://schemas.microsoft.com/office/drawing/2014/main" id="{B7EAF432-8D2B-41F9-BE71-ACEAEF036BA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E8E6C2B7-02B7-4E21-889F-D832A8A418C6}" type="slidenum">
              <a:rPr lang="es-PR" altLang="en-US" sz="1200">
                <a:latin typeface="Calibri" panose="020F0502020204030204" pitchFamily="34" charset="0"/>
              </a:rPr>
              <a:pPr algn="r"/>
              <a:t>85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Slide Image Placeholder 1">
            <a:extLst>
              <a:ext uri="{FF2B5EF4-FFF2-40B4-BE49-F238E27FC236}">
                <a16:creationId xmlns:a16="http://schemas.microsoft.com/office/drawing/2014/main" id="{754CA5E5-7572-4D74-ABDA-79B1134899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827" name="Notes Placeholder 2">
            <a:extLst>
              <a:ext uri="{FF2B5EF4-FFF2-40B4-BE49-F238E27FC236}">
                <a16:creationId xmlns:a16="http://schemas.microsoft.com/office/drawing/2014/main" id="{55D36478-3AC4-47B4-9DE6-A6131AEC40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17828" name="Slide Number Placeholder 3">
            <a:extLst>
              <a:ext uri="{FF2B5EF4-FFF2-40B4-BE49-F238E27FC236}">
                <a16:creationId xmlns:a16="http://schemas.microsoft.com/office/drawing/2014/main" id="{FEF285AB-66EB-477E-B356-2D273A053DA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51D9A31B-5100-42B2-B094-72D9A88D6B22}" type="slidenum">
              <a:rPr lang="es-PR" altLang="en-US" sz="1200">
                <a:latin typeface="Calibri" panose="020F0502020204030204" pitchFamily="34" charset="0"/>
              </a:rPr>
              <a:pPr algn="r"/>
              <a:t>86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410" name="Slide Image Placeholder 1">
            <a:extLst>
              <a:ext uri="{FF2B5EF4-FFF2-40B4-BE49-F238E27FC236}">
                <a16:creationId xmlns:a16="http://schemas.microsoft.com/office/drawing/2014/main" id="{2E1DA5F6-9C78-4097-8572-72F8F9C954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5411" name="Notes Placeholder 2">
            <a:extLst>
              <a:ext uri="{FF2B5EF4-FFF2-40B4-BE49-F238E27FC236}">
                <a16:creationId xmlns:a16="http://schemas.microsoft.com/office/drawing/2014/main" id="{E08AF710-CD69-4F46-86D8-A1372E0C2F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85412" name="Slide Number Placeholder 3">
            <a:extLst>
              <a:ext uri="{FF2B5EF4-FFF2-40B4-BE49-F238E27FC236}">
                <a16:creationId xmlns:a16="http://schemas.microsoft.com/office/drawing/2014/main" id="{6CEF9C01-86F3-43B0-9BEE-9D259CF1BDC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81962E37-A7B3-4313-89EC-4D3131531145}" type="slidenum">
              <a:rPr lang="es-PR" altLang="en-US" sz="1200">
                <a:latin typeface="Calibri" panose="020F0502020204030204" pitchFamily="34" charset="0"/>
              </a:rPr>
              <a:pPr algn="r"/>
              <a:t>87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Slide Image Placeholder 1">
            <a:extLst>
              <a:ext uri="{FF2B5EF4-FFF2-40B4-BE49-F238E27FC236}">
                <a16:creationId xmlns:a16="http://schemas.microsoft.com/office/drawing/2014/main" id="{8EC6456E-DD48-49B7-8DCB-F528F9EFFF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7459" name="Notes Placeholder 2">
            <a:extLst>
              <a:ext uri="{FF2B5EF4-FFF2-40B4-BE49-F238E27FC236}">
                <a16:creationId xmlns:a16="http://schemas.microsoft.com/office/drawing/2014/main" id="{14155143-00A4-4157-9B13-D2166C82C5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87460" name="Slide Number Placeholder 3">
            <a:extLst>
              <a:ext uri="{FF2B5EF4-FFF2-40B4-BE49-F238E27FC236}">
                <a16:creationId xmlns:a16="http://schemas.microsoft.com/office/drawing/2014/main" id="{D3E041A0-92B2-4041-A591-D1A2C8F7FFC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0142122C-A785-4A9B-AFF2-734AB297D4E8}" type="slidenum">
              <a:rPr lang="es-PR" altLang="en-US" sz="1200">
                <a:latin typeface="Calibri" panose="020F0502020204030204" pitchFamily="34" charset="0"/>
              </a:rPr>
              <a:pPr algn="r"/>
              <a:t>88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30" name="Slide Image Placeholder 1">
            <a:extLst>
              <a:ext uri="{FF2B5EF4-FFF2-40B4-BE49-F238E27FC236}">
                <a16:creationId xmlns:a16="http://schemas.microsoft.com/office/drawing/2014/main" id="{B6EC7276-22CE-4E66-9305-37AFB71EBE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0531" name="Notes Placeholder 2">
            <a:extLst>
              <a:ext uri="{FF2B5EF4-FFF2-40B4-BE49-F238E27FC236}">
                <a16:creationId xmlns:a16="http://schemas.microsoft.com/office/drawing/2014/main" id="{8478DEFA-3A58-454D-AA72-6E9463FD34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90532" name="Slide Number Placeholder 3">
            <a:extLst>
              <a:ext uri="{FF2B5EF4-FFF2-40B4-BE49-F238E27FC236}">
                <a16:creationId xmlns:a16="http://schemas.microsoft.com/office/drawing/2014/main" id="{3D75569F-BB53-4889-A667-57804CAFE97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6EC131A9-0F4B-4425-A73F-28B22B6A7B8E}" type="slidenum">
              <a:rPr lang="es-PR" altLang="en-US" sz="1200">
                <a:latin typeface="Calibri" panose="020F0502020204030204" pitchFamily="34" charset="0"/>
              </a:rPr>
              <a:pPr algn="r"/>
              <a:t>89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Slide Image Placeholder 1">
            <a:extLst>
              <a:ext uri="{FF2B5EF4-FFF2-40B4-BE49-F238E27FC236}">
                <a16:creationId xmlns:a16="http://schemas.microsoft.com/office/drawing/2014/main" id="{2B165F27-2812-4D28-A16F-998C9FA637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03" name="Notes Placeholder 2">
            <a:extLst>
              <a:ext uri="{FF2B5EF4-FFF2-40B4-BE49-F238E27FC236}">
                <a16:creationId xmlns:a16="http://schemas.microsoft.com/office/drawing/2014/main" id="{F52C6B67-6EDD-4DD1-974D-520BF7A28B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14404" name="Slide Number Placeholder 3">
            <a:extLst>
              <a:ext uri="{FF2B5EF4-FFF2-40B4-BE49-F238E27FC236}">
                <a16:creationId xmlns:a16="http://schemas.microsoft.com/office/drawing/2014/main" id="{58E9B4E0-F3DF-448F-AE1F-80CE542A8D6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193E6E1A-87D2-4DFB-B033-9E391C7C4714}" type="slidenum">
              <a:rPr lang="es-PR" altLang="en-US" sz="1200">
                <a:latin typeface="Calibri" panose="020F0502020204030204" pitchFamily="34" charset="0"/>
              </a:rPr>
              <a:pPr algn="r"/>
              <a:t>9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Slide Image Placeholder 1">
            <a:extLst>
              <a:ext uri="{FF2B5EF4-FFF2-40B4-BE49-F238E27FC236}">
                <a16:creationId xmlns:a16="http://schemas.microsoft.com/office/drawing/2014/main" id="{343A2CEF-02E4-4895-A4EA-011C92E7BB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2579" name="Notes Placeholder 2">
            <a:extLst>
              <a:ext uri="{FF2B5EF4-FFF2-40B4-BE49-F238E27FC236}">
                <a16:creationId xmlns:a16="http://schemas.microsoft.com/office/drawing/2014/main" id="{3B239F96-8A24-4EFE-8E65-69B0EB3606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92580" name="Slide Number Placeholder 3">
            <a:extLst>
              <a:ext uri="{FF2B5EF4-FFF2-40B4-BE49-F238E27FC236}">
                <a16:creationId xmlns:a16="http://schemas.microsoft.com/office/drawing/2014/main" id="{BD847527-AC58-4098-99A4-6C6F60179B8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944C42B8-4FB6-45E8-9A23-DE9B2CF14632}" type="slidenum">
              <a:rPr lang="es-PR" altLang="en-US" sz="1200">
                <a:latin typeface="Calibri" panose="020F0502020204030204" pitchFamily="34" charset="0"/>
              </a:rPr>
              <a:pPr algn="r"/>
              <a:t>90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Slide Image Placeholder 1">
            <a:extLst>
              <a:ext uri="{FF2B5EF4-FFF2-40B4-BE49-F238E27FC236}">
                <a16:creationId xmlns:a16="http://schemas.microsoft.com/office/drawing/2014/main" id="{4DC403C2-5B71-41FF-86B5-544B390243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6675" name="Notes Placeholder 2">
            <a:extLst>
              <a:ext uri="{FF2B5EF4-FFF2-40B4-BE49-F238E27FC236}">
                <a16:creationId xmlns:a16="http://schemas.microsoft.com/office/drawing/2014/main" id="{DE37E8A2-3CC3-469C-8B66-61A1654DA6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96676" name="Slide Number Placeholder 3">
            <a:extLst>
              <a:ext uri="{FF2B5EF4-FFF2-40B4-BE49-F238E27FC236}">
                <a16:creationId xmlns:a16="http://schemas.microsoft.com/office/drawing/2014/main" id="{47B07AAA-1E6D-46DE-B60F-E9C3EA689B4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0849ECEE-AD72-4110-BBF0-4621BEB3F714}" type="slidenum">
              <a:rPr lang="es-PR" altLang="en-US" sz="1200">
                <a:latin typeface="Calibri" panose="020F0502020204030204" pitchFamily="34" charset="0"/>
              </a:rPr>
              <a:pPr algn="r"/>
              <a:t>91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2" name="Slide Image Placeholder 1">
            <a:extLst>
              <a:ext uri="{FF2B5EF4-FFF2-40B4-BE49-F238E27FC236}">
                <a16:creationId xmlns:a16="http://schemas.microsoft.com/office/drawing/2014/main" id="{225C87F7-A5DA-4B8B-A606-3A2D1923C6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23" name="Notes Placeholder 2">
            <a:extLst>
              <a:ext uri="{FF2B5EF4-FFF2-40B4-BE49-F238E27FC236}">
                <a16:creationId xmlns:a16="http://schemas.microsoft.com/office/drawing/2014/main" id="{95F814CB-2D52-4D93-A836-3685A58DB0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98724" name="Slide Number Placeholder 3">
            <a:extLst>
              <a:ext uri="{FF2B5EF4-FFF2-40B4-BE49-F238E27FC236}">
                <a16:creationId xmlns:a16="http://schemas.microsoft.com/office/drawing/2014/main" id="{F8EBC28A-A88C-4461-BF56-360707B0550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8E0F7736-17D5-4A2E-A77D-D1A6D2B4D0C6}" type="slidenum">
              <a:rPr lang="es-PR" altLang="en-US" sz="1200">
                <a:latin typeface="Calibri" panose="020F0502020204030204" pitchFamily="34" charset="0"/>
              </a:rPr>
              <a:pPr algn="r"/>
              <a:t>92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0" name="Slide Image Placeholder 1">
            <a:extLst>
              <a:ext uri="{FF2B5EF4-FFF2-40B4-BE49-F238E27FC236}">
                <a16:creationId xmlns:a16="http://schemas.microsoft.com/office/drawing/2014/main" id="{245CFFD4-A0B8-4FB8-85E2-4D0911C3C2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0771" name="Notes Placeholder 2">
            <a:extLst>
              <a:ext uri="{FF2B5EF4-FFF2-40B4-BE49-F238E27FC236}">
                <a16:creationId xmlns:a16="http://schemas.microsoft.com/office/drawing/2014/main" id="{DBF123FA-FCD1-4FB1-85AF-6DD97D238E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00772" name="Slide Number Placeholder 3">
            <a:extLst>
              <a:ext uri="{FF2B5EF4-FFF2-40B4-BE49-F238E27FC236}">
                <a16:creationId xmlns:a16="http://schemas.microsoft.com/office/drawing/2014/main" id="{E0D6790C-EA1A-4598-A859-7878C6B2CCC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B3CE8A8F-8E2C-4542-BAD0-49C759ABAEA4}" type="slidenum">
              <a:rPr lang="es-PR" altLang="en-US" sz="1200">
                <a:latin typeface="Calibri" panose="020F0502020204030204" pitchFamily="34" charset="0"/>
              </a:rPr>
              <a:pPr algn="r"/>
              <a:t>93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62" name="Slide Image Placeholder 1">
            <a:extLst>
              <a:ext uri="{FF2B5EF4-FFF2-40B4-BE49-F238E27FC236}">
                <a16:creationId xmlns:a16="http://schemas.microsoft.com/office/drawing/2014/main" id="{D40AC81B-FC7C-4751-B426-D590B80E2C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63" name="Notes Placeholder 2">
            <a:extLst>
              <a:ext uri="{FF2B5EF4-FFF2-40B4-BE49-F238E27FC236}">
                <a16:creationId xmlns:a16="http://schemas.microsoft.com/office/drawing/2014/main" id="{FB74BC5C-9350-4263-B49F-0E4C7F8BA9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08964" name="Slide Number Placeholder 3">
            <a:extLst>
              <a:ext uri="{FF2B5EF4-FFF2-40B4-BE49-F238E27FC236}">
                <a16:creationId xmlns:a16="http://schemas.microsoft.com/office/drawing/2014/main" id="{A83F4970-9154-4DE9-83EF-11EB59C9520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46127AD2-9E48-4CFE-AA64-E698E7F11DA8}" type="slidenum">
              <a:rPr lang="es-PR" altLang="en-US" sz="1200">
                <a:latin typeface="Calibri" panose="020F0502020204030204" pitchFamily="34" charset="0"/>
              </a:rPr>
              <a:pPr algn="r"/>
              <a:t>94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010" name="Slide Image Placeholder 1">
            <a:extLst>
              <a:ext uri="{FF2B5EF4-FFF2-40B4-BE49-F238E27FC236}">
                <a16:creationId xmlns:a16="http://schemas.microsoft.com/office/drawing/2014/main" id="{7E70FB23-827A-47D1-B988-DCAD927283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1011" name="Notes Placeholder 2">
            <a:extLst>
              <a:ext uri="{FF2B5EF4-FFF2-40B4-BE49-F238E27FC236}">
                <a16:creationId xmlns:a16="http://schemas.microsoft.com/office/drawing/2014/main" id="{4342C63B-02C0-4E4A-BFA5-57A3DB2D76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11012" name="Slide Number Placeholder 3">
            <a:extLst>
              <a:ext uri="{FF2B5EF4-FFF2-40B4-BE49-F238E27FC236}">
                <a16:creationId xmlns:a16="http://schemas.microsoft.com/office/drawing/2014/main" id="{89F60BD1-2636-4543-BA21-8F09405F1FD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1CFD7A65-6A2E-4D08-A564-7EBF505160D9}" type="slidenum">
              <a:rPr lang="es-PR" altLang="en-US" sz="1200">
                <a:latin typeface="Calibri" panose="020F0502020204030204" pitchFamily="34" charset="0"/>
              </a:rPr>
              <a:pPr algn="r"/>
              <a:t>95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Slide Image Placeholder 1">
            <a:extLst>
              <a:ext uri="{FF2B5EF4-FFF2-40B4-BE49-F238E27FC236}">
                <a16:creationId xmlns:a16="http://schemas.microsoft.com/office/drawing/2014/main" id="{DD925A7A-3F0F-426F-8A7D-8B9AE7F750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6915" name="Notes Placeholder 2">
            <a:extLst>
              <a:ext uri="{FF2B5EF4-FFF2-40B4-BE49-F238E27FC236}">
                <a16:creationId xmlns:a16="http://schemas.microsoft.com/office/drawing/2014/main" id="{5CDD3189-094F-4BA7-80EF-871CC91FD5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06916" name="Slide Number Placeholder 3">
            <a:extLst>
              <a:ext uri="{FF2B5EF4-FFF2-40B4-BE49-F238E27FC236}">
                <a16:creationId xmlns:a16="http://schemas.microsoft.com/office/drawing/2014/main" id="{53E6DCD9-2892-420B-961B-9AD9B70AD05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14F00029-65EE-4BA3-8875-B7BD20BD1C26}" type="slidenum">
              <a:rPr lang="es-PR" altLang="en-US" sz="1200">
                <a:latin typeface="Calibri" panose="020F0502020204030204" pitchFamily="34" charset="0"/>
              </a:rPr>
              <a:pPr algn="r"/>
              <a:t>96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8" name="Slide Image Placeholder 1">
            <a:extLst>
              <a:ext uri="{FF2B5EF4-FFF2-40B4-BE49-F238E27FC236}">
                <a16:creationId xmlns:a16="http://schemas.microsoft.com/office/drawing/2014/main" id="{2BCEC905-18B8-451D-94AD-08265646DF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2819" name="Notes Placeholder 2">
            <a:extLst>
              <a:ext uri="{FF2B5EF4-FFF2-40B4-BE49-F238E27FC236}">
                <a16:creationId xmlns:a16="http://schemas.microsoft.com/office/drawing/2014/main" id="{EA641567-14FD-4A15-B13C-276F487E9E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02820" name="Slide Number Placeholder 3">
            <a:extLst>
              <a:ext uri="{FF2B5EF4-FFF2-40B4-BE49-F238E27FC236}">
                <a16:creationId xmlns:a16="http://schemas.microsoft.com/office/drawing/2014/main" id="{24899DE6-EB14-47E1-ACB8-A9E6ADB21AB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0769031E-BDEB-45A7-927F-66673733FD88}" type="slidenum">
              <a:rPr lang="es-PR" altLang="en-US" sz="1200">
                <a:latin typeface="Calibri" panose="020F0502020204030204" pitchFamily="34" charset="0"/>
              </a:rPr>
              <a:pPr algn="r"/>
              <a:t>97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106" name="Slide Image Placeholder 1">
            <a:extLst>
              <a:ext uri="{FF2B5EF4-FFF2-40B4-BE49-F238E27FC236}">
                <a16:creationId xmlns:a16="http://schemas.microsoft.com/office/drawing/2014/main" id="{6A048739-B84A-490D-89BF-7C0E819202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5107" name="Notes Placeholder 2">
            <a:extLst>
              <a:ext uri="{FF2B5EF4-FFF2-40B4-BE49-F238E27FC236}">
                <a16:creationId xmlns:a16="http://schemas.microsoft.com/office/drawing/2014/main" id="{DE1D51E6-E18F-42FF-8DB9-197B0EE97B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15108" name="Slide Number Placeholder 3">
            <a:extLst>
              <a:ext uri="{FF2B5EF4-FFF2-40B4-BE49-F238E27FC236}">
                <a16:creationId xmlns:a16="http://schemas.microsoft.com/office/drawing/2014/main" id="{87620182-76D8-436C-9E31-48589B2DEB7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FE19A7BF-0E36-4163-8E9C-E9C0ECF5D8C5}" type="slidenum">
              <a:rPr lang="es-PR" altLang="en-US" sz="1200">
                <a:latin typeface="Calibri" panose="020F0502020204030204" pitchFamily="34" charset="0"/>
              </a:rPr>
              <a:pPr algn="r"/>
              <a:t>98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Slide Image Placeholder 1">
            <a:extLst>
              <a:ext uri="{FF2B5EF4-FFF2-40B4-BE49-F238E27FC236}">
                <a16:creationId xmlns:a16="http://schemas.microsoft.com/office/drawing/2014/main" id="{55F666CA-44D7-4561-81F6-23EC364535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7155" name="Notes Placeholder 2">
            <a:extLst>
              <a:ext uri="{FF2B5EF4-FFF2-40B4-BE49-F238E27FC236}">
                <a16:creationId xmlns:a16="http://schemas.microsoft.com/office/drawing/2014/main" id="{A0F9D233-168E-4FBB-AD4F-67EC7933AF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17156" name="Slide Number Placeholder 3">
            <a:extLst>
              <a:ext uri="{FF2B5EF4-FFF2-40B4-BE49-F238E27FC236}">
                <a16:creationId xmlns:a16="http://schemas.microsoft.com/office/drawing/2014/main" id="{584A6695-AB8A-4D5E-93B0-B195E4E4E84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A0683774-0E19-443B-8748-9B180155A3E8}" type="slidenum">
              <a:rPr lang="es-PR" altLang="en-US" sz="1200">
                <a:latin typeface="Calibri" panose="020F0502020204030204" pitchFamily="34" charset="0"/>
              </a:rPr>
              <a:pPr algn="r"/>
              <a:t>99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829699-E396-43FC-9435-F34753F02700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36">
            <a:extLst>
              <a:ext uri="{FF2B5EF4-FFF2-40B4-BE49-F238E27FC236}">
                <a16:creationId xmlns:a16="http://schemas.microsoft.com/office/drawing/2014/main" id="{CED368C1-E3D3-4566-B76B-23ADE828E2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2F9682-8036-4615-ABAF-6E47A56F1E72}"/>
              </a:ext>
            </a:extLst>
          </p:cNvPr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A1CE88-D4EE-463C-8C81-62C58D0DDE01}"/>
              </a:ext>
            </a:extLst>
          </p:cNvPr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20B690A5-0CD7-47F1-9403-2B98D338C0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FB510B7F-F85C-4B6F-B0E3-C6F765AA589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s-PR" altLang="en-US" sz="1200" dirty="0" err="1">
                <a:latin typeface="Arial" panose="020B0604020202020204" pitchFamily="34" charset="0"/>
              </a:rPr>
              <a:t>Saludmed</a:t>
            </a:r>
            <a:r>
              <a:rPr lang="es-PR" altLang="en-US" sz="1200" dirty="0">
                <a:latin typeface="Arial" panose="020B0604020202020204" pitchFamily="34" charset="0"/>
              </a:rPr>
              <a:t> 2023, por </a:t>
            </a:r>
            <a:r>
              <a:rPr lang="es-PR" altLang="en-US" sz="1200" b="1" i="1" dirty="0">
                <a:latin typeface="Arial" panose="020B0604020202020204" pitchFamily="34" charset="0"/>
                <a:hlinkClick r:id="rId4"/>
              </a:rPr>
              <a:t>Edgar Lopategui Corsino</a:t>
            </a:r>
            <a:r>
              <a:rPr lang="es-PR" altLang="en-US" sz="1200" dirty="0">
                <a:latin typeface="Arial" panose="020B0604020202020204" pitchFamily="34" charset="0"/>
              </a:rPr>
              <a:t>, se encuentra bajo una licencia </a:t>
            </a:r>
            <a:r>
              <a:rPr lang="es-PR" altLang="en-US" sz="1200" i="1" dirty="0">
                <a:latin typeface="Arial" panose="020B0604020202020204" pitchFamily="34" charset="0"/>
                <a:hlinkClick r:id="rId5"/>
              </a:rPr>
              <a:t>"Creative </a:t>
            </a:r>
            <a:r>
              <a:rPr lang="es-PR" altLang="en-US" sz="1200" i="1" dirty="0" err="1">
                <a:latin typeface="Arial" panose="020B0604020202020204" pitchFamily="34" charset="0"/>
                <a:hlinkClick r:id="rId5"/>
              </a:rPr>
              <a:t>Commons</a:t>
            </a:r>
            <a:r>
              <a:rPr lang="es-PR" altLang="en-US" sz="1200" i="1" dirty="0">
                <a:latin typeface="Arial" panose="020B0604020202020204" pitchFamily="34" charset="0"/>
                <a:hlinkClick r:id="rId5"/>
              </a:rPr>
              <a:t>"</a:t>
            </a:r>
            <a:r>
              <a:rPr lang="es-PR" altLang="en-US" sz="1200" dirty="0">
                <a:latin typeface="Arial" panose="020B0604020202020204" pitchFamily="34" charset="0"/>
              </a:rPr>
              <a:t>, </a:t>
            </a:r>
          </a:p>
          <a:p>
            <a:r>
              <a:rPr lang="es-PR" altLang="en-US" sz="1200" dirty="0">
                <a:latin typeface="Arial" panose="020B0604020202020204" pitchFamily="34" charset="0"/>
              </a:rPr>
              <a:t>de tipo: </a:t>
            </a:r>
            <a:r>
              <a:rPr lang="es-PR" altLang="en-US" sz="1200" b="1" i="1" dirty="0">
                <a:latin typeface="Arial" panose="020B0604020202020204" pitchFamily="34" charset="0"/>
                <a:hlinkClick r:id="rId5"/>
              </a:rPr>
              <a:t>Reconocimiento-</a:t>
            </a:r>
            <a:r>
              <a:rPr lang="es-PR" altLang="en-US" sz="1200" b="1" i="1" dirty="0" err="1">
                <a:latin typeface="Arial" panose="020B0604020202020204" pitchFamily="34" charset="0"/>
                <a:hlinkClick r:id="rId5"/>
              </a:rPr>
              <a:t>NoComercial</a:t>
            </a:r>
            <a:r>
              <a:rPr lang="es-PR" altLang="en-US" sz="1200" b="1" i="1" dirty="0">
                <a:latin typeface="Arial" panose="020B0604020202020204" pitchFamily="34" charset="0"/>
                <a:hlinkClick r:id="rId5"/>
              </a:rPr>
              <a:t>-Sin Obras Derivadas 3.0.  Licencia de Puerto Rico</a:t>
            </a:r>
            <a:r>
              <a:rPr lang="es-PR" altLang="en-US" sz="1200" dirty="0">
                <a:latin typeface="Arial" panose="020B0604020202020204" pitchFamily="34" charset="0"/>
              </a:rPr>
              <a:t>.  </a:t>
            </a:r>
          </a:p>
          <a:p>
            <a:r>
              <a:rPr lang="es-PR" altLang="en-US" sz="1200" dirty="0">
                <a:latin typeface="Arial" panose="020B0604020202020204" pitchFamily="34" charset="0"/>
              </a:rPr>
              <a:t>Basado en las páginas publicadas para el sitio Web: </a:t>
            </a:r>
            <a:r>
              <a:rPr lang="es-PR" altLang="en-US" sz="1200" b="1" i="1" dirty="0">
                <a:latin typeface="Arial" panose="020B0604020202020204" pitchFamily="34" charset="0"/>
                <a:hlinkClick r:id="rId4"/>
              </a:rPr>
              <a:t>www.saludmed.com</a:t>
            </a:r>
            <a:r>
              <a:rPr lang="es-PR" altLang="en-US" sz="1200" dirty="0">
                <a:latin typeface="Arial" panose="020B0604020202020204" pitchFamily="34" charset="0"/>
              </a:rPr>
              <a:t>.</a:t>
            </a:r>
            <a:endParaRPr lang="es-PR" altLang="en-US" sz="1800" dirty="0"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407C54-615D-4238-B2BA-A9A1DCD345C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E6B81E-3848-4741-B737-0C1A64F31F97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283A2F-389A-4533-9952-69E17B22D7F2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9F97E6-AC81-4305-A087-D016239C1328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71A129-D3FC-40DE-BCAC-2E9C02316FD2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17" name="Rounded Rectangle 26">
            <a:extLst>
              <a:ext uri="{FF2B5EF4-FFF2-40B4-BE49-F238E27FC236}">
                <a16:creationId xmlns:a16="http://schemas.microsoft.com/office/drawing/2014/main" id="{EB4270AD-B189-4732-A451-71B238D41E28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8" name="Rounded Rectangle 40">
            <a:extLst>
              <a:ext uri="{FF2B5EF4-FFF2-40B4-BE49-F238E27FC236}">
                <a16:creationId xmlns:a16="http://schemas.microsoft.com/office/drawing/2014/main" id="{433B847E-D898-42CE-9153-43B8C43567E7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9F482D-BF57-4D55-80FB-C4D64599A681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Slide Number Placeholder 28">
            <a:extLst>
              <a:ext uri="{FF2B5EF4-FFF2-40B4-BE49-F238E27FC236}">
                <a16:creationId xmlns:a16="http://schemas.microsoft.com/office/drawing/2014/main" id="{C379DF48-80CB-4964-A697-5ADD7D5E62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464946-3F64-404B-BD5D-460A590B1E70}" type="slidenum">
              <a:rPr lang="es-PR" altLang="en-US"/>
              <a:pPr/>
              <a:t>‹#›</a:t>
            </a:fld>
            <a:endParaRPr lang="es-PR" altLang="en-US"/>
          </a:p>
        </p:txBody>
      </p:sp>
      <p:sp>
        <p:nvSpPr>
          <p:cNvPr id="21" name="Date Placeholder 27">
            <a:extLst>
              <a:ext uri="{FF2B5EF4-FFF2-40B4-BE49-F238E27FC236}">
                <a16:creationId xmlns:a16="http://schemas.microsoft.com/office/drawing/2014/main" id="{96EA73DA-7784-42A5-B4E0-229E0CAC8C6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3ABF3-B5A5-40FD-8D36-F2ABA0335AB2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22" name="Footer Placeholder 16">
            <a:extLst>
              <a:ext uri="{FF2B5EF4-FFF2-40B4-BE49-F238E27FC236}">
                <a16:creationId xmlns:a16="http://schemas.microsoft.com/office/drawing/2014/main" id="{CEDC0FD2-56DB-4ACD-9768-F9F0111D772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882958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70B0D25A-ACCD-466F-B77B-65675A22F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1AD9D-B825-4558-9694-10AD03DFC8FE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1E9D151A-BF1D-4920-B022-E6203CD73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6B44193C-B05B-4F69-A8DB-38820331A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92177A-61A3-4EE8-875D-587D80509048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942501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46F43CFA-DD9A-4153-9CD9-7A13BC594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6389F-33E7-4188-9398-D247773AF583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11DDAB1-B5CA-4FE7-9FEB-256E94E2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4F31F5A6-C3AB-4C23-8FCC-4AB10D61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C738C4-3015-4E15-8321-6399AC8259C4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264880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C248C452-0051-4DE6-8BCB-BCC1BCCC2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4EA4C-0706-4330-BEC5-E50B65DEC4BB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56FBF06-2475-46DD-B35D-1A82E5C16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A18A426C-9FF9-46F6-BAA2-C9226F951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F91515-7ECE-4CD9-B032-5348C58B6A07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6868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B9435354-C79E-4603-AA8F-12818A0DB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31818-CF27-49AA-A11A-6CA9ADF79942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FCF02E7-BE70-4410-846F-A6D01D676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1065EE3C-F6C6-45D3-A867-2E3F0EAB9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FD49FD-CD0D-420A-B16C-4BE0C35DE26D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799932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F7DC267B-C2E8-4E33-B889-A6EE9DEC4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E0C5B-9029-4547-A19D-D2BCF2AABBE1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65C967B7-B1F6-4C70-A34A-FFA60589D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A0054D28-2F72-41BD-9EFF-014B1BBDC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FA9247-8571-4F8A-81F7-74A75AA488D1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575850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EC2ADC-3D59-4BE3-A7B8-A141F82079D9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80A605-89F2-4FE3-AC29-364B4BA52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19DFFD-7D6B-42BE-BC5E-BC4E479CD843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F0F256-C9DF-4090-9518-A9DEE9FBC60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738279-628D-49BB-9A82-3EBED09CE13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12" name="Rounded Rectangle 32">
            <a:extLst>
              <a:ext uri="{FF2B5EF4-FFF2-40B4-BE49-F238E27FC236}">
                <a16:creationId xmlns:a16="http://schemas.microsoft.com/office/drawing/2014/main" id="{E3793307-A22E-4038-9E4F-87AF47A3BF70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3" name="Rounded Rectangle 33">
            <a:extLst>
              <a:ext uri="{FF2B5EF4-FFF2-40B4-BE49-F238E27FC236}">
                <a16:creationId xmlns:a16="http://schemas.microsoft.com/office/drawing/2014/main" id="{F847767F-D9E9-4AAF-BE3C-9F5337ED453B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E0DD17-F4A6-4332-966D-D25CBA7ED9B1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C903B7-C075-4CEA-B357-31E27DA961EC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282D2C-5BBB-4D65-9E2C-35C3FDA2DE4A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8DA858-B1F2-482C-855A-E38534EEB81D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B6AD39-F126-48E4-B512-F4850F6EAA95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55C583-D2AE-4EE1-8AF9-561CF35A6948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20" name="Picture 21">
            <a:extLst>
              <a:ext uri="{FF2B5EF4-FFF2-40B4-BE49-F238E27FC236}">
                <a16:creationId xmlns:a16="http://schemas.microsoft.com/office/drawing/2014/main" id="{579B489A-050A-4FC6-91FF-E6503A1600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>
            <a:extLst>
              <a:ext uri="{FF2B5EF4-FFF2-40B4-BE49-F238E27FC236}">
                <a16:creationId xmlns:a16="http://schemas.microsoft.com/office/drawing/2014/main" id="{1C5B2EBA-74C7-4A5A-B4EE-417C460E1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9B5E10E-75AF-4FD9-9DF6-EB0672ED9A7F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22" name="Footer Placeholder 27">
            <a:extLst>
              <a:ext uri="{FF2B5EF4-FFF2-40B4-BE49-F238E27FC236}">
                <a16:creationId xmlns:a16="http://schemas.microsoft.com/office/drawing/2014/main" id="{46DE9AB3-9C91-454F-843D-0A0DCBD50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>
            <a:extLst>
              <a:ext uri="{FF2B5EF4-FFF2-40B4-BE49-F238E27FC236}">
                <a16:creationId xmlns:a16="http://schemas.microsoft.com/office/drawing/2014/main" id="{6D7AF849-41FA-4CC5-AEDC-A823F481D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9212F1-6E5D-4A42-A564-E8C4EB8C2E0E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4161617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586FA2-688A-49B4-A8FC-AD193AA7F265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BC80F4-20D4-48C5-AE78-7B450D189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D76171-1CE7-456F-B3AE-828353C97919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8F3E70-9383-45B6-A54E-8FADB4A8CE3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4FCE5-7AB1-4747-8F27-5F4D201D5F8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8" name="Rounded Rectangle 32">
            <a:extLst>
              <a:ext uri="{FF2B5EF4-FFF2-40B4-BE49-F238E27FC236}">
                <a16:creationId xmlns:a16="http://schemas.microsoft.com/office/drawing/2014/main" id="{CA6A3F2C-2F6F-494D-B928-05274AD0DC58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9" name="Rounded Rectangle 33">
            <a:extLst>
              <a:ext uri="{FF2B5EF4-FFF2-40B4-BE49-F238E27FC236}">
                <a16:creationId xmlns:a16="http://schemas.microsoft.com/office/drawing/2014/main" id="{EF566F7A-0967-45AB-A2CA-B5B0690A2654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26037C-AF89-4344-9563-7FFAB5370827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8DDE60-691D-43FB-93A8-45D8B3CEAF89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AC9A25-1240-45BD-A6C7-F2AA1025A7B0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E77479-0107-4A96-9D6E-2F15391B31AA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BB2F25-D8B2-4557-8A6D-0B02F4DF9E91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EF913F-5FE4-424E-BFCF-8715B5350EB7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6" name="Picture 21">
            <a:extLst>
              <a:ext uri="{FF2B5EF4-FFF2-40B4-BE49-F238E27FC236}">
                <a16:creationId xmlns:a16="http://schemas.microsoft.com/office/drawing/2014/main" id="{35787883-CE95-442D-B15C-519DF89171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B325A460-BDAC-4221-B006-34685BEED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62958-C986-4143-8AF2-169F8F8BD370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800B289A-A6B9-4E67-8803-B0196655A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A9CB0C58-994B-4942-B45C-9E69DC275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B97E0F-0403-4745-ABBF-8A417C790795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4275634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D3336C7F-9C14-4792-8C92-10B00AD95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EBE94-EEAA-4148-9906-79A274153292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752D4-F15C-41DD-9EB1-AD3F89B22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DDDAC1CB-72FA-4AB3-B929-8E990CC9B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C0E3A-C4AD-4F0E-ABB5-CC69CC880941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87735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114FAEE1-C40D-4FC9-949F-500F6A41A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A4B4E-7AAD-4F46-B5F1-3AE54D18FE62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FBD4285A-E1BC-4173-9BDF-A8C292B94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13490645-757D-4E0D-A32A-20DC02AB7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668B7B-4DBC-464F-8493-2A6CC0421282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2005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65D93B14-92B9-4A83-A510-5D977B128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65462-ED2F-4FBE-9A05-AAA621AD1366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AF4262D-A037-4B87-BD74-8C68EC7BC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B49C596A-ED56-42DB-9E89-D2192FDBA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1CC501-C0CE-4D7D-88D7-E2EE6C219C4E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550290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C7A396FD-0413-438E-9689-1E9CE5AFAF57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0CB99AD-F3A9-4640-BBC1-83B3F5605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CF18305-78D6-4216-8F9B-CA680EAAC593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10C714B-7293-4E41-96B7-45B007242A9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43C2BC2-2DB4-49E1-B92C-A8638DA1EC77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33" name="Rounded Rectangle 32">
            <a:extLst>
              <a:ext uri="{FF2B5EF4-FFF2-40B4-BE49-F238E27FC236}">
                <a16:creationId xmlns:a16="http://schemas.microsoft.com/office/drawing/2014/main" id="{C073CA69-8F46-4E74-B567-6352475B1813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4" name="Rounded Rectangle 33">
            <a:extLst>
              <a:ext uri="{FF2B5EF4-FFF2-40B4-BE49-F238E27FC236}">
                <a16:creationId xmlns:a16="http://schemas.microsoft.com/office/drawing/2014/main" id="{E6B6F64F-636F-4A10-99E1-7BA7A49E29F3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FFC01EC-1150-4606-A5DB-918526D650EA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32FACE0-EAC1-45B0-83BC-2D0302089A1E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0F79981-C241-4272-8582-3C24E3FEF2C7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15B339-CDB9-4915-850B-8783265AC32D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C44684E-5C2F-4388-896F-2E36383B5A1A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65272B2-1C65-4493-8F2E-D89F2AD1F836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39" name="Title Placeholder 21">
            <a:extLst>
              <a:ext uri="{FF2B5EF4-FFF2-40B4-BE49-F238E27FC236}">
                <a16:creationId xmlns:a16="http://schemas.microsoft.com/office/drawing/2014/main" id="{E745A85E-6931-47AB-AD82-CDC442FA914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40" name="Text Placeholder 12">
            <a:extLst>
              <a:ext uri="{FF2B5EF4-FFF2-40B4-BE49-F238E27FC236}">
                <a16:creationId xmlns:a16="http://schemas.microsoft.com/office/drawing/2014/main" id="{A3886AF5-8870-4909-804B-9DBC8713BF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856BDB59-4EFA-4941-88C8-D461DD3F73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A7BEDF18-F974-4482-8E29-FCD9E80E80D2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F1968C-D3A4-4DC5-8C06-10B6E7235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58" name="Picture 34">
            <a:extLst>
              <a:ext uri="{FF2B5EF4-FFF2-40B4-BE49-F238E27FC236}">
                <a16:creationId xmlns:a16="http://schemas.microsoft.com/office/drawing/2014/main" id="{3F885B31-854F-45C3-9342-EE1EE64BEC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D2622CB-CE1A-4BB0-91B3-61BDAD447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68F57139-4FEA-45A4-A9FC-8ACE3ED5F5C4}" type="slidenum">
              <a:rPr lang="es-PR" altLang="en-US"/>
              <a:pPr/>
              <a:t>‹#›</a:t>
            </a:fld>
            <a:endParaRPr lang="es-PR" alt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94AC75F6-908B-4DC7-AEC1-CFAF2D015E9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dirty="0">
                <a:latin typeface="Arial" panose="020B0604020202020204" pitchFamily="34" charset="0"/>
              </a:rPr>
              <a:t>Copyright © 2023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3" r:id="rId3"/>
    <p:sldLayoutId id="2147483692" r:id="rId4"/>
    <p:sldLayoutId id="2147483696" r:id="rId5"/>
    <p:sldLayoutId id="2147483697" r:id="rId6"/>
    <p:sldLayoutId id="2147483691" r:id="rId7"/>
    <p:sldLayoutId id="2147483690" r:id="rId8"/>
    <p:sldLayoutId id="2147483689" r:id="rId9"/>
    <p:sldLayoutId id="2147483688" r:id="rId10"/>
    <p:sldLayoutId id="214748368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9pPr>
    </p:titleStyle>
    <p:bodyStyle>
      <a:lvl1pPr marL="365125" indent="-255588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5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Relationship Id="rId4" Type="http://schemas.openxmlformats.org/officeDocument/2006/relationships/image" Target="../media/image133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.xml"/><Relationship Id="rId4" Type="http://schemas.openxmlformats.org/officeDocument/2006/relationships/image" Target="../media/image134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4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5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6.xml"/><Relationship Id="rId4" Type="http://schemas.openxmlformats.org/officeDocument/2006/relationships/image" Target="../media/image139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Relationship Id="rId4" Type="http://schemas.openxmlformats.org/officeDocument/2006/relationships/image" Target="../media/image140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8.xml"/><Relationship Id="rId4" Type="http://schemas.openxmlformats.org/officeDocument/2006/relationships/image" Target="../media/image141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Relationship Id="rId4" Type="http://schemas.openxmlformats.org/officeDocument/2006/relationships/image" Target="../media/image142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0.xml"/><Relationship Id="rId4" Type="http://schemas.openxmlformats.org/officeDocument/2006/relationships/image" Target="../media/image1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6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1.xml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2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7.jpeg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9.wmf"/><Relationship Id="rId5" Type="http://schemas.openxmlformats.org/officeDocument/2006/relationships/image" Target="../media/image18.jpeg"/><Relationship Id="rId4" Type="http://schemas.openxmlformats.org/officeDocument/2006/relationships/image" Target="../media/image16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4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4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4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4" Type="http://schemas.openxmlformats.org/officeDocument/2006/relationships/image" Target="../media/image6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4" Type="http://schemas.openxmlformats.org/officeDocument/2006/relationships/image" Target="../media/image6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4" Type="http://schemas.openxmlformats.org/officeDocument/2006/relationships/image" Target="../media/image8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2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4" Type="http://schemas.openxmlformats.org/officeDocument/2006/relationships/image" Target="../media/image5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4" Type="http://schemas.openxmlformats.org/officeDocument/2006/relationships/image" Target="../media/image5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4" Type="http://schemas.openxmlformats.org/officeDocument/2006/relationships/image" Target="../media/image6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4" Type="http://schemas.openxmlformats.org/officeDocument/2006/relationships/image" Target="../media/image6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4" Type="http://schemas.openxmlformats.org/officeDocument/2006/relationships/image" Target="../media/image9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4" Type="http://schemas.openxmlformats.org/officeDocument/2006/relationships/image" Target="../media/image9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4" Type="http://schemas.openxmlformats.org/officeDocument/2006/relationships/image" Target="../media/image9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4" Type="http://schemas.openxmlformats.org/officeDocument/2006/relationships/image" Target="../media/image9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2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4" Type="http://schemas.openxmlformats.org/officeDocument/2006/relationships/image" Target="../media/image9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4" Type="http://schemas.openxmlformats.org/officeDocument/2006/relationships/image" Target="../media/image9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4" Type="http://schemas.openxmlformats.org/officeDocument/2006/relationships/image" Target="../media/image10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4" Type="http://schemas.openxmlformats.org/officeDocument/2006/relationships/image" Target="../media/image10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4" Type="http://schemas.openxmlformats.org/officeDocument/2006/relationships/image" Target="../media/image10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4" Type="http://schemas.openxmlformats.org/officeDocument/2006/relationships/image" Target="../media/image10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4" Type="http://schemas.openxmlformats.org/officeDocument/2006/relationships/image" Target="../media/image10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4" Type="http://schemas.openxmlformats.org/officeDocument/2006/relationships/image" Target="../media/image10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Relationship Id="rId4" Type="http://schemas.openxmlformats.org/officeDocument/2006/relationships/image" Target="../media/image10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4" Type="http://schemas.openxmlformats.org/officeDocument/2006/relationships/image" Target="../media/image108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4" Type="http://schemas.openxmlformats.org/officeDocument/2006/relationships/image" Target="../media/image10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4" Type="http://schemas.openxmlformats.org/officeDocument/2006/relationships/image" Target="../media/image11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4" Type="http://schemas.openxmlformats.org/officeDocument/2006/relationships/image" Target="../media/image111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4" Type="http://schemas.openxmlformats.org/officeDocument/2006/relationships/image" Target="../media/image11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4" Type="http://schemas.openxmlformats.org/officeDocument/2006/relationships/image" Target="../media/image11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4" Type="http://schemas.openxmlformats.org/officeDocument/2006/relationships/image" Target="../media/image11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4" Type="http://schemas.openxmlformats.org/officeDocument/2006/relationships/image" Target="../media/image11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4" Type="http://schemas.openxmlformats.org/officeDocument/2006/relationships/image" Target="../media/image116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4" Type="http://schemas.openxmlformats.org/officeDocument/2006/relationships/image" Target="../media/image1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2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4" Type="http://schemas.openxmlformats.org/officeDocument/2006/relationships/image" Target="../media/image118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4" Type="http://schemas.openxmlformats.org/officeDocument/2006/relationships/image" Target="../media/image119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Relationship Id="rId4" Type="http://schemas.openxmlformats.org/officeDocument/2006/relationships/image" Target="../media/image128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4" Type="http://schemas.openxmlformats.org/officeDocument/2006/relationships/image" Target="../media/image129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4" Type="http://schemas.openxmlformats.org/officeDocument/2006/relationships/image" Target="../media/image35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54990-40A7-403A-BEFB-6E2431A03C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49275"/>
            <a:ext cx="9144000" cy="6477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PR" altLang="en-US" sz="240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EVALUACIÓN DE LA SALUD: </a:t>
            </a:r>
            <a:r>
              <a:rPr lang="es-PR" altLang="en-US" sz="2400" i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PRE-PARTICIPACIÓN</a:t>
            </a:r>
            <a:br>
              <a:rPr lang="es-PR" alt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</a:br>
            <a:r>
              <a:rPr lang="es-PR" altLang="en-US" sz="2700" i="1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Guías de ACSM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0D67C-9B89-4F5F-9CE0-DFEC2BD65F1E}"/>
              </a:ext>
            </a:extLst>
          </p:cNvPr>
          <p:cNvSpPr>
            <a:spLocks/>
          </p:cNvSpPr>
          <p:nvPr/>
        </p:nvSpPr>
        <p:spPr bwMode="auto">
          <a:xfrm>
            <a:off x="323850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 algn="ctr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ctr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 algn="ctr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 algn="ctr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 algn="ctr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PR" altLang="en-US" sz="2400" b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Edgar Lopategui Corsino</a:t>
            </a:r>
          </a:p>
          <a:p>
            <a:pPr algn="l">
              <a:lnSpc>
                <a:spcPct val="90000"/>
              </a:lnSpc>
            </a:pPr>
            <a:r>
              <a:rPr lang="es-PR" altLang="en-US" sz="2400" b="1" i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M.A., Fisiología del Ejercicio</a:t>
            </a:r>
          </a:p>
        </p:txBody>
      </p:sp>
      <p:pic>
        <p:nvPicPr>
          <p:cNvPr id="5150" name="Picture 30">
            <a:extLst>
              <a:ext uri="{FF2B5EF4-FFF2-40B4-BE49-F238E27FC236}">
                <a16:creationId xmlns:a16="http://schemas.microsoft.com/office/drawing/2014/main" id="{C3BDD938-6523-459A-8E66-621F5E08F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084763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51" name="Rectangle 31">
            <a:extLst>
              <a:ext uri="{FF2B5EF4-FFF2-40B4-BE49-F238E27FC236}">
                <a16:creationId xmlns:a16="http://schemas.microsoft.com/office/drawing/2014/main" id="{E2E5B207-615D-49D0-92C0-AC2B0466B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4725988"/>
            <a:ext cx="47529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n-US" sz="1800" b="1">
                <a:solidFill>
                  <a:srgbClr val="484876"/>
                </a:solidFill>
              </a:rPr>
              <a:t>Web:        </a:t>
            </a:r>
            <a:r>
              <a:rPr lang="es-PR" altLang="en-US" sz="1800" b="1" i="1">
                <a:solidFill>
                  <a:srgbClr val="484876"/>
                </a:solidFill>
              </a:rPr>
              <a:t>http://www.saludmed.com/</a:t>
            </a:r>
            <a:endParaRPr lang="es-PR" altLang="en-US" sz="2800" i="1">
              <a:solidFill>
                <a:srgbClr val="484876"/>
              </a:solidFill>
            </a:endParaRPr>
          </a:p>
        </p:txBody>
      </p:sp>
      <p:pic>
        <p:nvPicPr>
          <p:cNvPr id="5152" name="Picture 32">
            <a:extLst>
              <a:ext uri="{FF2B5EF4-FFF2-40B4-BE49-F238E27FC236}">
                <a16:creationId xmlns:a16="http://schemas.microsoft.com/office/drawing/2014/main" id="{A751A0BF-0AD8-442D-B244-DF4B7B153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4400"/>
            <a:ext cx="287337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53" name="Rectangle 33">
            <a:extLst>
              <a:ext uri="{FF2B5EF4-FFF2-40B4-BE49-F238E27FC236}">
                <a16:creationId xmlns:a16="http://schemas.microsoft.com/office/drawing/2014/main" id="{63196AD1-24E8-4BA1-8F35-BD922925F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5084763"/>
            <a:ext cx="46101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n-US" sz="1800" b="1">
                <a:solidFill>
                  <a:srgbClr val="484876"/>
                </a:solidFill>
              </a:rPr>
              <a:t>E-Mail:</a:t>
            </a:r>
            <a:r>
              <a:rPr lang="es-PR" altLang="en-US" sz="1800" b="1" i="1">
                <a:solidFill>
                  <a:srgbClr val="484876"/>
                </a:solidFill>
              </a:rPr>
              <a:t>     elopategui@intermetro.edu</a:t>
            </a:r>
            <a:br>
              <a:rPr lang="es-PR" altLang="en-US" sz="1800" b="1" i="1">
                <a:solidFill>
                  <a:srgbClr val="484876"/>
                </a:solidFill>
              </a:rPr>
            </a:br>
            <a:r>
              <a:rPr lang="es-PR" altLang="en-US" sz="1800" b="1" i="1">
                <a:solidFill>
                  <a:srgbClr val="484876"/>
                </a:solidFill>
              </a:rPr>
              <a:t>                elopateg@gmail.com</a:t>
            </a:r>
          </a:p>
        </p:txBody>
      </p:sp>
      <p:pic>
        <p:nvPicPr>
          <p:cNvPr id="5156" name="Picture 36">
            <a:extLst>
              <a:ext uri="{FF2B5EF4-FFF2-40B4-BE49-F238E27FC236}">
                <a16:creationId xmlns:a16="http://schemas.microsoft.com/office/drawing/2014/main" id="{13B83D9D-835E-4FF6-B9DB-6502AE6B2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4221163"/>
            <a:ext cx="1276350" cy="194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7" name="Picture 37">
            <a:extLst>
              <a:ext uri="{FF2B5EF4-FFF2-40B4-BE49-F238E27FC236}">
                <a16:creationId xmlns:a16="http://schemas.microsoft.com/office/drawing/2014/main" id="{0A286904-D710-4FC3-8D48-1D815D49D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196975"/>
            <a:ext cx="20637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>
            <a:extLst>
              <a:ext uri="{FF2B5EF4-FFF2-40B4-BE49-F238E27FC236}">
                <a16:creationId xmlns:a16="http://schemas.microsoft.com/office/drawing/2014/main" id="{C2241ED5-2CF0-415F-87C2-93B2C8329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294188"/>
            <a:ext cx="1079500" cy="143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9" name="Picture 39">
            <a:extLst>
              <a:ext uri="{FF2B5EF4-FFF2-40B4-BE49-F238E27FC236}">
                <a16:creationId xmlns:a16="http://schemas.microsoft.com/office/drawing/2014/main" id="{33047E51-CA40-4765-BCAD-9F57326FC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32463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60" name="Rectangle 40">
            <a:extLst>
              <a:ext uri="{FF2B5EF4-FFF2-40B4-BE49-F238E27FC236}">
                <a16:creationId xmlns:a16="http://schemas.microsoft.com/office/drawing/2014/main" id="{737BFDBA-053F-4293-A1AA-A1173D1DC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732463"/>
            <a:ext cx="82804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s-PR" altLang="en-US" sz="1700" b="1">
                <a:solidFill>
                  <a:srgbClr val="484876"/>
                </a:solidFill>
              </a:rPr>
              <a:t>Curso:      </a:t>
            </a:r>
            <a:r>
              <a:rPr lang="es-PR" altLang="en-US" sz="1700" b="1" i="1">
                <a:solidFill>
                  <a:srgbClr val="484876"/>
                </a:solidFill>
              </a:rPr>
              <a:t>http://www.saludmed.com/</a:t>
            </a:r>
            <a:r>
              <a:rPr lang="es-PR" altLang="en-US" sz="1700" b="1" i="1"/>
              <a:t>ejercico/ejercicio.html</a:t>
            </a:r>
          </a:p>
        </p:txBody>
      </p:sp>
      <p:pic>
        <p:nvPicPr>
          <p:cNvPr id="5166" name="Picture 46">
            <a:extLst>
              <a:ext uri="{FF2B5EF4-FFF2-40B4-BE49-F238E27FC236}">
                <a16:creationId xmlns:a16="http://schemas.microsoft.com/office/drawing/2014/main" id="{223A0E7E-E587-40C2-A223-7FC304F64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1254125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8" name="Picture 48">
            <a:extLst>
              <a:ext uri="{FF2B5EF4-FFF2-40B4-BE49-F238E27FC236}">
                <a16:creationId xmlns:a16="http://schemas.microsoft.com/office/drawing/2014/main" id="{8968D24B-DCCA-4CCF-8313-2F542007A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25" y="836613"/>
            <a:ext cx="2033588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9" name="Picture 49">
            <a:extLst>
              <a:ext uri="{FF2B5EF4-FFF2-40B4-BE49-F238E27FC236}">
                <a16:creationId xmlns:a16="http://schemas.microsoft.com/office/drawing/2014/main" id="{4CB40AF7-E597-41FB-A82B-028DCB85E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62088"/>
            <a:ext cx="5761037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1" name="Picture 51">
            <a:extLst>
              <a:ext uri="{FF2B5EF4-FFF2-40B4-BE49-F238E27FC236}">
                <a16:creationId xmlns:a16="http://schemas.microsoft.com/office/drawing/2014/main" id="{FF6EC9D2-1768-4A0A-AC07-903F5E5BA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292600"/>
            <a:ext cx="987425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93184-DD52-40B7-8748-541A4C478B4E}"/>
              </a:ext>
            </a:extLst>
          </p:cNvPr>
          <p:cNvSpPr>
            <a:spLocks/>
          </p:cNvSpPr>
          <p:nvPr/>
        </p:nvSpPr>
        <p:spPr bwMode="auto">
          <a:xfrm>
            <a:off x="2700338" y="1052513"/>
            <a:ext cx="597693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00AD24C-1D34-4FBA-BC87-CEE7B41FCC97}"/>
              </a:ext>
            </a:extLst>
          </p:cNvPr>
          <p:cNvSpPr>
            <a:spLocks/>
          </p:cNvSpPr>
          <p:nvPr/>
        </p:nvSpPr>
        <p:spPr bwMode="auto">
          <a:xfrm>
            <a:off x="395288" y="2349500"/>
            <a:ext cx="74898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Evaluación/Pruebas de la Salud</a:t>
            </a:r>
            <a:endParaRPr lang="es-PR" altLang="en-US" sz="25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Métodos de Evaluación:</a:t>
            </a:r>
            <a:endParaRPr lang="es-PR" altLang="en-US" sz="2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Determinantes - 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Grado de Rigurosidad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Enfoque del programa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Propósito de la instalación física: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Que alberga el:</a:t>
            </a: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800" b="1" i="1">
                <a:solidFill>
                  <a:schemeClr val="tx1"/>
                </a:solidFill>
                <a:sym typeface="Wingdings" panose="05000000000000000000" pitchFamily="2" charset="2"/>
              </a:rPr>
              <a:t>Programa de ejercicio o actividad física</a:t>
            </a:r>
            <a:endParaRPr lang="es-PR" altLang="en-US" sz="18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Ventajas/Propósitos: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Mayor control preventivo para incidentes cardiacos: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Durante: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Pruebas ergométricas de esfuerzo</a:t>
            </a: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Sesiones de ejercicio (entrenamiento físico)</a:t>
            </a:r>
            <a:endParaRPr lang="es-PR" altLang="en-US" sz="19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94950" name="Picture 6">
            <a:extLst>
              <a:ext uri="{FF2B5EF4-FFF2-40B4-BE49-F238E27FC236}">
                <a16:creationId xmlns:a16="http://schemas.microsoft.com/office/drawing/2014/main" id="{305A5296-6674-46D1-A35A-416C95477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2150"/>
            <a:ext cx="2089150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29" name="Picture 5">
            <a:extLst>
              <a:ext uri="{FF2B5EF4-FFF2-40B4-BE49-F238E27FC236}">
                <a16:creationId xmlns:a16="http://schemas.microsoft.com/office/drawing/2014/main" id="{78108CA8-BE27-46CE-8697-5F6307764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2150"/>
            <a:ext cx="3095625" cy="300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68FE84-2EDC-4305-B479-6851074D0160}"/>
              </a:ext>
            </a:extLst>
          </p:cNvPr>
          <p:cNvSpPr>
            <a:spLocks/>
          </p:cNvSpPr>
          <p:nvPr/>
        </p:nvSpPr>
        <p:spPr bwMode="auto">
          <a:xfrm>
            <a:off x="3779838" y="981075"/>
            <a:ext cx="5113337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20232" name="Picture 8">
            <a:extLst>
              <a:ext uri="{FF2B5EF4-FFF2-40B4-BE49-F238E27FC236}">
                <a16:creationId xmlns:a16="http://schemas.microsoft.com/office/drawing/2014/main" id="{DA1D2275-083E-4118-B67A-6DBD9AE8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5356225"/>
            <a:ext cx="3240088" cy="109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F04BF0F-DF24-4D2D-8AE5-BE3330632658}"/>
              </a:ext>
            </a:extLst>
          </p:cNvPr>
          <p:cNvSpPr>
            <a:spLocks/>
          </p:cNvSpPr>
          <p:nvPr/>
        </p:nvSpPr>
        <p:spPr bwMode="auto">
          <a:xfrm>
            <a:off x="34925" y="3789363"/>
            <a:ext cx="9109075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b="1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 b="1">
                <a:latin typeface="Calibri" panose="020F0502020204030204" pitchFamily="34" charset="0"/>
              </a:rPr>
              <a:t>: 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El Examen Médico</a:t>
            </a:r>
            <a:endParaRPr lang="es-PR" altLang="en-US" sz="2200" b="1">
              <a:solidFill>
                <a:srgbClr val="000000"/>
              </a:solidFill>
            </a:endParaRPr>
          </a:p>
          <a:p>
            <a:pPr lvl="2">
              <a:lnSpc>
                <a:spcPct val="11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Objetivos: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Diagnóstico de patologías que pueden limitar al individuo para: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Llevar a cabo ejercicios en forma: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Segura y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Eficiente</a:t>
            </a:r>
            <a:endParaRPr lang="es-PR" altLang="en-US" sz="19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endParaRPr lang="es-PR" altLang="en-US" sz="21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820234" name="Picture 10">
            <a:extLst>
              <a:ext uri="{FF2B5EF4-FFF2-40B4-BE49-F238E27FC236}">
                <a16:creationId xmlns:a16="http://schemas.microsoft.com/office/drawing/2014/main" id="{A6E147B1-2653-46F3-BAAC-16C6EC988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221163"/>
            <a:ext cx="4248150" cy="80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3F969-3648-4ECB-BC05-3FC6F358C114}"/>
              </a:ext>
            </a:extLst>
          </p:cNvPr>
          <p:cNvSpPr>
            <a:spLocks/>
          </p:cNvSpPr>
          <p:nvPr/>
        </p:nvSpPr>
        <p:spPr bwMode="auto">
          <a:xfrm>
            <a:off x="3563938" y="1555750"/>
            <a:ext cx="5113337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22277" name="Picture 5">
            <a:extLst>
              <a:ext uri="{FF2B5EF4-FFF2-40B4-BE49-F238E27FC236}">
                <a16:creationId xmlns:a16="http://schemas.microsoft.com/office/drawing/2014/main" id="{48B3691A-EA5D-435F-AAC3-B1DDA5FAA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3071812" cy="45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78B1B65-427D-4906-838E-EAB4BA658521}"/>
              </a:ext>
            </a:extLst>
          </p:cNvPr>
          <p:cNvSpPr>
            <a:spLocks/>
          </p:cNvSpPr>
          <p:nvPr/>
        </p:nvSpPr>
        <p:spPr bwMode="auto">
          <a:xfrm>
            <a:off x="179388" y="4867275"/>
            <a:ext cx="85693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b="1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 b="1">
                <a:latin typeface="Calibri" panose="020F0502020204030204" pitchFamily="34" charset="0"/>
              </a:rPr>
              <a:t>: 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El Examen Médico</a:t>
            </a:r>
            <a:endParaRPr lang="es-PR" altLang="en-US" sz="2200" b="1">
              <a:solidFill>
                <a:srgbClr val="000000"/>
              </a:solidFill>
            </a:endParaRPr>
          </a:p>
          <a:p>
            <a:pPr lvl="2">
              <a:lnSpc>
                <a:spcPct val="11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Objetivos: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Sirve de base y guía para la: </a:t>
            </a: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Prescripción de Ejercicio</a:t>
            </a:r>
            <a:endParaRPr lang="es-PR" altLang="en-US" sz="23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092E84-C25D-4F40-82C3-425ECC093736}"/>
              </a:ext>
            </a:extLst>
          </p:cNvPr>
          <p:cNvSpPr>
            <a:spLocks/>
          </p:cNvSpPr>
          <p:nvPr/>
        </p:nvSpPr>
        <p:spPr bwMode="auto">
          <a:xfrm>
            <a:off x="107950" y="1916113"/>
            <a:ext cx="878522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b="1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 b="1">
                <a:latin typeface="Calibri" panose="020F0502020204030204" pitchFamily="34" charset="0"/>
              </a:rPr>
              <a:t>: 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El Examen Médico</a:t>
            </a:r>
            <a:endParaRPr lang="es-PR" altLang="en-US" sz="2200" b="1">
              <a:solidFill>
                <a:srgbClr val="000000"/>
              </a:solidFill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Posibles evaluaciones clínicas adicionales: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Criterios para su indicación: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Estudio y análisis del: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Historial médico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Evaluación física realizada por el médico</a:t>
            </a:r>
            <a:r>
              <a:rPr lang="es-PR" altLang="en-US" sz="1900" b="1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9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Metas de cliente</a:t>
            </a:r>
            <a:endParaRPr lang="es-PR" altLang="en-US" sz="19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Tipos de Pruebas: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Prueba de ergométrica de esfuerzo progresivo</a:t>
            </a:r>
            <a:r>
              <a:rPr lang="es-PR" altLang="en-US" sz="1900" b="1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Prueba de ejercicio electrocardiográfica convencional, o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Prueba de ejercicio con imagen nuclear de perfusión miocárdica</a:t>
            </a:r>
            <a:endParaRPr lang="es-PR" altLang="en-US" sz="19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Imagen de resonancia magnética (MRI)</a:t>
            </a:r>
            <a:endParaRPr lang="es-PR" altLang="en-US" sz="19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Radiografía</a:t>
            </a: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Cateterización cardiaca</a:t>
            </a: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Otras</a:t>
            </a:r>
            <a:endParaRPr lang="es-PR" altLang="en-US" sz="1800" b="1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7649C-9D5B-4C52-9439-31BC5BD323B5}"/>
              </a:ext>
            </a:extLst>
          </p:cNvPr>
          <p:cNvSpPr>
            <a:spLocks/>
          </p:cNvSpPr>
          <p:nvPr/>
        </p:nvSpPr>
        <p:spPr bwMode="auto">
          <a:xfrm>
            <a:off x="2195513" y="908050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818182" name="Picture 6">
            <a:extLst>
              <a:ext uri="{FF2B5EF4-FFF2-40B4-BE49-F238E27FC236}">
                <a16:creationId xmlns:a16="http://schemas.microsoft.com/office/drawing/2014/main" id="{E75D6A53-56EB-4F12-A853-6811B2A66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1871663" cy="140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FEFA0-DB2E-4EB9-83B7-F05D681BCEAC}"/>
              </a:ext>
            </a:extLst>
          </p:cNvPr>
          <p:cNvSpPr>
            <a:spLocks/>
          </p:cNvSpPr>
          <p:nvPr/>
        </p:nvSpPr>
        <p:spPr bwMode="auto">
          <a:xfrm>
            <a:off x="3419475" y="908050"/>
            <a:ext cx="482441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24325" name="Picture 5">
            <a:extLst>
              <a:ext uri="{FF2B5EF4-FFF2-40B4-BE49-F238E27FC236}">
                <a16:creationId xmlns:a16="http://schemas.microsoft.com/office/drawing/2014/main" id="{E9E190EC-5161-45C3-ABB6-7907A87E8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4200"/>
            <a:ext cx="2952750" cy="22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4326" name="Picture 6">
            <a:extLst>
              <a:ext uri="{FF2B5EF4-FFF2-40B4-BE49-F238E27FC236}">
                <a16:creationId xmlns:a16="http://schemas.microsoft.com/office/drawing/2014/main" id="{2B77EA26-1983-4FD3-9CEF-1C0FA39BB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357563"/>
            <a:ext cx="12223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E1CB783-B5B4-479A-B09B-FE4BC7AA37AE}"/>
              </a:ext>
            </a:extLst>
          </p:cNvPr>
          <p:cNvSpPr>
            <a:spLocks/>
          </p:cNvSpPr>
          <p:nvPr/>
        </p:nvSpPr>
        <p:spPr bwMode="auto">
          <a:xfrm>
            <a:off x="144463" y="2852738"/>
            <a:ext cx="86756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b="1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 b="1">
                <a:latin typeface="Calibri" panose="020F0502020204030204" pitchFamily="34" charset="0"/>
              </a:rPr>
              <a:t>: 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El Examen Médico</a:t>
            </a:r>
            <a:endParaRPr lang="es-PR" altLang="en-US" sz="2200" b="1">
              <a:solidFill>
                <a:srgbClr val="000000"/>
              </a:solidFill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Componentes: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Historial Médico: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Renglones: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Historial médico personal y familiar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Estilos de vida actuales</a:t>
            </a:r>
            <a:endParaRPr lang="es-PR" altLang="en-US" sz="19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Evaluación física: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Regiones/sistemas que requieren ser examinadas</a:t>
            </a:r>
            <a:r>
              <a:rPr lang="es-PR" altLang="en-US" sz="1900" b="1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Sistema cardiorrespiratorio (corazón y pulmones)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Sistema óseo-muscular (huesos y músculos esqueléticos)</a:t>
            </a:r>
            <a:endParaRPr lang="es-PR" altLang="en-US" sz="1800" b="1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AC01DF-3C19-4F15-AF51-599787947314}"/>
              </a:ext>
            </a:extLst>
          </p:cNvPr>
          <p:cNvSpPr>
            <a:spLocks/>
          </p:cNvSpPr>
          <p:nvPr/>
        </p:nvSpPr>
        <p:spPr bwMode="auto">
          <a:xfrm>
            <a:off x="323850" y="2563813"/>
            <a:ext cx="8497888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b="1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 b="1">
                <a:latin typeface="Calibri" panose="020F0502020204030204" pitchFamily="34" charset="0"/>
              </a:rPr>
              <a:t>: 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El Examen Médico</a:t>
            </a:r>
            <a:endParaRPr lang="es-PR" altLang="en-US" sz="2200" b="1">
              <a:solidFill>
                <a:srgbClr val="000000"/>
              </a:solidFill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Componentes: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Pruebas de laboratorio: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Tipos de pruebas</a:t>
            </a:r>
            <a:r>
              <a:rPr lang="es-PR" altLang="en-US" sz="1900" b="1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Electrocardiograma en reposo de 12 derivaciones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Presión arterial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Algunas pruebas opcionales: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Perfil completo de los lípidos/lipoproteínas séricos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Conteo completo de sangre (hemograma)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Prueba de tolerancia a la glucosa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Urianálisis</a:t>
            </a:r>
            <a:endParaRPr lang="es-PR" altLang="en-US" sz="1800" b="1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2A801E-3A19-4C80-85DE-0FF980D24178}"/>
              </a:ext>
            </a:extLst>
          </p:cNvPr>
          <p:cNvSpPr>
            <a:spLocks/>
          </p:cNvSpPr>
          <p:nvPr/>
        </p:nvSpPr>
        <p:spPr bwMode="auto">
          <a:xfrm>
            <a:off x="3205163" y="765175"/>
            <a:ext cx="482441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26373" name="Picture 5">
            <a:extLst>
              <a:ext uri="{FF2B5EF4-FFF2-40B4-BE49-F238E27FC236}">
                <a16:creationId xmlns:a16="http://schemas.microsoft.com/office/drawing/2014/main" id="{08417C9C-4BBF-457F-83AE-E42533B5A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2519363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6374" name="Picture 6">
            <a:extLst>
              <a:ext uri="{FF2B5EF4-FFF2-40B4-BE49-F238E27FC236}">
                <a16:creationId xmlns:a16="http://schemas.microsoft.com/office/drawing/2014/main" id="{B9C1B21F-1894-48D7-B68D-727F61F2F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997200"/>
            <a:ext cx="3024188" cy="12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420" name="Picture 4">
            <a:extLst>
              <a:ext uri="{FF2B5EF4-FFF2-40B4-BE49-F238E27FC236}">
                <a16:creationId xmlns:a16="http://schemas.microsoft.com/office/drawing/2014/main" id="{75CFC0C3-323F-4E37-9A8A-43AA197B8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39750"/>
            <a:ext cx="2592387" cy="25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ADA53A4-0919-422B-814D-5FABFD6AC1B3}"/>
              </a:ext>
            </a:extLst>
          </p:cNvPr>
          <p:cNvSpPr>
            <a:spLocks/>
          </p:cNvSpPr>
          <p:nvPr/>
        </p:nvSpPr>
        <p:spPr bwMode="auto">
          <a:xfrm>
            <a:off x="179388" y="3068638"/>
            <a:ext cx="8678862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b="1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 b="1">
                <a:latin typeface="Calibri" panose="020F0502020204030204" pitchFamily="34" charset="0"/>
              </a:rPr>
              <a:t>: 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Prueba Ergométrica de Esfuerzo Progresivo</a:t>
            </a:r>
            <a:endParaRPr lang="es-PR" altLang="en-US" sz="2200" b="1">
              <a:solidFill>
                <a:srgbClr val="000000"/>
              </a:solidFill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Indicaciones: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Estratos/Niveles</a:t>
            </a: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</a:t>
            </a:r>
            <a:r>
              <a:rPr lang="en-US" altLang="en-US" sz="1800" b="1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Riesgo Alto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Requerido para ejercicios a intensidades: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MODERADAS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VIGOROSAS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Requiere supervisión médica durante una prueba de ejercicio: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SUBMÁXIMA, o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MÁXIMA</a:t>
            </a:r>
            <a:endParaRPr lang="es-PR" altLang="en-US" b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0FB224-5A6F-4D60-8AFC-19D565756A34}"/>
              </a:ext>
            </a:extLst>
          </p:cNvPr>
          <p:cNvSpPr>
            <a:spLocks/>
          </p:cNvSpPr>
          <p:nvPr/>
        </p:nvSpPr>
        <p:spPr bwMode="auto">
          <a:xfrm>
            <a:off x="3203575" y="836613"/>
            <a:ext cx="5329238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s-PR" altLang="en-US" sz="33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3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3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40210-EB1A-428C-867A-30F90CB01518}"/>
              </a:ext>
            </a:extLst>
          </p:cNvPr>
          <p:cNvSpPr>
            <a:spLocks/>
          </p:cNvSpPr>
          <p:nvPr/>
        </p:nvSpPr>
        <p:spPr bwMode="auto">
          <a:xfrm>
            <a:off x="0" y="765175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1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INDICACIONES A LAS PRUEBAS DE ESFUERZO: </a:t>
            </a:r>
            <a:r>
              <a:rPr lang="es-PR" altLang="en-US" sz="1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ACSM, 2014, p. 32</a:t>
            </a:r>
            <a:br>
              <a:rPr lang="es-PR" altLang="en-US" sz="1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0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30469" name="Picture 5">
            <a:extLst>
              <a:ext uri="{FF2B5EF4-FFF2-40B4-BE49-F238E27FC236}">
                <a16:creationId xmlns:a16="http://schemas.microsoft.com/office/drawing/2014/main" id="{A48BD12E-6783-417F-9FFC-5F0E6CF57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12800"/>
            <a:ext cx="8642350" cy="567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48D56D-1C7C-4458-9754-1704113A7866}"/>
              </a:ext>
            </a:extLst>
          </p:cNvPr>
          <p:cNvSpPr>
            <a:spLocks/>
          </p:cNvSpPr>
          <p:nvPr/>
        </p:nvSpPr>
        <p:spPr bwMode="auto">
          <a:xfrm>
            <a:off x="106363" y="3282950"/>
            <a:ext cx="885825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b="1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 b="1">
                <a:latin typeface="Calibri" panose="020F0502020204030204" pitchFamily="34" charset="0"/>
              </a:rPr>
              <a:t>: 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Prueba Ergométrica de Esfuerzo Progresivo</a:t>
            </a:r>
            <a:endParaRPr lang="es-PR" altLang="en-US" sz="2200" b="1">
              <a:solidFill>
                <a:srgbClr val="000000"/>
              </a:solidFill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Supervisadas: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Indicaciones – </a:t>
            </a: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Nivel/Tipo de Supevisión</a:t>
            </a: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Estrato de - </a:t>
            </a:r>
            <a:r>
              <a:rPr lang="en-US" altLang="en-US" sz="1800" b="1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Riesgo ALTO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Recomendación – </a:t>
            </a:r>
            <a:r>
              <a:rPr lang="en-US" altLang="en-US" b="1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sym typeface="Wingdings" panose="05000000000000000000" pitchFamily="2" charset="2"/>
              </a:rPr>
              <a:t>Presencia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m</a:t>
            </a:r>
            <a:r>
              <a:rPr lang="en-US" altLang="en-US" b="1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édico en los alrededores del lugar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SUPERVISIÓN - </a:t>
            </a:r>
            <a:r>
              <a:rPr lang="en-US" altLang="en-US" b="1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Profesional de la salud que no sea médico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 b="1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Requisito: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         </a:t>
            </a:r>
            <a:r>
              <a:rPr lang="en-US" altLang="en-US" b="1">
                <a:solidFill>
                  <a:schemeClr val="tx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○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Certificado/entrenado en: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         </a:t>
            </a:r>
            <a:r>
              <a:rPr lang="en-US" altLang="en-US" b="1">
                <a:solidFill>
                  <a:schemeClr val="tx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   </a:t>
            </a:r>
            <a:r>
              <a:rPr lang="en-US" altLang="en-US" b="1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Pruebas de ejercicios clínicos</a:t>
            </a:r>
            <a:endParaRPr lang="es-PR" altLang="en-US" b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42C061-B994-4DE2-8B4D-D4ACEA43FC75}"/>
              </a:ext>
            </a:extLst>
          </p:cNvPr>
          <p:cNvSpPr>
            <a:spLocks/>
          </p:cNvSpPr>
          <p:nvPr/>
        </p:nvSpPr>
        <p:spPr bwMode="auto">
          <a:xfrm>
            <a:off x="3851275" y="692150"/>
            <a:ext cx="52927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40000"/>
              </a:lnSpc>
            </a:pPr>
            <a:r>
              <a:rPr lang="es-PR" altLang="en-US" sz="33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3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3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32517" name="Picture 5">
            <a:extLst>
              <a:ext uri="{FF2B5EF4-FFF2-40B4-BE49-F238E27FC236}">
                <a16:creationId xmlns:a16="http://schemas.microsoft.com/office/drawing/2014/main" id="{B1A78BEC-EDEC-4006-8252-A332CBDE1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4200"/>
            <a:ext cx="3527425" cy="264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8034D1-35A6-48D2-9A41-6DEE48D29035}"/>
              </a:ext>
            </a:extLst>
          </p:cNvPr>
          <p:cNvSpPr>
            <a:spLocks/>
          </p:cNvSpPr>
          <p:nvPr/>
        </p:nvSpPr>
        <p:spPr bwMode="auto">
          <a:xfrm>
            <a:off x="106363" y="3429000"/>
            <a:ext cx="88582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b="1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 b="1">
                <a:latin typeface="Calibri" panose="020F0502020204030204" pitchFamily="34" charset="0"/>
              </a:rPr>
              <a:t>: 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Prueba Ergométrica de Esfuerzo Progresivo</a:t>
            </a:r>
            <a:endParaRPr lang="es-PR" altLang="en-US" sz="2200" b="1">
              <a:solidFill>
                <a:srgbClr val="000000"/>
              </a:solidFill>
            </a:endParaRPr>
          </a:p>
          <a:p>
            <a:pPr lvl="2">
              <a:lnSpc>
                <a:spcPct val="11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Supervisadas: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Indicaciones – </a:t>
            </a: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Nivel/Tipo de Supevisión</a:t>
            </a: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Estrato de - </a:t>
            </a:r>
            <a:r>
              <a:rPr lang="en-US" altLang="en-US" sz="1800" b="1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Riesgo MODERADO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Recomendación: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SUPERVISIÓN – </a:t>
            </a:r>
            <a:r>
              <a:rPr lang="en-US" altLang="en-US" b="1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Puede ser realizado por un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 b="1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Profesional de la salud que no sea un médico</a:t>
            </a:r>
            <a:endParaRPr lang="es-PR" altLang="en-US" b="1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4136C-0C0A-4422-BEC4-C102335ACFA7}"/>
              </a:ext>
            </a:extLst>
          </p:cNvPr>
          <p:cNvSpPr>
            <a:spLocks/>
          </p:cNvSpPr>
          <p:nvPr/>
        </p:nvSpPr>
        <p:spPr bwMode="auto">
          <a:xfrm>
            <a:off x="3851275" y="836613"/>
            <a:ext cx="529272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40000"/>
              </a:lnSpc>
            </a:pPr>
            <a:r>
              <a:rPr lang="es-PR" altLang="en-US" sz="33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3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3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34566" name="Picture 6">
            <a:extLst>
              <a:ext uri="{FF2B5EF4-FFF2-40B4-BE49-F238E27FC236}">
                <a16:creationId xmlns:a16="http://schemas.microsoft.com/office/drawing/2014/main" id="{A0B14C2A-80AF-4043-B1B8-269E8DF7F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82638"/>
            <a:ext cx="3455988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54F67-8074-4856-8701-D98535459827}"/>
              </a:ext>
            </a:extLst>
          </p:cNvPr>
          <p:cNvSpPr>
            <a:spLocks/>
          </p:cNvSpPr>
          <p:nvPr/>
        </p:nvSpPr>
        <p:spPr bwMode="auto">
          <a:xfrm>
            <a:off x="106363" y="2132013"/>
            <a:ext cx="8786812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b="1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 b="1">
                <a:latin typeface="Calibri" panose="020F0502020204030204" pitchFamily="34" charset="0"/>
              </a:rPr>
              <a:t>: 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Prueba Ergométrica de Esfuerzo Progresivo</a:t>
            </a:r>
            <a:endParaRPr lang="es-PR" altLang="en-US" sz="2200" b="1">
              <a:solidFill>
                <a:srgbClr val="000000"/>
              </a:solidFill>
            </a:endParaRPr>
          </a:p>
          <a:p>
            <a:pPr lvl="2">
              <a:lnSpc>
                <a:spcPct val="11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Supervisadas: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Indicaciones – </a:t>
            </a: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Nivel/Tipo de Supevisión</a:t>
            </a: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Estrato de - </a:t>
            </a:r>
            <a:r>
              <a:rPr lang="en-US" altLang="en-US" sz="1800" b="1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Riesgo MODERADO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Recomendación – ¿</a:t>
            </a:r>
            <a:r>
              <a:rPr lang="en-US" altLang="en-US" b="1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sym typeface="Wingdings" panose="05000000000000000000" pitchFamily="2" charset="2"/>
              </a:rPr>
              <a:t>Presencia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en-US" b="1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Médico en alrededores del lugar?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Determinantes: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 b="1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Políticas y circunstancias particulares del programa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 b="1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Nivel de salud del cliente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 b="1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Grado de entrenamiento y experiencia del: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         </a:t>
            </a:r>
            <a:r>
              <a:rPr lang="en-US" altLang="en-US" b="1">
                <a:solidFill>
                  <a:schemeClr val="tx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○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Personal de laboratorio: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         </a:t>
            </a:r>
            <a:r>
              <a:rPr lang="en-US" altLang="en-US" b="1">
                <a:solidFill>
                  <a:schemeClr val="tx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   </a:t>
            </a:r>
            <a:r>
              <a:rPr lang="en-US" altLang="en-US" b="1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Encargados de realizar las pruebas de esfuerzo</a:t>
            </a:r>
            <a:endParaRPr lang="es-PR" altLang="en-US" b="1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4FBC08-7E30-4053-BF7F-702B1277A2A1}"/>
              </a:ext>
            </a:extLst>
          </p:cNvPr>
          <p:cNvSpPr>
            <a:spLocks/>
          </p:cNvSpPr>
          <p:nvPr/>
        </p:nvSpPr>
        <p:spPr bwMode="auto">
          <a:xfrm>
            <a:off x="2339975" y="979488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836614" name="Picture 6">
            <a:extLst>
              <a:ext uri="{FF2B5EF4-FFF2-40B4-BE49-F238E27FC236}">
                <a16:creationId xmlns:a16="http://schemas.microsoft.com/office/drawing/2014/main" id="{9776E274-5459-44F3-A142-E6E96C8A4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4200"/>
            <a:ext cx="2089150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997" name="Picture 5">
            <a:extLst>
              <a:ext uri="{FF2B5EF4-FFF2-40B4-BE49-F238E27FC236}">
                <a16:creationId xmlns:a16="http://schemas.microsoft.com/office/drawing/2014/main" id="{F0D3C8F4-0586-486B-AC5B-FF4FDD57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2881312" cy="220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E818AE-E6A0-43A6-9205-188E12092BBD}"/>
              </a:ext>
            </a:extLst>
          </p:cNvPr>
          <p:cNvSpPr>
            <a:spLocks/>
          </p:cNvSpPr>
          <p:nvPr/>
        </p:nvSpPr>
        <p:spPr bwMode="auto">
          <a:xfrm>
            <a:off x="395288" y="2492375"/>
            <a:ext cx="792162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b="1">
                <a:latin typeface="Calibri" panose="020F0502020204030204" pitchFamily="34" charset="0"/>
              </a:rPr>
              <a:t> Evaluación/Pruebas de la Salud</a:t>
            </a:r>
            <a:endParaRPr lang="es-PR" altLang="en-US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400" b="1">
                <a:solidFill>
                  <a:srgbClr val="000000"/>
                </a:solidFill>
              </a:rPr>
              <a:t> Ventajas/Propósitos:</a:t>
            </a:r>
            <a:endParaRPr lang="es-PR" altLang="en-US" sz="24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2100" b="1">
                <a:solidFill>
                  <a:srgbClr val="000000"/>
                </a:solidFill>
                <a:latin typeface="Arial" panose="020B0604020202020204" pitchFamily="34" charset="0"/>
              </a:rPr>
              <a:t>Identificación de:</a:t>
            </a:r>
            <a:endParaRPr lang="es-PR" altLang="en-US" sz="25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500" b="1">
                <a:solidFill>
                  <a:srgbClr val="000000"/>
                </a:solidFill>
                <a:latin typeface="Calibri" panose="020F0502020204030204" pitchFamily="34" charset="0"/>
              </a:rPr>
              <a:t> Contraindicaciones médicas a:</a:t>
            </a:r>
            <a:endParaRPr lang="es-PR" altLang="en-US" sz="25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chemeClr val="tx1"/>
                </a:solidFill>
                <a:sym typeface="Wingdings" panose="05000000000000000000" pitchFamily="2" charset="2"/>
              </a:rPr>
              <a:t> ◊ Pruebas ergométricas de esfuerzo</a:t>
            </a: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chemeClr val="tx1"/>
                </a:solidFill>
                <a:sym typeface="Wingdings" panose="05000000000000000000" pitchFamily="2" charset="2"/>
              </a:rPr>
              <a:t> ◊ Programa de ejercicio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500" b="1">
                <a:solidFill>
                  <a:srgbClr val="000000"/>
                </a:solidFill>
                <a:latin typeface="Calibri" panose="020F0502020204030204" pitchFamily="34" charset="0"/>
              </a:rPr>
              <a:t> Patologías degenerativas peligrosas:</a:t>
            </a:r>
            <a:endParaRPr lang="es-PR" altLang="en-US" sz="25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chemeClr val="tx1"/>
                </a:solidFill>
                <a:sym typeface="Wingdings" panose="05000000000000000000" pitchFamily="2" charset="2"/>
              </a:rPr>
              <a:t> ◊ Indicación para incorporarse - </a:t>
            </a:r>
            <a:r>
              <a:rPr lang="en-US" altLang="en-US" b="1" i="1">
                <a:solidFill>
                  <a:schemeClr val="tx1"/>
                </a:solidFill>
                <a:sym typeface="Wingdings" panose="05000000000000000000" pitchFamily="2" charset="2"/>
              </a:rPr>
              <a:t>Referido MD</a:t>
            </a:r>
            <a:r>
              <a:rPr lang="en-US" altLang="en-US" b="1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5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sz="2400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sz="24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400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Programa ejercicio de intervención clínica:</a:t>
            </a:r>
            <a:endParaRPr lang="es-PR" altLang="en-US" sz="2500" b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2400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    </a:t>
            </a:r>
            <a:r>
              <a:rPr lang="en-US" altLang="en-US" sz="2400" b="1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Supervisado médicamente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E4895-23CB-49D5-90B6-15DA5B370DBE}"/>
              </a:ext>
            </a:extLst>
          </p:cNvPr>
          <p:cNvSpPr>
            <a:spLocks/>
          </p:cNvSpPr>
          <p:nvPr/>
        </p:nvSpPr>
        <p:spPr bwMode="auto">
          <a:xfrm>
            <a:off x="3203575" y="1125538"/>
            <a:ext cx="5688013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INTRODUCCIÓN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C0531-FF7C-4D60-AFD0-0F85991EDBD2}"/>
              </a:ext>
            </a:extLst>
          </p:cNvPr>
          <p:cNvSpPr>
            <a:spLocks/>
          </p:cNvSpPr>
          <p:nvPr/>
        </p:nvSpPr>
        <p:spPr bwMode="auto">
          <a:xfrm>
            <a:off x="179388" y="2563813"/>
            <a:ext cx="8856662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n-US" sz="81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GRACIAS</a:t>
            </a:r>
            <a:endParaRPr lang="es-PR" altLang="en-US" sz="8100" i="1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chimes.wav"/>
      </p:stSnd>
    </p:sndAc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D737A-E20E-4FDB-A7EB-15AC145855F7}"/>
              </a:ext>
            </a:extLst>
          </p:cNvPr>
          <p:cNvSpPr>
            <a:spLocks/>
          </p:cNvSpPr>
          <p:nvPr/>
        </p:nvSpPr>
        <p:spPr bwMode="auto">
          <a:xfrm>
            <a:off x="179388" y="2563813"/>
            <a:ext cx="8856662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n-US" sz="81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¿PREGUNTAS?</a:t>
            </a:r>
            <a:endParaRPr lang="es-PR" altLang="en-US" sz="8100" i="1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6F373-1415-4B95-A821-55FCED6B7210}"/>
              </a:ext>
            </a:extLst>
          </p:cNvPr>
          <p:cNvSpPr>
            <a:spLocks/>
          </p:cNvSpPr>
          <p:nvPr/>
        </p:nvSpPr>
        <p:spPr bwMode="auto">
          <a:xfrm>
            <a:off x="2916238" y="981075"/>
            <a:ext cx="5472112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D34B92-6EF8-4896-81E1-7CB797FF6A2F}"/>
              </a:ext>
            </a:extLst>
          </p:cNvPr>
          <p:cNvSpPr>
            <a:spLocks/>
          </p:cNvSpPr>
          <p:nvPr/>
        </p:nvSpPr>
        <p:spPr bwMode="auto">
          <a:xfrm>
            <a:off x="2843213" y="1989138"/>
            <a:ext cx="58324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Evaluación/Pruebas de la Salud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Ventajas/Propósitos:</a:t>
            </a:r>
            <a:endParaRPr lang="es-PR" altLang="en-US" sz="2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Indicación: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Referido médico:</a:t>
            </a:r>
            <a:endParaRPr lang="en-US" altLang="en-US" sz="2000" b="1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Estrategias: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Examen médico completo/riguroso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Pruebas ergométricas de esfuerzo</a:t>
            </a:r>
            <a:endParaRPr lang="es-PR" altLang="en-US" sz="19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Justificación – </a:t>
            </a: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Examen Médico</a:t>
            </a: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Presencia de un mayor riesgo: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Moderado Riesgo – Alto Riesgo</a:t>
            </a:r>
            <a:endParaRPr lang="es-PR" altLang="en-US" sz="19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Presencia de síntomas particulares</a:t>
            </a:r>
            <a:endParaRPr lang="es-PR" altLang="en-US" sz="19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Evidencia de factores de riesgo</a:t>
            </a:r>
            <a:endParaRPr lang="es-PR" altLang="en-US" sz="19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99046" name="Picture 6">
            <a:extLst>
              <a:ext uri="{FF2B5EF4-FFF2-40B4-BE49-F238E27FC236}">
                <a16:creationId xmlns:a16="http://schemas.microsoft.com/office/drawing/2014/main" id="{3CB65553-5385-40D8-907E-2A56522FD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476250"/>
            <a:ext cx="2527300" cy="60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876C5-391A-40BA-A400-9D9E4AD091FC}"/>
              </a:ext>
            </a:extLst>
          </p:cNvPr>
          <p:cNvSpPr>
            <a:spLocks/>
          </p:cNvSpPr>
          <p:nvPr/>
        </p:nvSpPr>
        <p:spPr bwMode="auto">
          <a:xfrm>
            <a:off x="3852863" y="1628775"/>
            <a:ext cx="47529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73C93CE-14D0-404F-B645-BCB46E581DC3}"/>
              </a:ext>
            </a:extLst>
          </p:cNvPr>
          <p:cNvSpPr>
            <a:spLocks/>
          </p:cNvSpPr>
          <p:nvPr/>
        </p:nvSpPr>
        <p:spPr bwMode="auto">
          <a:xfrm>
            <a:off x="323850" y="4076700"/>
            <a:ext cx="820896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b="1">
                <a:latin typeface="Calibri" panose="020F0502020204030204" pitchFamily="34" charset="0"/>
              </a:rPr>
              <a:t> Evaluación/Pruebas de la Salud</a:t>
            </a:r>
            <a:endParaRPr lang="es-PR" altLang="en-US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400" b="1">
                <a:solidFill>
                  <a:srgbClr val="000000"/>
                </a:solidFill>
              </a:rPr>
              <a:t> Ventajas/Propósitos:</a:t>
            </a:r>
            <a:endParaRPr lang="es-PR" altLang="en-US" sz="24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1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 b="1">
                <a:solidFill>
                  <a:srgbClr val="000000"/>
                </a:solidFill>
                <a:latin typeface="Arial" panose="020B0604020202020204" pitchFamily="34" charset="0"/>
              </a:rPr>
              <a:t>Prescripción de ejercicio:</a:t>
            </a:r>
            <a:endParaRPr lang="es-PR" altLang="en-US" sz="25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500" b="1">
                <a:solidFill>
                  <a:srgbClr val="000000"/>
                </a:solidFill>
                <a:latin typeface="Calibri" panose="020F0502020204030204" pitchFamily="34" charset="0"/>
              </a:rPr>
              <a:t> Base para la – </a:t>
            </a:r>
            <a:r>
              <a:rPr lang="es-PR" altLang="en-US" sz="2500" b="1" i="1">
                <a:solidFill>
                  <a:srgbClr val="000000"/>
                </a:solidFill>
                <a:latin typeface="Calibri" panose="020F0502020204030204" pitchFamily="34" charset="0"/>
              </a:rPr>
              <a:t>Modificaciones de PROGRESIÓN</a:t>
            </a:r>
            <a:r>
              <a:rPr lang="es-PR" altLang="en-US" sz="2500" b="1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n-US" altLang="en-US" sz="2400" b="1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chemeClr val="tx1"/>
                </a:solidFill>
                <a:sym typeface="Wingdings" panose="05000000000000000000" pitchFamily="2" charset="2"/>
              </a:rPr>
              <a:t> ◊ Cuantificación de las variables/dosis:</a:t>
            </a:r>
            <a:endParaRPr lang="es-PR" altLang="en-US" sz="25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2400" b="1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Intensidad, duración, frecuencia, volumen, modo</a:t>
            </a:r>
            <a:endParaRPr lang="es-PR" altLang="en-US" sz="21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03142" name="Picture 6">
            <a:extLst>
              <a:ext uri="{FF2B5EF4-FFF2-40B4-BE49-F238E27FC236}">
                <a16:creationId xmlns:a16="http://schemas.microsoft.com/office/drawing/2014/main" id="{20CB1302-6BCE-44F5-8358-4ABB861BE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571500"/>
            <a:ext cx="3378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668" name="Picture 4">
            <a:extLst>
              <a:ext uri="{FF2B5EF4-FFF2-40B4-BE49-F238E27FC236}">
                <a16:creationId xmlns:a16="http://schemas.microsoft.com/office/drawing/2014/main" id="{0343ED2E-81B2-42E6-98E6-5B1825264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2565400"/>
            <a:ext cx="2919412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669" name="Picture 5">
            <a:extLst>
              <a:ext uri="{FF2B5EF4-FFF2-40B4-BE49-F238E27FC236}">
                <a16:creationId xmlns:a16="http://schemas.microsoft.com/office/drawing/2014/main" id="{F6FE7BD7-D302-45BF-9DAD-C85C5DA90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620713"/>
            <a:ext cx="2663825" cy="15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2D6A85C-A572-4C23-9A1F-95FDF2568E0F}"/>
              </a:ext>
            </a:extLst>
          </p:cNvPr>
          <p:cNvSpPr>
            <a:spLocks/>
          </p:cNvSpPr>
          <p:nvPr/>
        </p:nvSpPr>
        <p:spPr bwMode="auto">
          <a:xfrm>
            <a:off x="179388" y="981075"/>
            <a:ext cx="8675687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Evaluación/Pruebas de la Salud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Ventajas/Propósitos:</a:t>
            </a:r>
            <a:endParaRPr lang="es-PR" altLang="en-US" sz="2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Determinar: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Clientes que tienen otras necesidades particulares:</a:t>
            </a:r>
            <a:endParaRPr lang="en-US" altLang="en-US" sz="2000" b="1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Ejemplos - </a:t>
            </a:r>
            <a:r>
              <a:rPr lang="en-US" altLang="en-US" sz="1800" b="1" i="1">
                <a:solidFill>
                  <a:schemeClr val="tx1"/>
                </a:solidFill>
                <a:sym typeface="Wingdings" panose="05000000000000000000" pitchFamily="2" charset="2"/>
              </a:rPr>
              <a:t>Indicaciones de atención especial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Limitaciones ortopédicas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Estado gestacional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5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Otros</a:t>
            </a:r>
            <a:r>
              <a:rPr lang="es-PR" altLang="en-US" sz="1900" b="1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n-US" altLang="en-US" sz="1800" b="1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Ventajas: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Mejor adherencia al programa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Mayor seguridad durante: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Pruebas de esfuerzo progresiva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Prácticas de los ejercicios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Prevención de emergencias cardiacas: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Infarto al miocardio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Fibrilación ventricular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Paro cardiaco            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Otras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Prescripción de ejercicio más efectiva: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Se asegurar al: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Detectar tales necesidades especiales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endParaRPr lang="es-PR" altLang="en-US" sz="1800" b="1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A1CC9E-7E8F-42EA-8A9C-A3A4D089BC86}"/>
              </a:ext>
            </a:extLst>
          </p:cNvPr>
          <p:cNvSpPr>
            <a:spLocks/>
          </p:cNvSpPr>
          <p:nvPr/>
        </p:nvSpPr>
        <p:spPr bwMode="auto">
          <a:xfrm>
            <a:off x="611188" y="549275"/>
            <a:ext cx="41767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INTRODUCCIÓN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284" name="Picture 4">
            <a:extLst>
              <a:ext uri="{FF2B5EF4-FFF2-40B4-BE49-F238E27FC236}">
                <a16:creationId xmlns:a16="http://schemas.microsoft.com/office/drawing/2014/main" id="{C6694856-267B-4DF5-9F78-83B9F7CFC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4716463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D2E711-CEFE-4ADC-BEA7-CE9441B2E463}"/>
              </a:ext>
            </a:extLst>
          </p:cNvPr>
          <p:cNvSpPr>
            <a:spLocks/>
          </p:cNvSpPr>
          <p:nvPr/>
        </p:nvSpPr>
        <p:spPr bwMode="auto">
          <a:xfrm>
            <a:off x="395288" y="3284538"/>
            <a:ext cx="81375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b="1">
                <a:latin typeface="Calibri" panose="020F0502020204030204" pitchFamily="34" charset="0"/>
              </a:rPr>
              <a:t> Evaluación/Pruebas de la Salud</a:t>
            </a:r>
            <a:endParaRPr lang="es-PR" altLang="en-US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400" b="1">
                <a:solidFill>
                  <a:srgbClr val="000000"/>
                </a:solidFill>
              </a:rPr>
              <a:t> Extensión/Tipo de la Evaluación de la Salud:</a:t>
            </a:r>
            <a:endParaRPr lang="es-PR" altLang="en-US" sz="21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2100" b="1">
                <a:solidFill>
                  <a:srgbClr val="000000"/>
                </a:solidFill>
                <a:latin typeface="Arial" panose="020B0604020202020204" pitchFamily="34" charset="0"/>
              </a:rPr>
              <a:t>Determinantes:</a:t>
            </a:r>
            <a:endParaRPr lang="es-PR" altLang="en-US" sz="25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500" b="1">
                <a:solidFill>
                  <a:srgbClr val="000000"/>
                </a:solidFill>
                <a:latin typeface="Calibri" panose="020F0502020204030204" pitchFamily="34" charset="0"/>
              </a:rPr>
              <a:t> Edad</a:t>
            </a:r>
            <a:endParaRPr lang="es-PR" altLang="en-US" sz="25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500" b="1">
                <a:solidFill>
                  <a:srgbClr val="000000"/>
                </a:solidFill>
                <a:latin typeface="Calibri" panose="020F0502020204030204" pitchFamily="34" charset="0"/>
              </a:rPr>
              <a:t> Sexo</a:t>
            </a:r>
            <a:endParaRPr lang="es-PR" altLang="en-US" sz="25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500" b="1">
                <a:solidFill>
                  <a:srgbClr val="000000"/>
                </a:solidFill>
                <a:latin typeface="Calibri" panose="020F0502020204030204" pitchFamily="34" charset="0"/>
              </a:rPr>
              <a:t> Percepción de la salud por el cliente</a:t>
            </a:r>
            <a:endParaRPr lang="es-PR" altLang="en-US" sz="25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500" b="1">
                <a:solidFill>
                  <a:srgbClr val="000000"/>
                </a:solidFill>
                <a:latin typeface="Calibri" panose="020F0502020204030204" pitchFamily="34" charset="0"/>
              </a:rPr>
              <a:t> Tipo y cantidad del personal disponible</a:t>
            </a:r>
            <a:endParaRPr lang="es-PR" altLang="en-US" sz="25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500" b="1">
                <a:solidFill>
                  <a:srgbClr val="000000"/>
                </a:solidFill>
                <a:latin typeface="Calibri" panose="020F0502020204030204" pitchFamily="34" charset="0"/>
              </a:rPr>
              <a:t> Equipos y materiales del programa de ejercicio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0423CC-A1B5-482D-A9F8-80A367C17A72}"/>
              </a:ext>
            </a:extLst>
          </p:cNvPr>
          <p:cNvSpPr>
            <a:spLocks/>
          </p:cNvSpPr>
          <p:nvPr/>
        </p:nvSpPr>
        <p:spPr bwMode="auto">
          <a:xfrm>
            <a:off x="4284663" y="1484313"/>
            <a:ext cx="453548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INTRODUCCIÓN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092" name="Picture 4">
            <a:extLst>
              <a:ext uri="{FF2B5EF4-FFF2-40B4-BE49-F238E27FC236}">
                <a16:creationId xmlns:a16="http://schemas.microsoft.com/office/drawing/2014/main" id="{B1A2923E-813A-4151-8672-33C0BCE9C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549275"/>
            <a:ext cx="1651000" cy="26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CE9155-A728-47D1-B9E5-8E229FF62914}"/>
              </a:ext>
            </a:extLst>
          </p:cNvPr>
          <p:cNvSpPr>
            <a:spLocks/>
          </p:cNvSpPr>
          <p:nvPr/>
        </p:nvSpPr>
        <p:spPr bwMode="auto">
          <a:xfrm>
            <a:off x="468313" y="3141663"/>
            <a:ext cx="7561262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Metas Primordiales para las Evaluaciones de la  Salud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Potenciales Participantes: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Puedan seguir, de forma segura: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La programación prescrita del ejercicio, o la 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Intervención de actividades físicas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Efectuar la prueba ergométrica de esfuerzo, u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Otras evaluaciones de la aptitud física</a:t>
            </a:r>
            <a:endParaRPr lang="es-PR" altLang="en-US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Prevención urgencias médicas – </a:t>
            </a:r>
            <a:r>
              <a:rPr lang="es-PR" altLang="en-US" sz="2000" b="1" i="1">
                <a:solidFill>
                  <a:srgbClr val="000000"/>
                </a:solidFill>
              </a:rPr>
              <a:t>Riesgo de una</a:t>
            </a:r>
            <a:r>
              <a:rPr lang="es-PR" altLang="en-US" sz="2000" b="1">
                <a:solidFill>
                  <a:srgbClr val="000000"/>
                </a:solidFill>
              </a:rPr>
              <a:t>: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Lesión, o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Evento médico peligroso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062C13-6EF0-4EB7-9A8E-5E86B7C44FE8}"/>
              </a:ext>
            </a:extLst>
          </p:cNvPr>
          <p:cNvSpPr>
            <a:spLocks/>
          </p:cNvSpPr>
          <p:nvPr/>
        </p:nvSpPr>
        <p:spPr bwMode="auto">
          <a:xfrm>
            <a:off x="2195513" y="1341438"/>
            <a:ext cx="662463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OBJETIVOS DE LA EVALUACIÓN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CDC8B-AD52-4626-806A-7CDAF2BF9081}"/>
              </a:ext>
            </a:extLst>
          </p:cNvPr>
          <p:cNvSpPr>
            <a:spLocks/>
          </p:cNvSpPr>
          <p:nvPr/>
        </p:nvSpPr>
        <p:spPr bwMode="auto">
          <a:xfrm>
            <a:off x="4211638" y="1774825"/>
            <a:ext cx="4608512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3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OBJETIVOS DE LA EVALUACIÓN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B847F7-C6DB-42C5-BAF9-5E492D656106}"/>
              </a:ext>
            </a:extLst>
          </p:cNvPr>
          <p:cNvSpPr>
            <a:spLocks/>
          </p:cNvSpPr>
          <p:nvPr/>
        </p:nvSpPr>
        <p:spPr bwMode="auto">
          <a:xfrm>
            <a:off x="250825" y="4005263"/>
            <a:ext cx="8351838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b="1">
                <a:latin typeface="Calibri" panose="020F0502020204030204" pitchFamily="34" charset="0"/>
              </a:rPr>
              <a:t> Identificar contraindicaciones médicas</a:t>
            </a:r>
            <a:endParaRPr lang="es-PR" altLang="en-US" sz="2400" b="1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b="1">
                <a:latin typeface="Calibri" panose="020F0502020204030204" pitchFamily="34" charset="0"/>
              </a:rPr>
              <a:t> Establecer si es Necesario un Examen Médico</a:t>
            </a:r>
            <a:endParaRPr lang="es-PR" altLang="en-US" sz="2400" b="1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b="1">
                <a:latin typeface="Calibri" panose="020F0502020204030204" pitchFamily="34" charset="0"/>
              </a:rPr>
              <a:t> Identificar elevado riesgo para patologías peligrosas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b="1">
                <a:latin typeface="Calibri" panose="020F0502020204030204" pitchFamily="34" charset="0"/>
              </a:rPr>
              <a:t> Identificar patologías crónicas de cuidado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b="1">
                <a:latin typeface="Calibri" panose="020F0502020204030204" pitchFamily="34" charset="0"/>
              </a:rPr>
              <a:t> Identificar individuos con necesidades particulares</a:t>
            </a:r>
          </a:p>
        </p:txBody>
      </p:sp>
      <p:pic>
        <p:nvPicPr>
          <p:cNvPr id="619526" name="Picture 6">
            <a:extLst>
              <a:ext uri="{FF2B5EF4-FFF2-40B4-BE49-F238E27FC236}">
                <a16:creationId xmlns:a16="http://schemas.microsoft.com/office/drawing/2014/main" id="{DC42F8E0-D301-4497-B88F-98841F786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39788"/>
            <a:ext cx="3743325" cy="280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836" name="Picture 4">
            <a:extLst>
              <a:ext uri="{FF2B5EF4-FFF2-40B4-BE49-F238E27FC236}">
                <a16:creationId xmlns:a16="http://schemas.microsoft.com/office/drawing/2014/main" id="{3076FF7F-C232-4B70-AF8C-C9B6F2D43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2459038" cy="372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CDCB51-3B53-4C0D-8068-CCE43A089361}"/>
              </a:ext>
            </a:extLst>
          </p:cNvPr>
          <p:cNvSpPr>
            <a:spLocks/>
          </p:cNvSpPr>
          <p:nvPr/>
        </p:nvSpPr>
        <p:spPr bwMode="auto">
          <a:xfrm>
            <a:off x="395288" y="4005263"/>
            <a:ext cx="74168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Identificar Contraindicaciones Médicas: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Concepto: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Desórdenes clínicos de gravedad: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Requieren ser corregidos</a:t>
            </a:r>
            <a:endParaRPr lang="es-PR" altLang="en-US" sz="20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Decisión a Tomar - </a:t>
            </a:r>
            <a:r>
              <a:rPr lang="es-PR" altLang="en-US" sz="2000" b="1" i="1">
                <a:solidFill>
                  <a:srgbClr val="000000"/>
                </a:solidFill>
              </a:rPr>
              <a:t>Rechazados</a:t>
            </a:r>
            <a:r>
              <a:rPr lang="es-PR" altLang="en-US" sz="2000" b="1">
                <a:solidFill>
                  <a:srgbClr val="000000"/>
                </a:solidFill>
              </a:rPr>
              <a:t>: 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Prueba ergométrica de tolerancia cardiorrespiratoria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Programa de ejercicio</a:t>
            </a:r>
            <a:endParaRPr lang="es-PR" altLang="en-US" sz="2000" b="1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821B2C-090A-427B-85FE-C3FAA3C0DE93}"/>
              </a:ext>
            </a:extLst>
          </p:cNvPr>
          <p:cNvSpPr>
            <a:spLocks/>
          </p:cNvSpPr>
          <p:nvPr/>
        </p:nvSpPr>
        <p:spPr bwMode="auto">
          <a:xfrm>
            <a:off x="2771775" y="1700213"/>
            <a:ext cx="54006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OBJETIVOS DE LA EVALUACIÓN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30932-3B76-4723-BBC5-DFA214D3E7E4}"/>
              </a:ext>
            </a:extLst>
          </p:cNvPr>
          <p:cNvSpPr>
            <a:spLocks/>
          </p:cNvSpPr>
          <p:nvPr/>
        </p:nvSpPr>
        <p:spPr bwMode="auto">
          <a:xfrm>
            <a:off x="0" y="1162050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A LAS PRUEBAS DE ESFUERZO:</a:t>
            </a:r>
            <a:b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ABSOLUTAS:</a:t>
            </a:r>
            <a:b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(ACSM, 2014, p. 53)</a:t>
            </a:r>
            <a:b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30788" name="Picture 4">
            <a:extLst>
              <a:ext uri="{FF2B5EF4-FFF2-40B4-BE49-F238E27FC236}">
                <a16:creationId xmlns:a16="http://schemas.microsoft.com/office/drawing/2014/main" id="{37C72C67-F157-4EF0-8438-A33A53363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5963"/>
            <a:ext cx="8785225" cy="43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49945E-700A-444A-87BE-944EE6F13EEE}"/>
              </a:ext>
            </a:extLst>
          </p:cNvPr>
          <p:cNvSpPr>
            <a:spLocks/>
          </p:cNvSpPr>
          <p:nvPr/>
        </p:nvSpPr>
        <p:spPr bwMode="auto">
          <a:xfrm>
            <a:off x="250825" y="4437063"/>
            <a:ext cx="856932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b="1">
                <a:latin typeface="Calibri" panose="020F0502020204030204" pitchFamily="34" charset="0"/>
              </a:rPr>
              <a:t> Consideraciones generales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b="1">
                <a:latin typeface="Calibri" panose="020F0502020204030204" pitchFamily="34" charset="0"/>
              </a:rPr>
              <a:t> Introducción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b="1">
                <a:latin typeface="Calibri" panose="020F0502020204030204" pitchFamily="34" charset="0"/>
              </a:rPr>
              <a:t> Objetivos de la evaluación de la salud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b="1">
                <a:latin typeface="Calibri" panose="020F0502020204030204" pitchFamily="34" charset="0"/>
              </a:rPr>
              <a:t> Estrategias disponibles para la evaluación de la salud</a:t>
            </a:r>
            <a:endParaRPr lang="es-PR" altLang="en-US" sz="3200">
              <a:latin typeface="Arial" panose="020B0604020202020204" pitchFamily="34" charset="0"/>
            </a:endParaRPr>
          </a:p>
        </p:txBody>
      </p:sp>
      <p:pic>
        <p:nvPicPr>
          <p:cNvPr id="588806" name="Picture 6">
            <a:extLst>
              <a:ext uri="{FF2B5EF4-FFF2-40B4-BE49-F238E27FC236}">
                <a16:creationId xmlns:a16="http://schemas.microsoft.com/office/drawing/2014/main" id="{9A0F26B2-1E1C-4FA8-848A-951A5D41C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1489075" cy="379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099AC0-0C0E-4C51-B8E7-C409FFDF99D1}"/>
              </a:ext>
            </a:extLst>
          </p:cNvPr>
          <p:cNvSpPr>
            <a:spLocks/>
          </p:cNvSpPr>
          <p:nvPr/>
        </p:nvSpPr>
        <p:spPr bwMode="auto">
          <a:xfrm>
            <a:off x="2124075" y="1773238"/>
            <a:ext cx="662463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3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EVALUACIÓN DE LA SALUD PRE-PARTICIPACIÓN:</a:t>
            </a:r>
            <a:br>
              <a:rPr lang="es-PR" altLang="en-US" sz="3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GUÍAS DE ACSM (2014)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2FF11-DE2B-4C4B-AC94-A596835E7235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15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A LAS PRUEBAS DE ESFUERZO:</a:t>
            </a:r>
            <a:br>
              <a:rPr lang="es-PR" altLang="en-US" sz="15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5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RELATIVAS:  ACSM, 2014, p. 53</a:t>
            </a:r>
            <a:br>
              <a:rPr lang="es-PR" altLang="en-US" sz="15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5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28745" name="Picture 9">
            <a:extLst>
              <a:ext uri="{FF2B5EF4-FFF2-40B4-BE49-F238E27FC236}">
                <a16:creationId xmlns:a16="http://schemas.microsoft.com/office/drawing/2014/main" id="{1A5DE409-27E0-44F5-A191-44739579E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25538"/>
            <a:ext cx="89535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84" name="Picture 4">
            <a:extLst>
              <a:ext uri="{FF2B5EF4-FFF2-40B4-BE49-F238E27FC236}">
                <a16:creationId xmlns:a16="http://schemas.microsoft.com/office/drawing/2014/main" id="{994D6238-4093-45C0-8D3B-44589C25F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620713"/>
            <a:ext cx="370840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9EB3A5C-A04A-408F-A323-412EF0A952BC}"/>
              </a:ext>
            </a:extLst>
          </p:cNvPr>
          <p:cNvSpPr>
            <a:spLocks/>
          </p:cNvSpPr>
          <p:nvPr/>
        </p:nvSpPr>
        <p:spPr bwMode="auto">
          <a:xfrm>
            <a:off x="179388" y="3068638"/>
            <a:ext cx="835342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None/>
            </a:pPr>
            <a:endParaRPr lang="es-PR" altLang="en-US" sz="2000" b="1">
              <a:latin typeface="Calibri" panose="020F0502020204030204" pitchFamily="34" charset="0"/>
            </a:endParaRPr>
          </a:p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 b="1">
                <a:latin typeface="Calibri" panose="020F0502020204030204" pitchFamily="34" charset="0"/>
              </a:rPr>
              <a:t> Establecer si es Necesario un Examen Médico:</a:t>
            </a:r>
            <a:endParaRPr lang="es-PR" altLang="en-US" sz="22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Criterios: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Factores de riesgo para cardiopatías coronarias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Manifestaciones clínicas para enfermedades</a:t>
            </a:r>
            <a:r>
              <a:rPr lang="es-PR" altLang="en-US" sz="1800" b="1">
                <a:solidFill>
                  <a:srgbClr val="000000"/>
                </a:solidFill>
              </a:rPr>
              <a:t>: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Cardiovasculares, pulmonares o metabólicas</a:t>
            </a:r>
            <a:endParaRPr lang="es-PR" altLang="en-US" sz="20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Decisión a Tomar - </a:t>
            </a:r>
            <a:r>
              <a:rPr lang="es-PR" altLang="en-US" sz="2000" b="1" i="1">
                <a:solidFill>
                  <a:srgbClr val="000000"/>
                </a:solidFill>
              </a:rPr>
              <a:t>Requisito</a:t>
            </a:r>
            <a:r>
              <a:rPr lang="es-PR" altLang="en-US" sz="2000" b="1">
                <a:solidFill>
                  <a:srgbClr val="000000"/>
                </a:solidFill>
              </a:rPr>
              <a:t>: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De evidenciar un elevado riesgo para enfermedades: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El candidato deberá realizar una Examen Médico, ante de:</a:t>
            </a:r>
            <a:endParaRPr lang="en-US" altLang="en-US" sz="2000" b="1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Ingresar a programa de ejrcicio</a:t>
            </a: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Participar en una intervención de actividad físca</a:t>
            </a:r>
            <a:endParaRPr lang="es-PR" altLang="en-US" sz="1800" b="1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CB3118-422C-4274-8414-A1F110DEF903}"/>
              </a:ext>
            </a:extLst>
          </p:cNvPr>
          <p:cNvSpPr>
            <a:spLocks/>
          </p:cNvSpPr>
          <p:nvPr/>
        </p:nvSpPr>
        <p:spPr bwMode="auto">
          <a:xfrm>
            <a:off x="3636963" y="1341438"/>
            <a:ext cx="518318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OBJETIVOS DE LA EVALUACIÓN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036" name="Picture 4">
            <a:extLst>
              <a:ext uri="{FF2B5EF4-FFF2-40B4-BE49-F238E27FC236}">
                <a16:creationId xmlns:a16="http://schemas.microsoft.com/office/drawing/2014/main" id="{97DF7242-DC65-4A84-BEC1-AEF1900FC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476250"/>
            <a:ext cx="2633662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F0C37B-8E9A-4B46-BB12-B9C97CD68C12}"/>
              </a:ext>
            </a:extLst>
          </p:cNvPr>
          <p:cNvSpPr>
            <a:spLocks/>
          </p:cNvSpPr>
          <p:nvPr/>
        </p:nvSpPr>
        <p:spPr bwMode="auto">
          <a:xfrm>
            <a:off x="250825" y="3716338"/>
            <a:ext cx="87137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None/>
            </a:pPr>
            <a:endParaRPr lang="es-PR" altLang="en-US" sz="2000" b="1">
              <a:latin typeface="Calibri" panose="020F0502020204030204" pitchFamily="34" charset="0"/>
            </a:endParaRPr>
          </a:p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 b="1">
                <a:latin typeface="Calibri" panose="020F0502020204030204" pitchFamily="34" charset="0"/>
              </a:rPr>
              <a:t> Identificar Individuos con Elevado Riesgo para Patologías Peligrosas:</a:t>
            </a:r>
            <a:endParaRPr lang="es-PR" altLang="en-US" sz="22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Criterios: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Edad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Factores de riesgo</a:t>
            </a:r>
            <a:r>
              <a:rPr lang="es-PR" altLang="en-US" sz="1800" b="1">
                <a:solidFill>
                  <a:srgbClr val="000000"/>
                </a:solidFill>
              </a:rPr>
              <a:t>: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Manifestaciones clínicas</a:t>
            </a:r>
            <a:endParaRPr lang="es-PR" altLang="en-US" sz="20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Decisión a Tomar - </a:t>
            </a:r>
            <a:r>
              <a:rPr lang="es-PR" altLang="en-US" sz="2000" b="1" i="1">
                <a:solidFill>
                  <a:srgbClr val="000000"/>
                </a:solidFill>
              </a:rPr>
              <a:t>Requisito</a:t>
            </a:r>
            <a:r>
              <a:rPr lang="es-PR" altLang="en-US" sz="2000" b="1">
                <a:solidFill>
                  <a:srgbClr val="000000"/>
                </a:solidFill>
              </a:rPr>
              <a:t>: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Examen médico riguroso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Prueba ergométrica de esfuerzo</a:t>
            </a:r>
            <a:endParaRPr lang="es-PR" altLang="en-US" sz="2000" b="1">
              <a:latin typeface="Calibri" panose="020F0502020204030204" pitchFamily="34" charset="0"/>
            </a:endParaRPr>
          </a:p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None/>
            </a:pPr>
            <a:endParaRPr lang="es-PR" altLang="en-US" sz="2400" b="1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C5129-A444-4C7A-B522-A5C2F3A392DE}"/>
              </a:ext>
            </a:extLst>
          </p:cNvPr>
          <p:cNvSpPr>
            <a:spLocks/>
          </p:cNvSpPr>
          <p:nvPr/>
        </p:nvSpPr>
        <p:spPr bwMode="auto">
          <a:xfrm>
            <a:off x="3059113" y="1628775"/>
            <a:ext cx="525621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OBJETIVOS DE LA EVALUACIÓN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43293-3D8B-4CBE-A2E7-B86F60665F04}"/>
              </a:ext>
            </a:extLst>
          </p:cNvPr>
          <p:cNvSpPr>
            <a:spLocks/>
          </p:cNvSpPr>
          <p:nvPr/>
        </p:nvSpPr>
        <p:spPr bwMode="auto">
          <a:xfrm>
            <a:off x="4211638" y="1987550"/>
            <a:ext cx="43910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3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OBJETIVOS DE LA EVALUACIÓN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070E9F-9D29-4FE3-BFBD-585E4D636223}"/>
              </a:ext>
            </a:extLst>
          </p:cNvPr>
          <p:cNvSpPr>
            <a:spLocks/>
          </p:cNvSpPr>
          <p:nvPr/>
        </p:nvSpPr>
        <p:spPr bwMode="auto">
          <a:xfrm>
            <a:off x="323850" y="4076700"/>
            <a:ext cx="82804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Identificar Patologías Crónicas de Cuidado: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Determinar: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None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Enfermedad crónica degenerativa de considerable gravedad</a:t>
            </a:r>
            <a:endParaRPr lang="es-PR" altLang="en-US" sz="20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Decisión a Tomar - </a:t>
            </a:r>
            <a:r>
              <a:rPr lang="es-PR" altLang="en-US" sz="2000" b="1" i="1">
                <a:solidFill>
                  <a:srgbClr val="000000"/>
                </a:solidFill>
              </a:rPr>
              <a:t>Requisito</a:t>
            </a:r>
            <a:r>
              <a:rPr lang="es-PR" altLang="en-US" sz="2000" b="1">
                <a:solidFill>
                  <a:srgbClr val="000000"/>
                </a:solidFill>
              </a:rPr>
              <a:t>: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Programa de ejercicio clínico: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None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Supervisado por un médico</a:t>
            </a:r>
            <a:endParaRPr lang="es-PR" altLang="en-US" sz="19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638982" name="Picture 6">
            <a:extLst>
              <a:ext uri="{FF2B5EF4-FFF2-40B4-BE49-F238E27FC236}">
                <a16:creationId xmlns:a16="http://schemas.microsoft.com/office/drawing/2014/main" id="{94EF8945-DFEF-40EF-97C2-B3E269F17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3887788" cy="289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028" name="Picture 4">
            <a:extLst>
              <a:ext uri="{FF2B5EF4-FFF2-40B4-BE49-F238E27FC236}">
                <a16:creationId xmlns:a16="http://schemas.microsoft.com/office/drawing/2014/main" id="{F9463073-8758-4036-A5EE-4B4AE6D88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3529013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85FEE0-E61A-40F7-8C26-74420596088E}"/>
              </a:ext>
            </a:extLst>
          </p:cNvPr>
          <p:cNvSpPr>
            <a:spLocks/>
          </p:cNvSpPr>
          <p:nvPr/>
        </p:nvSpPr>
        <p:spPr bwMode="auto">
          <a:xfrm>
            <a:off x="323850" y="2781300"/>
            <a:ext cx="784860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Identificar Individuos con Necesidades Particulares: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Tipos de Necesidades: 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Diabetes sacarina (mellitus)</a:t>
            </a:r>
            <a:r>
              <a:rPr lang="es-PR" altLang="en-US" sz="1800" b="1">
                <a:solidFill>
                  <a:srgbClr val="000000"/>
                </a:solidFill>
              </a:rPr>
              <a:t> 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Restricciones ortopédicas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Embarazo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Otras</a:t>
            </a:r>
            <a:endParaRPr lang="es-PR" altLang="en-US" sz="20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Decisión a Tomar - </a:t>
            </a:r>
            <a:r>
              <a:rPr lang="es-PR" altLang="en-US" sz="2000" b="1" i="1">
                <a:solidFill>
                  <a:srgbClr val="000000"/>
                </a:solidFill>
              </a:rPr>
              <a:t>Requisito</a:t>
            </a:r>
            <a:r>
              <a:rPr lang="es-PR" altLang="en-US" sz="2000" b="1">
                <a:solidFill>
                  <a:srgbClr val="000000"/>
                </a:solidFill>
              </a:rPr>
              <a:t>: 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Disponer de adaptaciones para</a:t>
            </a:r>
            <a:r>
              <a:rPr lang="es-PR" altLang="en-US" sz="2100" b="1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El programa de ejercicio o actividad física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Prueba ergométrica de esfuerzo progresivo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Pruebas de aptitud físca</a:t>
            </a:r>
            <a:endParaRPr lang="es-PR" altLang="en-US" sz="19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B2749-7D52-48D9-834F-D58E92AB8937}"/>
              </a:ext>
            </a:extLst>
          </p:cNvPr>
          <p:cNvSpPr>
            <a:spLocks/>
          </p:cNvSpPr>
          <p:nvPr/>
        </p:nvSpPr>
        <p:spPr bwMode="auto">
          <a:xfrm>
            <a:off x="3708400" y="1268413"/>
            <a:ext cx="48974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3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OBJETIVOS DE LA EVALUACIÓN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5FE7F7-B7D9-44F3-8418-AEDA3D7ED4D0}"/>
              </a:ext>
            </a:extLst>
          </p:cNvPr>
          <p:cNvSpPr>
            <a:spLocks/>
          </p:cNvSpPr>
          <p:nvPr/>
        </p:nvSpPr>
        <p:spPr bwMode="auto">
          <a:xfrm>
            <a:off x="250825" y="4365625"/>
            <a:ext cx="87137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500" b="1">
                <a:latin typeface="Calibri" panose="020F0502020204030204" pitchFamily="34" charset="0"/>
              </a:rPr>
              <a:t> Consideraciones preliminares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500" b="1">
                <a:latin typeface="Calibri" panose="020F0502020204030204" pitchFamily="34" charset="0"/>
              </a:rPr>
              <a:t> Evaluación rápida de la salud de la ACSM (Entrevista Verbal)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500" b="1">
                <a:latin typeface="Calibri" panose="020F0502020204030204" pitchFamily="34" charset="0"/>
              </a:rPr>
              <a:t> Formularios estandarizados de auto-administración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500" b="1">
                <a:latin typeface="Calibri" panose="020F0502020204030204" pitchFamily="34" charset="0"/>
              </a:rPr>
              <a:t> Evaluación y estratificación de los factores de riesgo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500" b="1">
                <a:latin typeface="Calibri" panose="020F0502020204030204" pitchFamily="34" charset="0"/>
              </a:rPr>
              <a:t> La Evaluación médica y prueba ergométrica de esfuerzo</a:t>
            </a:r>
            <a:endParaRPr lang="es-PR" altLang="en-US" sz="25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643083" name="Picture 11">
            <a:extLst>
              <a:ext uri="{FF2B5EF4-FFF2-40B4-BE49-F238E27FC236}">
                <a16:creationId xmlns:a16="http://schemas.microsoft.com/office/drawing/2014/main" id="{56E36820-D22A-4A84-B791-891A46C89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3360738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6013D8-65D2-4BC2-ABF7-23830F5115E5}"/>
              </a:ext>
            </a:extLst>
          </p:cNvPr>
          <p:cNvSpPr>
            <a:spLocks/>
          </p:cNvSpPr>
          <p:nvPr/>
        </p:nvSpPr>
        <p:spPr bwMode="auto">
          <a:xfrm>
            <a:off x="3779838" y="1268413"/>
            <a:ext cx="51117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25" name="Picture 5">
            <a:extLst>
              <a:ext uri="{FF2B5EF4-FFF2-40B4-BE49-F238E27FC236}">
                <a16:creationId xmlns:a16="http://schemas.microsoft.com/office/drawing/2014/main" id="{31B3A93D-C664-4AAD-85CF-98B8A3E83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692150"/>
            <a:ext cx="2579687" cy="352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95D0C9-AF7B-4140-993D-1E8480B8D187}"/>
              </a:ext>
            </a:extLst>
          </p:cNvPr>
          <p:cNvSpPr>
            <a:spLocks/>
          </p:cNvSpPr>
          <p:nvPr/>
        </p:nvSpPr>
        <p:spPr bwMode="auto">
          <a:xfrm>
            <a:off x="395288" y="4294188"/>
            <a:ext cx="8424862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Consideraciones preliminares: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Evaluaciones de la Salud Pre-Actividad: 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Objetivos: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Proveer ejercicios seguros</a:t>
            </a:r>
            <a:endParaRPr lang="es-PR" altLang="en-US" sz="2000" b="1">
              <a:solidFill>
                <a:srgbClr val="000000"/>
              </a:solidFill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Asegurar estímulo efectivo programa de entrenamiento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Identifica factores de riesgos/síntomas para enfermedades</a:t>
            </a:r>
            <a:endParaRPr lang="es-PR" altLang="en-US" sz="19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AD72CB-F908-414C-96D5-E68170DEC624}"/>
              </a:ext>
            </a:extLst>
          </p:cNvPr>
          <p:cNvSpPr>
            <a:spLocks/>
          </p:cNvSpPr>
          <p:nvPr/>
        </p:nvSpPr>
        <p:spPr bwMode="auto">
          <a:xfrm>
            <a:off x="3492500" y="1268413"/>
            <a:ext cx="51117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720FD78-2199-4B1C-88B5-6F0884BFD363}"/>
              </a:ext>
            </a:extLst>
          </p:cNvPr>
          <p:cNvSpPr>
            <a:spLocks/>
          </p:cNvSpPr>
          <p:nvPr/>
        </p:nvSpPr>
        <p:spPr bwMode="auto">
          <a:xfrm>
            <a:off x="395288" y="2997200"/>
            <a:ext cx="8424862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Consideraciones preliminares: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Evaluaciones de la Salud Pre-Actividad: 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Concepto: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Evaluar el cliente por factores de riesgo para enfermedades:</a:t>
            </a:r>
            <a:endParaRPr lang="en-US" altLang="en-US" sz="2000" b="1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Cardiovascular</a:t>
            </a: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Pulmonar</a:t>
            </a: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Metabólica</a:t>
            </a:r>
            <a:endParaRPr lang="es-PR" altLang="en-US" sz="19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Evaluar por problemas que requieren atención especial:</a:t>
            </a:r>
            <a:endParaRPr lang="en-US" altLang="en-US" sz="2000" b="1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Estado gestacional</a:t>
            </a: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Impedimentos ortopédicos</a:t>
            </a: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Otros</a:t>
            </a:r>
            <a:endParaRPr lang="es-PR" altLang="en-US" sz="17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8258CA-8B60-4A04-8EA7-C48A7AA79C76}"/>
              </a:ext>
            </a:extLst>
          </p:cNvPr>
          <p:cNvSpPr>
            <a:spLocks/>
          </p:cNvSpPr>
          <p:nvPr/>
        </p:nvSpPr>
        <p:spPr bwMode="auto">
          <a:xfrm>
            <a:off x="2916238" y="620713"/>
            <a:ext cx="511175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647174" name="Picture 6">
            <a:extLst>
              <a:ext uri="{FF2B5EF4-FFF2-40B4-BE49-F238E27FC236}">
                <a16:creationId xmlns:a16="http://schemas.microsoft.com/office/drawing/2014/main" id="{28D26826-8606-4B11-A370-0406465C5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2211387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CF56D48-6E0E-4002-B6B9-753AA56892C1}"/>
              </a:ext>
            </a:extLst>
          </p:cNvPr>
          <p:cNvSpPr>
            <a:spLocks/>
          </p:cNvSpPr>
          <p:nvPr/>
        </p:nvSpPr>
        <p:spPr bwMode="auto">
          <a:xfrm>
            <a:off x="395288" y="1916113"/>
            <a:ext cx="842486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Consideraciones preliminares: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Evaluaciones de la Salud Pre-Actividad: 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Mecanismo requeridos para la evaluación de la salud: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Evaluación rápida de la salud, o entrevista verbal</a:t>
            </a:r>
            <a:r>
              <a:rPr lang="en-US" altLang="en-US" sz="2000" b="1">
                <a:solidFill>
                  <a:schemeClr val="tx1"/>
                </a:solidFill>
                <a:sym typeface="Wingdings" panose="05000000000000000000" pitchFamily="2" charset="2"/>
              </a:rPr>
              <a:t>, de ACSM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Formularios estandarizados de auto-administración:</a:t>
            </a:r>
            <a:endParaRPr lang="en-US" altLang="en-US" sz="2000" b="1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Cuestionario de preparación PAR-Q &amp; YOU</a:t>
            </a: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Cuestionario de la AHA/ACSM</a:t>
            </a:r>
            <a:endParaRPr lang="es-PR" altLang="en-US" sz="19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Análisis y estratificación factores de riesgo para patologías:</a:t>
            </a:r>
            <a:endParaRPr lang="en-US" altLang="en-US" sz="2000" b="1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Cardiovasculares</a:t>
            </a: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Pulmonares</a:t>
            </a: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Metabólicas</a:t>
            </a:r>
            <a:endParaRPr lang="es-PR" altLang="en-US" sz="19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Evaluaciones médicas completas y rigurosas:</a:t>
            </a:r>
            <a:endParaRPr lang="en-US" altLang="en-US" sz="2000" b="1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Historial médico personal y familiar</a:t>
            </a: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Examen físico</a:t>
            </a: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Pruebas de laboratorios</a:t>
            </a: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Pruebas de esfuerzo, máximas o submáximas</a:t>
            </a:r>
            <a:endParaRPr lang="es-PR" altLang="en-US" sz="17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166166-182F-4474-B1E7-B9D7A617FE24}"/>
              </a:ext>
            </a:extLst>
          </p:cNvPr>
          <p:cNvSpPr>
            <a:spLocks/>
          </p:cNvSpPr>
          <p:nvPr/>
        </p:nvSpPr>
        <p:spPr bwMode="auto">
          <a:xfrm>
            <a:off x="2195513" y="908050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649222" name="Picture 6">
            <a:extLst>
              <a:ext uri="{FF2B5EF4-FFF2-40B4-BE49-F238E27FC236}">
                <a16:creationId xmlns:a16="http://schemas.microsoft.com/office/drawing/2014/main" id="{2E7ECFE6-F42D-493C-929E-3B7138A00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66738"/>
            <a:ext cx="1800225" cy="134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634" name="Picture 2">
            <a:extLst>
              <a:ext uri="{FF2B5EF4-FFF2-40B4-BE49-F238E27FC236}">
                <a16:creationId xmlns:a16="http://schemas.microsoft.com/office/drawing/2014/main" id="{33FFD26B-5D25-4807-B546-69C3E0CC0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92150"/>
            <a:ext cx="7129463" cy="58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49" name="Picture 9">
            <a:extLst>
              <a:ext uri="{FF2B5EF4-FFF2-40B4-BE49-F238E27FC236}">
                <a16:creationId xmlns:a16="http://schemas.microsoft.com/office/drawing/2014/main" id="{C2D2E111-13C6-46A5-BEBF-7794036EE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284663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9050" name="Text Box 10">
            <a:extLst>
              <a:ext uri="{FF2B5EF4-FFF2-40B4-BE49-F238E27FC236}">
                <a16:creationId xmlns:a16="http://schemas.microsoft.com/office/drawing/2014/main" id="{CF6A7604-5ED6-48ED-AF91-784E123C4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211638"/>
            <a:ext cx="76311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en-US" sz="3100" b="1">
                <a:latin typeface="Arial" panose="020B0604020202020204" pitchFamily="34" charset="0"/>
              </a:rPr>
              <a:t>ClasifIcación de los riesgos</a:t>
            </a:r>
          </a:p>
        </p:txBody>
      </p:sp>
      <p:pic>
        <p:nvPicPr>
          <p:cNvPr id="1239051" name="Picture 11">
            <a:extLst>
              <a:ext uri="{FF2B5EF4-FFF2-40B4-BE49-F238E27FC236}">
                <a16:creationId xmlns:a16="http://schemas.microsoft.com/office/drawing/2014/main" id="{F1C0F6BF-1DE3-485A-A126-BB41F40EB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027613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9052" name="Text Box 12">
            <a:extLst>
              <a:ext uri="{FF2B5EF4-FFF2-40B4-BE49-F238E27FC236}">
                <a16:creationId xmlns:a16="http://schemas.microsoft.com/office/drawing/2014/main" id="{0FC4AC66-FA1F-4582-9E65-D98738990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954588"/>
            <a:ext cx="76311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en-US" sz="3100" b="1">
                <a:latin typeface="Arial" panose="020B0604020202020204" pitchFamily="34" charset="0"/>
              </a:rPr>
              <a:t>Evaluación de la salud-historial</a:t>
            </a:r>
          </a:p>
        </p:txBody>
      </p:sp>
      <p:pic>
        <p:nvPicPr>
          <p:cNvPr id="1239053" name="Picture 13">
            <a:extLst>
              <a:ext uri="{FF2B5EF4-FFF2-40B4-BE49-F238E27FC236}">
                <a16:creationId xmlns:a16="http://schemas.microsoft.com/office/drawing/2014/main" id="{52FB1898-A29F-4F60-8AEC-AC733F226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81660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9054" name="Text Box 14">
            <a:extLst>
              <a:ext uri="{FF2B5EF4-FFF2-40B4-BE49-F238E27FC236}">
                <a16:creationId xmlns:a16="http://schemas.microsoft.com/office/drawing/2014/main" id="{D4A6136D-1854-49D9-844C-8AF2EC6A3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743575"/>
            <a:ext cx="76311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en-US" sz="3100" b="1">
                <a:latin typeface="Arial" panose="020B0604020202020204" pitchFamily="34" charset="0"/>
              </a:rPr>
              <a:t>Autorización o referido médico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547B74-CC62-43EB-9EBA-0EF244150592}"/>
              </a:ext>
            </a:extLst>
          </p:cNvPr>
          <p:cNvSpPr>
            <a:spLocks/>
          </p:cNvSpPr>
          <p:nvPr/>
        </p:nvSpPr>
        <p:spPr bwMode="auto">
          <a:xfrm>
            <a:off x="2519363" y="1196975"/>
            <a:ext cx="64452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EVALUACIÓN DE LA SALUD – Preparticipación</a:t>
            </a:r>
            <a:endParaRPr lang="es-PR" altLang="en-US" sz="28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239058" name="Picture 18">
            <a:extLst>
              <a:ext uri="{FF2B5EF4-FFF2-40B4-BE49-F238E27FC236}">
                <a16:creationId xmlns:a16="http://schemas.microsoft.com/office/drawing/2014/main" id="{92DE39F6-E25C-496B-84E6-8011A935A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997200"/>
            <a:ext cx="201612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1BF8BC7-8785-4E90-B7F3-36F9129D46BF}"/>
              </a:ext>
            </a:extLst>
          </p:cNvPr>
          <p:cNvSpPr>
            <a:spLocks/>
          </p:cNvSpPr>
          <p:nvPr/>
        </p:nvSpPr>
        <p:spPr bwMode="auto">
          <a:xfrm>
            <a:off x="2700338" y="3095625"/>
            <a:ext cx="1655762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n-US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PR" altLang="en-US" sz="29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FASES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1099D94-31D0-471A-A7D5-9F1534E6F54D}"/>
              </a:ext>
            </a:extLst>
          </p:cNvPr>
          <p:cNvSpPr>
            <a:spLocks/>
          </p:cNvSpPr>
          <p:nvPr/>
        </p:nvSpPr>
        <p:spPr bwMode="auto">
          <a:xfrm>
            <a:off x="2519363" y="2420938"/>
            <a:ext cx="64452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 PROCESO DE EVALUACIÓN:</a:t>
            </a:r>
          </a:p>
        </p:txBody>
      </p:sp>
      <p:pic>
        <p:nvPicPr>
          <p:cNvPr id="1239062" name="Picture 22">
            <a:extLst>
              <a:ext uri="{FF2B5EF4-FFF2-40B4-BE49-F238E27FC236}">
                <a16:creationId xmlns:a16="http://schemas.microsoft.com/office/drawing/2014/main" id="{0E5F069D-3F59-401E-995E-87DE84E28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2166938" cy="338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1288BD-406D-4F9A-BE89-9D7CA585AA08}"/>
              </a:ext>
            </a:extLst>
          </p:cNvPr>
          <p:cNvSpPr>
            <a:spLocks/>
          </p:cNvSpPr>
          <p:nvPr/>
        </p:nvSpPr>
        <p:spPr bwMode="auto">
          <a:xfrm>
            <a:off x="395288" y="1989138"/>
            <a:ext cx="842486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Evaluación Rápida de la Salud de ACSM - </a:t>
            </a:r>
            <a:r>
              <a:rPr lang="es-PR" altLang="en-US" sz="2400" b="1" i="1">
                <a:latin typeface="Calibri" panose="020F0502020204030204" pitchFamily="34" charset="0"/>
              </a:rPr>
              <a:t>Entrevista Verbal</a:t>
            </a:r>
            <a:r>
              <a:rPr lang="es-PR" altLang="en-US" sz="2400" b="1">
                <a:latin typeface="Calibri" panose="020F0502020204030204" pitchFamily="34" charset="0"/>
              </a:rPr>
              <a:t>: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Indicaciones: 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Ejercicios en grupo - 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ACSM Quick Screen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Clientes que regresan a la instrucción grupal: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Previamente han cumplimentado un cuestionario de salud</a:t>
            </a:r>
            <a:endParaRPr lang="es-PR" altLang="en-US" sz="20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Ventajas: 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Determinar: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La clase de ejercicio grupal adecuada para el cliente</a:t>
            </a:r>
            <a:r>
              <a:rPr lang="es-PR" altLang="en-US" sz="1800" b="1">
                <a:solidFill>
                  <a:srgbClr val="000000"/>
                </a:solidFill>
              </a:rPr>
              <a:t> </a:t>
            </a:r>
            <a:endParaRPr lang="es-PR" altLang="en-US" sz="17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Establecer Seguridad - 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De los ejercicios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Entorno libre de riesgos para emergencias medicas</a:t>
            </a:r>
            <a:r>
              <a:rPr lang="es-PR" altLang="en-US" sz="1800" b="1">
                <a:solidFill>
                  <a:srgbClr val="000000"/>
                </a:solidFill>
              </a:rPr>
              <a:t> </a:t>
            </a:r>
            <a:endParaRPr lang="es-PR" altLang="en-US" sz="17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Identificar Problemas de Salud: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Concretar necesidades particulares</a:t>
            </a:r>
            <a:r>
              <a:rPr lang="en-US" altLang="en-US" sz="2000" b="1" i="1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 b="1" i="1">
                <a:solidFill>
                  <a:schemeClr val="tx1"/>
                </a:solidFill>
                <a:sym typeface="Wingdings" panose="05000000000000000000" pitchFamily="2" charset="2"/>
              </a:rPr>
              <a:t>Realizar adaptaciones correspondientes en los ejercicios</a:t>
            </a:r>
            <a:endParaRPr lang="es-PR" altLang="en-US" sz="1800" b="1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F725B-A9E4-43C3-92C3-20F0F6767735}"/>
              </a:ext>
            </a:extLst>
          </p:cNvPr>
          <p:cNvSpPr>
            <a:spLocks/>
          </p:cNvSpPr>
          <p:nvPr/>
        </p:nvSpPr>
        <p:spPr bwMode="auto">
          <a:xfrm>
            <a:off x="1619250" y="836613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653318" name="Picture 6">
            <a:extLst>
              <a:ext uri="{FF2B5EF4-FFF2-40B4-BE49-F238E27FC236}">
                <a16:creationId xmlns:a16="http://schemas.microsoft.com/office/drawing/2014/main" id="{9A46E686-B044-4D2D-97B9-E9111AE52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942975" cy="141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0549CBE-AC3F-404D-9585-461E16E2B2AA}"/>
              </a:ext>
            </a:extLst>
          </p:cNvPr>
          <p:cNvSpPr>
            <a:spLocks/>
          </p:cNvSpPr>
          <p:nvPr/>
        </p:nvSpPr>
        <p:spPr bwMode="auto">
          <a:xfrm>
            <a:off x="395288" y="2060575"/>
            <a:ext cx="8424862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b="1">
                <a:latin typeface="Calibri" panose="020F0502020204030204" pitchFamily="34" charset="0"/>
              </a:rPr>
              <a:t> Evaluación Rápida de la Salud de ACSM:</a:t>
            </a:r>
            <a:endParaRPr lang="es-PR" altLang="en-US" b="1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400" b="1">
                <a:solidFill>
                  <a:srgbClr val="000000"/>
                </a:solidFill>
              </a:rPr>
              <a:t> Protocolo a seguir – </a:t>
            </a:r>
            <a:r>
              <a:rPr lang="es-PR" altLang="en-US" sz="2400" b="1" i="1">
                <a:solidFill>
                  <a:srgbClr val="000000"/>
                </a:solidFill>
              </a:rPr>
              <a:t>Entrevista Verbal</a:t>
            </a:r>
            <a:r>
              <a:rPr lang="es-PR" altLang="en-US" sz="2400" b="1">
                <a:solidFill>
                  <a:srgbClr val="000000"/>
                </a:solidFill>
              </a:rPr>
              <a:t>: </a:t>
            </a:r>
            <a:endParaRPr lang="es-PR" altLang="en-US" sz="21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2100" b="1">
                <a:solidFill>
                  <a:srgbClr val="000000"/>
                </a:solidFill>
                <a:latin typeface="Arial" panose="020B0604020202020204" pitchFamily="34" charset="0"/>
              </a:rPr>
              <a:t>Procedimientos Preliminares:</a:t>
            </a:r>
            <a:endParaRPr lang="es-PR" altLang="en-US" sz="25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500" b="1">
                <a:solidFill>
                  <a:srgbClr val="000000"/>
                </a:solidFill>
                <a:latin typeface="Calibri" panose="020F0502020204030204" pitchFamily="34" charset="0"/>
              </a:rPr>
              <a:t> Bienvenida:</a:t>
            </a:r>
            <a:endParaRPr lang="en-US" altLang="en-US" sz="2400" b="1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chemeClr val="tx1"/>
                </a:solidFill>
                <a:sym typeface="Wingdings" panose="05000000000000000000" pitchFamily="2" charset="2"/>
              </a:rPr>
              <a:t> ◊ Saludos</a:t>
            </a: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chemeClr val="tx1"/>
                </a:solidFill>
                <a:sym typeface="Wingdings" panose="05000000000000000000" pitchFamily="2" charset="2"/>
              </a:rPr>
              <a:t> ◊ Instructor se presenta</a:t>
            </a:r>
            <a:r>
              <a:rPr lang="es-PR" altLang="en-US" sz="1800" b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C926F3-4975-4C88-B768-5B145773D2F2}"/>
              </a:ext>
            </a:extLst>
          </p:cNvPr>
          <p:cNvSpPr>
            <a:spLocks/>
          </p:cNvSpPr>
          <p:nvPr/>
        </p:nvSpPr>
        <p:spPr bwMode="auto">
          <a:xfrm>
            <a:off x="2051050" y="908050"/>
            <a:ext cx="662463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655366" name="Picture 6">
            <a:extLst>
              <a:ext uri="{FF2B5EF4-FFF2-40B4-BE49-F238E27FC236}">
                <a16:creationId xmlns:a16="http://schemas.microsoft.com/office/drawing/2014/main" id="{4CCFF111-BAFA-4BF3-8227-1AA8D6163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508500"/>
            <a:ext cx="3744912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67" name="Picture 7">
            <a:extLst>
              <a:ext uri="{FF2B5EF4-FFF2-40B4-BE49-F238E27FC236}">
                <a16:creationId xmlns:a16="http://schemas.microsoft.com/office/drawing/2014/main" id="{54EF10A5-CF89-48EA-9719-1E7D5E62D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1574800" cy="161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E6CCFF9-5979-4256-8E40-2B5B3EAE42EE}"/>
              </a:ext>
            </a:extLst>
          </p:cNvPr>
          <p:cNvSpPr>
            <a:spLocks/>
          </p:cNvSpPr>
          <p:nvPr/>
        </p:nvSpPr>
        <p:spPr bwMode="auto">
          <a:xfrm>
            <a:off x="250825" y="1268413"/>
            <a:ext cx="864235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42938" indent="-533400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906463" indent="-495300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60463" indent="-457200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398588" indent="-419100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587500" indent="-381000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044700" indent="-381000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501900" indent="-381000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959100" indent="-381000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416300" indent="-381000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buClr>
                <a:schemeClr val="tx1"/>
              </a:buClr>
              <a:buFont typeface="Georgia" panose="02040502050405020303" pitchFamily="18" charset="0"/>
              <a:buAutoNum type="arabicPeriod"/>
            </a:pPr>
            <a:r>
              <a:rPr lang="es-ES" altLang="en-US" sz="1800" b="1">
                <a:latin typeface="Arial" panose="020B0604020202020204" pitchFamily="34" charset="0"/>
                <a:sym typeface="Wingdings" panose="05000000000000000000" pitchFamily="2" charset="2"/>
              </a:rPr>
              <a:t>¿Al presente se encuentra en algún otro programa de ejercicio o actividad física? De ser afirmativo, ¿Qué tipo de programa?, ¿Cuándo fue la última vez que asistió al mismo? o ¿Cuál otros tipos de actividades al presente te encuentras practicando?</a:t>
            </a:r>
          </a:p>
          <a:p>
            <a:pPr>
              <a:buClr>
                <a:schemeClr val="tx1"/>
              </a:buClr>
              <a:buFont typeface="Georgia" panose="02040502050405020303" pitchFamily="18" charset="0"/>
              <a:buAutoNum type="arabicPeriod"/>
            </a:pPr>
            <a:r>
              <a:rPr lang="es-ES" altLang="en-US" sz="1800" b="1">
                <a:latin typeface="Arial" panose="020B0604020202020204" pitchFamily="34" charset="0"/>
                <a:sym typeface="Wingdings" panose="05000000000000000000" pitchFamily="2" charset="2"/>
              </a:rPr>
              <a:t>¿Posee algún problema, o lesión, en alguna coyuntura del cuerpo, como la rodilla, tobillo, hombro, espalda u otro?, ¿Posees una enfermedad que afecte tus huesos?</a:t>
            </a:r>
          </a:p>
          <a:p>
            <a:pPr>
              <a:buClr>
                <a:schemeClr val="tx1"/>
              </a:buClr>
              <a:buFont typeface="Georgia" panose="02040502050405020303" pitchFamily="18" charset="0"/>
              <a:buAutoNum type="arabicPeriod"/>
            </a:pPr>
            <a:r>
              <a:rPr lang="es-ES" altLang="en-US" sz="1800" b="1">
                <a:latin typeface="Arial" panose="020B0604020202020204" pitchFamily="34" charset="0"/>
                <a:sym typeface="Wingdings" panose="05000000000000000000" pitchFamily="2" charset="2"/>
              </a:rPr>
              <a:t>¿En estos momentos, padeces de algún tipo de enfermedad que debamos saber, como alta presión enfermedad del corazón, diabetes u otra?</a:t>
            </a:r>
          </a:p>
          <a:p>
            <a:pPr>
              <a:buClr>
                <a:schemeClr val="tx1"/>
              </a:buClr>
              <a:buFont typeface="Georgia" panose="02040502050405020303" pitchFamily="18" charset="0"/>
              <a:buAutoNum type="arabicPeriod"/>
            </a:pPr>
            <a:r>
              <a:rPr lang="es-ES" altLang="en-US" sz="1800" b="1">
                <a:latin typeface="Arial" panose="020B0604020202020204" pitchFamily="34" charset="0"/>
                <a:sym typeface="Wingdings" panose="05000000000000000000" pitchFamily="2" charset="2"/>
              </a:rPr>
              <a:t>¿Cuándo fue la última vez que se visitó al médico para un examen completo?</a:t>
            </a:r>
          </a:p>
          <a:p>
            <a:pPr>
              <a:buClr>
                <a:schemeClr val="tx1"/>
              </a:buClr>
              <a:buFont typeface="Georgia" panose="02040502050405020303" pitchFamily="18" charset="0"/>
              <a:buAutoNum type="arabicPeriod"/>
            </a:pPr>
            <a:r>
              <a:rPr lang="es-ES" altLang="en-US" sz="1800" b="1">
                <a:latin typeface="Arial" panose="020B0604020202020204" pitchFamily="34" charset="0"/>
                <a:sym typeface="Wingdings" panose="05000000000000000000" pitchFamily="2" charset="2"/>
              </a:rPr>
              <a:t>¿Al presente, te encuentras bajo un régimen farmacológico o tratamiento clínico especializado?</a:t>
            </a:r>
          </a:p>
          <a:p>
            <a:pPr>
              <a:buClr>
                <a:schemeClr val="tx1"/>
              </a:buClr>
              <a:buFont typeface="Georgia" panose="02040502050405020303" pitchFamily="18" charset="0"/>
              <a:buAutoNum type="arabicPeriod"/>
            </a:pPr>
            <a:r>
              <a:rPr lang="es-ES" altLang="en-US" sz="1800" b="1">
                <a:latin typeface="Arial" panose="020B0604020202020204" pitchFamily="34" charset="0"/>
                <a:sym typeface="Wingdings" panose="05000000000000000000" pitchFamily="2" charset="2"/>
              </a:rPr>
              <a:t>¿En algún momento de tu vida, un médico te mencionó que no podías hacer ejercicios debido a un tipo de problema de salud?</a:t>
            </a:r>
          </a:p>
          <a:p>
            <a:pPr>
              <a:buClr>
                <a:schemeClr val="tx1"/>
              </a:buClr>
              <a:buFont typeface="Georgia" panose="02040502050405020303" pitchFamily="18" charset="0"/>
              <a:buAutoNum type="arabicPeriod"/>
            </a:pPr>
            <a:r>
              <a:rPr lang="es-ES" altLang="en-US" sz="1800" b="1">
                <a:latin typeface="Arial" panose="020B0604020202020204" pitchFamily="34" charset="0"/>
                <a:sym typeface="Wingdings" panose="05000000000000000000" pitchFamily="2" charset="2"/>
              </a:rPr>
              <a:t>¿En estos momentos, usted tiene cambios físicos que puedan afectar su ejecutoria del ejercicio?</a:t>
            </a:r>
            <a:endParaRPr lang="es-PR" altLang="en-US" sz="1800" b="1" i="1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71FB70-DB89-4061-A4B2-B1F37FFC8FDB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1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EVALUACIÓN DE LA SALUD PRE-EJERCICIO:</a:t>
            </a:r>
            <a:br>
              <a:rPr lang="es-PR" altLang="en-US" sz="1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EVALUACIÓN RÁPIDA DE ACSM: ENTREVISTA VERBAL</a:t>
            </a:r>
            <a:endParaRPr lang="es-PR" altLang="en-US" sz="19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460" name="Picture 4">
            <a:extLst>
              <a:ext uri="{FF2B5EF4-FFF2-40B4-BE49-F238E27FC236}">
                <a16:creationId xmlns:a16="http://schemas.microsoft.com/office/drawing/2014/main" id="{2082EAF7-6413-40CC-A588-CFAB2F204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1279525" cy="151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C256BFE-3063-42B5-8F45-1F75B0D5EE70}"/>
              </a:ext>
            </a:extLst>
          </p:cNvPr>
          <p:cNvSpPr>
            <a:spLocks/>
          </p:cNvSpPr>
          <p:nvPr/>
        </p:nvSpPr>
        <p:spPr bwMode="auto">
          <a:xfrm>
            <a:off x="395288" y="1916113"/>
            <a:ext cx="842486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Formularios Estandarizados de Auto-Administración: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Propósitos: 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Determinar si el cliente se encuentra cualificado para: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Efectuar una prueba de esfuerzo progresiva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Incorporarse a un programa de ejercicio o actividad física</a:t>
            </a:r>
            <a:r>
              <a:rPr lang="es-PR" altLang="en-US" sz="1800" b="1">
                <a:solidFill>
                  <a:srgbClr val="000000"/>
                </a:solidFill>
              </a:rPr>
              <a:t> </a:t>
            </a:r>
            <a:endParaRPr lang="es-PR" altLang="en-US" sz="17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Estratificar los riesgos del potencial participante: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Identificar candidatos con factores de riesgo: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Moderado - Alto: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Indicación: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Referido médico: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 b="1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Cumplimentar: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         </a:t>
            </a:r>
            <a:r>
              <a:rPr lang="en-US" altLang="en-US" b="1">
                <a:solidFill>
                  <a:schemeClr val="tx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○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Formulario de autorización médica: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         </a:t>
            </a:r>
            <a:r>
              <a:rPr lang="en-US" altLang="en-US" b="1">
                <a:solidFill>
                  <a:schemeClr val="tx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   </a:t>
            </a:r>
            <a:r>
              <a:rPr lang="en-US" altLang="en-US" b="1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Se requiere para poder ingresar al programa</a:t>
            </a:r>
            <a:endParaRPr lang="es-PR" altLang="en-US" sz="1800" b="1" i="1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9225A3-F532-4D64-B207-623BB6DD2982}"/>
              </a:ext>
            </a:extLst>
          </p:cNvPr>
          <p:cNvSpPr>
            <a:spLocks/>
          </p:cNvSpPr>
          <p:nvPr/>
        </p:nvSpPr>
        <p:spPr bwMode="auto">
          <a:xfrm>
            <a:off x="1979613" y="908050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F770A8-399E-44B6-8CB5-28FD43339575}"/>
              </a:ext>
            </a:extLst>
          </p:cNvPr>
          <p:cNvSpPr>
            <a:spLocks/>
          </p:cNvSpPr>
          <p:nvPr/>
        </p:nvSpPr>
        <p:spPr bwMode="auto">
          <a:xfrm>
            <a:off x="395288" y="2779713"/>
            <a:ext cx="8424862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Formularios Estandarizados de Auto-Administración: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Objetivos: 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Determinar el historial de salud del cliente</a:t>
            </a:r>
            <a:r>
              <a:rPr lang="es-PR" altLang="en-US" sz="1800" b="1">
                <a:solidFill>
                  <a:srgbClr val="000000"/>
                </a:solidFill>
              </a:rPr>
              <a:t> 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Identificar enfermedades que posee en el presente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Reconocer factores de riesgo para otras patologías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Detectar signos y síntomas de alguna enfermedad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Establecer los hábitos actuales de ejercicio/actividad física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Comprobar los medicamentos que requiere consumir</a:t>
            </a:r>
            <a:endParaRPr lang="es-PR" altLang="en-US" sz="20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Importancia: 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Primer paso para evaluar a los candidatos: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Que desean ingresar al programa de ejercicio o actividad física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588D62-9B07-45A7-87C1-2870A19D5166}"/>
              </a:ext>
            </a:extLst>
          </p:cNvPr>
          <p:cNvSpPr>
            <a:spLocks/>
          </p:cNvSpPr>
          <p:nvPr/>
        </p:nvSpPr>
        <p:spPr bwMode="auto">
          <a:xfrm>
            <a:off x="1835150" y="1196975"/>
            <a:ext cx="662463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665606" name="Picture 6">
            <a:extLst>
              <a:ext uri="{FF2B5EF4-FFF2-40B4-BE49-F238E27FC236}">
                <a16:creationId xmlns:a16="http://schemas.microsoft.com/office/drawing/2014/main" id="{95DBEEF8-F738-494B-85A6-CCE73D9FF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149350" cy="22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50661A-CC09-4176-97CB-4B70A2038DE2}"/>
              </a:ext>
            </a:extLst>
          </p:cNvPr>
          <p:cNvSpPr>
            <a:spLocks/>
          </p:cNvSpPr>
          <p:nvPr/>
        </p:nvSpPr>
        <p:spPr bwMode="auto">
          <a:xfrm>
            <a:off x="254000" y="1916113"/>
            <a:ext cx="86391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Formularios Estandarizados de Auto-Administración: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Objetivos: 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Conocer más a fondo el historial clínico del candidato</a:t>
            </a:r>
            <a:r>
              <a:rPr lang="es-PR" altLang="en-US" sz="1800" b="1">
                <a:solidFill>
                  <a:srgbClr val="000000"/>
                </a:solidFill>
              </a:rPr>
              <a:t> 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Reconocer los síntomas que experimenta, o ha experimentado</a:t>
            </a:r>
            <a:r>
              <a:rPr lang="es-PR" altLang="en-US" sz="1800" b="1">
                <a:solidFill>
                  <a:srgbClr val="000000"/>
                </a:solidFill>
              </a:rPr>
              <a:t> 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Detectar posibles factores de riesgo del cliente</a:t>
            </a:r>
            <a:endParaRPr lang="es-PR" altLang="en-US" sz="20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Resultado de este proceso: 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Prescripción de ejercicio – 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Individualizada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Establece un diseño óptimo para la: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Programación de ejercicios y actividades físicas: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Entrenamiento efectivo de los componentes de la: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Aptitud física - </a:t>
            </a:r>
            <a:r>
              <a:rPr lang="en-US" altLang="en-US" b="1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Relacionadas con la salud</a:t>
            </a:r>
            <a:r>
              <a:rPr lang="es-PR" altLang="en-US" sz="1700" b="1">
                <a:solidFill>
                  <a:srgbClr val="000000"/>
                </a:solidFill>
              </a:rPr>
              <a:t> </a:t>
            </a:r>
            <a:endParaRPr lang="es-PR" altLang="en-US" sz="16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Pruebas clínicas adicionales/especializadas: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Determina si es requerido otras: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Evaluaciones médicas – </a:t>
            </a:r>
            <a:r>
              <a:rPr lang="en-US" altLang="en-US" sz="1800" b="1" i="1">
                <a:solidFill>
                  <a:schemeClr val="tx1"/>
                </a:solidFill>
                <a:sym typeface="Wingdings" panose="05000000000000000000" pitchFamily="2" charset="2"/>
              </a:rPr>
              <a:t>más avanzadas</a:t>
            </a:r>
            <a:endParaRPr lang="es-PR" altLang="en-US" sz="1700" b="1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315754-4446-4E66-98D4-5345D021C34C}"/>
              </a:ext>
            </a:extLst>
          </p:cNvPr>
          <p:cNvSpPr>
            <a:spLocks/>
          </p:cNvSpPr>
          <p:nvPr/>
        </p:nvSpPr>
        <p:spPr bwMode="auto">
          <a:xfrm>
            <a:off x="2195513" y="908050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671751" name="Picture 7">
            <a:extLst>
              <a:ext uri="{FF2B5EF4-FFF2-40B4-BE49-F238E27FC236}">
                <a16:creationId xmlns:a16="http://schemas.microsoft.com/office/drawing/2014/main" id="{6B15E316-C912-455F-A421-AE6834BC2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1655762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E24527-8C99-4224-95C7-F42C99921827}"/>
              </a:ext>
            </a:extLst>
          </p:cNvPr>
          <p:cNvSpPr>
            <a:spLocks/>
          </p:cNvSpPr>
          <p:nvPr/>
        </p:nvSpPr>
        <p:spPr bwMode="auto">
          <a:xfrm>
            <a:off x="179388" y="3933825"/>
            <a:ext cx="87852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Formularios Estandarizados de Auto-Administración: 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Cuestionarios de salud y estilos de vida: </a:t>
            </a:r>
            <a:endParaRPr lang="es-PR" altLang="en-US" sz="2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1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Sirve de base para establecer si es requerido el: 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Seguimiento por parte de los</a:t>
            </a:r>
            <a:endParaRPr lang="es-PR" altLang="en-US" sz="23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Especialistas del ejericio o profesionales de la salud: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Previo a que:</a:t>
            </a:r>
            <a:endParaRPr lang="es-PR" altLang="en-US" sz="16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              </a:t>
            </a:r>
            <a:r>
              <a:rPr lang="es-PR" altLang="en-US" sz="1700" b="1" i="1">
                <a:solidFill>
                  <a:srgbClr val="000000"/>
                </a:solidFill>
                <a:latin typeface="Arial" panose="020B0604020202020204" pitchFamily="34" charset="0"/>
              </a:rPr>
              <a:t>Se incorpore en el programa de actividad física o ejercicio</a:t>
            </a:r>
            <a:endParaRPr lang="es-PR" altLang="en-US" b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6CF9CE-2804-4C54-827A-C1049A02A22B}"/>
              </a:ext>
            </a:extLst>
          </p:cNvPr>
          <p:cNvSpPr>
            <a:spLocks/>
          </p:cNvSpPr>
          <p:nvPr/>
        </p:nvSpPr>
        <p:spPr bwMode="auto">
          <a:xfrm>
            <a:off x="3852863" y="1123950"/>
            <a:ext cx="511175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731148" name="Picture 12">
            <a:extLst>
              <a:ext uri="{FF2B5EF4-FFF2-40B4-BE49-F238E27FC236}">
                <a16:creationId xmlns:a16="http://schemas.microsoft.com/office/drawing/2014/main" id="{E802C302-29A5-46EF-BA29-8D19CD25C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3744912" cy="250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44" name="Picture 4">
            <a:extLst>
              <a:ext uri="{FF2B5EF4-FFF2-40B4-BE49-F238E27FC236}">
                <a16:creationId xmlns:a16="http://schemas.microsoft.com/office/drawing/2014/main" id="{645BE279-0860-45E9-AA27-B1495F0F4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1770063" cy="177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CA0CE7F-3ED3-4549-9EBF-5E8BB68B87A5}"/>
              </a:ext>
            </a:extLst>
          </p:cNvPr>
          <p:cNvSpPr>
            <a:spLocks/>
          </p:cNvSpPr>
          <p:nvPr/>
        </p:nvSpPr>
        <p:spPr bwMode="auto">
          <a:xfrm>
            <a:off x="254000" y="2276475"/>
            <a:ext cx="86391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Formularios Estandarizados de Auto-Administración: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Physical Activity Readiness Questinaire (PAR-Q) </a:t>
            </a:r>
            <a:endParaRPr lang="es-PR" altLang="en-US" sz="2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Origen –</a:t>
            </a:r>
            <a:r>
              <a:rPr lang="es-PR" altLang="en-US" sz="1800" b="1">
                <a:solidFill>
                  <a:srgbClr val="000000"/>
                </a:solidFill>
              </a:rPr>
              <a:t> </a:t>
            </a:r>
            <a:r>
              <a:rPr lang="es-PR" altLang="en-US" sz="1800" b="1" i="1">
                <a:solidFill>
                  <a:srgbClr val="000000"/>
                </a:solidFill>
              </a:rPr>
              <a:t>Canadience</a:t>
            </a:r>
            <a:r>
              <a:rPr lang="es-PR" altLang="en-US" sz="1800" b="1">
                <a:solidFill>
                  <a:srgbClr val="000000"/>
                </a:solidFill>
              </a:rPr>
              <a:t>: British Columbia Ministry of Health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7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s-PR" altLang="en-US" sz="1700" b="1" i="1">
                <a:solidFill>
                  <a:srgbClr val="000000"/>
                </a:solidFill>
                <a:latin typeface="Arial" panose="020B0604020202020204" pitchFamily="34" charset="0"/>
              </a:rPr>
              <a:t>Public Health Agency of Canada</a:t>
            </a:r>
            <a:r>
              <a:rPr lang="es-PR" altLang="en-US" sz="1700" b="1">
                <a:solidFill>
                  <a:srgbClr val="000000"/>
                </a:solidFill>
              </a:rPr>
              <a:t>)</a:t>
            </a:r>
            <a:r>
              <a:rPr lang="es-PR" altLang="en-US" sz="1800" b="1">
                <a:solidFill>
                  <a:srgbClr val="000000"/>
                </a:solidFill>
              </a:rPr>
              <a:t> 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2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Distribución –</a:t>
            </a:r>
            <a:r>
              <a:rPr lang="es-PR" altLang="en-US" sz="1800" b="1">
                <a:solidFill>
                  <a:srgbClr val="000000"/>
                </a:solidFill>
              </a:rPr>
              <a:t> </a:t>
            </a:r>
            <a:r>
              <a:rPr lang="es-PR" altLang="en-US" sz="1800" b="1" i="1">
                <a:solidFill>
                  <a:srgbClr val="000000"/>
                </a:solidFill>
              </a:rPr>
              <a:t>CSEP</a:t>
            </a:r>
            <a:r>
              <a:rPr lang="es-PR" altLang="en-US" sz="1800" b="1">
                <a:solidFill>
                  <a:srgbClr val="000000"/>
                </a:solidFill>
              </a:rPr>
              <a:t>: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7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s-PR" altLang="en-US" sz="1700" b="1" i="1">
                <a:solidFill>
                  <a:srgbClr val="000000"/>
                </a:solidFill>
                <a:latin typeface="Arial" panose="020B0604020202020204" pitchFamily="34" charset="0"/>
              </a:rPr>
              <a:t>Canadian Societey for Exercise Physiology</a:t>
            </a:r>
            <a:r>
              <a:rPr lang="es-PR" altLang="en-US" sz="1800" b="1">
                <a:solidFill>
                  <a:srgbClr val="000000"/>
                </a:solidFill>
              </a:rPr>
              <a:t> </a:t>
            </a:r>
            <a:endParaRPr lang="es-PR" altLang="en-US" sz="1800" b="1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1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Propósitos: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Identificar posibles síntomas para – </a:t>
            </a: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Cardiopatías Coronarias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Establecer presencia de problemas en músculos esqueléticos</a:t>
            </a:r>
            <a:endParaRPr lang="es-PR" altLang="en-US" sz="1800" b="1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Si Resultado Positivo – 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Se confirma objetivo del cuestionario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Indicación: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Evaluar el problema de salud: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b="1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Antes de su ingreso al programa de ejercicio/actividad física</a:t>
            </a:r>
            <a:endParaRPr lang="es-PR" altLang="en-US" b="1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8B250-7733-4B32-917D-B77073A1D088}"/>
              </a:ext>
            </a:extLst>
          </p:cNvPr>
          <p:cNvSpPr>
            <a:spLocks/>
          </p:cNvSpPr>
          <p:nvPr/>
        </p:nvSpPr>
        <p:spPr bwMode="auto">
          <a:xfrm>
            <a:off x="2051050" y="979488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556" name="Picture 4">
            <a:extLst>
              <a:ext uri="{FF2B5EF4-FFF2-40B4-BE49-F238E27FC236}">
                <a16:creationId xmlns:a16="http://schemas.microsoft.com/office/drawing/2014/main" id="{6649FDD0-1391-453D-9B9A-EA4BFEBC0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765175"/>
            <a:ext cx="8875712" cy="562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895" name="Picture 7">
            <a:extLst>
              <a:ext uri="{FF2B5EF4-FFF2-40B4-BE49-F238E27FC236}">
                <a16:creationId xmlns:a16="http://schemas.microsoft.com/office/drawing/2014/main" id="{565B0A6E-64A0-43B2-A083-B5B5A7556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1800225" cy="136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9493ED-FD57-428D-9CB0-FEEE614FD0B2}"/>
              </a:ext>
            </a:extLst>
          </p:cNvPr>
          <p:cNvSpPr>
            <a:spLocks/>
          </p:cNvSpPr>
          <p:nvPr/>
        </p:nvSpPr>
        <p:spPr bwMode="auto">
          <a:xfrm>
            <a:off x="2124075" y="836613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AC370E-8EDF-4843-B999-CC90F30822C3}"/>
              </a:ext>
            </a:extLst>
          </p:cNvPr>
          <p:cNvSpPr>
            <a:spLocks/>
          </p:cNvSpPr>
          <p:nvPr/>
        </p:nvSpPr>
        <p:spPr bwMode="auto">
          <a:xfrm>
            <a:off x="254000" y="1916113"/>
            <a:ext cx="86391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Formularios Estandarizados de Auto-Administración: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Physical Activity Readiness Questinaire (PAR-Q) </a:t>
            </a:r>
            <a:endParaRPr lang="es-PR" altLang="en-US" sz="2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Propósito</a:t>
            </a:r>
            <a:r>
              <a:rPr lang="es-PR" altLang="en-US" sz="1800" b="1">
                <a:solidFill>
                  <a:srgbClr val="000000"/>
                </a:solidFill>
              </a:rPr>
              <a:t>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Determinar un criterio mínimo: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Para poder ingresar a un programa de actividad física: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Establecido como – </a:t>
            </a:r>
            <a:r>
              <a:rPr lang="en-US" altLang="en-US" b="1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Intensidad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16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              </a:t>
            </a:r>
            <a:r>
              <a:rPr lang="es-PR" altLang="en-US" sz="1700" b="1" i="1">
                <a:solidFill>
                  <a:srgbClr val="000000"/>
                </a:solidFill>
                <a:latin typeface="Arial" panose="020B0604020202020204" pitchFamily="34" charset="0"/>
              </a:rPr>
              <a:t>LEVE a MODERADA</a:t>
            </a:r>
            <a:r>
              <a:rPr lang="es-PR" altLang="en-US" sz="1800" b="1">
                <a:solidFill>
                  <a:srgbClr val="000000"/>
                </a:solidFill>
              </a:rPr>
              <a:t> 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Características</a:t>
            </a:r>
            <a:r>
              <a:rPr lang="es-PR" altLang="en-US" sz="1800" b="1">
                <a:solidFill>
                  <a:srgbClr val="000000"/>
                </a:solidFill>
              </a:rPr>
              <a:t>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Simple</a:t>
            </a:r>
            <a:endParaRPr lang="es-PR" altLang="en-US" sz="23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Fácil de administrar entre los posibles candidatos</a:t>
            </a:r>
            <a:r>
              <a:rPr lang="es-PR" altLang="en-US" sz="1800" b="1">
                <a:solidFill>
                  <a:srgbClr val="000000"/>
                </a:solidFill>
              </a:rPr>
              <a:t> 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Desventajas/Limitaciones</a:t>
            </a:r>
            <a:r>
              <a:rPr lang="es-PR" altLang="en-US" sz="1800" b="1">
                <a:solidFill>
                  <a:srgbClr val="000000"/>
                </a:solidFill>
              </a:rPr>
              <a:t>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Son distigue entre las estratas de riesgo: </a:t>
            </a: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BAJO a MODERADO</a:t>
            </a: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Solo puede – Reconocer los candidados de: ALTO RIESGO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b="1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Para alguna enfermedad crónico-degenerativo</a:t>
            </a:r>
            <a:endParaRPr lang="es-PR" altLang="en-US" sz="19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045E-176B-4C6C-88FA-0D58EAD76CE7}"/>
              </a:ext>
            </a:extLst>
          </p:cNvPr>
          <p:cNvSpPr>
            <a:spLocks/>
          </p:cNvSpPr>
          <p:nvPr/>
        </p:nvSpPr>
        <p:spPr bwMode="auto">
          <a:xfrm>
            <a:off x="2519363" y="692150"/>
            <a:ext cx="64452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EVALUACIÓN DE LA SALUD – Preparticipación</a:t>
            </a:r>
            <a:endParaRPr lang="es-PR" altLang="en-US" sz="28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270793" name="Picture 9">
            <a:extLst>
              <a:ext uri="{FF2B5EF4-FFF2-40B4-BE49-F238E27FC236}">
                <a16:creationId xmlns:a16="http://schemas.microsoft.com/office/drawing/2014/main" id="{8F3CE1B1-A206-4C4C-A00F-DA36BED5F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205038"/>
            <a:ext cx="201612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BD71257-B3A0-4955-AEC7-1B9B08C91EA9}"/>
              </a:ext>
            </a:extLst>
          </p:cNvPr>
          <p:cNvSpPr>
            <a:spLocks/>
          </p:cNvSpPr>
          <p:nvPr/>
        </p:nvSpPr>
        <p:spPr bwMode="auto">
          <a:xfrm>
            <a:off x="2700338" y="2303463"/>
            <a:ext cx="17272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n-US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PR" altLang="en-US" sz="29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PASOS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D3C3CED-1D0D-4701-A583-AACF6D451D8B}"/>
              </a:ext>
            </a:extLst>
          </p:cNvPr>
          <p:cNvSpPr>
            <a:spLocks/>
          </p:cNvSpPr>
          <p:nvPr/>
        </p:nvSpPr>
        <p:spPr bwMode="auto">
          <a:xfrm>
            <a:off x="2519363" y="1701800"/>
            <a:ext cx="64452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 PROCESO DE EVALUACIÓN:</a:t>
            </a:r>
          </a:p>
        </p:txBody>
      </p:sp>
      <p:pic>
        <p:nvPicPr>
          <p:cNvPr id="1270796" name="Picture 12">
            <a:extLst>
              <a:ext uri="{FF2B5EF4-FFF2-40B4-BE49-F238E27FC236}">
                <a16:creationId xmlns:a16="http://schemas.microsoft.com/office/drawing/2014/main" id="{798B06CB-7944-42E6-887B-EEA9293B5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3738"/>
            <a:ext cx="2089150" cy="138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0797" name="Text Box 13">
            <a:extLst>
              <a:ext uri="{FF2B5EF4-FFF2-40B4-BE49-F238E27FC236}">
                <a16:creationId xmlns:a16="http://schemas.microsoft.com/office/drawing/2014/main" id="{82CC289C-A941-4D8D-B96D-880A3D1D7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06863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Factores de riesgos (T 5) y signos y sintomas (T 6)</a:t>
            </a:r>
            <a:endParaRPr lang="en-US" altLang="en-US" sz="2500" i="1">
              <a:latin typeface="Arial Black" panose="020B0A04020102020204" pitchFamily="34" charset="0"/>
            </a:endParaRPr>
          </a:p>
        </p:txBody>
      </p:sp>
      <p:pic>
        <p:nvPicPr>
          <p:cNvPr id="1270798" name="Picture 14">
            <a:extLst>
              <a:ext uri="{FF2B5EF4-FFF2-40B4-BE49-F238E27FC236}">
                <a16:creationId xmlns:a16="http://schemas.microsoft.com/office/drawing/2014/main" id="{5472A0B0-1A41-48E8-962A-92BD8131F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40075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0799" name="Text Box 15">
            <a:extLst>
              <a:ext uri="{FF2B5EF4-FFF2-40B4-BE49-F238E27FC236}">
                <a16:creationId xmlns:a16="http://schemas.microsoft.com/office/drawing/2014/main" id="{42CA274C-4111-4E56-B0C8-D4A0FFA63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473450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Pr</a:t>
            </a:r>
            <a:endParaRPr lang="en-US" altLang="en-US" sz="2500" i="1">
              <a:latin typeface="Arial Black" panose="020B0A04020102020204" pitchFamily="34" charset="0"/>
            </a:endParaRPr>
          </a:p>
        </p:txBody>
      </p:sp>
      <p:pic>
        <p:nvPicPr>
          <p:cNvPr id="1270800" name="Picture 16">
            <a:extLst>
              <a:ext uri="{FF2B5EF4-FFF2-40B4-BE49-F238E27FC236}">
                <a16:creationId xmlns:a16="http://schemas.microsoft.com/office/drawing/2014/main" id="{5EC07132-7802-4DC1-B437-D320A0B79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71875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0801" name="Text Box 17">
            <a:extLst>
              <a:ext uri="{FF2B5EF4-FFF2-40B4-BE49-F238E27FC236}">
                <a16:creationId xmlns:a16="http://schemas.microsoft.com/office/drawing/2014/main" id="{2DFAC956-6427-43A4-A264-B39163D7D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93382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I: </a:t>
            </a:r>
            <a:r>
              <a:rPr lang="en-US" altLang="en-US" sz="2800" b="1" i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An</a:t>
            </a:r>
            <a:endParaRPr lang="en-US" altLang="en-US" sz="2500" i="1">
              <a:latin typeface="Arial Black" panose="020B0A04020102020204" pitchFamily="34" charset="0"/>
            </a:endParaRPr>
          </a:p>
        </p:txBody>
      </p:sp>
      <p:pic>
        <p:nvPicPr>
          <p:cNvPr id="1270802" name="Picture 18">
            <a:extLst>
              <a:ext uri="{FF2B5EF4-FFF2-40B4-BE49-F238E27FC236}">
                <a16:creationId xmlns:a16="http://schemas.microsoft.com/office/drawing/2014/main" id="{FF22DF8C-6F1F-4732-B331-390C75BD5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05263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0803" name="Text Box 19">
            <a:extLst>
              <a:ext uri="{FF2B5EF4-FFF2-40B4-BE49-F238E27FC236}">
                <a16:creationId xmlns:a16="http://schemas.microsoft.com/office/drawing/2014/main" id="{161A9F92-ADCB-4A78-A21E-E6F021345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36562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Cs: </a:t>
            </a:r>
            <a:r>
              <a:rPr lang="en-US" altLang="en-US" sz="2800" b="1" i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Tl</a:t>
            </a:r>
            <a:endParaRPr lang="en-US" altLang="en-US" sz="2500" i="1">
              <a:latin typeface="Arial Black" panose="020B0A04020102020204" pitchFamily="34" charset="0"/>
            </a:endParaRPr>
          </a:p>
        </p:txBody>
      </p:sp>
      <p:pic>
        <p:nvPicPr>
          <p:cNvPr id="1270804" name="Picture 20">
            <a:extLst>
              <a:ext uri="{FF2B5EF4-FFF2-40B4-BE49-F238E27FC236}">
                <a16:creationId xmlns:a16="http://schemas.microsoft.com/office/drawing/2014/main" id="{25E8562C-10C5-4EE3-839E-17A129523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37063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0805" name="Text Box 21">
            <a:extLst>
              <a:ext uri="{FF2B5EF4-FFF2-40B4-BE49-F238E27FC236}">
                <a16:creationId xmlns:a16="http://schemas.microsoft.com/office/drawing/2014/main" id="{91A51E94-5F67-4732-89A7-D270D7216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79742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Apl: </a:t>
            </a:r>
            <a:r>
              <a:rPr lang="en-US" altLang="en-US" sz="2800" b="1" i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Aa</a:t>
            </a:r>
            <a:endParaRPr lang="en-US" altLang="en-US" sz="2500" i="1">
              <a:latin typeface="Arial Black" panose="020B0A04020102020204" pitchFamily="34" charset="0"/>
            </a:endParaRPr>
          </a:p>
        </p:txBody>
      </p:sp>
      <p:pic>
        <p:nvPicPr>
          <p:cNvPr id="1270806" name="Picture 22">
            <a:extLst>
              <a:ext uri="{FF2B5EF4-FFF2-40B4-BE49-F238E27FC236}">
                <a16:creationId xmlns:a16="http://schemas.microsoft.com/office/drawing/2014/main" id="{0ED8DBF3-A108-486B-B278-672109A3D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868863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0807" name="Text Box 23">
            <a:extLst>
              <a:ext uri="{FF2B5EF4-FFF2-40B4-BE49-F238E27FC236}">
                <a16:creationId xmlns:a16="http://schemas.microsoft.com/office/drawing/2014/main" id="{7BDF8C36-54DD-47DD-AB8D-A301CDC73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229225"/>
            <a:ext cx="8677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Aa: </a:t>
            </a:r>
            <a:r>
              <a:rPr lang="en-US" altLang="en-US" sz="2800" b="1" i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Asnt</a:t>
            </a:r>
            <a:endParaRPr lang="en-US" altLang="en-US" sz="2500" i="1">
              <a:latin typeface="Arial Black" panose="020B0A04020102020204" pitchFamily="34" charset="0"/>
            </a:endParaRPr>
          </a:p>
        </p:txBody>
      </p:sp>
      <p:pic>
        <p:nvPicPr>
          <p:cNvPr id="1270808" name="Picture 24">
            <a:extLst>
              <a:ext uri="{FF2B5EF4-FFF2-40B4-BE49-F238E27FC236}">
                <a16:creationId xmlns:a16="http://schemas.microsoft.com/office/drawing/2014/main" id="{B2C35E8D-15FE-40D7-A5CA-4C2387B4C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300663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0809" name="Text Box 25">
            <a:extLst>
              <a:ext uri="{FF2B5EF4-FFF2-40B4-BE49-F238E27FC236}">
                <a16:creationId xmlns:a16="http://schemas.microsoft.com/office/drawing/2014/main" id="{2C8CCE9C-88D0-4D63-929C-4E71DBF45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5634038"/>
            <a:ext cx="85693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Rs</a:t>
            </a:r>
            <a:endParaRPr lang="en-US" altLang="en-US" sz="2500" i="1">
              <a:latin typeface="Arial Black" panose="020B0A04020102020204" pitchFamily="34" charset="0"/>
            </a:endParaRPr>
          </a:p>
        </p:txBody>
      </p:sp>
      <p:pic>
        <p:nvPicPr>
          <p:cNvPr id="1270810" name="Picture 26">
            <a:extLst>
              <a:ext uri="{FF2B5EF4-FFF2-40B4-BE49-F238E27FC236}">
                <a16:creationId xmlns:a16="http://schemas.microsoft.com/office/drawing/2014/main" id="{60B20831-CC57-43E5-B144-CAB3F9C9F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732463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0811" name="Text Box 27">
            <a:extLst>
              <a:ext uri="{FF2B5EF4-FFF2-40B4-BE49-F238E27FC236}">
                <a16:creationId xmlns:a16="http://schemas.microsoft.com/office/drawing/2014/main" id="{DD0985BB-E386-438F-8399-D7450ECC7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09282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Aos</a:t>
            </a:r>
            <a:endParaRPr lang="en-US" altLang="en-US" sz="2500" i="1">
              <a:latin typeface="Arial Black" panose="020B0A04020102020204" pitchFamily="34" charset="0"/>
            </a:endParaRPr>
          </a:p>
        </p:txBody>
      </p:sp>
      <p:pic>
        <p:nvPicPr>
          <p:cNvPr id="1270812" name="Picture 28">
            <a:extLst>
              <a:ext uri="{FF2B5EF4-FFF2-40B4-BE49-F238E27FC236}">
                <a16:creationId xmlns:a16="http://schemas.microsoft.com/office/drawing/2014/main" id="{1F45A2D0-7ECC-43CB-AAF6-5F4B75CE9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164263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940" name="Picture 4">
            <a:extLst>
              <a:ext uri="{FF2B5EF4-FFF2-40B4-BE49-F238E27FC236}">
                <a16:creationId xmlns:a16="http://schemas.microsoft.com/office/drawing/2014/main" id="{A0267047-0195-446A-B41C-37E7FE62F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6250"/>
            <a:ext cx="2232025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CFCAA6-BCFA-4BD5-81E4-6122F39BB1C5}"/>
              </a:ext>
            </a:extLst>
          </p:cNvPr>
          <p:cNvSpPr>
            <a:spLocks/>
          </p:cNvSpPr>
          <p:nvPr/>
        </p:nvSpPr>
        <p:spPr bwMode="auto">
          <a:xfrm>
            <a:off x="2195513" y="1195388"/>
            <a:ext cx="662463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D8585C6-D919-49C9-864F-A829EBBE2B95}"/>
              </a:ext>
            </a:extLst>
          </p:cNvPr>
          <p:cNvSpPr>
            <a:spLocks/>
          </p:cNvSpPr>
          <p:nvPr/>
        </p:nvSpPr>
        <p:spPr bwMode="auto">
          <a:xfrm>
            <a:off x="179388" y="2636838"/>
            <a:ext cx="8785225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Formularios Estandarizados de Auto-Administración: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Health/Fitness Facility Preparticipation Screening Questio. </a:t>
            </a:r>
            <a:endParaRPr lang="es-PR" altLang="en-US" sz="2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Ventajas: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Rapidez en su cumplimentación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Identificación niveles para factores de riesgo: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s-PR" altLang="en-US" sz="1700" b="1" i="1">
                <a:solidFill>
                  <a:srgbClr val="000000"/>
                </a:solidFill>
                <a:latin typeface="Arial" panose="020B0604020202020204" pitchFamily="34" charset="0"/>
              </a:rPr>
              <a:t>         MODERADA</a:t>
            </a:r>
            <a:r>
              <a:rPr lang="es-PR" altLang="en-US" sz="1800" b="1">
                <a:solidFill>
                  <a:srgbClr val="000000"/>
                </a:solidFill>
              </a:rPr>
              <a:t> </a:t>
            </a:r>
            <a:r>
              <a:rPr lang="es-PR" altLang="en-US" sz="1700" b="1" i="1">
                <a:solidFill>
                  <a:srgbClr val="000000"/>
                </a:solidFill>
                <a:latin typeface="Arial" panose="020B0604020202020204" pitchFamily="34" charset="0"/>
              </a:rPr>
              <a:t>hasta ALTO</a:t>
            </a:r>
            <a:endParaRPr lang="es-PR" altLang="en-US" sz="23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Documenta los resultados de la evaluación </a:t>
            </a:r>
            <a:r>
              <a:rPr lang="es-PR" altLang="en-US" sz="1600" b="1" i="1">
                <a:solidFill>
                  <a:srgbClr val="000000"/>
                </a:solidFill>
                <a:latin typeface="Arial" panose="020B0604020202020204" pitchFamily="34" charset="0"/>
              </a:rPr>
              <a:t>ALTO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Provee bases educativas para:</a:t>
            </a:r>
            <a:r>
              <a:rPr lang="es-PR" altLang="en-US" sz="1600" b="1" i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Clientes</a:t>
            </a:r>
            <a:r>
              <a:rPr lang="es-PR" altLang="en-US" sz="1500" b="1" i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19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Personal del programa de ejercicio</a:t>
            </a:r>
            <a:endParaRPr lang="es-PR" altLang="en-US" sz="19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Fomenta el uso adecuado del:</a:t>
            </a:r>
            <a:r>
              <a:rPr lang="es-PR" altLang="en-US" sz="1600" b="1" i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7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        </a:t>
            </a:r>
            <a:r>
              <a:rPr lang="es-PR" altLang="en-US" sz="1700" b="1" i="1">
                <a:solidFill>
                  <a:srgbClr val="000000"/>
                </a:solidFill>
                <a:latin typeface="Arial" panose="020B0604020202020204" pitchFamily="34" charset="0"/>
              </a:rPr>
              <a:t>Sistema para el cuidado de la salud</a:t>
            </a:r>
            <a:r>
              <a:rPr lang="es-PR" altLang="en-US" sz="1800" b="1">
                <a:solidFill>
                  <a:srgbClr val="000000"/>
                </a:solidFill>
              </a:rPr>
              <a:t> </a:t>
            </a:r>
            <a:endParaRPr lang="es-PR" altLang="en-US" b="1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651" name="Picture 3">
            <a:extLst>
              <a:ext uri="{FF2B5EF4-FFF2-40B4-BE49-F238E27FC236}">
                <a16:creationId xmlns:a16="http://schemas.microsoft.com/office/drawing/2014/main" id="{3EC413FA-BF82-4846-8759-5147F04AF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2060575"/>
            <a:ext cx="8710612" cy="416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10E45B-9D77-4351-A279-57D28B8A9303}"/>
              </a:ext>
            </a:extLst>
          </p:cNvPr>
          <p:cNvSpPr>
            <a:spLocks/>
          </p:cNvSpPr>
          <p:nvPr/>
        </p:nvSpPr>
        <p:spPr bwMode="auto">
          <a:xfrm>
            <a:off x="0" y="1233488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EVALUACIÓN DE LA SALUD PRE-PARTICIPACIÓN:</a:t>
            </a:r>
            <a:b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CUESTIONARIOS DE SALUD ESTANDARIZADOS *</a:t>
            </a:r>
            <a:b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(PAR-Q &amp; YOU)</a:t>
            </a:r>
            <a:b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701" name="Picture 5">
            <a:extLst>
              <a:ext uri="{FF2B5EF4-FFF2-40B4-BE49-F238E27FC236}">
                <a16:creationId xmlns:a16="http://schemas.microsoft.com/office/drawing/2014/main" id="{B37AB82B-3C72-4B84-92EF-CF2CA27D7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620713"/>
            <a:ext cx="4273550" cy="592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83" name="Picture 3">
            <a:extLst>
              <a:ext uri="{FF2B5EF4-FFF2-40B4-BE49-F238E27FC236}">
                <a16:creationId xmlns:a16="http://schemas.microsoft.com/office/drawing/2014/main" id="{1BC47336-9AEE-48DE-A2D7-133DFA4F8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22325"/>
            <a:ext cx="8855075" cy="55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797" name="Picture 5">
            <a:extLst>
              <a:ext uri="{FF2B5EF4-FFF2-40B4-BE49-F238E27FC236}">
                <a16:creationId xmlns:a16="http://schemas.microsoft.com/office/drawing/2014/main" id="{03A4E756-D78A-4BB7-B81A-411A140FF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41A13C1-E597-4121-9772-7300FE1E010C}"/>
              </a:ext>
            </a:extLst>
          </p:cNvPr>
          <p:cNvSpPr>
            <a:spLocks/>
          </p:cNvSpPr>
          <p:nvPr/>
        </p:nvSpPr>
        <p:spPr bwMode="auto">
          <a:xfrm>
            <a:off x="179388" y="2133600"/>
            <a:ext cx="878522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Formularios Estandarizados de Auto-Administración: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Health/Fitness Facility Preparticipation Screening Questio. </a:t>
            </a:r>
            <a:endParaRPr lang="es-PR" altLang="en-US" sz="2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Origen:</a:t>
            </a:r>
            <a:r>
              <a:rPr lang="es-PR" altLang="en-US" sz="1800" b="1">
                <a:solidFill>
                  <a:srgbClr val="000000"/>
                </a:solidFill>
              </a:rPr>
              <a:t> </a:t>
            </a:r>
            <a:r>
              <a:rPr lang="es-PR" altLang="en-US" sz="1800" b="1" i="1">
                <a:solidFill>
                  <a:srgbClr val="000000"/>
                </a:solidFill>
              </a:rPr>
              <a:t>AHA y ACSM (1998)</a:t>
            </a:r>
            <a:endParaRPr lang="es-PR" altLang="en-US" sz="1800" b="1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Comparación con el PAR-Q: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Incorpora elementos evaluativos más extensos: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Historial de disturbios cardiovasculares</a:t>
            </a:r>
            <a:endParaRPr lang="es-PR" altLang="en-US" sz="19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Síntomas de problemas cardiacos</a:t>
            </a:r>
            <a:endParaRPr lang="es-PR" altLang="en-US" sz="19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Factores de riesgo para afecciones cardiovasculares</a:t>
            </a:r>
            <a:endParaRPr lang="es-PR" altLang="en-US" b="1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Propósito: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Determinar: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Si cliente preparado para ingresar al programa ejercicio, o</a:t>
            </a:r>
            <a:endParaRPr lang="es-PR" altLang="en-US" sz="19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Si el candidato requiere examen médico: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b="1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Antes de su ingreso al programa de ejercicio/actividad física</a:t>
            </a:r>
            <a:endParaRPr lang="es-PR" altLang="en-US" b="1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0E1BCE-71FC-46A1-9897-3FC4F89BCF6D}"/>
              </a:ext>
            </a:extLst>
          </p:cNvPr>
          <p:cNvSpPr>
            <a:spLocks/>
          </p:cNvSpPr>
          <p:nvPr/>
        </p:nvSpPr>
        <p:spPr bwMode="auto">
          <a:xfrm>
            <a:off x="2124075" y="979488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989" name="Picture 5">
            <a:extLst>
              <a:ext uri="{FF2B5EF4-FFF2-40B4-BE49-F238E27FC236}">
                <a16:creationId xmlns:a16="http://schemas.microsoft.com/office/drawing/2014/main" id="{183CB8E4-3626-44A7-B9E6-D2028DBB5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620713"/>
            <a:ext cx="4122738" cy="588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035" name="Picture 3">
            <a:extLst>
              <a:ext uri="{FF2B5EF4-FFF2-40B4-BE49-F238E27FC236}">
                <a16:creationId xmlns:a16="http://schemas.microsoft.com/office/drawing/2014/main" id="{843D540A-491B-4B61-8D4D-DDE7F28D2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79488"/>
            <a:ext cx="878522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180" name="Picture 4">
            <a:extLst>
              <a:ext uri="{FF2B5EF4-FFF2-40B4-BE49-F238E27FC236}">
                <a16:creationId xmlns:a16="http://schemas.microsoft.com/office/drawing/2014/main" id="{07F599A1-B6BD-4C72-87FC-866884F75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3588"/>
            <a:ext cx="2160588" cy="21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923770C-D372-42AA-AE74-47894689B2BF}"/>
              </a:ext>
            </a:extLst>
          </p:cNvPr>
          <p:cNvSpPr>
            <a:spLocks/>
          </p:cNvSpPr>
          <p:nvPr/>
        </p:nvSpPr>
        <p:spPr bwMode="auto">
          <a:xfrm>
            <a:off x="179388" y="3068638"/>
            <a:ext cx="878522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Ventajas </a:t>
            </a:r>
            <a:endParaRPr lang="es-PR" altLang="en-US" sz="2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Permite proponer recomendaciones sobre: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Evaluación y supervisión médica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Pruebas ergométricas funcionales/diagnósticas</a:t>
            </a:r>
            <a:endParaRPr lang="es-PR" altLang="en-US" sz="23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Estratificación de un programa de actividad física y ejercicio</a:t>
            </a:r>
            <a:endParaRPr lang="es-PR" altLang="en-US" sz="20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Estratos – </a:t>
            </a:r>
            <a:r>
              <a:rPr lang="es-PR" altLang="en-US" sz="2000" b="1" i="1">
                <a:solidFill>
                  <a:srgbClr val="000000"/>
                </a:solidFill>
              </a:rPr>
              <a:t>Categorías de riesgo</a:t>
            </a:r>
            <a:r>
              <a:rPr lang="es-PR" altLang="en-US" sz="2000" b="1">
                <a:solidFill>
                  <a:srgbClr val="000000"/>
                </a:solidFill>
              </a:rPr>
              <a:t>: </a:t>
            </a:r>
            <a:endParaRPr lang="es-PR" altLang="en-US" sz="2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Riesgo bajo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Riesgo moderado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Riesgo alto</a:t>
            </a:r>
            <a:endParaRPr lang="es-PR" altLang="en-US" b="1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9D6AFA-8E71-4A02-8C71-675690214883}"/>
              </a:ext>
            </a:extLst>
          </p:cNvPr>
          <p:cNvSpPr>
            <a:spLocks/>
          </p:cNvSpPr>
          <p:nvPr/>
        </p:nvSpPr>
        <p:spPr bwMode="auto">
          <a:xfrm>
            <a:off x="2339975" y="1339850"/>
            <a:ext cx="662463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105D9-9DE2-4F75-B7E9-B7FD81783247}"/>
              </a:ext>
            </a:extLst>
          </p:cNvPr>
          <p:cNvSpPr>
            <a:spLocks/>
          </p:cNvSpPr>
          <p:nvPr/>
        </p:nvSpPr>
        <p:spPr bwMode="auto">
          <a:xfrm>
            <a:off x="0" y="1528763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RIESGO:</a:t>
            </a:r>
            <a:b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ESTRATOS O CATEGORÍAS DE RIESGO</a:t>
            </a:r>
            <a:b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92229" name="Picture 5">
            <a:extLst>
              <a:ext uri="{FF2B5EF4-FFF2-40B4-BE49-F238E27FC236}">
                <a16:creationId xmlns:a16="http://schemas.microsoft.com/office/drawing/2014/main" id="{E7F113FF-1FCC-42C9-9EC7-9FA90A0A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538413"/>
            <a:ext cx="8893175" cy="31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469" name="Picture 5">
            <a:extLst>
              <a:ext uri="{FF2B5EF4-FFF2-40B4-BE49-F238E27FC236}">
                <a16:creationId xmlns:a16="http://schemas.microsoft.com/office/drawing/2014/main" id="{897C7626-AC50-4A66-AADF-E4AC38C62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1368425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2472" name="Picture 8">
            <a:extLst>
              <a:ext uri="{FF2B5EF4-FFF2-40B4-BE49-F238E27FC236}">
                <a16:creationId xmlns:a16="http://schemas.microsoft.com/office/drawing/2014/main" id="{00349782-8118-48DD-81DD-A258AEEE1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2924175"/>
            <a:ext cx="1671638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AB0005-EACF-4C4A-94C5-FB93F60A866A}"/>
              </a:ext>
            </a:extLst>
          </p:cNvPr>
          <p:cNvSpPr>
            <a:spLocks/>
          </p:cNvSpPr>
          <p:nvPr/>
        </p:nvSpPr>
        <p:spPr bwMode="auto">
          <a:xfrm>
            <a:off x="179388" y="1700213"/>
            <a:ext cx="8785225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Concepto: </a:t>
            </a:r>
            <a:endParaRPr lang="es-PR" altLang="en-US" sz="2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Proceso que consiste en: 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Evaluar y estratificar los posibles factores de riesgo para: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Diversas patologías incapacitantes: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Cardiovasculares: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Cardiaca</a:t>
            </a:r>
            <a:endParaRPr lang="es-PR" altLang="en-US" sz="2100" b="1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Vascular periférica</a:t>
            </a:r>
            <a:endParaRPr lang="es-PR" altLang="en-US" sz="2100" b="1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Cerebrovascular</a:t>
            </a:r>
            <a:endParaRPr lang="es-PR" altLang="en-US" sz="2100" b="1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Pulmonar: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Pulmonar obstructiva crónica</a:t>
            </a:r>
            <a:endParaRPr lang="es-PR" altLang="en-US" sz="2100" b="1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Asma</a:t>
            </a:r>
            <a:endParaRPr lang="es-PR" altLang="en-US" sz="2100" b="1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Intersticial pulmonar</a:t>
            </a:r>
            <a:endParaRPr lang="es-PR" altLang="en-US" sz="2100" b="1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Fibrósis cística</a:t>
            </a:r>
            <a:endParaRPr lang="es-PR" altLang="en-US" sz="2100" b="1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Metabólica: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Renal</a:t>
            </a:r>
            <a:endParaRPr lang="es-PR" altLang="en-US" sz="2100" b="1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Diabetes sacarina (tipo 1 y 2)</a:t>
            </a:r>
            <a:endParaRPr lang="es-PR" altLang="en-US" sz="1600" b="1" i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B07DF8-CAB6-4CA8-8C8A-8483D8269F2D}"/>
              </a:ext>
            </a:extLst>
          </p:cNvPr>
          <p:cNvSpPr>
            <a:spLocks/>
          </p:cNvSpPr>
          <p:nvPr/>
        </p:nvSpPr>
        <p:spPr bwMode="auto">
          <a:xfrm>
            <a:off x="1763713" y="765175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DDEAFDE-4337-4807-B61D-73A7B3353D65}"/>
              </a:ext>
            </a:extLst>
          </p:cNvPr>
          <p:cNvSpPr>
            <a:spLocks/>
          </p:cNvSpPr>
          <p:nvPr/>
        </p:nvSpPr>
        <p:spPr bwMode="auto">
          <a:xfrm>
            <a:off x="395288" y="1773238"/>
            <a:ext cx="8424862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Categorías importantes: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Repaso del historial médico</a:t>
            </a:r>
            <a:endParaRPr lang="es-PR" altLang="en-US" sz="22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Evaluación y estratificación de los factores de riesgo</a:t>
            </a:r>
            <a:endParaRPr lang="es-PR" altLang="en-US" sz="22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Medicamentos prescritos</a:t>
            </a:r>
            <a:endParaRPr lang="es-PR" altLang="en-US" sz="22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Nivel de actividad fisica</a:t>
            </a:r>
            <a:endParaRPr lang="es-PR" altLang="en-US" sz="22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Establecer si necesario el consentimiento de un médico</a:t>
            </a:r>
            <a:endParaRPr lang="es-PR" altLang="en-US" sz="22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Efectuar las pruebas de capacidad funcional: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Administar las pruebas de aptitud física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Evaluar los resultado de tales pruebas</a:t>
            </a:r>
            <a:endParaRPr lang="es-PR" altLang="en-US" sz="20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Desarrollar la prescripción de ejercicio</a:t>
            </a:r>
            <a:endParaRPr lang="es-PR" altLang="en-US" sz="22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Progresión y seguimiento: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Evaluar el progreso mediante:</a:t>
            </a: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Pruebas de aptitud física de seguimiento</a:t>
            </a:r>
            <a:endParaRPr lang="es-PR" altLang="en-US" sz="1800" b="1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7D285-75D6-4218-8CF7-3FB77689198B}"/>
              </a:ext>
            </a:extLst>
          </p:cNvPr>
          <p:cNvSpPr>
            <a:spLocks/>
          </p:cNvSpPr>
          <p:nvPr/>
        </p:nvSpPr>
        <p:spPr bwMode="auto">
          <a:xfrm>
            <a:off x="2195513" y="765175"/>
            <a:ext cx="662463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EVALUACIÓN DE LA SALUD</a:t>
            </a:r>
            <a:b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PRE-PARTICIPACIÓN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599C888A-C3E7-47F0-9C06-FD07F2C6A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4263"/>
            <a:ext cx="896461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Información de: </a:t>
            </a:r>
            <a:r>
              <a:rPr lang="en-US" altLang="en-US" sz="1200" b="1" i="1">
                <a:latin typeface="Times New Roman" panose="02020603050405020304" pitchFamily="18" charset="0"/>
              </a:rPr>
              <a:t>Fitness Professional’s Hanbook</a:t>
            </a:r>
            <a:r>
              <a:rPr lang="en-US" altLang="en-US" sz="1200">
                <a:latin typeface="Times New Roman" panose="02020603050405020304" pitchFamily="18" charset="0"/>
              </a:rPr>
              <a:t>. 5ta. ed. (p. 22), por E. T. 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Howley, &amp; B. D. Franks</a:t>
            </a:r>
            <a:r>
              <a:rPr lang="en-US" altLang="en-US" sz="1200">
                <a:latin typeface="Times New Roman" panose="02020603050405020304" pitchFamily="18" charset="0"/>
              </a:rPr>
              <a:t>, 2007, 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Champaign, IL: Human Kinetics.</a:t>
            </a:r>
            <a:r>
              <a:rPr lang="en-US" altLang="en-US" sz="1200">
                <a:latin typeface="Times New Roman" panose="02020603050405020304" pitchFamily="18" charset="0"/>
              </a:rPr>
              <a:t>. Copyright 2007 por ?</a:t>
            </a:r>
          </a:p>
        </p:txBody>
      </p:sp>
      <p:pic>
        <p:nvPicPr>
          <p:cNvPr id="1268741" name="Picture 5">
            <a:extLst>
              <a:ext uri="{FF2B5EF4-FFF2-40B4-BE49-F238E27FC236}">
                <a16:creationId xmlns:a16="http://schemas.microsoft.com/office/drawing/2014/main" id="{4D180F6F-B28F-4E80-836D-F9E02F138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22288"/>
            <a:ext cx="1727200" cy="117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421" name="Picture 5">
            <a:extLst>
              <a:ext uri="{FF2B5EF4-FFF2-40B4-BE49-F238E27FC236}">
                <a16:creationId xmlns:a16="http://schemas.microsoft.com/office/drawing/2014/main" id="{2B642251-3A7F-4448-A86A-6E521C3DC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1439862" cy="143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C1AD89A-2A40-4BB2-95F1-67E10AF3D5A4}"/>
              </a:ext>
            </a:extLst>
          </p:cNvPr>
          <p:cNvSpPr>
            <a:spLocks/>
          </p:cNvSpPr>
          <p:nvPr/>
        </p:nvSpPr>
        <p:spPr bwMode="auto">
          <a:xfrm>
            <a:off x="179388" y="1916113"/>
            <a:ext cx="87852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Propósito – </a:t>
            </a:r>
            <a:r>
              <a:rPr lang="es-PR" altLang="en-US" sz="2000" b="1" i="1">
                <a:solidFill>
                  <a:srgbClr val="000000"/>
                </a:solidFill>
              </a:rPr>
              <a:t>Mecanismo Protocolar</a:t>
            </a:r>
            <a:r>
              <a:rPr lang="es-PR" altLang="en-US" sz="2000" b="1">
                <a:solidFill>
                  <a:srgbClr val="000000"/>
                </a:solidFill>
              </a:rPr>
              <a:t>:</a:t>
            </a:r>
            <a:endParaRPr lang="es-PR" altLang="en-US" sz="2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Determinar clientes que posean factores de riesgo para: 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Enfermedad crónico-degenerativas, de índole: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Cardiovascular</a:t>
            </a:r>
            <a:endParaRPr lang="es-PR" altLang="en-US" sz="19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Pulmonar</a:t>
            </a:r>
            <a:endParaRPr lang="es-PR" altLang="en-US" sz="19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Metabólica</a:t>
            </a:r>
            <a:endParaRPr lang="es-PR" altLang="en-US" sz="18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Meta: </a:t>
            </a:r>
            <a:endParaRPr lang="es-PR" altLang="en-US" sz="2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Determinar si es requerido, para riesgos: 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MODERADO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- 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ALTO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Examen riguroso, con autorización médica para poder participar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        </a:t>
            </a:r>
            <a:r>
              <a:rPr lang="es-PR" altLang="en-US" sz="1700" b="1" i="1">
                <a:solidFill>
                  <a:srgbClr val="000000"/>
                </a:solidFill>
                <a:latin typeface="Arial" panose="020B0604020202020204" pitchFamily="34" charset="0"/>
              </a:rPr>
              <a:t>EN - Ejercicios con intensidades: Moderada a Vigorosa</a:t>
            </a:r>
            <a:endParaRPr lang="es-PR" altLang="en-US" sz="23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Esta evaluación médica habrá de estabecer la necesidad de: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Pruebas de laboratios particulares – </a:t>
            </a:r>
            <a:r>
              <a:rPr lang="en-US" altLang="en-US" b="1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como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16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              </a:t>
            </a:r>
            <a:r>
              <a:rPr lang="es-PR" altLang="en-US" sz="1700" b="1" i="1">
                <a:solidFill>
                  <a:srgbClr val="000000"/>
                </a:solidFill>
                <a:latin typeface="Arial" panose="020B0604020202020204" pitchFamily="34" charset="0"/>
              </a:rPr>
              <a:t>Prueba ergométrica de esfuerzo, máxima o submáxima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090BE4-1A05-4143-AB82-AE4B926D32D5}"/>
              </a:ext>
            </a:extLst>
          </p:cNvPr>
          <p:cNvSpPr>
            <a:spLocks/>
          </p:cNvSpPr>
          <p:nvPr/>
        </p:nvSpPr>
        <p:spPr bwMode="auto">
          <a:xfrm>
            <a:off x="2195513" y="908050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700424" name="Picture 8">
            <a:extLst>
              <a:ext uri="{FF2B5EF4-FFF2-40B4-BE49-F238E27FC236}">
                <a16:creationId xmlns:a16="http://schemas.microsoft.com/office/drawing/2014/main" id="{539266E9-AF2E-47BB-A833-68C036627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357563"/>
            <a:ext cx="15113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613" name="Picture 5">
            <a:extLst>
              <a:ext uri="{FF2B5EF4-FFF2-40B4-BE49-F238E27FC236}">
                <a16:creationId xmlns:a16="http://schemas.microsoft.com/office/drawing/2014/main" id="{AF9ED953-6D60-42A2-9FD0-5604AA6FD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1368425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E433A9-C589-4694-AB13-5C756177BE50}"/>
              </a:ext>
            </a:extLst>
          </p:cNvPr>
          <p:cNvSpPr>
            <a:spLocks/>
          </p:cNvSpPr>
          <p:nvPr/>
        </p:nvSpPr>
        <p:spPr bwMode="auto">
          <a:xfrm>
            <a:off x="1908175" y="836613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708616" name="Picture 8">
            <a:extLst>
              <a:ext uri="{FF2B5EF4-FFF2-40B4-BE49-F238E27FC236}">
                <a16:creationId xmlns:a16="http://schemas.microsoft.com/office/drawing/2014/main" id="{B7DCE406-19C9-4BBA-A740-1A18C44A5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213100"/>
            <a:ext cx="2808287" cy="183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E3EEAC-E1E1-44B9-851A-521DFA8AB3D6}"/>
              </a:ext>
            </a:extLst>
          </p:cNvPr>
          <p:cNvSpPr>
            <a:spLocks/>
          </p:cNvSpPr>
          <p:nvPr/>
        </p:nvSpPr>
        <p:spPr bwMode="auto">
          <a:xfrm>
            <a:off x="179388" y="1773238"/>
            <a:ext cx="878522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Fnfoque en factores de riesgo - </a:t>
            </a:r>
            <a:r>
              <a:rPr lang="es-PR" altLang="en-US" sz="2000" b="1" i="1">
                <a:solidFill>
                  <a:srgbClr val="000000"/>
                </a:solidFill>
              </a:rPr>
              <a:t>Cardiopatías Coronarias</a:t>
            </a:r>
            <a:r>
              <a:rPr lang="es-PR" altLang="en-US" sz="2000" b="1">
                <a:solidFill>
                  <a:srgbClr val="000000"/>
                </a:solidFill>
              </a:rPr>
              <a:t>: </a:t>
            </a:r>
            <a:endParaRPr lang="es-PR" altLang="en-US" sz="2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Utilidad: 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Establecer dosis apropiada para la prescripción de ejercicio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2300" b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Intensidad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Duración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Frecuencia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Volumen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Tipo de ejercicio</a:t>
            </a:r>
            <a:r>
              <a:rPr lang="es-PR" altLang="en-US" sz="17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19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Toma de decisiones:</a:t>
            </a:r>
            <a:endParaRPr lang="es-PR" altLang="en-US" sz="2300" b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Nivel de autorización médica para partipar en el ejercicio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Posible indicación de una prueba de esfuerzo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Grado necesario de supervisión para las: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Pruebas ergométricas de tolerancia cardiorrespiratoria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Sesiones de ejercicio</a:t>
            </a:r>
            <a:endParaRPr lang="es-PR" altLang="en-US" sz="2100" b="1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276" name="Picture 4">
            <a:extLst>
              <a:ext uri="{FF2B5EF4-FFF2-40B4-BE49-F238E27FC236}">
                <a16:creationId xmlns:a16="http://schemas.microsoft.com/office/drawing/2014/main" id="{9A5116BE-AD39-4278-A4B7-2E80BB0E9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2160587" cy="2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89B6E4-7CD1-433B-BF76-BC02CB1A0DDB}"/>
              </a:ext>
            </a:extLst>
          </p:cNvPr>
          <p:cNvSpPr>
            <a:spLocks/>
          </p:cNvSpPr>
          <p:nvPr/>
        </p:nvSpPr>
        <p:spPr bwMode="auto">
          <a:xfrm>
            <a:off x="2339975" y="1484313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694278" name="Picture 6">
            <a:extLst>
              <a:ext uri="{FF2B5EF4-FFF2-40B4-BE49-F238E27FC236}">
                <a16:creationId xmlns:a16="http://schemas.microsoft.com/office/drawing/2014/main" id="{E5C9DA85-067A-41CB-8BAB-45C2DE92B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13" y="2446338"/>
            <a:ext cx="2362200" cy="357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F30FE5-5DD7-45A7-98EB-CE8A167139BB}"/>
              </a:ext>
            </a:extLst>
          </p:cNvPr>
          <p:cNvSpPr>
            <a:spLocks/>
          </p:cNvSpPr>
          <p:nvPr/>
        </p:nvSpPr>
        <p:spPr bwMode="auto">
          <a:xfrm>
            <a:off x="179388" y="3068638"/>
            <a:ext cx="878522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Criterios – </a:t>
            </a:r>
            <a:r>
              <a:rPr lang="es-PR" altLang="en-US" sz="2000" b="1" i="1">
                <a:solidFill>
                  <a:srgbClr val="000000"/>
                </a:solidFill>
              </a:rPr>
              <a:t>Base</a:t>
            </a:r>
            <a:r>
              <a:rPr lang="es-PR" altLang="en-US" sz="2000" b="1">
                <a:solidFill>
                  <a:srgbClr val="000000"/>
                </a:solidFill>
              </a:rPr>
              <a:t>: </a:t>
            </a:r>
            <a:endParaRPr lang="es-PR" altLang="en-US" sz="2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Fuente Principal: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Cuestionarios de salud y de los estilos de vida: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Cuestionario PAR-Q</a:t>
            </a:r>
            <a:endParaRPr lang="es-PR" altLang="en-US" sz="19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Cuestionario de la AHA/ACSM</a:t>
            </a:r>
            <a:r>
              <a:rPr lang="es-PR" altLang="en-US" sz="1600" b="1">
                <a:solidFill>
                  <a:srgbClr val="000000"/>
                </a:solidFill>
              </a:rPr>
              <a:t> </a:t>
            </a:r>
            <a:endParaRPr lang="es-PR" altLang="en-US" sz="16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Fuente alterna: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Examen Médico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Pruebas de esfuerzo progresivas</a:t>
            </a:r>
            <a:endParaRPr lang="es-PR" altLang="en-US" sz="23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Estratificación de un programa de actividad física y ejercicio</a:t>
            </a:r>
            <a:endParaRPr lang="es-PR" altLang="en-US" b="1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24" name="Picture 4">
            <a:extLst>
              <a:ext uri="{FF2B5EF4-FFF2-40B4-BE49-F238E27FC236}">
                <a16:creationId xmlns:a16="http://schemas.microsoft.com/office/drawing/2014/main" id="{2C2D6592-1ABD-457C-97FA-CE83C36B4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FFA647-C645-4F63-8F9C-20DE42AB6649}"/>
              </a:ext>
            </a:extLst>
          </p:cNvPr>
          <p:cNvSpPr>
            <a:spLocks/>
          </p:cNvSpPr>
          <p:nvPr/>
        </p:nvSpPr>
        <p:spPr bwMode="auto">
          <a:xfrm>
            <a:off x="1763713" y="981075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696326" name="Picture 6">
            <a:extLst>
              <a:ext uri="{FF2B5EF4-FFF2-40B4-BE49-F238E27FC236}">
                <a16:creationId xmlns:a16="http://schemas.microsoft.com/office/drawing/2014/main" id="{8964BFE4-2839-42BA-B3C3-005BE5E91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076700"/>
            <a:ext cx="1614488" cy="199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27" name="Picture 7">
            <a:extLst>
              <a:ext uri="{FF2B5EF4-FFF2-40B4-BE49-F238E27FC236}">
                <a16:creationId xmlns:a16="http://schemas.microsoft.com/office/drawing/2014/main" id="{B45DAB58-F803-4863-ACA7-69FA5B3A9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5" y="1720850"/>
            <a:ext cx="1376363" cy="213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621D45-5BF8-40F4-A5DD-DFC324CEAD79}"/>
              </a:ext>
            </a:extLst>
          </p:cNvPr>
          <p:cNvSpPr>
            <a:spLocks/>
          </p:cNvSpPr>
          <p:nvPr/>
        </p:nvSpPr>
        <p:spPr bwMode="auto">
          <a:xfrm>
            <a:off x="179388" y="2205038"/>
            <a:ext cx="878522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Asociación: </a:t>
            </a:r>
            <a:endParaRPr lang="es-PR" altLang="en-US" sz="2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Dosis Prescrita - 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Intensidad del Ejercicio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Se evalúa la posible necesidad para un examen médico:</a:t>
            </a:r>
            <a:r>
              <a:rPr lang="es-PR" altLang="en-US" sz="1600" b="1" i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        </a:t>
            </a:r>
            <a:r>
              <a:rPr lang="es-PR" altLang="en-US" sz="1700" b="1" i="1">
                <a:solidFill>
                  <a:srgbClr val="000000"/>
                </a:solidFill>
                <a:latin typeface="Arial" panose="020B0604020202020204" pitchFamily="34" charset="0"/>
              </a:rPr>
              <a:t>Antes de ingresar a un programa de ejercicio</a:t>
            </a:r>
            <a:endParaRPr lang="es-PR" altLang="en-US" sz="20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Requisito – </a:t>
            </a:r>
            <a:r>
              <a:rPr lang="es-PR" altLang="en-US" sz="2000" b="1" i="1">
                <a:solidFill>
                  <a:srgbClr val="000000"/>
                </a:solidFill>
              </a:rPr>
              <a:t>Preparación/Credenciales del Personal</a:t>
            </a:r>
            <a:r>
              <a:rPr lang="es-PR" altLang="en-US" sz="2000" b="1">
                <a:solidFill>
                  <a:srgbClr val="000000"/>
                </a:solidFill>
              </a:rPr>
              <a:t>: </a:t>
            </a:r>
            <a:endParaRPr lang="es-PR" altLang="en-US" sz="2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Peritaje correspondiente para: 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Identificar individuos con un alto riesgo para: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        </a:t>
            </a:r>
            <a:r>
              <a:rPr lang="es-PR" altLang="en-US" sz="1700" b="1" i="1">
                <a:solidFill>
                  <a:srgbClr val="000000"/>
                </a:solidFill>
                <a:latin typeface="Arial" panose="020B0604020202020204" pitchFamily="34" charset="0"/>
              </a:rPr>
              <a:t>Patologías cardiovasculares</a:t>
            </a:r>
            <a:endParaRPr lang="es-PR" altLang="en-US" sz="23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Determinar los síntomas relacionados con: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        </a:t>
            </a:r>
            <a:r>
              <a:rPr lang="es-PR" altLang="en-US" sz="1700" b="1" i="1">
                <a:solidFill>
                  <a:srgbClr val="000000"/>
                </a:solidFill>
                <a:latin typeface="Arial" panose="020B0604020202020204" pitchFamily="34" charset="0"/>
              </a:rPr>
              <a:t>Disturbios cardio-circulatorios</a:t>
            </a:r>
            <a:r>
              <a:rPr lang="es-PR" altLang="en-US" sz="1800" b="1">
                <a:solidFill>
                  <a:srgbClr val="000000"/>
                </a:solidFill>
              </a:rPr>
              <a:t>: 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Justificación/Importancia: 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Asegurar un mayor nivel de seguridad para los clientes</a:t>
            </a:r>
            <a:endParaRPr lang="es-PR" altLang="en-US" b="1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372" name="Picture 4">
            <a:extLst>
              <a:ext uri="{FF2B5EF4-FFF2-40B4-BE49-F238E27FC236}">
                <a16:creationId xmlns:a16="http://schemas.microsoft.com/office/drawing/2014/main" id="{85A49ADB-B7E6-4612-9E5B-1EFD25A53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2232025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8896C0-474A-4C1C-9660-565D97B6CBB8}"/>
              </a:ext>
            </a:extLst>
          </p:cNvPr>
          <p:cNvSpPr>
            <a:spLocks/>
          </p:cNvSpPr>
          <p:nvPr/>
        </p:nvSpPr>
        <p:spPr bwMode="auto">
          <a:xfrm>
            <a:off x="2268538" y="1412875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698375" name="Picture 7">
            <a:extLst>
              <a:ext uri="{FF2B5EF4-FFF2-40B4-BE49-F238E27FC236}">
                <a16:creationId xmlns:a16="http://schemas.microsoft.com/office/drawing/2014/main" id="{F4CEACD4-483B-4171-A44C-1739D5681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088" y="2276475"/>
            <a:ext cx="1770062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C390B0-3C19-4FF6-B49D-00792EC24149}"/>
              </a:ext>
            </a:extLst>
          </p:cNvPr>
          <p:cNvSpPr>
            <a:spLocks/>
          </p:cNvSpPr>
          <p:nvPr/>
        </p:nvSpPr>
        <p:spPr bwMode="auto">
          <a:xfrm>
            <a:off x="179388" y="3357563"/>
            <a:ext cx="878522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Determinantes: </a:t>
            </a:r>
            <a:endParaRPr lang="es-PR" altLang="en-US" sz="2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Competencias de los especialistas del ejercicio: 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Tipo de conocimento/experiencia – </a:t>
            </a: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Interpretación</a:t>
            </a: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Historial médico</a:t>
            </a:r>
            <a:endParaRPr lang="es-PR" altLang="en-US" sz="19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Síntomas que requieren la evalución por un medico</a:t>
            </a:r>
            <a:r>
              <a:rPr lang="es-PR" altLang="en-US" sz="1700" b="1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endParaRPr lang="es-PR" altLang="en-US" sz="19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Importancia: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Incrementa el grado de seguridad para el programa</a:t>
            </a:r>
            <a:endParaRPr lang="es-PR" altLang="en-US" sz="19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Dispone de una prescripción del ejercicio efectivo</a:t>
            </a:r>
            <a:r>
              <a:rPr lang="es-PR" altLang="en-US" sz="1600" b="1">
                <a:solidFill>
                  <a:srgbClr val="000000"/>
                </a:solidFill>
              </a:rPr>
              <a:t> </a:t>
            </a:r>
            <a:endParaRPr lang="es-PR" altLang="en-US" sz="19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516" name="Picture 4">
            <a:extLst>
              <a:ext uri="{FF2B5EF4-FFF2-40B4-BE49-F238E27FC236}">
                <a16:creationId xmlns:a16="http://schemas.microsoft.com/office/drawing/2014/main" id="{B2170C39-5407-4BCE-8AC7-966DA7602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1296987" cy="129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984699-5E4C-4ED5-BA64-496365CB42BA}"/>
              </a:ext>
            </a:extLst>
          </p:cNvPr>
          <p:cNvSpPr>
            <a:spLocks/>
          </p:cNvSpPr>
          <p:nvPr/>
        </p:nvSpPr>
        <p:spPr bwMode="auto">
          <a:xfrm>
            <a:off x="2195513" y="908050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704519" name="Picture 7">
            <a:extLst>
              <a:ext uri="{FF2B5EF4-FFF2-40B4-BE49-F238E27FC236}">
                <a16:creationId xmlns:a16="http://schemas.microsoft.com/office/drawing/2014/main" id="{E80218EF-3EB1-4EB8-BE65-55BCE847D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844675"/>
            <a:ext cx="2376487" cy="206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4520" name="Picture 8">
            <a:extLst>
              <a:ext uri="{FF2B5EF4-FFF2-40B4-BE49-F238E27FC236}">
                <a16:creationId xmlns:a16="http://schemas.microsoft.com/office/drawing/2014/main" id="{3BDE4E45-7E57-4AB6-B920-95D80499A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8" y="4292600"/>
            <a:ext cx="1365250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C29CD44-4C1E-42DA-8246-6FF6F85DE84A}"/>
              </a:ext>
            </a:extLst>
          </p:cNvPr>
          <p:cNvSpPr>
            <a:spLocks/>
          </p:cNvSpPr>
          <p:nvPr/>
        </p:nvSpPr>
        <p:spPr bwMode="auto">
          <a:xfrm>
            <a:off x="179388" y="1916113"/>
            <a:ext cx="87852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Fundamentos/Criterios: </a:t>
            </a:r>
            <a:endParaRPr lang="es-PR" altLang="en-US" sz="2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Factores de riesgo para patologías: 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Cardiovasculares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Pulmonares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Metabólicas</a:t>
            </a:r>
            <a:r>
              <a:rPr lang="es-PR" altLang="en-US" sz="1800" b="1">
                <a:solidFill>
                  <a:srgbClr val="000000"/>
                </a:solidFill>
              </a:rPr>
              <a:t> 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Signos y síntomas que podrían indicar enfermedad crónica: 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Cardiovascular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Pulmonar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Metabólica</a:t>
            </a:r>
            <a:r>
              <a:rPr lang="es-PR" altLang="en-US" sz="1800" b="1">
                <a:solidFill>
                  <a:srgbClr val="000000"/>
                </a:solidFill>
              </a:rPr>
              <a:t> 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Diagnóstico de la enfermedad crónico-degenerativa: 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Cardiovascular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Pulmonar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Metabólica</a:t>
            </a:r>
            <a:endParaRPr lang="es-PR" altLang="en-US" sz="1800" b="1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64" name="Picture 4">
            <a:extLst>
              <a:ext uri="{FF2B5EF4-FFF2-40B4-BE49-F238E27FC236}">
                <a16:creationId xmlns:a16="http://schemas.microsoft.com/office/drawing/2014/main" id="{3B027C9F-4EEB-4784-B375-0CA9AECCB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3168650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394B82-ECA2-43C4-9C4B-CE74ADD72316}"/>
              </a:ext>
            </a:extLst>
          </p:cNvPr>
          <p:cNvSpPr>
            <a:spLocks/>
          </p:cNvSpPr>
          <p:nvPr/>
        </p:nvSpPr>
        <p:spPr bwMode="auto">
          <a:xfrm>
            <a:off x="3276600" y="1125538"/>
            <a:ext cx="51847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706566" name="Picture 6">
            <a:extLst>
              <a:ext uri="{FF2B5EF4-FFF2-40B4-BE49-F238E27FC236}">
                <a16:creationId xmlns:a16="http://schemas.microsoft.com/office/drawing/2014/main" id="{B220D652-3C4C-47F5-ACB8-80440A8CB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652963"/>
            <a:ext cx="1244600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64CD72-6BB3-4D26-820E-8ABE80CC9C21}"/>
              </a:ext>
            </a:extLst>
          </p:cNvPr>
          <p:cNvSpPr>
            <a:spLocks/>
          </p:cNvSpPr>
          <p:nvPr/>
        </p:nvSpPr>
        <p:spPr bwMode="auto">
          <a:xfrm>
            <a:off x="179388" y="3860800"/>
            <a:ext cx="87852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Fnfoque en factores de riesgo - </a:t>
            </a:r>
            <a:r>
              <a:rPr lang="es-PR" altLang="en-US" sz="2000" b="1" i="1">
                <a:solidFill>
                  <a:srgbClr val="000000"/>
                </a:solidFill>
              </a:rPr>
              <a:t>Cardiopatías Coronarias</a:t>
            </a:r>
            <a:r>
              <a:rPr lang="es-PR" altLang="en-US" sz="2000" b="1">
                <a:solidFill>
                  <a:srgbClr val="000000"/>
                </a:solidFill>
              </a:rPr>
              <a:t>: </a:t>
            </a:r>
            <a:endParaRPr lang="es-PR" altLang="en-US" sz="2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Estratificación de los riesgos: 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Determinar la posible presencia de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23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Enfermedades cardiovasculares: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Particularmente – </a:t>
            </a:r>
            <a:r>
              <a:rPr lang="en-US" altLang="en-US" b="1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Origen</a:t>
            </a:r>
            <a:r>
              <a:rPr lang="es-PR" altLang="en-US" sz="17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PR" altLang="en-US" sz="1500" b="1" i="1">
                <a:solidFill>
                  <a:srgbClr val="000000"/>
                </a:solidFill>
                <a:latin typeface="Arial" panose="020B0604020202020204" pitchFamily="34" charset="0"/>
              </a:rPr>
              <a:t>ISQUÉMICO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16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              </a:t>
            </a:r>
            <a:r>
              <a:rPr lang="es-PR" altLang="en-US" sz="1700" b="1" i="1">
                <a:solidFill>
                  <a:srgbClr val="000000"/>
                </a:solidFill>
                <a:latin typeface="Arial" panose="020B0604020202020204" pitchFamily="34" charset="0"/>
              </a:rPr>
              <a:t>Isquemia miocárdica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853" name="Picture 5">
            <a:extLst>
              <a:ext uri="{FF2B5EF4-FFF2-40B4-BE49-F238E27FC236}">
                <a16:creationId xmlns:a16="http://schemas.microsoft.com/office/drawing/2014/main" id="{840A41C8-D806-484B-9C08-6961AD553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3168650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A6B6AD-BBEA-4F6B-B3B6-E65AADE114DC}"/>
              </a:ext>
            </a:extLst>
          </p:cNvPr>
          <p:cNvSpPr>
            <a:spLocks/>
          </p:cNvSpPr>
          <p:nvPr/>
        </p:nvSpPr>
        <p:spPr bwMode="auto">
          <a:xfrm>
            <a:off x="3490913" y="1268413"/>
            <a:ext cx="51847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718856" name="Picture 8">
            <a:extLst>
              <a:ext uri="{FF2B5EF4-FFF2-40B4-BE49-F238E27FC236}">
                <a16:creationId xmlns:a16="http://schemas.microsoft.com/office/drawing/2014/main" id="{BF2958F8-C665-4A8C-A31D-586E25F2F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221163"/>
            <a:ext cx="1711325" cy="194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C3EF53A-5567-425E-AE5C-F9A9C816542A}"/>
              </a:ext>
            </a:extLst>
          </p:cNvPr>
          <p:cNvSpPr>
            <a:spLocks/>
          </p:cNvSpPr>
          <p:nvPr/>
        </p:nvSpPr>
        <p:spPr bwMode="auto">
          <a:xfrm>
            <a:off x="179388" y="4292600"/>
            <a:ext cx="72009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Protocolo para la estratificación de los riesgos: </a:t>
            </a:r>
            <a:endParaRPr lang="es-PR" altLang="en-US" sz="2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Determinar el nivel de riesgo (estrato o categoría): 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Bajo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Moderado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Alto</a:t>
            </a:r>
            <a:endParaRPr lang="es-PR" altLang="en-US" sz="1700" b="1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67B3F-A45A-4CEE-954D-984EA2AD0B74}"/>
              </a:ext>
            </a:extLst>
          </p:cNvPr>
          <p:cNvSpPr>
            <a:spLocks/>
          </p:cNvSpPr>
          <p:nvPr/>
        </p:nvSpPr>
        <p:spPr bwMode="auto">
          <a:xfrm>
            <a:off x="2195513" y="908050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727044" name="Picture 4">
            <a:extLst>
              <a:ext uri="{FF2B5EF4-FFF2-40B4-BE49-F238E27FC236}">
                <a16:creationId xmlns:a16="http://schemas.microsoft.com/office/drawing/2014/main" id="{F87F0A25-EB7C-41A7-85CB-6EEF8376A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7838"/>
            <a:ext cx="1511300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45" name="Picture 5">
            <a:extLst>
              <a:ext uri="{FF2B5EF4-FFF2-40B4-BE49-F238E27FC236}">
                <a16:creationId xmlns:a16="http://schemas.microsoft.com/office/drawing/2014/main" id="{C4D56E45-FAF6-4430-9197-3F428539E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3141663"/>
            <a:ext cx="1406525" cy="322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47" name="Picture 7">
            <a:extLst>
              <a:ext uri="{FF2B5EF4-FFF2-40B4-BE49-F238E27FC236}">
                <a16:creationId xmlns:a16="http://schemas.microsoft.com/office/drawing/2014/main" id="{C88643CB-9796-4F52-AF07-741C1FAAC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821113"/>
            <a:ext cx="223202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31B584-9585-4A53-8250-E6263314A299}"/>
              </a:ext>
            </a:extLst>
          </p:cNvPr>
          <p:cNvSpPr>
            <a:spLocks/>
          </p:cNvSpPr>
          <p:nvPr/>
        </p:nvSpPr>
        <p:spPr bwMode="auto">
          <a:xfrm>
            <a:off x="179388" y="1916113"/>
            <a:ext cx="87852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Protocolo para la estratificación de los riesgos: </a:t>
            </a:r>
            <a:endParaRPr lang="es-PR" altLang="en-US" sz="2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Programas que enfatizan en la actividad física: 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Cumplimentar uno de los dos cuestionarios de salud estándar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2300" b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Propósitos: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Identificar posibles factores de riesgo para enfermedades:</a:t>
            </a:r>
            <a:endParaRPr lang="es-PR" altLang="en-US" sz="16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              </a:t>
            </a:r>
            <a:r>
              <a:rPr lang="es-PR" altLang="en-US" sz="1700" b="1" i="1">
                <a:solidFill>
                  <a:srgbClr val="000000"/>
                </a:solidFill>
                <a:latin typeface="Arial" panose="020B0604020202020204" pitchFamily="34" charset="0"/>
              </a:rPr>
              <a:t>Cardiovascular, pulmonar y metabólica</a:t>
            </a:r>
            <a:r>
              <a:rPr lang="en-US" altLang="en-US" sz="2000" b="1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500" b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Reconocer otros problemas clínicos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Ejemplos: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 b="1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Limitaciones ortopédicas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 b="1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Embarazo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 b="1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Otras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Consideraciones especiales: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 b="1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Estas afecciones médicas de atención especial: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         </a:t>
            </a:r>
            <a:r>
              <a:rPr lang="en-US" altLang="en-US" b="1">
                <a:solidFill>
                  <a:schemeClr val="tx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○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Requieren un análisis particular durante el: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         </a:t>
            </a:r>
            <a:r>
              <a:rPr lang="en-US" altLang="en-US" b="1">
                <a:solidFill>
                  <a:schemeClr val="tx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   </a:t>
            </a:r>
            <a:r>
              <a:rPr lang="en-US" altLang="en-US" b="1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Diseño de la prescripción de ejercicio</a:t>
            </a:r>
            <a:endParaRPr lang="es-PR" altLang="en-US" b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188" name="Picture 4">
            <a:extLst>
              <a:ext uri="{FF2B5EF4-FFF2-40B4-BE49-F238E27FC236}">
                <a16:creationId xmlns:a16="http://schemas.microsoft.com/office/drawing/2014/main" id="{A32C5155-4CA5-4FBD-BADB-A0187A52B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776288"/>
            <a:ext cx="9069387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2754" name="Picture 2">
            <a:extLst>
              <a:ext uri="{FF2B5EF4-FFF2-40B4-BE49-F238E27FC236}">
                <a16:creationId xmlns:a16="http://schemas.microsoft.com/office/drawing/2014/main" id="{E3697B83-F564-4A14-A13C-0BC73B0D6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49275"/>
            <a:ext cx="2232025" cy="147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9C535E-BB03-444D-B3A7-F44AEAA35849}"/>
              </a:ext>
            </a:extLst>
          </p:cNvPr>
          <p:cNvSpPr>
            <a:spLocks/>
          </p:cNvSpPr>
          <p:nvPr/>
        </p:nvSpPr>
        <p:spPr bwMode="auto">
          <a:xfrm>
            <a:off x="2195513" y="908050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GENERALES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850366C-8BCB-47E3-8167-8B4EAFD7371C}"/>
              </a:ext>
            </a:extLst>
          </p:cNvPr>
          <p:cNvSpPr>
            <a:spLocks/>
          </p:cNvSpPr>
          <p:nvPr/>
        </p:nvSpPr>
        <p:spPr bwMode="auto">
          <a:xfrm>
            <a:off x="395288" y="1989138"/>
            <a:ext cx="84248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Evaluación de la Salud Pre-Actividad: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Ventajas: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Previene:</a:t>
            </a:r>
            <a:endParaRPr lang="es-PR" altLang="en-US" sz="17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None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Posibles situaciones de emergencias médicas</a:t>
            </a:r>
            <a:endParaRPr lang="es-PR" altLang="en-US" sz="20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Estrategias/Mecanismos: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Establecer nivel de riesgos de los candidatos</a:t>
            </a:r>
            <a:endParaRPr lang="es-PR" altLang="en-US" sz="17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1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Clave para la prescripción de ejercicio</a:t>
            </a:r>
            <a:endParaRPr lang="es-PR" altLang="en-US" sz="20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Metodología/Instrumentos de Evaluación: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Cuestionarios de salud y estilos de vida</a:t>
            </a:r>
            <a:r>
              <a:rPr lang="es-PR" altLang="en-US" sz="1800" b="1">
                <a:solidFill>
                  <a:srgbClr val="000000"/>
                </a:solidFill>
              </a:rPr>
              <a:t>: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Estratificación de los factores de riesgo</a:t>
            </a: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Referido y Examen Médico</a:t>
            </a:r>
            <a:endParaRPr lang="es-PR" altLang="en-US" sz="17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Pruebas de capacidad funcional: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Pruebas ergométicas de esfuerzo, máximas o submáximas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6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Pruebas de aptitud física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604" name="Picture 4">
            <a:extLst>
              <a:ext uri="{FF2B5EF4-FFF2-40B4-BE49-F238E27FC236}">
                <a16:creationId xmlns:a16="http://schemas.microsoft.com/office/drawing/2014/main" id="{A5DECDC6-EDE0-4736-8320-1DAC5252F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476250"/>
            <a:ext cx="3313112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C13FF3-7401-4D58-A80F-FD1814C362AA}"/>
              </a:ext>
            </a:extLst>
          </p:cNvPr>
          <p:cNvSpPr>
            <a:spLocks/>
          </p:cNvSpPr>
          <p:nvPr/>
        </p:nvSpPr>
        <p:spPr bwMode="auto">
          <a:xfrm>
            <a:off x="3779838" y="11969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793606" name="Picture 6">
            <a:extLst>
              <a:ext uri="{FF2B5EF4-FFF2-40B4-BE49-F238E27FC236}">
                <a16:creationId xmlns:a16="http://schemas.microsoft.com/office/drawing/2014/main" id="{426EF025-449B-4CE6-ABE7-669D8736A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4797425"/>
            <a:ext cx="14732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E85742-B2E4-4889-B660-4FC31E8A42B5}"/>
              </a:ext>
            </a:extLst>
          </p:cNvPr>
          <p:cNvSpPr>
            <a:spLocks/>
          </p:cNvSpPr>
          <p:nvPr/>
        </p:nvSpPr>
        <p:spPr bwMode="auto">
          <a:xfrm>
            <a:off x="179388" y="3932238"/>
            <a:ext cx="885666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400" b="1" i="1">
                <a:latin typeface="Calibri" panose="020F0502020204030204" pitchFamily="34" charset="0"/>
              </a:rPr>
              <a:t>PASOS</a:t>
            </a:r>
            <a:r>
              <a:rPr lang="es-PR" altLang="en-US" sz="2400" b="1">
                <a:latin typeface="Calibri" panose="020F0502020204030204" pitchFamily="34" charset="0"/>
              </a:rPr>
              <a:t>: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lnSpc>
                <a:spcPct val="14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>
                <a:solidFill>
                  <a:srgbClr val="000000"/>
                </a:solidFill>
                <a:latin typeface="Arial Black" panose="020B0A04020102020204" pitchFamily="34" charset="0"/>
              </a:rPr>
              <a:t>1.</a:t>
            </a:r>
            <a:r>
              <a:rPr lang="es-PR" altLang="en-US" sz="2000" b="1">
                <a:solidFill>
                  <a:srgbClr val="000000"/>
                </a:solidFill>
              </a:rPr>
              <a:t> Administración de los cuestionarios/inventario de salud y </a:t>
            </a:r>
            <a:endParaRPr lang="es-PR" altLang="en-US" sz="2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2000" b="1">
                <a:solidFill>
                  <a:srgbClr val="000000"/>
                </a:solidFill>
              </a:rPr>
              <a:t>estilos de vida</a:t>
            </a:r>
          </a:p>
          <a:p>
            <a:pPr lvl="2">
              <a:lnSpc>
                <a:spcPct val="14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Proveer los respectivos formularios de salud a: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7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   L</a:t>
            </a:r>
            <a:r>
              <a:rPr lang="es-PR" altLang="en-US" sz="1700" b="1" i="1">
                <a:solidFill>
                  <a:srgbClr val="000000"/>
                </a:solidFill>
                <a:latin typeface="Arial" panose="020B0604020202020204" pitchFamily="34" charset="0"/>
              </a:rPr>
              <a:t>os participantes prospectos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Cuestionario PAR-Q- &amp; YOU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6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Cuestionario AHA/ACSM</a:t>
            </a:r>
            <a:r>
              <a:rPr lang="en-US" altLang="en-US" sz="2000" b="1">
                <a:solidFill>
                  <a:schemeClr val="tx1"/>
                </a:solidFill>
                <a:sym typeface="Wingdings" panose="05000000000000000000" pitchFamily="2" charset="2"/>
              </a:rPr>
              <a:t>    </a:t>
            </a:r>
            <a:endParaRPr lang="es-PR" altLang="en-US" sz="2000" b="1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714" name="Picture 2">
            <a:extLst>
              <a:ext uri="{FF2B5EF4-FFF2-40B4-BE49-F238E27FC236}">
                <a16:creationId xmlns:a16="http://schemas.microsoft.com/office/drawing/2014/main" id="{99760391-BBF1-488B-921D-B78C6AFBC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620713"/>
            <a:ext cx="4273550" cy="592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618" name="Picture 2">
            <a:extLst>
              <a:ext uri="{FF2B5EF4-FFF2-40B4-BE49-F238E27FC236}">
                <a16:creationId xmlns:a16="http://schemas.microsoft.com/office/drawing/2014/main" id="{1AFBE3E6-7E9D-404E-802B-DA1527785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22325"/>
            <a:ext cx="8855075" cy="55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62" name="Picture 2">
            <a:extLst>
              <a:ext uri="{FF2B5EF4-FFF2-40B4-BE49-F238E27FC236}">
                <a16:creationId xmlns:a16="http://schemas.microsoft.com/office/drawing/2014/main" id="{C5DD3F70-ACE6-4DCB-A2BF-3EEEE1EFE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620713"/>
            <a:ext cx="4122738" cy="588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666" name="Picture 2">
            <a:extLst>
              <a:ext uri="{FF2B5EF4-FFF2-40B4-BE49-F238E27FC236}">
                <a16:creationId xmlns:a16="http://schemas.microsoft.com/office/drawing/2014/main" id="{F1BE5D34-78FD-4CC8-879A-A75DCAA17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79488"/>
            <a:ext cx="878522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237" name="Picture 5">
            <a:extLst>
              <a:ext uri="{FF2B5EF4-FFF2-40B4-BE49-F238E27FC236}">
                <a16:creationId xmlns:a16="http://schemas.microsoft.com/office/drawing/2014/main" id="{7F2C0830-581C-41C7-9B87-94E1E525C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3024187" cy="30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07B994-DC78-460E-8E86-B1A26F1AC525}"/>
              </a:ext>
            </a:extLst>
          </p:cNvPr>
          <p:cNvSpPr>
            <a:spLocks/>
          </p:cNvSpPr>
          <p:nvPr/>
        </p:nvSpPr>
        <p:spPr bwMode="auto">
          <a:xfrm>
            <a:off x="3779838" y="836613"/>
            <a:ext cx="51847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735240" name="Picture 8">
            <a:extLst>
              <a:ext uri="{FF2B5EF4-FFF2-40B4-BE49-F238E27FC236}">
                <a16:creationId xmlns:a16="http://schemas.microsoft.com/office/drawing/2014/main" id="{1780D4C3-02A5-4430-A5A6-0BB2A835E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013325"/>
            <a:ext cx="2447925" cy="155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EA8F84-041D-4B62-A69A-9F147C312F27}"/>
              </a:ext>
            </a:extLst>
          </p:cNvPr>
          <p:cNvSpPr>
            <a:spLocks/>
          </p:cNvSpPr>
          <p:nvPr/>
        </p:nvSpPr>
        <p:spPr bwMode="auto">
          <a:xfrm>
            <a:off x="107950" y="3427413"/>
            <a:ext cx="892810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400" b="1" i="1">
                <a:latin typeface="Calibri" panose="020F0502020204030204" pitchFamily="34" charset="0"/>
              </a:rPr>
              <a:t>PASOS</a:t>
            </a:r>
            <a:r>
              <a:rPr lang="es-PR" altLang="en-US" sz="2400" b="1">
                <a:latin typeface="Calibri" panose="020F0502020204030204" pitchFamily="34" charset="0"/>
              </a:rPr>
              <a:t>: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>
                <a:solidFill>
                  <a:srgbClr val="000000"/>
                </a:solidFill>
                <a:latin typeface="Arial Black" panose="020B0A04020102020204" pitchFamily="34" charset="0"/>
              </a:rPr>
              <a:t> 2.</a:t>
            </a:r>
            <a:r>
              <a:rPr lang="es-PR" altLang="en-US" sz="2000" b="1">
                <a:solidFill>
                  <a:srgbClr val="000000"/>
                </a:solidFill>
              </a:rPr>
              <a:t> Establecer número de riesgo y manifestaciones clínicas para: </a:t>
            </a:r>
            <a:endParaRPr lang="es-PR" altLang="en-US" sz="2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cardiopatías coronarias, afecciones pulmonares y metabólicas</a:t>
            </a:r>
            <a:endParaRPr lang="es-PR" altLang="en-US" sz="1800" b="1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6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A: Determinar cantidad/total de factores riesgo para</a:t>
            </a:r>
            <a:r>
              <a:rPr lang="es-PR" altLang="en-US" sz="1800" b="1">
                <a:solidFill>
                  <a:srgbClr val="000000"/>
                </a:solidFill>
              </a:rPr>
              <a:t>: 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     cardiopatías coronarias</a:t>
            </a:r>
            <a:r>
              <a:rPr lang="en-US" altLang="en-US" sz="2000" b="1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Para este propósito se utiliza la Tabla 14: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Umbral de los factores de riesgo para</a:t>
            </a:r>
            <a:r>
              <a:rPr lang="es-PR" altLang="en-US" sz="1600" b="1">
                <a:solidFill>
                  <a:srgbClr val="000000"/>
                </a:solidFill>
              </a:rPr>
              <a:t>: </a:t>
            </a:r>
            <a:endParaRPr lang="es-PR" altLang="en-US" sz="16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            cardiopatías coronarias</a:t>
            </a:r>
            <a:r>
              <a:rPr lang="en-US" altLang="en-US" sz="20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es-PR" altLang="en-US" sz="2000" b="1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EEE9E-8F17-404A-8218-0788FC0A95CD}"/>
              </a:ext>
            </a:extLst>
          </p:cNvPr>
          <p:cNvSpPr>
            <a:spLocks/>
          </p:cNvSpPr>
          <p:nvPr/>
        </p:nvSpPr>
        <p:spPr bwMode="auto">
          <a:xfrm>
            <a:off x="0" y="1125538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RIESGO:</a:t>
            </a:r>
            <a:b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FACTORES DE RIESGO PARA CARDIOPATÍAS CORONARIAS</a:t>
            </a:r>
            <a:b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44451" name="Picture 3">
            <a:extLst>
              <a:ext uri="{FF2B5EF4-FFF2-40B4-BE49-F238E27FC236}">
                <a16:creationId xmlns:a16="http://schemas.microsoft.com/office/drawing/2014/main" id="{97450B8B-A1A4-4355-A7E5-40855236E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917700"/>
            <a:ext cx="8639175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DD9AF-1DE9-4086-80C5-3E91436BDC3E}"/>
              </a:ext>
            </a:extLst>
          </p:cNvPr>
          <p:cNvSpPr>
            <a:spLocks/>
          </p:cNvSpPr>
          <p:nvPr/>
        </p:nvSpPr>
        <p:spPr bwMode="auto">
          <a:xfrm>
            <a:off x="0" y="1052513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RIESGO:</a:t>
            </a:r>
            <a:b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FACTORES DE RIESGO PARA CARDIOPATÍAS CORONARIAS</a:t>
            </a:r>
            <a:b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29093" name="Picture 5">
            <a:extLst>
              <a:ext uri="{FF2B5EF4-FFF2-40B4-BE49-F238E27FC236}">
                <a16:creationId xmlns:a16="http://schemas.microsoft.com/office/drawing/2014/main" id="{D47F759A-ED3A-47AE-AA86-81BA588E3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770063"/>
            <a:ext cx="8639175" cy="461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F56AB-7D4C-49C0-9D3D-D9E0498D9823}"/>
              </a:ext>
            </a:extLst>
          </p:cNvPr>
          <p:cNvSpPr>
            <a:spLocks/>
          </p:cNvSpPr>
          <p:nvPr/>
        </p:nvSpPr>
        <p:spPr bwMode="auto">
          <a:xfrm>
            <a:off x="0" y="981075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RIESGO:</a:t>
            </a:r>
            <a:b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FACTORES DE RIESGO PARA CARDIOPATÍAS CORONARIAS</a:t>
            </a:r>
            <a:b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46499" name="Picture 3">
            <a:extLst>
              <a:ext uri="{FF2B5EF4-FFF2-40B4-BE49-F238E27FC236}">
                <a16:creationId xmlns:a16="http://schemas.microsoft.com/office/drawing/2014/main" id="{5D51EE10-67FB-454C-A405-E168FA3CF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8699500" cy="480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599BB-EABA-4F86-A07E-93105BD531AB}"/>
              </a:ext>
            </a:extLst>
          </p:cNvPr>
          <p:cNvSpPr>
            <a:spLocks/>
          </p:cNvSpPr>
          <p:nvPr/>
        </p:nvSpPr>
        <p:spPr bwMode="auto">
          <a:xfrm>
            <a:off x="0" y="981075"/>
            <a:ext cx="914400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15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RIESGO:</a:t>
            </a:r>
            <a:br>
              <a:rPr lang="es-PR" altLang="en-US" sz="15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5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FACTORES DE RIESGO PARA CARDIOPATÍAS CORONARIAS</a:t>
            </a:r>
            <a:br>
              <a:rPr lang="es-PR" altLang="en-US" sz="15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5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45475" name="Picture 3">
            <a:extLst>
              <a:ext uri="{FF2B5EF4-FFF2-40B4-BE49-F238E27FC236}">
                <a16:creationId xmlns:a16="http://schemas.microsoft.com/office/drawing/2014/main" id="{80AF0AB5-AD81-41EF-8F97-DBA7C06E1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209675"/>
            <a:ext cx="8642350" cy="52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25ECE1-419B-4460-9178-D6EB43B12D0A}"/>
              </a:ext>
            </a:extLst>
          </p:cNvPr>
          <p:cNvSpPr>
            <a:spLocks/>
          </p:cNvSpPr>
          <p:nvPr/>
        </p:nvSpPr>
        <p:spPr bwMode="auto">
          <a:xfrm>
            <a:off x="323850" y="2997200"/>
            <a:ext cx="8497888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 b="1">
                <a:latin typeface="Verdana" panose="020B0604030504040204" pitchFamily="34" charset="0"/>
              </a:rPr>
              <a:t> </a:t>
            </a:r>
            <a:r>
              <a:rPr lang="es-PR" altLang="en-US" sz="1900" b="1">
                <a:latin typeface="Verdana" panose="020B0604030504040204" pitchFamily="34" charset="0"/>
              </a:rPr>
              <a:t>Evaluación de la Salud Preparticipación: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 b="1">
                <a:solidFill>
                  <a:srgbClr val="000000"/>
                </a:solidFill>
                <a:latin typeface="Tahoma" panose="020B0604030504040204" pitchFamily="34" charset="0"/>
              </a:rPr>
              <a:t> Métodos e Instrumentos de Evaluación - </a:t>
            </a:r>
            <a:r>
              <a:rPr lang="es-PR" altLang="en-US" sz="1900" b="1" i="1">
                <a:solidFill>
                  <a:srgbClr val="000000"/>
                </a:solidFill>
                <a:latin typeface="Tahoma" panose="020B0604030504040204" pitchFamily="34" charset="0"/>
              </a:rPr>
              <a:t>Formularios /Hojas</a:t>
            </a:r>
            <a:r>
              <a:rPr lang="es-PR" altLang="en-US" sz="1900" b="1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Cuestionarios de salud y de estilos de vida:</a:t>
            </a:r>
            <a:endParaRPr lang="es-PR" altLang="en-US" sz="1900" b="1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Estandarizados:</a:t>
            </a:r>
            <a:endParaRPr lang="es-PR" altLang="en-US" sz="2100" b="1" i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Cuestionario de preparación: </a:t>
            </a:r>
            <a:r>
              <a:rPr lang="en-US" altLang="en-US" sz="1800" b="1" i="1">
                <a:solidFill>
                  <a:schemeClr val="tx1"/>
                </a:solidFill>
                <a:sym typeface="Wingdings" panose="05000000000000000000" pitchFamily="2" charset="2"/>
              </a:rPr>
              <a:t>PAR-Q &amp; YOU</a:t>
            </a:r>
            <a:endParaRPr lang="es-PR" altLang="en-US" sz="1900" b="1" i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Cuestionario preparticipacion: </a:t>
            </a:r>
            <a:r>
              <a:rPr lang="en-US" altLang="en-US" sz="1800" b="1" i="1">
                <a:solidFill>
                  <a:schemeClr val="tx1"/>
                </a:solidFill>
                <a:sym typeface="Wingdings" panose="05000000000000000000" pitchFamily="2" charset="2"/>
              </a:rPr>
              <a:t>AHA/ACSM</a:t>
            </a:r>
            <a:endParaRPr lang="es-PR" altLang="en-US" sz="1700" b="1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Cuestionarios preparados localmente:</a:t>
            </a:r>
            <a:endParaRPr lang="es-PR" altLang="en-US" sz="2100" b="1" i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Preparados por el personal del programa</a:t>
            </a:r>
            <a:endParaRPr lang="es-PR" altLang="en-US" sz="1900" b="1" i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Accedidos por terceros (Ej: Prof. Lopategui)</a:t>
            </a:r>
            <a:endParaRPr lang="es-PR" altLang="en-US" sz="16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Evaluación y estratificación de los factores riesgos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5FA3C4-963F-4431-BE8E-665D2DF2D117}"/>
              </a:ext>
            </a:extLst>
          </p:cNvPr>
          <p:cNvSpPr>
            <a:spLocks/>
          </p:cNvSpPr>
          <p:nvPr/>
        </p:nvSpPr>
        <p:spPr bwMode="auto">
          <a:xfrm>
            <a:off x="3348038" y="1268413"/>
            <a:ext cx="554355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pic>
        <p:nvPicPr>
          <p:cNvPr id="592903" name="Picture 7">
            <a:extLst>
              <a:ext uri="{FF2B5EF4-FFF2-40B4-BE49-F238E27FC236}">
                <a16:creationId xmlns:a16="http://schemas.microsoft.com/office/drawing/2014/main" id="{6E897AF3-E2B2-4C5F-84DD-242AD55D6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2613"/>
            <a:ext cx="2952750" cy="234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DA88E-7DF1-4AC1-981D-0F02385F5495}"/>
              </a:ext>
            </a:extLst>
          </p:cNvPr>
          <p:cNvSpPr>
            <a:spLocks/>
          </p:cNvSpPr>
          <p:nvPr/>
        </p:nvSpPr>
        <p:spPr bwMode="auto">
          <a:xfrm>
            <a:off x="0" y="1125538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RIESGO:</a:t>
            </a:r>
            <a:b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FACTORES DE RIESGO PARA CARDIOPATÍAS CORONARIAS</a:t>
            </a:r>
            <a:b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43427" name="Picture 3">
            <a:extLst>
              <a:ext uri="{FF2B5EF4-FFF2-40B4-BE49-F238E27FC236}">
                <a16:creationId xmlns:a16="http://schemas.microsoft.com/office/drawing/2014/main" id="{A4812758-E906-466F-A0EA-6489922AC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844675"/>
            <a:ext cx="8964612" cy="437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18864-FBBD-4A33-ABC7-142AEF7EDDD5}"/>
              </a:ext>
            </a:extLst>
          </p:cNvPr>
          <p:cNvSpPr>
            <a:spLocks/>
          </p:cNvSpPr>
          <p:nvPr/>
        </p:nvSpPr>
        <p:spPr bwMode="auto">
          <a:xfrm>
            <a:off x="0" y="1882775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RIESGO:</a:t>
            </a:r>
            <a:b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FACTORES DE RIESGO PARA CARDIOPATÍAS CORONARIAS</a:t>
            </a:r>
            <a:b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42403" name="Picture 3">
            <a:extLst>
              <a:ext uri="{FF2B5EF4-FFF2-40B4-BE49-F238E27FC236}">
                <a16:creationId xmlns:a16="http://schemas.microsoft.com/office/drawing/2014/main" id="{F93C0652-99B7-4158-A7B5-D9FFD6D2D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178175"/>
            <a:ext cx="8936037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860" name="Picture 4">
            <a:extLst>
              <a:ext uri="{FF2B5EF4-FFF2-40B4-BE49-F238E27FC236}">
                <a16:creationId xmlns:a16="http://schemas.microsoft.com/office/drawing/2014/main" id="{09BD67D8-24DF-447C-9FD0-7F2DC8A91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2808287" cy="280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1676DB-6693-4CE0-BB8A-B5D517CDE04F}"/>
              </a:ext>
            </a:extLst>
          </p:cNvPr>
          <p:cNvSpPr>
            <a:spLocks/>
          </p:cNvSpPr>
          <p:nvPr/>
        </p:nvSpPr>
        <p:spPr bwMode="auto">
          <a:xfrm>
            <a:off x="3779838" y="836613"/>
            <a:ext cx="51847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761862" name="Picture 6">
            <a:extLst>
              <a:ext uri="{FF2B5EF4-FFF2-40B4-BE49-F238E27FC236}">
                <a16:creationId xmlns:a16="http://schemas.microsoft.com/office/drawing/2014/main" id="{E6F3D4D0-FDE5-4DB4-B371-1EA8654AE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5100638"/>
            <a:ext cx="1657350" cy="123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67FD16-7E2C-47F0-9142-C13F4364472A}"/>
              </a:ext>
            </a:extLst>
          </p:cNvPr>
          <p:cNvSpPr>
            <a:spLocks/>
          </p:cNvSpPr>
          <p:nvPr/>
        </p:nvSpPr>
        <p:spPr bwMode="auto">
          <a:xfrm>
            <a:off x="107950" y="3429000"/>
            <a:ext cx="8964613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400" b="1" i="1">
                <a:latin typeface="Calibri" panose="020F0502020204030204" pitchFamily="34" charset="0"/>
              </a:rPr>
              <a:t>PASOS</a:t>
            </a:r>
            <a:r>
              <a:rPr lang="es-PR" altLang="en-US" sz="2400" b="1">
                <a:latin typeface="Calibri" panose="020F0502020204030204" pitchFamily="34" charset="0"/>
              </a:rPr>
              <a:t>: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>
                <a:solidFill>
                  <a:srgbClr val="000000"/>
                </a:solidFill>
                <a:latin typeface="Arial Black" panose="020B0A04020102020204" pitchFamily="34" charset="0"/>
              </a:rPr>
              <a:t>2.</a:t>
            </a:r>
            <a:r>
              <a:rPr lang="es-PR" altLang="en-US" sz="2000" b="1">
                <a:solidFill>
                  <a:srgbClr val="000000"/>
                </a:solidFill>
              </a:rPr>
              <a:t> Establecer número de riesgo y manifestaciones clínicas para: </a:t>
            </a:r>
            <a:endParaRPr lang="es-PR" altLang="en-US" sz="2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cardiopatías coronarias, afecciones pulmonares y metabólicas</a:t>
            </a:r>
            <a:endParaRPr lang="es-PR" altLang="en-US" sz="1800" b="1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6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B: Identificar cantidad/total de signos y síntomas para enfermedades</a:t>
            </a:r>
            <a:r>
              <a:rPr lang="es-PR" altLang="en-US" sz="1800" b="1">
                <a:solidFill>
                  <a:srgbClr val="000000"/>
                </a:solidFill>
              </a:rPr>
              <a:t>: 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     cardiovasculares, pulmonares y metabólicas</a:t>
            </a:r>
            <a:r>
              <a:rPr lang="en-US" altLang="en-US" sz="2000" b="1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Para este fin se requiere consultar la Tabla 15: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Principales signos y síntomas para patologías</a:t>
            </a:r>
            <a:r>
              <a:rPr lang="es-PR" altLang="en-US" sz="1600" b="1">
                <a:solidFill>
                  <a:srgbClr val="000000"/>
                </a:solidFill>
              </a:rPr>
              <a:t>: </a:t>
            </a:r>
            <a:endParaRPr lang="es-PR" altLang="en-US" sz="16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            cardiovasculares, pulmonares y metabólicas</a:t>
            </a:r>
            <a:endParaRPr lang="es-PR" altLang="en-US" sz="2000" b="1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60C1C-AEC6-444A-8B95-D68FA73965F9}"/>
              </a:ext>
            </a:extLst>
          </p:cNvPr>
          <p:cNvSpPr>
            <a:spLocks/>
          </p:cNvSpPr>
          <p:nvPr/>
        </p:nvSpPr>
        <p:spPr bwMode="auto">
          <a:xfrm>
            <a:off x="0" y="1773238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</a:t>
            </a:r>
            <a:br>
              <a:rPr lang="es-PR" altLang="en-US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SIGNOS Y SÍNTOMAS INDICATIVOS DE UNA POSIBLE ENFERMEDAD:</a:t>
            </a:r>
            <a:br>
              <a:rPr lang="es-PR" altLang="en-US" sz="1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Cardiovascular, Pulmonar o Metabólica</a:t>
            </a:r>
            <a:br>
              <a:rPr lang="es-PR" altLang="en-US" sz="1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8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63909" name="Picture 5">
            <a:extLst>
              <a:ext uri="{FF2B5EF4-FFF2-40B4-BE49-F238E27FC236}">
                <a16:creationId xmlns:a16="http://schemas.microsoft.com/office/drawing/2014/main" id="{06C8AFCA-1CF8-403D-A7E0-38BA6B7C1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493963"/>
            <a:ext cx="8893175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964D8-F5AE-4E32-A122-34DDBB2A3D2B}"/>
              </a:ext>
            </a:extLst>
          </p:cNvPr>
          <p:cNvSpPr>
            <a:spLocks/>
          </p:cNvSpPr>
          <p:nvPr/>
        </p:nvSpPr>
        <p:spPr bwMode="auto">
          <a:xfrm>
            <a:off x="0" y="979488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</a:t>
            </a:r>
            <a:br>
              <a:rPr lang="es-PR" altLang="en-US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SIGNOS Y SÍNTOMAS INDICATIVOS DE UNA POSIBLE ENFERMEDAD:</a:t>
            </a:r>
            <a:br>
              <a:rPr lang="es-PR" altLang="en-US" sz="1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Cardiovascular, Pulmonar o Metabólica</a:t>
            </a:r>
            <a:br>
              <a:rPr lang="es-PR" altLang="en-US" sz="1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8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65957" name="Picture 5">
            <a:extLst>
              <a:ext uri="{FF2B5EF4-FFF2-40B4-BE49-F238E27FC236}">
                <a16:creationId xmlns:a16="http://schemas.microsoft.com/office/drawing/2014/main" id="{A5AA4D81-082E-44B4-B5CF-811332A22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530350"/>
            <a:ext cx="8764588" cy="492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E993D-0284-41A9-A945-9A7175E9D097}"/>
              </a:ext>
            </a:extLst>
          </p:cNvPr>
          <p:cNvSpPr>
            <a:spLocks/>
          </p:cNvSpPr>
          <p:nvPr/>
        </p:nvSpPr>
        <p:spPr bwMode="auto">
          <a:xfrm>
            <a:off x="0" y="1182688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</a:t>
            </a:r>
            <a:br>
              <a:rPr lang="es-PR" altLang="en-US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SIGNOS Y SÍNTOMAS INDICATIVOS DE UNA POSIBLE ENFERMEDAD:</a:t>
            </a:r>
            <a:br>
              <a:rPr lang="es-PR" altLang="en-US" sz="1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Cardiovascular, Pulmonar o Metabólica</a:t>
            </a:r>
            <a:br>
              <a:rPr lang="es-PR" altLang="en-US" sz="1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8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68005" name="Picture 5">
            <a:extLst>
              <a:ext uri="{FF2B5EF4-FFF2-40B4-BE49-F238E27FC236}">
                <a16:creationId xmlns:a16="http://schemas.microsoft.com/office/drawing/2014/main" id="{676DD03C-9B34-4585-9118-F610C0DD3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831975"/>
            <a:ext cx="8947150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850B9-25F8-4B2D-840D-260499F9DE55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1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</a:t>
            </a:r>
            <a:br>
              <a:rPr lang="es-PR" altLang="en-US" sz="1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SIGNOS Y SÍNTOMAS INDICATIVOS DE UNA POSIBLE ENFERMEDAD:</a:t>
            </a:r>
            <a:br>
              <a:rPr lang="es-PR" altLang="en-US" sz="1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Cardiovascular, Pulmonar o Metabólica</a:t>
            </a:r>
            <a:br>
              <a:rPr lang="es-PR" altLang="en-US" sz="1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4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70052" name="Picture 4">
            <a:extLst>
              <a:ext uri="{FF2B5EF4-FFF2-40B4-BE49-F238E27FC236}">
                <a16:creationId xmlns:a16="http://schemas.microsoft.com/office/drawing/2014/main" id="{BAD82113-B0A8-4B3F-9484-7267FDB4E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8785225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2C5EB-3F38-4A55-9167-A7559955B32C}"/>
              </a:ext>
            </a:extLst>
          </p:cNvPr>
          <p:cNvSpPr>
            <a:spLocks/>
          </p:cNvSpPr>
          <p:nvPr/>
        </p:nvSpPr>
        <p:spPr bwMode="auto">
          <a:xfrm>
            <a:off x="0" y="1047750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</a:t>
            </a:r>
            <a:br>
              <a:rPr lang="es-PR" altLang="en-US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SIGNOS Y SÍNTOMAS INDICATIVOS DE UNA POSIBLE ENFERMEDAD:</a:t>
            </a:r>
            <a:br>
              <a:rPr lang="es-PR" altLang="en-US" sz="1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Cardiovascular, Pulmonar o Metabólica</a:t>
            </a:r>
            <a:br>
              <a:rPr lang="es-PR" altLang="en-US" sz="1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8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72099" name="Picture 3">
            <a:extLst>
              <a:ext uri="{FF2B5EF4-FFF2-40B4-BE49-F238E27FC236}">
                <a16:creationId xmlns:a16="http://schemas.microsoft.com/office/drawing/2014/main" id="{F911C8DD-A77D-4E6C-A608-C0BB9C987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624013"/>
            <a:ext cx="8815388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96CC4-4FD2-4AE5-98ED-6D80AF6A6494}"/>
              </a:ext>
            </a:extLst>
          </p:cNvPr>
          <p:cNvSpPr>
            <a:spLocks/>
          </p:cNvSpPr>
          <p:nvPr/>
        </p:nvSpPr>
        <p:spPr bwMode="auto">
          <a:xfrm>
            <a:off x="3779838" y="836613"/>
            <a:ext cx="51847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776197" name="Picture 5">
            <a:extLst>
              <a:ext uri="{FF2B5EF4-FFF2-40B4-BE49-F238E27FC236}">
                <a16:creationId xmlns:a16="http://schemas.microsoft.com/office/drawing/2014/main" id="{9051AA71-E5B6-4361-9838-26AB9BA06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76250"/>
            <a:ext cx="3025775" cy="30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AE9FBC8-018B-41D3-89BC-3E8A569262AB}"/>
              </a:ext>
            </a:extLst>
          </p:cNvPr>
          <p:cNvSpPr>
            <a:spLocks/>
          </p:cNvSpPr>
          <p:nvPr/>
        </p:nvSpPr>
        <p:spPr bwMode="auto">
          <a:xfrm>
            <a:off x="34925" y="3355975"/>
            <a:ext cx="896461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400" b="1" i="1">
                <a:latin typeface="Calibri" panose="020F0502020204030204" pitchFamily="34" charset="0"/>
              </a:rPr>
              <a:t>PASOS</a:t>
            </a:r>
            <a:r>
              <a:rPr lang="es-PR" altLang="en-US" sz="2400" b="1">
                <a:latin typeface="Calibri" panose="020F0502020204030204" pitchFamily="34" charset="0"/>
              </a:rPr>
              <a:t>: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>
                <a:solidFill>
                  <a:srgbClr val="000000"/>
                </a:solidFill>
                <a:latin typeface="Arial Black" panose="020B0A04020102020204" pitchFamily="34" charset="0"/>
              </a:rPr>
              <a:t>3.</a:t>
            </a:r>
            <a:r>
              <a:rPr lang="es-PR" altLang="en-US" sz="2000" b="1">
                <a:solidFill>
                  <a:srgbClr val="000000"/>
                </a:solidFill>
              </a:rPr>
              <a:t> Concretar el estrato/nivel de riesgo para el candidato: </a:t>
            </a:r>
            <a:endParaRPr lang="es-PR" altLang="en-US" sz="2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Bajo, Moderado, Alto</a:t>
            </a:r>
            <a:endParaRPr lang="es-PR" altLang="en-US" sz="2000" b="1">
              <a:solidFill>
                <a:srgbClr val="000000"/>
              </a:solidFill>
            </a:endParaRPr>
          </a:p>
          <a:p>
            <a:pPr lvl="2">
              <a:lnSpc>
                <a:spcPct val="14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Criterios/bases necesarios para identificar la categoría de riesgo: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4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Gráfico 33 – </a:t>
            </a: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ACSM</a:t>
            </a: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         Modelo lógico para establecer los estratos de riesgo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Tabla 13: – </a:t>
            </a: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AACVPR</a:t>
            </a: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Criterios para la estratificación de riesgos en</a:t>
            </a:r>
            <a:r>
              <a:rPr lang="en-US" altLang="en-US" sz="2000" b="1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         Pacientes con enfermedades cardiovasculares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660" name="Picture 4">
            <a:extLst>
              <a:ext uri="{FF2B5EF4-FFF2-40B4-BE49-F238E27FC236}">
                <a16:creationId xmlns:a16="http://schemas.microsoft.com/office/drawing/2014/main" id="{B6D6E949-3F2F-4D43-B871-B23C54B92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20713"/>
            <a:ext cx="7700963" cy="591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28" name="Picture 4">
            <a:extLst>
              <a:ext uri="{FF2B5EF4-FFF2-40B4-BE49-F238E27FC236}">
                <a16:creationId xmlns:a16="http://schemas.microsoft.com/office/drawing/2014/main" id="{D303CF82-8678-433C-9586-51D8A88B5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38150"/>
            <a:ext cx="2016125" cy="162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86E72-6E9E-4B82-8A28-BA8BE398730B}"/>
              </a:ext>
            </a:extLst>
          </p:cNvPr>
          <p:cNvSpPr>
            <a:spLocks/>
          </p:cNvSpPr>
          <p:nvPr/>
        </p:nvSpPr>
        <p:spPr bwMode="auto">
          <a:xfrm>
            <a:off x="2339975" y="836613"/>
            <a:ext cx="5903913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47D2A9A-1A5E-4A2C-9D5D-7F2BC3FD335E}"/>
              </a:ext>
            </a:extLst>
          </p:cNvPr>
          <p:cNvSpPr>
            <a:spLocks/>
          </p:cNvSpPr>
          <p:nvPr/>
        </p:nvSpPr>
        <p:spPr bwMode="auto">
          <a:xfrm>
            <a:off x="250825" y="1989138"/>
            <a:ext cx="8497888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 b="1">
                <a:latin typeface="Verdana" panose="020B0604030504040204" pitchFamily="34" charset="0"/>
              </a:rPr>
              <a:t> </a:t>
            </a:r>
            <a:r>
              <a:rPr lang="es-PR" altLang="en-US" sz="1900" b="1">
                <a:latin typeface="Verdana" panose="020B0604030504040204" pitchFamily="34" charset="0"/>
              </a:rPr>
              <a:t>Evaluación de la Salud Preparticipación: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 b="1">
                <a:solidFill>
                  <a:srgbClr val="000000"/>
                </a:solidFill>
                <a:latin typeface="Tahoma" panose="020B0604030504040204" pitchFamily="34" charset="0"/>
              </a:rPr>
              <a:t> Métodos e Instrumentos de Evaluación - </a:t>
            </a:r>
            <a:r>
              <a:rPr lang="es-PR" altLang="en-US" sz="1900" b="1" i="1">
                <a:solidFill>
                  <a:srgbClr val="000000"/>
                </a:solidFill>
                <a:latin typeface="Tahoma" panose="020B0604030504040204" pitchFamily="34" charset="0"/>
              </a:rPr>
              <a:t>Formularios /Hojas</a:t>
            </a:r>
            <a:r>
              <a:rPr lang="es-PR" altLang="en-US" sz="1900" b="1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Examen médico:</a:t>
            </a:r>
            <a:endParaRPr lang="es-PR" altLang="en-US" sz="1900" b="1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Hoja de referido médico, o</a:t>
            </a:r>
            <a:endParaRPr lang="es-PR" altLang="en-US" sz="1900" b="1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Forma de autorización médica (</a:t>
            </a: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programa/prueba de ejercicio</a:t>
            </a: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) </a:t>
            </a:r>
            <a:endParaRPr lang="es-PR" altLang="en-US" sz="1900" b="1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Componentes de la evaluación médica médicas:</a:t>
            </a:r>
            <a:endParaRPr lang="es-PR" altLang="en-US" sz="2100" b="1" i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Historial médico</a:t>
            </a:r>
            <a:endParaRPr lang="es-PR" altLang="en-US" sz="1900" b="1" i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Evaluación física</a:t>
            </a:r>
            <a:endParaRPr lang="es-PR" altLang="en-US" sz="1900" b="1" i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Pruebas de laboratorios: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Prueba ergométrica de esfuerzo, diagnóstica o funcional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Radiografías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Resonancia magnética (MRI)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Cateterismo cardiacoMRI)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Otros</a:t>
            </a:r>
            <a:endParaRPr lang="en-US" altLang="en-US" sz="19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148" name="Picture 4">
            <a:extLst>
              <a:ext uri="{FF2B5EF4-FFF2-40B4-BE49-F238E27FC236}">
                <a16:creationId xmlns:a16="http://schemas.microsoft.com/office/drawing/2014/main" id="{E7403C25-CBD5-4691-BBBA-4F744D9E5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16063"/>
            <a:ext cx="8780462" cy="494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1B3034-6E6C-499E-A5AE-490749442172}"/>
              </a:ext>
            </a:extLst>
          </p:cNvPr>
          <p:cNvSpPr>
            <a:spLocks/>
          </p:cNvSpPr>
          <p:nvPr/>
        </p:nvSpPr>
        <p:spPr bwMode="auto">
          <a:xfrm>
            <a:off x="0" y="981075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</a:t>
            </a:r>
            <a:br>
              <a:rPr lang="es-PR" altLang="en-US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CRITERIOS PARA PACIENTES CON ENFERMEDADES CARDIOVASCULARES:</a:t>
            </a:r>
            <a:br>
              <a:rPr lang="es-PR" altLang="en-US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Según la AACVPR</a:t>
            </a:r>
            <a:br>
              <a:rPr lang="es-PR" altLang="en-US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6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44" name="Picture 4">
            <a:extLst>
              <a:ext uri="{FF2B5EF4-FFF2-40B4-BE49-F238E27FC236}">
                <a16:creationId xmlns:a16="http://schemas.microsoft.com/office/drawing/2014/main" id="{62809AFF-9F12-4FED-B029-FD4811728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57325"/>
            <a:ext cx="8785225" cy="499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D43C73-1FBF-4D3C-86C6-97A8D647F699}"/>
              </a:ext>
            </a:extLst>
          </p:cNvPr>
          <p:cNvSpPr>
            <a:spLocks/>
          </p:cNvSpPr>
          <p:nvPr/>
        </p:nvSpPr>
        <p:spPr bwMode="auto">
          <a:xfrm>
            <a:off x="0" y="981075"/>
            <a:ext cx="91440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</a:t>
            </a:r>
            <a:br>
              <a:rPr lang="es-PR" altLang="en-US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CRITERIOS PARA PACIENTES CON ENFERMEDADES CARDIOVASCULARES:</a:t>
            </a:r>
            <a:br>
              <a:rPr lang="es-PR" altLang="en-US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Según la AACVPR</a:t>
            </a:r>
            <a:br>
              <a:rPr lang="es-PR" altLang="en-US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6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788C4-6F8E-45FC-8526-B62F3968615E}"/>
              </a:ext>
            </a:extLst>
          </p:cNvPr>
          <p:cNvSpPr>
            <a:spLocks/>
          </p:cNvSpPr>
          <p:nvPr/>
        </p:nvSpPr>
        <p:spPr bwMode="auto">
          <a:xfrm>
            <a:off x="0" y="981075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</a:t>
            </a:r>
            <a:br>
              <a:rPr lang="es-PR" altLang="en-US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CRITERIOS PARA PACIENTES CON ENFERMEDADES CARDIOVASCULARES:</a:t>
            </a:r>
            <a:br>
              <a:rPr lang="es-PR" altLang="en-US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Según la AACVPR</a:t>
            </a:r>
            <a:br>
              <a:rPr lang="es-PR" altLang="en-US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6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80294" name="Picture 6">
            <a:extLst>
              <a:ext uri="{FF2B5EF4-FFF2-40B4-BE49-F238E27FC236}">
                <a16:creationId xmlns:a16="http://schemas.microsoft.com/office/drawing/2014/main" id="{80900560-880C-4812-8E66-9C72DF6D7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495425"/>
            <a:ext cx="87884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608B80-2E91-4327-B6B1-19BD7A114117}"/>
              </a:ext>
            </a:extLst>
          </p:cNvPr>
          <p:cNvSpPr>
            <a:spLocks/>
          </p:cNvSpPr>
          <p:nvPr/>
        </p:nvSpPr>
        <p:spPr bwMode="auto">
          <a:xfrm>
            <a:off x="34925" y="3644900"/>
            <a:ext cx="8929688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400" b="1" i="1">
                <a:latin typeface="Calibri" panose="020F0502020204030204" pitchFamily="34" charset="0"/>
              </a:rPr>
              <a:t>PASOS</a:t>
            </a:r>
            <a:r>
              <a:rPr lang="es-PR" altLang="en-US" sz="2400" b="1">
                <a:latin typeface="Calibri" panose="020F0502020204030204" pitchFamily="34" charset="0"/>
              </a:rPr>
              <a:t>: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>
                <a:solidFill>
                  <a:srgbClr val="000000"/>
                </a:solidFill>
                <a:latin typeface="Arial Black" panose="020B0A04020102020204" pitchFamily="34" charset="0"/>
              </a:rPr>
              <a:t>4.</a:t>
            </a:r>
            <a:r>
              <a:rPr lang="es-PR" altLang="en-US" sz="2000" b="1">
                <a:solidFill>
                  <a:srgbClr val="000000"/>
                </a:solidFill>
              </a:rPr>
              <a:t> Determinar si el cliente requiere: </a:t>
            </a:r>
            <a:endParaRPr lang="es-PR" altLang="en-US" sz="2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Examen Médico o Prueba Ergométrica de Esfuerzo</a:t>
            </a:r>
            <a:endParaRPr lang="es-PR" altLang="en-US" sz="2000" b="1">
              <a:solidFill>
                <a:srgbClr val="000000"/>
              </a:solidFill>
            </a:endParaRPr>
          </a:p>
          <a:p>
            <a:pPr lvl="2">
              <a:lnSpc>
                <a:spcPct val="16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Fundamento – 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Estratos/Niveles Establecido en los Clientes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Estudiar el Gráfico 34</a:t>
            </a: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– </a:t>
            </a: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Recomendaciones para el</a:t>
            </a: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         Examen Médico, Pruebas de Esfuerzo, y Nivel de Supervisión,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7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         basado en la Estratificación de los Riesgos</a:t>
            </a:r>
            <a:endParaRPr lang="es-PR" altLang="en-US" sz="2200" b="1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endParaRPr lang="es-PR" altLang="en-US" sz="19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endParaRPr lang="es-PR" altLang="en-US" sz="1900" b="1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E6F9DF-C148-41A0-883B-E3AA4C5991E9}"/>
              </a:ext>
            </a:extLst>
          </p:cNvPr>
          <p:cNvSpPr>
            <a:spLocks/>
          </p:cNvSpPr>
          <p:nvPr/>
        </p:nvSpPr>
        <p:spPr bwMode="auto">
          <a:xfrm>
            <a:off x="3779838" y="836613"/>
            <a:ext cx="51847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782341" name="Picture 5">
            <a:extLst>
              <a:ext uri="{FF2B5EF4-FFF2-40B4-BE49-F238E27FC236}">
                <a16:creationId xmlns:a16="http://schemas.microsoft.com/office/drawing/2014/main" id="{C02CF483-1A18-4785-9C44-157664069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3024188" cy="302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707" name="Picture 3">
            <a:extLst>
              <a:ext uri="{FF2B5EF4-FFF2-40B4-BE49-F238E27FC236}">
                <a16:creationId xmlns:a16="http://schemas.microsoft.com/office/drawing/2014/main" id="{03EBD78E-31BC-4ED4-9507-93E1A6A52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66750"/>
            <a:ext cx="7488237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755" name="Picture 3">
            <a:extLst>
              <a:ext uri="{FF2B5EF4-FFF2-40B4-BE49-F238E27FC236}">
                <a16:creationId xmlns:a16="http://schemas.microsoft.com/office/drawing/2014/main" id="{17121C6E-EB90-482A-ADB7-B9E6BAA56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196975"/>
            <a:ext cx="8893175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E7D704-DFA2-4DBF-8D95-E010C854BFE7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RIESGO:</a:t>
            </a:r>
            <a:br>
              <a:rPr lang="es-PR" altLang="en-US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UTILIDADES</a:t>
            </a:r>
            <a:br>
              <a:rPr lang="es-PR" altLang="en-US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7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A7F0DDCC-8325-4FE7-AC98-D84E9A390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4413"/>
            <a:ext cx="896461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b="1">
                <a:latin typeface="Times New Roman" panose="02020603050405020304" pitchFamily="18" charset="0"/>
              </a:rPr>
              <a:t>Nota.</a:t>
            </a:r>
            <a:r>
              <a:rPr lang="en-US" altLang="en-US" sz="1200">
                <a:latin typeface="Times New Roman" panose="02020603050405020304" pitchFamily="18" charset="0"/>
              </a:rPr>
              <a:t> Adaptado de:  </a:t>
            </a:r>
            <a:r>
              <a:rPr lang="en-US" altLang="en-US" sz="1200" b="1" i="1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n-US" sz="1200">
                <a:latin typeface="Times New Roman" panose="02020603050405020304" pitchFamily="18" charset="0"/>
              </a:rPr>
              <a:t>. 9na. ed.; p. 28, por American College of Sports Medicine, 2014, Philadelphia: Lippincott Williams &amp; Wilkins. Copyright 2014 por American College of Sports Medicine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AE9DD-8416-4584-8847-19B951BDBEB1}"/>
              </a:ext>
            </a:extLst>
          </p:cNvPr>
          <p:cNvSpPr>
            <a:spLocks/>
          </p:cNvSpPr>
          <p:nvPr/>
        </p:nvSpPr>
        <p:spPr bwMode="auto">
          <a:xfrm>
            <a:off x="0" y="1989138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RIESGO:</a:t>
            </a:r>
            <a:b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UTILIDADES</a:t>
            </a:r>
            <a:b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Notas Aclaratorias *</a:t>
            </a:r>
            <a:b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81A97D16-6BBF-4127-8116-4E216E7F8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4413"/>
            <a:ext cx="896461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b="1">
                <a:latin typeface="Times New Roman" panose="02020603050405020304" pitchFamily="18" charset="0"/>
              </a:rPr>
              <a:t>Nota.</a:t>
            </a:r>
            <a:r>
              <a:rPr lang="en-US" altLang="en-US" sz="1200">
                <a:latin typeface="Times New Roman" panose="02020603050405020304" pitchFamily="18" charset="0"/>
              </a:rPr>
              <a:t> Adaptado de:  </a:t>
            </a:r>
            <a:r>
              <a:rPr lang="en-US" altLang="en-US" sz="1200" b="1" i="1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n-US" sz="1200">
                <a:latin typeface="Times New Roman" panose="02020603050405020304" pitchFamily="18" charset="0"/>
              </a:rPr>
              <a:t>. 9na. ed.; p. 28, por American College of Sports Medicine, 2014, Philadelphia: Lippincott Williams &amp; Wilkins. Copyright 2014 por American College of Sports Medicine</a:t>
            </a:r>
          </a:p>
        </p:txBody>
      </p:sp>
      <p:pic>
        <p:nvPicPr>
          <p:cNvPr id="716805" name="Picture 5">
            <a:extLst>
              <a:ext uri="{FF2B5EF4-FFF2-40B4-BE49-F238E27FC236}">
                <a16:creationId xmlns:a16="http://schemas.microsoft.com/office/drawing/2014/main" id="{EE7E7E44-3F76-410A-BE0E-41BA40807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70213"/>
            <a:ext cx="8785225" cy="199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388" name="Picture 4">
            <a:extLst>
              <a:ext uri="{FF2B5EF4-FFF2-40B4-BE49-F238E27FC236}">
                <a16:creationId xmlns:a16="http://schemas.microsoft.com/office/drawing/2014/main" id="{7F013F1C-368E-4D11-B9C8-E0684200F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2951162" cy="295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6DDED5-565A-4DA6-9A92-1294B5A48E29}"/>
              </a:ext>
            </a:extLst>
          </p:cNvPr>
          <p:cNvSpPr>
            <a:spLocks/>
          </p:cNvSpPr>
          <p:nvPr/>
        </p:nvSpPr>
        <p:spPr bwMode="auto">
          <a:xfrm>
            <a:off x="106363" y="3429000"/>
            <a:ext cx="8929687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400" b="1" i="1">
                <a:latin typeface="Calibri" panose="020F0502020204030204" pitchFamily="34" charset="0"/>
              </a:rPr>
              <a:t>PASOS</a:t>
            </a:r>
            <a:r>
              <a:rPr lang="es-PR" altLang="en-US" sz="2400" b="1">
                <a:latin typeface="Calibri" panose="020F0502020204030204" pitchFamily="34" charset="0"/>
              </a:rPr>
              <a:t>: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>
                <a:solidFill>
                  <a:srgbClr val="000000"/>
                </a:solidFill>
                <a:latin typeface="Arial Black" panose="020B0A04020102020204" pitchFamily="34" charset="0"/>
              </a:rPr>
              <a:t>5.</a:t>
            </a:r>
            <a:r>
              <a:rPr lang="es-PR" altLang="en-US" sz="2000" b="1">
                <a:solidFill>
                  <a:srgbClr val="000000"/>
                </a:solidFill>
              </a:rPr>
              <a:t> Solicitar autorización médica – </a:t>
            </a:r>
            <a:r>
              <a:rPr lang="es-PR" altLang="en-US" sz="2000" b="1" i="1">
                <a:solidFill>
                  <a:srgbClr val="000000"/>
                </a:solidFill>
              </a:rPr>
              <a:t>De ser Necesario</a:t>
            </a:r>
            <a:r>
              <a:rPr lang="es-PR" altLang="en-US" sz="2000" b="1">
                <a:solidFill>
                  <a:srgbClr val="000000"/>
                </a:solidFill>
              </a:rPr>
              <a:t>: </a:t>
            </a:r>
            <a:endParaRPr lang="es-PR" altLang="en-US" sz="2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Según se estableció en los pasos 3 o 4</a:t>
            </a:r>
            <a:endParaRPr lang="es-PR" altLang="en-US" sz="2000" b="1">
              <a:solidFill>
                <a:srgbClr val="000000"/>
              </a:solidFill>
            </a:endParaRPr>
          </a:p>
          <a:p>
            <a:pPr lvl="2">
              <a:lnSpc>
                <a:spcPct val="13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Modelos/Ejemplos – 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Autorización/Levantamiento Docs Médico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Ver Gráfico 35</a:t>
            </a: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– </a:t>
            </a: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Formulario de Autorización Médica</a:t>
            </a: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         Requerido antes de ingresar al programa de ejercicio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Ver Gráfico 36</a:t>
            </a: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– </a:t>
            </a: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Formulario de Divulgación Médica</a:t>
            </a: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         Necesario para acceder documentos médicos del cliente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4F1197-FAD9-4DB9-9F2D-AC3EC59FDBC4}"/>
              </a:ext>
            </a:extLst>
          </p:cNvPr>
          <p:cNvSpPr>
            <a:spLocks/>
          </p:cNvSpPr>
          <p:nvPr/>
        </p:nvSpPr>
        <p:spPr bwMode="auto">
          <a:xfrm>
            <a:off x="3779838" y="836613"/>
            <a:ext cx="51847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D360D52-3A72-43F3-BD12-CD96BFF25266}"/>
              </a:ext>
            </a:extLst>
          </p:cNvPr>
          <p:cNvSpPr>
            <a:spLocks/>
          </p:cNvSpPr>
          <p:nvPr/>
        </p:nvSpPr>
        <p:spPr bwMode="auto">
          <a:xfrm>
            <a:off x="177800" y="4076700"/>
            <a:ext cx="74898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400" b="1" i="1">
                <a:latin typeface="Calibri" panose="020F0502020204030204" pitchFamily="34" charset="0"/>
              </a:rPr>
              <a:t>PASOS</a:t>
            </a:r>
            <a:r>
              <a:rPr lang="es-PR" altLang="en-US" sz="2400" b="1">
                <a:latin typeface="Calibri" panose="020F0502020204030204" pitchFamily="34" charset="0"/>
              </a:rPr>
              <a:t>: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>
                <a:solidFill>
                  <a:srgbClr val="000000"/>
                </a:solidFill>
                <a:latin typeface="Arial Black" panose="020B0A04020102020204" pitchFamily="34" charset="0"/>
              </a:rPr>
              <a:t>6.</a:t>
            </a:r>
            <a:r>
              <a:rPr lang="es-PR" altLang="en-US" sz="2000" b="1">
                <a:solidFill>
                  <a:srgbClr val="000000"/>
                </a:solidFill>
              </a:rPr>
              <a:t> Referido médico – </a:t>
            </a:r>
            <a:r>
              <a:rPr lang="es-PR" altLang="en-US" sz="2000" b="1" i="1">
                <a:solidFill>
                  <a:srgbClr val="000000"/>
                </a:solidFill>
              </a:rPr>
              <a:t>De estar Indicado</a:t>
            </a:r>
            <a:r>
              <a:rPr lang="es-PR" altLang="en-US" sz="2000" b="1">
                <a:solidFill>
                  <a:srgbClr val="000000"/>
                </a:solidFill>
              </a:rPr>
              <a:t>: </a:t>
            </a:r>
            <a:endParaRPr lang="es-PR" altLang="en-US" sz="2200" b="1">
              <a:solidFill>
                <a:srgbClr val="000000"/>
              </a:solidFill>
            </a:endParaRPr>
          </a:p>
          <a:p>
            <a:pPr lvl="2">
              <a:lnSpc>
                <a:spcPct val="16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Ejemplos/Modelos – 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Formulario Medico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Ver Gráfico 37</a:t>
            </a: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– </a:t>
            </a: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Hoja de Referido Médico</a:t>
            </a: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         u otro proveedor para el cuidado de la salud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981AA0-E2B5-48D3-AC10-CC63B777D440}"/>
              </a:ext>
            </a:extLst>
          </p:cNvPr>
          <p:cNvSpPr>
            <a:spLocks/>
          </p:cNvSpPr>
          <p:nvPr/>
        </p:nvSpPr>
        <p:spPr bwMode="auto">
          <a:xfrm>
            <a:off x="3779838" y="1052513"/>
            <a:ext cx="51847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786439" name="Picture 7">
            <a:extLst>
              <a:ext uri="{FF2B5EF4-FFF2-40B4-BE49-F238E27FC236}">
                <a16:creationId xmlns:a16="http://schemas.microsoft.com/office/drawing/2014/main" id="{BF5FB82A-5157-4057-8956-F09546681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3384550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F88C6C7-F7E2-4FEA-B1E4-F38CDED23D30}"/>
              </a:ext>
            </a:extLst>
          </p:cNvPr>
          <p:cNvSpPr>
            <a:spLocks/>
          </p:cNvSpPr>
          <p:nvPr/>
        </p:nvSpPr>
        <p:spPr bwMode="auto">
          <a:xfrm>
            <a:off x="177800" y="4003675"/>
            <a:ext cx="849788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400" b="1" i="1">
                <a:latin typeface="Calibri" panose="020F0502020204030204" pitchFamily="34" charset="0"/>
              </a:rPr>
              <a:t>PASOS</a:t>
            </a:r>
            <a:r>
              <a:rPr lang="es-PR" altLang="en-US" sz="2400" b="1">
                <a:latin typeface="Calibri" panose="020F0502020204030204" pitchFamily="34" charset="0"/>
              </a:rPr>
              <a:t>: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>
                <a:solidFill>
                  <a:srgbClr val="000000"/>
                </a:solidFill>
                <a:latin typeface="Arial Black" panose="020B0A04020102020204" pitchFamily="34" charset="0"/>
              </a:rPr>
              <a:t>7.</a:t>
            </a:r>
            <a:r>
              <a:rPr lang="es-PR" altLang="en-US" sz="2000" b="1">
                <a:solidFill>
                  <a:srgbClr val="000000"/>
                </a:solidFill>
              </a:rPr>
              <a:t> Consentimiento informado – </a:t>
            </a:r>
            <a:r>
              <a:rPr lang="es-PR" altLang="en-US" sz="2000" b="1" i="1">
                <a:solidFill>
                  <a:srgbClr val="000000"/>
                </a:solidFill>
              </a:rPr>
              <a:t>para cliente</a:t>
            </a:r>
            <a:r>
              <a:rPr lang="es-PR" altLang="en-US" sz="2000" b="1">
                <a:solidFill>
                  <a:srgbClr val="000000"/>
                </a:solidFill>
              </a:rPr>
              <a:t>: </a:t>
            </a:r>
            <a:endParaRPr lang="es-PR" altLang="en-US" sz="2200" b="1">
              <a:solidFill>
                <a:srgbClr val="000000"/>
              </a:solidFill>
            </a:endParaRPr>
          </a:p>
          <a:p>
            <a:pPr lvl="2">
              <a:lnSpc>
                <a:spcPct val="16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Ejemplos – 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Hojas/Formas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Ver Gráficos 38-43</a:t>
            </a: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– </a:t>
            </a: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Formas de Consentimiento Informado</a:t>
            </a: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         para completarse previo al programa o prueba de ejercicio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71AD37-8796-4733-99C2-B09A9D72616A}"/>
              </a:ext>
            </a:extLst>
          </p:cNvPr>
          <p:cNvSpPr>
            <a:spLocks/>
          </p:cNvSpPr>
          <p:nvPr/>
        </p:nvSpPr>
        <p:spPr bwMode="auto">
          <a:xfrm>
            <a:off x="3779838" y="1052513"/>
            <a:ext cx="51847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789509" name="Picture 5">
            <a:extLst>
              <a:ext uri="{FF2B5EF4-FFF2-40B4-BE49-F238E27FC236}">
                <a16:creationId xmlns:a16="http://schemas.microsoft.com/office/drawing/2014/main" id="{515E2551-B606-40BB-AAD4-953AB1516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36613"/>
            <a:ext cx="309562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380" name="Picture 4">
            <a:extLst>
              <a:ext uri="{FF2B5EF4-FFF2-40B4-BE49-F238E27FC236}">
                <a16:creationId xmlns:a16="http://schemas.microsoft.com/office/drawing/2014/main" id="{5B4AB896-1581-4D8D-B9D1-D2FE2F359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1624012" cy="201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82A879C-282F-4582-B0E0-D31C13FB7432}"/>
              </a:ext>
            </a:extLst>
          </p:cNvPr>
          <p:cNvSpPr>
            <a:spLocks/>
          </p:cNvSpPr>
          <p:nvPr/>
        </p:nvSpPr>
        <p:spPr bwMode="auto">
          <a:xfrm>
            <a:off x="395288" y="2420938"/>
            <a:ext cx="7056437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Evaluación/Pruebas de la Salud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Efectuadas: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Previo a: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Pruebas de capacidad funcional/aptitud física 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Ingresar al programa de ejercicio/actividad física</a:t>
            </a:r>
            <a:endParaRPr lang="es-PR" altLang="en-US" sz="20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Métodos de Evaluación: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Tipos: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Estado vigente de salud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Factores de riesgo para enfermedades: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Cardiovasculares</a:t>
            </a: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Pulmonares</a:t>
            </a: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Metabólicas</a:t>
            </a:r>
            <a:endParaRPr lang="es-PR" altLang="en-US" sz="1600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50CBEA-8FDC-42F5-8FDF-4F52B7587767}"/>
              </a:ext>
            </a:extLst>
          </p:cNvPr>
          <p:cNvSpPr>
            <a:spLocks/>
          </p:cNvSpPr>
          <p:nvPr/>
        </p:nvSpPr>
        <p:spPr bwMode="auto">
          <a:xfrm>
            <a:off x="2124075" y="981075"/>
            <a:ext cx="5616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INTRODUCCIÓN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BF01C5-5F64-4C61-8387-01FDE202B41F}"/>
              </a:ext>
            </a:extLst>
          </p:cNvPr>
          <p:cNvSpPr>
            <a:spLocks/>
          </p:cNvSpPr>
          <p:nvPr/>
        </p:nvSpPr>
        <p:spPr bwMode="auto">
          <a:xfrm>
            <a:off x="106363" y="4437063"/>
            <a:ext cx="8929687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400" b="1" i="1">
                <a:latin typeface="Calibri" panose="020F0502020204030204" pitchFamily="34" charset="0"/>
              </a:rPr>
              <a:t>PASOS</a:t>
            </a:r>
            <a:r>
              <a:rPr lang="es-PR" altLang="en-US" sz="2400" b="1">
                <a:latin typeface="Calibri" panose="020F0502020204030204" pitchFamily="34" charset="0"/>
              </a:rPr>
              <a:t>: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>
                <a:solidFill>
                  <a:srgbClr val="000000"/>
                </a:solidFill>
                <a:latin typeface="Arial Black" panose="020B0A04020102020204" pitchFamily="34" charset="0"/>
              </a:rPr>
              <a:t>8.</a:t>
            </a:r>
            <a:r>
              <a:rPr lang="es-PR" altLang="en-US" sz="2000" b="1">
                <a:solidFill>
                  <a:srgbClr val="000000"/>
                </a:solidFill>
              </a:rPr>
              <a:t> Pruebas de aptitud física – </a:t>
            </a:r>
            <a:r>
              <a:rPr lang="es-PR" altLang="en-US" sz="2000" b="1" i="1">
                <a:solidFill>
                  <a:srgbClr val="000000"/>
                </a:solidFill>
              </a:rPr>
              <a:t>Relacionadas con la Salud</a:t>
            </a:r>
            <a:r>
              <a:rPr lang="es-PR" altLang="en-US" sz="2000" b="1">
                <a:solidFill>
                  <a:srgbClr val="000000"/>
                </a:solidFill>
              </a:rPr>
              <a:t>: </a:t>
            </a:r>
            <a:endParaRPr lang="es-PR" altLang="en-US" sz="2200" b="1">
              <a:solidFill>
                <a:srgbClr val="000000"/>
              </a:solidFill>
            </a:endParaRPr>
          </a:p>
          <a:p>
            <a:pPr lvl="2">
              <a:lnSpc>
                <a:spcPct val="16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De estar indicado – 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Efectuar Evaluaciones de los Componentes</a:t>
            </a:r>
            <a:r>
              <a:rPr lang="es-PR" altLang="en-US" sz="2300" b="1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   de la aptitud física vinculados con la salud</a:t>
            </a:r>
            <a:endParaRPr lang="es-PR" altLang="en-US" sz="2300" b="1" i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791557" name="Picture 5">
            <a:extLst>
              <a:ext uri="{FF2B5EF4-FFF2-40B4-BE49-F238E27FC236}">
                <a16:creationId xmlns:a16="http://schemas.microsoft.com/office/drawing/2014/main" id="{99D71BB3-A319-409C-A079-13B81F3CC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35687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F5604-B7DB-4D8C-A78A-348CA24D9AF3}"/>
              </a:ext>
            </a:extLst>
          </p:cNvPr>
          <p:cNvSpPr>
            <a:spLocks/>
          </p:cNvSpPr>
          <p:nvPr/>
        </p:nvSpPr>
        <p:spPr bwMode="auto">
          <a:xfrm>
            <a:off x="3851275" y="11969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70F599A-73CF-455E-BD75-1427CEBDAF2F}"/>
              </a:ext>
            </a:extLst>
          </p:cNvPr>
          <p:cNvSpPr>
            <a:spLocks/>
          </p:cNvSpPr>
          <p:nvPr/>
        </p:nvSpPr>
        <p:spPr bwMode="auto">
          <a:xfrm>
            <a:off x="179388" y="3860800"/>
            <a:ext cx="87852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b="1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 b="1">
                <a:latin typeface="Calibri" panose="020F0502020204030204" pitchFamily="34" charset="0"/>
              </a:rPr>
              <a:t>: 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El Examen Médico</a:t>
            </a:r>
            <a:endParaRPr lang="es-PR" altLang="en-US" sz="2200" b="1">
              <a:solidFill>
                <a:srgbClr val="000000"/>
              </a:solidFill>
            </a:endParaRPr>
          </a:p>
          <a:p>
            <a:pPr lvl="2">
              <a:lnSpc>
                <a:spcPct val="16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Propósito Principal: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Determinar si el candidato se encuentra preparado/apto para: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         ingresar al programa de ejercicio o actividad física</a:t>
            </a:r>
            <a:endParaRPr lang="es-PR" altLang="en-US" sz="1700" b="1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96DD3E-B502-422A-B479-EF06C41FB031}"/>
              </a:ext>
            </a:extLst>
          </p:cNvPr>
          <p:cNvSpPr>
            <a:spLocks/>
          </p:cNvSpPr>
          <p:nvPr/>
        </p:nvSpPr>
        <p:spPr bwMode="auto">
          <a:xfrm>
            <a:off x="3851275" y="11969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795653" name="Picture 5">
            <a:extLst>
              <a:ext uri="{FF2B5EF4-FFF2-40B4-BE49-F238E27FC236}">
                <a16:creationId xmlns:a16="http://schemas.microsoft.com/office/drawing/2014/main" id="{006D78BC-7376-4DAC-A267-A48398012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3744912" cy="286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701" name="Picture 5">
            <a:extLst>
              <a:ext uri="{FF2B5EF4-FFF2-40B4-BE49-F238E27FC236}">
                <a16:creationId xmlns:a16="http://schemas.microsoft.com/office/drawing/2014/main" id="{580C47C4-E204-40F3-A781-1B263DA3A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6250"/>
            <a:ext cx="2628900" cy="263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0DFD88-BFB0-422A-AF7D-EB928594320C}"/>
              </a:ext>
            </a:extLst>
          </p:cNvPr>
          <p:cNvSpPr>
            <a:spLocks/>
          </p:cNvSpPr>
          <p:nvPr/>
        </p:nvSpPr>
        <p:spPr bwMode="auto">
          <a:xfrm>
            <a:off x="3851275" y="692150"/>
            <a:ext cx="5184775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797704" name="Picture 8">
            <a:extLst>
              <a:ext uri="{FF2B5EF4-FFF2-40B4-BE49-F238E27FC236}">
                <a16:creationId xmlns:a16="http://schemas.microsoft.com/office/drawing/2014/main" id="{F4E1E26F-7118-418A-90AC-EA6D342D2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716338"/>
            <a:ext cx="2808287" cy="25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0FB183-AB1C-4D5B-B400-A18C8FFEF4AD}"/>
              </a:ext>
            </a:extLst>
          </p:cNvPr>
          <p:cNvSpPr>
            <a:spLocks/>
          </p:cNvSpPr>
          <p:nvPr/>
        </p:nvSpPr>
        <p:spPr bwMode="auto">
          <a:xfrm>
            <a:off x="250825" y="2997200"/>
            <a:ext cx="86423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b="1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 b="1">
                <a:latin typeface="Calibri" panose="020F0502020204030204" pitchFamily="34" charset="0"/>
              </a:rPr>
              <a:t>: 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El Examen Médico</a:t>
            </a:r>
            <a:endParaRPr lang="es-PR" altLang="en-US" sz="2200" b="1">
              <a:solidFill>
                <a:srgbClr val="000000"/>
              </a:solidFill>
            </a:endParaRPr>
          </a:p>
          <a:p>
            <a:pPr lvl="2">
              <a:lnSpc>
                <a:spcPct val="11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Grado de Rigurosidad: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Determinantes: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Edad</a:t>
            </a:r>
            <a:endParaRPr lang="es-PR" altLang="en-US" sz="19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Nivel inicial de la aptitud física</a:t>
            </a:r>
            <a:endParaRPr lang="es-PR" altLang="en-US" sz="1900" b="1">
              <a:solidFill>
                <a:schemeClr val="tx1"/>
              </a:solidFill>
            </a:endParaRPr>
          </a:p>
          <a:p>
            <a:pPr lvl="4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Factores de riesgo para enfermedades</a:t>
            </a:r>
            <a:r>
              <a:rPr lang="es-PR" altLang="en-US" sz="1600" b="1">
                <a:solidFill>
                  <a:srgbClr val="000000"/>
                </a:solidFill>
              </a:rPr>
              <a:t>: </a:t>
            </a:r>
            <a:endParaRPr lang="es-PR" altLang="en-US" sz="16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            cardio-metabólicas</a:t>
            </a:r>
            <a:endParaRPr lang="es-PR" altLang="en-US" sz="2300" b="1">
              <a:solidFill>
                <a:schemeClr val="tx1"/>
              </a:solidFill>
            </a:endParaRPr>
          </a:p>
          <a:p>
            <a:pPr lvl="4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Signos y síntomas para patologías</a:t>
            </a:r>
            <a:r>
              <a:rPr lang="es-PR" altLang="en-US" sz="1600" b="1">
                <a:solidFill>
                  <a:srgbClr val="000000"/>
                </a:solidFill>
              </a:rPr>
              <a:t>: </a:t>
            </a:r>
            <a:endParaRPr lang="es-PR" altLang="en-US" sz="16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            cardiovasculares, pulmonares y metabólicas</a:t>
            </a:r>
            <a:endParaRPr lang="es-PR" altLang="en-US" sz="23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0BDEAF2E-8D2C-4C5D-A557-FCF92401F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49950"/>
            <a:ext cx="8642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</a:rPr>
              <a:t>Tomado de: </a:t>
            </a:r>
            <a:r>
              <a:rPr lang="en-US" altLang="en-US" sz="1200" b="1" i="1">
                <a:latin typeface="Times New Roman" panose="02020603050405020304" pitchFamily="18" charset="0"/>
              </a:rPr>
              <a:t>Resource Manual for</a:t>
            </a:r>
            <a:r>
              <a:rPr lang="en-US" altLang="en-US" sz="1200">
                <a:latin typeface="Times New Roman" panose="02020603050405020304" pitchFamily="18" charset="0"/>
              </a:rPr>
              <a:t> </a:t>
            </a:r>
            <a:r>
              <a:rPr lang="en-US" altLang="en-US" sz="1200" b="1" i="1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n-US" sz="1200">
                <a:latin typeface="Times New Roman" panose="02020603050405020304" pitchFamily="18" charset="0"/>
              </a:rPr>
              <a:t>. 9na. ed.; (p. 474), por American College of Sports Medicine, 2014, Philadelphia: Lippincott Williams &amp; Wilkins. Copyright 2014 por: American College of Sports Medicine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799750" name="Picture 6">
            <a:extLst>
              <a:ext uri="{FF2B5EF4-FFF2-40B4-BE49-F238E27FC236}">
                <a16:creationId xmlns:a16="http://schemas.microsoft.com/office/drawing/2014/main" id="{4D381E22-F949-447E-B7A6-68970CC62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068638"/>
            <a:ext cx="1885950" cy="27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9752" name="Picture 8">
            <a:extLst>
              <a:ext uri="{FF2B5EF4-FFF2-40B4-BE49-F238E27FC236}">
                <a16:creationId xmlns:a16="http://schemas.microsoft.com/office/drawing/2014/main" id="{58294582-B825-4A16-A783-449F12B3D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1439862" cy="143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0E2F55-A3A9-4989-964E-54A5DD00E554}"/>
              </a:ext>
            </a:extLst>
          </p:cNvPr>
          <p:cNvSpPr>
            <a:spLocks/>
          </p:cNvSpPr>
          <p:nvPr/>
        </p:nvSpPr>
        <p:spPr bwMode="auto">
          <a:xfrm>
            <a:off x="106363" y="1916113"/>
            <a:ext cx="885825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b="1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 b="1">
                <a:latin typeface="Calibri" panose="020F0502020204030204" pitchFamily="34" charset="0"/>
              </a:rPr>
              <a:t>: 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El Examen Médico</a:t>
            </a:r>
            <a:endParaRPr lang="es-PR" altLang="en-US" sz="2200" b="1">
              <a:solidFill>
                <a:srgbClr val="000000"/>
              </a:solidFill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Definiciones de las intensidades del ejercicio/actividad física: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MUY BAJA (LIVIANA):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METs: </a:t>
            </a:r>
            <a:r>
              <a:rPr lang="en-US" altLang="en-US" b="1">
                <a:solidFill>
                  <a:schemeClr val="tx1"/>
                </a:solidFill>
                <a:sym typeface="Wingdings" panose="05000000000000000000" pitchFamily="2" charset="2"/>
              </a:rPr>
              <a:t>≤ 2</a:t>
            </a:r>
            <a:endParaRPr lang="es-PR" altLang="en-US" sz="19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% VO</a:t>
            </a:r>
            <a:r>
              <a:rPr lang="en-US" altLang="en-US" sz="1800" b="1" baseline="-2500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máx: </a:t>
            </a:r>
            <a:r>
              <a:rPr lang="en-US" altLang="en-US" b="1">
                <a:solidFill>
                  <a:schemeClr val="tx1"/>
                </a:solidFill>
                <a:sym typeface="Wingdings" panose="05000000000000000000" pitchFamily="2" charset="2"/>
              </a:rPr>
              <a:t>≤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37</a:t>
            </a:r>
            <a:endParaRPr lang="es-PR" altLang="en-US" sz="19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% VO</a:t>
            </a:r>
            <a:r>
              <a:rPr lang="en-US" altLang="en-US" sz="1800" b="1" baseline="-2500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R (%FCmáx-resv): </a:t>
            </a:r>
            <a:r>
              <a:rPr lang="en-US" altLang="en-US" b="1">
                <a:solidFill>
                  <a:schemeClr val="tx1"/>
                </a:solidFill>
                <a:sym typeface="Wingdings" panose="05000000000000000000" pitchFamily="2" charset="2"/>
              </a:rPr>
              <a:t>≤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30</a:t>
            </a:r>
            <a:endParaRPr lang="es-PR" altLang="en-US" sz="19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BAJA (LEVE):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METs: 2 – 2.9</a:t>
            </a:r>
            <a:endParaRPr lang="es-PR" altLang="en-US" sz="19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% VO</a:t>
            </a:r>
            <a:r>
              <a:rPr lang="en-US" altLang="en-US" sz="1800" b="1" baseline="-2500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máx: 37 - 45</a:t>
            </a:r>
            <a:endParaRPr lang="es-PR" altLang="en-US" sz="19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% VO</a:t>
            </a:r>
            <a:r>
              <a:rPr lang="en-US" altLang="en-US" sz="1800" b="1" baseline="-2500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R (%FCmáx-resv): 30 - 40</a:t>
            </a:r>
            <a:endParaRPr lang="es-PR" altLang="en-US" sz="1800" b="1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449C81-B8DC-4F4D-9C21-598B1D788AC2}"/>
              </a:ext>
            </a:extLst>
          </p:cNvPr>
          <p:cNvSpPr>
            <a:spLocks/>
          </p:cNvSpPr>
          <p:nvPr/>
        </p:nvSpPr>
        <p:spPr bwMode="auto">
          <a:xfrm>
            <a:off x="1979613" y="908050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4C433269-6C9B-4B1E-865B-BAC713C90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876925"/>
            <a:ext cx="8640762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</a:rPr>
              <a:t>Tomado de: </a:t>
            </a:r>
            <a:r>
              <a:rPr lang="en-US" altLang="en-US" sz="1200" b="1" i="1"/>
              <a:t>Resource Manual for</a:t>
            </a:r>
            <a:r>
              <a:rPr lang="en-US" altLang="en-US" sz="1200"/>
              <a:t> </a:t>
            </a:r>
            <a:r>
              <a:rPr lang="en-US" altLang="en-US" sz="1200" b="1" i="1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n-US" sz="1200">
                <a:latin typeface="Times New Roman" panose="02020603050405020304" pitchFamily="18" charset="0"/>
              </a:rPr>
              <a:t>. 9na. ed.; (p. 474), por American College of Sports Medicine, 2014, Philadelphia: Lippincott Williams &amp; Wilkins. Copyright 2014 por: American College of Sports Medicine</a:t>
            </a:r>
            <a:endParaRPr lang="en-US" altLang="en-US"/>
          </a:p>
        </p:txBody>
      </p:sp>
      <p:pic>
        <p:nvPicPr>
          <p:cNvPr id="807941" name="Picture 5">
            <a:extLst>
              <a:ext uri="{FF2B5EF4-FFF2-40B4-BE49-F238E27FC236}">
                <a16:creationId xmlns:a16="http://schemas.microsoft.com/office/drawing/2014/main" id="{42D3A56C-0A47-4C76-BECC-F93627758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3068638"/>
            <a:ext cx="1266825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7943" name="Picture 7">
            <a:extLst>
              <a:ext uri="{FF2B5EF4-FFF2-40B4-BE49-F238E27FC236}">
                <a16:creationId xmlns:a16="http://schemas.microsoft.com/office/drawing/2014/main" id="{8A575F29-0491-41A3-8B49-55AA62785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1439863" cy="143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C8DA7A2-7611-41E2-8B66-7C2A7E1F3319}"/>
              </a:ext>
            </a:extLst>
          </p:cNvPr>
          <p:cNvSpPr>
            <a:spLocks/>
          </p:cNvSpPr>
          <p:nvPr/>
        </p:nvSpPr>
        <p:spPr bwMode="auto">
          <a:xfrm>
            <a:off x="250825" y="1916113"/>
            <a:ext cx="860742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b="1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 b="1">
                <a:latin typeface="Calibri" panose="020F0502020204030204" pitchFamily="34" charset="0"/>
              </a:rPr>
              <a:t>: 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El Examen Médico</a:t>
            </a:r>
            <a:endParaRPr lang="es-PR" altLang="en-US" sz="2200" b="1">
              <a:solidFill>
                <a:srgbClr val="000000"/>
              </a:solidFill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Definiciones de las intensidades del ejercicio/actividad física: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MODERADA: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METs: 3 – 5.9</a:t>
            </a:r>
            <a:endParaRPr lang="es-PR" altLang="en-US" sz="19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% VO</a:t>
            </a:r>
            <a:r>
              <a:rPr lang="en-US" altLang="en-US" sz="1800" b="1" baseline="-2500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máx: 46 - 63</a:t>
            </a:r>
            <a:endParaRPr lang="es-PR" altLang="en-US" sz="19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% VO</a:t>
            </a:r>
            <a:r>
              <a:rPr lang="en-US" altLang="en-US" sz="1800" b="1" baseline="-2500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R (%FCmáx-resv): 40 - 59</a:t>
            </a:r>
            <a:endParaRPr lang="es-PR" altLang="en-US" sz="19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VIGOROSAS: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METs: 6 – 8.7</a:t>
            </a:r>
            <a:endParaRPr lang="es-PR" altLang="en-US" sz="19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% VO</a:t>
            </a:r>
            <a:r>
              <a:rPr lang="en-US" altLang="en-US" sz="1800" b="1" baseline="-2500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máx: 64 - 90</a:t>
            </a:r>
            <a:endParaRPr lang="es-PR" altLang="en-US" sz="19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% VO</a:t>
            </a:r>
            <a:r>
              <a:rPr lang="en-US" altLang="en-US" sz="1800" b="1" baseline="-2500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R (%FCmáx-resv): 60 - 89</a:t>
            </a:r>
            <a:endParaRPr lang="es-PR" altLang="en-US" b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5935BD-50E2-4EDF-903B-60BFD0517C28}"/>
              </a:ext>
            </a:extLst>
          </p:cNvPr>
          <p:cNvSpPr>
            <a:spLocks/>
          </p:cNvSpPr>
          <p:nvPr/>
        </p:nvSpPr>
        <p:spPr bwMode="auto">
          <a:xfrm>
            <a:off x="1619250" y="908050"/>
            <a:ext cx="662463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AA8BA239-6947-4C30-BE99-49DD53DEC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876925"/>
            <a:ext cx="8640762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</a:rPr>
              <a:t>Tomado de: </a:t>
            </a:r>
            <a:r>
              <a:rPr lang="en-US" altLang="en-US" sz="1200" b="1" i="1"/>
              <a:t>Resource Manual for</a:t>
            </a:r>
            <a:r>
              <a:rPr lang="en-US" altLang="en-US" sz="1200"/>
              <a:t> </a:t>
            </a:r>
            <a:r>
              <a:rPr lang="en-US" altLang="en-US" sz="1200" b="1" i="1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n-US" sz="1200">
                <a:latin typeface="Times New Roman" panose="02020603050405020304" pitchFamily="18" charset="0"/>
              </a:rPr>
              <a:t>. 9na. ed.; (p. 474), por American College of Sports Medicine, 2014, Philadelphia: Lippincott Williams &amp; Wilkins. Copyright 2014 por: American College of Sports Medicine</a:t>
            </a:r>
            <a:endParaRPr lang="en-US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E4CB9-AC4E-4178-9AF1-8A05AB55684F}"/>
              </a:ext>
            </a:extLst>
          </p:cNvPr>
          <p:cNvSpPr>
            <a:spLocks/>
          </p:cNvSpPr>
          <p:nvPr/>
        </p:nvSpPr>
        <p:spPr bwMode="auto">
          <a:xfrm>
            <a:off x="3203575" y="763588"/>
            <a:ext cx="5184775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09995" name="Picture 11">
            <a:extLst>
              <a:ext uri="{FF2B5EF4-FFF2-40B4-BE49-F238E27FC236}">
                <a16:creationId xmlns:a16="http://schemas.microsoft.com/office/drawing/2014/main" id="{33E076A7-DB52-4726-A3CF-41A6ACCF7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321175"/>
            <a:ext cx="2297113" cy="155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8496CCF-96DA-48D2-A886-94C5ECFDC63A}"/>
              </a:ext>
            </a:extLst>
          </p:cNvPr>
          <p:cNvSpPr>
            <a:spLocks/>
          </p:cNvSpPr>
          <p:nvPr/>
        </p:nvSpPr>
        <p:spPr bwMode="auto">
          <a:xfrm>
            <a:off x="106363" y="3211513"/>
            <a:ext cx="8858250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b="1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 b="1">
                <a:latin typeface="Calibri" panose="020F0502020204030204" pitchFamily="34" charset="0"/>
              </a:rPr>
              <a:t>: 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El Examen Médico</a:t>
            </a:r>
            <a:endParaRPr lang="es-PR" altLang="en-US" sz="2200" b="1">
              <a:solidFill>
                <a:srgbClr val="000000"/>
              </a:solidFill>
            </a:endParaRPr>
          </a:p>
          <a:p>
            <a:pPr lvl="2">
              <a:lnSpc>
                <a:spcPct val="11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Definiciones de las intensidades del ejercicio/actividad física: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CERCA DEL MÁXIMO O MÁXIMO: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METs: </a:t>
            </a:r>
            <a:r>
              <a:rPr lang="en-US" altLang="en-US" b="1">
                <a:solidFill>
                  <a:schemeClr val="tx1"/>
                </a:solidFill>
                <a:sym typeface="Wingdings" panose="05000000000000000000" pitchFamily="2" charset="2"/>
              </a:rPr>
              <a:t>≥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8.8</a:t>
            </a:r>
            <a:endParaRPr lang="es-PR" altLang="en-US" sz="19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% VO</a:t>
            </a:r>
            <a:r>
              <a:rPr lang="en-US" altLang="en-US" sz="1800" b="1" baseline="-2500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máx: </a:t>
            </a:r>
            <a:r>
              <a:rPr lang="en-US" altLang="en-US" b="1">
                <a:solidFill>
                  <a:schemeClr val="tx1"/>
                </a:solidFill>
                <a:sym typeface="Wingdings" panose="05000000000000000000" pitchFamily="2" charset="2"/>
              </a:rPr>
              <a:t>≥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91</a:t>
            </a:r>
            <a:endParaRPr lang="es-PR" altLang="en-US" sz="19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% VO</a:t>
            </a:r>
            <a:r>
              <a:rPr lang="en-US" altLang="en-US" sz="1800" b="1" baseline="-2500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R (%FCmáx-resv): </a:t>
            </a:r>
            <a:r>
              <a:rPr lang="en-US" altLang="en-US" b="1">
                <a:solidFill>
                  <a:schemeClr val="tx1"/>
                </a:solidFill>
                <a:sym typeface="Wingdings" panose="05000000000000000000" pitchFamily="2" charset="2"/>
              </a:rPr>
              <a:t>≥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90</a:t>
            </a:r>
            <a:endParaRPr lang="es-PR" altLang="en-US" sz="1800" b="1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pic>
        <p:nvPicPr>
          <p:cNvPr id="809997" name="Picture 13">
            <a:extLst>
              <a:ext uri="{FF2B5EF4-FFF2-40B4-BE49-F238E27FC236}">
                <a16:creationId xmlns:a16="http://schemas.microsoft.com/office/drawing/2014/main" id="{F6BA60CF-37BA-4DC4-9231-AEA2FCA1A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287972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216578E-9A26-4E6B-8C74-74593D9AF5B3}"/>
              </a:ext>
            </a:extLst>
          </p:cNvPr>
          <p:cNvSpPr>
            <a:spLocks/>
          </p:cNvSpPr>
          <p:nvPr/>
        </p:nvSpPr>
        <p:spPr bwMode="auto">
          <a:xfrm>
            <a:off x="107950" y="2274888"/>
            <a:ext cx="8858250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b="1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 b="1">
                <a:latin typeface="Calibri" panose="020F0502020204030204" pitchFamily="34" charset="0"/>
              </a:rPr>
              <a:t>: 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El Examen Médico</a:t>
            </a:r>
            <a:endParaRPr lang="es-PR" altLang="en-US" sz="2200" b="1">
              <a:solidFill>
                <a:srgbClr val="000000"/>
              </a:solidFill>
            </a:endParaRPr>
          </a:p>
          <a:p>
            <a:pPr lvl="2">
              <a:lnSpc>
                <a:spcPct val="11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Indicaciones: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Estratos/Niveles</a:t>
            </a: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</a:t>
            </a:r>
            <a:r>
              <a:rPr lang="en-US" altLang="en-US" sz="1800" b="1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Riesgo Moderado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 2 o más factores de riesgo para cardiopatías coronarias: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Es requerido solo para ejercicios a intensidades - </a:t>
            </a:r>
            <a:r>
              <a:rPr lang="en-US" altLang="en-US" b="1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VIGOROSAS</a:t>
            </a:r>
            <a:endParaRPr lang="es-PR" altLang="en-US" b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</a:t>
            </a:r>
            <a:r>
              <a:rPr lang="en-US" altLang="en-US" sz="1800" b="1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Riesgo Alto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 síntomas o una enfermedad diagnosticada: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Es requerido para ejercicios a intensidades: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 b="1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MODERADAS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 b="1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VIGOROSAS</a:t>
            </a:r>
            <a:endParaRPr lang="es-PR" altLang="en-US" b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C5645-D3BF-4770-9619-3690C4A4ED9F}"/>
              </a:ext>
            </a:extLst>
          </p:cNvPr>
          <p:cNvSpPr>
            <a:spLocks/>
          </p:cNvSpPr>
          <p:nvPr/>
        </p:nvSpPr>
        <p:spPr bwMode="auto">
          <a:xfrm>
            <a:off x="2195513" y="1050925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805892" name="Picture 4">
            <a:extLst>
              <a:ext uri="{FF2B5EF4-FFF2-40B4-BE49-F238E27FC236}">
                <a16:creationId xmlns:a16="http://schemas.microsoft.com/office/drawing/2014/main" id="{3FC507D4-ACB2-4EE0-8FAC-A30601A37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49275"/>
            <a:ext cx="10509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7EDC0C7-64BA-47DC-9CCF-B7728FA55FBC}"/>
              </a:ext>
            </a:extLst>
          </p:cNvPr>
          <p:cNvSpPr>
            <a:spLocks/>
          </p:cNvSpPr>
          <p:nvPr/>
        </p:nvSpPr>
        <p:spPr bwMode="auto">
          <a:xfrm>
            <a:off x="34925" y="4005263"/>
            <a:ext cx="892968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b="1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 b="1">
                <a:latin typeface="Calibri" panose="020F0502020204030204" pitchFamily="34" charset="0"/>
              </a:rPr>
              <a:t>: 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El Examen Médico</a:t>
            </a:r>
            <a:endParaRPr lang="es-PR" altLang="en-US" sz="2200" b="1">
              <a:solidFill>
                <a:srgbClr val="000000"/>
              </a:solidFill>
            </a:endParaRPr>
          </a:p>
          <a:p>
            <a:pPr lvl="2">
              <a:lnSpc>
                <a:spcPct val="11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Objetivos: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Identificar CONTRAINDICACIONES Absolutas y Relativas para: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Pruebas ergométricas de esfuerzo progresivo</a:t>
            </a:r>
            <a:endParaRPr lang="es-PR" altLang="en-US" sz="19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Programas de ejercicios</a:t>
            </a:r>
            <a:endParaRPr lang="es-PR" altLang="en-US" sz="21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7B0844-3B09-4516-98A6-EA2419925CB7}"/>
              </a:ext>
            </a:extLst>
          </p:cNvPr>
          <p:cNvSpPr>
            <a:spLocks/>
          </p:cNvSpPr>
          <p:nvPr/>
        </p:nvSpPr>
        <p:spPr bwMode="auto">
          <a:xfrm>
            <a:off x="3708400" y="1260475"/>
            <a:ext cx="5184775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01798" name="Picture 6">
            <a:extLst>
              <a:ext uri="{FF2B5EF4-FFF2-40B4-BE49-F238E27FC236}">
                <a16:creationId xmlns:a16="http://schemas.microsoft.com/office/drawing/2014/main" id="{D14575AF-ED84-4DF7-A2B0-E111031F8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46163"/>
            <a:ext cx="3529012" cy="26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D68E4-0A45-40B5-A011-7388FA965816}"/>
              </a:ext>
            </a:extLst>
          </p:cNvPr>
          <p:cNvSpPr>
            <a:spLocks/>
          </p:cNvSpPr>
          <p:nvPr/>
        </p:nvSpPr>
        <p:spPr bwMode="auto">
          <a:xfrm>
            <a:off x="0" y="1162050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A LAS PRUEBAS DE ESFUERZO:</a:t>
            </a:r>
            <a:b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ABSOLUTAS:</a:t>
            </a:r>
            <a:b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(ACSM, 2014, p. 53)</a:t>
            </a:r>
            <a:b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14083" name="Picture 3">
            <a:extLst>
              <a:ext uri="{FF2B5EF4-FFF2-40B4-BE49-F238E27FC236}">
                <a16:creationId xmlns:a16="http://schemas.microsoft.com/office/drawing/2014/main" id="{54696C07-ED17-4D5F-B83E-3B2D71E42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5963"/>
            <a:ext cx="8785225" cy="43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B4BCD-D1A2-4703-B027-FBDB3D4BF43C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15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A LAS PRUEBAS DE ESFUERZO:</a:t>
            </a:r>
            <a:br>
              <a:rPr lang="es-PR" altLang="en-US" sz="15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5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RELATIVAS:  ACSM, 2014, p. 53</a:t>
            </a:r>
            <a:br>
              <a:rPr lang="es-PR" altLang="en-US" sz="15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5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16131" name="Picture 3">
            <a:extLst>
              <a:ext uri="{FF2B5EF4-FFF2-40B4-BE49-F238E27FC236}">
                <a16:creationId xmlns:a16="http://schemas.microsoft.com/office/drawing/2014/main" id="{D9934408-2EC1-469F-9F76-DA1F3413F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25538"/>
            <a:ext cx="89535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27156</TotalTime>
  <Words>6141</Words>
  <Application>Microsoft Office PowerPoint</Application>
  <PresentationFormat>On-screen Show (4:3)</PresentationFormat>
  <Paragraphs>930</Paragraphs>
  <Slides>111</Slides>
  <Notes>111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22" baseType="lpstr">
      <vt:lpstr>Arial</vt:lpstr>
      <vt:lpstr>Arial Black</vt:lpstr>
      <vt:lpstr>Calibri</vt:lpstr>
      <vt:lpstr>Georgia</vt:lpstr>
      <vt:lpstr>Tahoma</vt:lpstr>
      <vt:lpstr>Times New Roman</vt:lpstr>
      <vt:lpstr>Trebuchet MS</vt:lpstr>
      <vt:lpstr>Verdana</vt:lpstr>
      <vt:lpstr>Wingdings</vt:lpstr>
      <vt:lpstr>Wingdings 2</vt:lpstr>
      <vt:lpstr>Urban</vt:lpstr>
      <vt:lpstr>EVALUACIÓN DE LA SALUD: PRE-PARTICIPACIÓN Guías de ACSM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Laboratorio: Potencia Vertical</dc:title>
  <dc:creator>Valued Acer Customer</dc:creator>
  <cp:lastModifiedBy>Edgar Lopategui Corsino</cp:lastModifiedBy>
  <cp:revision>2894</cp:revision>
  <cp:lastPrinted>2012-03-26T19:37:01Z</cp:lastPrinted>
  <dcterms:created xsi:type="dcterms:W3CDTF">2012-03-25T21:01:47Z</dcterms:created>
  <dcterms:modified xsi:type="dcterms:W3CDTF">2023-03-06T17:01:36Z</dcterms:modified>
</cp:coreProperties>
</file>