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837" r:id="rId4"/>
    <p:sldId id="525" r:id="rId5"/>
    <p:sldId id="461" r:id="rId6"/>
    <p:sldId id="844" r:id="rId7"/>
    <p:sldId id="842" r:id="rId8"/>
    <p:sldId id="841" r:id="rId9"/>
    <p:sldId id="840" r:id="rId10"/>
    <p:sldId id="455" r:id="rId11"/>
    <p:sldId id="452" r:id="rId12"/>
    <p:sldId id="766" r:id="rId13"/>
    <p:sldId id="454" r:id="rId14"/>
    <p:sldId id="451" r:id="rId15"/>
    <p:sldId id="456" r:id="rId16"/>
    <p:sldId id="774" r:id="rId17"/>
    <p:sldId id="458" r:id="rId18"/>
    <p:sldId id="459" r:id="rId19"/>
    <p:sldId id="460" r:id="rId20"/>
    <p:sldId id="838" r:id="rId21"/>
    <p:sldId id="839" r:id="rId22"/>
    <p:sldId id="843" r:id="rId23"/>
    <p:sldId id="775" r:id="rId24"/>
    <p:sldId id="656" r:id="rId25"/>
  </p:sldIdLst>
  <p:sldSz cx="9144000" cy="6858000" type="screen4x3"/>
  <p:notesSz cx="6985000" cy="9283700"/>
  <p:custDataLst>
    <p:tags r:id="rId28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7" autoAdjust="0"/>
    <p:restoredTop sz="94660"/>
  </p:normalViewPr>
  <p:slideViewPr>
    <p:cSldViewPr>
      <p:cViewPr varScale="1">
        <p:scale>
          <a:sx n="65" d="100"/>
          <a:sy n="65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E840AC-F692-4731-B97F-B1E09DAA94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6A66E-AA72-40FF-8D03-02E4A7FD2C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F52B425-2D7E-4259-9F25-D1C7FBC9C71F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A8A40-BDB2-4276-B3DB-91D20D7835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4E484-3D90-428B-AEEC-D7B61A18BF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fld id="{A1249F0E-9687-4FD2-B03A-AC79EF32EC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F336E-5B01-49F8-9AD2-BEC6E0E233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55B45-C554-481E-BEF8-94E4E503AF6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AB48ADD-E381-42A4-8D92-3C0B05D2459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2AB39E9-60D3-4254-BC3C-E67B00877E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4BB4D16-5DD4-46A2-88F2-DE6AD925B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D36ED-410D-4FFC-B24D-69F99C49F8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FB2D1-A765-470A-B0E5-33E476C2D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fld id="{5C9C7286-B366-43F6-9C86-D8737D161653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7A3D711-E8FB-4279-BBCF-574DCA6C93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86819DF-0458-4F81-9D99-467FE27D5F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241D9A37-FDF6-4B7A-9E35-84D4DD272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ACA8378-48B7-40A9-9C5F-1D7C75C055E8}" type="slidenum">
              <a:rPr lang="es-PR" altLang="en-US">
                <a:latin typeface="Calibri" panose="020F0502020204030204" pitchFamily="34" charset="0"/>
              </a:rPr>
              <a:pPr algn="r"/>
              <a:t>1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Slide Image Placeholder 1">
            <a:extLst>
              <a:ext uri="{FF2B5EF4-FFF2-40B4-BE49-F238E27FC236}">
                <a16:creationId xmlns:a16="http://schemas.microsoft.com/office/drawing/2014/main" id="{448E7A13-B999-4EBC-96F0-B5E8633692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3939" name="Notes Placeholder 2">
            <a:extLst>
              <a:ext uri="{FF2B5EF4-FFF2-40B4-BE49-F238E27FC236}">
                <a16:creationId xmlns:a16="http://schemas.microsoft.com/office/drawing/2014/main" id="{48807267-6310-459D-93BC-85F6B53C8F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23940" name="Slide Number Placeholder 3">
            <a:extLst>
              <a:ext uri="{FF2B5EF4-FFF2-40B4-BE49-F238E27FC236}">
                <a16:creationId xmlns:a16="http://schemas.microsoft.com/office/drawing/2014/main" id="{DFCFB016-5E88-4199-9612-7CCDEF4FCBA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18F2F39-FC9B-41F5-A8B8-7C65D695B19F}" type="slidenum">
              <a:rPr lang="es-PR" altLang="en-US" sz="1200">
                <a:latin typeface="Calibri" panose="020F0502020204030204" pitchFamily="34" charset="0"/>
              </a:rPr>
              <a:pPr algn="r"/>
              <a:t>10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>
            <a:extLst>
              <a:ext uri="{FF2B5EF4-FFF2-40B4-BE49-F238E27FC236}">
                <a16:creationId xmlns:a16="http://schemas.microsoft.com/office/drawing/2014/main" id="{9FCAD0A3-9A54-49AF-8E1A-1CA97B7AA1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7795" name="Notes Placeholder 2">
            <a:extLst>
              <a:ext uri="{FF2B5EF4-FFF2-40B4-BE49-F238E27FC236}">
                <a16:creationId xmlns:a16="http://schemas.microsoft.com/office/drawing/2014/main" id="{E2D61090-0F52-418C-A0C8-766A1DCC80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17796" name="Slide Number Placeholder 3">
            <a:extLst>
              <a:ext uri="{FF2B5EF4-FFF2-40B4-BE49-F238E27FC236}">
                <a16:creationId xmlns:a16="http://schemas.microsoft.com/office/drawing/2014/main" id="{EBD8A053-14AD-43AA-B0EE-C852C792766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AC23EA1-1D39-4ED0-818D-329A9ABE8617}" type="slidenum">
              <a:rPr lang="es-PR" altLang="en-US" sz="1200">
                <a:latin typeface="Calibri" panose="020F0502020204030204" pitchFamily="34" charset="0"/>
              </a:rPr>
              <a:pPr algn="r"/>
              <a:t>11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Slide Image Placeholder 1">
            <a:extLst>
              <a:ext uri="{FF2B5EF4-FFF2-40B4-BE49-F238E27FC236}">
                <a16:creationId xmlns:a16="http://schemas.microsoft.com/office/drawing/2014/main" id="{813D429C-D3D0-46B2-B640-32D2278F89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4179" name="Notes Placeholder 2">
            <a:extLst>
              <a:ext uri="{FF2B5EF4-FFF2-40B4-BE49-F238E27FC236}">
                <a16:creationId xmlns:a16="http://schemas.microsoft.com/office/drawing/2014/main" id="{46447BB2-03FD-4356-A2E4-8516B705E9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74180" name="Slide Number Placeholder 3">
            <a:extLst>
              <a:ext uri="{FF2B5EF4-FFF2-40B4-BE49-F238E27FC236}">
                <a16:creationId xmlns:a16="http://schemas.microsoft.com/office/drawing/2014/main" id="{520BC470-362B-42C7-8A08-4631CE0B0E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55B2B97-CA22-4E0B-9DA5-032587B81A04}" type="slidenum">
              <a:rPr lang="es-PR" altLang="en-US" sz="1200">
                <a:latin typeface="Calibri" panose="020F0502020204030204" pitchFamily="34" charset="0"/>
              </a:rPr>
              <a:pPr algn="r"/>
              <a:t>12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Slide Image Placeholder 1">
            <a:extLst>
              <a:ext uri="{FF2B5EF4-FFF2-40B4-BE49-F238E27FC236}">
                <a16:creationId xmlns:a16="http://schemas.microsoft.com/office/drawing/2014/main" id="{4F56321E-8B04-4697-9474-EFE4EED12B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1891" name="Notes Placeholder 2">
            <a:extLst>
              <a:ext uri="{FF2B5EF4-FFF2-40B4-BE49-F238E27FC236}">
                <a16:creationId xmlns:a16="http://schemas.microsoft.com/office/drawing/2014/main" id="{75175986-93BD-42E3-BBBE-837D9F168A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21892" name="Slide Number Placeholder 3">
            <a:extLst>
              <a:ext uri="{FF2B5EF4-FFF2-40B4-BE49-F238E27FC236}">
                <a16:creationId xmlns:a16="http://schemas.microsoft.com/office/drawing/2014/main" id="{EB9E63F4-F5E9-4701-AC65-3A641ABB29F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E808E59-7504-4696-B313-3EF7AAE8E57F}" type="slidenum">
              <a:rPr lang="es-PR" altLang="en-US" sz="1200">
                <a:latin typeface="Calibri" panose="020F0502020204030204" pitchFamily="34" charset="0"/>
              </a:rPr>
              <a:pPr algn="r"/>
              <a:t>13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>
            <a:extLst>
              <a:ext uri="{FF2B5EF4-FFF2-40B4-BE49-F238E27FC236}">
                <a16:creationId xmlns:a16="http://schemas.microsoft.com/office/drawing/2014/main" id="{91B38B7C-90BA-491D-898C-0B24C43C1D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Notes Placeholder 2">
            <a:extLst>
              <a:ext uri="{FF2B5EF4-FFF2-40B4-BE49-F238E27FC236}">
                <a16:creationId xmlns:a16="http://schemas.microsoft.com/office/drawing/2014/main" id="{3117BCC9-6D39-4E7C-BBCD-D6E33DE085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15748" name="Slide Number Placeholder 3">
            <a:extLst>
              <a:ext uri="{FF2B5EF4-FFF2-40B4-BE49-F238E27FC236}">
                <a16:creationId xmlns:a16="http://schemas.microsoft.com/office/drawing/2014/main" id="{D5E8489C-16D2-40F6-B872-1581458FEB0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EE38AB4D-B641-4B36-958F-D6B93B7A4636}" type="slidenum">
              <a:rPr lang="es-PR" altLang="en-US" sz="1200">
                <a:latin typeface="Calibri" panose="020F0502020204030204" pitchFamily="34" charset="0"/>
              </a:rPr>
              <a:pPr algn="r"/>
              <a:t>14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>
            <a:extLst>
              <a:ext uri="{FF2B5EF4-FFF2-40B4-BE49-F238E27FC236}">
                <a16:creationId xmlns:a16="http://schemas.microsoft.com/office/drawing/2014/main" id="{8A402CB7-C0F9-4005-AA78-E6869FEDD8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>
            <a:extLst>
              <a:ext uri="{FF2B5EF4-FFF2-40B4-BE49-F238E27FC236}">
                <a16:creationId xmlns:a16="http://schemas.microsoft.com/office/drawing/2014/main" id="{0EDADC68-EF5A-470F-B9F4-3F563143C8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25988" name="Slide Number Placeholder 3">
            <a:extLst>
              <a:ext uri="{FF2B5EF4-FFF2-40B4-BE49-F238E27FC236}">
                <a16:creationId xmlns:a16="http://schemas.microsoft.com/office/drawing/2014/main" id="{20EBB410-486E-421E-A4C3-B03C9A346A0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9AD5BDD-4492-43F5-8F93-22B42FFD49ED}" type="slidenum">
              <a:rPr lang="es-PR" altLang="en-US" sz="1200">
                <a:latin typeface="Calibri" panose="020F0502020204030204" pitchFamily="34" charset="0"/>
              </a:rPr>
              <a:pPr algn="r"/>
              <a:t>15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2" name="Slide Image Placeholder 1">
            <a:extLst>
              <a:ext uri="{FF2B5EF4-FFF2-40B4-BE49-F238E27FC236}">
                <a16:creationId xmlns:a16="http://schemas.microsoft.com/office/drawing/2014/main" id="{F7471125-6D7D-48EF-BA1C-34C3C171CE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0563" name="Notes Placeholder 2">
            <a:extLst>
              <a:ext uri="{FF2B5EF4-FFF2-40B4-BE49-F238E27FC236}">
                <a16:creationId xmlns:a16="http://schemas.microsoft.com/office/drawing/2014/main" id="{211F49A1-13F1-4E7F-9309-B3FD8C1193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90564" name="Slide Number Placeholder 3">
            <a:extLst>
              <a:ext uri="{FF2B5EF4-FFF2-40B4-BE49-F238E27FC236}">
                <a16:creationId xmlns:a16="http://schemas.microsoft.com/office/drawing/2014/main" id="{6DD04BF8-D9BE-4DC4-85DD-6A5A3CC2E9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1826DBA-EC7E-45DA-AB14-536C1728A691}" type="slidenum">
              <a:rPr lang="es-PR" altLang="en-US" sz="1200">
                <a:latin typeface="Calibri" panose="020F0502020204030204" pitchFamily="34" charset="0"/>
              </a:rPr>
              <a:pPr algn="r"/>
              <a:t>16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Slide Image Placeholder 1">
            <a:extLst>
              <a:ext uri="{FF2B5EF4-FFF2-40B4-BE49-F238E27FC236}">
                <a16:creationId xmlns:a16="http://schemas.microsoft.com/office/drawing/2014/main" id="{BD4D07A0-DF39-45AC-9CD0-B16E74C27E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083" name="Notes Placeholder 2">
            <a:extLst>
              <a:ext uri="{FF2B5EF4-FFF2-40B4-BE49-F238E27FC236}">
                <a16:creationId xmlns:a16="http://schemas.microsoft.com/office/drawing/2014/main" id="{26542BC4-DEFB-426B-8C9F-D8124E656D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30084" name="Slide Number Placeholder 3">
            <a:extLst>
              <a:ext uri="{FF2B5EF4-FFF2-40B4-BE49-F238E27FC236}">
                <a16:creationId xmlns:a16="http://schemas.microsoft.com/office/drawing/2014/main" id="{EAC767D1-841B-4379-ACC4-69643A2073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0F46D31C-17B7-4A04-A06C-344621BF19A9}" type="slidenum">
              <a:rPr lang="es-PR" altLang="en-US" sz="1200">
                <a:latin typeface="Calibri" panose="020F0502020204030204" pitchFamily="34" charset="0"/>
              </a:rPr>
              <a:pPr algn="r"/>
              <a:t>17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Slide Image Placeholder 1">
            <a:extLst>
              <a:ext uri="{FF2B5EF4-FFF2-40B4-BE49-F238E27FC236}">
                <a16:creationId xmlns:a16="http://schemas.microsoft.com/office/drawing/2014/main" id="{52BB36B6-6790-47C7-8F8E-389CCBCBBE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2131" name="Notes Placeholder 2">
            <a:extLst>
              <a:ext uri="{FF2B5EF4-FFF2-40B4-BE49-F238E27FC236}">
                <a16:creationId xmlns:a16="http://schemas.microsoft.com/office/drawing/2014/main" id="{5A462988-F05E-465B-980F-920114A0C7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32132" name="Slide Number Placeholder 3">
            <a:extLst>
              <a:ext uri="{FF2B5EF4-FFF2-40B4-BE49-F238E27FC236}">
                <a16:creationId xmlns:a16="http://schemas.microsoft.com/office/drawing/2014/main" id="{BBC1437D-27E7-48ED-A1BE-5BF2F6769F0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D8783BF-D472-401B-BC75-E9F60166D7AF}" type="slidenum">
              <a:rPr lang="es-PR" altLang="en-US" sz="1200">
                <a:latin typeface="Calibri" panose="020F0502020204030204" pitchFamily="34" charset="0"/>
              </a:rPr>
              <a:pPr algn="r"/>
              <a:t>18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Slide Image Placeholder 1">
            <a:extLst>
              <a:ext uri="{FF2B5EF4-FFF2-40B4-BE49-F238E27FC236}">
                <a16:creationId xmlns:a16="http://schemas.microsoft.com/office/drawing/2014/main" id="{87CDCB02-66B2-423E-A8D8-DCF3A5F8C1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4179" name="Notes Placeholder 2">
            <a:extLst>
              <a:ext uri="{FF2B5EF4-FFF2-40B4-BE49-F238E27FC236}">
                <a16:creationId xmlns:a16="http://schemas.microsoft.com/office/drawing/2014/main" id="{DA1E5E8B-4EB0-419E-8F0B-778869C988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34180" name="Slide Number Placeholder 3">
            <a:extLst>
              <a:ext uri="{FF2B5EF4-FFF2-40B4-BE49-F238E27FC236}">
                <a16:creationId xmlns:a16="http://schemas.microsoft.com/office/drawing/2014/main" id="{1CF85AC4-3440-4DC4-AB2B-2FDA4547F3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5403FBA-53BC-46E6-9B14-69AF26A87113}" type="slidenum">
              <a:rPr lang="es-PR" altLang="en-US" sz="1200">
                <a:latin typeface="Calibri" panose="020F0502020204030204" pitchFamily="34" charset="0"/>
              </a:rPr>
              <a:pPr algn="r"/>
              <a:t>19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02B8AB77-E0ED-44FD-AB75-82E10D0756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F781883D-5294-4B44-974D-E391EC4BDA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3A2A2A2C-1C18-4847-99AF-81DCE081B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97CBECAD-8C61-42FB-B490-B6440AADC62D}" type="slidenum">
              <a:rPr lang="es-PR" altLang="en-US">
                <a:latin typeface="Calibri" panose="020F0502020204030204" pitchFamily="34" charset="0"/>
              </a:rPr>
              <a:pPr algn="r"/>
              <a:t>2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Slide Image Placeholder 1">
            <a:extLst>
              <a:ext uri="{FF2B5EF4-FFF2-40B4-BE49-F238E27FC236}">
                <a16:creationId xmlns:a16="http://schemas.microsoft.com/office/drawing/2014/main" id="{7BB270FD-C282-4D19-AD9D-A908701CEC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3075" name="Notes Placeholder 2">
            <a:extLst>
              <a:ext uri="{FF2B5EF4-FFF2-40B4-BE49-F238E27FC236}">
                <a16:creationId xmlns:a16="http://schemas.microsoft.com/office/drawing/2014/main" id="{305D4255-6BF1-4DD0-81F9-3C4D2C8287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83076" name="Slide Number Placeholder 3">
            <a:extLst>
              <a:ext uri="{FF2B5EF4-FFF2-40B4-BE49-F238E27FC236}">
                <a16:creationId xmlns:a16="http://schemas.microsoft.com/office/drawing/2014/main" id="{B392D17D-86B1-430F-91D7-80A4CD7489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6092233-6E52-4AF5-96F1-1BD0F5BAC33F}" type="slidenum">
              <a:rPr lang="es-PR" altLang="en-US" sz="1200">
                <a:latin typeface="Calibri" panose="020F0502020204030204" pitchFamily="34" charset="0"/>
              </a:rPr>
              <a:pPr algn="r"/>
              <a:t>20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Slide Image Placeholder 1">
            <a:extLst>
              <a:ext uri="{FF2B5EF4-FFF2-40B4-BE49-F238E27FC236}">
                <a16:creationId xmlns:a16="http://schemas.microsoft.com/office/drawing/2014/main" id="{65F21E05-334A-4E9F-9F53-64E9B57B9B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5123" name="Notes Placeholder 2">
            <a:extLst>
              <a:ext uri="{FF2B5EF4-FFF2-40B4-BE49-F238E27FC236}">
                <a16:creationId xmlns:a16="http://schemas.microsoft.com/office/drawing/2014/main" id="{A31957EF-3E19-43C7-854A-51400C97D2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85124" name="Slide Number Placeholder 3">
            <a:extLst>
              <a:ext uri="{FF2B5EF4-FFF2-40B4-BE49-F238E27FC236}">
                <a16:creationId xmlns:a16="http://schemas.microsoft.com/office/drawing/2014/main" id="{249273EC-F27D-4BF8-A51C-5800D0085B9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B88E6F9-3F0F-4246-892B-3E6F0FDF0485}" type="slidenum">
              <a:rPr lang="es-PR" altLang="en-US" sz="1200">
                <a:latin typeface="Calibri" panose="020F0502020204030204" pitchFamily="34" charset="0"/>
              </a:rPr>
              <a:pPr algn="r"/>
              <a:t>21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Slide Image Placeholder 1">
            <a:extLst>
              <a:ext uri="{FF2B5EF4-FFF2-40B4-BE49-F238E27FC236}">
                <a16:creationId xmlns:a16="http://schemas.microsoft.com/office/drawing/2014/main" id="{973066EA-DE5E-4EA0-9134-8E59188530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3315" name="Notes Placeholder 2">
            <a:extLst>
              <a:ext uri="{FF2B5EF4-FFF2-40B4-BE49-F238E27FC236}">
                <a16:creationId xmlns:a16="http://schemas.microsoft.com/office/drawing/2014/main" id="{65ABB3A6-1244-492F-8A21-3927ED1257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93316" name="Slide Number Placeholder 3">
            <a:extLst>
              <a:ext uri="{FF2B5EF4-FFF2-40B4-BE49-F238E27FC236}">
                <a16:creationId xmlns:a16="http://schemas.microsoft.com/office/drawing/2014/main" id="{0BB3C678-9984-4CF5-8160-4970457EBF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E474DF05-B8E7-4280-936F-158D0082C3C5}" type="slidenum">
              <a:rPr lang="es-PR" altLang="en-US" sz="1200">
                <a:latin typeface="Calibri" panose="020F0502020204030204" pitchFamily="34" charset="0"/>
              </a:rPr>
              <a:pPr algn="r"/>
              <a:t>22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Slide Image Placeholder 1">
            <a:extLst>
              <a:ext uri="{FF2B5EF4-FFF2-40B4-BE49-F238E27FC236}">
                <a16:creationId xmlns:a16="http://schemas.microsoft.com/office/drawing/2014/main" id="{524F1B25-B78C-446D-9567-2FCABE8EF4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2611" name="Notes Placeholder 2">
            <a:extLst>
              <a:ext uri="{FF2B5EF4-FFF2-40B4-BE49-F238E27FC236}">
                <a16:creationId xmlns:a16="http://schemas.microsoft.com/office/drawing/2014/main" id="{95435596-17EA-42FB-AB3E-DCC63788F8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92612" name="Slide Number Placeholder 3">
            <a:extLst>
              <a:ext uri="{FF2B5EF4-FFF2-40B4-BE49-F238E27FC236}">
                <a16:creationId xmlns:a16="http://schemas.microsoft.com/office/drawing/2014/main" id="{408875B3-D52A-4128-B504-CC6F0789B95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F22D8D0-AB8D-43D9-8815-EEC1BD06E76B}" type="slidenum">
              <a:rPr lang="es-PR" altLang="en-US" sz="1200">
                <a:latin typeface="Calibri" panose="020F0502020204030204" pitchFamily="34" charset="0"/>
              </a:rPr>
              <a:pPr algn="r"/>
              <a:t>23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Slide Image Placeholder 1">
            <a:extLst>
              <a:ext uri="{FF2B5EF4-FFF2-40B4-BE49-F238E27FC236}">
                <a16:creationId xmlns:a16="http://schemas.microsoft.com/office/drawing/2014/main" id="{77AB6B51-081D-4006-82E1-D659DDEF58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1731" name="Notes Placeholder 2">
            <a:extLst>
              <a:ext uri="{FF2B5EF4-FFF2-40B4-BE49-F238E27FC236}">
                <a16:creationId xmlns:a16="http://schemas.microsoft.com/office/drawing/2014/main" id="{A21D1815-8F93-4AAE-9D47-2BE3E2C076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1732" name="Slide Number Placeholder 3">
            <a:extLst>
              <a:ext uri="{FF2B5EF4-FFF2-40B4-BE49-F238E27FC236}">
                <a16:creationId xmlns:a16="http://schemas.microsoft.com/office/drawing/2014/main" id="{D9A528E1-AD9C-4A95-882A-A0299D938A0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294623A-059A-48E8-81A1-CCD2301DA1D8}" type="slidenum">
              <a:rPr lang="es-PR" altLang="en-US" sz="1200">
                <a:latin typeface="Calibri" panose="020F0502020204030204" pitchFamily="34" charset="0"/>
              </a:rPr>
              <a:pPr algn="r"/>
              <a:t>24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Slide Image Placeholder 1">
            <a:extLst>
              <a:ext uri="{FF2B5EF4-FFF2-40B4-BE49-F238E27FC236}">
                <a16:creationId xmlns:a16="http://schemas.microsoft.com/office/drawing/2014/main" id="{0327B6EB-C287-4988-A418-A22593C722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1635" name="Notes Placeholder 2">
            <a:extLst>
              <a:ext uri="{FF2B5EF4-FFF2-40B4-BE49-F238E27FC236}">
                <a16:creationId xmlns:a16="http://schemas.microsoft.com/office/drawing/2014/main" id="{0C26549F-5465-4A5C-9871-5085EB0C5C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21636" name="Slide Number Placeholder 3">
            <a:extLst>
              <a:ext uri="{FF2B5EF4-FFF2-40B4-BE49-F238E27FC236}">
                <a16:creationId xmlns:a16="http://schemas.microsoft.com/office/drawing/2014/main" id="{20C8E0B5-DE88-4B64-8176-168311378EA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35DD91E-0691-457D-83D9-54F5CE9B6A87}" type="slidenum">
              <a:rPr lang="es-PR" altLang="en-US" sz="1200">
                <a:latin typeface="Calibri" panose="020F0502020204030204" pitchFamily="34" charset="0"/>
              </a:rPr>
              <a:pPr algn="r"/>
              <a:t>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Slide Image Placeholder 1">
            <a:extLst>
              <a:ext uri="{FF2B5EF4-FFF2-40B4-BE49-F238E27FC236}">
                <a16:creationId xmlns:a16="http://schemas.microsoft.com/office/drawing/2014/main" id="{96981C86-5D41-49D6-B2A0-7F81924996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7299" name="Notes Placeholder 2">
            <a:extLst>
              <a:ext uri="{FF2B5EF4-FFF2-40B4-BE49-F238E27FC236}">
                <a16:creationId xmlns:a16="http://schemas.microsoft.com/office/drawing/2014/main" id="{C4F450E5-D077-4C7E-9B4C-A0F2769659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7300" name="Slide Number Placeholder 3">
            <a:extLst>
              <a:ext uri="{FF2B5EF4-FFF2-40B4-BE49-F238E27FC236}">
                <a16:creationId xmlns:a16="http://schemas.microsoft.com/office/drawing/2014/main" id="{8E2C0CD8-C1C2-4325-881F-CB6D8784A5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CC840BD-B56F-4B14-81A0-3CAA013E1810}" type="slidenum">
              <a:rPr lang="es-PR" altLang="en-US" sz="1200">
                <a:latin typeface="Calibri" panose="020F0502020204030204" pitchFamily="34" charset="0"/>
              </a:rPr>
              <a:pPr algn="r"/>
              <a:t>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>
            <a:extLst>
              <a:ext uri="{FF2B5EF4-FFF2-40B4-BE49-F238E27FC236}">
                <a16:creationId xmlns:a16="http://schemas.microsoft.com/office/drawing/2014/main" id="{42879CF2-2CC8-42F1-A995-D753A389F1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7" name="Notes Placeholder 2">
            <a:extLst>
              <a:ext uri="{FF2B5EF4-FFF2-40B4-BE49-F238E27FC236}">
                <a16:creationId xmlns:a16="http://schemas.microsoft.com/office/drawing/2014/main" id="{C353CE45-5769-42CC-822B-8C13120AE3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36228" name="Slide Number Placeholder 3">
            <a:extLst>
              <a:ext uri="{FF2B5EF4-FFF2-40B4-BE49-F238E27FC236}">
                <a16:creationId xmlns:a16="http://schemas.microsoft.com/office/drawing/2014/main" id="{76CE77FE-CDEF-42CA-B72A-C4F7902639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C77C484-F325-4B0F-A9A9-B09B573CAF89}" type="slidenum">
              <a:rPr lang="es-PR" altLang="en-US" sz="1200">
                <a:latin typeface="Calibri" panose="020F0502020204030204" pitchFamily="34" charset="0"/>
              </a:rPr>
              <a:pPr algn="r"/>
              <a:t>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Slide Image Placeholder 1">
            <a:extLst>
              <a:ext uri="{FF2B5EF4-FFF2-40B4-BE49-F238E27FC236}">
                <a16:creationId xmlns:a16="http://schemas.microsoft.com/office/drawing/2014/main" id="{17EB6B12-A621-45D2-8F41-67090BD278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5363" name="Notes Placeholder 2">
            <a:extLst>
              <a:ext uri="{FF2B5EF4-FFF2-40B4-BE49-F238E27FC236}">
                <a16:creationId xmlns:a16="http://schemas.microsoft.com/office/drawing/2014/main" id="{7ED0073F-AB5C-439B-843E-776D2E2124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95364" name="Slide Number Placeholder 3">
            <a:extLst>
              <a:ext uri="{FF2B5EF4-FFF2-40B4-BE49-F238E27FC236}">
                <a16:creationId xmlns:a16="http://schemas.microsoft.com/office/drawing/2014/main" id="{6394A866-7600-48C4-B770-DBC17DD502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E783BCC-EAD3-4EDA-8185-7F74077FB0BD}" type="slidenum">
              <a:rPr lang="es-PR" altLang="en-US" sz="1200">
                <a:latin typeface="Calibri" panose="020F0502020204030204" pitchFamily="34" charset="0"/>
              </a:rPr>
              <a:pPr algn="r"/>
              <a:t>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Slide Image Placeholder 1">
            <a:extLst>
              <a:ext uri="{FF2B5EF4-FFF2-40B4-BE49-F238E27FC236}">
                <a16:creationId xmlns:a16="http://schemas.microsoft.com/office/drawing/2014/main" id="{4CA07EF1-5298-4759-864C-F86DE99799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1267" name="Notes Placeholder 2">
            <a:extLst>
              <a:ext uri="{FF2B5EF4-FFF2-40B4-BE49-F238E27FC236}">
                <a16:creationId xmlns:a16="http://schemas.microsoft.com/office/drawing/2014/main" id="{2DC2927B-581C-46E9-A43F-78CC8FFD73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91268" name="Slide Number Placeholder 3">
            <a:extLst>
              <a:ext uri="{FF2B5EF4-FFF2-40B4-BE49-F238E27FC236}">
                <a16:creationId xmlns:a16="http://schemas.microsoft.com/office/drawing/2014/main" id="{70EAFA27-78F0-4BC3-94FB-D6BF14811C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88C573F-C295-4D0D-B18E-078E6ADF5C83}" type="slidenum">
              <a:rPr lang="es-PR" altLang="en-US" sz="1200">
                <a:latin typeface="Calibri" panose="020F0502020204030204" pitchFamily="34" charset="0"/>
              </a:rPr>
              <a:pPr algn="r"/>
              <a:t>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Slide Image Placeholder 1">
            <a:extLst>
              <a:ext uri="{FF2B5EF4-FFF2-40B4-BE49-F238E27FC236}">
                <a16:creationId xmlns:a16="http://schemas.microsoft.com/office/drawing/2014/main" id="{48311FCF-4034-470D-A01F-F6EBD4521E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9219" name="Notes Placeholder 2">
            <a:extLst>
              <a:ext uri="{FF2B5EF4-FFF2-40B4-BE49-F238E27FC236}">
                <a16:creationId xmlns:a16="http://schemas.microsoft.com/office/drawing/2014/main" id="{8333BDD6-D0CE-462E-A4DC-C9428EB651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89220" name="Slide Number Placeholder 3">
            <a:extLst>
              <a:ext uri="{FF2B5EF4-FFF2-40B4-BE49-F238E27FC236}">
                <a16:creationId xmlns:a16="http://schemas.microsoft.com/office/drawing/2014/main" id="{FE1CFFD7-1FA0-441F-803C-FD45CA6937E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089471B-40B7-4F9E-BFC1-B2601D6419D3}" type="slidenum">
              <a:rPr lang="es-PR" altLang="en-US" sz="1200">
                <a:latin typeface="Calibri" panose="020F0502020204030204" pitchFamily="34" charset="0"/>
              </a:rPr>
              <a:pPr algn="r"/>
              <a:t>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Slide Image Placeholder 1">
            <a:extLst>
              <a:ext uri="{FF2B5EF4-FFF2-40B4-BE49-F238E27FC236}">
                <a16:creationId xmlns:a16="http://schemas.microsoft.com/office/drawing/2014/main" id="{798A5F3F-068D-4130-83C1-529860D76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7171" name="Notes Placeholder 2">
            <a:extLst>
              <a:ext uri="{FF2B5EF4-FFF2-40B4-BE49-F238E27FC236}">
                <a16:creationId xmlns:a16="http://schemas.microsoft.com/office/drawing/2014/main" id="{D16D4F94-D14F-43E8-8604-87B2416B2A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287172" name="Slide Number Placeholder 3">
            <a:extLst>
              <a:ext uri="{FF2B5EF4-FFF2-40B4-BE49-F238E27FC236}">
                <a16:creationId xmlns:a16="http://schemas.microsoft.com/office/drawing/2014/main" id="{15A9451C-32C0-4692-9274-C35DBB95FB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311EAA61-A0ED-4A59-A214-D4D7585D68FB}" type="slidenum">
              <a:rPr lang="es-PR" altLang="en-US" sz="1200">
                <a:latin typeface="Calibri" panose="020F0502020204030204" pitchFamily="34" charset="0"/>
              </a:rPr>
              <a:pPr algn="r"/>
              <a:t>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6E7CB8-613C-43BE-A0A0-4F1794AD6354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354570B9-5A80-428D-BBF6-F9F9F36308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788DB0-B22B-448D-AC8F-AB51CC537D52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7CB1F-5FAE-42B8-9E2C-1E58AF9E6E07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DA60D566-CEA3-4945-BDED-DA8B64F11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820DA439-1D8F-4652-88FA-BED87D782C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s-PR" altLang="en-US" sz="1200" dirty="0" err="1">
                <a:latin typeface="Arial" panose="020B0604020202020204" pitchFamily="34" charset="0"/>
              </a:rPr>
              <a:t>Saludmed</a:t>
            </a:r>
            <a:r>
              <a:rPr lang="es-PR" altLang="en-US" sz="1200" dirty="0">
                <a:latin typeface="Arial" panose="020B0604020202020204" pitchFamily="34" charset="0"/>
              </a:rPr>
              <a:t> 2023, por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dirty="0">
                <a:latin typeface="Arial" panose="020B0604020202020204" pitchFamily="34" charset="0"/>
              </a:rPr>
              <a:t>, </a:t>
            </a:r>
          </a:p>
          <a:p>
            <a:r>
              <a:rPr lang="es-PR" altLang="en-US" sz="1200" dirty="0">
                <a:latin typeface="Arial" panose="020B0604020202020204" pitchFamily="34" charset="0"/>
              </a:rPr>
              <a:t>de tipo: 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dirty="0">
                <a:latin typeface="Arial" panose="020B0604020202020204" pitchFamily="34" charset="0"/>
              </a:rPr>
              <a:t>.  </a:t>
            </a:r>
          </a:p>
          <a:p>
            <a:r>
              <a:rPr lang="es-PR" altLang="en-US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dirty="0">
                <a:latin typeface="Arial" panose="020B0604020202020204" pitchFamily="34" charset="0"/>
              </a:rPr>
              <a:t>.</a:t>
            </a:r>
            <a:endParaRPr lang="es-PR" altLang="en-US" sz="1800" dirty="0">
              <a:latin typeface="Arial" panose="020B0604020202020204" pitchFamily="34" charset="0"/>
            </a:endParaRPr>
          </a:p>
        </p:txBody>
      </p:sp>
      <p:pic>
        <p:nvPicPr>
          <p:cNvPr id="12" name="Picture 108">
            <a:extLst>
              <a:ext uri="{FF2B5EF4-FFF2-40B4-BE49-F238E27FC236}">
                <a16:creationId xmlns:a16="http://schemas.microsoft.com/office/drawing/2014/main" id="{DC5068F3-A03B-4B1B-9ECB-4CFCF0FFBF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033838"/>
            <a:ext cx="2484437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3ED007-BE93-4BE5-94A5-98C2D197360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24C502-5F1D-45DC-9320-E8AF992B6B4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C3287A-C6B7-4E7E-B728-E47779F13C0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05AE28-ED3D-408E-A3A1-246BFF7DB4B9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E996E-06CE-45FE-BCDC-B4B8C7FB734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8" name="Rounded Rectangle 26">
            <a:extLst>
              <a:ext uri="{FF2B5EF4-FFF2-40B4-BE49-F238E27FC236}">
                <a16:creationId xmlns:a16="http://schemas.microsoft.com/office/drawing/2014/main" id="{06F850B9-8BA3-4264-9C8A-08F9BD001677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9" name="Rounded Rectangle 40">
            <a:extLst>
              <a:ext uri="{FF2B5EF4-FFF2-40B4-BE49-F238E27FC236}">
                <a16:creationId xmlns:a16="http://schemas.microsoft.com/office/drawing/2014/main" id="{D02E825B-E14D-4C04-A513-8A6C4602589D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DA9966-8DBF-4B67-AB69-147D9054F50E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1" name="Picture 119">
            <a:extLst>
              <a:ext uri="{FF2B5EF4-FFF2-40B4-BE49-F238E27FC236}">
                <a16:creationId xmlns:a16="http://schemas.microsoft.com/office/drawing/2014/main" id="{08E0A767-6233-4539-AC66-6B3DFFF0A7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49725"/>
            <a:ext cx="1141413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9B95C9AB-57D3-44CC-89FF-5361ED15E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A00725-20A2-4283-BBC4-E86D92DF4AB4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E2E75110-F70E-4791-91B4-4F18D8D6471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4159-259C-42E5-9096-F3B1D6EAC8FD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4A1BAE2E-6667-402B-B73E-2ED70B5673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8798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D3E0760-66F0-4224-B6CA-392DB810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66617-02A0-40CB-9E13-2883A10567C3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C053F6E-DD9E-4B99-B55B-AED57629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6C26A8E-7D0D-41A6-BF43-B26D1214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062B1-0FA7-4736-AAD2-A68DB7EE5AB0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21785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37BE17B-F4BA-4AF6-93AA-1C860B92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AE1B-FF7D-4CA7-89C7-4C772388686A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EF2DD3F-B72B-4474-9F72-89D54A63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519EACC-8AD6-41EC-AC4A-6CFDD9AD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402BE-2B85-4316-BADE-DA73ED4AB39A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89283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2BB9A6C-3944-4082-9112-926A8085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8ED2A-4316-4D5D-9140-B8CB8958D3D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6FDA49D-F0F7-412D-AFE3-BA131914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12F77BB-46A8-4208-8C11-16770AD9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62749-F265-4128-BBAE-9BD578CD1EA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89099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586FD17-81D5-4EED-84C6-DBF5E66B8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60ED1-A6D9-481E-88D7-F39A26A43FFD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C69D154-32A0-43A4-8C49-CF478F7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42C7572-95AD-4797-8C74-C49C6DC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86FAB-047D-47F9-9DD5-D8E7F0F4AFD8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94465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87D055C-D010-4ECD-9527-1583B9E6F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0C721-477D-4E85-8B23-D2E9E405C2A7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ED6BE3C-85F8-44AB-A667-025A9ED7C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FD5C0A53-376E-4DD2-8C61-84EAD59C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F7443-A8B1-4A8A-A926-F5106599450C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400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AAFB52-42DD-48FD-8288-A001189B85FC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4B8463-8316-43A0-B49F-9529235E6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9C4AE6-2623-4A90-B7F8-FD922967B694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E1D380-E518-4850-8049-B7B79E5338B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171357-EB51-4280-9F38-2B0C9A5170D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36FE7465-DBCD-49F1-AB15-1105BCAAED08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C980A278-EAFF-4F7A-9332-142034A90FF3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4AC12-C2BF-4B1B-8C55-476C9F1EED4E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3E05D5-9BA7-4D19-B7DD-0D94FE05413F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1704B4-5C90-4EBD-A029-B9B86F4CC0C7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883D01-10DC-4639-8AE7-5515CD88143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9BC1E8-FFEC-4A71-AF27-DE3EBB15E9DF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634BBC-EE73-403C-856B-AE27EFD6CEEA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F855020D-8AED-44A2-94D2-7931ADA230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48818198-FFAA-488C-913A-DF6C884C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87704D-C085-47CA-B138-E2B79599B479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DFFE2011-BF87-4094-A1F1-DBD23A11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EF65B68E-F831-4CEB-B4CC-7BAFD702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FA3D2-792F-4159-9A50-15F4F8A9F3E2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70154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8AA7AA-0171-434C-9AB8-9E37A43AD079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062580-3282-4210-A240-13E5CC3B6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2D9B1-79E5-49AC-964E-719578FFAAD0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CCBC3-8B48-4766-BB4F-0A73A5093B2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C8C086-0A6F-46E3-85FD-CC6E7EAAFB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45899D46-3C86-4B99-9CE3-C9C62B8FF85C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4D167122-BA29-4238-9310-3B283EC3ADA5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E2F8A5-EF3F-4AF5-A5A6-37F9D862509B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C95F26-3BE2-45AB-980E-57991F96D34D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F0E0CF-87E8-45E8-9FE4-03B61948139A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77E92B-B2CD-4FC1-BBBF-26369562FA14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EAC943-0636-4A98-B44E-398D214BCA3D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196E0A-54E4-46C7-85AD-4E804095180A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86581643-A8FE-40F6-9340-A50E1D71F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2C9A7A8-2287-4FE3-A2C5-B7624AEA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1A990-65A1-44DD-BCB0-A9C6364C2697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D219D11-8025-46CD-9321-0D245724A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C7ECCFD-A11C-4BA2-825E-5F66A895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702E3-E9EA-4FFF-B693-2D5D99418841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61786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FE663379-7E36-4C2C-8282-1E1C4B1F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8C92-F673-4835-8189-180CA990D187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FA2BE-5DD1-4693-B002-1840E87D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F1F0505B-E882-44BB-A496-80341595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E96FE-B750-484E-8B24-A2434CD3835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0197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B02E6CA-415E-4300-AA3C-49553473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CFB2A-796A-4DD6-A399-BCB79858B0AB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4C67213-09E1-40B9-A721-2E338F953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040B1216-9532-404C-891A-DC633E66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C5B9B-DD84-46DB-B68B-1CDD1D493D09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0050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BD99D061-4FDD-4152-B193-64DE9C4E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45BAE-4BDA-4F64-931F-49E6367127DE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C83B1E6-C9D8-4876-A08A-A76D04C29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275C3BFD-C6F1-461D-8177-E0BBCC14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A1BC5-83E8-42A3-AEDD-FF7EE00A841D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68244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5C14B5B-725B-46F0-8AD7-6C9E2DF2B4E8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CE7F1C-659B-4330-A1DF-64B9FFFA7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AABCFD-043E-403D-9CD3-556D4E973A64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F1833D-0883-41F2-BAE5-CE36EC9D797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1F983D-73EA-4C12-9666-D50E68B20CC9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08088AB6-D19F-4086-B3F9-88379DFC21D8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4C067486-B722-4701-92A1-046BA6C47E72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B66C81-6DC7-4A7D-A19C-ED077F1325A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71ECDF-9E06-493E-882E-CC51CC000995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EA7AB9-0555-4506-80FC-928ACE6D7735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B69684-A288-4F48-8445-4008051A64E1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1FEFB-2789-4B48-802C-81A570B7E114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4FFCAB2-236C-4F42-A487-30EAB261BF97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C5CD7CE0-D3B2-465E-A78B-7EE3B4C659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A268AF6B-2913-4739-A95F-2E9EB6B5F1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B78EAC8-3002-4D82-801C-300C65E04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9E1B87-5456-480C-AC0B-895F5C630C8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6607D-4D26-44C7-8E22-F62596419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8B2D4FC3-2AB0-4182-A917-FED6EB501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C8830A0-708D-4A4A-B604-460B000CD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C7E73857-5F87-4624-897C-E83544017F5B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9EC2463-DABD-4E16-968E-A301418AA2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saludmed.com/actividadfisica/actividadfisica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9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1.jpe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2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6.jpe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7.jpe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8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29.jpe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0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6.jpeg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79F1-8589-4E71-A24C-71CB3443F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22300"/>
            <a:ext cx="9144000" cy="790575"/>
          </a:xfrm>
        </p:spPr>
        <p:txBody>
          <a:bodyPr>
            <a:normAutofit/>
          </a:bodyPr>
          <a:lstStyle/>
          <a:p>
            <a:pPr algn="ctr"/>
            <a:r>
              <a:rPr lang="es-PR" altLang="en-US" sz="28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ACTIVIDAD FÍSICA: </a:t>
            </a:r>
            <a:r>
              <a:rPr lang="es-PR" altLang="en-US" sz="2800" i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EVOLUCIÓN Y</a:t>
            </a:r>
            <a:br>
              <a:rPr lang="es-PR" alt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32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Delineamientos Más Recientes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550C2-0BAE-4B41-909B-E6900BEDCEE7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n-US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n-US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77750A6C-E90B-46F4-8001-89F5DA8F7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9375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>
            <a:extLst>
              <a:ext uri="{FF2B5EF4-FFF2-40B4-BE49-F238E27FC236}">
                <a16:creationId xmlns:a16="http://schemas.microsoft.com/office/drawing/2014/main" id="{988CCCE4-74E5-4927-A1BB-45DD9C8E5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n-US" sz="1800" b="1">
                <a:solidFill>
                  <a:srgbClr val="484876"/>
                </a:solidFill>
              </a:rPr>
              <a:t>Web:        </a:t>
            </a:r>
            <a:r>
              <a:rPr lang="es-PR" altLang="en-US" sz="1800" b="1" i="1">
                <a:solidFill>
                  <a:srgbClr val="484876"/>
                </a:solidFill>
              </a:rPr>
              <a:t>http://www.saludmed.com/</a:t>
            </a:r>
            <a:endParaRPr lang="es-PR" altLang="en-US" sz="2800" i="1">
              <a:solidFill>
                <a:srgbClr val="484876"/>
              </a:solidFill>
            </a:endParaRPr>
          </a:p>
        </p:txBody>
      </p:sp>
      <p:pic>
        <p:nvPicPr>
          <p:cNvPr id="5138" name="Picture 18">
            <a:extLst>
              <a:ext uri="{FF2B5EF4-FFF2-40B4-BE49-F238E27FC236}">
                <a16:creationId xmlns:a16="http://schemas.microsoft.com/office/drawing/2014/main" id="{AE4C3C5C-DC89-4972-A842-289BE862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>
            <a:extLst>
              <a:ext uri="{FF2B5EF4-FFF2-40B4-BE49-F238E27FC236}">
                <a16:creationId xmlns:a16="http://schemas.microsoft.com/office/drawing/2014/main" id="{260F3914-814C-4A5D-89B9-BBEE005B7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159375"/>
            <a:ext cx="410368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n-US" sz="1800" b="1">
                <a:solidFill>
                  <a:srgbClr val="484876"/>
                </a:solidFill>
              </a:rPr>
              <a:t>E-Mail:</a:t>
            </a:r>
            <a:r>
              <a:rPr lang="es-PR" altLang="en-US" sz="1800" b="1" i="1">
                <a:solidFill>
                  <a:srgbClr val="484876"/>
                </a:solidFill>
              </a:rPr>
              <a:t>     elopateg@intermetro.edu</a:t>
            </a:r>
          </a:p>
        </p:txBody>
      </p:sp>
      <p:pic>
        <p:nvPicPr>
          <p:cNvPr id="5143" name="Picture 23">
            <a:extLst>
              <a:ext uri="{FF2B5EF4-FFF2-40B4-BE49-F238E27FC236}">
                <a16:creationId xmlns:a16="http://schemas.microsoft.com/office/drawing/2014/main" id="{FBA19E61-67EF-4C1E-AE68-5FDC80E4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66420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>
            <a:extLst>
              <a:ext uri="{FF2B5EF4-FFF2-40B4-BE49-F238E27FC236}">
                <a16:creationId xmlns:a16="http://schemas.microsoft.com/office/drawing/2014/main" id="{66EA6A35-77C2-4C0A-B33E-F89EA86D0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82804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n-US" sz="1700" b="1">
                <a:solidFill>
                  <a:srgbClr val="484876"/>
                </a:solidFill>
              </a:rPr>
              <a:t>Artículo:   </a:t>
            </a:r>
            <a:r>
              <a:rPr lang="es-PR" altLang="en-US" sz="1700" b="1" i="1">
                <a:solidFill>
                  <a:srgbClr val="484876"/>
                </a:solidFill>
                <a:hlinkClick r:id="rId7"/>
              </a:rPr>
              <a:t>http://www.saludmed.com/actividadfisica/actividadfisica</a:t>
            </a:r>
            <a:r>
              <a:rPr lang="es-PR" altLang="en-US" sz="1700" b="1" i="1">
                <a:hlinkClick r:id="rId7"/>
              </a:rPr>
              <a:t>.html</a:t>
            </a:r>
            <a:endParaRPr lang="es-PR" altLang="en-US" sz="1700" b="1" i="1">
              <a:solidFill>
                <a:srgbClr val="484876"/>
              </a:solidFill>
            </a:endParaRPr>
          </a:p>
        </p:txBody>
      </p:sp>
      <p:pic>
        <p:nvPicPr>
          <p:cNvPr id="5150" name="Picture 30">
            <a:extLst>
              <a:ext uri="{FF2B5EF4-FFF2-40B4-BE49-F238E27FC236}">
                <a16:creationId xmlns:a16="http://schemas.microsoft.com/office/drawing/2014/main" id="{8C246263-B16F-406A-A451-1CA1B190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412875"/>
            <a:ext cx="3168650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6" name="Picture 4">
            <a:extLst>
              <a:ext uri="{FF2B5EF4-FFF2-40B4-BE49-F238E27FC236}">
                <a16:creationId xmlns:a16="http://schemas.microsoft.com/office/drawing/2014/main" id="{0E05CB21-620E-4C08-B7B9-EAB2CBA1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25475"/>
            <a:ext cx="6481762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wind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>
            <a:extLst>
              <a:ext uri="{FF2B5EF4-FFF2-40B4-BE49-F238E27FC236}">
                <a16:creationId xmlns:a16="http://schemas.microsoft.com/office/drawing/2014/main" id="{5859415D-7880-4B4A-8F95-6FD8EECE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765175"/>
            <a:ext cx="7710487" cy="569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155" name="Picture 3">
            <a:extLst>
              <a:ext uri="{FF2B5EF4-FFF2-40B4-BE49-F238E27FC236}">
                <a16:creationId xmlns:a16="http://schemas.microsoft.com/office/drawing/2014/main" id="{2302DCEC-1A02-4B2C-A734-F4158876A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892810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7" name="Picture 3">
            <a:extLst>
              <a:ext uri="{FF2B5EF4-FFF2-40B4-BE49-F238E27FC236}">
                <a16:creationId xmlns:a16="http://schemas.microsoft.com/office/drawing/2014/main" id="{7F55A018-3667-4E3C-A47C-53472F18D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8785225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9D3E2-93FE-4EF6-B10E-915017BEA981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PRIMERAS RECOMENDACIONES FORMALES DE:</a:t>
            </a:r>
            <a:b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n-US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CDC y ACSM (1995): “Physical Activity and Public Health”</a:t>
            </a: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544C26DA-AE7D-4B76-8CDD-893EB4B5F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"Physical Activity and Public Health. A Recommendation from the Centers for Disease Control and Prevention and the American College of Sports Medicine" por R. R. Pate, et al, 1995, </a:t>
            </a:r>
            <a:r>
              <a:rPr lang="en-US" altLang="en-US" sz="1200" b="1" i="1">
                <a:latin typeface="Times New Roman" panose="02020603050405020304" pitchFamily="18" charset="0"/>
              </a:rPr>
              <a:t>Journal of the American Medical Association, 273</a:t>
            </a:r>
            <a:r>
              <a:rPr lang="en-US" altLang="en-US" sz="1200">
                <a:latin typeface="Times New Roman" panose="02020603050405020304" pitchFamily="18" charset="0"/>
              </a:rPr>
              <a:t>(5); "Physical Activity and Health: A Report of the Surgeon General", por: U. S. Department of Health and Human Services, 1996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4372B-07BE-4E53-9FC6-410F3C11EDEC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PRIMERAS RECOMENDACIONES FORMALES DE:</a:t>
            </a:r>
            <a:b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n-US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CDC y ACSM (1995): “Physical Activity and Public Health”</a:t>
            </a:r>
          </a:p>
        </p:txBody>
      </p:sp>
      <p:pic>
        <p:nvPicPr>
          <p:cNvPr id="414727" name="Picture 7">
            <a:extLst>
              <a:ext uri="{FF2B5EF4-FFF2-40B4-BE49-F238E27FC236}">
                <a16:creationId xmlns:a16="http://schemas.microsoft.com/office/drawing/2014/main" id="{FDD0348B-8D5B-4DA9-8AF3-01D6C1D09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39925"/>
            <a:ext cx="8547100" cy="38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F17B-E7E8-4D9C-B954-73A486C0BE86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PRIMERAS RECOMENDACIONES FORMALES DE: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24966" name="Picture 6">
            <a:extLst>
              <a:ext uri="{FF2B5EF4-FFF2-40B4-BE49-F238E27FC236}">
                <a16:creationId xmlns:a16="http://schemas.microsoft.com/office/drawing/2014/main" id="{1EF3E79D-DEC0-4C38-AE56-C3E0DC507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569325" cy="51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ind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BA66B-DD4F-43DF-9DF2-DC51C18A9E6A}"/>
              </a:ext>
            </a:extLst>
          </p:cNvPr>
          <p:cNvSpPr>
            <a:spLocks/>
          </p:cNvSpPr>
          <p:nvPr/>
        </p:nvSpPr>
        <p:spPr bwMode="auto">
          <a:xfrm>
            <a:off x="0" y="906463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ACTUALES DE: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89539" name="Picture 3">
            <a:extLst>
              <a:ext uri="{FF2B5EF4-FFF2-40B4-BE49-F238E27FC236}">
                <a16:creationId xmlns:a16="http://schemas.microsoft.com/office/drawing/2014/main" id="{2503F995-3B72-4CCF-87C3-22E45156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64500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60" name="Picture 4">
            <a:extLst>
              <a:ext uri="{FF2B5EF4-FFF2-40B4-BE49-F238E27FC236}">
                <a16:creationId xmlns:a16="http://schemas.microsoft.com/office/drawing/2014/main" id="{8F8A0FBC-E850-4DB3-A25C-F76FCEAFD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8820150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A97FE-24E2-44B0-B317-90B8D2F71878}"/>
              </a:ext>
            </a:extLst>
          </p:cNvPr>
          <p:cNvSpPr>
            <a:spLocks/>
          </p:cNvSpPr>
          <p:nvPr/>
        </p:nvSpPr>
        <p:spPr bwMode="auto">
          <a:xfrm>
            <a:off x="0" y="1052513"/>
            <a:ext cx="9144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ACTUALES DE: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B635AC-21D1-4E8B-BA45-977CCFDBF979}"/>
              </a:ext>
            </a:extLst>
          </p:cNvPr>
          <p:cNvSpPr>
            <a:spLocks/>
          </p:cNvSpPr>
          <p:nvPr/>
        </p:nvSpPr>
        <p:spPr bwMode="auto">
          <a:xfrm>
            <a:off x="-36513" y="1630363"/>
            <a:ext cx="9144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USDHHS (2008): Guías de Actividad Física para la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Población de los Estados Unidos Continentales:</a:t>
            </a: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wind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51B3E-F0C7-455F-8935-FE4D0D3B7BA2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ACTUALES DE: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D24D3C-5500-4E63-A444-9CE32743827E}"/>
              </a:ext>
            </a:extLst>
          </p:cNvPr>
          <p:cNvSpPr>
            <a:spLocks/>
          </p:cNvSpPr>
          <p:nvPr/>
        </p:nvSpPr>
        <p:spPr bwMode="auto">
          <a:xfrm>
            <a:off x="-36513" y="1341438"/>
            <a:ext cx="9144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USDHHS (2008): Guías de Actividad Física para la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Población de los Estados Unidos Continentales:</a:t>
            </a:r>
          </a:p>
        </p:txBody>
      </p:sp>
      <p:pic>
        <p:nvPicPr>
          <p:cNvPr id="431109" name="Picture 5">
            <a:extLst>
              <a:ext uri="{FF2B5EF4-FFF2-40B4-BE49-F238E27FC236}">
                <a16:creationId xmlns:a16="http://schemas.microsoft.com/office/drawing/2014/main" id="{B7381B09-07B9-4C2F-8FED-671B6635D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06600"/>
            <a:ext cx="8785225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randomBar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0540-1313-4315-9247-C75A4A09CC56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ACTUALES DE:</a:t>
            </a:r>
            <a:b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ACTIVIDAD FÍSICA PARA ADULTOS</a:t>
            </a:r>
            <a:b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7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07CD8A-04E0-4F38-9351-20FE3951CAEB}"/>
              </a:ext>
            </a:extLst>
          </p:cNvPr>
          <p:cNvSpPr>
            <a:spLocks/>
          </p:cNvSpPr>
          <p:nvPr/>
        </p:nvSpPr>
        <p:spPr bwMode="auto">
          <a:xfrm>
            <a:off x="-36513" y="1123950"/>
            <a:ext cx="914400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USDHHS (2008): Guías de Actividad Física para la</a:t>
            </a:r>
            <a:b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Población de los Estados Unidos Continentales:</a:t>
            </a:r>
          </a:p>
        </p:txBody>
      </p:sp>
      <p:pic>
        <p:nvPicPr>
          <p:cNvPr id="433157" name="Picture 5">
            <a:extLst>
              <a:ext uri="{FF2B5EF4-FFF2-40B4-BE49-F238E27FC236}">
                <a16:creationId xmlns:a16="http://schemas.microsoft.com/office/drawing/2014/main" id="{EF3BD4F6-352A-4D2D-85C9-21431E14A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8207375" cy="477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6B817-8250-442C-94C8-B5A0B8C3CE3A}"/>
              </a:ext>
            </a:extLst>
          </p:cNvPr>
          <p:cNvSpPr>
            <a:spLocks/>
          </p:cNvSpPr>
          <p:nvPr/>
        </p:nvSpPr>
        <p:spPr bwMode="auto">
          <a:xfrm>
            <a:off x="792163" y="692150"/>
            <a:ext cx="71643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SALUDMED: </a:t>
            </a: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http://www.saludmed.com</a:t>
            </a:r>
          </a:p>
        </p:txBody>
      </p:sp>
      <p:pic>
        <p:nvPicPr>
          <p:cNvPr id="6166" name="Picture 22">
            <a:extLst>
              <a:ext uri="{FF2B5EF4-FFF2-40B4-BE49-F238E27FC236}">
                <a16:creationId xmlns:a16="http://schemas.microsoft.com/office/drawing/2014/main" id="{9E69B74D-0F8B-48E8-8086-C370F83AC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69325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8F94D-8EB6-4715-A870-C3058592EE5C}"/>
              </a:ext>
            </a:extLst>
          </p:cNvPr>
          <p:cNvSpPr>
            <a:spLocks/>
          </p:cNvSpPr>
          <p:nvPr/>
        </p:nvSpPr>
        <p:spPr bwMode="auto">
          <a:xfrm>
            <a:off x="-107950" y="6207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800">
                <a:cs typeface="Arial" panose="020B0604020202020204" pitchFamily="34" charset="0"/>
              </a:rPr>
              <a:t> </a:t>
            </a:r>
            <a:r>
              <a:rPr lang="es-PR" altLang="en-US" sz="1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 PÚBLICA Y RECOMENDACIONES DE ACTIVIDAD FÍSICA:</a:t>
            </a:r>
            <a:br>
              <a:rPr lang="es-PR" altLang="en-US" sz="1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FÍSICAS BAJO EL CONTINUO DE INTENSIDADES</a:t>
            </a:r>
            <a:endParaRPr lang="es-PR" altLang="en-US" sz="1400" i="1">
              <a:cs typeface="Arial" panose="020B0604020202020204" pitchFamily="34" charset="0"/>
            </a:endParaRPr>
          </a:p>
        </p:txBody>
      </p:sp>
      <p:pic>
        <p:nvPicPr>
          <p:cNvPr id="1282052" name="Picture 4">
            <a:extLst>
              <a:ext uri="{FF2B5EF4-FFF2-40B4-BE49-F238E27FC236}">
                <a16:creationId xmlns:a16="http://schemas.microsoft.com/office/drawing/2014/main" id="{121080A9-FC9A-4C34-8231-6A4CF2A4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01738"/>
            <a:ext cx="7580312" cy="532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462-6935-4CDD-B892-96D916A4F503}"/>
              </a:ext>
            </a:extLst>
          </p:cNvPr>
          <p:cNvSpPr>
            <a:spLocks/>
          </p:cNvSpPr>
          <p:nvPr/>
        </p:nvSpPr>
        <p:spPr bwMode="auto">
          <a:xfrm>
            <a:off x="-107950" y="6207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800">
                <a:cs typeface="Arial" panose="020B0604020202020204" pitchFamily="34" charset="0"/>
              </a:rPr>
              <a:t> </a:t>
            </a:r>
            <a:r>
              <a:rPr lang="es-PR" altLang="en-US" sz="1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 PÚBLICA Y RECOMENDACIONES DE ACTIVIDAD FÍSICA:</a:t>
            </a:r>
            <a:br>
              <a:rPr lang="es-PR" altLang="en-US" sz="1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FÍSICAS DE INTENSIDAD MODERADA</a:t>
            </a:r>
            <a:endParaRPr lang="es-PR" altLang="en-US" sz="1400" i="1">
              <a:cs typeface="Arial" panose="020B0604020202020204" pitchFamily="34" charset="0"/>
            </a:endParaRPr>
          </a:p>
        </p:txBody>
      </p:sp>
      <p:pic>
        <p:nvPicPr>
          <p:cNvPr id="1284100" name="Picture 4">
            <a:extLst>
              <a:ext uri="{FF2B5EF4-FFF2-40B4-BE49-F238E27FC236}">
                <a16:creationId xmlns:a16="http://schemas.microsoft.com/office/drawing/2014/main" id="{A8EB0008-019E-43FD-8B88-D611291F4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146175"/>
            <a:ext cx="7705725" cy="53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D8E9-AB2E-49B6-8E8F-6BA0F1216A54}"/>
              </a:ext>
            </a:extLst>
          </p:cNvPr>
          <p:cNvSpPr>
            <a:spLocks/>
          </p:cNvSpPr>
          <p:nvPr/>
        </p:nvSpPr>
        <p:spPr bwMode="auto">
          <a:xfrm>
            <a:off x="-107950" y="7000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3200">
                <a:cs typeface="Arial" panose="020B0604020202020204" pitchFamily="34" charset="0"/>
              </a:rPr>
              <a:t> </a:t>
            </a:r>
            <a: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 PÚBLICA Y RECOMENDACIONES DE ACTIVIDAD FÍSICA:</a:t>
            </a:r>
            <a:b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EJEMPLOS DE ACTIVIDADES FÍSICAS DE INTENSIDAD MODERADA</a:t>
            </a:r>
            <a:endParaRPr lang="es-PR" altLang="en-US" sz="1600" i="1">
              <a:cs typeface="Arial" panose="020B0604020202020204" pitchFamily="34" charset="0"/>
            </a:endParaRPr>
          </a:p>
        </p:txBody>
      </p:sp>
      <p:pic>
        <p:nvPicPr>
          <p:cNvPr id="1292292" name="Picture 4">
            <a:extLst>
              <a:ext uri="{FF2B5EF4-FFF2-40B4-BE49-F238E27FC236}">
                <a16:creationId xmlns:a16="http://schemas.microsoft.com/office/drawing/2014/main" id="{321C5B2F-B686-45F6-A928-527F3473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2250"/>
            <a:ext cx="8785225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586" name="Picture 2">
            <a:extLst>
              <a:ext uri="{FF2B5EF4-FFF2-40B4-BE49-F238E27FC236}">
                <a16:creationId xmlns:a16="http://schemas.microsoft.com/office/drawing/2014/main" id="{AA5054BE-CF11-4464-BAAD-17550729B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375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C3CC1AB5-55A5-4B79-96BF-9E9689120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"The Activity Pyramid: A New Easy-to-Follow Physical Activity Guide to Help you get Fit &amp; Stay Healthy", [Brochure]. Copyright 1996 por Institute for Research and Education HealthSystem Minnesota.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BF46-DD66-4AB5-824E-E1D57F8C8BB7}"/>
              </a:ext>
            </a:extLst>
          </p:cNvPr>
          <p:cNvSpPr>
            <a:spLocks/>
          </p:cNvSpPr>
          <p:nvPr/>
        </p:nvSpPr>
        <p:spPr bwMode="auto">
          <a:xfrm>
            <a:off x="179388" y="2997200"/>
            <a:ext cx="88566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n-US" sz="81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n-US" sz="8100" i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BEE9-BC51-4555-B38C-EADB30039C78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DE ACTIVIDAD FÍSICA:</a:t>
            </a:r>
            <a:b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DIRECCIÓN DEL SITIO WEB: http://www.health.gov/paguidelines/</a:t>
            </a:r>
            <a:b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20611" name="Picture 3">
            <a:extLst>
              <a:ext uri="{FF2B5EF4-FFF2-40B4-BE49-F238E27FC236}">
                <a16:creationId xmlns:a16="http://schemas.microsoft.com/office/drawing/2014/main" id="{38753109-15AE-432A-B7A8-2FDA43D4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69325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65F40-FA6A-42FB-9B3A-21E7961AF8DA}"/>
              </a:ext>
            </a:extLst>
          </p:cNvPr>
          <p:cNvSpPr>
            <a:spLocks/>
          </p:cNvSpPr>
          <p:nvPr/>
        </p:nvSpPr>
        <p:spPr bwMode="auto">
          <a:xfrm>
            <a:off x="3348038" y="908050"/>
            <a:ext cx="53657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n-US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D7153D-A5F2-4CA3-8AE4-CC1069A349B3}"/>
              </a:ext>
            </a:extLst>
          </p:cNvPr>
          <p:cNvSpPr>
            <a:spLocks/>
          </p:cNvSpPr>
          <p:nvPr/>
        </p:nvSpPr>
        <p:spPr bwMode="auto">
          <a:xfrm>
            <a:off x="107950" y="2563813"/>
            <a:ext cx="88566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Conceptos Básicos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Principios del Modelo de Actividad Física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Evolución de las Guías de Actividad Física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Guías Recientes de Actividad Física: </a:t>
            </a:r>
            <a:r>
              <a:rPr lang="es-PR" altLang="en-US" b="1" i="1">
                <a:latin typeface="Calibri" panose="020F0502020204030204" pitchFamily="34" charset="0"/>
              </a:rPr>
              <a:t>2008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Sugerencias para ser más Activos Físicamente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La Pirámide de Actividad Física</a:t>
            </a:r>
          </a:p>
          <a:p>
            <a:pPr>
              <a:lnSpc>
                <a:spcPct val="12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Preguntas</a:t>
            </a:r>
          </a:p>
        </p:txBody>
      </p:sp>
      <p:pic>
        <p:nvPicPr>
          <p:cNvPr id="566279" name="Picture 7">
            <a:extLst>
              <a:ext uri="{FF2B5EF4-FFF2-40B4-BE49-F238E27FC236}">
                <a16:creationId xmlns:a16="http://schemas.microsoft.com/office/drawing/2014/main" id="{976DB36B-2E34-4EC1-ADE3-C8505042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808287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  <p:sndAc>
      <p:stSnd>
        <p:snd r:embed="rId4" name="breez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7" name="Picture 7">
            <a:extLst>
              <a:ext uri="{FF2B5EF4-FFF2-40B4-BE49-F238E27FC236}">
                <a16:creationId xmlns:a16="http://schemas.microsoft.com/office/drawing/2014/main" id="{66DDE583-A7C2-4BF5-BDA1-0B08D1FA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338" name="Picture 2">
            <a:extLst>
              <a:ext uri="{FF2B5EF4-FFF2-40B4-BE49-F238E27FC236}">
                <a16:creationId xmlns:a16="http://schemas.microsoft.com/office/drawing/2014/main" id="{0D59B8B7-D074-43BA-859C-ECBD6C4A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48600" cy="58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42" name="Picture 2">
            <a:extLst>
              <a:ext uri="{FF2B5EF4-FFF2-40B4-BE49-F238E27FC236}">
                <a16:creationId xmlns:a16="http://schemas.microsoft.com/office/drawing/2014/main" id="{AA0F5F09-D17D-4A6D-B336-0F9B2096A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9613"/>
            <a:ext cx="6624637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6B1E6A1-15FF-41F3-96AF-AA4E57023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n-US" sz="1200" b="1" i="1">
                <a:latin typeface="Times New Roman" panose="02020603050405020304" pitchFamily="18" charset="0"/>
              </a:rPr>
              <a:t>Public Health Reports, 100</a:t>
            </a:r>
            <a:r>
              <a:rPr lang="en-US" altLang="en-US" sz="1200">
                <a:latin typeface="Times New Roman" panose="02020603050405020304" pitchFamily="18" charset="0"/>
              </a:rPr>
              <a:t>(2), p. 126. Recuperado de </a:t>
            </a:r>
            <a:r>
              <a:rPr lang="en-US" altLang="en-US" sz="1200" b="1" i="1">
                <a:latin typeface="Times New Roman" panose="02020603050405020304" pitchFamily="18" charset="0"/>
                <a:hlinkClick r:id="rId6"/>
              </a:rPr>
              <a:t>http://pubmedcentralcanada.ca/pmcc/articles/PMC1424733/pdf/pubhealthrep00100-0016.pdf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176F58B6-A607-4CE0-9E72-3E97F2CEB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n-US" sz="1200" b="1" i="1">
                <a:latin typeface="Times New Roman" panose="02020603050405020304" pitchFamily="18" charset="0"/>
              </a:rPr>
              <a:t>Public Health Reports, 100</a:t>
            </a:r>
            <a:r>
              <a:rPr lang="en-US" altLang="en-US" sz="1200">
                <a:latin typeface="Times New Roman" panose="02020603050405020304" pitchFamily="18" charset="0"/>
              </a:rPr>
              <a:t>(2), p. 128. Recuperado de </a:t>
            </a:r>
            <a:r>
              <a:rPr lang="en-US" altLang="en-US" sz="1200" b="1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  <p:pic>
        <p:nvPicPr>
          <p:cNvPr id="1288197" name="Picture 5">
            <a:extLst>
              <a:ext uri="{FF2B5EF4-FFF2-40B4-BE49-F238E27FC236}">
                <a16:creationId xmlns:a16="http://schemas.microsoft.com/office/drawing/2014/main" id="{02AFFE37-FA90-4B56-A0E1-B859FFA80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42938"/>
            <a:ext cx="6192837" cy="52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146" name="Picture 2">
            <a:extLst>
              <a:ext uri="{FF2B5EF4-FFF2-40B4-BE49-F238E27FC236}">
                <a16:creationId xmlns:a16="http://schemas.microsoft.com/office/drawing/2014/main" id="{48D8E717-C2B7-41B5-824F-C1AEF4EFD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82913"/>
            <a:ext cx="8785225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9BF4A-BACB-4C5B-83D9-92FC5D27F92F}"/>
              </a:ext>
            </a:extLst>
          </p:cNvPr>
          <p:cNvSpPr>
            <a:spLocks/>
          </p:cNvSpPr>
          <p:nvPr/>
        </p:nvSpPr>
        <p:spPr bwMode="auto">
          <a:xfrm>
            <a:off x="-107950" y="981075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n-US">
                <a:cs typeface="Arial" panose="020B0604020202020204" pitchFamily="34" charset="0"/>
              </a:rPr>
              <a:t> </a:t>
            </a: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 PÚBLICA Y RECOMENDACIONES DE ACTIVIDAD FÍSICA: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PRINCIPIOS DEL MODELO DE ACTIVIDAD FÍSICA</a:t>
            </a:r>
            <a:endParaRPr lang="es-PR" altLang="en-US" sz="200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26736</TotalTime>
  <Words>644</Words>
  <Application>Microsoft Office PowerPoint</Application>
  <PresentationFormat>On-screen Show (4:3)</PresentationFormat>
  <Paragraphs>59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Georgia</vt:lpstr>
      <vt:lpstr>Times New Roman</vt:lpstr>
      <vt:lpstr>Trebuchet MS</vt:lpstr>
      <vt:lpstr>Wingdings</vt:lpstr>
      <vt:lpstr>Wingdings 2</vt:lpstr>
      <vt:lpstr>Urban</vt:lpstr>
      <vt:lpstr>ACTIVIDAD FÍSICA: EVOLUCIÓN Y Delineamientos Más Recientes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2922</cp:revision>
  <cp:lastPrinted>2012-03-26T19:37:01Z</cp:lastPrinted>
  <dcterms:created xsi:type="dcterms:W3CDTF">2012-03-25T21:01:47Z</dcterms:created>
  <dcterms:modified xsi:type="dcterms:W3CDTF">2023-03-06T17:15:36Z</dcterms:modified>
</cp:coreProperties>
</file>