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8" r:id="rId3"/>
    <p:sldId id="274" r:id="rId4"/>
    <p:sldId id="309" r:id="rId5"/>
    <p:sldId id="310" r:id="rId6"/>
    <p:sldId id="311" r:id="rId7"/>
    <p:sldId id="312" r:id="rId8"/>
    <p:sldId id="31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EF401-E3C6-4574-AA8D-9D217561A7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CFD143-61F3-4A98-9350-C4E512CDFD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494481-E1F5-4EBD-A45D-043FFE1C1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BF4B-1D19-41AD-8C4B-3B1E5BBAC294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2CD9D6-20C5-40FF-9088-B69B07FFB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854ED1-2434-46CF-9E0F-A55C2D634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C18D6-D4D4-4453-BDB4-ECE98279A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128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8EF43-B939-40E9-B195-3D2166B21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B0FEE0-B8E7-46B3-ADB3-FF605575B3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82A236-670F-46A7-8CCA-DAA8FDEF0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BF4B-1D19-41AD-8C4B-3B1E5BBAC294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F7FED4-641F-45C9-A383-04687AE89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FEADF9-574E-4505-8D28-2F5367F29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C18D6-D4D4-4453-BDB4-ECE98279A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533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E84602-BD7A-41DC-90A6-CB82A8942E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1DF304-6448-4268-BFFB-F6FB2E94B8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BF435E-9FBF-4BEB-9CAF-BD6A0E633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BF4B-1D19-41AD-8C4B-3B1E5BBAC294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1E56C6-0AAE-4A47-BFBF-28DCC8053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607455-E461-4AB4-B78B-C05FE6ADF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C18D6-D4D4-4453-BDB4-ECE98279A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534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4C353-D0B9-49C3-BB8F-DA8137121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08E12-4F84-4796-A4DC-440CB07BB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EF3C88-40EE-422E-90D5-04CD8505B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BF4B-1D19-41AD-8C4B-3B1E5BBAC294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04744D-0E56-4320-9DDE-23BB6B173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3CA039-89AE-4DFA-9349-B55B75504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C18D6-D4D4-4453-BDB4-ECE98279A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66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80074-232E-476D-A780-185D6A354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0CF241-8743-48CD-B03D-A3D6830090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EDA7F5-EFF1-40A3-A203-5C6FB00ED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BF4B-1D19-41AD-8C4B-3B1E5BBAC294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EB46E8-888B-4E82-A9F4-9F82F1A57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F8074-6BA7-4203-962F-DF80A7D30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C18D6-D4D4-4453-BDB4-ECE98279A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123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3D7CD-5B94-493C-893A-346626E0A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AC830-6BFD-4BF4-A397-88EC35C3D8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8B04A5-15B9-4338-A368-16F5D746DA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24C293-853D-4D3F-8998-312AAAB03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BF4B-1D19-41AD-8C4B-3B1E5BBAC294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6D67A8-BB34-4378-8A58-0E169A30F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BF7660-0DFA-4D63-BB0B-76081A0BB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C18D6-D4D4-4453-BDB4-ECE98279A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772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E360B-29C7-4852-9B8E-D7C7273BD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DBBC71-8208-46CA-81D8-B18BE161DC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D67FE8-BF18-49B8-A55E-22B59DBFE2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704FA6-B975-434B-BF06-7830EABE64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49CC89-4E83-4C1D-840B-408A3B5937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A558F9-906E-45A7-ABB3-F5121968B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BF4B-1D19-41AD-8C4B-3B1E5BBAC294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EAC3B-102E-476B-B4E1-3CEB9E21D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9BF840-F374-47FE-85BB-CB76A7E94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C18D6-D4D4-4453-BDB4-ECE98279A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942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D2BAE-3ADD-43D8-B1A4-F613FEB1E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184C05-B594-48AC-AD0D-E74323F46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BF4B-1D19-41AD-8C4B-3B1E5BBAC294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838848-A5C5-4002-A8C1-0584C0AE5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B01510-0B69-4179-8569-CD0C31D13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C18D6-D4D4-4453-BDB4-ECE98279A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360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176D5B-13EE-4B81-A48B-9DAFD66B5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BF4B-1D19-41AD-8C4B-3B1E5BBAC294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5E5E62-B60C-4EE2-864D-90114BB24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1AB4CB-5FAE-4D7D-871C-F6D07EF96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C18D6-D4D4-4453-BDB4-ECE98279A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437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F0601-4A5F-4C31-A66A-73BA65703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C850BE-C7C7-4DEB-8090-A72FB4B68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E0973F-8462-43B2-AE70-72F3F271F1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5F761C-6295-4960-85C9-1CE5B35A1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BF4B-1D19-41AD-8C4B-3B1E5BBAC294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5248F5-8968-4694-AA38-8A7B1EAF2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8436E4-B387-4CB1-ADF2-526EB39B0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C18D6-D4D4-4453-BDB4-ECE98279A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961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E55A2-F118-4838-9428-8E23E0956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4492CE-740E-491D-91E7-8A8981696A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69ECB4-ECF9-4C91-B1F0-B5ADCC3731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DE9062-EAC9-463D-8964-E14F55340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BF4B-1D19-41AD-8C4B-3B1E5BBAC294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EDEE1F-4E1D-4371-A4C7-2426A1058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0F15A5-57F0-4F0A-BCA6-79C584203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C18D6-D4D4-4453-BDB4-ECE98279A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169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E2A882-9AB8-48EA-98D0-29D448E71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6669C4-B825-4B9F-B696-D0133EBF3D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0DA792-913C-4DC6-B69C-84F514420F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7BF4B-1D19-41AD-8C4B-3B1E5BBAC294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92831F-52F0-4041-8E49-6B95BB8087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E0EB75-3B4F-42C2-BC56-F1B7FC849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C18D6-D4D4-4453-BDB4-ECE98279A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267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7BCFF-D982-4BC8-860B-4C17598559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6348" y="1637748"/>
            <a:ext cx="10575233" cy="2387600"/>
          </a:xfrm>
        </p:spPr>
        <p:txBody>
          <a:bodyPr>
            <a:normAutofit fontScale="90000"/>
          </a:bodyPr>
          <a:lstStyle/>
          <a:p>
            <a:r>
              <a:rPr lang="en-US" sz="8800" dirty="0">
                <a:latin typeface="Arial Black" panose="020B0A04020102020204" pitchFamily="34" charset="0"/>
              </a:rPr>
              <a:t>ENTRENAMIENTO</a:t>
            </a:r>
            <a:br>
              <a:rPr lang="en-US" sz="8800" dirty="0">
                <a:latin typeface="Arial Black" panose="020B0A04020102020204" pitchFamily="34" charset="0"/>
              </a:rPr>
            </a:br>
            <a:r>
              <a:rPr lang="en-US" sz="8800" dirty="0">
                <a:latin typeface="Arial Black" panose="020B0A04020102020204" pitchFamily="34" charset="0"/>
              </a:rPr>
              <a:t>PLIOMÉTROCO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91F862-0BAB-4635-AB7C-A3F9A28A9D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6192" y="4621351"/>
            <a:ext cx="9144000" cy="506136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Prof. Edgar Lopategui Corsino</a:t>
            </a:r>
          </a:p>
        </p:txBody>
      </p:sp>
    </p:spTree>
    <p:extLst>
      <p:ext uri="{BB962C8B-B14F-4D97-AF65-F5344CB8AC3E}">
        <p14:creationId xmlns:p14="http://schemas.microsoft.com/office/powerpoint/2010/main" val="4180092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EF0E447F-D73C-4A3E-99D9-E00AA6B415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274" y="1745145"/>
            <a:ext cx="10603732" cy="3367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59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B78E3929-29B6-4396-898D-F95986EBB3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928" y="2438400"/>
            <a:ext cx="10447418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340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map, drawing&#10;&#10;Description automatically generated">
            <a:extLst>
              <a:ext uri="{FF2B5EF4-FFF2-40B4-BE49-F238E27FC236}">
                <a16:creationId xmlns:a16="http://schemas.microsoft.com/office/drawing/2014/main" id="{A88D0ADD-4BE6-4E3C-ABBA-77FF0E9E10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199" y="342900"/>
            <a:ext cx="10833497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227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652D4B8-DDCC-4E83-9A01-09AF14372B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535" y="2981739"/>
            <a:ext cx="11148445" cy="674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255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saddle, back&#10;&#10;Description automatically generated">
            <a:extLst>
              <a:ext uri="{FF2B5EF4-FFF2-40B4-BE49-F238E27FC236}">
                <a16:creationId xmlns:a16="http://schemas.microsoft.com/office/drawing/2014/main" id="{B765CEF9-2684-4FB1-A651-E9B936A2A1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650" y="685800"/>
            <a:ext cx="101727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068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6323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426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1254</TotalTime>
  <Words>8</Words>
  <Application>Microsoft Office PowerPoint</Application>
  <PresentationFormat>Widescreen</PresentationFormat>
  <Paragraphs>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Office Theme</vt:lpstr>
      <vt:lpstr>ENTRENAMIENTO PLIOMÉTROCO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Entrenamiento Pliométrico</dc:title>
  <dc:creator>Edgar Lopategui Corsino</dc:creator>
  <cp:lastModifiedBy>Edgar Lopategui Corsino</cp:lastModifiedBy>
  <cp:revision>76</cp:revision>
  <dcterms:created xsi:type="dcterms:W3CDTF">2019-03-17T20:32:18Z</dcterms:created>
  <dcterms:modified xsi:type="dcterms:W3CDTF">2023-03-09T23:51:29Z</dcterms:modified>
</cp:coreProperties>
</file>