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865" r:id="rId3"/>
    <p:sldId id="1302" r:id="rId4"/>
    <p:sldId id="1005" r:id="rId5"/>
    <p:sldId id="1159" r:id="rId6"/>
    <p:sldId id="1161" r:id="rId7"/>
    <p:sldId id="1160" r:id="rId8"/>
    <p:sldId id="1268" r:id="rId9"/>
    <p:sldId id="1287" r:id="rId10"/>
    <p:sldId id="1270" r:id="rId11"/>
    <p:sldId id="1284" r:id="rId12"/>
    <p:sldId id="1283" r:id="rId13"/>
    <p:sldId id="1320" r:id="rId14"/>
    <p:sldId id="1329" r:id="rId15"/>
    <p:sldId id="1321" r:id="rId16"/>
    <p:sldId id="1282" r:id="rId17"/>
    <p:sldId id="1281" r:id="rId18"/>
    <p:sldId id="1269" r:id="rId19"/>
    <p:sldId id="1308" r:id="rId20"/>
    <p:sldId id="1406" r:id="rId21"/>
    <p:sldId id="1409" r:id="rId22"/>
    <p:sldId id="1275" r:id="rId23"/>
    <p:sldId id="1273" r:id="rId24"/>
    <p:sldId id="1274" r:id="rId25"/>
    <p:sldId id="1297" r:id="rId26"/>
    <p:sldId id="1422" r:id="rId27"/>
    <p:sldId id="1244" r:id="rId28"/>
    <p:sldId id="1410" r:id="rId29"/>
    <p:sldId id="1401" r:id="rId30"/>
    <p:sldId id="1405" r:id="rId31"/>
    <p:sldId id="1402" r:id="rId32"/>
    <p:sldId id="1408" r:id="rId33"/>
    <p:sldId id="1407" r:id="rId34"/>
    <p:sldId id="1403" r:id="rId35"/>
    <p:sldId id="1404" r:id="rId36"/>
    <p:sldId id="1280" r:id="rId37"/>
    <p:sldId id="1322" r:id="rId38"/>
    <p:sldId id="1323" r:id="rId39"/>
    <p:sldId id="1265" r:id="rId40"/>
    <p:sldId id="1266" r:id="rId41"/>
    <p:sldId id="1272" r:id="rId42"/>
    <p:sldId id="1338" r:id="rId43"/>
    <p:sldId id="1334" r:id="rId44"/>
    <p:sldId id="1309" r:id="rId45"/>
    <p:sldId id="1337" r:id="rId46"/>
    <p:sldId id="1423" r:id="rId47"/>
    <p:sldId id="1330" r:id="rId48"/>
    <p:sldId id="1425" r:id="rId49"/>
    <p:sldId id="1424" r:id="rId50"/>
    <p:sldId id="1310" r:id="rId51"/>
    <p:sldId id="1271" r:id="rId52"/>
    <p:sldId id="1267" r:id="rId53"/>
    <p:sldId id="1286" r:id="rId54"/>
    <p:sldId id="1426" r:id="rId55"/>
    <p:sldId id="604" r:id="rId56"/>
    <p:sldId id="978" r:id="rId57"/>
    <p:sldId id="1148" r:id="rId58"/>
  </p:sldIdLst>
  <p:sldSz cx="9144000" cy="6858000" type="screen4x3"/>
  <p:notesSz cx="7010400" cy="9296400"/>
  <p:custDataLst>
    <p:tags r:id="rId6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5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9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3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0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0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10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2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8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4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35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74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75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66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01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6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09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46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14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89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10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1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00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56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23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5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54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18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2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71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605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62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36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30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09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71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193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86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893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92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452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899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122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3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3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8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8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jp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audio" Target="../media/audio3.wav"/><Relationship Id="rId5" Type="http://schemas.openxmlformats.org/officeDocument/2006/relationships/image" Target="../media/image34.jp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3.wav"/><Relationship Id="rId5" Type="http://schemas.openxmlformats.org/officeDocument/2006/relationships/image" Target="../media/image35.jp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1.wav"/><Relationship Id="rId5" Type="http://schemas.openxmlformats.org/officeDocument/2006/relationships/image" Target="../media/image36.jp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30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39.jp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1.jpe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29.jpeg"/><Relationship Id="rId10" Type="http://schemas.openxmlformats.org/officeDocument/2006/relationships/image" Target="../media/image44.jpeg"/><Relationship Id="rId4" Type="http://schemas.openxmlformats.org/officeDocument/2006/relationships/audio" Target="../media/audio1.wav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55.jpeg"/><Relationship Id="rId11" Type="http://schemas.openxmlformats.org/officeDocument/2006/relationships/audio" Target="../media/audio2.wav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audio" Target="../media/audio2.wav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image" Target="../media/image60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audio" Target="../media/audio2.wav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audio" Target="../media/audio1.wav"/><Relationship Id="rId5" Type="http://schemas.openxmlformats.org/officeDocument/2006/relationships/image" Target="../media/image63.jp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audio" Target="../media/audio1.wav"/><Relationship Id="rId5" Type="http://schemas.openxmlformats.org/officeDocument/2006/relationships/image" Target="../media/image64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image" Target="../media/image65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66.jp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image" Target="../media/image67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audio" Target="../media/audio2.wav"/><Relationship Id="rId5" Type="http://schemas.openxmlformats.org/officeDocument/2006/relationships/image" Target="../media/image68.jp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audio" Target="../media/audio2.wav"/><Relationship Id="rId5" Type="http://schemas.openxmlformats.org/officeDocument/2006/relationships/image" Target="../media/image69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audio" Target="../media/audio2.wav"/><Relationship Id="rId5" Type="http://schemas.openxmlformats.org/officeDocument/2006/relationships/image" Target="../media/image70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audio" Target="../media/audio3.wav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audio" Target="../media/audio2.wav"/><Relationship Id="rId5" Type="http://schemas.openxmlformats.org/officeDocument/2006/relationships/image" Target="../media/image71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audio" Target="../media/audio2.wav"/><Relationship Id="rId9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8.wmf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audio" Target="../media/audio2.wav"/><Relationship Id="rId5" Type="http://schemas.openxmlformats.org/officeDocument/2006/relationships/image" Target="../media/image73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audio" Target="../media/audio2.wav"/><Relationship Id="rId5" Type="http://schemas.openxmlformats.org/officeDocument/2006/relationships/image" Target="../media/image72.jpe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audio" Target="../media/audio1.wav"/><Relationship Id="rId5" Type="http://schemas.openxmlformats.org/officeDocument/2006/relationships/image" Target="../media/image78.jp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audio" Target="../media/audio2.wav"/><Relationship Id="rId5" Type="http://schemas.openxmlformats.org/officeDocument/2006/relationships/image" Target="../media/image79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audio" Target="../media/audio3.wav"/><Relationship Id="rId5" Type="http://schemas.openxmlformats.org/officeDocument/2006/relationships/image" Target="../media/image80.jp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audio" Target="../media/audio2.wav"/><Relationship Id="rId5" Type="http://schemas.openxmlformats.org/officeDocument/2006/relationships/image" Target="../media/image81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audio" Target="../media/audio2.wav"/><Relationship Id="rId5" Type="http://schemas.openxmlformats.org/officeDocument/2006/relationships/image" Target="../media/image82.jp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audio" Target="../media/audio2.wav"/><Relationship Id="rId5" Type="http://schemas.openxmlformats.org/officeDocument/2006/relationships/image" Target="../media/image83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audio" Target="../media/audio2.wav"/><Relationship Id="rId5" Type="http://schemas.openxmlformats.org/officeDocument/2006/relationships/image" Target="../media/image84.jp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audio" Target="../media/audio2.wav"/><Relationship Id="rId5" Type="http://schemas.openxmlformats.org/officeDocument/2006/relationships/image" Target="../media/image85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86.jpeg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9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audio" Target="../media/audio2.wav"/><Relationship Id="rId5" Type="http://schemas.openxmlformats.org/officeDocument/2006/relationships/image" Target="../media/image92.jpeg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5" Type="http://schemas.openxmlformats.org/officeDocument/2006/relationships/image" Target="../media/image13.wm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notesSlide" Target="../notesSlides/notesSlide9.xml"/><Relationship Id="rId21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tags" Target="../tags/tag10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45270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Programa y Ejemplo de Ejercicios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312368" cy="4525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05" y="2263316"/>
            <a:ext cx="5636959" cy="37579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437437" y="2924944"/>
            <a:ext cx="3024336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Subir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4427984" y="4054661"/>
            <a:ext cx="3672408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33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437437" y="2924944"/>
            <a:ext cx="3024336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endParaRPr lang="es-PR" sz="3600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437436" y="2924944"/>
            <a:ext cx="4022995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Alcance del </a:t>
            </a: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427984" y="4054661"/>
            <a:ext cx="3672408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Corredor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5638"/>
            <a:ext cx="3027071" cy="4095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53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275856" y="3356992"/>
            <a:ext cx="5472608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Rotaci</a:t>
            </a:r>
            <a:r>
              <a:rPr lang="en-US" sz="3600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ón</a:t>
            </a:r>
            <a:r>
              <a:rPr lang="en-US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</a:t>
            </a:r>
            <a:r>
              <a:rPr lang="en-US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Cadera</a:t>
            </a:r>
            <a:endParaRPr lang="es-PR" sz="3600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2880"/>
            <a:ext cx="2736304" cy="4712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68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99792" y="1981225"/>
            <a:ext cx="4104455" cy="4888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Plancha (</a:t>
            </a:r>
            <a:r>
              <a:rPr lang="es-PR" sz="3600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Plank</a:t>
            </a:r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" y="3284984"/>
            <a:ext cx="8394700" cy="241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17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339752" y="1981225"/>
            <a:ext cx="4104455" cy="4888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Plancha Lateral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2" y="3140968"/>
            <a:ext cx="4508500" cy="232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5190875" y="2656049"/>
            <a:ext cx="3773614" cy="18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MÚSCULOS: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Primarios: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Oblicuos externos e interno, glúteo medial, cuadrado </a:t>
            </a:r>
            <a:r>
              <a:rPr lang="es-PR" altLang="es-PR" sz="2400" dirty="0" err="1">
                <a:solidFill>
                  <a:srgbClr val="9E0040"/>
                </a:solidFill>
                <a:cs typeface="Arial" panose="020B0604020202020204" pitchFamily="34" charset="0"/>
              </a:rPr>
              <a:t>lumbrar</a:t>
            </a:r>
            <a:endParaRPr lang="es-PR" altLang="es-PR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5190874" y="4456249"/>
            <a:ext cx="3773614" cy="18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MÚSCULOS: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Secundarios: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Recto abdominal, erectores de la espina, </a:t>
            </a:r>
            <a:r>
              <a:rPr lang="es-PR" altLang="es-PR" sz="2400" dirty="0" err="1">
                <a:solidFill>
                  <a:srgbClr val="9E0040"/>
                </a:solidFill>
                <a:cs typeface="Arial" panose="020B0604020202020204" pitchFamily="34" charset="0"/>
              </a:rPr>
              <a:t>multifido</a:t>
            </a:r>
            <a:endParaRPr lang="es-PR" altLang="es-PR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52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75656" y="2021037"/>
            <a:ext cx="6120680" cy="40920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Plancha Lateral en 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44801"/>
            <a:ext cx="4422779" cy="3881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28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788024" y="3789040"/>
            <a:ext cx="2376264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1680"/>
            <a:ext cx="2520280" cy="4275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17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195532" cy="4479594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99792" y="3573016"/>
            <a:ext cx="6120680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SALTO VERTICAL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26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72122"/>
            <a:ext cx="5242365" cy="3797287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555775" y="2045618"/>
            <a:ext cx="4032448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PATINADOR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40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555775" y="1988840"/>
            <a:ext cx="4032448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LAGARTIJAS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2" y="2780928"/>
            <a:ext cx="5747060" cy="2873530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179108" y="2636912"/>
            <a:ext cx="2641364" cy="18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MÚSCULOS: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Primarios: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Pectoral mayor, tríceps braquial,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 err="1">
                <a:solidFill>
                  <a:srgbClr val="9E0040"/>
                </a:solidFill>
                <a:cs typeface="Arial" panose="020B0604020202020204" pitchFamily="34" charset="0"/>
              </a:rPr>
              <a:t>deltoide</a:t>
            </a: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 anterior</a:t>
            </a:r>
            <a:endParaRPr lang="es-PR" altLang="es-PR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6179108" y="4437112"/>
            <a:ext cx="2785382" cy="18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MÚSCULOS: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Secundarios: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Serrato anterior, trapecio, recto abdominal</a:t>
            </a:r>
            <a:endParaRPr lang="es-PR" altLang="es-PR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94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7533"/>
            <a:ext cx="4536504" cy="4118918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5076057" y="2420888"/>
            <a:ext cx="3600400" cy="18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MÚSCULOS: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Primarios: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Pectoral mayor, tríceps braquial, </a:t>
            </a:r>
            <a:r>
              <a:rPr lang="es-PR" altLang="es-PR" sz="2400" dirty="0" err="1">
                <a:solidFill>
                  <a:srgbClr val="9E0040"/>
                </a:solidFill>
                <a:cs typeface="Arial" panose="020B0604020202020204" pitchFamily="34" charset="0"/>
              </a:rPr>
              <a:t>deltoide</a:t>
            </a: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 anterior</a:t>
            </a:r>
            <a:endParaRPr lang="es-PR" altLang="es-PR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5076056" y="4365104"/>
            <a:ext cx="3744417" cy="18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MÚSCULOS: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47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Secundarios:</a:t>
            </a:r>
          </a:p>
          <a:p>
            <a:pPr algn="l" eaLnBrk="1" hangingPunct="1">
              <a:lnSpc>
                <a:spcPct val="90000"/>
              </a:lnSpc>
            </a:pPr>
            <a:r>
              <a:rPr lang="es-PR" altLang="es-PR" sz="2400" dirty="0">
                <a:solidFill>
                  <a:srgbClr val="9E0040"/>
                </a:solidFill>
                <a:cs typeface="Arial" panose="020B0604020202020204" pitchFamily="34" charset="0"/>
              </a:rPr>
              <a:t>Serrato anterior, trapecio, recto abdominal, oblicuo interno, oblicuo externo</a:t>
            </a:r>
            <a:endParaRPr lang="es-PR" altLang="es-PR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146642" y="1885615"/>
            <a:ext cx="6984776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LAGARTIJAS: Con una Mano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46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87624" y="1916832"/>
            <a:ext cx="6799778" cy="3592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LAGARTIJAS: en “T”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680"/>
            <a:ext cx="4536503" cy="394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739093"/>
      </p:ext>
    </p:ext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555775" y="1988840"/>
            <a:ext cx="4032448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LAGARTIJAS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63456"/>
            <a:ext cx="1711077" cy="165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8525"/>
            <a:ext cx="1954054" cy="171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4" y="2821623"/>
            <a:ext cx="2139899" cy="151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57" y="2564904"/>
            <a:ext cx="1871512" cy="1845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7" y="4466321"/>
            <a:ext cx="2443925" cy="1704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55" y="4429878"/>
            <a:ext cx="1769374" cy="1801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23" y="4613160"/>
            <a:ext cx="3153667" cy="1687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3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1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23528" y="1484784"/>
            <a:ext cx="835292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BANDAS Y POLEAS: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ROTA/DESACELERA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0" y="2227827"/>
            <a:ext cx="1514856" cy="1091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32" y="2168391"/>
            <a:ext cx="1514856" cy="1210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24" y="2093715"/>
            <a:ext cx="1514856" cy="135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79" y="1977008"/>
            <a:ext cx="1511808" cy="147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0" y="1977008"/>
            <a:ext cx="1392936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6" y="3754088"/>
            <a:ext cx="1338072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69" y="3645024"/>
            <a:ext cx="1063752" cy="15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32" y="3898008"/>
            <a:ext cx="1505712" cy="1018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3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3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23528" y="1484784"/>
            <a:ext cx="835292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MANCUERNAS Y 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IMBALANCES MUSC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102108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82" y="2001032"/>
            <a:ext cx="978408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20" y="2013224"/>
            <a:ext cx="1051560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97" y="1979696"/>
            <a:ext cx="1365504" cy="151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97" y="1979696"/>
            <a:ext cx="102108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0" y="1970552"/>
            <a:ext cx="1316736" cy="1542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37" y="1988840"/>
            <a:ext cx="1225296" cy="1505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6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1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35496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059831" y="1484784"/>
            <a:ext cx="3096344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96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MANCUERNAS: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9631" y="1988840"/>
            <a:ext cx="6768752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R" sz="3600" kern="10" dirty="0">
                <a:ln/>
                <a:solidFill>
                  <a:schemeClr val="accent3"/>
                </a:solidFill>
                <a:latin typeface="Berlin Sans FB" panose="020E0602020502020306" pitchFamily="34" charset="0"/>
                <a:cs typeface="Times New Roman"/>
              </a:rPr>
              <a:t>FORTALEZA FUNCIONAL: </a:t>
            </a:r>
            <a:r>
              <a:rPr lang="es-PR" sz="3600" kern="10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/>
              </a:rPr>
              <a:t>HOMBROS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259631" y="2520731"/>
            <a:ext cx="6615643" cy="3145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 LATERAL SOBRE LA CABEZA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4690864" cy="3329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8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99" y="2828779"/>
            <a:ext cx="5967570" cy="3611058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35496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059831" y="1484784"/>
            <a:ext cx="3096344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96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MANCUERNAS: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39552" y="1988840"/>
            <a:ext cx="8280920" cy="324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R" sz="3600" kern="10" dirty="0">
                <a:ln/>
                <a:solidFill>
                  <a:schemeClr val="accent3"/>
                </a:solidFill>
                <a:latin typeface="Berlin Sans FB" panose="020E0602020502020306" pitchFamily="34" charset="0"/>
                <a:cs typeface="Times New Roman"/>
              </a:rPr>
              <a:t>FORTALEZA FUNCIONAL: </a:t>
            </a:r>
            <a:r>
              <a:rPr lang="es-PR" sz="3600" kern="10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/>
              </a:rPr>
              <a:t>EXTREM INFERIOR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195736" y="2520731"/>
            <a:ext cx="5319498" cy="3322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ZANCADA  (LUNGE)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7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572122"/>
            <a:ext cx="6431725" cy="3808258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59631" y="1916832"/>
            <a:ext cx="6615643" cy="3145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OSCILACIÓN CON UNA MANOS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6624736" cy="4070621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259631" y="1916832"/>
            <a:ext cx="6615643" cy="3145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OSCILACIÓN CON DOS MANOS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840760" cy="4268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0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7848872" cy="4479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4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30648"/>
            <a:ext cx="3597632" cy="4197238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43608" y="1916832"/>
            <a:ext cx="6903674" cy="3088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SENTADILLAS O ENCUCLILLADO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74426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76441"/>
            <a:ext cx="2088232" cy="4084064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043608" y="1916832"/>
            <a:ext cx="6903674" cy="3088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SENTADILLAS O ENCUCLILLADO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4597813" cy="4362028"/>
          </a:xfrm>
          <a:prstGeom prst="rect">
            <a:avLst/>
          </a:prstGeom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076056" y="3284984"/>
            <a:ext cx="3438199" cy="12377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ZANCADA</a:t>
            </a:r>
          </a:p>
          <a:p>
            <a:pPr algn="ctr"/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(LUNGE)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5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5" y="2572122"/>
            <a:ext cx="8671203" cy="301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 – EQUIPOS: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67544" y="1397583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PESAS RUSAS: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PESAS DE CAMPANA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550102" cy="4061051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095837" y="1916832"/>
            <a:ext cx="295232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LAGARTIJAS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2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23528" y="1484784"/>
            <a:ext cx="835292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BANDAS Y POLEAS: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ROTA/DESACELERA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88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88032" y="1448743"/>
            <a:ext cx="8460432" cy="3464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ENTRENAMIENTO: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BALANCE DINÁMICO O PROPIOCEPTIVO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95536" y="1916832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R" sz="3600" kern="10" dirty="0">
                <a:ln/>
                <a:solidFill>
                  <a:schemeClr val="accent3"/>
                </a:solidFill>
                <a:latin typeface="Berlin Sans FB" panose="020E0602020502020306" pitchFamily="34" charset="0"/>
                <a:cs typeface="Times New Roman"/>
              </a:rPr>
              <a:t>ESTABILIDAD POSTURAL: </a:t>
            </a:r>
            <a:r>
              <a:rPr lang="es-PR" sz="3600" kern="10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/>
              </a:rPr>
              <a:t>ESTÁTICA Y DINÁMICA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75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7258"/>
            <a:ext cx="3673513" cy="3949026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88032" y="1448743"/>
            <a:ext cx="8460432" cy="3464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ENTRENAMIENTO: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BALANCE DINÁMICO O PROPIOCEPTIVO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95536" y="1916832"/>
            <a:ext cx="8280920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R" sz="3600" kern="10" dirty="0">
                <a:ln/>
                <a:solidFill>
                  <a:schemeClr val="accent3"/>
                </a:solidFill>
                <a:latin typeface="Berlin Sans FB" panose="020E0602020502020306" pitchFamily="34" charset="0"/>
                <a:cs typeface="Times New Roman"/>
              </a:rPr>
              <a:t>ESTABILIDAD POSTURAL: </a:t>
            </a:r>
            <a:r>
              <a:rPr lang="es-PR" sz="3600" kern="10" dirty="0">
                <a:ln/>
                <a:solidFill>
                  <a:schemeClr val="accent3"/>
                </a:solidFill>
                <a:latin typeface="Arial Black" panose="020B0A04020102020204" pitchFamily="34" charset="0"/>
                <a:cs typeface="Times New Roman"/>
              </a:rPr>
              <a:t>ESTÁTICA Y DINÁMICA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563888" y="3861048"/>
            <a:ext cx="4950367" cy="3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ZANCADA (LUNGE)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14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1164336" cy="1502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1182624" cy="150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1307592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35" y="2132856"/>
            <a:ext cx="1514856" cy="1402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02" y="2004840"/>
            <a:ext cx="1411224" cy="1530096"/>
          </a:xfrm>
          <a:prstGeom prst="rect">
            <a:avLst/>
          </a:prstGeom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984471" y="1412776"/>
            <a:ext cx="5323833" cy="3278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MEDICINAL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819912" cy="1548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199340"/>
      </p:ext>
    </p:extLst>
  </p:cSld>
  <p:clrMapOvr>
    <a:masterClrMapping/>
  </p:clrMapOvr>
  <p:transition spd="slow">
    <p:push dir="u"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4863709"/>
            <a:ext cx="812814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Ejemplos/aplicaciones de programas de: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37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984471" y="1412776"/>
            <a:ext cx="5323833" cy="3278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MEDICINAL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4499992" y="2636912"/>
            <a:ext cx="4176464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ROTACIÓN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2" y="1844824"/>
            <a:ext cx="3613764" cy="4601029"/>
          </a:xfrm>
          <a:prstGeom prst="rect">
            <a:avLst/>
          </a:prstGeom>
        </p:spPr>
      </p:pic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427984" y="3501008"/>
            <a:ext cx="4176464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HORIZONTAL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5796136" y="4332936"/>
            <a:ext cx="1296144" cy="4642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4644008" y="5085184"/>
            <a:ext cx="3744416" cy="4642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2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14935"/>
            <a:ext cx="3384375" cy="4367792"/>
          </a:xfrm>
          <a:prstGeom prst="rect">
            <a:avLst/>
          </a:prstGeom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984471" y="1412776"/>
            <a:ext cx="5323833" cy="3278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MEDICINAL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699792" y="3429000"/>
            <a:ext cx="6120680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ROTACIÓN DIAGONAL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71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984471" y="1412776"/>
            <a:ext cx="5323833" cy="3278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MEDICINAL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043609" y="1772816"/>
            <a:ext cx="7056784" cy="4922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ZANCADA (LUNGE) CON ROTACIÓN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29016"/>
            <a:ext cx="2880320" cy="4052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9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984471" y="1412776"/>
            <a:ext cx="5323833" cy="3278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MEDICINAL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095837" y="1844824"/>
            <a:ext cx="295232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LAGARTIJAS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36324"/>
            <a:ext cx="6939345" cy="3462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0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683568" y="1880828"/>
            <a:ext cx="7920880" cy="36000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ENCUCLILLADO DE RODILLA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85600"/>
            <a:ext cx="4248472" cy="3989419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788024" y="2564904"/>
            <a:ext cx="40324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EJERCICIOS ESTABILIZACIÓN PARA LA ZONA MEDIA DEL CUERPO (CORE) -</a:t>
            </a:r>
          </a:p>
          <a:p>
            <a:pPr>
              <a:lnSpc>
                <a:spcPct val="150000"/>
              </a:lnSpc>
            </a:pP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ESTABILIDAD DINÁMICA: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BOLAS SUECAS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3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681790" y="1905493"/>
            <a:ext cx="3780421" cy="2624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41511"/>
            <a:ext cx="8131814" cy="3301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5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8" y="2302485"/>
            <a:ext cx="7441149" cy="3668900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681790" y="1905493"/>
            <a:ext cx="3780421" cy="26241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8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8239346" cy="3242258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07704" y="1953749"/>
            <a:ext cx="4968552" cy="2870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MEDIA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3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07704" y="1953749"/>
            <a:ext cx="4968552" cy="2870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endParaRPr lang="es-PR" sz="3600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39552" y="1916832"/>
            <a:ext cx="8208912" cy="2880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ESTABILIDAD EN PUENTE CON UNA PIERNA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50777"/>
            <a:ext cx="5252068" cy="4102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3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9" y="1916832"/>
            <a:ext cx="5486323" cy="432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0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3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71600" y="1412776"/>
            <a:ext cx="7344816" cy="3581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BOLA ESTABILIZADORA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079612" y="1918655"/>
            <a:ext cx="7128792" cy="3221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PR" sz="3600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LARGARTIJA A RODILLA EN ABDOMEN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4788024" y="2564904"/>
            <a:ext cx="40324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EJERCICIOS ESTABILIZACIÓN PARA LA ZONA MEDIA DEL CUERPO (CORE) -</a:t>
            </a:r>
          </a:p>
          <a:p>
            <a:pPr>
              <a:lnSpc>
                <a:spcPct val="150000"/>
              </a:lnSpc>
            </a:pPr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ESTABILIDAD DINÁMICA: </a:t>
            </a: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BOLAS SUECAS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2" y="1988840"/>
            <a:ext cx="1399032" cy="1511808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583264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RUEDA ABDOMINAL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380117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403648" y="1448743"/>
            <a:ext cx="6744036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TABLONCILLO RODANTE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29322"/>
            <a:ext cx="1514856" cy="1271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61045"/>
            <a:ext cx="1493520" cy="127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78" y="1940263"/>
            <a:ext cx="1484376" cy="139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26" y="1861503"/>
            <a:ext cx="149961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01008"/>
            <a:ext cx="1499616" cy="1298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0" name="breeze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403648" y="1448743"/>
            <a:ext cx="6744036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EQUIPOS: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HALTEROFILIA TRADICIONAL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0" y="2132856"/>
            <a:ext cx="1514856" cy="1511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1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25202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1932471"/>
            <a:ext cx="223224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3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9095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3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Tomado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53),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0" y="764704"/>
            <a:ext cx="7306588" cy="5075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2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179513" y="620688"/>
            <a:ext cx="878497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INTEGRADO-FUNCIONAL: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PROGRAMA DE EJERCICIOS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04" y="1957914"/>
            <a:ext cx="1310640" cy="1524000"/>
          </a:xfrm>
          <a:prstGeom prst="rect">
            <a:avLst/>
          </a:prstGeom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20374" y="1397583"/>
            <a:ext cx="6903251" cy="3976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anose="020E0602020502020306" pitchFamily="34" charset="0"/>
                <a:cs typeface="Times New Roman"/>
              </a:rPr>
              <a:t>PESO CORPORAL: </a:t>
            </a:r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CALISTÉNICOS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03" y="3667227"/>
            <a:ext cx="1155192" cy="1514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56" y="1935444"/>
            <a:ext cx="1039368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35444"/>
            <a:ext cx="1267968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5444"/>
            <a:ext cx="1115568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80" y="1916832"/>
            <a:ext cx="1335024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37" y="3608924"/>
            <a:ext cx="713232" cy="15300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36" y="1890983"/>
            <a:ext cx="1484376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09" y="3586372"/>
            <a:ext cx="1402080" cy="152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43" y="3586372"/>
            <a:ext cx="1420368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64" y="3633308"/>
            <a:ext cx="1514856" cy="150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42896"/>
            <a:ext cx="755904" cy="1542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" y="5250589"/>
            <a:ext cx="1514856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06" y="5182083"/>
            <a:ext cx="1511808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40" y="5049421"/>
            <a:ext cx="883920" cy="149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92" y="5110372"/>
            <a:ext cx="899160" cy="1548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1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21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45938</TotalTime>
  <Words>1202</Words>
  <Application>Microsoft Office PowerPoint</Application>
  <PresentationFormat>On-screen Show (4:3)</PresentationFormat>
  <Paragraphs>260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Berlin Sans FB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del Entrenamiento Funcional</dc:title>
  <dc:creator>Valued Acer Customer</dc:creator>
  <cp:lastModifiedBy>Edgar Lopategui Corsino</cp:lastModifiedBy>
  <cp:revision>5014</cp:revision>
  <cp:lastPrinted>2016-09-29T16:33:06Z</cp:lastPrinted>
  <dcterms:created xsi:type="dcterms:W3CDTF">2012-03-25T21:01:47Z</dcterms:created>
  <dcterms:modified xsi:type="dcterms:W3CDTF">2023-03-10T00:06:08Z</dcterms:modified>
</cp:coreProperties>
</file>