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tags/tag17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8.xml" ContentType="application/vnd.openxmlformats-officedocument.presentationml.tags+xml"/>
  <Override PartName="/ppt/notesSlides/notesSlide22.xml" ContentType="application/vnd.openxmlformats-officedocument.presentationml.notesSlide+xml"/>
  <Override PartName="/ppt/tags/tag19.xml" ContentType="application/vnd.openxmlformats-officedocument.presentationml.tags+xml"/>
  <Override PartName="/ppt/notesSlides/notesSlide23.xml" ContentType="application/vnd.openxmlformats-officedocument.presentationml.notesSlide+xml"/>
  <Override PartName="/ppt/tags/tag20.xml" ContentType="application/vnd.openxmlformats-officedocument.presentationml.tags+xml"/>
  <Override PartName="/ppt/notesSlides/notesSlide24.xml" ContentType="application/vnd.openxmlformats-officedocument.presentationml.notesSlide+xml"/>
  <Override PartName="/ppt/tags/tag21.xml" ContentType="application/vnd.openxmlformats-officedocument.presentationml.tags+xml"/>
  <Override PartName="/ppt/notesSlides/notesSlide25.xml" ContentType="application/vnd.openxmlformats-officedocument.presentationml.notesSlide+xml"/>
  <Override PartName="/ppt/tags/tag22.xml" ContentType="application/vnd.openxmlformats-officedocument.presentationml.tags+xml"/>
  <Override PartName="/ppt/notesSlides/notesSlide26.xml" ContentType="application/vnd.openxmlformats-officedocument.presentationml.notesSlide+xml"/>
  <Override PartName="/ppt/tags/tag23.xml" ContentType="application/vnd.openxmlformats-officedocument.presentationml.tags+xml"/>
  <Override PartName="/ppt/notesSlides/notesSlide27.xml" ContentType="application/vnd.openxmlformats-officedocument.presentationml.notesSlide+xml"/>
  <Override PartName="/ppt/tags/tag24.xml" ContentType="application/vnd.openxmlformats-officedocument.presentationml.tags+xml"/>
  <Override PartName="/ppt/notesSlides/notesSlide28.xml" ContentType="application/vnd.openxmlformats-officedocument.presentationml.notesSlide+xml"/>
  <Override PartName="/ppt/tags/tag25.xml" ContentType="application/vnd.openxmlformats-officedocument.presentationml.tags+xml"/>
  <Override PartName="/ppt/notesSlides/notesSlide29.xml" ContentType="application/vnd.openxmlformats-officedocument.presentationml.notesSlide+xml"/>
  <Override PartName="/ppt/tags/tag26.xml" ContentType="application/vnd.openxmlformats-officedocument.presentationml.tags+xml"/>
  <Override PartName="/ppt/notesSlides/notesSlide30.xml" ContentType="application/vnd.openxmlformats-officedocument.presentationml.notesSlide+xml"/>
  <Override PartName="/ppt/tags/tag27.xml" ContentType="application/vnd.openxmlformats-officedocument.presentationml.tags+xml"/>
  <Override PartName="/ppt/notesSlides/notesSlide31.xml" ContentType="application/vnd.openxmlformats-officedocument.presentationml.notesSlide+xml"/>
  <Override PartName="/ppt/tags/tag28.xml" ContentType="application/vnd.openxmlformats-officedocument.presentationml.tags+xml"/>
  <Override PartName="/ppt/notesSlides/notesSlide32.xml" ContentType="application/vnd.openxmlformats-officedocument.presentationml.notesSlide+xml"/>
  <Override PartName="/ppt/tags/tag29.xml" ContentType="application/vnd.openxmlformats-officedocument.presentationml.tags+xml"/>
  <Override PartName="/ppt/notesSlides/notesSlide33.xml" ContentType="application/vnd.openxmlformats-officedocument.presentationml.notesSlide+xml"/>
  <Override PartName="/ppt/tags/tag30.xml" ContentType="application/vnd.openxmlformats-officedocument.presentationml.tags+xml"/>
  <Override PartName="/ppt/notesSlides/notesSlide34.xml" ContentType="application/vnd.openxmlformats-officedocument.presentationml.notesSlide+xml"/>
  <Override PartName="/ppt/tags/tag31.xml" ContentType="application/vnd.openxmlformats-officedocument.presentationml.tags+xml"/>
  <Override PartName="/ppt/notesSlides/notesSlide35.xml" ContentType="application/vnd.openxmlformats-officedocument.presentationml.notesSlide+xml"/>
  <Override PartName="/ppt/tags/tag32.xml" ContentType="application/vnd.openxmlformats-officedocument.presentationml.tags+xml"/>
  <Override PartName="/ppt/notesSlides/notesSlide36.xml" ContentType="application/vnd.openxmlformats-officedocument.presentationml.notesSlide+xml"/>
  <Override PartName="/ppt/tags/tag33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34.xml" ContentType="application/vnd.openxmlformats-officedocument.presentationml.tags+xml"/>
  <Override PartName="/ppt/notesSlides/notesSlide39.xml" ContentType="application/vnd.openxmlformats-officedocument.presentationml.notesSlide+xml"/>
  <Override PartName="/ppt/tags/tag35.xml" ContentType="application/vnd.openxmlformats-officedocument.presentationml.tags+xml"/>
  <Override PartName="/ppt/notesSlides/notesSlide40.xml" ContentType="application/vnd.openxmlformats-officedocument.presentationml.notesSlide+xml"/>
  <Override PartName="/ppt/tags/tag36.xml" ContentType="application/vnd.openxmlformats-officedocument.presentationml.tags+xml"/>
  <Override PartName="/ppt/notesSlides/notesSlide41.xml" ContentType="application/vnd.openxmlformats-officedocument.presentationml.notesSlide+xml"/>
  <Override PartName="/ppt/tags/tag37.xml" ContentType="application/vnd.openxmlformats-officedocument.presentationml.tags+xml"/>
  <Override PartName="/ppt/notesSlides/notesSlide42.xml" ContentType="application/vnd.openxmlformats-officedocument.presentationml.notesSlide+xml"/>
  <Override PartName="/ppt/tags/tag38.xml" ContentType="application/vnd.openxmlformats-officedocument.presentationml.tags+xml"/>
  <Override PartName="/ppt/notesSlides/notesSlide43.xml" ContentType="application/vnd.openxmlformats-officedocument.presentationml.notesSlide+xml"/>
  <Override PartName="/ppt/tags/tag39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ags/tag40.xml" ContentType="application/vnd.openxmlformats-officedocument.presentationml.tags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ags/tag41.xml" ContentType="application/vnd.openxmlformats-officedocument.presentationml.tags+xml"/>
  <Override PartName="/ppt/notesSlides/notesSlide49.xml" ContentType="application/vnd.openxmlformats-officedocument.presentationml.notesSlide+xml"/>
  <Override PartName="/ppt/tags/tag42.xml" ContentType="application/vnd.openxmlformats-officedocument.presentationml.tags+xml"/>
  <Override PartName="/ppt/notesSlides/notesSlide50.xml" ContentType="application/vnd.openxmlformats-officedocument.presentationml.notesSlide+xml"/>
  <Override PartName="/ppt/tags/tag43.xml" ContentType="application/vnd.openxmlformats-officedocument.presentationml.tags+xml"/>
  <Override PartName="/ppt/notesSlides/notesSlide51.xml" ContentType="application/vnd.openxmlformats-officedocument.presentationml.notesSlide+xml"/>
  <Override PartName="/ppt/tags/tag44.xml" ContentType="application/vnd.openxmlformats-officedocument.presentationml.tags+xml"/>
  <Override PartName="/ppt/notesSlides/notesSlide52.xml" ContentType="application/vnd.openxmlformats-officedocument.presentationml.notesSlide+xml"/>
  <Override PartName="/ppt/tags/tag45.xml" ContentType="application/vnd.openxmlformats-officedocument.presentationml.tags+xml"/>
  <Override PartName="/ppt/notesSlides/notesSlide53.xml" ContentType="application/vnd.openxmlformats-officedocument.presentationml.notesSlide+xml"/>
  <Override PartName="/ppt/tags/tag46.xml" ContentType="application/vnd.openxmlformats-officedocument.presentationml.tags+xml"/>
  <Override PartName="/ppt/notesSlides/notesSlide54.xml" ContentType="application/vnd.openxmlformats-officedocument.presentationml.notesSlide+xml"/>
  <Override PartName="/ppt/tags/tag47.xml" ContentType="application/vnd.openxmlformats-officedocument.presentationml.tags+xml"/>
  <Override PartName="/ppt/notesSlides/notesSlide55.xml" ContentType="application/vnd.openxmlformats-officedocument.presentationml.notesSlide+xml"/>
  <Override PartName="/ppt/tags/tag48.xml" ContentType="application/vnd.openxmlformats-officedocument.presentationml.tags+xml"/>
  <Override PartName="/ppt/notesSlides/notesSlide56.xml" ContentType="application/vnd.openxmlformats-officedocument.presentationml.notesSlide+xml"/>
  <Override PartName="/ppt/tags/tag49.xml" ContentType="application/vnd.openxmlformats-officedocument.presentationml.tags+xml"/>
  <Override PartName="/ppt/notesSlides/notesSlide57.xml" ContentType="application/vnd.openxmlformats-officedocument.presentationml.notesSlide+xml"/>
  <Override PartName="/ppt/tags/tag50.xml" ContentType="application/vnd.openxmlformats-officedocument.presentationml.tags+xml"/>
  <Override PartName="/ppt/notesSlides/notesSlide58.xml" ContentType="application/vnd.openxmlformats-officedocument.presentationml.notesSlide+xml"/>
  <Override PartName="/ppt/tags/tag51.xml" ContentType="application/vnd.openxmlformats-officedocument.presentationml.tags+xml"/>
  <Override PartName="/ppt/notesSlides/notesSlide59.xml" ContentType="application/vnd.openxmlformats-officedocument.presentationml.notesSlide+xml"/>
  <Override PartName="/ppt/tags/tag52.xml" ContentType="application/vnd.openxmlformats-officedocument.presentationml.tags+xml"/>
  <Override PartName="/ppt/notesSlides/notesSlide60.xml" ContentType="application/vnd.openxmlformats-officedocument.presentationml.notesSlide+xml"/>
  <Override PartName="/ppt/tags/tag53.xml" ContentType="application/vnd.openxmlformats-officedocument.presentationml.tags+xml"/>
  <Override PartName="/ppt/notesSlides/notesSlide61.xml" ContentType="application/vnd.openxmlformats-officedocument.presentationml.notesSlide+xml"/>
  <Override PartName="/ppt/tags/tag54.xml" ContentType="application/vnd.openxmlformats-officedocument.presentationml.tags+xml"/>
  <Override PartName="/ppt/notesSlides/notesSlide62.xml" ContentType="application/vnd.openxmlformats-officedocument.presentationml.notesSlide+xml"/>
  <Override PartName="/ppt/tags/tag55.xml" ContentType="application/vnd.openxmlformats-officedocument.presentationml.tags+xml"/>
  <Override PartName="/ppt/notesSlides/notesSlide63.xml" ContentType="application/vnd.openxmlformats-officedocument.presentationml.notesSlide+xml"/>
  <Override PartName="/ppt/tags/tag56.xml" ContentType="application/vnd.openxmlformats-officedocument.presentationml.tags+xml"/>
  <Override PartName="/ppt/notesSlides/notesSlide64.xml" ContentType="application/vnd.openxmlformats-officedocument.presentationml.notesSlide+xml"/>
  <Override PartName="/ppt/tags/tag57.xml" ContentType="application/vnd.openxmlformats-officedocument.presentationml.tags+xml"/>
  <Override PartName="/ppt/notesSlides/notesSlide65.xml" ContentType="application/vnd.openxmlformats-officedocument.presentationml.notesSlide+xml"/>
  <Override PartName="/ppt/tags/tag58.xml" ContentType="application/vnd.openxmlformats-officedocument.presentationml.tags+xml"/>
  <Override PartName="/ppt/notesSlides/notesSlide66.xml" ContentType="application/vnd.openxmlformats-officedocument.presentationml.notesSlide+xml"/>
  <Override PartName="/ppt/tags/tag59.xml" ContentType="application/vnd.openxmlformats-officedocument.presentationml.tags+xml"/>
  <Override PartName="/ppt/notesSlides/notesSlide67.xml" ContentType="application/vnd.openxmlformats-officedocument.presentationml.notesSlide+xml"/>
  <Override PartName="/ppt/tags/tag60.xml" ContentType="application/vnd.openxmlformats-officedocument.presentationml.tags+xml"/>
  <Override PartName="/ppt/notesSlides/notesSlide68.xml" ContentType="application/vnd.openxmlformats-officedocument.presentationml.notesSlide+xml"/>
  <Override PartName="/ppt/tags/tag61.xml" ContentType="application/vnd.openxmlformats-officedocument.presentationml.tags+xml"/>
  <Override PartName="/ppt/notesSlides/notesSlide69.xml" ContentType="application/vnd.openxmlformats-officedocument.presentationml.notesSlide+xml"/>
  <Override PartName="/ppt/tags/tag62.xml" ContentType="application/vnd.openxmlformats-officedocument.presentationml.tags+xml"/>
  <Override PartName="/ppt/notesSlides/notesSlide70.xml" ContentType="application/vnd.openxmlformats-officedocument.presentationml.notesSlide+xml"/>
  <Override PartName="/ppt/tags/tag63.xml" ContentType="application/vnd.openxmlformats-officedocument.presentationml.tags+xml"/>
  <Override PartName="/ppt/notesSlides/notesSlide71.xml" ContentType="application/vnd.openxmlformats-officedocument.presentationml.notesSlide+xml"/>
  <Override PartName="/ppt/tags/tag64.xml" ContentType="application/vnd.openxmlformats-officedocument.presentationml.tags+xml"/>
  <Override PartName="/ppt/notesSlides/notesSlide72.xml" ContentType="application/vnd.openxmlformats-officedocument.presentationml.notesSlide+xml"/>
  <Override PartName="/ppt/tags/tag65.xml" ContentType="application/vnd.openxmlformats-officedocument.presentationml.tags+xml"/>
  <Override PartName="/ppt/notesSlides/notesSlide73.xml" ContentType="application/vnd.openxmlformats-officedocument.presentationml.notesSlide+xml"/>
  <Override PartName="/ppt/tags/tag66.xml" ContentType="application/vnd.openxmlformats-officedocument.presentationml.tags+xml"/>
  <Override PartName="/ppt/notesSlides/notesSlide74.xml" ContentType="application/vnd.openxmlformats-officedocument.presentationml.notesSlide+xml"/>
  <Override PartName="/ppt/tags/tag67.xml" ContentType="application/vnd.openxmlformats-officedocument.presentationml.tags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tags/tag68.xml" ContentType="application/vnd.openxmlformats-officedocument.presentationml.tags+xml"/>
  <Override PartName="/ppt/notesSlides/notesSlide77.xml" ContentType="application/vnd.openxmlformats-officedocument.presentationml.notesSlide+xml"/>
  <Override PartName="/ppt/tags/tag69.xml" ContentType="application/vnd.openxmlformats-officedocument.presentationml.tags+xml"/>
  <Override PartName="/ppt/notesSlides/notesSlide78.xml" ContentType="application/vnd.openxmlformats-officedocument.presentationml.notesSlide+xml"/>
  <Override PartName="/ppt/tags/tag70.xml" ContentType="application/vnd.openxmlformats-officedocument.presentationml.tags+xml"/>
  <Override PartName="/ppt/notesSlides/notesSlide79.xml" ContentType="application/vnd.openxmlformats-officedocument.presentationml.notesSlide+xml"/>
  <Override PartName="/ppt/tags/tag71.xml" ContentType="application/vnd.openxmlformats-officedocument.presentationml.tags+xml"/>
  <Override PartName="/ppt/notesSlides/notesSlide80.xml" ContentType="application/vnd.openxmlformats-officedocument.presentationml.notesSlide+xml"/>
  <Override PartName="/ppt/tags/tag72.xml" ContentType="application/vnd.openxmlformats-officedocument.presentationml.tags+xml"/>
  <Override PartName="/ppt/notesSlides/notesSlide81.xml" ContentType="application/vnd.openxmlformats-officedocument.presentationml.notesSlide+xml"/>
  <Override PartName="/ppt/tags/tag73.xml" ContentType="application/vnd.openxmlformats-officedocument.presentationml.tags+xml"/>
  <Override PartName="/ppt/notesSlides/notesSlide82.xml" ContentType="application/vnd.openxmlformats-officedocument.presentationml.notesSlide+xml"/>
  <Override PartName="/ppt/tags/tag74.xml" ContentType="application/vnd.openxmlformats-officedocument.presentationml.tags+xml"/>
  <Override PartName="/ppt/notesSlides/notesSlide83.xml" ContentType="application/vnd.openxmlformats-officedocument.presentationml.notesSlide+xml"/>
  <Override PartName="/ppt/tags/tag75.xml" ContentType="application/vnd.openxmlformats-officedocument.presentationml.tags+xml"/>
  <Override PartName="/ppt/notesSlides/notesSlide84.xml" ContentType="application/vnd.openxmlformats-officedocument.presentationml.notesSlide+xml"/>
  <Override PartName="/ppt/tags/tag76.xml" ContentType="application/vnd.openxmlformats-officedocument.presentationml.tags+xml"/>
  <Override PartName="/ppt/notesSlides/notesSlide85.xml" ContentType="application/vnd.openxmlformats-officedocument.presentationml.notesSlide+xml"/>
  <Override PartName="/ppt/tags/tag77.xml" ContentType="application/vnd.openxmlformats-officedocument.presentationml.tags+xml"/>
  <Override PartName="/ppt/notesSlides/notesSlide86.xml" ContentType="application/vnd.openxmlformats-officedocument.presentationml.notesSlide+xml"/>
  <Override PartName="/ppt/tags/tag78.xml" ContentType="application/vnd.openxmlformats-officedocument.presentationml.tags+xml"/>
  <Override PartName="/ppt/notesSlides/notesSlide87.xml" ContentType="application/vnd.openxmlformats-officedocument.presentationml.notesSlide+xml"/>
  <Override PartName="/ppt/tags/tag79.xml" ContentType="application/vnd.openxmlformats-officedocument.presentationml.tags+xml"/>
  <Override PartName="/ppt/notesSlides/notesSlide88.xml" ContentType="application/vnd.openxmlformats-officedocument.presentationml.notesSlide+xml"/>
  <Override PartName="/ppt/tags/tag80.xml" ContentType="application/vnd.openxmlformats-officedocument.presentationml.tags+xml"/>
  <Override PartName="/ppt/notesSlides/notesSlide89.xml" ContentType="application/vnd.openxmlformats-officedocument.presentationml.notesSlide+xml"/>
  <Override PartName="/ppt/tags/tag81.xml" ContentType="application/vnd.openxmlformats-officedocument.presentationml.tags+xml"/>
  <Override PartName="/ppt/notesSlides/notesSlide90.xml" ContentType="application/vnd.openxmlformats-officedocument.presentationml.notesSlide+xml"/>
  <Override PartName="/ppt/tags/tag82.xml" ContentType="application/vnd.openxmlformats-officedocument.presentationml.tags+xml"/>
  <Override PartName="/ppt/notesSlides/notesSlide91.xml" ContentType="application/vnd.openxmlformats-officedocument.presentationml.notesSlide+xml"/>
  <Override PartName="/ppt/tags/tag83.xml" ContentType="application/vnd.openxmlformats-officedocument.presentationml.tags+xml"/>
  <Override PartName="/ppt/notesSlides/notesSlide92.xml" ContentType="application/vnd.openxmlformats-officedocument.presentationml.notesSlide+xml"/>
  <Override PartName="/ppt/tags/tag84.xml" ContentType="application/vnd.openxmlformats-officedocument.presentationml.tags+xml"/>
  <Override PartName="/ppt/notesSlides/notesSlide93.xml" ContentType="application/vnd.openxmlformats-officedocument.presentationml.notesSlide+xml"/>
  <Override PartName="/ppt/tags/tag85.xml" ContentType="application/vnd.openxmlformats-officedocument.presentationml.tags+xml"/>
  <Override PartName="/ppt/notesSlides/notesSlide94.xml" ContentType="application/vnd.openxmlformats-officedocument.presentationml.notesSlide+xml"/>
  <Override PartName="/ppt/tags/tag86.xml" ContentType="application/vnd.openxmlformats-officedocument.presentationml.tags+xml"/>
  <Override PartName="/ppt/notesSlides/notesSlide95.xml" ContentType="application/vnd.openxmlformats-officedocument.presentationml.notesSlide+xml"/>
  <Override PartName="/ppt/tags/tag87.xml" ContentType="application/vnd.openxmlformats-officedocument.presentationml.tags+xml"/>
  <Override PartName="/ppt/notesSlides/notesSlide96.xml" ContentType="application/vnd.openxmlformats-officedocument.presentationml.notesSlide+xml"/>
  <Override PartName="/ppt/tags/tag88.xml" ContentType="application/vnd.openxmlformats-officedocument.presentationml.tags+xml"/>
  <Override PartName="/ppt/notesSlides/notesSlide97.xml" ContentType="application/vnd.openxmlformats-officedocument.presentationml.notesSlide+xml"/>
  <Override PartName="/ppt/tags/tag89.xml" ContentType="application/vnd.openxmlformats-officedocument.presentationml.tags+xml"/>
  <Override PartName="/ppt/notesSlides/notesSlide98.xml" ContentType="application/vnd.openxmlformats-officedocument.presentationml.notesSlide+xml"/>
  <Override PartName="/ppt/tags/tag90.xml" ContentType="application/vnd.openxmlformats-officedocument.presentationml.tags+xml"/>
  <Override PartName="/ppt/notesSlides/notesSlide99.xml" ContentType="application/vnd.openxmlformats-officedocument.presentationml.notesSlide+xml"/>
  <Override PartName="/ppt/tags/tag91.xml" ContentType="application/vnd.openxmlformats-officedocument.presentationml.tags+xml"/>
  <Override PartName="/ppt/notesSlides/notesSlide100.xml" ContentType="application/vnd.openxmlformats-officedocument.presentationml.notesSlide+xml"/>
  <Override PartName="/ppt/tags/tag92.xml" ContentType="application/vnd.openxmlformats-officedocument.presentationml.tags+xml"/>
  <Override PartName="/ppt/notesSlides/notesSlide101.xml" ContentType="application/vnd.openxmlformats-officedocument.presentationml.notesSlide+xml"/>
  <Override PartName="/ppt/tags/tag93.xml" ContentType="application/vnd.openxmlformats-officedocument.presentationml.tags+xml"/>
  <Override PartName="/ppt/notesSlides/notesSlide102.xml" ContentType="application/vnd.openxmlformats-officedocument.presentationml.notesSlide+xml"/>
  <Override PartName="/ppt/tags/tag94.xml" ContentType="application/vnd.openxmlformats-officedocument.presentationml.tags+xml"/>
  <Override PartName="/ppt/notesSlides/notesSlide103.xml" ContentType="application/vnd.openxmlformats-officedocument.presentationml.notesSlide+xml"/>
  <Override PartName="/ppt/tags/tag95.xml" ContentType="application/vnd.openxmlformats-officedocument.presentationml.tags+xml"/>
  <Override PartName="/ppt/notesSlides/notesSlide104.xml" ContentType="application/vnd.openxmlformats-officedocument.presentationml.notesSlide+xml"/>
  <Override PartName="/ppt/tags/tag96.xml" ContentType="application/vnd.openxmlformats-officedocument.presentationml.tags+xml"/>
  <Override PartName="/ppt/notesSlides/notesSlide105.xml" ContentType="application/vnd.openxmlformats-officedocument.presentationml.notesSlide+xml"/>
  <Override PartName="/ppt/tags/tag97.xml" ContentType="application/vnd.openxmlformats-officedocument.presentationml.tags+xml"/>
  <Override PartName="/ppt/notesSlides/notesSlide106.xml" ContentType="application/vnd.openxmlformats-officedocument.presentationml.notesSlide+xml"/>
  <Override PartName="/ppt/tags/tag98.xml" ContentType="application/vnd.openxmlformats-officedocument.presentationml.tags+xml"/>
  <Override PartName="/ppt/notesSlides/notesSlide107.xml" ContentType="application/vnd.openxmlformats-officedocument.presentationml.notesSlide+xml"/>
  <Override PartName="/ppt/tags/tag99.xml" ContentType="application/vnd.openxmlformats-officedocument.presentationml.tags+xml"/>
  <Override PartName="/ppt/notesSlides/notesSlide108.xml" ContentType="application/vnd.openxmlformats-officedocument.presentationml.notesSlide+xml"/>
  <Override PartName="/ppt/tags/tag100.xml" ContentType="application/vnd.openxmlformats-officedocument.presentationml.tags+xml"/>
  <Override PartName="/ppt/notesSlides/notesSlide109.xml" ContentType="application/vnd.openxmlformats-officedocument.presentationml.notesSlide+xml"/>
  <Override PartName="/ppt/tags/tag101.xml" ContentType="application/vnd.openxmlformats-officedocument.presentationml.tags+xml"/>
  <Override PartName="/ppt/notesSlides/notesSlide110.xml" ContentType="application/vnd.openxmlformats-officedocument.presentationml.notesSlide+xml"/>
  <Override PartName="/ppt/tags/tag102.xml" ContentType="application/vnd.openxmlformats-officedocument.presentationml.tags+xml"/>
  <Override PartName="/ppt/notesSlides/notesSlide111.xml" ContentType="application/vnd.openxmlformats-officedocument.presentationml.notesSlide+xml"/>
  <Override PartName="/ppt/tags/tag103.xml" ContentType="application/vnd.openxmlformats-officedocument.presentationml.tags+xml"/>
  <Override PartName="/ppt/notesSlides/notesSlide1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14"/>
  </p:notesMasterIdLst>
  <p:handoutMasterIdLst>
    <p:handoutMasterId r:id="rId115"/>
  </p:handoutMasterIdLst>
  <p:sldIdLst>
    <p:sldId id="256" r:id="rId2"/>
    <p:sldId id="258" r:id="rId3"/>
    <p:sldId id="716" r:id="rId4"/>
    <p:sldId id="723" r:id="rId5"/>
    <p:sldId id="719" r:id="rId6"/>
    <p:sldId id="720" r:id="rId7"/>
    <p:sldId id="722" r:id="rId8"/>
    <p:sldId id="728" r:id="rId9"/>
    <p:sldId id="724" r:id="rId10"/>
    <p:sldId id="706" r:id="rId11"/>
    <p:sldId id="721" r:id="rId12"/>
    <p:sldId id="691" r:id="rId13"/>
    <p:sldId id="710" r:id="rId14"/>
    <p:sldId id="711" r:id="rId15"/>
    <p:sldId id="709" r:id="rId16"/>
    <p:sldId id="693" r:id="rId17"/>
    <p:sldId id="634" r:id="rId18"/>
    <p:sldId id="726" r:id="rId19"/>
    <p:sldId id="727" r:id="rId20"/>
    <p:sldId id="730" r:id="rId21"/>
    <p:sldId id="712" r:id="rId22"/>
    <p:sldId id="729" r:id="rId23"/>
    <p:sldId id="725" r:id="rId24"/>
    <p:sldId id="717" r:id="rId25"/>
    <p:sldId id="718" r:id="rId26"/>
    <p:sldId id="731" r:id="rId27"/>
    <p:sldId id="732" r:id="rId28"/>
    <p:sldId id="733" r:id="rId29"/>
    <p:sldId id="734" r:id="rId30"/>
    <p:sldId id="735" r:id="rId31"/>
    <p:sldId id="736" r:id="rId32"/>
    <p:sldId id="738" r:id="rId33"/>
    <p:sldId id="739" r:id="rId34"/>
    <p:sldId id="740" r:id="rId35"/>
    <p:sldId id="742" r:id="rId36"/>
    <p:sldId id="743" r:id="rId37"/>
    <p:sldId id="746" r:id="rId38"/>
    <p:sldId id="703" r:id="rId39"/>
    <p:sldId id="744" r:id="rId40"/>
    <p:sldId id="737" r:id="rId41"/>
    <p:sldId id="745" r:id="rId42"/>
    <p:sldId id="741" r:id="rId43"/>
    <p:sldId id="747" r:id="rId44"/>
    <p:sldId id="695" r:id="rId45"/>
    <p:sldId id="705" r:id="rId46"/>
    <p:sldId id="748" r:id="rId47"/>
    <p:sldId id="714" r:id="rId48"/>
    <p:sldId id="715" r:id="rId49"/>
    <p:sldId id="751" r:id="rId50"/>
    <p:sldId id="753" r:id="rId51"/>
    <p:sldId id="754" r:id="rId52"/>
    <p:sldId id="752" r:id="rId53"/>
    <p:sldId id="775" r:id="rId54"/>
    <p:sldId id="789" r:id="rId55"/>
    <p:sldId id="804" r:id="rId56"/>
    <p:sldId id="803" r:id="rId57"/>
    <p:sldId id="802" r:id="rId58"/>
    <p:sldId id="790" r:id="rId59"/>
    <p:sldId id="791" r:id="rId60"/>
    <p:sldId id="607" r:id="rId61"/>
    <p:sldId id="805" r:id="rId62"/>
    <p:sldId id="799" r:id="rId63"/>
    <p:sldId id="797" r:id="rId64"/>
    <p:sldId id="798" r:id="rId65"/>
    <p:sldId id="795" r:id="rId66"/>
    <p:sldId id="796" r:id="rId67"/>
    <p:sldId id="792" r:id="rId68"/>
    <p:sldId id="793" r:id="rId69"/>
    <p:sldId id="794" r:id="rId70"/>
    <p:sldId id="788" r:id="rId71"/>
    <p:sldId id="692" r:id="rId72"/>
    <p:sldId id="749" r:id="rId73"/>
    <p:sldId id="772" r:id="rId74"/>
    <p:sldId id="771" r:id="rId75"/>
    <p:sldId id="773" r:id="rId76"/>
    <p:sldId id="713" r:id="rId77"/>
    <p:sldId id="689" r:id="rId78"/>
    <p:sldId id="766" r:id="rId79"/>
    <p:sldId id="774" r:id="rId80"/>
    <p:sldId id="767" r:id="rId81"/>
    <p:sldId id="776" r:id="rId82"/>
    <p:sldId id="777" r:id="rId83"/>
    <p:sldId id="769" r:id="rId84"/>
    <p:sldId id="778" r:id="rId85"/>
    <p:sldId id="779" r:id="rId86"/>
    <p:sldId id="786" r:id="rId87"/>
    <p:sldId id="785" r:id="rId88"/>
    <p:sldId id="784" r:id="rId89"/>
    <p:sldId id="780" r:id="rId90"/>
    <p:sldId id="770" r:id="rId91"/>
    <p:sldId id="768" r:id="rId92"/>
    <p:sldId id="759" r:id="rId93"/>
    <p:sldId id="765" r:id="rId94"/>
    <p:sldId id="764" r:id="rId95"/>
    <p:sldId id="762" r:id="rId96"/>
    <p:sldId id="763" r:id="rId97"/>
    <p:sldId id="760" r:id="rId98"/>
    <p:sldId id="761" r:id="rId99"/>
    <p:sldId id="757" r:id="rId100"/>
    <p:sldId id="758" r:id="rId101"/>
    <p:sldId id="755" r:id="rId102"/>
    <p:sldId id="756" r:id="rId103"/>
    <p:sldId id="696" r:id="rId104"/>
    <p:sldId id="697" r:id="rId105"/>
    <p:sldId id="698" r:id="rId106"/>
    <p:sldId id="690" r:id="rId107"/>
    <p:sldId id="699" r:id="rId108"/>
    <p:sldId id="701" r:id="rId109"/>
    <p:sldId id="569" r:id="rId110"/>
    <p:sldId id="604" r:id="rId111"/>
    <p:sldId id="700" r:id="rId112"/>
    <p:sldId id="806" r:id="rId113"/>
  </p:sldIdLst>
  <p:sldSz cx="9144000" cy="6858000" type="screen4x3"/>
  <p:notesSz cx="6985000" cy="9283700"/>
  <p:custDataLst>
    <p:tags r:id="rId11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00"/>
    <a:srgbClr val="3C3C62"/>
    <a:srgbClr val="E6E6EF"/>
    <a:srgbClr val="99CCFF"/>
    <a:srgbClr val="CC3300"/>
    <a:srgbClr val="0000FF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75" autoAdjust="0"/>
    <p:restoredTop sz="94722" autoAdjust="0"/>
  </p:normalViewPr>
  <p:slideViewPr>
    <p:cSldViewPr>
      <p:cViewPr varScale="1">
        <p:scale>
          <a:sx n="65" d="100"/>
          <a:sy n="65" d="100"/>
        </p:scale>
        <p:origin x="143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notesMaster" Target="notesMasters/notesMaster1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07F9B22-B38D-4795-851A-F6D8E374BE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8E0188-3775-42E4-B715-1B56A05B75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62049A4-CBDC-4CA7-B3E7-BADAEF8B50EF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6D9C0F-AF6C-492F-AF87-44A0741DFF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CBC331-E08D-4D68-9A47-D41C93303CF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E113E0B-E4A1-4C63-9CEA-8E95E727DF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5A40929-085F-44DB-87EF-7AFE4D6D4B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EBE769-E713-4674-8BD4-ABA0F0780B1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5C70E25-7B9C-40F0-8DF4-520714B8377F}" type="datetimeFigureOut">
              <a:rPr lang="es-PR"/>
              <a:pPr>
                <a:defRPr/>
              </a:pPr>
              <a:t>01/31/2023</a:t>
            </a:fld>
            <a:endParaRPr lang="es-PR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CD09D7C-6EAC-4E41-9CF0-6EBDC5773A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s-PR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A4A86D3-DCA3-4737-BE8F-366FBCB1AC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s-PR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42D866-FCA8-448D-AE62-D4972C4BF21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3C311-0EA2-4B1A-A6DC-5B323A8802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F63807C-36E3-49BC-9AA2-5C710F2B95C3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AB845C89-B71B-404A-9371-F73B625D06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161C3702-363C-463B-94FA-CDEAEB0BF3E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745D8B6C-0165-47FC-AE0D-CE152265BB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85C0A2-2336-4EC8-95FD-42F12DD6E034}" type="slidenum">
              <a:rPr lang="es-PR" altLang="en-US"/>
              <a:pPr>
                <a:spcBef>
                  <a:spcPct val="0"/>
                </a:spcBef>
              </a:pPr>
              <a:t>1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2DC297F5-2546-44EB-9212-1D20A1E351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4F38A2BC-4E69-49BE-9C89-63A49F8035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10075"/>
            <a:ext cx="5121275" cy="4176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PR" altLang="en-U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Slide Image Placeholder 1">
            <a:extLst>
              <a:ext uri="{FF2B5EF4-FFF2-40B4-BE49-F238E27FC236}">
                <a16:creationId xmlns:a16="http://schemas.microsoft.com/office/drawing/2014/main" id="{83B1EDBE-956C-4CD9-9EA4-94B708B1362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1971" name="Notes Placeholder 2">
            <a:extLst>
              <a:ext uri="{FF2B5EF4-FFF2-40B4-BE49-F238E27FC236}">
                <a16:creationId xmlns:a16="http://schemas.microsoft.com/office/drawing/2014/main" id="{33DC3B02-B65F-4517-80A6-92781C4ACA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11972" name="Slide Number Placeholder 3">
            <a:extLst>
              <a:ext uri="{FF2B5EF4-FFF2-40B4-BE49-F238E27FC236}">
                <a16:creationId xmlns:a16="http://schemas.microsoft.com/office/drawing/2014/main" id="{5A0C5469-2BCC-44B5-80D0-0FC76AA5F4C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3015770-A00B-480A-A5CE-0BF37BBE3E37}" type="slidenum">
              <a:rPr lang="es-PR" altLang="en-US"/>
              <a:pPr algn="r" eaLnBrk="1" hangingPunct="1">
                <a:spcBef>
                  <a:spcPct val="0"/>
                </a:spcBef>
              </a:pPr>
              <a:t>100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>
            <a:extLst>
              <a:ext uri="{FF2B5EF4-FFF2-40B4-BE49-F238E27FC236}">
                <a16:creationId xmlns:a16="http://schemas.microsoft.com/office/drawing/2014/main" id="{DDE512A8-E24B-4A1A-B6C6-2DC03697F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4019" name="Notes Placeholder 2">
            <a:extLst>
              <a:ext uri="{FF2B5EF4-FFF2-40B4-BE49-F238E27FC236}">
                <a16:creationId xmlns:a16="http://schemas.microsoft.com/office/drawing/2014/main" id="{4DA31CB8-3ECE-43DC-ACDF-1329506346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14020" name="Slide Number Placeholder 3">
            <a:extLst>
              <a:ext uri="{FF2B5EF4-FFF2-40B4-BE49-F238E27FC236}">
                <a16:creationId xmlns:a16="http://schemas.microsoft.com/office/drawing/2014/main" id="{BB2DAC60-5978-4EDF-A44E-A04C83D5274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D8CCEBB-FCB5-4363-A780-7C420D554956}" type="slidenum">
              <a:rPr lang="es-PR" altLang="en-US"/>
              <a:pPr algn="r" eaLnBrk="1" hangingPunct="1">
                <a:spcBef>
                  <a:spcPct val="0"/>
                </a:spcBef>
              </a:pPr>
              <a:t>101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Slide Image Placeholder 1">
            <a:extLst>
              <a:ext uri="{FF2B5EF4-FFF2-40B4-BE49-F238E27FC236}">
                <a16:creationId xmlns:a16="http://schemas.microsoft.com/office/drawing/2014/main" id="{5B0FFB69-90C3-4E84-BE98-A5AE1C60DA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6067" name="Notes Placeholder 2">
            <a:extLst>
              <a:ext uri="{FF2B5EF4-FFF2-40B4-BE49-F238E27FC236}">
                <a16:creationId xmlns:a16="http://schemas.microsoft.com/office/drawing/2014/main" id="{7231F719-3F22-49BD-BFA2-EAC0792163D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16068" name="Slide Number Placeholder 3">
            <a:extLst>
              <a:ext uri="{FF2B5EF4-FFF2-40B4-BE49-F238E27FC236}">
                <a16:creationId xmlns:a16="http://schemas.microsoft.com/office/drawing/2014/main" id="{051BE938-B4C9-4B96-9B0C-CDC92572553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FB6CC1B-D662-47B2-917D-9AEE3B5BB5C6}" type="slidenum">
              <a:rPr lang="es-PR" altLang="en-US"/>
              <a:pPr algn="r" eaLnBrk="1" hangingPunct="1">
                <a:spcBef>
                  <a:spcPct val="0"/>
                </a:spcBef>
              </a:pPr>
              <a:t>102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Slide Image Placeholder 1">
            <a:extLst>
              <a:ext uri="{FF2B5EF4-FFF2-40B4-BE49-F238E27FC236}">
                <a16:creationId xmlns:a16="http://schemas.microsoft.com/office/drawing/2014/main" id="{3BD9385D-B8CF-4415-B1EE-6266B8B807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8115" name="Notes Placeholder 2">
            <a:extLst>
              <a:ext uri="{FF2B5EF4-FFF2-40B4-BE49-F238E27FC236}">
                <a16:creationId xmlns:a16="http://schemas.microsoft.com/office/drawing/2014/main" id="{D95F37DB-4806-433E-A705-E7418EC780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18116" name="Slide Number Placeholder 3">
            <a:extLst>
              <a:ext uri="{FF2B5EF4-FFF2-40B4-BE49-F238E27FC236}">
                <a16:creationId xmlns:a16="http://schemas.microsoft.com/office/drawing/2014/main" id="{B9D50EA7-3E4A-4213-845E-CE7CDCFF798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B2FCC8D-234F-4FA9-A8E2-015FE68290AF}" type="slidenum">
              <a:rPr lang="es-PR" altLang="en-US"/>
              <a:pPr algn="r" eaLnBrk="1" hangingPunct="1">
                <a:spcBef>
                  <a:spcPct val="0"/>
                </a:spcBef>
              </a:pPr>
              <a:t>103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Slide Image Placeholder 1">
            <a:extLst>
              <a:ext uri="{FF2B5EF4-FFF2-40B4-BE49-F238E27FC236}">
                <a16:creationId xmlns:a16="http://schemas.microsoft.com/office/drawing/2014/main" id="{31050F8F-6A05-4239-B8D7-92549DEB7A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0163" name="Notes Placeholder 2">
            <a:extLst>
              <a:ext uri="{FF2B5EF4-FFF2-40B4-BE49-F238E27FC236}">
                <a16:creationId xmlns:a16="http://schemas.microsoft.com/office/drawing/2014/main" id="{8844954A-AF88-4144-9342-2D43EACF1F8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20164" name="Slide Number Placeholder 3">
            <a:extLst>
              <a:ext uri="{FF2B5EF4-FFF2-40B4-BE49-F238E27FC236}">
                <a16:creationId xmlns:a16="http://schemas.microsoft.com/office/drawing/2014/main" id="{43ABFAD6-8FD8-4685-9315-265A4911CEC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436BD1E-87FD-4275-A8C3-6EF9CFA43DB5}" type="slidenum">
              <a:rPr lang="es-PR" altLang="en-US"/>
              <a:pPr algn="r" eaLnBrk="1" hangingPunct="1">
                <a:spcBef>
                  <a:spcPct val="0"/>
                </a:spcBef>
              </a:pPr>
              <a:t>104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Slide Image Placeholder 1">
            <a:extLst>
              <a:ext uri="{FF2B5EF4-FFF2-40B4-BE49-F238E27FC236}">
                <a16:creationId xmlns:a16="http://schemas.microsoft.com/office/drawing/2014/main" id="{7E9A396D-7CAC-4BC1-9671-2681D8E0846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2211" name="Notes Placeholder 2">
            <a:extLst>
              <a:ext uri="{FF2B5EF4-FFF2-40B4-BE49-F238E27FC236}">
                <a16:creationId xmlns:a16="http://schemas.microsoft.com/office/drawing/2014/main" id="{642B5D01-4CB4-4E95-B0C5-4A38B1AE5F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22212" name="Slide Number Placeholder 3">
            <a:extLst>
              <a:ext uri="{FF2B5EF4-FFF2-40B4-BE49-F238E27FC236}">
                <a16:creationId xmlns:a16="http://schemas.microsoft.com/office/drawing/2014/main" id="{81B85E72-09C4-4A75-8D7A-4415C7F5313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BA59037-654B-482E-9060-811E7675FE6C}" type="slidenum">
              <a:rPr lang="es-PR" altLang="en-US"/>
              <a:pPr algn="r" eaLnBrk="1" hangingPunct="1">
                <a:spcBef>
                  <a:spcPct val="0"/>
                </a:spcBef>
              </a:pPr>
              <a:t>105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lide Image Placeholder 1">
            <a:extLst>
              <a:ext uri="{FF2B5EF4-FFF2-40B4-BE49-F238E27FC236}">
                <a16:creationId xmlns:a16="http://schemas.microsoft.com/office/drawing/2014/main" id="{43F5D52E-4271-4348-AC7F-82B8AEED3A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4259" name="Notes Placeholder 2">
            <a:extLst>
              <a:ext uri="{FF2B5EF4-FFF2-40B4-BE49-F238E27FC236}">
                <a16:creationId xmlns:a16="http://schemas.microsoft.com/office/drawing/2014/main" id="{5E7D5658-2517-4CF9-9DB0-9B90171662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24260" name="Slide Number Placeholder 3">
            <a:extLst>
              <a:ext uri="{FF2B5EF4-FFF2-40B4-BE49-F238E27FC236}">
                <a16:creationId xmlns:a16="http://schemas.microsoft.com/office/drawing/2014/main" id="{DFAFC970-FC88-4142-8E53-848A32B1CD2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E9F24FC-1DBE-4AEA-9C39-09A7D32C0FCF}" type="slidenum">
              <a:rPr lang="es-PR" altLang="en-US"/>
              <a:pPr algn="r" eaLnBrk="1" hangingPunct="1">
                <a:spcBef>
                  <a:spcPct val="0"/>
                </a:spcBef>
              </a:pPr>
              <a:t>106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Slide Image Placeholder 1">
            <a:extLst>
              <a:ext uri="{FF2B5EF4-FFF2-40B4-BE49-F238E27FC236}">
                <a16:creationId xmlns:a16="http://schemas.microsoft.com/office/drawing/2014/main" id="{549A558F-11B5-4238-AE4E-8C6E92ED09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6307" name="Notes Placeholder 2">
            <a:extLst>
              <a:ext uri="{FF2B5EF4-FFF2-40B4-BE49-F238E27FC236}">
                <a16:creationId xmlns:a16="http://schemas.microsoft.com/office/drawing/2014/main" id="{8E65A232-5DB3-4CD6-BD01-BA9DD17DC5B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26308" name="Slide Number Placeholder 3">
            <a:extLst>
              <a:ext uri="{FF2B5EF4-FFF2-40B4-BE49-F238E27FC236}">
                <a16:creationId xmlns:a16="http://schemas.microsoft.com/office/drawing/2014/main" id="{5A7A0530-9B0A-4652-BF25-93855751EFD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F1440B3-1442-4656-B1E1-6E5CB750A39B}" type="slidenum">
              <a:rPr lang="es-PR" altLang="en-US"/>
              <a:pPr algn="r" eaLnBrk="1" hangingPunct="1">
                <a:spcBef>
                  <a:spcPct val="0"/>
                </a:spcBef>
              </a:pPr>
              <a:t>107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Slide Image Placeholder 1">
            <a:extLst>
              <a:ext uri="{FF2B5EF4-FFF2-40B4-BE49-F238E27FC236}">
                <a16:creationId xmlns:a16="http://schemas.microsoft.com/office/drawing/2014/main" id="{4125A9B1-18D8-4F05-97D5-750F3598AE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8355" name="Notes Placeholder 2">
            <a:extLst>
              <a:ext uri="{FF2B5EF4-FFF2-40B4-BE49-F238E27FC236}">
                <a16:creationId xmlns:a16="http://schemas.microsoft.com/office/drawing/2014/main" id="{24675115-A81C-4031-97B8-13579C0977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28356" name="Slide Number Placeholder 3">
            <a:extLst>
              <a:ext uri="{FF2B5EF4-FFF2-40B4-BE49-F238E27FC236}">
                <a16:creationId xmlns:a16="http://schemas.microsoft.com/office/drawing/2014/main" id="{A0575482-6EA6-40E8-84CC-4CF49EEC627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4030389-920C-4D5A-9CE0-106204F3367C}" type="slidenum">
              <a:rPr lang="es-PR" altLang="en-US"/>
              <a:pPr algn="r" eaLnBrk="1" hangingPunct="1">
                <a:spcBef>
                  <a:spcPct val="0"/>
                </a:spcBef>
              </a:pPr>
              <a:t>108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Slide Image Placeholder 1">
            <a:extLst>
              <a:ext uri="{FF2B5EF4-FFF2-40B4-BE49-F238E27FC236}">
                <a16:creationId xmlns:a16="http://schemas.microsoft.com/office/drawing/2014/main" id="{22518478-79F5-4D1A-A36C-BB08C62B54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0403" name="Notes Placeholder 2">
            <a:extLst>
              <a:ext uri="{FF2B5EF4-FFF2-40B4-BE49-F238E27FC236}">
                <a16:creationId xmlns:a16="http://schemas.microsoft.com/office/drawing/2014/main" id="{F1F46D1B-3C90-4A26-A751-36D477EA8F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30404" name="Slide Number Placeholder 3">
            <a:extLst>
              <a:ext uri="{FF2B5EF4-FFF2-40B4-BE49-F238E27FC236}">
                <a16:creationId xmlns:a16="http://schemas.microsoft.com/office/drawing/2014/main" id="{34386CEB-4B8A-4B89-98DF-032254AEBB4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AFC7BFC-F5F2-4779-9EB7-15B32BC8EBA0}" type="slidenum">
              <a:rPr lang="es-PR" altLang="en-US"/>
              <a:pPr algn="r" eaLnBrk="1" hangingPunct="1">
                <a:spcBef>
                  <a:spcPct val="0"/>
                </a:spcBef>
              </a:pPr>
              <a:t>109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73958E36-4F11-4DE6-935D-24C43AC9AC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BE2E3D27-5DC5-44EB-B7A9-041294B637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124B11DE-2E94-49A3-908F-0BAF41CF919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F61D0B7-C713-48DD-BE10-DBB0CF2EC6B9}" type="slidenum">
              <a:rPr lang="es-PR" altLang="en-US"/>
              <a:pPr algn="r" eaLnBrk="1" hangingPunct="1">
                <a:spcBef>
                  <a:spcPct val="0"/>
                </a:spcBef>
              </a:pPr>
              <a:t>11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Slide Image Placeholder 1">
            <a:extLst>
              <a:ext uri="{FF2B5EF4-FFF2-40B4-BE49-F238E27FC236}">
                <a16:creationId xmlns:a16="http://schemas.microsoft.com/office/drawing/2014/main" id="{69D75178-0D95-4BCF-94AC-A9C9DF9EA83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2451" name="Notes Placeholder 2">
            <a:extLst>
              <a:ext uri="{FF2B5EF4-FFF2-40B4-BE49-F238E27FC236}">
                <a16:creationId xmlns:a16="http://schemas.microsoft.com/office/drawing/2014/main" id="{919ED02F-5A53-4125-96B2-A4765D9D071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32452" name="Slide Number Placeholder 3">
            <a:extLst>
              <a:ext uri="{FF2B5EF4-FFF2-40B4-BE49-F238E27FC236}">
                <a16:creationId xmlns:a16="http://schemas.microsoft.com/office/drawing/2014/main" id="{E392DFD4-5F45-4E07-9CD9-C977E92944D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6550F0A-2996-49B9-B37D-59E3C0F3550C}" type="slidenum">
              <a:rPr lang="es-PR" altLang="en-US"/>
              <a:pPr algn="r" eaLnBrk="1" hangingPunct="1">
                <a:spcBef>
                  <a:spcPct val="0"/>
                </a:spcBef>
              </a:pPr>
              <a:t>110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Slide Image Placeholder 1">
            <a:extLst>
              <a:ext uri="{FF2B5EF4-FFF2-40B4-BE49-F238E27FC236}">
                <a16:creationId xmlns:a16="http://schemas.microsoft.com/office/drawing/2014/main" id="{9FF0CABD-2AE4-4FD4-B2E1-8A790D02DDC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4499" name="Notes Placeholder 2">
            <a:extLst>
              <a:ext uri="{FF2B5EF4-FFF2-40B4-BE49-F238E27FC236}">
                <a16:creationId xmlns:a16="http://schemas.microsoft.com/office/drawing/2014/main" id="{6E656767-9F49-4FBC-8FCA-016A39ED81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34500" name="Slide Number Placeholder 3">
            <a:extLst>
              <a:ext uri="{FF2B5EF4-FFF2-40B4-BE49-F238E27FC236}">
                <a16:creationId xmlns:a16="http://schemas.microsoft.com/office/drawing/2014/main" id="{323E8F3E-2062-4C4B-9747-504643F1A18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282144-B1CF-488E-85AF-55092CF36946}" type="slidenum">
              <a:rPr lang="es-PR" altLang="en-US"/>
              <a:pPr algn="r" eaLnBrk="1" hangingPunct="1">
                <a:spcBef>
                  <a:spcPct val="0"/>
                </a:spcBef>
              </a:pPr>
              <a:t>111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Slide Image Placeholder 1">
            <a:extLst>
              <a:ext uri="{FF2B5EF4-FFF2-40B4-BE49-F238E27FC236}">
                <a16:creationId xmlns:a16="http://schemas.microsoft.com/office/drawing/2014/main" id="{2C61EA81-CC04-46F7-B79F-1800C1ACBDE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6547" name="Notes Placeholder 2">
            <a:extLst>
              <a:ext uri="{FF2B5EF4-FFF2-40B4-BE49-F238E27FC236}">
                <a16:creationId xmlns:a16="http://schemas.microsoft.com/office/drawing/2014/main" id="{8B762337-E6B3-4D4D-966E-786F595BA49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36548" name="Slide Number Placeholder 3">
            <a:extLst>
              <a:ext uri="{FF2B5EF4-FFF2-40B4-BE49-F238E27FC236}">
                <a16:creationId xmlns:a16="http://schemas.microsoft.com/office/drawing/2014/main" id="{FB5ADBB3-D0FD-4B55-89CE-631A8209B6F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E762C6-A352-4B95-9B2B-9D4370CF1089}" type="slidenum">
              <a:rPr lang="es-PR" altLang="en-US"/>
              <a:pPr algn="r" eaLnBrk="1" hangingPunct="1">
                <a:spcBef>
                  <a:spcPct val="0"/>
                </a:spcBef>
              </a:pPr>
              <a:t>112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7B8FC485-D661-4622-8BA4-B2C320BBD37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12912C9B-A403-482E-9829-A7E54637603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7936700F-F6AA-4296-9BD7-E474A7CCAA0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269367-81A2-4B94-99F0-C55CC0D767A0}" type="slidenum">
              <a:rPr lang="es-PR" altLang="en-US"/>
              <a:pPr algn="r" eaLnBrk="1" hangingPunct="1">
                <a:spcBef>
                  <a:spcPct val="0"/>
                </a:spcBef>
              </a:pPr>
              <a:t>12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25AB6C7E-542D-4C12-92BB-C0CBDF45AB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388A8B42-4AF3-4033-9C9D-C9EC058193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10075"/>
            <a:ext cx="5121275" cy="4176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PR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2B1F8C48-918F-47B0-9615-7A5099875D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FC549462-A8D6-4B9B-A107-DF8D9477A7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10075"/>
            <a:ext cx="5121275" cy="4176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PR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8FA52CCB-5FE6-4607-ADA5-DC6232DA64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C1F75577-CF58-44B7-94C0-54F7022006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10075"/>
            <a:ext cx="5121275" cy="4176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PR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7CB55DE8-835B-42CC-B97D-3667BFF536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81977FF6-3A2F-426C-B11E-6435496D35C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A601AA9C-FA99-4060-AC4A-607BBFA8EED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9C6B6FC-EB77-4705-B71E-302D72CB0E9C}" type="slidenum">
              <a:rPr lang="es-PR" altLang="en-US"/>
              <a:pPr algn="r" eaLnBrk="1" hangingPunct="1">
                <a:spcBef>
                  <a:spcPct val="0"/>
                </a:spcBef>
              </a:pPr>
              <a:t>16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A5D4F83-3A77-469D-95D9-03B4EA71B0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80226A9F-8954-4542-89BC-E921AD8ECA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6DE881CB-54F4-4D57-A582-DEADB09F01A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FFB32C5-7F74-48C0-97C0-D42F99B41EBE}" type="slidenum">
              <a:rPr lang="es-PR" altLang="en-US"/>
              <a:pPr algn="r" eaLnBrk="1" hangingPunct="1">
                <a:spcBef>
                  <a:spcPct val="0"/>
                </a:spcBef>
              </a:pPr>
              <a:t>17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BF205A8E-DBCC-4DC8-919A-5D0CB4B228D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2E26062F-A63D-4D71-800D-C319D7357B5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4E0EF48C-6E4D-4F75-BEB2-5F8E58D8460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82B63BA-E33E-428D-8ECB-324E379E153A}" type="slidenum">
              <a:rPr lang="es-PR" altLang="en-US"/>
              <a:pPr algn="r" eaLnBrk="1" hangingPunct="1">
                <a:spcBef>
                  <a:spcPct val="0"/>
                </a:spcBef>
              </a:pPr>
              <a:t>18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B74291A1-10A5-4BAF-AF60-B2034A40B86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28CDECB0-E823-4B02-84DB-D2D865796EA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79AE5A98-ED23-4DEF-9C2C-CB8335E2DA9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E425EFF-3006-49A2-A4CC-D4365EDB4405}" type="slidenum">
              <a:rPr lang="es-PR" altLang="en-US"/>
              <a:pPr algn="r" eaLnBrk="1" hangingPunct="1">
                <a:spcBef>
                  <a:spcPct val="0"/>
                </a:spcBef>
              </a:pPr>
              <a:t>19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92EF235F-652C-4C19-9F6C-D3ECB1C9F8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D774756D-3A40-4002-8FA7-6256F7A231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7A3BCCA0-6A01-4A0B-AA01-FCD81512AF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A12755B-10AE-4305-A825-AB677028B118}" type="slidenum">
              <a:rPr lang="es-PR" altLang="en-US"/>
              <a:pPr>
                <a:spcBef>
                  <a:spcPct val="0"/>
                </a:spcBef>
              </a:pPr>
              <a:t>2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A1CFCBFB-789C-413A-8686-67EB4D5F26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DBF09633-7C55-4659-9938-60F36F4DF0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C23A1F5B-8119-4858-BAA0-0F99E048747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6EF6988-A838-4040-81B8-175BFAFF625A}" type="slidenum">
              <a:rPr lang="es-PR" altLang="en-US"/>
              <a:pPr algn="r" eaLnBrk="1" hangingPunct="1">
                <a:spcBef>
                  <a:spcPct val="0"/>
                </a:spcBef>
              </a:pPr>
              <a:t>20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BB4DA496-6A55-42E4-98E9-99558E3BA7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073C49E4-46EF-4262-B82A-59389D3DD0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10075"/>
            <a:ext cx="5121275" cy="4176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PR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B9FC2644-1572-4F34-9C0F-76F65A5A17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D27A34ED-878B-4FD7-AF0D-492FA830EA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2A1B42CC-2321-4380-9ED3-07C0661DB68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1B11AB2-02ED-47EB-B587-DD8C8193D1EA}" type="slidenum">
              <a:rPr lang="es-PR" altLang="en-US"/>
              <a:pPr algn="r" eaLnBrk="1" hangingPunct="1">
                <a:spcBef>
                  <a:spcPct val="0"/>
                </a:spcBef>
              </a:pPr>
              <a:t>22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14D89560-BA51-4B5C-9D7F-464EAF2EDD3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5EC620AA-771C-4C57-A91A-5E677A37D8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0DFF661A-F0AC-477C-9EA2-CD94981C4FB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2B7E4D9-C5A5-4431-BA0E-EF60AEDB583D}" type="slidenum">
              <a:rPr lang="es-PR" altLang="en-US"/>
              <a:pPr algn="r" eaLnBrk="1" hangingPunct="1">
                <a:spcBef>
                  <a:spcPct val="0"/>
                </a:spcBef>
              </a:pPr>
              <a:t>23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>
            <a:extLst>
              <a:ext uri="{FF2B5EF4-FFF2-40B4-BE49-F238E27FC236}">
                <a16:creationId xmlns:a16="http://schemas.microsoft.com/office/drawing/2014/main" id="{C95DF182-26D0-4127-BC20-70AA0914CFF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>
            <a:extLst>
              <a:ext uri="{FF2B5EF4-FFF2-40B4-BE49-F238E27FC236}">
                <a16:creationId xmlns:a16="http://schemas.microsoft.com/office/drawing/2014/main" id="{863A4EF3-5D50-45FA-9666-2FE0215A2E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816935DF-51AB-4623-86F5-01710B2C805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947278A-782F-4293-969D-80338F13B7D2}" type="slidenum">
              <a:rPr lang="es-PR" altLang="en-US"/>
              <a:pPr algn="r" eaLnBrk="1" hangingPunct="1">
                <a:spcBef>
                  <a:spcPct val="0"/>
                </a:spcBef>
              </a:pPr>
              <a:t>24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E7821574-7615-42E9-8441-00013C66F6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A8F956F3-0BF7-4D36-A3F1-A6E4913348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3E699B81-A6A4-4168-BB71-70ED9531DCE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0E97281-3620-4C79-8BAD-8AC27F344D28}" type="slidenum">
              <a:rPr lang="es-PR" altLang="en-US"/>
              <a:pPr algn="r" eaLnBrk="1" hangingPunct="1">
                <a:spcBef>
                  <a:spcPct val="0"/>
                </a:spcBef>
              </a:pPr>
              <a:t>25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45EA676B-9959-4872-9EE7-AB462DE3DD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697D7A44-5AA2-4BF2-A287-748314B431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DE39CA31-C029-41CB-AE9E-2B2F837EB58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000C845-6876-4642-8F77-382751965FF8}" type="slidenum">
              <a:rPr lang="es-PR" altLang="en-US"/>
              <a:pPr algn="r" eaLnBrk="1" hangingPunct="1">
                <a:spcBef>
                  <a:spcPct val="0"/>
                </a:spcBef>
              </a:pPr>
              <a:t>26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>
            <a:extLst>
              <a:ext uri="{FF2B5EF4-FFF2-40B4-BE49-F238E27FC236}">
                <a16:creationId xmlns:a16="http://schemas.microsoft.com/office/drawing/2014/main" id="{85AD99A2-67B8-4E91-9AA7-76E7D27503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>
            <a:extLst>
              <a:ext uri="{FF2B5EF4-FFF2-40B4-BE49-F238E27FC236}">
                <a16:creationId xmlns:a16="http://schemas.microsoft.com/office/drawing/2014/main" id="{734EB731-919C-4073-B882-915225A371D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61444" name="Slide Number Placeholder 3">
            <a:extLst>
              <a:ext uri="{FF2B5EF4-FFF2-40B4-BE49-F238E27FC236}">
                <a16:creationId xmlns:a16="http://schemas.microsoft.com/office/drawing/2014/main" id="{C9AA9200-EC9F-44ED-B96A-DD590542883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0E79E3D-21CC-4E82-A8A1-F1934BF0644D}" type="slidenum">
              <a:rPr lang="es-PR" altLang="en-US"/>
              <a:pPr algn="r" eaLnBrk="1" hangingPunct="1">
                <a:spcBef>
                  <a:spcPct val="0"/>
                </a:spcBef>
              </a:pPr>
              <a:t>27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6752B361-88E4-404F-AC19-093FEA340FE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D733B51C-1131-4D4A-BA98-A584B7B0D8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63492" name="Slide Number Placeholder 3">
            <a:extLst>
              <a:ext uri="{FF2B5EF4-FFF2-40B4-BE49-F238E27FC236}">
                <a16:creationId xmlns:a16="http://schemas.microsoft.com/office/drawing/2014/main" id="{C30259F3-4577-4660-B196-B0F91181409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8C7134E-2E16-4558-9B9D-FC444F44DF63}" type="slidenum">
              <a:rPr lang="es-PR" altLang="en-US"/>
              <a:pPr algn="r" eaLnBrk="1" hangingPunct="1">
                <a:spcBef>
                  <a:spcPct val="0"/>
                </a:spcBef>
              </a:pPr>
              <a:t>28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>
            <a:extLst>
              <a:ext uri="{FF2B5EF4-FFF2-40B4-BE49-F238E27FC236}">
                <a16:creationId xmlns:a16="http://schemas.microsoft.com/office/drawing/2014/main" id="{BF553292-E513-4057-891E-A7B54029916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>
            <a:extLst>
              <a:ext uri="{FF2B5EF4-FFF2-40B4-BE49-F238E27FC236}">
                <a16:creationId xmlns:a16="http://schemas.microsoft.com/office/drawing/2014/main" id="{2E2865EE-E94C-4231-AF34-FDCDFDFD6EB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65540" name="Slide Number Placeholder 3">
            <a:extLst>
              <a:ext uri="{FF2B5EF4-FFF2-40B4-BE49-F238E27FC236}">
                <a16:creationId xmlns:a16="http://schemas.microsoft.com/office/drawing/2014/main" id="{325F00CF-FC0D-4909-82AB-63C4A794066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D613D5A-884C-496E-8420-21CF4BA5E548}" type="slidenum">
              <a:rPr lang="es-PR" altLang="en-US"/>
              <a:pPr algn="r" eaLnBrk="1" hangingPunct="1">
                <a:spcBef>
                  <a:spcPct val="0"/>
                </a:spcBef>
              </a:pPr>
              <a:t>29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393626ED-CABF-48D4-B7F5-A81E65AD17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BCA0305E-2976-4AA8-8364-8722196388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933A954D-4599-48FD-BBE5-F6613DE75D6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4FAA6CD-A4D6-4A06-9E4C-C97B8941C7B0}" type="slidenum">
              <a:rPr lang="es-PR" altLang="en-US"/>
              <a:pPr algn="r" eaLnBrk="1" hangingPunct="1">
                <a:spcBef>
                  <a:spcPct val="0"/>
                </a:spcBef>
              </a:pPr>
              <a:t>3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16D60797-9434-4423-A34F-7E120188F31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9792EFF4-936B-448E-8560-F3856C96C0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91B374E3-320F-4AFD-9A60-744506A5797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25E8B86-9A88-49E6-9F23-1096E8CDFBEF}" type="slidenum">
              <a:rPr lang="es-PR" altLang="en-US"/>
              <a:pPr algn="r" eaLnBrk="1" hangingPunct="1">
                <a:spcBef>
                  <a:spcPct val="0"/>
                </a:spcBef>
              </a:pPr>
              <a:t>30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>
            <a:extLst>
              <a:ext uri="{FF2B5EF4-FFF2-40B4-BE49-F238E27FC236}">
                <a16:creationId xmlns:a16="http://schemas.microsoft.com/office/drawing/2014/main" id="{356BEAB8-F18A-4C4F-9409-F3223D62A9E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>
            <a:extLst>
              <a:ext uri="{FF2B5EF4-FFF2-40B4-BE49-F238E27FC236}">
                <a16:creationId xmlns:a16="http://schemas.microsoft.com/office/drawing/2014/main" id="{CA5115A2-0D76-4311-887F-317FA782A97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69636" name="Slide Number Placeholder 3">
            <a:extLst>
              <a:ext uri="{FF2B5EF4-FFF2-40B4-BE49-F238E27FC236}">
                <a16:creationId xmlns:a16="http://schemas.microsoft.com/office/drawing/2014/main" id="{AB6AB72E-68BF-4645-898B-455520518C8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9ABD0EF-AFA2-4B33-8FEB-6D587F4452DC}" type="slidenum">
              <a:rPr lang="es-PR" altLang="en-US"/>
              <a:pPr algn="r" eaLnBrk="1" hangingPunct="1">
                <a:spcBef>
                  <a:spcPct val="0"/>
                </a:spcBef>
              </a:pPr>
              <a:t>31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3EA58B1E-E963-4BD6-8BB5-EC16B7A427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id="{3867AA4C-F55F-4657-9FF1-2F263ED070E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71684" name="Slide Number Placeholder 3">
            <a:extLst>
              <a:ext uri="{FF2B5EF4-FFF2-40B4-BE49-F238E27FC236}">
                <a16:creationId xmlns:a16="http://schemas.microsoft.com/office/drawing/2014/main" id="{1557FD6B-80C8-411C-BFD7-A30F3FB2D70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D9E9C55-E89B-4142-9D96-A55939CE3B87}" type="slidenum">
              <a:rPr lang="es-PR" altLang="en-US"/>
              <a:pPr algn="r" eaLnBrk="1" hangingPunct="1">
                <a:spcBef>
                  <a:spcPct val="0"/>
                </a:spcBef>
              </a:pPr>
              <a:t>32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>
            <a:extLst>
              <a:ext uri="{FF2B5EF4-FFF2-40B4-BE49-F238E27FC236}">
                <a16:creationId xmlns:a16="http://schemas.microsoft.com/office/drawing/2014/main" id="{297789EB-6A6B-458A-91EC-8114FF9C5A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>
            <a:extLst>
              <a:ext uri="{FF2B5EF4-FFF2-40B4-BE49-F238E27FC236}">
                <a16:creationId xmlns:a16="http://schemas.microsoft.com/office/drawing/2014/main" id="{2F5C8518-D50F-4D0B-9F06-7D0BF48B61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73732" name="Slide Number Placeholder 3">
            <a:extLst>
              <a:ext uri="{FF2B5EF4-FFF2-40B4-BE49-F238E27FC236}">
                <a16:creationId xmlns:a16="http://schemas.microsoft.com/office/drawing/2014/main" id="{FFEE1E6A-E658-4679-91EA-DB4DB8CD537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2AA2F39-D7B8-4AFF-BEFC-134D50228E2E}" type="slidenum">
              <a:rPr lang="es-PR" altLang="en-US"/>
              <a:pPr algn="r" eaLnBrk="1" hangingPunct="1">
                <a:spcBef>
                  <a:spcPct val="0"/>
                </a:spcBef>
              </a:pPr>
              <a:t>33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>
            <a:extLst>
              <a:ext uri="{FF2B5EF4-FFF2-40B4-BE49-F238E27FC236}">
                <a16:creationId xmlns:a16="http://schemas.microsoft.com/office/drawing/2014/main" id="{99A7D6EB-966B-41CB-9FE6-3E29413EC2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>
            <a:extLst>
              <a:ext uri="{FF2B5EF4-FFF2-40B4-BE49-F238E27FC236}">
                <a16:creationId xmlns:a16="http://schemas.microsoft.com/office/drawing/2014/main" id="{E22BD027-E252-45F1-B1CC-2365031BDFB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75780" name="Slide Number Placeholder 3">
            <a:extLst>
              <a:ext uri="{FF2B5EF4-FFF2-40B4-BE49-F238E27FC236}">
                <a16:creationId xmlns:a16="http://schemas.microsoft.com/office/drawing/2014/main" id="{F0B5F7CC-DD1A-44E2-AB7C-862AFFA323F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349DAD5-C14F-4F8B-B0DB-C8A3DF6697BF}" type="slidenum">
              <a:rPr lang="es-PR" altLang="en-US"/>
              <a:pPr algn="r" eaLnBrk="1" hangingPunct="1">
                <a:spcBef>
                  <a:spcPct val="0"/>
                </a:spcBef>
              </a:pPr>
              <a:t>34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>
            <a:extLst>
              <a:ext uri="{FF2B5EF4-FFF2-40B4-BE49-F238E27FC236}">
                <a16:creationId xmlns:a16="http://schemas.microsoft.com/office/drawing/2014/main" id="{C4481A1B-0F03-429A-84F3-34AD85D4B2C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>
            <a:extLst>
              <a:ext uri="{FF2B5EF4-FFF2-40B4-BE49-F238E27FC236}">
                <a16:creationId xmlns:a16="http://schemas.microsoft.com/office/drawing/2014/main" id="{84D9B2EC-2EA7-4D20-8043-84FD8C6A3F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77828" name="Slide Number Placeholder 3">
            <a:extLst>
              <a:ext uri="{FF2B5EF4-FFF2-40B4-BE49-F238E27FC236}">
                <a16:creationId xmlns:a16="http://schemas.microsoft.com/office/drawing/2014/main" id="{FC92276F-F73C-4B44-93C1-EA067657027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30144B3-6A18-42D0-BD68-2C4DD9482CA8}" type="slidenum">
              <a:rPr lang="es-PR" altLang="en-US"/>
              <a:pPr algn="r" eaLnBrk="1" hangingPunct="1">
                <a:spcBef>
                  <a:spcPct val="0"/>
                </a:spcBef>
              </a:pPr>
              <a:t>35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>
            <a:extLst>
              <a:ext uri="{FF2B5EF4-FFF2-40B4-BE49-F238E27FC236}">
                <a16:creationId xmlns:a16="http://schemas.microsoft.com/office/drawing/2014/main" id="{57797806-53D9-4524-8052-4AFCEF20FCD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>
            <a:extLst>
              <a:ext uri="{FF2B5EF4-FFF2-40B4-BE49-F238E27FC236}">
                <a16:creationId xmlns:a16="http://schemas.microsoft.com/office/drawing/2014/main" id="{79D6316A-C48F-4F3A-8A3A-A4FD42B7F5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79876" name="Slide Number Placeholder 3">
            <a:extLst>
              <a:ext uri="{FF2B5EF4-FFF2-40B4-BE49-F238E27FC236}">
                <a16:creationId xmlns:a16="http://schemas.microsoft.com/office/drawing/2014/main" id="{3A6231FF-DDA2-48C3-9C5C-BEB2001D6B7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09C78E5-0618-4DAE-B947-458FC91E194B}" type="slidenum">
              <a:rPr lang="es-PR" altLang="en-US"/>
              <a:pPr algn="r" eaLnBrk="1" hangingPunct="1">
                <a:spcBef>
                  <a:spcPct val="0"/>
                </a:spcBef>
              </a:pPr>
              <a:t>36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>
            <a:extLst>
              <a:ext uri="{FF2B5EF4-FFF2-40B4-BE49-F238E27FC236}">
                <a16:creationId xmlns:a16="http://schemas.microsoft.com/office/drawing/2014/main" id="{E64BF941-20B0-4B13-A35B-0F1CF7BB51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>
            <a:extLst>
              <a:ext uri="{FF2B5EF4-FFF2-40B4-BE49-F238E27FC236}">
                <a16:creationId xmlns:a16="http://schemas.microsoft.com/office/drawing/2014/main" id="{9AFEC605-B0D0-4767-95D7-D0A01B8904D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81924" name="Slide Number Placeholder 3">
            <a:extLst>
              <a:ext uri="{FF2B5EF4-FFF2-40B4-BE49-F238E27FC236}">
                <a16:creationId xmlns:a16="http://schemas.microsoft.com/office/drawing/2014/main" id="{955A7A59-EE19-4679-932F-96896194232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24A8E9A-7DDB-41E2-9E21-B73B8D81A777}" type="slidenum">
              <a:rPr lang="es-PR" altLang="en-US"/>
              <a:pPr algn="r" eaLnBrk="1" hangingPunct="1">
                <a:spcBef>
                  <a:spcPct val="0"/>
                </a:spcBef>
              </a:pPr>
              <a:t>37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8D80C7BE-5CDA-42D2-ABAC-1DA4493E08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16EC2716-42CC-43CD-AEA2-1BB59B347C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10075"/>
            <a:ext cx="5121275" cy="4176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PR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>
            <a:extLst>
              <a:ext uri="{FF2B5EF4-FFF2-40B4-BE49-F238E27FC236}">
                <a16:creationId xmlns:a16="http://schemas.microsoft.com/office/drawing/2014/main" id="{BD5B7D5A-12F1-46D9-88DE-6CC17A5D98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>
            <a:extLst>
              <a:ext uri="{FF2B5EF4-FFF2-40B4-BE49-F238E27FC236}">
                <a16:creationId xmlns:a16="http://schemas.microsoft.com/office/drawing/2014/main" id="{B2A05A94-315B-4A9D-A307-7D45E1ABF47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86020" name="Slide Number Placeholder 3">
            <a:extLst>
              <a:ext uri="{FF2B5EF4-FFF2-40B4-BE49-F238E27FC236}">
                <a16:creationId xmlns:a16="http://schemas.microsoft.com/office/drawing/2014/main" id="{F674C741-30AF-4E73-9F29-75FA8781BA2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0A99942-0DFC-4B13-BA4B-2DB7EF4F91C1}" type="slidenum">
              <a:rPr lang="es-PR" altLang="en-US"/>
              <a:pPr algn="r" eaLnBrk="1" hangingPunct="1">
                <a:spcBef>
                  <a:spcPct val="0"/>
                </a:spcBef>
              </a:pPr>
              <a:t>39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D3167480-01F8-4436-9541-67C472047D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9E22E0D3-EE75-43E6-94CD-92024764EE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90766E7D-2DD2-45E5-99F1-15B1515D26D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217302D-139D-4322-9F72-E8AC93B426AE}" type="slidenum">
              <a:rPr lang="es-PR" altLang="en-US"/>
              <a:pPr algn="r" eaLnBrk="1" hangingPunct="1">
                <a:spcBef>
                  <a:spcPct val="0"/>
                </a:spcBef>
              </a:pPr>
              <a:t>4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>
            <a:extLst>
              <a:ext uri="{FF2B5EF4-FFF2-40B4-BE49-F238E27FC236}">
                <a16:creationId xmlns:a16="http://schemas.microsoft.com/office/drawing/2014/main" id="{0D7ED600-3FBC-4DE1-944A-21A56C9825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>
            <a:extLst>
              <a:ext uri="{FF2B5EF4-FFF2-40B4-BE49-F238E27FC236}">
                <a16:creationId xmlns:a16="http://schemas.microsoft.com/office/drawing/2014/main" id="{0657E746-50DB-4F2C-9162-2CD77DB7F78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88068" name="Slide Number Placeholder 3">
            <a:extLst>
              <a:ext uri="{FF2B5EF4-FFF2-40B4-BE49-F238E27FC236}">
                <a16:creationId xmlns:a16="http://schemas.microsoft.com/office/drawing/2014/main" id="{C8BB6E94-4FCD-4C7A-BEB4-8DBF4ECBA60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146350E-9A38-4278-AB6D-7864E1F78957}" type="slidenum">
              <a:rPr lang="es-PR" altLang="en-US"/>
              <a:pPr algn="r" eaLnBrk="1" hangingPunct="1">
                <a:spcBef>
                  <a:spcPct val="0"/>
                </a:spcBef>
              </a:pPr>
              <a:t>40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>
            <a:extLst>
              <a:ext uri="{FF2B5EF4-FFF2-40B4-BE49-F238E27FC236}">
                <a16:creationId xmlns:a16="http://schemas.microsoft.com/office/drawing/2014/main" id="{A7FAD06A-90C7-4C51-8C7C-179744678D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>
            <a:extLst>
              <a:ext uri="{FF2B5EF4-FFF2-40B4-BE49-F238E27FC236}">
                <a16:creationId xmlns:a16="http://schemas.microsoft.com/office/drawing/2014/main" id="{A8202850-643F-41C5-B46E-40AE57EFA09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90116" name="Slide Number Placeholder 3">
            <a:extLst>
              <a:ext uri="{FF2B5EF4-FFF2-40B4-BE49-F238E27FC236}">
                <a16:creationId xmlns:a16="http://schemas.microsoft.com/office/drawing/2014/main" id="{DB99486A-EB37-4927-81F8-5ED32FB038A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84B8A22-640E-461E-925A-1CDEBEC0EF46}" type="slidenum">
              <a:rPr lang="es-PR" altLang="en-US"/>
              <a:pPr algn="r" eaLnBrk="1" hangingPunct="1">
                <a:spcBef>
                  <a:spcPct val="0"/>
                </a:spcBef>
              </a:pPr>
              <a:t>41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>
            <a:extLst>
              <a:ext uri="{FF2B5EF4-FFF2-40B4-BE49-F238E27FC236}">
                <a16:creationId xmlns:a16="http://schemas.microsoft.com/office/drawing/2014/main" id="{7F10CDE4-453E-44C9-8133-DFDD298E4E9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>
            <a:extLst>
              <a:ext uri="{FF2B5EF4-FFF2-40B4-BE49-F238E27FC236}">
                <a16:creationId xmlns:a16="http://schemas.microsoft.com/office/drawing/2014/main" id="{784DEB14-6E54-4D46-B39A-D27E31331C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92164" name="Slide Number Placeholder 3">
            <a:extLst>
              <a:ext uri="{FF2B5EF4-FFF2-40B4-BE49-F238E27FC236}">
                <a16:creationId xmlns:a16="http://schemas.microsoft.com/office/drawing/2014/main" id="{681E2F65-744E-4FAD-863E-29479B77FFB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D779F1E-EDDD-4D67-9229-DC62CC26207A}" type="slidenum">
              <a:rPr lang="es-PR" altLang="en-US"/>
              <a:pPr algn="r" eaLnBrk="1" hangingPunct="1">
                <a:spcBef>
                  <a:spcPct val="0"/>
                </a:spcBef>
              </a:pPr>
              <a:t>42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>
            <a:extLst>
              <a:ext uri="{FF2B5EF4-FFF2-40B4-BE49-F238E27FC236}">
                <a16:creationId xmlns:a16="http://schemas.microsoft.com/office/drawing/2014/main" id="{0D989AB8-1BBD-4483-B3C8-736FBAD053F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>
            <a:extLst>
              <a:ext uri="{FF2B5EF4-FFF2-40B4-BE49-F238E27FC236}">
                <a16:creationId xmlns:a16="http://schemas.microsoft.com/office/drawing/2014/main" id="{E58A7C70-9CF4-401F-BF9A-74C0BBFBBA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94212" name="Slide Number Placeholder 3">
            <a:extLst>
              <a:ext uri="{FF2B5EF4-FFF2-40B4-BE49-F238E27FC236}">
                <a16:creationId xmlns:a16="http://schemas.microsoft.com/office/drawing/2014/main" id="{39C4CB16-3CBC-48A2-91ED-E4DB8C6D51C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B4D44E9-51AB-42E0-B9E2-9493A7360BB6}" type="slidenum">
              <a:rPr lang="es-PR" altLang="en-US"/>
              <a:pPr algn="r" eaLnBrk="1" hangingPunct="1">
                <a:spcBef>
                  <a:spcPct val="0"/>
                </a:spcBef>
              </a:pPr>
              <a:t>43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B039A023-9677-4A5C-ADF6-83334A030E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84A5A9CF-8D2B-4EE2-B111-FF44859054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7B423711-9E3C-4507-BE84-FAEF51C30DE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CB56AC9-95D5-4A74-89DD-1C23196F3E9D}" type="slidenum">
              <a:rPr lang="es-PR" altLang="en-US"/>
              <a:pPr algn="r" eaLnBrk="1" hangingPunct="1">
                <a:spcBef>
                  <a:spcPct val="0"/>
                </a:spcBef>
              </a:pPr>
              <a:t>44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E6F63D68-D02E-4019-989E-B4AE580F92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D2386C0D-F3E9-4380-A538-2BED9CEC20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10075"/>
            <a:ext cx="5121275" cy="4176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PR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>
            <a:extLst>
              <a:ext uri="{FF2B5EF4-FFF2-40B4-BE49-F238E27FC236}">
                <a16:creationId xmlns:a16="http://schemas.microsoft.com/office/drawing/2014/main" id="{559187FE-F653-4EC9-BA96-0584A69C0A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>
            <a:extLst>
              <a:ext uri="{FF2B5EF4-FFF2-40B4-BE49-F238E27FC236}">
                <a16:creationId xmlns:a16="http://schemas.microsoft.com/office/drawing/2014/main" id="{EF77159B-ED94-4229-B19B-BB0B068A336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00356" name="Slide Number Placeholder 3">
            <a:extLst>
              <a:ext uri="{FF2B5EF4-FFF2-40B4-BE49-F238E27FC236}">
                <a16:creationId xmlns:a16="http://schemas.microsoft.com/office/drawing/2014/main" id="{2D9A2447-D825-43E4-A53D-BDAF34C0C0E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0608B55-ADA7-4CCF-8B9A-2D2F00275D17}" type="slidenum">
              <a:rPr lang="es-PR" altLang="en-US"/>
              <a:pPr algn="r" eaLnBrk="1" hangingPunct="1">
                <a:spcBef>
                  <a:spcPct val="0"/>
                </a:spcBef>
              </a:pPr>
              <a:t>46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8CE1215E-276F-4500-86D9-19C217CCAF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8D28ED4B-6751-4D58-84EE-3FA57EC6F7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10075"/>
            <a:ext cx="5121275" cy="4176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PR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4764762E-974B-4588-888F-75EE957E8C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01C80B8E-9976-4CD4-A097-4F063CD515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10075"/>
            <a:ext cx="5121275" cy="4176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PR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>
            <a:extLst>
              <a:ext uri="{FF2B5EF4-FFF2-40B4-BE49-F238E27FC236}">
                <a16:creationId xmlns:a16="http://schemas.microsoft.com/office/drawing/2014/main" id="{61D0827E-EAD0-4569-A86A-AEF34C6F740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>
            <a:extLst>
              <a:ext uri="{FF2B5EF4-FFF2-40B4-BE49-F238E27FC236}">
                <a16:creationId xmlns:a16="http://schemas.microsoft.com/office/drawing/2014/main" id="{D34D8195-3FAF-4528-A19C-991C2AE416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06500" name="Slide Number Placeholder 3">
            <a:extLst>
              <a:ext uri="{FF2B5EF4-FFF2-40B4-BE49-F238E27FC236}">
                <a16:creationId xmlns:a16="http://schemas.microsoft.com/office/drawing/2014/main" id="{A08C1F7F-200F-4A55-A7A2-1551BD0730A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6E06257-E854-4BCA-97C7-329384AB7A2E}" type="slidenum">
              <a:rPr lang="es-PR" altLang="en-US"/>
              <a:pPr algn="r" eaLnBrk="1" hangingPunct="1">
                <a:spcBef>
                  <a:spcPct val="0"/>
                </a:spcBef>
              </a:pPr>
              <a:t>49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006ECC27-66C0-469B-9E6A-B3D43B91714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75F21133-2FAE-417C-B4CD-454CD4B172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1CE3A466-A6CD-4B42-9A45-739703A223B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53B92F0-2F41-496D-A13D-E5FDB201F40F}" type="slidenum">
              <a:rPr lang="es-PR" altLang="en-US"/>
              <a:pPr algn="r" eaLnBrk="1" hangingPunct="1">
                <a:spcBef>
                  <a:spcPct val="0"/>
                </a:spcBef>
              </a:pPr>
              <a:t>5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>
            <a:extLst>
              <a:ext uri="{FF2B5EF4-FFF2-40B4-BE49-F238E27FC236}">
                <a16:creationId xmlns:a16="http://schemas.microsoft.com/office/drawing/2014/main" id="{6CBD760D-83B1-48E2-9108-B038223CE5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>
            <a:extLst>
              <a:ext uri="{FF2B5EF4-FFF2-40B4-BE49-F238E27FC236}">
                <a16:creationId xmlns:a16="http://schemas.microsoft.com/office/drawing/2014/main" id="{8683F576-B733-4F39-8F8D-EA28DBE0D3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08548" name="Slide Number Placeholder 3">
            <a:extLst>
              <a:ext uri="{FF2B5EF4-FFF2-40B4-BE49-F238E27FC236}">
                <a16:creationId xmlns:a16="http://schemas.microsoft.com/office/drawing/2014/main" id="{B00847E9-7BDC-4D53-A004-633B9BD637F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70E5A80-F6E9-4672-BE46-E2CC2E865E86}" type="slidenum">
              <a:rPr lang="es-PR" altLang="en-US"/>
              <a:pPr algn="r" eaLnBrk="1" hangingPunct="1">
                <a:spcBef>
                  <a:spcPct val="0"/>
                </a:spcBef>
              </a:pPr>
              <a:t>50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>
            <a:extLst>
              <a:ext uri="{FF2B5EF4-FFF2-40B4-BE49-F238E27FC236}">
                <a16:creationId xmlns:a16="http://schemas.microsoft.com/office/drawing/2014/main" id="{CFA54070-860A-4BEB-BCD6-874989429B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>
            <a:extLst>
              <a:ext uri="{FF2B5EF4-FFF2-40B4-BE49-F238E27FC236}">
                <a16:creationId xmlns:a16="http://schemas.microsoft.com/office/drawing/2014/main" id="{7C430F10-8DB7-41C2-9D40-A6CEF4DEAA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10596" name="Slide Number Placeholder 3">
            <a:extLst>
              <a:ext uri="{FF2B5EF4-FFF2-40B4-BE49-F238E27FC236}">
                <a16:creationId xmlns:a16="http://schemas.microsoft.com/office/drawing/2014/main" id="{B2DC0484-68C5-45D3-8A84-0A27DC0A156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B68E32A-3CAA-4E3C-AA0A-1C51758BC374}" type="slidenum">
              <a:rPr lang="es-PR" altLang="en-US"/>
              <a:pPr algn="r" eaLnBrk="1" hangingPunct="1">
                <a:spcBef>
                  <a:spcPct val="0"/>
                </a:spcBef>
              </a:pPr>
              <a:t>51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>
            <a:extLst>
              <a:ext uri="{FF2B5EF4-FFF2-40B4-BE49-F238E27FC236}">
                <a16:creationId xmlns:a16="http://schemas.microsoft.com/office/drawing/2014/main" id="{A465CFC4-4979-4B89-9A88-DA4D886E3C3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>
            <a:extLst>
              <a:ext uri="{FF2B5EF4-FFF2-40B4-BE49-F238E27FC236}">
                <a16:creationId xmlns:a16="http://schemas.microsoft.com/office/drawing/2014/main" id="{5E8B1253-0F19-44A8-96EB-287BAC7728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12644" name="Slide Number Placeholder 3">
            <a:extLst>
              <a:ext uri="{FF2B5EF4-FFF2-40B4-BE49-F238E27FC236}">
                <a16:creationId xmlns:a16="http://schemas.microsoft.com/office/drawing/2014/main" id="{32FCEC41-10C3-41C4-9F7C-5D9F101DFB1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DF62773-7757-4999-B34D-0BE3133E8421}" type="slidenum">
              <a:rPr lang="es-PR" altLang="en-US"/>
              <a:pPr algn="r" eaLnBrk="1" hangingPunct="1">
                <a:spcBef>
                  <a:spcPct val="0"/>
                </a:spcBef>
              </a:pPr>
              <a:t>52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>
            <a:extLst>
              <a:ext uri="{FF2B5EF4-FFF2-40B4-BE49-F238E27FC236}">
                <a16:creationId xmlns:a16="http://schemas.microsoft.com/office/drawing/2014/main" id="{D692E8DA-C474-4339-B356-6B666B9C5BC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>
            <a:extLst>
              <a:ext uri="{FF2B5EF4-FFF2-40B4-BE49-F238E27FC236}">
                <a16:creationId xmlns:a16="http://schemas.microsoft.com/office/drawing/2014/main" id="{9AC9C7A1-7FDE-4E84-AD69-2D1B8F2239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14692" name="Slide Number Placeholder 3">
            <a:extLst>
              <a:ext uri="{FF2B5EF4-FFF2-40B4-BE49-F238E27FC236}">
                <a16:creationId xmlns:a16="http://schemas.microsoft.com/office/drawing/2014/main" id="{599E599C-3E47-42A1-BDF4-6C14ABC6EC6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9AC9E01-C6F1-4F45-8749-8B0D4892801A}" type="slidenum">
              <a:rPr lang="es-PR" altLang="en-US"/>
              <a:pPr algn="r" eaLnBrk="1" hangingPunct="1">
                <a:spcBef>
                  <a:spcPct val="0"/>
                </a:spcBef>
              </a:pPr>
              <a:t>53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>
            <a:extLst>
              <a:ext uri="{FF2B5EF4-FFF2-40B4-BE49-F238E27FC236}">
                <a16:creationId xmlns:a16="http://schemas.microsoft.com/office/drawing/2014/main" id="{022C4BBF-1DCC-4A12-8AB0-BDB53F959F0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>
            <a:extLst>
              <a:ext uri="{FF2B5EF4-FFF2-40B4-BE49-F238E27FC236}">
                <a16:creationId xmlns:a16="http://schemas.microsoft.com/office/drawing/2014/main" id="{7DE43207-2DB4-4E11-891F-D567812CF0A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16740" name="Slide Number Placeholder 3">
            <a:extLst>
              <a:ext uri="{FF2B5EF4-FFF2-40B4-BE49-F238E27FC236}">
                <a16:creationId xmlns:a16="http://schemas.microsoft.com/office/drawing/2014/main" id="{5858C060-50E4-4053-8A89-A6B37479FC2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165E83B-7547-49C2-9DC9-AF5FFFD8611D}" type="slidenum">
              <a:rPr lang="es-PR" altLang="en-US"/>
              <a:pPr algn="r" eaLnBrk="1" hangingPunct="1">
                <a:spcBef>
                  <a:spcPct val="0"/>
                </a:spcBef>
              </a:pPr>
              <a:t>54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>
            <a:extLst>
              <a:ext uri="{FF2B5EF4-FFF2-40B4-BE49-F238E27FC236}">
                <a16:creationId xmlns:a16="http://schemas.microsoft.com/office/drawing/2014/main" id="{0EEC1CAB-0EFB-49E1-93AC-34DFDF42BC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>
            <a:extLst>
              <a:ext uri="{FF2B5EF4-FFF2-40B4-BE49-F238E27FC236}">
                <a16:creationId xmlns:a16="http://schemas.microsoft.com/office/drawing/2014/main" id="{A31B7F80-6664-4CEE-860D-CB045569078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18788" name="Slide Number Placeholder 3">
            <a:extLst>
              <a:ext uri="{FF2B5EF4-FFF2-40B4-BE49-F238E27FC236}">
                <a16:creationId xmlns:a16="http://schemas.microsoft.com/office/drawing/2014/main" id="{C816E088-2032-413D-93B1-F0631C9FB20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A715CBD-2A17-4A94-915E-A8366CE062A2}" type="slidenum">
              <a:rPr lang="es-PR" altLang="en-US"/>
              <a:pPr algn="r" eaLnBrk="1" hangingPunct="1">
                <a:spcBef>
                  <a:spcPct val="0"/>
                </a:spcBef>
              </a:pPr>
              <a:t>55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>
            <a:extLst>
              <a:ext uri="{FF2B5EF4-FFF2-40B4-BE49-F238E27FC236}">
                <a16:creationId xmlns:a16="http://schemas.microsoft.com/office/drawing/2014/main" id="{C495795A-8505-47FB-8A4F-C767E1B6E7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>
            <a:extLst>
              <a:ext uri="{FF2B5EF4-FFF2-40B4-BE49-F238E27FC236}">
                <a16:creationId xmlns:a16="http://schemas.microsoft.com/office/drawing/2014/main" id="{0FDCD3B5-4D64-41F1-87A8-42A2519A017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20836" name="Slide Number Placeholder 3">
            <a:extLst>
              <a:ext uri="{FF2B5EF4-FFF2-40B4-BE49-F238E27FC236}">
                <a16:creationId xmlns:a16="http://schemas.microsoft.com/office/drawing/2014/main" id="{6381A027-6523-4918-A21F-CBC78E4ED34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ACC28EC-ECB1-491A-BABE-289A1AE923AF}" type="slidenum">
              <a:rPr lang="es-PR" altLang="en-US"/>
              <a:pPr algn="r" eaLnBrk="1" hangingPunct="1">
                <a:spcBef>
                  <a:spcPct val="0"/>
                </a:spcBef>
              </a:pPr>
              <a:t>56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>
            <a:extLst>
              <a:ext uri="{FF2B5EF4-FFF2-40B4-BE49-F238E27FC236}">
                <a16:creationId xmlns:a16="http://schemas.microsoft.com/office/drawing/2014/main" id="{7A7ED744-6AD6-4CCB-AD04-A2A8CBF896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>
            <a:extLst>
              <a:ext uri="{FF2B5EF4-FFF2-40B4-BE49-F238E27FC236}">
                <a16:creationId xmlns:a16="http://schemas.microsoft.com/office/drawing/2014/main" id="{0661AF2F-97AF-4AB1-93F0-C73C586FC37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22884" name="Slide Number Placeholder 3">
            <a:extLst>
              <a:ext uri="{FF2B5EF4-FFF2-40B4-BE49-F238E27FC236}">
                <a16:creationId xmlns:a16="http://schemas.microsoft.com/office/drawing/2014/main" id="{49E5B17C-4CD8-42FE-999B-64E6825C0ED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748CE59-0A28-4B50-B46D-FE22DB6004E4}" type="slidenum">
              <a:rPr lang="es-PR" altLang="en-US"/>
              <a:pPr algn="r" eaLnBrk="1" hangingPunct="1">
                <a:spcBef>
                  <a:spcPct val="0"/>
                </a:spcBef>
              </a:pPr>
              <a:t>57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>
            <a:extLst>
              <a:ext uri="{FF2B5EF4-FFF2-40B4-BE49-F238E27FC236}">
                <a16:creationId xmlns:a16="http://schemas.microsoft.com/office/drawing/2014/main" id="{F988391A-C70F-49CE-9418-C9A30D9FA25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>
            <a:extLst>
              <a:ext uri="{FF2B5EF4-FFF2-40B4-BE49-F238E27FC236}">
                <a16:creationId xmlns:a16="http://schemas.microsoft.com/office/drawing/2014/main" id="{7FAAEBED-6601-441D-B188-DF3C8536C2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24932" name="Slide Number Placeholder 3">
            <a:extLst>
              <a:ext uri="{FF2B5EF4-FFF2-40B4-BE49-F238E27FC236}">
                <a16:creationId xmlns:a16="http://schemas.microsoft.com/office/drawing/2014/main" id="{9998F45E-418A-422D-A9E4-797F38773BB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EBA1C17-9F4A-44F2-9919-623E1FA3C39A}" type="slidenum">
              <a:rPr lang="es-PR" altLang="en-US"/>
              <a:pPr algn="r" eaLnBrk="1" hangingPunct="1">
                <a:spcBef>
                  <a:spcPct val="0"/>
                </a:spcBef>
              </a:pPr>
              <a:t>58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>
            <a:extLst>
              <a:ext uri="{FF2B5EF4-FFF2-40B4-BE49-F238E27FC236}">
                <a16:creationId xmlns:a16="http://schemas.microsoft.com/office/drawing/2014/main" id="{8241E1D4-1505-4BBC-BA7E-1AEB7DFC4A9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Notes Placeholder 2">
            <a:extLst>
              <a:ext uri="{FF2B5EF4-FFF2-40B4-BE49-F238E27FC236}">
                <a16:creationId xmlns:a16="http://schemas.microsoft.com/office/drawing/2014/main" id="{E147E025-4529-4C35-A052-91E5ACB3C0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26980" name="Slide Number Placeholder 3">
            <a:extLst>
              <a:ext uri="{FF2B5EF4-FFF2-40B4-BE49-F238E27FC236}">
                <a16:creationId xmlns:a16="http://schemas.microsoft.com/office/drawing/2014/main" id="{B654BAF3-3DF4-4202-BEB3-BF95B3ED83A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7DDB039-196D-45BD-B5E4-9EA957C12D50}" type="slidenum">
              <a:rPr lang="es-PR" altLang="en-US"/>
              <a:pPr algn="r" eaLnBrk="1" hangingPunct="1">
                <a:spcBef>
                  <a:spcPct val="0"/>
                </a:spcBef>
              </a:pPr>
              <a:t>59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990E2230-93E8-4E97-8FAD-FEA033ED8D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9702DF3A-9E24-4621-8AE6-A966B74DB7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4C2E4167-84B5-49E7-9F57-08D379250D6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65BD1F8-1F44-432B-80D2-76AE62217979}" type="slidenum">
              <a:rPr lang="es-PR" altLang="en-US"/>
              <a:pPr algn="r" eaLnBrk="1" hangingPunct="1">
                <a:spcBef>
                  <a:spcPct val="0"/>
                </a:spcBef>
              </a:pPr>
              <a:t>6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>
            <a:extLst>
              <a:ext uri="{FF2B5EF4-FFF2-40B4-BE49-F238E27FC236}">
                <a16:creationId xmlns:a16="http://schemas.microsoft.com/office/drawing/2014/main" id="{EE0CBAE3-8877-431B-842F-B68F5A35FFD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>
            <a:extLst>
              <a:ext uri="{FF2B5EF4-FFF2-40B4-BE49-F238E27FC236}">
                <a16:creationId xmlns:a16="http://schemas.microsoft.com/office/drawing/2014/main" id="{4638DBE7-5317-4272-99FD-B39DA47046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29028" name="Slide Number Placeholder 3">
            <a:extLst>
              <a:ext uri="{FF2B5EF4-FFF2-40B4-BE49-F238E27FC236}">
                <a16:creationId xmlns:a16="http://schemas.microsoft.com/office/drawing/2014/main" id="{A2D8BBB0-8791-49DA-96E7-78AA2260216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009B2D7-84D9-410C-B368-F11C21FC93EF}" type="slidenum">
              <a:rPr lang="es-PR" altLang="en-US"/>
              <a:pPr algn="r" eaLnBrk="1" hangingPunct="1">
                <a:spcBef>
                  <a:spcPct val="0"/>
                </a:spcBef>
              </a:pPr>
              <a:t>60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>
            <a:extLst>
              <a:ext uri="{FF2B5EF4-FFF2-40B4-BE49-F238E27FC236}">
                <a16:creationId xmlns:a16="http://schemas.microsoft.com/office/drawing/2014/main" id="{2F8E2C4D-5A8F-4B63-98A9-2CC3677F93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Notes Placeholder 2">
            <a:extLst>
              <a:ext uri="{FF2B5EF4-FFF2-40B4-BE49-F238E27FC236}">
                <a16:creationId xmlns:a16="http://schemas.microsoft.com/office/drawing/2014/main" id="{BE505486-446A-4F81-9A9C-4A4CBCAA95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31076" name="Slide Number Placeholder 3">
            <a:extLst>
              <a:ext uri="{FF2B5EF4-FFF2-40B4-BE49-F238E27FC236}">
                <a16:creationId xmlns:a16="http://schemas.microsoft.com/office/drawing/2014/main" id="{5AB71966-AB4F-473F-98FB-854DECD0DD7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ADC06C4-C078-4829-8190-0F82ACAD052D}" type="slidenum">
              <a:rPr lang="es-PR" altLang="en-US"/>
              <a:pPr algn="r" eaLnBrk="1" hangingPunct="1">
                <a:spcBef>
                  <a:spcPct val="0"/>
                </a:spcBef>
              </a:pPr>
              <a:t>61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>
            <a:extLst>
              <a:ext uri="{FF2B5EF4-FFF2-40B4-BE49-F238E27FC236}">
                <a16:creationId xmlns:a16="http://schemas.microsoft.com/office/drawing/2014/main" id="{F8FC61F6-C887-4D6A-8EE2-C9F7045CC1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Notes Placeholder 2">
            <a:extLst>
              <a:ext uri="{FF2B5EF4-FFF2-40B4-BE49-F238E27FC236}">
                <a16:creationId xmlns:a16="http://schemas.microsoft.com/office/drawing/2014/main" id="{A14AE9A4-E25D-4B4E-AD70-F60A6B25D9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33124" name="Slide Number Placeholder 3">
            <a:extLst>
              <a:ext uri="{FF2B5EF4-FFF2-40B4-BE49-F238E27FC236}">
                <a16:creationId xmlns:a16="http://schemas.microsoft.com/office/drawing/2014/main" id="{EDDDCCFD-048A-4BCD-BF6B-297F4424BC4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8E98932-5621-4BBF-9F04-B4643207D73A}" type="slidenum">
              <a:rPr lang="es-PR" altLang="en-US"/>
              <a:pPr algn="r" eaLnBrk="1" hangingPunct="1">
                <a:spcBef>
                  <a:spcPct val="0"/>
                </a:spcBef>
              </a:pPr>
              <a:t>62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>
            <a:extLst>
              <a:ext uri="{FF2B5EF4-FFF2-40B4-BE49-F238E27FC236}">
                <a16:creationId xmlns:a16="http://schemas.microsoft.com/office/drawing/2014/main" id="{65F8AB39-E591-4126-A93C-C8A7886C517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Notes Placeholder 2">
            <a:extLst>
              <a:ext uri="{FF2B5EF4-FFF2-40B4-BE49-F238E27FC236}">
                <a16:creationId xmlns:a16="http://schemas.microsoft.com/office/drawing/2014/main" id="{9C021ACF-8C6A-490C-AB2D-BF836ADB18C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35172" name="Slide Number Placeholder 3">
            <a:extLst>
              <a:ext uri="{FF2B5EF4-FFF2-40B4-BE49-F238E27FC236}">
                <a16:creationId xmlns:a16="http://schemas.microsoft.com/office/drawing/2014/main" id="{D2840040-CB82-438D-A4CA-CF8AF272671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6E84DC9-C314-4D9D-8DFA-8D92E6D0FCB6}" type="slidenum">
              <a:rPr lang="es-PR" altLang="en-US"/>
              <a:pPr algn="r" eaLnBrk="1" hangingPunct="1">
                <a:spcBef>
                  <a:spcPct val="0"/>
                </a:spcBef>
              </a:pPr>
              <a:t>63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>
            <a:extLst>
              <a:ext uri="{FF2B5EF4-FFF2-40B4-BE49-F238E27FC236}">
                <a16:creationId xmlns:a16="http://schemas.microsoft.com/office/drawing/2014/main" id="{249161C0-1838-476A-9280-D2F47E4715C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Notes Placeholder 2">
            <a:extLst>
              <a:ext uri="{FF2B5EF4-FFF2-40B4-BE49-F238E27FC236}">
                <a16:creationId xmlns:a16="http://schemas.microsoft.com/office/drawing/2014/main" id="{750575AA-617C-4B39-99F3-D793A36CCA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37220" name="Slide Number Placeholder 3">
            <a:extLst>
              <a:ext uri="{FF2B5EF4-FFF2-40B4-BE49-F238E27FC236}">
                <a16:creationId xmlns:a16="http://schemas.microsoft.com/office/drawing/2014/main" id="{7C4ED63A-60C7-4E31-8499-B73A434E8AA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F3695E3-3ACD-4FD5-8FA8-8443223FF9A2}" type="slidenum">
              <a:rPr lang="es-PR" altLang="en-US"/>
              <a:pPr algn="r" eaLnBrk="1" hangingPunct="1">
                <a:spcBef>
                  <a:spcPct val="0"/>
                </a:spcBef>
              </a:pPr>
              <a:t>64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>
            <a:extLst>
              <a:ext uri="{FF2B5EF4-FFF2-40B4-BE49-F238E27FC236}">
                <a16:creationId xmlns:a16="http://schemas.microsoft.com/office/drawing/2014/main" id="{1AA4F3A2-5CE4-4292-AF04-C5A726D25DE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Notes Placeholder 2">
            <a:extLst>
              <a:ext uri="{FF2B5EF4-FFF2-40B4-BE49-F238E27FC236}">
                <a16:creationId xmlns:a16="http://schemas.microsoft.com/office/drawing/2014/main" id="{6F162D2C-2264-424C-9EEC-9046B4022EC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39268" name="Slide Number Placeholder 3">
            <a:extLst>
              <a:ext uri="{FF2B5EF4-FFF2-40B4-BE49-F238E27FC236}">
                <a16:creationId xmlns:a16="http://schemas.microsoft.com/office/drawing/2014/main" id="{D289430B-AB6C-4DC9-AC0D-9007A5629ED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B9442A0-9094-4104-BFC0-4F608EBFDBAC}" type="slidenum">
              <a:rPr lang="es-PR" altLang="en-US"/>
              <a:pPr algn="r" eaLnBrk="1" hangingPunct="1">
                <a:spcBef>
                  <a:spcPct val="0"/>
                </a:spcBef>
              </a:pPr>
              <a:t>65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>
            <a:extLst>
              <a:ext uri="{FF2B5EF4-FFF2-40B4-BE49-F238E27FC236}">
                <a16:creationId xmlns:a16="http://schemas.microsoft.com/office/drawing/2014/main" id="{BA915D77-FB5F-4A48-BBBD-6E7CAE8F77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Notes Placeholder 2">
            <a:extLst>
              <a:ext uri="{FF2B5EF4-FFF2-40B4-BE49-F238E27FC236}">
                <a16:creationId xmlns:a16="http://schemas.microsoft.com/office/drawing/2014/main" id="{266CD3D9-A9BF-4164-BC73-B2DD40E55C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41316" name="Slide Number Placeholder 3">
            <a:extLst>
              <a:ext uri="{FF2B5EF4-FFF2-40B4-BE49-F238E27FC236}">
                <a16:creationId xmlns:a16="http://schemas.microsoft.com/office/drawing/2014/main" id="{D6A3B866-2B92-441D-BD79-97E7754D799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4F0AA6-075C-46DD-B9DE-46FAB19C57E7}" type="slidenum">
              <a:rPr lang="es-PR" altLang="en-US"/>
              <a:pPr algn="r" eaLnBrk="1" hangingPunct="1">
                <a:spcBef>
                  <a:spcPct val="0"/>
                </a:spcBef>
              </a:pPr>
              <a:t>66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>
            <a:extLst>
              <a:ext uri="{FF2B5EF4-FFF2-40B4-BE49-F238E27FC236}">
                <a16:creationId xmlns:a16="http://schemas.microsoft.com/office/drawing/2014/main" id="{445F4ABB-F23C-4EA5-8C26-B779AEB9BF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Notes Placeholder 2">
            <a:extLst>
              <a:ext uri="{FF2B5EF4-FFF2-40B4-BE49-F238E27FC236}">
                <a16:creationId xmlns:a16="http://schemas.microsoft.com/office/drawing/2014/main" id="{EBD09276-C898-4E64-9753-D1F6EEAE75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43364" name="Slide Number Placeholder 3">
            <a:extLst>
              <a:ext uri="{FF2B5EF4-FFF2-40B4-BE49-F238E27FC236}">
                <a16:creationId xmlns:a16="http://schemas.microsoft.com/office/drawing/2014/main" id="{970D49EF-FBB8-4FE4-91FE-A81B9DDA39B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7B23CDD-2EBC-49E2-9E10-3705ABA36B92}" type="slidenum">
              <a:rPr lang="es-PR" altLang="en-US"/>
              <a:pPr algn="r" eaLnBrk="1" hangingPunct="1">
                <a:spcBef>
                  <a:spcPct val="0"/>
                </a:spcBef>
              </a:pPr>
              <a:t>67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>
            <a:extLst>
              <a:ext uri="{FF2B5EF4-FFF2-40B4-BE49-F238E27FC236}">
                <a16:creationId xmlns:a16="http://schemas.microsoft.com/office/drawing/2014/main" id="{9825BA42-14C0-48BA-A9B1-3BC27C6D086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Notes Placeholder 2">
            <a:extLst>
              <a:ext uri="{FF2B5EF4-FFF2-40B4-BE49-F238E27FC236}">
                <a16:creationId xmlns:a16="http://schemas.microsoft.com/office/drawing/2014/main" id="{46D46B22-B974-460D-B9A0-D32DB4A619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45412" name="Slide Number Placeholder 3">
            <a:extLst>
              <a:ext uri="{FF2B5EF4-FFF2-40B4-BE49-F238E27FC236}">
                <a16:creationId xmlns:a16="http://schemas.microsoft.com/office/drawing/2014/main" id="{30EAF15E-EDEE-40B8-8526-39E871F6A41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9E5CBA8-EDB0-4D5A-911E-1B813ADFEFEC}" type="slidenum">
              <a:rPr lang="es-PR" altLang="en-US"/>
              <a:pPr algn="r" eaLnBrk="1" hangingPunct="1">
                <a:spcBef>
                  <a:spcPct val="0"/>
                </a:spcBef>
              </a:pPr>
              <a:t>68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>
            <a:extLst>
              <a:ext uri="{FF2B5EF4-FFF2-40B4-BE49-F238E27FC236}">
                <a16:creationId xmlns:a16="http://schemas.microsoft.com/office/drawing/2014/main" id="{0EB0563C-D458-49EC-9FFA-56776D8C68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Notes Placeholder 2">
            <a:extLst>
              <a:ext uri="{FF2B5EF4-FFF2-40B4-BE49-F238E27FC236}">
                <a16:creationId xmlns:a16="http://schemas.microsoft.com/office/drawing/2014/main" id="{996D053E-773B-4AA4-9052-3C559489608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47460" name="Slide Number Placeholder 3">
            <a:extLst>
              <a:ext uri="{FF2B5EF4-FFF2-40B4-BE49-F238E27FC236}">
                <a16:creationId xmlns:a16="http://schemas.microsoft.com/office/drawing/2014/main" id="{8850600C-E583-40DA-AA18-B8B648E1C62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54FF00E-8D35-4E7A-A13D-9915CFE84DEF}" type="slidenum">
              <a:rPr lang="es-PR" altLang="en-US"/>
              <a:pPr algn="r" eaLnBrk="1" hangingPunct="1">
                <a:spcBef>
                  <a:spcPct val="0"/>
                </a:spcBef>
              </a:pPr>
              <a:t>69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2E99617C-55FE-4476-996C-E5723FAB20C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44906269-A42B-4923-880A-76E8876666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BA966494-E225-4CAC-9944-4A7D0D2F654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E1F8FAD-F909-45A2-981C-10751D56D34B}" type="slidenum">
              <a:rPr lang="es-PR" altLang="en-US"/>
              <a:pPr algn="r" eaLnBrk="1" hangingPunct="1">
                <a:spcBef>
                  <a:spcPct val="0"/>
                </a:spcBef>
              </a:pPr>
              <a:t>7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>
            <a:extLst>
              <a:ext uri="{FF2B5EF4-FFF2-40B4-BE49-F238E27FC236}">
                <a16:creationId xmlns:a16="http://schemas.microsoft.com/office/drawing/2014/main" id="{7302473C-1D42-48D5-8EFB-0D21B495C8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7" name="Notes Placeholder 2">
            <a:extLst>
              <a:ext uri="{FF2B5EF4-FFF2-40B4-BE49-F238E27FC236}">
                <a16:creationId xmlns:a16="http://schemas.microsoft.com/office/drawing/2014/main" id="{006EE68A-F217-4E91-AA5F-757BDD7CD4B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49508" name="Slide Number Placeholder 3">
            <a:extLst>
              <a:ext uri="{FF2B5EF4-FFF2-40B4-BE49-F238E27FC236}">
                <a16:creationId xmlns:a16="http://schemas.microsoft.com/office/drawing/2014/main" id="{27F98F47-C36F-4388-B047-B6339BDDC8B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3DFD6D7-239A-4DD8-99BD-4F8015F715CB}" type="slidenum">
              <a:rPr lang="es-PR" altLang="en-US"/>
              <a:pPr algn="r" eaLnBrk="1" hangingPunct="1">
                <a:spcBef>
                  <a:spcPct val="0"/>
                </a:spcBef>
              </a:pPr>
              <a:t>70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>
            <a:extLst>
              <a:ext uri="{FF2B5EF4-FFF2-40B4-BE49-F238E27FC236}">
                <a16:creationId xmlns:a16="http://schemas.microsoft.com/office/drawing/2014/main" id="{8C903E49-1BFF-4D11-A1FB-0225B8C859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Notes Placeholder 2">
            <a:extLst>
              <a:ext uri="{FF2B5EF4-FFF2-40B4-BE49-F238E27FC236}">
                <a16:creationId xmlns:a16="http://schemas.microsoft.com/office/drawing/2014/main" id="{DEF46AB1-99E5-4C8F-8A2F-D85689AF2DF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51556" name="Slide Number Placeholder 3">
            <a:extLst>
              <a:ext uri="{FF2B5EF4-FFF2-40B4-BE49-F238E27FC236}">
                <a16:creationId xmlns:a16="http://schemas.microsoft.com/office/drawing/2014/main" id="{5FBCBC9B-10DA-4C7D-85BE-3E7CA597738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7B3071C-1FF0-419B-8564-00AF2C5D54AB}" type="slidenum">
              <a:rPr lang="es-PR" altLang="en-US"/>
              <a:pPr algn="r" eaLnBrk="1" hangingPunct="1">
                <a:spcBef>
                  <a:spcPct val="0"/>
                </a:spcBef>
              </a:pPr>
              <a:t>71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>
            <a:extLst>
              <a:ext uri="{FF2B5EF4-FFF2-40B4-BE49-F238E27FC236}">
                <a16:creationId xmlns:a16="http://schemas.microsoft.com/office/drawing/2014/main" id="{279675E6-9B9E-4E54-96CB-A11801927A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3" name="Notes Placeholder 2">
            <a:extLst>
              <a:ext uri="{FF2B5EF4-FFF2-40B4-BE49-F238E27FC236}">
                <a16:creationId xmlns:a16="http://schemas.microsoft.com/office/drawing/2014/main" id="{885B4D6F-5E42-4B34-B8A1-FEA1C28522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53604" name="Slide Number Placeholder 3">
            <a:extLst>
              <a:ext uri="{FF2B5EF4-FFF2-40B4-BE49-F238E27FC236}">
                <a16:creationId xmlns:a16="http://schemas.microsoft.com/office/drawing/2014/main" id="{EBD2E9DD-3DF9-4376-95D8-830F7243248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5793A77-8EF8-4A49-9971-A6F28A86AF27}" type="slidenum">
              <a:rPr lang="es-PR" altLang="en-US"/>
              <a:pPr algn="r" eaLnBrk="1" hangingPunct="1">
                <a:spcBef>
                  <a:spcPct val="0"/>
                </a:spcBef>
              </a:pPr>
              <a:t>72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>
            <a:extLst>
              <a:ext uri="{FF2B5EF4-FFF2-40B4-BE49-F238E27FC236}">
                <a16:creationId xmlns:a16="http://schemas.microsoft.com/office/drawing/2014/main" id="{C646D3FA-B72C-4AE3-89BC-6248495642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Notes Placeholder 2">
            <a:extLst>
              <a:ext uri="{FF2B5EF4-FFF2-40B4-BE49-F238E27FC236}">
                <a16:creationId xmlns:a16="http://schemas.microsoft.com/office/drawing/2014/main" id="{4873DEFB-747F-41B1-84C6-E56F8ED47C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55652" name="Slide Number Placeholder 3">
            <a:extLst>
              <a:ext uri="{FF2B5EF4-FFF2-40B4-BE49-F238E27FC236}">
                <a16:creationId xmlns:a16="http://schemas.microsoft.com/office/drawing/2014/main" id="{49A3C21C-21F9-4621-8179-FBB36EFE2BA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22FAAF2-F130-4AFD-B3A7-F54FE6BD6AC3}" type="slidenum">
              <a:rPr lang="es-PR" altLang="en-US"/>
              <a:pPr algn="r" eaLnBrk="1" hangingPunct="1">
                <a:spcBef>
                  <a:spcPct val="0"/>
                </a:spcBef>
              </a:pPr>
              <a:t>73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>
            <a:extLst>
              <a:ext uri="{FF2B5EF4-FFF2-40B4-BE49-F238E27FC236}">
                <a16:creationId xmlns:a16="http://schemas.microsoft.com/office/drawing/2014/main" id="{12C59732-5784-4E28-8393-5DBC648646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699" name="Notes Placeholder 2">
            <a:extLst>
              <a:ext uri="{FF2B5EF4-FFF2-40B4-BE49-F238E27FC236}">
                <a16:creationId xmlns:a16="http://schemas.microsoft.com/office/drawing/2014/main" id="{78DA09EA-F654-4BE4-B7C1-6A9B7AFDD7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57700" name="Slide Number Placeholder 3">
            <a:extLst>
              <a:ext uri="{FF2B5EF4-FFF2-40B4-BE49-F238E27FC236}">
                <a16:creationId xmlns:a16="http://schemas.microsoft.com/office/drawing/2014/main" id="{25D676E2-CD6E-4E6C-B1FF-2621821ECEA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8A7EBA4-42FD-4D2D-99E1-BE074B102C36}" type="slidenum">
              <a:rPr lang="es-PR" altLang="en-US"/>
              <a:pPr algn="r" eaLnBrk="1" hangingPunct="1">
                <a:spcBef>
                  <a:spcPct val="0"/>
                </a:spcBef>
              </a:pPr>
              <a:t>74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>
            <a:extLst>
              <a:ext uri="{FF2B5EF4-FFF2-40B4-BE49-F238E27FC236}">
                <a16:creationId xmlns:a16="http://schemas.microsoft.com/office/drawing/2014/main" id="{402D4CC0-6A19-46FF-84A8-D73BC4B57D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1" name="Notes Placeholder 2">
            <a:extLst>
              <a:ext uri="{FF2B5EF4-FFF2-40B4-BE49-F238E27FC236}">
                <a16:creationId xmlns:a16="http://schemas.microsoft.com/office/drawing/2014/main" id="{C1EAC821-9DB5-4DF7-AA90-6ED8081B0A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60772" name="Slide Number Placeholder 3">
            <a:extLst>
              <a:ext uri="{FF2B5EF4-FFF2-40B4-BE49-F238E27FC236}">
                <a16:creationId xmlns:a16="http://schemas.microsoft.com/office/drawing/2014/main" id="{91414446-8884-4FDF-A1A0-C0D53363008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969EB5C-052F-4B27-8BC0-8981AD501326}" type="slidenum">
              <a:rPr lang="es-PR" altLang="en-US"/>
              <a:pPr algn="r" eaLnBrk="1" hangingPunct="1">
                <a:spcBef>
                  <a:spcPct val="0"/>
                </a:spcBef>
              </a:pPr>
              <a:t>75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>
            <a:extLst>
              <a:ext uri="{FF2B5EF4-FFF2-40B4-BE49-F238E27FC236}">
                <a16:creationId xmlns:a16="http://schemas.microsoft.com/office/drawing/2014/main" id="{D2176E5C-B286-4BE0-B531-EAC3EA19B9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0A6E6E3D-8C64-42EF-8879-EAF330EEF6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10075"/>
            <a:ext cx="5121275" cy="4176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PR" alt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>
            <a:extLst>
              <a:ext uri="{FF2B5EF4-FFF2-40B4-BE49-F238E27FC236}">
                <a16:creationId xmlns:a16="http://schemas.microsoft.com/office/drawing/2014/main" id="{74B5AA7A-F222-40FC-AF92-75A36B25D1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7" name="Notes Placeholder 2">
            <a:extLst>
              <a:ext uri="{FF2B5EF4-FFF2-40B4-BE49-F238E27FC236}">
                <a16:creationId xmlns:a16="http://schemas.microsoft.com/office/drawing/2014/main" id="{FF9FE202-729B-482E-8440-657F09918F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64868" name="Slide Number Placeholder 3">
            <a:extLst>
              <a:ext uri="{FF2B5EF4-FFF2-40B4-BE49-F238E27FC236}">
                <a16:creationId xmlns:a16="http://schemas.microsoft.com/office/drawing/2014/main" id="{2AEA604B-D4CF-4B63-805B-7C0D1EFDF22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C8978E7-6C22-49DB-84B9-CAF0A6884367}" type="slidenum">
              <a:rPr lang="es-PR" altLang="en-US"/>
              <a:pPr algn="r" eaLnBrk="1" hangingPunct="1">
                <a:spcBef>
                  <a:spcPct val="0"/>
                </a:spcBef>
              </a:pPr>
              <a:t>77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>
            <a:extLst>
              <a:ext uri="{FF2B5EF4-FFF2-40B4-BE49-F238E27FC236}">
                <a16:creationId xmlns:a16="http://schemas.microsoft.com/office/drawing/2014/main" id="{1551C8C4-ECB7-453B-81BC-433AE221A1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6915" name="Notes Placeholder 2">
            <a:extLst>
              <a:ext uri="{FF2B5EF4-FFF2-40B4-BE49-F238E27FC236}">
                <a16:creationId xmlns:a16="http://schemas.microsoft.com/office/drawing/2014/main" id="{E2EC9F91-194B-4F33-B510-086BE87181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66916" name="Slide Number Placeholder 3">
            <a:extLst>
              <a:ext uri="{FF2B5EF4-FFF2-40B4-BE49-F238E27FC236}">
                <a16:creationId xmlns:a16="http://schemas.microsoft.com/office/drawing/2014/main" id="{E30E4A9F-7706-425B-9A29-6C1B313EFE2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F04EEE3-D7D3-49C3-97E3-FE387392CCE4}" type="slidenum">
              <a:rPr lang="es-PR" altLang="en-US"/>
              <a:pPr algn="r" eaLnBrk="1" hangingPunct="1">
                <a:spcBef>
                  <a:spcPct val="0"/>
                </a:spcBef>
              </a:pPr>
              <a:t>78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>
            <a:extLst>
              <a:ext uri="{FF2B5EF4-FFF2-40B4-BE49-F238E27FC236}">
                <a16:creationId xmlns:a16="http://schemas.microsoft.com/office/drawing/2014/main" id="{558029C0-4C83-4811-848B-F5CD407D62B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3" name="Notes Placeholder 2">
            <a:extLst>
              <a:ext uri="{FF2B5EF4-FFF2-40B4-BE49-F238E27FC236}">
                <a16:creationId xmlns:a16="http://schemas.microsoft.com/office/drawing/2014/main" id="{CBEBFAB3-81F2-413A-B577-EEBAE17996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68964" name="Slide Number Placeholder 3">
            <a:extLst>
              <a:ext uri="{FF2B5EF4-FFF2-40B4-BE49-F238E27FC236}">
                <a16:creationId xmlns:a16="http://schemas.microsoft.com/office/drawing/2014/main" id="{BB7F8BA8-50B6-4FE8-B725-00DBFC938F9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37B5BE0-21EC-40D1-B3E5-6FA31F9DF4EE}" type="slidenum">
              <a:rPr lang="es-PR" altLang="en-US"/>
              <a:pPr algn="r" eaLnBrk="1" hangingPunct="1">
                <a:spcBef>
                  <a:spcPct val="0"/>
                </a:spcBef>
              </a:pPr>
              <a:t>79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2364141B-5ADB-4B94-B3FE-359B47D2304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5FB53FDF-6BEF-4B62-B6C8-5B97CE6EC2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5F41E487-CE19-4F76-9671-E0AD6D4A62C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6D099FA-98F5-43FD-ACC5-A4BDA87CABEF}" type="slidenum">
              <a:rPr lang="es-PR" altLang="en-US"/>
              <a:pPr algn="r" eaLnBrk="1" hangingPunct="1">
                <a:spcBef>
                  <a:spcPct val="0"/>
                </a:spcBef>
              </a:pPr>
              <a:t>8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>
            <a:extLst>
              <a:ext uri="{FF2B5EF4-FFF2-40B4-BE49-F238E27FC236}">
                <a16:creationId xmlns:a16="http://schemas.microsoft.com/office/drawing/2014/main" id="{4B9A4184-621E-403B-9F1C-23B83B66761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1" name="Notes Placeholder 2">
            <a:extLst>
              <a:ext uri="{FF2B5EF4-FFF2-40B4-BE49-F238E27FC236}">
                <a16:creationId xmlns:a16="http://schemas.microsoft.com/office/drawing/2014/main" id="{34C025B7-C701-40B0-A0D2-7C1041666B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71012" name="Slide Number Placeholder 3">
            <a:extLst>
              <a:ext uri="{FF2B5EF4-FFF2-40B4-BE49-F238E27FC236}">
                <a16:creationId xmlns:a16="http://schemas.microsoft.com/office/drawing/2014/main" id="{441F2562-964A-43A2-BFEF-2155B12210A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B3794C9-CEAE-446E-A602-3190C7E022AD}" type="slidenum">
              <a:rPr lang="es-PR" altLang="en-US"/>
              <a:pPr algn="r" eaLnBrk="1" hangingPunct="1">
                <a:spcBef>
                  <a:spcPct val="0"/>
                </a:spcBef>
              </a:pPr>
              <a:t>80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>
            <a:extLst>
              <a:ext uri="{FF2B5EF4-FFF2-40B4-BE49-F238E27FC236}">
                <a16:creationId xmlns:a16="http://schemas.microsoft.com/office/drawing/2014/main" id="{8471E0B7-C13A-49B7-9FFF-0EA63B9D31F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59" name="Notes Placeholder 2">
            <a:extLst>
              <a:ext uri="{FF2B5EF4-FFF2-40B4-BE49-F238E27FC236}">
                <a16:creationId xmlns:a16="http://schemas.microsoft.com/office/drawing/2014/main" id="{EB64F1AF-E243-44B0-94E0-4D54BE904EB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73060" name="Slide Number Placeholder 3">
            <a:extLst>
              <a:ext uri="{FF2B5EF4-FFF2-40B4-BE49-F238E27FC236}">
                <a16:creationId xmlns:a16="http://schemas.microsoft.com/office/drawing/2014/main" id="{9A73227C-143D-47E0-8D3E-898D8414EB3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2DC9222-370E-4441-8106-6E695A3B8271}" type="slidenum">
              <a:rPr lang="es-PR" altLang="en-US"/>
              <a:pPr algn="r" eaLnBrk="1" hangingPunct="1">
                <a:spcBef>
                  <a:spcPct val="0"/>
                </a:spcBef>
              </a:pPr>
              <a:t>81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>
            <a:extLst>
              <a:ext uri="{FF2B5EF4-FFF2-40B4-BE49-F238E27FC236}">
                <a16:creationId xmlns:a16="http://schemas.microsoft.com/office/drawing/2014/main" id="{68098AE6-3E14-4AA2-853A-12E9325B7D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5107" name="Notes Placeholder 2">
            <a:extLst>
              <a:ext uri="{FF2B5EF4-FFF2-40B4-BE49-F238E27FC236}">
                <a16:creationId xmlns:a16="http://schemas.microsoft.com/office/drawing/2014/main" id="{AFADD5C9-0805-4866-8B62-B78C1193FF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75108" name="Slide Number Placeholder 3">
            <a:extLst>
              <a:ext uri="{FF2B5EF4-FFF2-40B4-BE49-F238E27FC236}">
                <a16:creationId xmlns:a16="http://schemas.microsoft.com/office/drawing/2014/main" id="{991CDEBE-BF03-4A50-A3CF-0774D3E01B5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5F827B5-2443-44A8-B196-03176F8A17CD}" type="slidenum">
              <a:rPr lang="es-PR" altLang="en-US"/>
              <a:pPr algn="r" eaLnBrk="1" hangingPunct="1">
                <a:spcBef>
                  <a:spcPct val="0"/>
                </a:spcBef>
              </a:pPr>
              <a:t>82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>
            <a:extLst>
              <a:ext uri="{FF2B5EF4-FFF2-40B4-BE49-F238E27FC236}">
                <a16:creationId xmlns:a16="http://schemas.microsoft.com/office/drawing/2014/main" id="{4DF2539B-F997-4898-B602-D3EF208B0AF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7155" name="Notes Placeholder 2">
            <a:extLst>
              <a:ext uri="{FF2B5EF4-FFF2-40B4-BE49-F238E27FC236}">
                <a16:creationId xmlns:a16="http://schemas.microsoft.com/office/drawing/2014/main" id="{D91634F0-F84D-4864-AE95-A0270A81554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77156" name="Slide Number Placeholder 3">
            <a:extLst>
              <a:ext uri="{FF2B5EF4-FFF2-40B4-BE49-F238E27FC236}">
                <a16:creationId xmlns:a16="http://schemas.microsoft.com/office/drawing/2014/main" id="{3BAEBD74-273C-4594-BF79-3FFB870ED4C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928CC1B-D230-4C59-B65F-E821C3670BE5}" type="slidenum">
              <a:rPr lang="es-PR" altLang="en-US"/>
              <a:pPr algn="r" eaLnBrk="1" hangingPunct="1">
                <a:spcBef>
                  <a:spcPct val="0"/>
                </a:spcBef>
              </a:pPr>
              <a:t>83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>
            <a:extLst>
              <a:ext uri="{FF2B5EF4-FFF2-40B4-BE49-F238E27FC236}">
                <a16:creationId xmlns:a16="http://schemas.microsoft.com/office/drawing/2014/main" id="{8F6C829A-5A5C-4163-9738-DC72C1267A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9203" name="Notes Placeholder 2">
            <a:extLst>
              <a:ext uri="{FF2B5EF4-FFF2-40B4-BE49-F238E27FC236}">
                <a16:creationId xmlns:a16="http://schemas.microsoft.com/office/drawing/2014/main" id="{159B4A26-502C-4286-904F-0158099B0B6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79204" name="Slide Number Placeholder 3">
            <a:extLst>
              <a:ext uri="{FF2B5EF4-FFF2-40B4-BE49-F238E27FC236}">
                <a16:creationId xmlns:a16="http://schemas.microsoft.com/office/drawing/2014/main" id="{C358978E-C4C5-4497-83C4-99B6262DA42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67BD793-182E-44BF-8643-8253A76C0097}" type="slidenum">
              <a:rPr lang="es-PR" altLang="en-US"/>
              <a:pPr algn="r" eaLnBrk="1" hangingPunct="1">
                <a:spcBef>
                  <a:spcPct val="0"/>
                </a:spcBef>
              </a:pPr>
              <a:t>84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>
            <a:extLst>
              <a:ext uri="{FF2B5EF4-FFF2-40B4-BE49-F238E27FC236}">
                <a16:creationId xmlns:a16="http://schemas.microsoft.com/office/drawing/2014/main" id="{37D361E2-0F45-4BC0-AC27-A3410F4CD08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1251" name="Notes Placeholder 2">
            <a:extLst>
              <a:ext uri="{FF2B5EF4-FFF2-40B4-BE49-F238E27FC236}">
                <a16:creationId xmlns:a16="http://schemas.microsoft.com/office/drawing/2014/main" id="{90471337-52D6-4622-A17A-CBB5BA97FA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81252" name="Slide Number Placeholder 3">
            <a:extLst>
              <a:ext uri="{FF2B5EF4-FFF2-40B4-BE49-F238E27FC236}">
                <a16:creationId xmlns:a16="http://schemas.microsoft.com/office/drawing/2014/main" id="{FD375E0C-D1C2-45D5-A6D7-DA05B188EBE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5EC0FAC-FC4D-4638-9674-D4DFA8BD4F0A}" type="slidenum">
              <a:rPr lang="es-PR" altLang="en-US"/>
              <a:pPr algn="r" eaLnBrk="1" hangingPunct="1">
                <a:spcBef>
                  <a:spcPct val="0"/>
                </a:spcBef>
              </a:pPr>
              <a:t>85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Image Placeholder 1">
            <a:extLst>
              <a:ext uri="{FF2B5EF4-FFF2-40B4-BE49-F238E27FC236}">
                <a16:creationId xmlns:a16="http://schemas.microsoft.com/office/drawing/2014/main" id="{E5836BDE-593E-4CF6-887B-ADE5A1C6C36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3299" name="Notes Placeholder 2">
            <a:extLst>
              <a:ext uri="{FF2B5EF4-FFF2-40B4-BE49-F238E27FC236}">
                <a16:creationId xmlns:a16="http://schemas.microsoft.com/office/drawing/2014/main" id="{2A90AF23-8BFE-4126-8741-C998E4478B0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83300" name="Slide Number Placeholder 3">
            <a:extLst>
              <a:ext uri="{FF2B5EF4-FFF2-40B4-BE49-F238E27FC236}">
                <a16:creationId xmlns:a16="http://schemas.microsoft.com/office/drawing/2014/main" id="{8B2C2EF3-6BAB-49D8-8852-7527B644164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38B56EC-D5ED-4CB4-BCFA-F8CFB3DD5EB1}" type="slidenum">
              <a:rPr lang="es-PR" altLang="en-US"/>
              <a:pPr algn="r" eaLnBrk="1" hangingPunct="1">
                <a:spcBef>
                  <a:spcPct val="0"/>
                </a:spcBef>
              </a:pPr>
              <a:t>86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>
            <a:extLst>
              <a:ext uri="{FF2B5EF4-FFF2-40B4-BE49-F238E27FC236}">
                <a16:creationId xmlns:a16="http://schemas.microsoft.com/office/drawing/2014/main" id="{85DDC089-81E5-4192-A8EC-C9F8E523349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5347" name="Notes Placeholder 2">
            <a:extLst>
              <a:ext uri="{FF2B5EF4-FFF2-40B4-BE49-F238E27FC236}">
                <a16:creationId xmlns:a16="http://schemas.microsoft.com/office/drawing/2014/main" id="{2CC60825-FD0E-4488-88A0-071B5F4322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85348" name="Slide Number Placeholder 3">
            <a:extLst>
              <a:ext uri="{FF2B5EF4-FFF2-40B4-BE49-F238E27FC236}">
                <a16:creationId xmlns:a16="http://schemas.microsoft.com/office/drawing/2014/main" id="{D775F41C-1321-4425-96D9-3B794529E5E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46FDBCF-D361-4194-9305-C4930AF2C6B4}" type="slidenum">
              <a:rPr lang="es-PR" altLang="en-US"/>
              <a:pPr algn="r" eaLnBrk="1" hangingPunct="1">
                <a:spcBef>
                  <a:spcPct val="0"/>
                </a:spcBef>
              </a:pPr>
              <a:t>87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Image Placeholder 1">
            <a:extLst>
              <a:ext uri="{FF2B5EF4-FFF2-40B4-BE49-F238E27FC236}">
                <a16:creationId xmlns:a16="http://schemas.microsoft.com/office/drawing/2014/main" id="{0B687C77-D362-49D4-8247-677B4271ED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7395" name="Notes Placeholder 2">
            <a:extLst>
              <a:ext uri="{FF2B5EF4-FFF2-40B4-BE49-F238E27FC236}">
                <a16:creationId xmlns:a16="http://schemas.microsoft.com/office/drawing/2014/main" id="{08A78643-3C40-4C17-93F0-3EE20E7C36D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87396" name="Slide Number Placeholder 3">
            <a:extLst>
              <a:ext uri="{FF2B5EF4-FFF2-40B4-BE49-F238E27FC236}">
                <a16:creationId xmlns:a16="http://schemas.microsoft.com/office/drawing/2014/main" id="{78C11C56-33C9-467A-B885-8EA40024817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926E174-A963-4C97-87A7-5492BE8852C4}" type="slidenum">
              <a:rPr lang="es-PR" altLang="en-US"/>
              <a:pPr algn="r" eaLnBrk="1" hangingPunct="1">
                <a:spcBef>
                  <a:spcPct val="0"/>
                </a:spcBef>
              </a:pPr>
              <a:t>88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>
            <a:extLst>
              <a:ext uri="{FF2B5EF4-FFF2-40B4-BE49-F238E27FC236}">
                <a16:creationId xmlns:a16="http://schemas.microsoft.com/office/drawing/2014/main" id="{9676BCBA-E02E-4674-A84D-CB97892DD0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9443" name="Notes Placeholder 2">
            <a:extLst>
              <a:ext uri="{FF2B5EF4-FFF2-40B4-BE49-F238E27FC236}">
                <a16:creationId xmlns:a16="http://schemas.microsoft.com/office/drawing/2014/main" id="{D9EF784B-F8E4-4983-8579-C73C090FBF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89444" name="Slide Number Placeholder 3">
            <a:extLst>
              <a:ext uri="{FF2B5EF4-FFF2-40B4-BE49-F238E27FC236}">
                <a16:creationId xmlns:a16="http://schemas.microsoft.com/office/drawing/2014/main" id="{734D8CAF-2ADD-42BC-B685-D9FB7FD14E6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9FE6BF8-3CB6-45C7-A673-A4A4FA90CA53}" type="slidenum">
              <a:rPr lang="es-PR" altLang="en-US"/>
              <a:pPr algn="r" eaLnBrk="1" hangingPunct="1">
                <a:spcBef>
                  <a:spcPct val="0"/>
                </a:spcBef>
              </a:pPr>
              <a:t>89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AC77EFBF-BC15-4041-8DEE-D3A5130BB3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9E007781-9A10-447D-8DD2-0EB1C00894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544C2575-68EC-4CDF-8C05-66B259F3863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61FA302-2DAA-4DA5-A213-5666C8A2043F}" type="slidenum">
              <a:rPr lang="es-PR" altLang="en-US"/>
              <a:pPr algn="r" eaLnBrk="1" hangingPunct="1">
                <a:spcBef>
                  <a:spcPct val="0"/>
                </a:spcBef>
              </a:pPr>
              <a:t>9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>
            <a:extLst>
              <a:ext uri="{FF2B5EF4-FFF2-40B4-BE49-F238E27FC236}">
                <a16:creationId xmlns:a16="http://schemas.microsoft.com/office/drawing/2014/main" id="{53E8E84F-3396-467A-8CB1-24254011B0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1" name="Notes Placeholder 2">
            <a:extLst>
              <a:ext uri="{FF2B5EF4-FFF2-40B4-BE49-F238E27FC236}">
                <a16:creationId xmlns:a16="http://schemas.microsoft.com/office/drawing/2014/main" id="{43E42945-2A93-4ACA-8B3E-5E7420A2D3A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91492" name="Slide Number Placeholder 3">
            <a:extLst>
              <a:ext uri="{FF2B5EF4-FFF2-40B4-BE49-F238E27FC236}">
                <a16:creationId xmlns:a16="http://schemas.microsoft.com/office/drawing/2014/main" id="{5E9BBF68-608D-4808-A27A-0A6186DB6D6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39CE0D8-1D92-420C-AC41-F31571BEF5F5}" type="slidenum">
              <a:rPr lang="es-PR" altLang="en-US"/>
              <a:pPr algn="r" eaLnBrk="1" hangingPunct="1">
                <a:spcBef>
                  <a:spcPct val="0"/>
                </a:spcBef>
              </a:pPr>
              <a:t>90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Image Placeholder 1">
            <a:extLst>
              <a:ext uri="{FF2B5EF4-FFF2-40B4-BE49-F238E27FC236}">
                <a16:creationId xmlns:a16="http://schemas.microsoft.com/office/drawing/2014/main" id="{82DEF827-5614-4096-9DCD-EB00F9FFB8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3539" name="Notes Placeholder 2">
            <a:extLst>
              <a:ext uri="{FF2B5EF4-FFF2-40B4-BE49-F238E27FC236}">
                <a16:creationId xmlns:a16="http://schemas.microsoft.com/office/drawing/2014/main" id="{14B189FD-E5B1-4934-8359-2E6BA0EAAD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93540" name="Slide Number Placeholder 3">
            <a:extLst>
              <a:ext uri="{FF2B5EF4-FFF2-40B4-BE49-F238E27FC236}">
                <a16:creationId xmlns:a16="http://schemas.microsoft.com/office/drawing/2014/main" id="{0623B399-79D6-432C-ABBF-216EC738B53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95C5EDE-0819-4DAD-A878-C5F737840133}" type="slidenum">
              <a:rPr lang="es-PR" altLang="en-US"/>
              <a:pPr algn="r" eaLnBrk="1" hangingPunct="1">
                <a:spcBef>
                  <a:spcPct val="0"/>
                </a:spcBef>
              </a:pPr>
              <a:t>91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>
            <a:extLst>
              <a:ext uri="{FF2B5EF4-FFF2-40B4-BE49-F238E27FC236}">
                <a16:creationId xmlns:a16="http://schemas.microsoft.com/office/drawing/2014/main" id="{5095266B-BAFA-46F9-8E5C-1E088815B8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5587" name="Notes Placeholder 2">
            <a:extLst>
              <a:ext uri="{FF2B5EF4-FFF2-40B4-BE49-F238E27FC236}">
                <a16:creationId xmlns:a16="http://schemas.microsoft.com/office/drawing/2014/main" id="{87525847-5155-4C94-BAD4-3D6629094F1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95588" name="Slide Number Placeholder 3">
            <a:extLst>
              <a:ext uri="{FF2B5EF4-FFF2-40B4-BE49-F238E27FC236}">
                <a16:creationId xmlns:a16="http://schemas.microsoft.com/office/drawing/2014/main" id="{0B785EA8-3E18-455B-B5A0-B6C0C4A6080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8C5D260-03A3-4962-A4D0-5756FAC0C879}" type="slidenum">
              <a:rPr lang="es-PR" altLang="en-US"/>
              <a:pPr algn="r" eaLnBrk="1" hangingPunct="1">
                <a:spcBef>
                  <a:spcPct val="0"/>
                </a:spcBef>
              </a:pPr>
              <a:t>92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>
            <a:extLst>
              <a:ext uri="{FF2B5EF4-FFF2-40B4-BE49-F238E27FC236}">
                <a16:creationId xmlns:a16="http://schemas.microsoft.com/office/drawing/2014/main" id="{F8D1036E-931B-44D3-BED2-0EDFBC9CCF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7635" name="Notes Placeholder 2">
            <a:extLst>
              <a:ext uri="{FF2B5EF4-FFF2-40B4-BE49-F238E27FC236}">
                <a16:creationId xmlns:a16="http://schemas.microsoft.com/office/drawing/2014/main" id="{07EEB187-39B4-48BE-AF27-C06C40F1DC9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97636" name="Slide Number Placeholder 3">
            <a:extLst>
              <a:ext uri="{FF2B5EF4-FFF2-40B4-BE49-F238E27FC236}">
                <a16:creationId xmlns:a16="http://schemas.microsoft.com/office/drawing/2014/main" id="{5848B655-FD57-45E9-9F62-B52DA7658C2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3180EA8-6CFD-4492-B5FA-F194E5F41B76}" type="slidenum">
              <a:rPr lang="es-PR" altLang="en-US"/>
              <a:pPr algn="r" eaLnBrk="1" hangingPunct="1">
                <a:spcBef>
                  <a:spcPct val="0"/>
                </a:spcBef>
              </a:pPr>
              <a:t>93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>
            <a:extLst>
              <a:ext uri="{FF2B5EF4-FFF2-40B4-BE49-F238E27FC236}">
                <a16:creationId xmlns:a16="http://schemas.microsoft.com/office/drawing/2014/main" id="{345262FA-0956-4D1F-80F1-4DF56DB8729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9683" name="Notes Placeholder 2">
            <a:extLst>
              <a:ext uri="{FF2B5EF4-FFF2-40B4-BE49-F238E27FC236}">
                <a16:creationId xmlns:a16="http://schemas.microsoft.com/office/drawing/2014/main" id="{C34DA243-5DAC-4F34-87B0-4119986B034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99684" name="Slide Number Placeholder 3">
            <a:extLst>
              <a:ext uri="{FF2B5EF4-FFF2-40B4-BE49-F238E27FC236}">
                <a16:creationId xmlns:a16="http://schemas.microsoft.com/office/drawing/2014/main" id="{26BA8E2F-85E5-4407-B210-2B50A4E3341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5556323-BE2D-4325-951F-E5E88790EC21}" type="slidenum">
              <a:rPr lang="es-PR" altLang="en-US"/>
              <a:pPr algn="r" eaLnBrk="1" hangingPunct="1">
                <a:spcBef>
                  <a:spcPct val="0"/>
                </a:spcBef>
              </a:pPr>
              <a:t>94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>
            <a:extLst>
              <a:ext uri="{FF2B5EF4-FFF2-40B4-BE49-F238E27FC236}">
                <a16:creationId xmlns:a16="http://schemas.microsoft.com/office/drawing/2014/main" id="{4B4C4B64-E40D-4AC7-BDD6-4FF4072C86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1731" name="Notes Placeholder 2">
            <a:extLst>
              <a:ext uri="{FF2B5EF4-FFF2-40B4-BE49-F238E27FC236}">
                <a16:creationId xmlns:a16="http://schemas.microsoft.com/office/drawing/2014/main" id="{AC0687C6-3112-4317-96DB-4CA42AEEBE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01732" name="Slide Number Placeholder 3">
            <a:extLst>
              <a:ext uri="{FF2B5EF4-FFF2-40B4-BE49-F238E27FC236}">
                <a16:creationId xmlns:a16="http://schemas.microsoft.com/office/drawing/2014/main" id="{4EAB3E6A-2E5E-458E-83A1-6336A540BE1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E287363-F23D-4E18-967B-0DD958502BBE}" type="slidenum">
              <a:rPr lang="es-PR" altLang="en-US"/>
              <a:pPr algn="r" eaLnBrk="1" hangingPunct="1">
                <a:spcBef>
                  <a:spcPct val="0"/>
                </a:spcBef>
              </a:pPr>
              <a:t>95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>
            <a:extLst>
              <a:ext uri="{FF2B5EF4-FFF2-40B4-BE49-F238E27FC236}">
                <a16:creationId xmlns:a16="http://schemas.microsoft.com/office/drawing/2014/main" id="{807866A5-41F9-4551-8505-90434B26D8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3779" name="Notes Placeholder 2">
            <a:extLst>
              <a:ext uri="{FF2B5EF4-FFF2-40B4-BE49-F238E27FC236}">
                <a16:creationId xmlns:a16="http://schemas.microsoft.com/office/drawing/2014/main" id="{89CDE47A-9DE3-416F-A47D-DC73508741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03780" name="Slide Number Placeholder 3">
            <a:extLst>
              <a:ext uri="{FF2B5EF4-FFF2-40B4-BE49-F238E27FC236}">
                <a16:creationId xmlns:a16="http://schemas.microsoft.com/office/drawing/2014/main" id="{BAA2E925-E381-42DA-9FDB-E2DC57947C9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4911DB1-AAB2-4E8C-9CEA-CE03FB1C5D2B}" type="slidenum">
              <a:rPr lang="es-PR" altLang="en-US"/>
              <a:pPr algn="r" eaLnBrk="1" hangingPunct="1">
                <a:spcBef>
                  <a:spcPct val="0"/>
                </a:spcBef>
              </a:pPr>
              <a:t>96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Slide Image Placeholder 1">
            <a:extLst>
              <a:ext uri="{FF2B5EF4-FFF2-40B4-BE49-F238E27FC236}">
                <a16:creationId xmlns:a16="http://schemas.microsoft.com/office/drawing/2014/main" id="{CC465FF3-3F7B-403C-8A88-2F7387EA88F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27" name="Notes Placeholder 2">
            <a:extLst>
              <a:ext uri="{FF2B5EF4-FFF2-40B4-BE49-F238E27FC236}">
                <a16:creationId xmlns:a16="http://schemas.microsoft.com/office/drawing/2014/main" id="{68545EBF-DE0D-4561-BA6E-9C7D4B4B73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05828" name="Slide Number Placeholder 3">
            <a:extLst>
              <a:ext uri="{FF2B5EF4-FFF2-40B4-BE49-F238E27FC236}">
                <a16:creationId xmlns:a16="http://schemas.microsoft.com/office/drawing/2014/main" id="{2F9F78D0-FCDE-4932-80EF-5D7468274F5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F6D15AE-43C3-4A1B-B862-5E85DD25A3A3}" type="slidenum">
              <a:rPr lang="es-PR" altLang="en-US"/>
              <a:pPr algn="r" eaLnBrk="1" hangingPunct="1">
                <a:spcBef>
                  <a:spcPct val="0"/>
                </a:spcBef>
              </a:pPr>
              <a:t>97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Slide Image Placeholder 1">
            <a:extLst>
              <a:ext uri="{FF2B5EF4-FFF2-40B4-BE49-F238E27FC236}">
                <a16:creationId xmlns:a16="http://schemas.microsoft.com/office/drawing/2014/main" id="{F78CE812-FBC1-451B-BE8D-06831552D94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7875" name="Notes Placeholder 2">
            <a:extLst>
              <a:ext uri="{FF2B5EF4-FFF2-40B4-BE49-F238E27FC236}">
                <a16:creationId xmlns:a16="http://schemas.microsoft.com/office/drawing/2014/main" id="{2C7B9FAB-873B-4344-BCE1-A5847AEFF5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07876" name="Slide Number Placeholder 3">
            <a:extLst>
              <a:ext uri="{FF2B5EF4-FFF2-40B4-BE49-F238E27FC236}">
                <a16:creationId xmlns:a16="http://schemas.microsoft.com/office/drawing/2014/main" id="{01427437-09FA-436A-A743-F0F8DE1C348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2229736-7DAF-4228-BA05-3A5E022371B0}" type="slidenum">
              <a:rPr lang="es-PR" altLang="en-US"/>
              <a:pPr algn="r" eaLnBrk="1" hangingPunct="1">
                <a:spcBef>
                  <a:spcPct val="0"/>
                </a:spcBef>
              </a:pPr>
              <a:t>98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>
            <a:extLst>
              <a:ext uri="{FF2B5EF4-FFF2-40B4-BE49-F238E27FC236}">
                <a16:creationId xmlns:a16="http://schemas.microsoft.com/office/drawing/2014/main" id="{73507B00-B7C4-4B30-B7E9-00F46A9DB7E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9923" name="Notes Placeholder 2">
            <a:extLst>
              <a:ext uri="{FF2B5EF4-FFF2-40B4-BE49-F238E27FC236}">
                <a16:creationId xmlns:a16="http://schemas.microsoft.com/office/drawing/2014/main" id="{D0BBD9AE-73B4-4224-ABB4-8D260A089E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09924" name="Slide Number Placeholder 3">
            <a:extLst>
              <a:ext uri="{FF2B5EF4-FFF2-40B4-BE49-F238E27FC236}">
                <a16:creationId xmlns:a16="http://schemas.microsoft.com/office/drawing/2014/main" id="{5F5126EE-DEFB-44D0-A1A6-FDF57718BC2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DEBF4C8-5C18-46C8-919F-B6D0F7F68524}" type="slidenum">
              <a:rPr lang="es-PR" altLang="en-US"/>
              <a:pPr algn="r" eaLnBrk="1" hangingPunct="1">
                <a:spcBef>
                  <a:spcPct val="0"/>
                </a:spcBef>
              </a:pPr>
              <a:t>99</a:t>
            </a:fld>
            <a:endParaRPr lang="es-P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creativecommons.org/licenses/by-nc-nd/3.0/pr/" TargetMode="External"/><Relationship Id="rId4" Type="http://schemas.openxmlformats.org/officeDocument/2006/relationships/hyperlink" Target="http://www.saludmed.com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AFDB7F1-671A-4AFA-891D-98E6AEA4411D}"/>
              </a:ext>
            </a:extLst>
          </p:cNvPr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rgbClr val="484876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5" name="Picture 36">
            <a:extLst>
              <a:ext uri="{FF2B5EF4-FFF2-40B4-BE49-F238E27FC236}">
                <a16:creationId xmlns:a16="http://schemas.microsoft.com/office/drawing/2014/main" id="{C7EE81AC-97DA-4020-B29A-9D6FCE4174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33B996-FB0B-4B21-A826-A061772A8C52}"/>
              </a:ext>
            </a:extLst>
          </p:cNvPr>
          <p:cNvSpPr/>
          <p:nvPr userDrawn="1"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8AEE0A-BA74-411F-831D-29C75B1A6B14}"/>
              </a:ext>
            </a:extLst>
          </p:cNvPr>
          <p:cNvSpPr/>
          <p:nvPr userDrawn="1"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rgbClr val="8383BC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252399BC-B5E0-4003-9475-EF4ECFE831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284913"/>
            <a:ext cx="111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E48834CF-281B-4A7B-9464-6A1A69F3A1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93863" y="6157913"/>
            <a:ext cx="7416800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defRPr/>
            </a:pPr>
            <a:r>
              <a:rPr lang="es-PR" altLang="en-US" sz="1200" dirty="0" err="1">
                <a:latin typeface="Arial" panose="020B0604020202020204" pitchFamily="34" charset="0"/>
              </a:rPr>
              <a:t>Saludmed</a:t>
            </a:r>
            <a:r>
              <a:rPr lang="es-PR" altLang="en-US" sz="1200" dirty="0">
                <a:latin typeface="Arial" panose="020B0604020202020204" pitchFamily="34" charset="0"/>
              </a:rPr>
              <a:t> 2023, por </a:t>
            </a:r>
            <a:r>
              <a:rPr lang="es-PR" altLang="en-US" sz="1200" b="1" i="1" dirty="0">
                <a:latin typeface="Arial" panose="020B0604020202020204" pitchFamily="34" charset="0"/>
                <a:hlinkClick r:id="rId4"/>
              </a:rPr>
              <a:t>Edgar Lopategui Corsino</a:t>
            </a:r>
            <a:r>
              <a:rPr lang="es-PR" altLang="en-US" sz="1200" dirty="0">
                <a:latin typeface="Arial" panose="020B0604020202020204" pitchFamily="34" charset="0"/>
              </a:rPr>
              <a:t>, se encuentra bajo una licencia </a:t>
            </a:r>
            <a:r>
              <a:rPr lang="es-PR" altLang="en-US" sz="1200" i="1" dirty="0">
                <a:latin typeface="Arial" panose="020B0604020202020204" pitchFamily="34" charset="0"/>
                <a:hlinkClick r:id="rId5"/>
              </a:rPr>
              <a:t>"Creative </a:t>
            </a:r>
            <a:r>
              <a:rPr lang="es-PR" altLang="en-US" sz="1200" i="1" dirty="0" err="1">
                <a:latin typeface="Arial" panose="020B0604020202020204" pitchFamily="34" charset="0"/>
                <a:hlinkClick r:id="rId5"/>
              </a:rPr>
              <a:t>Commons</a:t>
            </a:r>
            <a:r>
              <a:rPr lang="es-PR" altLang="en-US" sz="1200" i="1" dirty="0">
                <a:latin typeface="Arial" panose="020B0604020202020204" pitchFamily="34" charset="0"/>
                <a:hlinkClick r:id="rId5"/>
              </a:rPr>
              <a:t>"</a:t>
            </a:r>
            <a:r>
              <a:rPr lang="es-PR" altLang="en-US" sz="1200" dirty="0">
                <a:latin typeface="Arial" panose="020B0604020202020204" pitchFamily="34" charset="0"/>
              </a:rPr>
              <a:t>, </a:t>
            </a:r>
          </a:p>
          <a:p>
            <a:pPr eaLnBrk="1" hangingPunct="1">
              <a:defRPr/>
            </a:pPr>
            <a:r>
              <a:rPr lang="es-PR" altLang="en-US" sz="1200" dirty="0">
                <a:latin typeface="Arial" panose="020B0604020202020204" pitchFamily="34" charset="0"/>
              </a:rPr>
              <a:t>de tipo: </a:t>
            </a:r>
            <a:r>
              <a:rPr lang="es-PR" altLang="en-US" sz="1200" b="1" i="1" dirty="0">
                <a:latin typeface="Arial" panose="020B0604020202020204" pitchFamily="34" charset="0"/>
                <a:hlinkClick r:id="rId5"/>
              </a:rPr>
              <a:t>Reconocimiento-</a:t>
            </a:r>
            <a:r>
              <a:rPr lang="es-PR" altLang="en-US" sz="1200" b="1" i="1" dirty="0" err="1">
                <a:latin typeface="Arial" panose="020B0604020202020204" pitchFamily="34" charset="0"/>
                <a:hlinkClick r:id="rId5"/>
              </a:rPr>
              <a:t>NoComercial</a:t>
            </a:r>
            <a:r>
              <a:rPr lang="es-PR" altLang="en-US" sz="1200" b="1" i="1" dirty="0">
                <a:latin typeface="Arial" panose="020B0604020202020204" pitchFamily="34" charset="0"/>
                <a:hlinkClick r:id="rId5"/>
              </a:rPr>
              <a:t>-Sin Obras Derivadas 3.0.  Licencia de Puerto Rico</a:t>
            </a:r>
            <a:r>
              <a:rPr lang="es-PR" altLang="en-US" sz="1200" dirty="0">
                <a:latin typeface="Arial" panose="020B0604020202020204" pitchFamily="34" charset="0"/>
              </a:rPr>
              <a:t>.  </a:t>
            </a:r>
          </a:p>
          <a:p>
            <a:pPr eaLnBrk="1" hangingPunct="1">
              <a:defRPr/>
            </a:pPr>
            <a:r>
              <a:rPr lang="es-PR" altLang="en-US" sz="1200" dirty="0">
                <a:latin typeface="Arial" panose="020B0604020202020204" pitchFamily="34" charset="0"/>
              </a:rPr>
              <a:t>Basado en las páginas publicadas para el sitio Web: </a:t>
            </a:r>
            <a:r>
              <a:rPr lang="es-PR" altLang="en-US" sz="1200" b="1" i="1" dirty="0">
                <a:latin typeface="Arial" panose="020B0604020202020204" pitchFamily="34" charset="0"/>
                <a:hlinkClick r:id="rId4"/>
              </a:rPr>
              <a:t>www.saludmed.com</a:t>
            </a:r>
            <a:r>
              <a:rPr lang="es-PR" altLang="en-US" sz="1200" dirty="0">
                <a:latin typeface="Arial" panose="020B0604020202020204" pitchFamily="34" charset="0"/>
              </a:rPr>
              <a:t>.</a:t>
            </a:r>
            <a:endParaRPr lang="es-PR" altLang="en-US" sz="1800" dirty="0">
              <a:latin typeface="Arial" panose="020B0604020202020204" pitchFamily="34" charset="0"/>
            </a:endParaRPr>
          </a:p>
        </p:txBody>
      </p:sp>
      <p:sp>
        <p:nvSpPr>
          <p:cNvPr id="12" name="Rectangle 41">
            <a:extLst>
              <a:ext uri="{FF2B5EF4-FFF2-40B4-BE49-F238E27FC236}">
                <a16:creationId xmlns:a16="http://schemas.microsoft.com/office/drawing/2014/main" id="{871EB24C-FA2A-4FCE-9F25-B0CE08837D3C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3" name="Rectangle 42">
            <a:extLst>
              <a:ext uri="{FF2B5EF4-FFF2-40B4-BE49-F238E27FC236}">
                <a16:creationId xmlns:a16="http://schemas.microsoft.com/office/drawing/2014/main" id="{ED1C76B8-B5C1-416C-8B48-8B0A9D18274D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6413500" y="3643313"/>
            <a:ext cx="2730500" cy="247650"/>
          </a:xfrm>
          <a:prstGeom prst="rect">
            <a:avLst/>
          </a:prstGeom>
          <a:solidFill>
            <a:srgbClr val="8383B5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4" name="Rectangle 43">
            <a:extLst>
              <a:ext uri="{FF2B5EF4-FFF2-40B4-BE49-F238E27FC236}">
                <a16:creationId xmlns:a16="http://schemas.microsoft.com/office/drawing/2014/main" id="{01C1E532-1784-46EC-B3C8-787DD03208DB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933825"/>
            <a:ext cx="3733800" cy="192088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5" name="Rectangle 44">
            <a:extLst>
              <a:ext uri="{FF2B5EF4-FFF2-40B4-BE49-F238E27FC236}">
                <a16:creationId xmlns:a16="http://schemas.microsoft.com/office/drawing/2014/main" id="{31E61101-2520-40FD-961F-E4784A321CA7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6" name="Rectangle 45">
            <a:extLst>
              <a:ext uri="{FF2B5EF4-FFF2-40B4-BE49-F238E27FC236}">
                <a16:creationId xmlns:a16="http://schemas.microsoft.com/office/drawing/2014/main" id="{63976759-0966-4609-A296-97C571F5D3AF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64013"/>
            <a:ext cx="1966913" cy="19050"/>
          </a:xfrm>
          <a:prstGeom prst="rect">
            <a:avLst/>
          </a:prstGeom>
          <a:solidFill>
            <a:schemeClr val="accent2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7" name="Rectangle 46">
            <a:extLst>
              <a:ext uri="{FF2B5EF4-FFF2-40B4-BE49-F238E27FC236}">
                <a16:creationId xmlns:a16="http://schemas.microsoft.com/office/drawing/2014/main" id="{7203666D-A1AE-4E01-A138-5D60517D1F87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98938"/>
            <a:ext cx="1966913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 useBgFill="1">
        <p:nvSpPr>
          <p:cNvPr id="18" name="Rounded Rectangle 26">
            <a:extLst>
              <a:ext uri="{FF2B5EF4-FFF2-40B4-BE49-F238E27FC236}">
                <a16:creationId xmlns:a16="http://schemas.microsoft.com/office/drawing/2014/main" id="{BE1C56E3-6338-4E4D-81F4-9DBE605C5B04}"/>
              </a:ext>
            </a:extLst>
          </p:cNvPr>
          <p:cNvSpPr/>
          <p:nvPr userDrawn="1"/>
        </p:nvSpPr>
        <p:spPr bwMode="white">
          <a:xfrm>
            <a:off x="5410200" y="3962400"/>
            <a:ext cx="3065463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19" name="Rounded Rectangle 40">
            <a:extLst>
              <a:ext uri="{FF2B5EF4-FFF2-40B4-BE49-F238E27FC236}">
                <a16:creationId xmlns:a16="http://schemas.microsoft.com/office/drawing/2014/main" id="{C6E81476-1121-4D32-BF70-1421CEF1B592}"/>
              </a:ext>
            </a:extLst>
          </p:cNvPr>
          <p:cNvSpPr/>
          <p:nvPr userDrawn="1"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Slide Number Placeholder 28">
            <a:extLst>
              <a:ext uri="{FF2B5EF4-FFF2-40B4-BE49-F238E27FC236}">
                <a16:creationId xmlns:a16="http://schemas.microsoft.com/office/drawing/2014/main" id="{2153F642-760B-4311-9252-D8881A8D5F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C211ABA-1C47-43DD-90B8-5A13CAEEA173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  <p:sp>
        <p:nvSpPr>
          <p:cNvPr id="21" name="Date Placeholder 27">
            <a:extLst>
              <a:ext uri="{FF2B5EF4-FFF2-40B4-BE49-F238E27FC236}">
                <a16:creationId xmlns:a16="http://schemas.microsoft.com/office/drawing/2014/main" id="{91969C88-9A91-472C-B5D9-E3DEED591B4A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BD4BD-FCBB-45D3-8919-505FCC6565FA}" type="datetimeFigureOut">
              <a:rPr lang="es-PR"/>
              <a:pPr>
                <a:defRPr/>
              </a:pPr>
              <a:t>01/31/2023</a:t>
            </a:fld>
            <a:endParaRPr lang="es-PR"/>
          </a:p>
        </p:txBody>
      </p:sp>
      <p:sp>
        <p:nvSpPr>
          <p:cNvPr id="22" name="Footer Placeholder 16">
            <a:extLst>
              <a:ext uri="{FF2B5EF4-FFF2-40B4-BE49-F238E27FC236}">
                <a16:creationId xmlns:a16="http://schemas.microsoft.com/office/drawing/2014/main" id="{619E8662-6B62-4061-8F63-3F8C6845C4B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430067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C1BFECE0-8F12-450F-B415-473BD09E9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3DD9B-DF9A-4BF7-A22B-6F9D15E8641B}" type="datetimeFigureOut">
              <a:rPr lang="es-PR"/>
              <a:pPr>
                <a:defRPr/>
              </a:pPr>
              <a:t>01/31/2023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E0FAB099-69AC-4169-9DBC-A7FCB3F4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0FB3DE10-5155-4537-943B-124C93B01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319E7-731A-4A3E-AF70-67BCA74528F1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932813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63544BB0-F03C-4424-873F-CDA507D9F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873C0-DB01-4BA3-B0F5-75F11FE52B30}" type="datetimeFigureOut">
              <a:rPr lang="es-PR"/>
              <a:pPr>
                <a:defRPr/>
              </a:pPr>
              <a:t>01/31/2023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A8FE9E43-60FA-4DD9-8239-365D3D094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97A4D86C-B54D-4832-BAF9-2B9D83814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966B4-78D7-46AC-BF14-E92BFA2D9737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551986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604C447A-719F-488F-BCDD-356686014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D5679-9E58-4D7C-83F2-075907ACF31B}" type="datetimeFigureOut">
              <a:rPr lang="es-PR"/>
              <a:pPr>
                <a:defRPr/>
              </a:pPr>
              <a:t>01/31/2023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EFFBE301-CFBB-447F-AFFE-D0C66B3C8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C5A8E0FF-6D72-4D70-A7BD-D2F8579F8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4810C-0A60-4822-9FE8-256B9EB24435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2087132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B64D83D7-DD4E-4B3B-9FF2-607FC9B9E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7D992-C70D-4AE8-801D-A81960659E1C}" type="datetimeFigureOut">
              <a:rPr lang="es-PR"/>
              <a:pPr>
                <a:defRPr/>
              </a:pPr>
              <a:t>01/31/2023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7196D344-9334-423B-BA33-C63655342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DA144962-D1A3-4508-8B94-C53C8BAB5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3CA18-0591-474A-9DB5-57DC8B95F6ED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629577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9DCAF48C-4657-4008-B0FE-FDFC80114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81CCB-EECF-4A2C-9B0F-6FB91EB32980}" type="datetimeFigureOut">
              <a:rPr lang="es-PR"/>
              <a:pPr>
                <a:defRPr/>
              </a:pPr>
              <a:t>01/31/2023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7986941D-16B2-4C70-B8DF-77C97031E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C6410036-130E-409B-BF7C-245F1FFAF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EA779-59D8-424D-8D45-C645EEBBC193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1523301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360B0E-FC6C-4757-AC21-7A40A2957765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23">
            <a:extLst>
              <a:ext uri="{FF2B5EF4-FFF2-40B4-BE49-F238E27FC236}">
                <a16:creationId xmlns:a16="http://schemas.microsoft.com/office/drawing/2014/main" id="{D4616668-FD2D-40CF-9A18-046CA6970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7A3FC5-B437-48D4-8457-396B12274BFC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25">
            <a:extLst>
              <a:ext uri="{FF2B5EF4-FFF2-40B4-BE49-F238E27FC236}">
                <a16:creationId xmlns:a16="http://schemas.microsoft.com/office/drawing/2014/main" id="{D5F45D90-B6A7-4601-AE06-D33FC535BD1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1" name="Rectangle 26">
            <a:extLst>
              <a:ext uri="{FF2B5EF4-FFF2-40B4-BE49-F238E27FC236}">
                <a16:creationId xmlns:a16="http://schemas.microsoft.com/office/drawing/2014/main" id="{479D812A-7D93-4F9B-B5AA-592CCFE8B46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 useBgFill="1">
        <p:nvSpPr>
          <p:cNvPr id="12" name="Rounded Rectangle 32">
            <a:extLst>
              <a:ext uri="{FF2B5EF4-FFF2-40B4-BE49-F238E27FC236}">
                <a16:creationId xmlns:a16="http://schemas.microsoft.com/office/drawing/2014/main" id="{26F444AD-8A9D-43D5-BCAF-5142F738C7B5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13" name="Rounded Rectangle 33">
            <a:extLst>
              <a:ext uri="{FF2B5EF4-FFF2-40B4-BE49-F238E27FC236}">
                <a16:creationId xmlns:a16="http://schemas.microsoft.com/office/drawing/2014/main" id="{3D7C7504-9667-4FCC-B14C-CFF40FCA6225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7EDB87-FD1D-4463-989C-1777B41738AA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4F42AE-946A-4B94-A507-3B79460E4183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61CF6B-E766-4DC0-AC22-07FD62116E62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092211-C092-4740-A7D9-97511A59AD5C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1B178-3479-4893-89B1-68E00AD9FB0C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A548AF-2EB2-40A5-9202-4553C6F0835D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20" name="Picture 21">
            <a:extLst>
              <a:ext uri="{FF2B5EF4-FFF2-40B4-BE49-F238E27FC236}">
                <a16:creationId xmlns:a16="http://schemas.microsoft.com/office/drawing/2014/main" id="{4A629119-EAB6-45A0-846F-D43DFC87BA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Date Placeholder 25">
            <a:extLst>
              <a:ext uri="{FF2B5EF4-FFF2-40B4-BE49-F238E27FC236}">
                <a16:creationId xmlns:a16="http://schemas.microsoft.com/office/drawing/2014/main" id="{C0DC756B-FE0C-4FF3-BD9D-AEE3F437D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CE85145-7635-478B-B441-04743E1688E4}" type="datetimeFigureOut">
              <a:rPr lang="es-PR"/>
              <a:pPr>
                <a:defRPr/>
              </a:pPr>
              <a:t>01/31/2023</a:t>
            </a:fld>
            <a:endParaRPr lang="es-PR"/>
          </a:p>
        </p:txBody>
      </p:sp>
      <p:sp>
        <p:nvSpPr>
          <p:cNvPr id="22" name="Footer Placeholder 27">
            <a:extLst>
              <a:ext uri="{FF2B5EF4-FFF2-40B4-BE49-F238E27FC236}">
                <a16:creationId xmlns:a16="http://schemas.microsoft.com/office/drawing/2014/main" id="{5F04CC7D-F981-4809-AA3D-299A2A72A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23" name="Slide Number Placeholder 26">
            <a:extLst>
              <a:ext uri="{FF2B5EF4-FFF2-40B4-BE49-F238E27FC236}">
                <a16:creationId xmlns:a16="http://schemas.microsoft.com/office/drawing/2014/main" id="{A8EF10F5-9730-40FC-B7E1-F4A416266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CB4CF88-C067-4217-AA53-79DC1BD398D7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151419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0F15EE6-6463-49F2-94CD-535307AFBFD4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id="{2B9DF7E9-2E6E-4F5F-9E8C-9E892BAC9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ACFB01-229C-44C1-BD72-A8C45714B587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81D5A035-AE9F-4722-BAF1-4B6BAF5B394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85865AED-74A8-4624-9D78-347B227854D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 useBgFill="1">
        <p:nvSpPr>
          <p:cNvPr id="8" name="Rounded Rectangle 32">
            <a:extLst>
              <a:ext uri="{FF2B5EF4-FFF2-40B4-BE49-F238E27FC236}">
                <a16:creationId xmlns:a16="http://schemas.microsoft.com/office/drawing/2014/main" id="{A785DE13-589A-46B1-9D11-F9A533AEF0F5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9" name="Rounded Rectangle 33">
            <a:extLst>
              <a:ext uri="{FF2B5EF4-FFF2-40B4-BE49-F238E27FC236}">
                <a16:creationId xmlns:a16="http://schemas.microsoft.com/office/drawing/2014/main" id="{8258E447-3602-4A1A-B2B7-75BF47158E25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B6E072-4639-42F8-97CB-5454615D2A2C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00BC02-765A-4385-B89F-131126E49014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EA44A2-A659-43A1-9627-8F0B5EF1F453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54B0FE-8036-4593-9ACB-5C0ABB5D9407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E3067F-8D9B-4FEF-BE97-1B9FB6E33F14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B8253E-2B9B-4A07-836A-756477E8C67E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16" name="Picture 21">
            <a:extLst>
              <a:ext uri="{FF2B5EF4-FFF2-40B4-BE49-F238E27FC236}">
                <a16:creationId xmlns:a16="http://schemas.microsoft.com/office/drawing/2014/main" id="{76392C5A-A95C-415C-8F33-11E7C4E8C1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B01A0394-D1F8-42DF-AD46-EFC0F0772C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88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3BCB1-ECE2-4258-84B1-B3249A3C4987}" type="datetimeFigureOut">
              <a:rPr lang="es-PR"/>
              <a:pPr>
                <a:defRPr/>
              </a:pPr>
              <a:t>01/31/2023</a:t>
            </a:fld>
            <a:endParaRPr lang="es-PR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A2476AA8-CE39-48E2-9B8C-D3D246EE7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83AAD992-F034-4C75-A2A0-7278B5D47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69A7279-61C7-4458-B4E9-11AAE9BA0E2D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448640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4E99BBC1-3398-45A3-A937-869BDC559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9342F-4D0A-4146-837B-25B6A286C9EC}" type="datetimeFigureOut">
              <a:rPr lang="es-PR"/>
              <a:pPr>
                <a:defRPr/>
              </a:pPr>
              <a:t>01/31/2023</a:t>
            </a:fld>
            <a:endParaRPr lang="es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E6A05A-5EDB-4CCA-ADBB-3540CC233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529CBD66-BD2C-4A44-961D-A28A05A5D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53A98-72D8-40E3-9079-483B25E3BADB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539559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3B39D5CC-7095-4016-AADF-9487206F3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8BF9C-3013-4A19-900F-66783796782C}" type="datetimeFigureOut">
              <a:rPr lang="es-PR"/>
              <a:pPr>
                <a:defRPr/>
              </a:pPr>
              <a:t>01/31/2023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AB930F21-99F1-4CAD-97CA-2AB14A821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C6CE8814-EE60-4A05-9EC8-87F48EAE0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19A00-F351-4D26-AF2A-319D504ED347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088156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584611CF-197F-4B97-8C11-26D8F48B1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95E1B-395B-4F8B-9EAA-FFE36B8183DB}" type="datetimeFigureOut">
              <a:rPr lang="es-PR"/>
              <a:pPr>
                <a:defRPr/>
              </a:pPr>
              <a:t>01/31/2023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3A0CF9A9-5778-439A-91A0-AB0662739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8235C424-A98E-4D0E-AF96-E3B92F31C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73845-0249-4932-909B-E60DC1B197C2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1990050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FECCE58-E522-493C-9CA9-1787A8338C4F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27" name="Rectangle 28">
            <a:extLst>
              <a:ext uri="{FF2B5EF4-FFF2-40B4-BE49-F238E27FC236}">
                <a16:creationId xmlns:a16="http://schemas.microsoft.com/office/drawing/2014/main" id="{2C26FC93-85D8-4ECD-98AE-581E1E069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2C790B0-7D39-44D1-B9FA-B31B65310828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29" name="Rectangle 30">
            <a:extLst>
              <a:ext uri="{FF2B5EF4-FFF2-40B4-BE49-F238E27FC236}">
                <a16:creationId xmlns:a16="http://schemas.microsoft.com/office/drawing/2014/main" id="{6EC41B55-C3C3-40B3-B7C2-2483DE1FF31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030" name="Rectangle 31">
            <a:extLst>
              <a:ext uri="{FF2B5EF4-FFF2-40B4-BE49-F238E27FC236}">
                <a16:creationId xmlns:a16="http://schemas.microsoft.com/office/drawing/2014/main" id="{7A09B7A0-DD23-4A7C-B737-1F8A0B91865B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 useBgFill="1">
        <p:nvSpPr>
          <p:cNvPr id="33" name="Rounded Rectangle 32">
            <a:extLst>
              <a:ext uri="{FF2B5EF4-FFF2-40B4-BE49-F238E27FC236}">
                <a16:creationId xmlns:a16="http://schemas.microsoft.com/office/drawing/2014/main" id="{429DC842-77D4-4321-956A-EDBD6FF28D13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34" name="Rounded Rectangle 33">
            <a:extLst>
              <a:ext uri="{FF2B5EF4-FFF2-40B4-BE49-F238E27FC236}">
                <a16:creationId xmlns:a16="http://schemas.microsoft.com/office/drawing/2014/main" id="{C50B179F-7800-46D2-B3EA-22AC3178E2D2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BFF06EB-BD35-467F-AA30-0C31195EA6B8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EAE2261-6855-4658-BC46-4F67F369EEC9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E9017E4-9FBA-4599-9431-8F04F060A913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470945F-260E-422F-9799-66A0FAC76DE2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89FDAAC-EAA3-4326-9CAD-486FCD4D543B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7DBD730-E9BF-43B3-A823-C86176765508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039" name="Title Placeholder 21">
            <a:extLst>
              <a:ext uri="{FF2B5EF4-FFF2-40B4-BE49-F238E27FC236}">
                <a16:creationId xmlns:a16="http://schemas.microsoft.com/office/drawing/2014/main" id="{4AE47B28-B2FA-44CE-B2D6-5A0BB2EA3F9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40" name="Text Placeholder 12">
            <a:extLst>
              <a:ext uri="{FF2B5EF4-FFF2-40B4-BE49-F238E27FC236}">
                <a16:creationId xmlns:a16="http://schemas.microsoft.com/office/drawing/2014/main" id="{31473E8B-8E6E-4D5E-A23E-2FB03C7617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66BA62FD-A165-43D7-8106-06A3E0E544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55756493-6D76-43E5-8C76-E7C09D88470B}" type="datetimeFigureOut">
              <a:rPr lang="es-PR"/>
              <a:pPr>
                <a:defRPr/>
              </a:pPr>
              <a:t>01/31/2023</a:t>
            </a:fld>
            <a:endParaRPr lang="es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115B5C-B7B8-45ED-B404-BC4CFE9702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pic>
        <p:nvPicPr>
          <p:cNvPr id="1043" name="Picture 34">
            <a:extLst>
              <a:ext uri="{FF2B5EF4-FFF2-40B4-BE49-F238E27FC236}">
                <a16:creationId xmlns:a16="http://schemas.microsoft.com/office/drawing/2014/main" id="{F25B5BB0-4028-4B90-9509-AC5559D026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47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2BFDDF16-7742-4D32-96F0-236CF28125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8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ACD8E45-A30B-4248-AC30-D5749D2D2684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49BCCBE6-5864-4828-99CF-9DB3581F0B2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000" dirty="0">
                <a:latin typeface="Arial" panose="020B0604020202020204" pitchFamily="34" charset="0"/>
              </a:rPr>
              <a:t>Copyright © 2023 Edgar Lopategui Corsino | </a:t>
            </a:r>
            <a:r>
              <a:rPr lang="en-US" altLang="en-US" sz="1000" dirty="0" err="1">
                <a:latin typeface="Arial" panose="020B0604020202020204" pitchFamily="34" charset="0"/>
              </a:rPr>
              <a:t>Saludmed</a:t>
            </a:r>
            <a:r>
              <a:rPr lang="en-US" altLang="en-US" sz="1000" dirty="0">
                <a:latin typeface="Arial" panose="020B0604020202020204" pitchFamily="34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1" r:id="rId2"/>
    <p:sldLayoutId id="2147483702" r:id="rId3"/>
    <p:sldLayoutId id="2147483703" r:id="rId4"/>
    <p:sldLayoutId id="2147483710" r:id="rId5"/>
    <p:sldLayoutId id="2147483711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0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1.xml"/><Relationship Id="rId6" Type="http://schemas.openxmlformats.org/officeDocument/2006/relationships/image" Target="../media/image17.wmf"/><Relationship Id="rId5" Type="http://schemas.openxmlformats.org/officeDocument/2006/relationships/image" Target="../media/image8.wmf"/><Relationship Id="rId4" Type="http://schemas.openxmlformats.org/officeDocument/2006/relationships/audio" Target="../media/audio3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2.xml"/><Relationship Id="rId6" Type="http://schemas.openxmlformats.org/officeDocument/2006/relationships/image" Target="../media/image17.wmf"/><Relationship Id="rId5" Type="http://schemas.openxmlformats.org/officeDocument/2006/relationships/image" Target="../media/image8.wmf"/><Relationship Id="rId4" Type="http://schemas.openxmlformats.org/officeDocument/2006/relationships/audio" Target="../media/audio3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3.xml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audio" Target="../media/audio3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4.xml"/><Relationship Id="rId5" Type="http://schemas.openxmlformats.org/officeDocument/2006/relationships/image" Target="../media/image44.jpeg"/><Relationship Id="rId4" Type="http://schemas.openxmlformats.org/officeDocument/2006/relationships/audio" Target="../media/audio3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5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audio" Target="../media/audio3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6.xml"/><Relationship Id="rId5" Type="http://schemas.openxmlformats.org/officeDocument/2006/relationships/image" Target="../media/image47.jpeg"/><Relationship Id="rId4" Type="http://schemas.openxmlformats.org/officeDocument/2006/relationships/audio" Target="../media/audio3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7.xml"/><Relationship Id="rId5" Type="http://schemas.openxmlformats.org/officeDocument/2006/relationships/image" Target="../media/image48.jpeg"/><Relationship Id="rId4" Type="http://schemas.openxmlformats.org/officeDocument/2006/relationships/audio" Target="../media/audio3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Relationship Id="rId5" Type="http://schemas.openxmlformats.org/officeDocument/2006/relationships/image" Target="../media/image49.jpeg"/><Relationship Id="rId4" Type="http://schemas.openxmlformats.org/officeDocument/2006/relationships/audio" Target="../media/audio3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9.xml"/><Relationship Id="rId4" Type="http://schemas.openxmlformats.org/officeDocument/2006/relationships/image" Target="../media/image50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0.xml"/><Relationship Id="rId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18.png"/><Relationship Id="rId4" Type="http://schemas.openxmlformats.org/officeDocument/2006/relationships/image" Target="../media/image17.wm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1.xml"/><Relationship Id="rId5" Type="http://schemas.openxmlformats.org/officeDocument/2006/relationships/image" Target="../media/image52.jpeg"/><Relationship Id="rId4" Type="http://schemas.openxmlformats.org/officeDocument/2006/relationships/audio" Target="../media/audio3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2.xml"/><Relationship Id="rId4" Type="http://schemas.openxmlformats.org/officeDocument/2006/relationships/audio" Target="../media/audio3.wav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3.xml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19.jpeg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23.jpeg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8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17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17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5" Type="http://schemas.openxmlformats.org/officeDocument/2006/relationships/image" Target="../media/image17.wmf"/><Relationship Id="rId4" Type="http://schemas.openxmlformats.org/officeDocument/2006/relationships/image" Target="../media/image8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5" Type="http://schemas.openxmlformats.org/officeDocument/2006/relationships/image" Target="../media/image8.wmf"/><Relationship Id="rId4" Type="http://schemas.openxmlformats.org/officeDocument/2006/relationships/image" Target="../media/image17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6" Type="http://schemas.openxmlformats.org/officeDocument/2006/relationships/image" Target="../media/image17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openxmlformats.org/officeDocument/2006/relationships/image" Target="../media/image9.wmf"/><Relationship Id="rId5" Type="http://schemas.openxmlformats.org/officeDocument/2006/relationships/image" Target="../media/image17.wmf"/><Relationship Id="rId4" Type="http://schemas.openxmlformats.org/officeDocument/2006/relationships/image" Target="../media/image8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image" Target="../media/image9.wmf"/><Relationship Id="rId5" Type="http://schemas.openxmlformats.org/officeDocument/2006/relationships/image" Target="../media/image17.wmf"/><Relationship Id="rId4" Type="http://schemas.openxmlformats.org/officeDocument/2006/relationships/image" Target="../media/image8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4" Type="http://schemas.openxmlformats.org/officeDocument/2006/relationships/image" Target="../media/image8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4" Type="http://schemas.openxmlformats.org/officeDocument/2006/relationships/image" Target="../media/image17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5" Type="http://schemas.openxmlformats.org/officeDocument/2006/relationships/image" Target="../media/image17.wmf"/><Relationship Id="rId4" Type="http://schemas.openxmlformats.org/officeDocument/2006/relationships/image" Target="../media/image8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5" Type="http://schemas.openxmlformats.org/officeDocument/2006/relationships/image" Target="../media/image33.jpeg"/><Relationship Id="rId4" Type="http://schemas.openxmlformats.org/officeDocument/2006/relationships/audio" Target="../media/audio3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17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17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4" Type="http://schemas.openxmlformats.org/officeDocument/2006/relationships/image" Target="../media/image17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17.w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17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17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4" Type="http://schemas.openxmlformats.org/officeDocument/2006/relationships/image" Target="../media/image17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17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6" Type="http://schemas.openxmlformats.org/officeDocument/2006/relationships/image" Target="../media/image17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4" Type="http://schemas.openxmlformats.org/officeDocument/2006/relationships/image" Target="../media/image17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6" Type="http://schemas.openxmlformats.org/officeDocument/2006/relationships/image" Target="../media/image17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1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4" Type="http://schemas.openxmlformats.org/officeDocument/2006/relationships/image" Target="../media/image3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6" Type="http://schemas.openxmlformats.org/officeDocument/2006/relationships/image" Target="../media/image17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Relationship Id="rId6" Type="http://schemas.openxmlformats.org/officeDocument/2006/relationships/image" Target="../media/image17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Relationship Id="rId6" Type="http://schemas.openxmlformats.org/officeDocument/2006/relationships/image" Target="../media/image17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0.xml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1.xml"/><Relationship Id="rId6" Type="http://schemas.openxmlformats.org/officeDocument/2006/relationships/image" Target="../media/image17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Relationship Id="rId6" Type="http://schemas.openxmlformats.org/officeDocument/2006/relationships/image" Target="../media/image9.wmf"/><Relationship Id="rId5" Type="http://schemas.openxmlformats.org/officeDocument/2006/relationships/image" Target="../media/image17.wmf"/><Relationship Id="rId4" Type="http://schemas.openxmlformats.org/officeDocument/2006/relationships/image" Target="../media/image8.w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5" Type="http://schemas.openxmlformats.org/officeDocument/2006/relationships/image" Target="../media/image8.wmf"/><Relationship Id="rId4" Type="http://schemas.openxmlformats.org/officeDocument/2006/relationships/audio" Target="../media/audio3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Relationship Id="rId4" Type="http://schemas.openxmlformats.org/officeDocument/2006/relationships/image" Target="../media/image10.w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notesSlide" Target="../notesSlides/notesSlide77.xml"/><Relationship Id="rId7" Type="http://schemas.openxmlformats.org/officeDocument/2006/relationships/image" Target="../media/image41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Relationship Id="rId6" Type="http://schemas.openxmlformats.org/officeDocument/2006/relationships/image" Target="../media/image40.wmf"/><Relationship Id="rId5" Type="http://schemas.openxmlformats.org/officeDocument/2006/relationships/hyperlink" Target="http://www.sajcn.co.za/index.php/SAJCN/article/view/685/954" TargetMode="External"/><Relationship Id="rId4" Type="http://schemas.openxmlformats.org/officeDocument/2006/relationships/audio" Target="../media/audio3.wav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Relationship Id="rId5" Type="http://schemas.openxmlformats.org/officeDocument/2006/relationships/image" Target="../media/image8.wmf"/><Relationship Id="rId4" Type="http://schemas.openxmlformats.org/officeDocument/2006/relationships/audio" Target="../media/audio3.wav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.xml"/><Relationship Id="rId5" Type="http://schemas.openxmlformats.org/officeDocument/2006/relationships/image" Target="../media/image17.wmf"/><Relationship Id="rId4" Type="http://schemas.openxmlformats.org/officeDocument/2006/relationships/image" Target="../media/image8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4.jpeg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audio" Target="../media/audio3.wav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notesSlide" Target="../notesSlides/notesSlide81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Relationship Id="rId6" Type="http://schemas.openxmlformats.org/officeDocument/2006/relationships/image" Target="../media/image17.wmf"/><Relationship Id="rId5" Type="http://schemas.openxmlformats.org/officeDocument/2006/relationships/image" Target="../media/image8.wmf"/><Relationship Id="rId4" Type="http://schemas.openxmlformats.org/officeDocument/2006/relationships/audio" Target="../media/audio3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Relationship Id="rId6" Type="http://schemas.openxmlformats.org/officeDocument/2006/relationships/image" Target="../media/image17.wmf"/><Relationship Id="rId5" Type="http://schemas.openxmlformats.org/officeDocument/2006/relationships/image" Target="../media/image8.wmf"/><Relationship Id="rId4" Type="http://schemas.openxmlformats.org/officeDocument/2006/relationships/audio" Target="../media/audio3.wav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notesSlide" Target="../notesSlides/notesSlide83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Relationship Id="rId6" Type="http://schemas.openxmlformats.org/officeDocument/2006/relationships/image" Target="../media/image17.wmf"/><Relationship Id="rId5" Type="http://schemas.openxmlformats.org/officeDocument/2006/relationships/image" Target="../media/image8.wmf"/><Relationship Id="rId4" Type="http://schemas.openxmlformats.org/officeDocument/2006/relationships/audio" Target="../media/audio3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Relationship Id="rId6" Type="http://schemas.openxmlformats.org/officeDocument/2006/relationships/image" Target="../media/image9.wmf"/><Relationship Id="rId5" Type="http://schemas.openxmlformats.org/officeDocument/2006/relationships/image" Target="../media/image17.wmf"/><Relationship Id="rId4" Type="http://schemas.openxmlformats.org/officeDocument/2006/relationships/audio" Target="../media/audio3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6.xml"/><Relationship Id="rId6" Type="http://schemas.openxmlformats.org/officeDocument/2006/relationships/image" Target="../media/image8.wmf"/><Relationship Id="rId5" Type="http://schemas.openxmlformats.org/officeDocument/2006/relationships/image" Target="../media/image9.wmf"/><Relationship Id="rId4" Type="http://schemas.openxmlformats.org/officeDocument/2006/relationships/audio" Target="../media/audio3.wav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audio" Target="../media/audio3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Relationship Id="rId6" Type="http://schemas.openxmlformats.org/officeDocument/2006/relationships/image" Target="../media/image8.wmf"/><Relationship Id="rId5" Type="http://schemas.openxmlformats.org/officeDocument/2006/relationships/image" Target="../media/image9.wmf"/><Relationship Id="rId4" Type="http://schemas.openxmlformats.org/officeDocument/2006/relationships/audio" Target="../media/audio3.wa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9.xml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audio" Target="../media/audio3.wav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0.xml"/><Relationship Id="rId6" Type="http://schemas.openxmlformats.org/officeDocument/2006/relationships/image" Target="../media/image17.wmf"/><Relationship Id="rId5" Type="http://schemas.openxmlformats.org/officeDocument/2006/relationships/image" Target="../media/image8.wmf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notesSlide" Target="../notesSlides/notesSlide90.xml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1.xml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audio" Target="../media/audio3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audio" Target="../media/audio3.wav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notesSlide" Target="../notesSlides/notesSlide92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Relationship Id="rId6" Type="http://schemas.openxmlformats.org/officeDocument/2006/relationships/image" Target="../media/image8.wmf"/><Relationship Id="rId5" Type="http://schemas.openxmlformats.org/officeDocument/2006/relationships/image" Target="../media/image9.wmf"/><Relationship Id="rId4" Type="http://schemas.openxmlformats.org/officeDocument/2006/relationships/audio" Target="../media/audio3.wav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4.xml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audio" Target="../media/audio3.wav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5.xml"/><Relationship Id="rId6" Type="http://schemas.openxmlformats.org/officeDocument/2006/relationships/image" Target="../media/image8.wmf"/><Relationship Id="rId5" Type="http://schemas.openxmlformats.org/officeDocument/2006/relationships/image" Target="../media/image9.wmf"/><Relationship Id="rId4" Type="http://schemas.openxmlformats.org/officeDocument/2006/relationships/audio" Target="../media/audio3.wav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Relationship Id="rId6" Type="http://schemas.openxmlformats.org/officeDocument/2006/relationships/image" Target="../media/image8.wmf"/><Relationship Id="rId5" Type="http://schemas.openxmlformats.org/officeDocument/2006/relationships/image" Target="../media/image9.wmf"/><Relationship Id="rId4" Type="http://schemas.openxmlformats.org/officeDocument/2006/relationships/audio" Target="../media/audio3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7.xml"/><Relationship Id="rId6" Type="http://schemas.openxmlformats.org/officeDocument/2006/relationships/image" Target="../media/image8.wmf"/><Relationship Id="rId5" Type="http://schemas.openxmlformats.org/officeDocument/2006/relationships/image" Target="../media/image9.wmf"/><Relationship Id="rId4" Type="http://schemas.openxmlformats.org/officeDocument/2006/relationships/audio" Target="../media/audio3.wav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notesSlide" Target="../notesSlides/notesSlide97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8.xml"/><Relationship Id="rId6" Type="http://schemas.openxmlformats.org/officeDocument/2006/relationships/image" Target="../media/image8.wmf"/><Relationship Id="rId5" Type="http://schemas.openxmlformats.org/officeDocument/2006/relationships/image" Target="../media/image9.wmf"/><Relationship Id="rId4" Type="http://schemas.openxmlformats.org/officeDocument/2006/relationships/audio" Target="../media/audio3.wav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notesSlide" Target="../notesSlides/notesSlide98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9.xml"/><Relationship Id="rId6" Type="http://schemas.openxmlformats.org/officeDocument/2006/relationships/image" Target="../media/image8.wmf"/><Relationship Id="rId5" Type="http://schemas.openxmlformats.org/officeDocument/2006/relationships/image" Target="../media/image9.wmf"/><Relationship Id="rId4" Type="http://schemas.openxmlformats.org/officeDocument/2006/relationships/audio" Target="../media/audio3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0.xml"/><Relationship Id="rId6" Type="http://schemas.openxmlformats.org/officeDocument/2006/relationships/image" Target="../media/image17.wmf"/><Relationship Id="rId5" Type="http://schemas.openxmlformats.org/officeDocument/2006/relationships/image" Target="../media/image8.wmf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ubtitle 2">
            <a:extLst>
              <a:ext uri="{FF2B5EF4-FFF2-40B4-BE49-F238E27FC236}">
                <a16:creationId xmlns:a16="http://schemas.microsoft.com/office/drawing/2014/main" id="{D03BBFF3-DA18-4443-AB31-4E07A1FF0B1A}"/>
              </a:ext>
            </a:extLst>
          </p:cNvPr>
          <p:cNvSpPr>
            <a:spLocks/>
          </p:cNvSpPr>
          <p:nvPr/>
        </p:nvSpPr>
        <p:spPr bwMode="auto">
          <a:xfrm>
            <a:off x="323850" y="3900488"/>
            <a:ext cx="47625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35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 typeface="Georgia" panose="02040502050405020303" pitchFamily="18" charset="0"/>
              <a:buNone/>
            </a:pPr>
            <a:r>
              <a:rPr lang="es-PR" altLang="en-US" sz="2400" b="1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Edgar Lopategui Corsino</a:t>
            </a:r>
          </a:p>
          <a:p>
            <a:pPr eaLnBrk="1" hangingPunct="1">
              <a:lnSpc>
                <a:spcPct val="90000"/>
              </a:lnSpc>
              <a:buFont typeface="Georgia" panose="02040502050405020303" pitchFamily="18" charset="0"/>
              <a:buNone/>
            </a:pPr>
            <a:r>
              <a:rPr lang="es-PR" altLang="en-US" sz="2400" b="1" i="1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M.A., Fisiología del Ejercicio</a:t>
            </a:r>
          </a:p>
        </p:txBody>
      </p:sp>
      <p:pic>
        <p:nvPicPr>
          <p:cNvPr id="7171" name="Picture 10">
            <a:extLst>
              <a:ext uri="{FF2B5EF4-FFF2-40B4-BE49-F238E27FC236}">
                <a16:creationId xmlns:a16="http://schemas.microsoft.com/office/drawing/2014/main" id="{21F31B8E-18E7-40A2-B54A-10F5AAD51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084763"/>
            <a:ext cx="28733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17">
            <a:extLst>
              <a:ext uri="{FF2B5EF4-FFF2-40B4-BE49-F238E27FC236}">
                <a16:creationId xmlns:a16="http://schemas.microsoft.com/office/drawing/2014/main" id="{0E6071F6-0C50-4192-B5F3-C2B329E96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4725988"/>
            <a:ext cx="475297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n-US" sz="1800" b="1">
                <a:solidFill>
                  <a:srgbClr val="484876"/>
                </a:solidFill>
                <a:latin typeface="Trebuchet MS" panose="020B0603020202020204" pitchFamily="34" charset="0"/>
              </a:rPr>
              <a:t>Web:        </a:t>
            </a:r>
            <a:r>
              <a:rPr lang="es-PR" altLang="en-US" sz="1800" b="1" i="1">
                <a:solidFill>
                  <a:srgbClr val="484876"/>
                </a:solidFill>
                <a:latin typeface="Trebuchet MS" panose="020B0603020202020204" pitchFamily="34" charset="0"/>
              </a:rPr>
              <a:t>http://www.saludmed.com/</a:t>
            </a:r>
            <a:endParaRPr lang="es-PR" altLang="en-US" i="1">
              <a:solidFill>
                <a:srgbClr val="484876"/>
              </a:solidFill>
              <a:latin typeface="Trebuchet MS" panose="020B0603020202020204" pitchFamily="34" charset="0"/>
            </a:endParaRPr>
          </a:p>
        </p:txBody>
      </p:sp>
      <p:pic>
        <p:nvPicPr>
          <p:cNvPr id="7173" name="Picture 18">
            <a:extLst>
              <a:ext uri="{FF2B5EF4-FFF2-40B4-BE49-F238E27FC236}">
                <a16:creationId xmlns:a16="http://schemas.microsoft.com/office/drawing/2014/main" id="{4611E828-DE21-4A42-981E-99D9766ED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24400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Rectangle 20">
            <a:extLst>
              <a:ext uri="{FF2B5EF4-FFF2-40B4-BE49-F238E27FC236}">
                <a16:creationId xmlns:a16="http://schemas.microsoft.com/office/drawing/2014/main" id="{1CEAA94F-0AA4-4781-B8F3-C058918F8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5084763"/>
            <a:ext cx="46101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n-US" sz="1800" b="1">
                <a:solidFill>
                  <a:srgbClr val="484876"/>
                </a:solidFill>
                <a:latin typeface="Trebuchet MS" panose="020B0603020202020204" pitchFamily="34" charset="0"/>
              </a:rPr>
              <a:t>E-Mail:</a:t>
            </a:r>
            <a:r>
              <a:rPr lang="es-PR" altLang="en-US" sz="1800" b="1" i="1">
                <a:solidFill>
                  <a:srgbClr val="484876"/>
                </a:solidFill>
                <a:latin typeface="Trebuchet MS" panose="020B0603020202020204" pitchFamily="34" charset="0"/>
              </a:rPr>
              <a:t>     elopategui@intermetro.edu</a:t>
            </a:r>
            <a:br>
              <a:rPr lang="es-PR" altLang="en-US" sz="1800" b="1" i="1">
                <a:solidFill>
                  <a:srgbClr val="484876"/>
                </a:solidFill>
                <a:latin typeface="Trebuchet MS" panose="020B0603020202020204" pitchFamily="34" charset="0"/>
              </a:rPr>
            </a:br>
            <a:r>
              <a:rPr lang="es-PR" altLang="en-US" sz="1800" b="1" i="1">
                <a:solidFill>
                  <a:srgbClr val="484876"/>
                </a:solidFill>
                <a:latin typeface="Trebuchet MS" panose="020B0603020202020204" pitchFamily="34" charset="0"/>
              </a:rPr>
              <a:t>                elopateg@gmail.com</a:t>
            </a:r>
          </a:p>
        </p:txBody>
      </p:sp>
      <p:pic>
        <p:nvPicPr>
          <p:cNvPr id="7175" name="Picture 23">
            <a:extLst>
              <a:ext uri="{FF2B5EF4-FFF2-40B4-BE49-F238E27FC236}">
                <a16:creationId xmlns:a16="http://schemas.microsoft.com/office/drawing/2014/main" id="{929DBBB2-FF2A-4F7E-AE12-F8EDDBFB9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732463"/>
            <a:ext cx="28733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Rectangle 27">
            <a:extLst>
              <a:ext uri="{FF2B5EF4-FFF2-40B4-BE49-F238E27FC236}">
                <a16:creationId xmlns:a16="http://schemas.microsoft.com/office/drawing/2014/main" id="{068BA005-F1CB-46C5-B663-FB41D617C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5732463"/>
            <a:ext cx="82804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n-US" sz="1700" b="1">
                <a:solidFill>
                  <a:srgbClr val="484876"/>
                </a:solidFill>
                <a:latin typeface="Trebuchet MS" panose="020B0603020202020204" pitchFamily="34" charset="0"/>
              </a:rPr>
              <a:t>Curso:      </a:t>
            </a:r>
            <a:r>
              <a:rPr lang="es-PR" altLang="en-US" sz="1700" b="1" i="1">
                <a:solidFill>
                  <a:srgbClr val="484876"/>
                </a:solidFill>
                <a:latin typeface="Trebuchet MS" panose="020B0603020202020204" pitchFamily="34" charset="0"/>
              </a:rPr>
              <a:t>http://www.saludmed.com/</a:t>
            </a:r>
            <a:r>
              <a:rPr lang="es-PR" altLang="en-US" sz="1700" b="1" i="1">
                <a:solidFill>
                  <a:schemeClr val="tx2"/>
                </a:solidFill>
                <a:latin typeface="Trebuchet MS" panose="020B0603020202020204" pitchFamily="34" charset="0"/>
              </a:rPr>
              <a:t>nutricionentrena/nutricionentrena.html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486532-C1F1-475B-A474-28DFB1C9B5FB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9144000" cy="8636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 eaLnBrk="1" hangingPunct="1">
              <a:defRPr/>
            </a:pPr>
            <a:r>
              <a:rPr lang="es-PR" altLang="en-US" sz="260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LA FUNCION DE LAS: </a:t>
            </a:r>
            <a:r>
              <a:rPr lang="es-PR" altLang="en-US" sz="2600" i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GRASAS (LÍPIDOS)</a:t>
            </a:r>
            <a:br>
              <a:rPr lang="es-PR" altLang="en-US" sz="26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</a:br>
            <a:r>
              <a:rPr lang="es-PR" altLang="en-US" sz="2700" i="1">
                <a:solidFill>
                  <a:srgbClr val="E6E6E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en el Ejercicio y Deporte</a:t>
            </a:r>
            <a:endParaRPr lang="en-US" altLang="en-US"/>
          </a:p>
        </p:txBody>
      </p:sp>
      <p:pic>
        <p:nvPicPr>
          <p:cNvPr id="7178" name="Picture 38">
            <a:extLst>
              <a:ext uri="{FF2B5EF4-FFF2-40B4-BE49-F238E27FC236}">
                <a16:creationId xmlns:a16="http://schemas.microsoft.com/office/drawing/2014/main" id="{178A6CB9-4AF4-435F-9F0E-DE01E87BF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441450"/>
            <a:ext cx="3024187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>
            <a:extLst>
              <a:ext uri="{FF2B5EF4-FFF2-40B4-BE49-F238E27FC236}">
                <a16:creationId xmlns:a16="http://schemas.microsoft.com/office/drawing/2014/main" id="{059FE892-E16D-48A1-BBC7-9C5C0929D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692150"/>
            <a:ext cx="5741988" cy="581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 dir="ld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242" name="Rectangle 2">
            <a:extLst>
              <a:ext uri="{FF2B5EF4-FFF2-40B4-BE49-F238E27FC236}">
                <a16:creationId xmlns:a16="http://schemas.microsoft.com/office/drawing/2014/main" id="{84D410EE-E5BA-4D60-82BA-DC75AD0C6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675" y="404813"/>
            <a:ext cx="6629400" cy="58578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sp>
        <p:nvSpPr>
          <p:cNvPr id="1162243" name="Rectangle 3">
            <a:extLst>
              <a:ext uri="{FF2B5EF4-FFF2-40B4-BE49-F238E27FC236}">
                <a16:creationId xmlns:a16="http://schemas.microsoft.com/office/drawing/2014/main" id="{2F955F68-C38B-42F7-9B23-0BBAF47DFA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196975"/>
            <a:ext cx="7696200" cy="26193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SUPLEMENTACIÓN: Consumo de Cafeína</a:t>
            </a:r>
            <a:endParaRPr lang="es-PR" altLang="en-US" sz="2800" b="1" i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10948" name="Text Box 4">
            <a:extLst>
              <a:ext uri="{FF2B5EF4-FFF2-40B4-BE49-F238E27FC236}">
                <a16:creationId xmlns:a16="http://schemas.microsoft.com/office/drawing/2014/main" id="{42CB60A1-C725-40E6-9DD3-AA05A1C5B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754313"/>
            <a:ext cx="639762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Las tabletas de cafeína (Ej: Vivarin) pueden ser más efectivas que la cafeína encontrada en el café</a:t>
            </a:r>
          </a:p>
        </p:txBody>
      </p:sp>
      <p:pic>
        <p:nvPicPr>
          <p:cNvPr id="210949" name="Picture 5">
            <a:extLst>
              <a:ext uri="{FF2B5EF4-FFF2-40B4-BE49-F238E27FC236}">
                <a16:creationId xmlns:a16="http://schemas.microsoft.com/office/drawing/2014/main" id="{D66FFA59-12B5-4A47-80DB-7D458D7CF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106613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0950" name="Text Box 6">
            <a:extLst>
              <a:ext uri="{FF2B5EF4-FFF2-40B4-BE49-F238E27FC236}">
                <a16:creationId xmlns:a16="http://schemas.microsoft.com/office/drawing/2014/main" id="{C597BCBC-2C6D-402F-AFE0-344AF764A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50" y="2035175"/>
            <a:ext cx="673417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300" b="1">
                <a:latin typeface="Tahoma" panose="020B0604030504040204" pitchFamily="34" charset="0"/>
              </a:rPr>
              <a:t>Algunas investigaciones científicas indican que:</a:t>
            </a:r>
            <a:endParaRPr lang="en-US" altLang="en-US" sz="3400">
              <a:latin typeface="Arial" panose="020B0604020202020204" pitchFamily="34" charset="0"/>
            </a:endParaRPr>
          </a:p>
        </p:txBody>
      </p:sp>
      <p:sp>
        <p:nvSpPr>
          <p:cNvPr id="210951" name="Text Box 7">
            <a:extLst>
              <a:ext uri="{FF2B5EF4-FFF2-40B4-BE49-F238E27FC236}">
                <a16:creationId xmlns:a16="http://schemas.microsoft.com/office/drawing/2014/main" id="{34DF427A-D624-498C-981E-AA7DC19F7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165850"/>
            <a:ext cx="8964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1200" b="1">
                <a:latin typeface="Arial" panose="020B0604020202020204" pitchFamily="34" charset="0"/>
              </a:rPr>
              <a:t>NOTA:</a:t>
            </a:r>
            <a:r>
              <a:rPr lang="en-US" altLang="en-US" sz="1200">
                <a:latin typeface="Arial" panose="020B0604020202020204" pitchFamily="34" charset="0"/>
              </a:rPr>
              <a:t> Adaptado de: </a:t>
            </a:r>
            <a:r>
              <a:rPr lang="en-US" altLang="en-US" sz="1200" b="1" i="1">
                <a:latin typeface="Arial" panose="020B0604020202020204" pitchFamily="34" charset="0"/>
              </a:rPr>
              <a:t>The Ergogenic Edge: Pushing the Limits of Sports Performance</a:t>
            </a:r>
            <a:r>
              <a:rPr lang="en-US" altLang="en-US" sz="1200">
                <a:latin typeface="Arial" panose="020B0604020202020204" pitchFamily="34" charset="0"/>
              </a:rPr>
              <a:t>. (pp. 153), por M. H. Williams, 1998, Champaign, IL: Human Kinetics. Copyright 1998 por M. H. Williams.</a:t>
            </a:r>
          </a:p>
        </p:txBody>
      </p:sp>
      <p:pic>
        <p:nvPicPr>
          <p:cNvPr id="210952" name="Picture 8">
            <a:extLst>
              <a:ext uri="{FF2B5EF4-FFF2-40B4-BE49-F238E27FC236}">
                <a16:creationId xmlns:a16="http://schemas.microsoft.com/office/drawing/2014/main" id="{007BFB1F-3521-4B54-A945-6D3D17C4B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601788"/>
            <a:ext cx="7127875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2249" name="Rectangle 9">
            <a:extLst>
              <a:ext uri="{FF2B5EF4-FFF2-40B4-BE49-F238E27FC236}">
                <a16:creationId xmlns:a16="http://schemas.microsoft.com/office/drawing/2014/main" id="{060C90B4-4868-4AF6-BF31-12A2AE50B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817688"/>
            <a:ext cx="6769100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defRPr/>
            </a:pPr>
            <a:r>
              <a:rPr lang="es-PR" altLang="en-US" sz="1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RECOMENDACIONES:</a:t>
            </a:r>
            <a:br>
              <a:rPr lang="es-PR" altLang="en-US" sz="1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s-PR" altLang="en-US" sz="1800" b="1" i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10954" name="Picture 10">
            <a:extLst>
              <a:ext uri="{FF2B5EF4-FFF2-40B4-BE49-F238E27FC236}">
                <a16:creationId xmlns:a16="http://schemas.microsoft.com/office/drawing/2014/main" id="{FEBA7714-8726-4E51-A1CC-3D52560A5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902075"/>
            <a:ext cx="2508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0955" name="Text Box 11">
            <a:extLst>
              <a:ext uri="{FF2B5EF4-FFF2-40B4-BE49-F238E27FC236}">
                <a16:creationId xmlns:a16="http://schemas.microsoft.com/office/drawing/2014/main" id="{EBD99AB5-2C22-4151-9FF0-FAC0170B6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50" y="3830638"/>
            <a:ext cx="6734175" cy="103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300" b="1">
                <a:latin typeface="Tahoma" panose="020B0604030504040204" pitchFamily="34" charset="0"/>
              </a:rPr>
              <a:t>Abstenerse de bebidas que contengan cafeína, de 2-3 días antes de la competencia:</a:t>
            </a:r>
            <a:endParaRPr lang="en-US" altLang="en-US" sz="3400">
              <a:latin typeface="Arial" panose="020B0604020202020204" pitchFamily="34" charset="0"/>
            </a:endParaRPr>
          </a:p>
        </p:txBody>
      </p:sp>
      <p:pic>
        <p:nvPicPr>
          <p:cNvPr id="210956" name="Picture 12">
            <a:extLst>
              <a:ext uri="{FF2B5EF4-FFF2-40B4-BE49-F238E27FC236}">
                <a16:creationId xmlns:a16="http://schemas.microsoft.com/office/drawing/2014/main" id="{506248A9-4A0F-4279-A843-DA0E0329A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5650" y="4938713"/>
            <a:ext cx="287338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0957" name="Text Box 13">
            <a:extLst>
              <a:ext uri="{FF2B5EF4-FFF2-40B4-BE49-F238E27FC236}">
                <a16:creationId xmlns:a16="http://schemas.microsoft.com/office/drawing/2014/main" id="{341DC008-38C3-4D60-BF39-255DA7EFA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100" y="4862513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Algunos estudios indican, pero no todos, que:</a:t>
            </a:r>
          </a:p>
        </p:txBody>
      </p:sp>
      <p:sp>
        <p:nvSpPr>
          <p:cNvPr id="210958" name="Text Box 14">
            <a:extLst>
              <a:ext uri="{FF2B5EF4-FFF2-40B4-BE49-F238E27FC236}">
                <a16:creationId xmlns:a16="http://schemas.microsoft.com/office/drawing/2014/main" id="{B70572FD-2B16-46CA-8480-126605758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5283200"/>
            <a:ext cx="640873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Tal abstención puede mejorar el efecto de la cafeína sobre la estimulación para la liberación de la epinefrina</a:t>
            </a:r>
            <a:endParaRPr lang="en-US" altLang="en-US" b="1" i="1"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d"/>
    <p:sndAc>
      <p:stSnd>
        <p:snd r:embed="rId4" name="whoosh.wav"/>
      </p:stSnd>
    </p:sndAc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170" name="Rectangle 2">
            <a:extLst>
              <a:ext uri="{FF2B5EF4-FFF2-40B4-BE49-F238E27FC236}">
                <a16:creationId xmlns:a16="http://schemas.microsoft.com/office/drawing/2014/main" id="{266DB9B6-EC11-4F9E-BBDA-D3F70023A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38" y="862013"/>
            <a:ext cx="6629400" cy="58578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sp>
        <p:nvSpPr>
          <p:cNvPr id="1159171" name="Rectangle 3">
            <a:extLst>
              <a:ext uri="{FF2B5EF4-FFF2-40B4-BE49-F238E27FC236}">
                <a16:creationId xmlns:a16="http://schemas.microsoft.com/office/drawing/2014/main" id="{A219051E-A57E-4613-88CC-D7E5EBE71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752600"/>
            <a:ext cx="7696200" cy="26193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SUPLEMENTACIÓN: Consumo de Cafeína</a:t>
            </a:r>
            <a:endParaRPr lang="es-PR" altLang="en-US" sz="2800" b="1" i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212996" name="Picture 4">
            <a:extLst>
              <a:ext uri="{FF2B5EF4-FFF2-40B4-BE49-F238E27FC236}">
                <a16:creationId xmlns:a16="http://schemas.microsoft.com/office/drawing/2014/main" id="{6401294C-9C5E-422D-BD42-156923370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094038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2997" name="Text Box 5">
            <a:extLst>
              <a:ext uri="{FF2B5EF4-FFF2-40B4-BE49-F238E27FC236}">
                <a16:creationId xmlns:a16="http://schemas.microsoft.com/office/drawing/2014/main" id="{DB9F6BCA-0D7F-44DE-BEE3-C5C6B4FEB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3022600"/>
            <a:ext cx="6734175" cy="4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300" b="1">
                <a:latin typeface="Tahoma" panose="020B0604030504040204" pitchFamily="34" charset="0"/>
              </a:rPr>
              <a:t>Nerviosismo</a:t>
            </a:r>
            <a:endParaRPr lang="en-US" altLang="en-US" sz="3400">
              <a:latin typeface="Arial" panose="020B0604020202020204" pitchFamily="34" charset="0"/>
            </a:endParaRPr>
          </a:p>
        </p:txBody>
      </p:sp>
      <p:sp>
        <p:nvSpPr>
          <p:cNvPr id="212998" name="Text Box 6">
            <a:extLst>
              <a:ext uri="{FF2B5EF4-FFF2-40B4-BE49-F238E27FC236}">
                <a16:creationId xmlns:a16="http://schemas.microsoft.com/office/drawing/2014/main" id="{D5DBFBE0-28CD-4F24-8514-8EE65DD3F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21388"/>
            <a:ext cx="8964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1200" b="1">
                <a:latin typeface="Arial" panose="020B0604020202020204" pitchFamily="34" charset="0"/>
              </a:rPr>
              <a:t>NOTA:</a:t>
            </a:r>
            <a:r>
              <a:rPr lang="en-US" altLang="en-US" sz="1200">
                <a:latin typeface="Arial" panose="020B0604020202020204" pitchFamily="34" charset="0"/>
              </a:rPr>
              <a:t> Adaptado de: </a:t>
            </a:r>
            <a:r>
              <a:rPr lang="en-US" altLang="en-US" sz="1200" b="1" i="1">
                <a:latin typeface="Arial" panose="020B0604020202020204" pitchFamily="34" charset="0"/>
              </a:rPr>
              <a:t>The Ergogenic Edge: Pushing the Limits of Sports Performance</a:t>
            </a:r>
            <a:r>
              <a:rPr lang="en-US" altLang="en-US" sz="1200">
                <a:latin typeface="Arial" panose="020B0604020202020204" pitchFamily="34" charset="0"/>
              </a:rPr>
              <a:t>. (pp. 153), por M. H. Williams, 1998, Champaign, IL: Human Kinetics. Copyright 1998 por M. H. Williams.</a:t>
            </a:r>
          </a:p>
        </p:txBody>
      </p:sp>
      <p:pic>
        <p:nvPicPr>
          <p:cNvPr id="212999" name="Picture 7">
            <a:extLst>
              <a:ext uri="{FF2B5EF4-FFF2-40B4-BE49-F238E27FC236}">
                <a16:creationId xmlns:a16="http://schemas.microsoft.com/office/drawing/2014/main" id="{DAB3CCAA-3F6E-4CE2-80BF-26C37A28B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597275"/>
            <a:ext cx="2508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3000" name="Text Box 8">
            <a:extLst>
              <a:ext uri="{FF2B5EF4-FFF2-40B4-BE49-F238E27FC236}">
                <a16:creationId xmlns:a16="http://schemas.microsoft.com/office/drawing/2014/main" id="{BA641F98-7622-4FC6-99C9-368B7B188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3525838"/>
            <a:ext cx="6734175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300" b="1">
                <a:latin typeface="Tahoma" panose="020B0604030504040204" pitchFamily="34" charset="0"/>
              </a:rPr>
              <a:t>Temblor</a:t>
            </a:r>
            <a:endParaRPr lang="en-US" altLang="en-US" sz="3400">
              <a:latin typeface="Arial" panose="020B0604020202020204" pitchFamily="34" charset="0"/>
            </a:endParaRPr>
          </a:p>
        </p:txBody>
      </p:sp>
      <p:pic>
        <p:nvPicPr>
          <p:cNvPr id="213001" name="Picture 9">
            <a:extLst>
              <a:ext uri="{FF2B5EF4-FFF2-40B4-BE49-F238E27FC236}">
                <a16:creationId xmlns:a16="http://schemas.microsoft.com/office/drawing/2014/main" id="{1562CEB6-BC37-42B0-810D-0726D1BED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157413"/>
            <a:ext cx="712787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9178" name="Rectangle 10">
            <a:extLst>
              <a:ext uri="{FF2B5EF4-FFF2-40B4-BE49-F238E27FC236}">
                <a16:creationId xmlns:a16="http://schemas.microsoft.com/office/drawing/2014/main" id="{CBE40C3D-1DAD-4261-BF32-143F553E9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2301875"/>
            <a:ext cx="6769100" cy="50323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defRPr/>
            </a:pPr>
            <a:r>
              <a:rPr lang="es-PR" altLang="en-US" sz="1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POSIBLES EFECTOS SECUNDARIOS:</a:t>
            </a:r>
            <a:br>
              <a:rPr lang="es-PR" altLang="en-US" sz="1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PR" altLang="en-US" sz="1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* Puede Afectar Negativamente el Rendimiento *</a:t>
            </a:r>
          </a:p>
        </p:txBody>
      </p:sp>
    </p:spTree>
    <p:custDataLst>
      <p:tags r:id="rId1"/>
    </p:custDataLst>
  </p:cSld>
  <p:clrMapOvr>
    <a:masterClrMapping/>
  </p:clrMapOvr>
  <p:transition spd="slow">
    <p:pull dir="d"/>
    <p:sndAc>
      <p:stSnd>
        <p:snd r:embed="rId4" name="whoosh.wav"/>
      </p:stSnd>
    </p:sndAc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>
            <a:extLst>
              <a:ext uri="{FF2B5EF4-FFF2-40B4-BE49-F238E27FC236}">
                <a16:creationId xmlns:a16="http://schemas.microsoft.com/office/drawing/2014/main" id="{214AA1F7-59C3-4A7E-BD82-5E20F443E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738313"/>
            <a:ext cx="769620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PR" altLang="en-US" sz="3100" b="1" i="1">
                <a:latin typeface="Trebuchet MS" panose="020B0603020202020204" pitchFamily="34" charset="0"/>
              </a:rPr>
              <a:t>UTILIZACIÓN COMO COMBUSTIBLE</a:t>
            </a:r>
            <a:endParaRPr lang="es-PR" altLang="en-US" sz="3100">
              <a:latin typeface="Trebuchet MS" panose="020B0603020202020204" pitchFamily="34" charset="0"/>
            </a:endParaRPr>
          </a:p>
        </p:txBody>
      </p:sp>
      <p:sp>
        <p:nvSpPr>
          <p:cNvPr id="1158147" name="Rectangle 3">
            <a:extLst>
              <a:ext uri="{FF2B5EF4-FFF2-40B4-BE49-F238E27FC236}">
                <a16:creationId xmlns:a16="http://schemas.microsoft.com/office/drawing/2014/main" id="{8785DB47-BE0F-465A-A1AB-90AA95714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225" y="874713"/>
            <a:ext cx="6629400" cy="58578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pic>
        <p:nvPicPr>
          <p:cNvPr id="215044" name="Picture 4">
            <a:extLst>
              <a:ext uri="{FF2B5EF4-FFF2-40B4-BE49-F238E27FC236}">
                <a16:creationId xmlns:a16="http://schemas.microsoft.com/office/drawing/2014/main" id="{D6096910-746C-480D-8BA5-D509C3E35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2355850"/>
            <a:ext cx="36036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45" name="Text Box 5">
            <a:extLst>
              <a:ext uri="{FF2B5EF4-FFF2-40B4-BE49-F238E27FC236}">
                <a16:creationId xmlns:a16="http://schemas.microsoft.com/office/drawing/2014/main" id="{F867CAAB-8BD8-4B1A-9F9F-BA9D4AD47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2314575"/>
            <a:ext cx="655161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700" b="1">
                <a:latin typeface="Times New Roman" panose="02020603050405020304" pitchFamily="18" charset="0"/>
              </a:rPr>
              <a:t>Desventaja:</a:t>
            </a:r>
          </a:p>
        </p:txBody>
      </p:sp>
      <p:pic>
        <p:nvPicPr>
          <p:cNvPr id="215046" name="Picture 6">
            <a:extLst>
              <a:ext uri="{FF2B5EF4-FFF2-40B4-BE49-F238E27FC236}">
                <a16:creationId xmlns:a16="http://schemas.microsoft.com/office/drawing/2014/main" id="{B50931C1-9686-49CD-8F4D-AD534161B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6625" y="2936875"/>
            <a:ext cx="28892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47" name="Text Box 7">
            <a:extLst>
              <a:ext uri="{FF2B5EF4-FFF2-40B4-BE49-F238E27FC236}">
                <a16:creationId xmlns:a16="http://schemas.microsoft.com/office/drawing/2014/main" id="{06A27382-7ADE-4FB3-A329-A47640EE9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5550" y="2824163"/>
            <a:ext cx="6181725" cy="132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700" b="1" i="1">
                <a:latin typeface="Times New Roman" panose="02020603050405020304" pitchFamily="18" charset="0"/>
              </a:rPr>
              <a:t>No pueden cubrir las necesidades energéticas de ejercicios de alta intensidad</a:t>
            </a:r>
          </a:p>
        </p:txBody>
      </p:sp>
    </p:spTree>
    <p:custDataLst>
      <p:tags r:id="rId1"/>
    </p:custDataLst>
  </p:cSld>
  <p:clrMapOvr>
    <a:masterClrMapping/>
  </p:clrMapOvr>
  <p:transition spd="slow">
    <p:pull dir="d"/>
    <p:sndAc>
      <p:stSnd>
        <p:snd r:embed="rId4" name="whoosh.wav"/>
      </p:stSnd>
    </p:sndAc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>
            <a:extLst>
              <a:ext uri="{FF2B5EF4-FFF2-40B4-BE49-F238E27FC236}">
                <a16:creationId xmlns:a16="http://schemas.microsoft.com/office/drawing/2014/main" id="{C7F63902-DC09-4CDC-96B2-EE54C113C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92150"/>
            <a:ext cx="5173663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2B6502-0155-470C-87CD-F990A1A47FC6}"/>
              </a:ext>
            </a:extLst>
          </p:cNvPr>
          <p:cNvSpPr>
            <a:spLocks/>
          </p:cNvSpPr>
          <p:nvPr/>
        </p:nvSpPr>
        <p:spPr bwMode="auto">
          <a:xfrm>
            <a:off x="179388" y="333375"/>
            <a:ext cx="3887787" cy="57610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300000"/>
              </a:lnSpc>
              <a:defRPr/>
            </a:pPr>
            <a:r>
              <a:rPr lang="es-PR" altLang="en-US" sz="3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La Ecuación</a:t>
            </a:r>
            <a:br>
              <a:rPr lang="es-PR" altLang="en-US" sz="3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del</a:t>
            </a:r>
            <a:br>
              <a:rPr lang="es-PR" altLang="en-US" sz="3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Balance Energético</a:t>
            </a:r>
          </a:p>
        </p:txBody>
      </p:sp>
    </p:spTree>
    <p:custDataLst>
      <p:tags r:id="rId1"/>
    </p:custDataLst>
  </p:cSld>
  <p:clrMapOvr>
    <a:masterClrMapping/>
  </p:clrMapOvr>
  <p:transition spd="slow">
    <p:pull dir="d"/>
    <p:sndAc>
      <p:stSnd>
        <p:snd r:embed="rId4" name="whoosh.wav"/>
      </p:stSnd>
    </p:sndAc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>
            <a:extLst>
              <a:ext uri="{FF2B5EF4-FFF2-40B4-BE49-F238E27FC236}">
                <a16:creationId xmlns:a16="http://schemas.microsoft.com/office/drawing/2014/main" id="{4011FB62-6A22-4541-A0D6-DBFB9933D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9275"/>
            <a:ext cx="4695825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39" name="Picture 3">
            <a:extLst>
              <a:ext uri="{FF2B5EF4-FFF2-40B4-BE49-F238E27FC236}">
                <a16:creationId xmlns:a16="http://schemas.microsoft.com/office/drawing/2014/main" id="{03574546-A04B-46ED-B019-4FD64FF28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620713"/>
            <a:ext cx="3478212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40" name="Text Box 6">
            <a:extLst>
              <a:ext uri="{FF2B5EF4-FFF2-40B4-BE49-F238E27FC236}">
                <a16:creationId xmlns:a16="http://schemas.microsoft.com/office/drawing/2014/main" id="{D9756252-7951-4E40-93AC-33E3664FE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4625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219141" name="Text Box 6">
            <a:extLst>
              <a:ext uri="{FF2B5EF4-FFF2-40B4-BE49-F238E27FC236}">
                <a16:creationId xmlns:a16="http://schemas.microsoft.com/office/drawing/2014/main" id="{8F09966C-00A8-494A-A8B9-ABE694971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381750"/>
            <a:ext cx="89646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n-US" sz="1200" b="1" i="1">
                <a:latin typeface="Times New Roman" panose="02020603050405020304" pitchFamily="18" charset="0"/>
              </a:rPr>
              <a:t>NOTA</a:t>
            </a:r>
            <a:r>
              <a:rPr lang="es-ES" altLang="en-US" sz="1200" b="1">
                <a:latin typeface="Times New Roman" panose="02020603050405020304" pitchFamily="18" charset="0"/>
              </a:rPr>
              <a:t>.</a:t>
            </a:r>
            <a:r>
              <a:rPr lang="es-ES" altLang="en-US" sz="1200">
                <a:latin typeface="Times New Roman" panose="02020603050405020304" pitchFamily="18" charset="0"/>
              </a:rPr>
              <a:t> Reproducido de: </a:t>
            </a:r>
            <a:r>
              <a:rPr lang="en-US" altLang="en-US" sz="1200" b="1" i="1">
                <a:latin typeface="Times New Roman" panose="02020603050405020304" pitchFamily="18" charset="0"/>
              </a:rPr>
              <a:t>Sports and Exercise Nutrition</a:t>
            </a:r>
            <a:r>
              <a:rPr lang="en-US" altLang="en-US" sz="1200">
                <a:latin typeface="Times New Roman" panose="02020603050405020304" pitchFamily="18" charset="0"/>
              </a:rPr>
              <a:t>. 4ta. ed.; (pp. 213, 157), por W. D. McArdle, F. I. Katch, &amp; V. I. Katch, 2013, Philadelphia: Lippincott Williams &amp; Wilkins. Copyright 2013 por Lippincott Williams &amp; Wilkins, a Wolters Kluwer business.</a:t>
            </a:r>
          </a:p>
        </p:txBody>
      </p:sp>
    </p:spTree>
    <p:custDataLst>
      <p:tags r:id="rId1"/>
    </p:custDataLst>
  </p:cSld>
  <p:clrMapOvr>
    <a:masterClrMapping/>
  </p:clrMapOvr>
  <p:transition spd="slow">
    <p:pull dir="d"/>
    <p:sndAc>
      <p:stSnd>
        <p:snd r:embed="rId4" name="whoosh.wav"/>
      </p:stSnd>
    </p:sndAc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E6EA3-73C9-4E87-B12B-A71A73065BC6}"/>
              </a:ext>
            </a:extLst>
          </p:cNvPr>
          <p:cNvSpPr>
            <a:spLocks/>
          </p:cNvSpPr>
          <p:nvPr/>
        </p:nvSpPr>
        <p:spPr bwMode="auto">
          <a:xfrm>
            <a:off x="0" y="1341438"/>
            <a:ext cx="9144000" cy="71913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n-US" sz="25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CONTROL DE PESO - DÉFICIT CALÓRICO</a:t>
            </a:r>
            <a:br>
              <a:rPr lang="es-PR" altLang="en-US" sz="25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5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BALANCE ENERGÉTICO NEGATIVO</a:t>
            </a:r>
            <a:endParaRPr lang="es-PR" altLang="en-US" sz="25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21187" name="Picture 3">
            <a:extLst>
              <a:ext uri="{FF2B5EF4-FFF2-40B4-BE49-F238E27FC236}">
                <a16:creationId xmlns:a16="http://schemas.microsoft.com/office/drawing/2014/main" id="{06F67763-24D9-4F17-992B-3A3B72961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708275"/>
            <a:ext cx="8642350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pull dir="d"/>
    <p:sndAc>
      <p:stSnd>
        <p:snd r:embed="rId4" name="whoosh.wav"/>
      </p:stSnd>
    </p:sndAc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3">
            <a:extLst>
              <a:ext uri="{FF2B5EF4-FFF2-40B4-BE49-F238E27FC236}">
                <a16:creationId xmlns:a16="http://schemas.microsoft.com/office/drawing/2014/main" id="{4F9A79A3-F53C-4F5C-A99D-F1152940E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92150"/>
            <a:ext cx="273685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5" name="Content Placeholder 2">
            <a:extLst>
              <a:ext uri="{FF2B5EF4-FFF2-40B4-BE49-F238E27FC236}">
                <a16:creationId xmlns:a16="http://schemas.microsoft.com/office/drawing/2014/main" id="{E2540F83-6E96-4262-9FFE-FC80AAD74F5D}"/>
              </a:ext>
            </a:extLst>
          </p:cNvPr>
          <p:cNvSpPr>
            <a:spLocks/>
          </p:cNvSpPr>
          <p:nvPr/>
        </p:nvSpPr>
        <p:spPr bwMode="auto">
          <a:xfrm>
            <a:off x="215900" y="2420938"/>
            <a:ext cx="8820150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b="1">
                <a:latin typeface="Calibri" panose="020F0502020204030204" pitchFamily="34" charset="0"/>
              </a:rPr>
              <a:t> Mito:</a:t>
            </a:r>
            <a:endParaRPr lang="es-PR" altLang="en-US" b="1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200" b="1">
                <a:solidFill>
                  <a:srgbClr val="000000"/>
                </a:solidFill>
              </a:rPr>
              <a:t> </a:t>
            </a:r>
            <a:r>
              <a:rPr lang="es-ES" altLang="en-US" sz="2200" b="1">
                <a:solidFill>
                  <a:srgbClr val="000000"/>
                </a:solidFill>
              </a:rPr>
              <a:t>Para perder peso (MC) hay que sudar mucho</a:t>
            </a:r>
            <a:endParaRPr lang="es-PR" altLang="en-US" b="1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b="1">
                <a:latin typeface="Calibri" panose="020F0502020204030204" pitchFamily="34" charset="0"/>
              </a:rPr>
              <a:t> Realidad:</a:t>
            </a:r>
            <a:endParaRPr lang="es-PR" altLang="en-US" b="1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200" b="1">
                <a:solidFill>
                  <a:srgbClr val="000000"/>
                </a:solidFill>
              </a:rPr>
              <a:t> Se pierde MC al metabolizar más lípidos:</a:t>
            </a:r>
            <a:endParaRPr lang="es-PR" altLang="en-US" sz="21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lnSpc>
                <a:spcPct val="12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 b="1">
                <a:solidFill>
                  <a:srgbClr val="000000"/>
                </a:solidFill>
                <a:latin typeface="Arial" panose="020B0604020202020204" pitchFamily="34" charset="0"/>
              </a:rPr>
              <a:t>Fundamentadas en evidencias científicas:</a:t>
            </a:r>
          </a:p>
          <a:p>
            <a:pPr lvl="3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Las grasas como sustratos - </a:t>
            </a:r>
            <a:r>
              <a:rPr lang="es-PR" altLang="en-US" sz="2100" b="1" i="1">
                <a:solidFill>
                  <a:srgbClr val="000000"/>
                </a:solidFill>
                <a:latin typeface="Calibri" panose="020F0502020204030204" pitchFamily="34" charset="0"/>
              </a:rPr>
              <a:t>Menor que 30% VO</a:t>
            </a:r>
            <a:r>
              <a:rPr lang="es-PR" altLang="en-US" sz="2100" b="1" i="1" baseline="-2500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es-PR" altLang="en-US" sz="2100" b="1" i="1">
                <a:solidFill>
                  <a:srgbClr val="000000"/>
                </a:solidFill>
                <a:latin typeface="Calibri" panose="020F0502020204030204" pitchFamily="34" charset="0"/>
              </a:rPr>
              <a:t>máx:</a:t>
            </a:r>
            <a:endParaRPr lang="es-PR" altLang="en-US" sz="2100" b="1" i="1">
              <a:solidFill>
                <a:schemeClr val="tx1"/>
              </a:solidFill>
            </a:endParaRPr>
          </a:p>
          <a:p>
            <a:pPr lvl="4" eaLnBrk="1" hangingPunct="1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Es más importantes crear un déficit calórico:</a:t>
            </a:r>
          </a:p>
          <a:p>
            <a:pPr lvl="4" eaLnBrk="1" hangingPunct="1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  </a:t>
            </a:r>
            <a:r>
              <a:rPr lang="en-US" altLang="en-US" sz="1800" b="1" i="1">
                <a:solidFill>
                  <a:schemeClr val="tx1"/>
                </a:solidFill>
                <a:sym typeface="Wingdings" panose="05000000000000000000" pitchFamily="2" charset="2"/>
              </a:rPr>
              <a:t>1 lb grasa = 3500 calorías</a:t>
            </a:r>
            <a:endParaRPr lang="es-PR" altLang="en-US" sz="19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Perder líquidos resulta en deshidratación: </a:t>
            </a:r>
            <a:r>
              <a:rPr lang="es-PR" altLang="en-US" sz="2100" b="1" i="1">
                <a:solidFill>
                  <a:srgbClr val="000000"/>
                </a:solidFill>
                <a:latin typeface="Calibri" panose="020F0502020204030204" pitchFamily="34" charset="0"/>
              </a:rPr>
              <a:t>60% H</a:t>
            </a:r>
            <a:r>
              <a:rPr lang="es-PR" altLang="en-US" sz="2100" b="1" i="1" baseline="-2500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es-PR" altLang="en-US" sz="2100" b="1" i="1">
                <a:solidFill>
                  <a:srgbClr val="000000"/>
                </a:solidFill>
                <a:latin typeface="Calibri" panose="020F0502020204030204" pitchFamily="34" charset="0"/>
              </a:rPr>
              <a:t>O cuerpo</a:t>
            </a: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 eaLnBrk="1" hangingPunct="1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Ocasiones problemas relacionados con el calor:</a:t>
            </a:r>
            <a:endParaRPr lang="es-PR" altLang="en-US" sz="1900" b="1">
              <a:solidFill>
                <a:schemeClr val="tx1"/>
              </a:solidFill>
            </a:endParaRPr>
          </a:p>
          <a:p>
            <a:pPr lvl="4" eaLnBrk="1" hangingPunct="1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Calambres   </a:t>
            </a: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Agotamiento </a:t>
            </a: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pt-BR" altLang="en-US" b="1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Choque por calor</a:t>
            </a:r>
            <a:endParaRPr lang="es-PR" altLang="en-US" b="1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2EA19A-236D-419B-AE98-948D12FB1195}"/>
              </a:ext>
            </a:extLst>
          </p:cNvPr>
          <p:cNvSpPr>
            <a:spLocks/>
          </p:cNvSpPr>
          <p:nvPr/>
        </p:nvSpPr>
        <p:spPr bwMode="auto">
          <a:xfrm>
            <a:off x="2987675" y="1123950"/>
            <a:ext cx="5976938" cy="8651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CONTROL DE PESO MEDIANTE DESHIDRATACIÓN</a:t>
            </a:r>
          </a:p>
        </p:txBody>
      </p:sp>
    </p:spTree>
    <p:custDataLst>
      <p:tags r:id="rId1"/>
    </p:custDataLst>
  </p:cSld>
  <p:clrMapOvr>
    <a:masterClrMapping/>
  </p:clrMapOvr>
  <p:transition spd="slow">
    <p:pull dir="d"/>
    <p:sndAc>
      <p:stSnd>
        <p:snd r:embed="rId4" name="whoosh.wav"/>
      </p:stSnd>
    </p:sndAc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3">
            <a:extLst>
              <a:ext uri="{FF2B5EF4-FFF2-40B4-BE49-F238E27FC236}">
                <a16:creationId xmlns:a16="http://schemas.microsoft.com/office/drawing/2014/main" id="{3DC125E1-B1E0-4968-A00B-8C1E66816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2592388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3" name="Content Placeholder 2">
            <a:extLst>
              <a:ext uri="{FF2B5EF4-FFF2-40B4-BE49-F238E27FC236}">
                <a16:creationId xmlns:a16="http://schemas.microsoft.com/office/drawing/2014/main" id="{B6AFBC6C-F8C3-4FA4-B2D5-B9EBB81C7D9B}"/>
              </a:ext>
            </a:extLst>
          </p:cNvPr>
          <p:cNvSpPr>
            <a:spLocks/>
          </p:cNvSpPr>
          <p:nvPr/>
        </p:nvSpPr>
        <p:spPr bwMode="auto">
          <a:xfrm>
            <a:off x="323850" y="2420938"/>
            <a:ext cx="8424863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b="1">
                <a:latin typeface="Calibri" panose="020F0502020204030204" pitchFamily="34" charset="0"/>
              </a:rPr>
              <a:t> Mito:</a:t>
            </a:r>
            <a:endParaRPr lang="es-PR" altLang="en-US" b="1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200" b="1">
                <a:solidFill>
                  <a:srgbClr val="000000"/>
                </a:solidFill>
              </a:rPr>
              <a:t> </a:t>
            </a:r>
            <a:r>
              <a:rPr lang="es-ES" altLang="en-US" sz="2200" b="1">
                <a:solidFill>
                  <a:srgbClr val="000000"/>
                </a:solidFill>
              </a:rPr>
              <a:t>Los abdominales son efectivos para reducir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ES" altLang="en-US" sz="2200" b="1">
                <a:solidFill>
                  <a:srgbClr val="000000"/>
                </a:solidFill>
              </a:rPr>
              <a:t>    la grasa abdominal</a:t>
            </a:r>
            <a:endParaRPr lang="es-PR" altLang="en-US" b="1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b="1">
                <a:latin typeface="Calibri" panose="020F0502020204030204" pitchFamily="34" charset="0"/>
              </a:rPr>
              <a:t> Realidad:</a:t>
            </a:r>
            <a:endParaRPr lang="es-PR" altLang="en-US" b="1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200" b="1">
                <a:solidFill>
                  <a:srgbClr val="000000"/>
                </a:solidFill>
              </a:rPr>
              <a:t> El cuerpo no discrimina por región de las reservas:</a:t>
            </a:r>
            <a:endParaRPr lang="es-PR" altLang="en-US" sz="21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lnSpc>
                <a:spcPct val="12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 b="1">
                <a:solidFill>
                  <a:srgbClr val="000000"/>
                </a:solidFill>
                <a:latin typeface="Arial" panose="020B0604020202020204" pitchFamily="34" charset="0"/>
              </a:rPr>
              <a:t>Fundamentadas en evidencias científicas:</a:t>
            </a:r>
          </a:p>
          <a:p>
            <a:pPr lvl="3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Los abdominales solo queman 3-6 cal/min: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 eaLnBrk="1" hangingPunct="1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1 lb grasa = 3500 calorías</a:t>
            </a:r>
            <a:endParaRPr lang="es-PR" altLang="en-US" sz="19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Programa de ejercicios para abdominales: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 eaLnBrk="1" hangingPunct="1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◊ Tonifica músculos en el área:</a:t>
            </a:r>
            <a:endParaRPr lang="es-PR" altLang="en-US" sz="1900" b="1">
              <a:solidFill>
                <a:schemeClr val="tx1"/>
              </a:solidFill>
            </a:endParaRPr>
          </a:p>
          <a:p>
            <a:pPr lvl="4" eaLnBrk="1" hangingPunct="1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   </a:t>
            </a:r>
            <a:r>
              <a:rPr lang="en-US" altLang="en-US" b="1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No específicamente elimina el tejido adiposo del mismo</a:t>
            </a:r>
            <a:endParaRPr lang="es-PR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51F4BB-C136-421A-A07D-36DA78BD0C6D}"/>
              </a:ext>
            </a:extLst>
          </p:cNvPr>
          <p:cNvSpPr>
            <a:spLocks/>
          </p:cNvSpPr>
          <p:nvPr/>
        </p:nvSpPr>
        <p:spPr bwMode="auto">
          <a:xfrm>
            <a:off x="2987675" y="1123950"/>
            <a:ext cx="5976938" cy="8651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3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REDUCCIÓN DE GRASA LOCALIZADA</a:t>
            </a:r>
          </a:p>
        </p:txBody>
      </p:sp>
    </p:spTree>
    <p:custDataLst>
      <p:tags r:id="rId1"/>
    </p:custDataLst>
  </p:cSld>
  <p:clrMapOvr>
    <a:masterClrMapping/>
  </p:clrMapOvr>
  <p:transition spd="slow">
    <p:pull dir="d"/>
    <p:sndAc>
      <p:stSnd>
        <p:snd r:embed="rId4" name="whoosh.wav"/>
      </p:stSnd>
    </p:sndAc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>
            <a:extLst>
              <a:ext uri="{FF2B5EF4-FFF2-40B4-BE49-F238E27FC236}">
                <a16:creationId xmlns:a16="http://schemas.microsoft.com/office/drawing/2014/main" id="{B5E9C1AF-2A47-4276-A13B-5A4B6F9A6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704850"/>
            <a:ext cx="6694487" cy="55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81891F-097D-4980-AA1C-F59CBCE589BF}"/>
              </a:ext>
            </a:extLst>
          </p:cNvPr>
          <p:cNvSpPr>
            <a:spLocks/>
          </p:cNvSpPr>
          <p:nvPr/>
        </p:nvSpPr>
        <p:spPr bwMode="auto">
          <a:xfrm>
            <a:off x="179388" y="333375"/>
            <a:ext cx="3168650" cy="56880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360000"/>
              </a:lnSpc>
              <a:defRPr/>
            </a:pPr>
            <a:r>
              <a:rPr lang="es-PR" altLang="en-US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Componentes del Gasto Energético Diario</a:t>
            </a:r>
          </a:p>
        </p:txBody>
      </p:sp>
      <p:sp>
        <p:nvSpPr>
          <p:cNvPr id="227332" name="Text Box 6">
            <a:extLst>
              <a:ext uri="{FF2B5EF4-FFF2-40B4-BE49-F238E27FC236}">
                <a16:creationId xmlns:a16="http://schemas.microsoft.com/office/drawing/2014/main" id="{8B809BA8-9103-4722-8AC8-8E5C1DABE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53188"/>
            <a:ext cx="9144000" cy="4048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227333" name="Text Box 6">
            <a:extLst>
              <a:ext uri="{FF2B5EF4-FFF2-40B4-BE49-F238E27FC236}">
                <a16:creationId xmlns:a16="http://schemas.microsoft.com/office/drawing/2014/main" id="{7802BC17-5799-4CCC-9EC2-D535C4F71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381750"/>
            <a:ext cx="89646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n-US" sz="1200" b="1" i="1">
                <a:latin typeface="Times New Roman" panose="02020603050405020304" pitchFamily="18" charset="0"/>
              </a:rPr>
              <a:t>NOTA</a:t>
            </a:r>
            <a:r>
              <a:rPr lang="es-ES" altLang="en-US" sz="1200" b="1">
                <a:latin typeface="Times New Roman" panose="02020603050405020304" pitchFamily="18" charset="0"/>
              </a:rPr>
              <a:t>.</a:t>
            </a:r>
            <a:r>
              <a:rPr lang="es-ES" altLang="en-US" sz="1200">
                <a:latin typeface="Times New Roman" panose="02020603050405020304" pitchFamily="18" charset="0"/>
              </a:rPr>
              <a:t> Reproducido de: </a:t>
            </a:r>
            <a:r>
              <a:rPr lang="en-US" altLang="en-US" sz="1200" b="1" i="1">
                <a:latin typeface="Times New Roman" panose="02020603050405020304" pitchFamily="18" charset="0"/>
              </a:rPr>
              <a:t>Sports and Exercise Nutrition</a:t>
            </a:r>
            <a:r>
              <a:rPr lang="en-US" altLang="en-US" sz="1200">
                <a:latin typeface="Times New Roman" panose="02020603050405020304" pitchFamily="18" charset="0"/>
              </a:rPr>
              <a:t>. 4ta. ed.; (p. 200), por W. D. McArdle, F. I. Katch, &amp; V. I. Katch, 2013, Philadelphia: Lippincott Williams &amp; Wilkins. Copyright 2013 por Lippincott Williams &amp; Wilkins, a Wolters Kluwer business.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Text Box 6">
            <a:extLst>
              <a:ext uri="{FF2B5EF4-FFF2-40B4-BE49-F238E27FC236}">
                <a16:creationId xmlns:a16="http://schemas.microsoft.com/office/drawing/2014/main" id="{B9EDB929-E958-4486-8BD1-7D4A0CEA3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53188"/>
            <a:ext cx="9144000" cy="4048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229379" name="Text Box 6">
            <a:extLst>
              <a:ext uri="{FF2B5EF4-FFF2-40B4-BE49-F238E27FC236}">
                <a16:creationId xmlns:a16="http://schemas.microsoft.com/office/drawing/2014/main" id="{E1BC62DD-F6F1-4FDF-A15F-65F2475AF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237288"/>
            <a:ext cx="896461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n-US" sz="1200" b="1" i="1">
                <a:latin typeface="Times New Roman" panose="02020603050405020304" pitchFamily="18" charset="0"/>
              </a:rPr>
              <a:t>NOTA</a:t>
            </a:r>
            <a:r>
              <a:rPr lang="es-ES" altLang="en-US" sz="1200" b="1">
                <a:latin typeface="Times New Roman" panose="02020603050405020304" pitchFamily="18" charset="0"/>
              </a:rPr>
              <a:t>.</a:t>
            </a:r>
            <a:r>
              <a:rPr lang="es-ES" altLang="en-US" sz="1200">
                <a:latin typeface="Times New Roman" panose="02020603050405020304" pitchFamily="18" charset="0"/>
              </a:rPr>
              <a:t> Reproducido de: </a:t>
            </a:r>
            <a:r>
              <a:rPr lang="en-US" altLang="en-US" sz="1200" b="1" i="1">
                <a:latin typeface="Times New Roman" panose="02020603050405020304" pitchFamily="18" charset="0"/>
              </a:rPr>
              <a:t>Exercise Physiology for Health, Fitness, and Performance</a:t>
            </a:r>
            <a:r>
              <a:rPr lang="en-US" altLang="en-US" sz="1200">
                <a:latin typeface="Times New Roman" panose="02020603050405020304" pitchFamily="18" charset="0"/>
              </a:rPr>
              <a:t>. (p. 220), por S. A. Plowman, &amp; D. L. Smith, 2011, Philadelphia: Lippincott Williams &amp; Wilkins. Copyright 2011 por Lippincott Williams &amp; Wilkins, a Wolters Kluwer business.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575208-CDB0-444A-B7D9-247329DB2650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n-US" sz="19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CONTROL DE PESO</a:t>
            </a:r>
            <a:br>
              <a:rPr lang="es-PR" altLang="en-US" sz="19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9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GASTO ENERGÉTICO: Sedentario vs. Activo</a:t>
            </a:r>
            <a:endParaRPr lang="es-PR" altLang="en-US" sz="19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29381" name="Picture 9">
            <a:extLst>
              <a:ext uri="{FF2B5EF4-FFF2-40B4-BE49-F238E27FC236}">
                <a16:creationId xmlns:a16="http://schemas.microsoft.com/office/drawing/2014/main" id="{08D32737-F0AE-4553-A857-16FA77100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41438"/>
            <a:ext cx="7632700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490" name="Rectangle 2">
            <a:extLst>
              <a:ext uri="{FF2B5EF4-FFF2-40B4-BE49-F238E27FC236}">
                <a16:creationId xmlns:a16="http://schemas.microsoft.com/office/drawing/2014/main" id="{2D91E84C-777B-4012-84C4-3477B5CA6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715963"/>
            <a:ext cx="6629400" cy="58578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sp>
        <p:nvSpPr>
          <p:cNvPr id="1087491" name="Rectangle 3">
            <a:extLst>
              <a:ext uri="{FF2B5EF4-FFF2-40B4-BE49-F238E27FC236}">
                <a16:creationId xmlns:a16="http://schemas.microsoft.com/office/drawing/2014/main" id="{76BC39C8-EA78-4181-A78C-A9863741E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579563"/>
            <a:ext cx="7696200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30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ESTRUCTURA: Triglicéridos</a:t>
            </a:r>
            <a:endParaRPr lang="es-PR" altLang="en-US" sz="30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7652" name="Picture 4">
            <a:extLst>
              <a:ext uri="{FF2B5EF4-FFF2-40B4-BE49-F238E27FC236}">
                <a16:creationId xmlns:a16="http://schemas.microsoft.com/office/drawing/2014/main" id="{D6BE2FE4-FF66-426D-8AB8-0F22C811D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989138"/>
            <a:ext cx="712787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87493" name="Rectangle 5">
            <a:extLst>
              <a:ext uri="{FF2B5EF4-FFF2-40B4-BE49-F238E27FC236}">
                <a16:creationId xmlns:a16="http://schemas.microsoft.com/office/drawing/2014/main" id="{E7967746-3797-4D68-AF45-9E7E381B8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2205038"/>
            <a:ext cx="6769100" cy="50323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19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EL TIPO DE GRASA MÁS COMÚN</a:t>
            </a:r>
            <a:br>
              <a:rPr lang="es-PR" altLang="en-US" sz="19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PR" altLang="en-US" sz="19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 EL ORGANISMO HUMANO</a:t>
            </a:r>
          </a:p>
        </p:txBody>
      </p:sp>
      <p:pic>
        <p:nvPicPr>
          <p:cNvPr id="27654" name="Picture 6">
            <a:extLst>
              <a:ext uri="{FF2B5EF4-FFF2-40B4-BE49-F238E27FC236}">
                <a16:creationId xmlns:a16="http://schemas.microsoft.com/office/drawing/2014/main" id="{9869A9E0-87BB-4800-8F52-562B96DCE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62" r="8688" b="8009"/>
          <a:stretch>
            <a:fillRect/>
          </a:stretch>
        </p:blipFill>
        <p:spPr bwMode="auto">
          <a:xfrm>
            <a:off x="2268538" y="2947988"/>
            <a:ext cx="5761037" cy="357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8">
            <a:extLst>
              <a:ext uri="{FF2B5EF4-FFF2-40B4-BE49-F238E27FC236}">
                <a16:creationId xmlns:a16="http://schemas.microsoft.com/office/drawing/2014/main" id="{F61C3E49-8454-47A5-9575-07AB0CFB8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341438"/>
            <a:ext cx="6637337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660F12-4E51-41DA-A74C-74505EC71028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5032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n-US" sz="19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COMPARTIMIENTOS DE LÍQUIDOS EN EL CUERPO</a:t>
            </a:r>
            <a:br>
              <a:rPr lang="es-PR" altLang="en-US" sz="19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9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RELACIÓN:  Masa Corporal y Agua</a:t>
            </a:r>
            <a:endParaRPr lang="es-PR" altLang="en-US" sz="19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d"/>
    <p:sndAc>
      <p:stSnd>
        <p:snd r:embed="rId4" name="whoosh.wav"/>
      </p:stSnd>
    </p:sndAc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C42BB-F3F5-4401-99F8-5357D747DABC}"/>
              </a:ext>
            </a:extLst>
          </p:cNvPr>
          <p:cNvSpPr>
            <a:spLocks/>
          </p:cNvSpPr>
          <p:nvPr/>
        </p:nvSpPr>
        <p:spPr bwMode="auto">
          <a:xfrm>
            <a:off x="107950" y="2779713"/>
            <a:ext cx="8820150" cy="12969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defRPr/>
            </a:pPr>
            <a:r>
              <a:rPr lang="es-PR" altLang="en-US" sz="81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GRACIAS</a:t>
            </a:r>
            <a:endParaRPr lang="es-PR" altLang="en-US" sz="8100" i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d"/>
    <p:sndAc>
      <p:stSnd>
        <p:snd r:embed="rId4" name="whoosh.wav"/>
      </p:stSnd>
    </p:sndAc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D3712-D815-41C1-92A6-B7BFF99A70B2}"/>
              </a:ext>
            </a:extLst>
          </p:cNvPr>
          <p:cNvSpPr>
            <a:spLocks/>
          </p:cNvSpPr>
          <p:nvPr/>
        </p:nvSpPr>
        <p:spPr bwMode="auto">
          <a:xfrm>
            <a:off x="107950" y="2779713"/>
            <a:ext cx="8820150" cy="12969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defRPr/>
            </a:pPr>
            <a:r>
              <a:rPr lang="es-PR" altLang="en-US" sz="81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¿PREGUNTAS?</a:t>
            </a:r>
            <a:endParaRPr lang="es-PR" altLang="en-US" sz="8100" i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d"/>
    <p:sndAc>
      <p:stSnd>
        <p:snd r:embed="rId4" name="whoosh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6">
            <a:extLst>
              <a:ext uri="{FF2B5EF4-FFF2-40B4-BE49-F238E27FC236}">
                <a16:creationId xmlns:a16="http://schemas.microsoft.com/office/drawing/2014/main" id="{123A16DA-F627-41EB-8A4F-55FBD63B5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29699" name="Text Box 6">
            <a:extLst>
              <a:ext uri="{FF2B5EF4-FFF2-40B4-BE49-F238E27FC236}">
                <a16:creationId xmlns:a16="http://schemas.microsoft.com/office/drawing/2014/main" id="{691AFF6A-AF04-405E-8066-E323A51AE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381750"/>
            <a:ext cx="89646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n-US" sz="1200" b="1" i="1">
                <a:latin typeface="Times New Roman" panose="02020603050405020304" pitchFamily="18" charset="0"/>
              </a:rPr>
              <a:t>NOTA</a:t>
            </a:r>
            <a:r>
              <a:rPr lang="es-ES" altLang="en-US" sz="1200" b="1">
                <a:latin typeface="Times New Roman" panose="02020603050405020304" pitchFamily="18" charset="0"/>
              </a:rPr>
              <a:t>.</a:t>
            </a:r>
            <a:r>
              <a:rPr lang="es-ES" altLang="en-US" sz="1200">
                <a:latin typeface="Times New Roman" panose="02020603050405020304" pitchFamily="18" charset="0"/>
              </a:rPr>
              <a:t> Reproducido de: </a:t>
            </a:r>
            <a:r>
              <a:rPr lang="en-US" altLang="en-US" sz="1200" b="1" i="1">
                <a:latin typeface="Times New Roman" panose="02020603050405020304" pitchFamily="18" charset="0"/>
              </a:rPr>
              <a:t>Sports and Exercise Nutrition</a:t>
            </a:r>
            <a:r>
              <a:rPr lang="en-US" altLang="en-US" sz="1200">
                <a:latin typeface="Times New Roman" panose="02020603050405020304" pitchFamily="18" charset="0"/>
              </a:rPr>
              <a:t>. 7th. ed.; (p. 27), por W. D. McArdle, F. I. Katch, &amp; V. I. Katch, 2010, Philadelphia: Lippincott Williams &amp; Wilkins. Copyright 2010 por Lippincott Williams &amp; Wilkins, a Wolters Kluwer business.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77A79E-C196-4464-B9C4-7A571553B4E1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7191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n-US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LÍPIDOS - CONTENIDO ENERGÉTICO EN EL CUERPO</a:t>
            </a:r>
            <a:br>
              <a:rPr lang="es-PR" altLang="en-US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DISTRIBUCIÓN DE LOS ALMACENES DE GRASA</a:t>
            </a:r>
            <a:endParaRPr lang="es-PR" altLang="en-US" sz="21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9701" name="Picture 5">
            <a:extLst>
              <a:ext uri="{FF2B5EF4-FFF2-40B4-BE49-F238E27FC236}">
                <a16:creationId xmlns:a16="http://schemas.microsoft.com/office/drawing/2014/main" id="{FF9D6312-AF7A-4DAF-9C57-535FF5A91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371600"/>
            <a:ext cx="5400675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pull dir="d"/>
    <p:sndAc>
      <p:stSnd>
        <p:snd r:embed="rId4" name="whoosh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>
            <a:extLst>
              <a:ext uri="{FF2B5EF4-FFF2-40B4-BE49-F238E27FC236}">
                <a16:creationId xmlns:a16="http://schemas.microsoft.com/office/drawing/2014/main" id="{3B86043D-F8C8-409B-9667-7716F715C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42938"/>
            <a:ext cx="7416800" cy="587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 dir="l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>
            <a:extLst>
              <a:ext uri="{FF2B5EF4-FFF2-40B4-BE49-F238E27FC236}">
                <a16:creationId xmlns:a16="http://schemas.microsoft.com/office/drawing/2014/main" id="{306DC56A-39BD-4B21-9A3C-49755B686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692150"/>
            <a:ext cx="7127875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 dir="l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>
            <a:extLst>
              <a:ext uri="{FF2B5EF4-FFF2-40B4-BE49-F238E27FC236}">
                <a16:creationId xmlns:a16="http://schemas.microsoft.com/office/drawing/2014/main" id="{4CB573C2-EF1D-4422-8BCD-FD29E7E9D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765175"/>
            <a:ext cx="4819650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 dir="l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6">
            <a:extLst>
              <a:ext uri="{FF2B5EF4-FFF2-40B4-BE49-F238E27FC236}">
                <a16:creationId xmlns:a16="http://schemas.microsoft.com/office/drawing/2014/main" id="{420240CD-FFF1-48F0-9508-80494C5B3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53188"/>
            <a:ext cx="9144000" cy="4048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F2FA5C-8BE6-48B7-9E15-F69E18020287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7191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n-US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LÍPIDOS - RESERVAS EN EL CUERPO</a:t>
            </a:r>
            <a:br>
              <a:rPr lang="es-PR" altLang="en-US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EL ADIPOSITO HUMANO: Célula de Grasa</a:t>
            </a:r>
            <a:endParaRPr lang="es-PR" altLang="en-US" sz="21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7892" name="Picture 4">
            <a:extLst>
              <a:ext uri="{FF2B5EF4-FFF2-40B4-BE49-F238E27FC236}">
                <a16:creationId xmlns:a16="http://schemas.microsoft.com/office/drawing/2014/main" id="{4D36D3D4-B746-4193-89EF-8A0D90D23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557338"/>
            <a:ext cx="6775450" cy="472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5">
            <a:extLst>
              <a:ext uri="{FF2B5EF4-FFF2-40B4-BE49-F238E27FC236}">
                <a16:creationId xmlns:a16="http://schemas.microsoft.com/office/drawing/2014/main" id="{9BE89B5D-5F2E-41BB-886D-18A5AB018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6400800"/>
            <a:ext cx="8713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1200" b="1" i="1">
                <a:solidFill>
                  <a:srgbClr val="000000"/>
                </a:solidFill>
                <a:latin typeface="Times New Roman" panose="02020603050405020304" pitchFamily="18" charset="0"/>
              </a:rPr>
              <a:t>NOTA</a:t>
            </a:r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 Adaptado de: </a:t>
            </a:r>
            <a:r>
              <a:rPr lang="en-US" altLang="en-US" sz="1200" b="1" i="1">
                <a:solidFill>
                  <a:srgbClr val="000000"/>
                </a:solidFill>
                <a:latin typeface="Times New Roman" panose="02020603050405020304" pitchFamily="18" charset="0"/>
              </a:rPr>
              <a:t>Sports and Fitness Nutrition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. (p. 173), por R. E. C., Wildman &amp; B. S., Millar, 2004, Belmont, CA: Wadsworth/Thomson Learning. Copyright 2004 por Wadsworth, a division of Thomson Learning, Inc.</a:t>
            </a:r>
          </a:p>
        </p:txBody>
      </p:sp>
    </p:spTree>
    <p:custDataLst>
      <p:tags r:id="rId1"/>
    </p:custDataLst>
  </p:cSld>
  <p:clrMapOvr>
    <a:masterClrMapping/>
  </p:clrMapOvr>
  <p:transition spd="slow">
    <p:pull dir="d"/>
    <p:sndAc>
      <p:stSnd>
        <p:snd r:embed="rId4" name="whoosh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31" name="Rectangle 7">
            <a:extLst>
              <a:ext uri="{FF2B5EF4-FFF2-40B4-BE49-F238E27FC236}">
                <a16:creationId xmlns:a16="http://schemas.microsoft.com/office/drawing/2014/main" id="{2F4EE734-0DF2-4D6B-8090-4AA9168E6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620713"/>
            <a:ext cx="6629400" cy="58578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sp>
        <p:nvSpPr>
          <p:cNvPr id="820232" name="Rectangle 8">
            <a:extLst>
              <a:ext uri="{FF2B5EF4-FFF2-40B4-BE49-F238E27FC236}">
                <a16:creationId xmlns:a16="http://schemas.microsoft.com/office/drawing/2014/main" id="{6AA0017C-D5BD-48FC-A01B-E6F6A1AE2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484313"/>
            <a:ext cx="7696200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30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ALMACENES: Adiposito Humano</a:t>
            </a:r>
            <a:endParaRPr lang="es-PR" altLang="en-US" sz="30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9940" name="Picture 9">
            <a:extLst>
              <a:ext uri="{FF2B5EF4-FFF2-40B4-BE49-F238E27FC236}">
                <a16:creationId xmlns:a16="http://schemas.microsoft.com/office/drawing/2014/main" id="{17A5FA72-C6D0-4674-BB15-E36304B73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035175"/>
            <a:ext cx="5113337" cy="441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2">
            <a:extLst>
              <a:ext uri="{FF2B5EF4-FFF2-40B4-BE49-F238E27FC236}">
                <a16:creationId xmlns:a16="http://schemas.microsoft.com/office/drawing/2014/main" id="{71B08C67-05D1-4E94-B12F-1C2AF4BB8459}"/>
              </a:ext>
            </a:extLst>
          </p:cNvPr>
          <p:cNvGrpSpPr>
            <a:grpSpLocks/>
          </p:cNvGrpSpPr>
          <p:nvPr/>
        </p:nvGrpSpPr>
        <p:grpSpPr bwMode="auto">
          <a:xfrm>
            <a:off x="1487488" y="2044700"/>
            <a:ext cx="7239000" cy="4572000"/>
            <a:chOff x="1153" y="1441"/>
            <a:chExt cx="3599" cy="2259"/>
          </a:xfrm>
        </p:grpSpPr>
        <p:sp>
          <p:nvSpPr>
            <p:cNvPr id="42002" name="Rectangle 3">
              <a:extLst>
                <a:ext uri="{FF2B5EF4-FFF2-40B4-BE49-F238E27FC236}">
                  <a16:creationId xmlns:a16="http://schemas.microsoft.com/office/drawing/2014/main" id="{F7EAA178-F209-4A68-93E7-7115C74DF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7" y="1475"/>
              <a:ext cx="3531" cy="2191"/>
            </a:xfrm>
            <a:prstGeom prst="rect">
              <a:avLst/>
            </a:prstGeom>
            <a:gradFill rotWithShape="0">
              <a:gsLst>
                <a:gs pos="0">
                  <a:srgbClr val="008000"/>
                </a:gs>
                <a:gs pos="100000">
                  <a:srgbClr val="0033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6600"/>
              </a:solidFill>
              <a:miter lim="800000"/>
              <a:headEnd/>
              <a:tailEnd/>
            </a:ln>
            <a:effectLst>
              <a:prstShdw prst="shdw17" dist="17961" dir="2700000">
                <a:srgbClr val="003D00"/>
              </a:prstShdw>
            </a:effec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003" name="Rectangle 4">
              <a:extLst>
                <a:ext uri="{FF2B5EF4-FFF2-40B4-BE49-F238E27FC236}">
                  <a16:creationId xmlns:a16="http://schemas.microsoft.com/office/drawing/2014/main" id="{538A7B0F-0DCF-4B03-9884-C3A3A4B8BD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7" y="1475"/>
              <a:ext cx="3531" cy="2191"/>
            </a:xfrm>
            <a:prstGeom prst="rect">
              <a:avLst/>
            </a:prstGeom>
            <a:noFill/>
            <a:ln w="0">
              <a:solidFill>
                <a:srgbClr val="006600"/>
              </a:solidFill>
              <a:miter lim="800000"/>
              <a:headEnd/>
              <a:tailEnd/>
            </a:ln>
            <a:effectLst>
              <a:prstShdw prst="shdw17" dist="17961" dir="2700000">
                <a:srgbClr val="003D00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004" name="Freeform 5">
              <a:extLst>
                <a:ext uri="{FF2B5EF4-FFF2-40B4-BE49-F238E27FC236}">
                  <a16:creationId xmlns:a16="http://schemas.microsoft.com/office/drawing/2014/main" id="{DE4ABCFA-02A1-4488-8723-1D9006529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3" y="1441"/>
              <a:ext cx="34" cy="2259"/>
            </a:xfrm>
            <a:custGeom>
              <a:avLst/>
              <a:gdLst>
                <a:gd name="T0" fmla="*/ 0 w 169"/>
                <a:gd name="T1" fmla="*/ 0 h 11297"/>
                <a:gd name="T2" fmla="*/ 34 w 169"/>
                <a:gd name="T3" fmla="*/ 34 h 11297"/>
                <a:gd name="T4" fmla="*/ 34 w 169"/>
                <a:gd name="T5" fmla="*/ 2225 h 11297"/>
                <a:gd name="T6" fmla="*/ 0 w 169"/>
                <a:gd name="T7" fmla="*/ 2259 h 11297"/>
                <a:gd name="T8" fmla="*/ 0 w 169"/>
                <a:gd name="T9" fmla="*/ 0 h 112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9" h="11297">
                  <a:moveTo>
                    <a:pt x="0" y="0"/>
                  </a:moveTo>
                  <a:lnTo>
                    <a:pt x="169" y="170"/>
                  </a:lnTo>
                  <a:lnTo>
                    <a:pt x="169" y="11127"/>
                  </a:lnTo>
                  <a:lnTo>
                    <a:pt x="0" y="112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734D"/>
            </a:solidFill>
            <a:ln w="9525">
              <a:solidFill>
                <a:srgbClr val="006600"/>
              </a:solidFill>
              <a:round/>
              <a:headEnd/>
              <a:tailEnd/>
            </a:ln>
            <a:effectLst>
              <a:prstShdw prst="shdw17" dist="17961" dir="2700000">
                <a:srgbClr val="003D00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5" name="Freeform 6">
              <a:extLst>
                <a:ext uri="{FF2B5EF4-FFF2-40B4-BE49-F238E27FC236}">
                  <a16:creationId xmlns:a16="http://schemas.microsoft.com/office/drawing/2014/main" id="{40FF639C-52A1-4821-89CD-AF1218B72B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3" y="1441"/>
              <a:ext cx="34" cy="2259"/>
            </a:xfrm>
            <a:custGeom>
              <a:avLst/>
              <a:gdLst>
                <a:gd name="T0" fmla="*/ 0 w 169"/>
                <a:gd name="T1" fmla="*/ 0 h 11297"/>
                <a:gd name="T2" fmla="*/ 34 w 169"/>
                <a:gd name="T3" fmla="*/ 34 h 11297"/>
                <a:gd name="T4" fmla="*/ 34 w 169"/>
                <a:gd name="T5" fmla="*/ 2225 h 11297"/>
                <a:gd name="T6" fmla="*/ 0 w 169"/>
                <a:gd name="T7" fmla="*/ 2259 h 11297"/>
                <a:gd name="T8" fmla="*/ 0 w 169"/>
                <a:gd name="T9" fmla="*/ 0 h 112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9" h="11297">
                  <a:moveTo>
                    <a:pt x="0" y="0"/>
                  </a:moveTo>
                  <a:lnTo>
                    <a:pt x="169" y="170"/>
                  </a:lnTo>
                  <a:lnTo>
                    <a:pt x="169" y="11127"/>
                  </a:lnTo>
                  <a:lnTo>
                    <a:pt x="0" y="11297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6600"/>
              </a:solidFill>
              <a:prstDash val="solid"/>
              <a:round/>
              <a:headEnd/>
              <a:tailEnd/>
            </a:ln>
            <a:effectLst>
              <a:prstShdw prst="shdw17" dist="17961" dir="2700000">
                <a:srgbClr val="003D00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6" name="Freeform 7">
              <a:extLst>
                <a:ext uri="{FF2B5EF4-FFF2-40B4-BE49-F238E27FC236}">
                  <a16:creationId xmlns:a16="http://schemas.microsoft.com/office/drawing/2014/main" id="{FBCBEA8B-6073-4307-BF0D-9D5717E33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3" y="1441"/>
              <a:ext cx="3599" cy="34"/>
            </a:xfrm>
            <a:custGeom>
              <a:avLst/>
              <a:gdLst>
                <a:gd name="T0" fmla="*/ 0 w 17995"/>
                <a:gd name="T1" fmla="*/ 0 h 170"/>
                <a:gd name="T2" fmla="*/ 34 w 17995"/>
                <a:gd name="T3" fmla="*/ 34 h 170"/>
                <a:gd name="T4" fmla="*/ 3565 w 17995"/>
                <a:gd name="T5" fmla="*/ 34 h 170"/>
                <a:gd name="T6" fmla="*/ 3599 w 17995"/>
                <a:gd name="T7" fmla="*/ 0 h 170"/>
                <a:gd name="T8" fmla="*/ 0 w 17995"/>
                <a:gd name="T9" fmla="*/ 0 h 1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995" h="170">
                  <a:moveTo>
                    <a:pt x="0" y="0"/>
                  </a:moveTo>
                  <a:lnTo>
                    <a:pt x="169" y="170"/>
                  </a:lnTo>
                  <a:lnTo>
                    <a:pt x="17826" y="170"/>
                  </a:lnTo>
                  <a:lnTo>
                    <a:pt x="1799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A14F"/>
            </a:solidFill>
            <a:ln w="9525">
              <a:solidFill>
                <a:srgbClr val="006600"/>
              </a:solidFill>
              <a:round/>
              <a:headEnd/>
              <a:tailEnd/>
            </a:ln>
            <a:effectLst>
              <a:prstShdw prst="shdw17" dist="17961" dir="2700000">
                <a:srgbClr val="003D00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7" name="Freeform 8">
              <a:extLst>
                <a:ext uri="{FF2B5EF4-FFF2-40B4-BE49-F238E27FC236}">
                  <a16:creationId xmlns:a16="http://schemas.microsoft.com/office/drawing/2014/main" id="{579E1545-9C01-4239-B739-27815CF2F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3" y="1441"/>
              <a:ext cx="3599" cy="34"/>
            </a:xfrm>
            <a:custGeom>
              <a:avLst/>
              <a:gdLst>
                <a:gd name="T0" fmla="*/ 0 w 17995"/>
                <a:gd name="T1" fmla="*/ 0 h 170"/>
                <a:gd name="T2" fmla="*/ 34 w 17995"/>
                <a:gd name="T3" fmla="*/ 34 h 170"/>
                <a:gd name="T4" fmla="*/ 3565 w 17995"/>
                <a:gd name="T5" fmla="*/ 34 h 170"/>
                <a:gd name="T6" fmla="*/ 3599 w 17995"/>
                <a:gd name="T7" fmla="*/ 0 h 170"/>
                <a:gd name="T8" fmla="*/ 0 w 17995"/>
                <a:gd name="T9" fmla="*/ 0 h 1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995" h="170">
                  <a:moveTo>
                    <a:pt x="0" y="0"/>
                  </a:moveTo>
                  <a:lnTo>
                    <a:pt x="169" y="170"/>
                  </a:lnTo>
                  <a:lnTo>
                    <a:pt x="17826" y="170"/>
                  </a:lnTo>
                  <a:lnTo>
                    <a:pt x="17995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6600"/>
              </a:solidFill>
              <a:prstDash val="solid"/>
              <a:round/>
              <a:headEnd/>
              <a:tailEnd/>
            </a:ln>
            <a:effectLst>
              <a:prstShdw prst="shdw17" dist="17961" dir="2700000">
                <a:srgbClr val="003D00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8" name="Freeform 9">
              <a:extLst>
                <a:ext uri="{FF2B5EF4-FFF2-40B4-BE49-F238E27FC236}">
                  <a16:creationId xmlns:a16="http://schemas.microsoft.com/office/drawing/2014/main" id="{1533CE43-7D63-41C8-93A9-A9E908F31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8" y="1441"/>
              <a:ext cx="34" cy="2259"/>
            </a:xfrm>
            <a:custGeom>
              <a:avLst/>
              <a:gdLst>
                <a:gd name="T0" fmla="*/ 34 w 169"/>
                <a:gd name="T1" fmla="*/ 2259 h 11297"/>
                <a:gd name="T2" fmla="*/ 0 w 169"/>
                <a:gd name="T3" fmla="*/ 2225 h 11297"/>
                <a:gd name="T4" fmla="*/ 0 w 169"/>
                <a:gd name="T5" fmla="*/ 34 h 11297"/>
                <a:gd name="T6" fmla="*/ 34 w 169"/>
                <a:gd name="T7" fmla="*/ 0 h 11297"/>
                <a:gd name="T8" fmla="*/ 34 w 169"/>
                <a:gd name="T9" fmla="*/ 2259 h 112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9" h="11297">
                  <a:moveTo>
                    <a:pt x="169" y="11297"/>
                  </a:moveTo>
                  <a:lnTo>
                    <a:pt x="0" y="11127"/>
                  </a:lnTo>
                  <a:lnTo>
                    <a:pt x="0" y="170"/>
                  </a:lnTo>
                  <a:lnTo>
                    <a:pt x="169" y="0"/>
                  </a:lnTo>
                  <a:lnTo>
                    <a:pt x="169" y="11297"/>
                  </a:lnTo>
                  <a:close/>
                </a:path>
              </a:pathLst>
            </a:custGeom>
            <a:solidFill>
              <a:srgbClr val="163129"/>
            </a:solidFill>
            <a:ln w="9525">
              <a:solidFill>
                <a:srgbClr val="006600"/>
              </a:solidFill>
              <a:round/>
              <a:headEnd/>
              <a:tailEnd/>
            </a:ln>
            <a:effectLst>
              <a:prstShdw prst="shdw17" dist="17961" dir="2700000">
                <a:srgbClr val="003D00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9" name="Freeform 10">
              <a:extLst>
                <a:ext uri="{FF2B5EF4-FFF2-40B4-BE49-F238E27FC236}">
                  <a16:creationId xmlns:a16="http://schemas.microsoft.com/office/drawing/2014/main" id="{382BA842-7907-4379-A09C-DE564BB3E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8" y="1441"/>
              <a:ext cx="34" cy="2259"/>
            </a:xfrm>
            <a:custGeom>
              <a:avLst/>
              <a:gdLst>
                <a:gd name="T0" fmla="*/ 34 w 169"/>
                <a:gd name="T1" fmla="*/ 2259 h 11297"/>
                <a:gd name="T2" fmla="*/ 0 w 169"/>
                <a:gd name="T3" fmla="*/ 2225 h 11297"/>
                <a:gd name="T4" fmla="*/ 0 w 169"/>
                <a:gd name="T5" fmla="*/ 34 h 11297"/>
                <a:gd name="T6" fmla="*/ 34 w 169"/>
                <a:gd name="T7" fmla="*/ 0 h 11297"/>
                <a:gd name="T8" fmla="*/ 34 w 169"/>
                <a:gd name="T9" fmla="*/ 2259 h 112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9" h="11297">
                  <a:moveTo>
                    <a:pt x="169" y="11297"/>
                  </a:moveTo>
                  <a:lnTo>
                    <a:pt x="0" y="11127"/>
                  </a:lnTo>
                  <a:lnTo>
                    <a:pt x="0" y="170"/>
                  </a:lnTo>
                  <a:lnTo>
                    <a:pt x="169" y="0"/>
                  </a:lnTo>
                  <a:lnTo>
                    <a:pt x="169" y="11297"/>
                  </a:lnTo>
                </a:path>
              </a:pathLst>
            </a:custGeom>
            <a:noFill/>
            <a:ln w="0">
              <a:solidFill>
                <a:srgbClr val="006600"/>
              </a:solidFill>
              <a:prstDash val="solid"/>
              <a:round/>
              <a:headEnd/>
              <a:tailEnd/>
            </a:ln>
            <a:effectLst>
              <a:prstShdw prst="shdw17" dist="17961" dir="2700000">
                <a:srgbClr val="003D00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10" name="Freeform 11">
              <a:extLst>
                <a:ext uri="{FF2B5EF4-FFF2-40B4-BE49-F238E27FC236}">
                  <a16:creationId xmlns:a16="http://schemas.microsoft.com/office/drawing/2014/main" id="{606DE910-DDEE-4BCF-9A7B-980E222712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3" y="3666"/>
              <a:ext cx="3599" cy="34"/>
            </a:xfrm>
            <a:custGeom>
              <a:avLst/>
              <a:gdLst>
                <a:gd name="T0" fmla="*/ 3599 w 17995"/>
                <a:gd name="T1" fmla="*/ 34 h 170"/>
                <a:gd name="T2" fmla="*/ 0 w 17995"/>
                <a:gd name="T3" fmla="*/ 34 h 170"/>
                <a:gd name="T4" fmla="*/ 34 w 17995"/>
                <a:gd name="T5" fmla="*/ 0 h 170"/>
                <a:gd name="T6" fmla="*/ 3565 w 17995"/>
                <a:gd name="T7" fmla="*/ 0 h 170"/>
                <a:gd name="T8" fmla="*/ 3599 w 17995"/>
                <a:gd name="T9" fmla="*/ 34 h 1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995" h="170">
                  <a:moveTo>
                    <a:pt x="17995" y="170"/>
                  </a:moveTo>
                  <a:lnTo>
                    <a:pt x="0" y="170"/>
                  </a:lnTo>
                  <a:lnTo>
                    <a:pt x="169" y="0"/>
                  </a:lnTo>
                  <a:lnTo>
                    <a:pt x="17826" y="0"/>
                  </a:lnTo>
                  <a:lnTo>
                    <a:pt x="17995" y="170"/>
                  </a:lnTo>
                  <a:close/>
                </a:path>
              </a:pathLst>
            </a:custGeom>
            <a:solidFill>
              <a:srgbClr val="19211F"/>
            </a:solidFill>
            <a:ln w="9525">
              <a:solidFill>
                <a:srgbClr val="006600"/>
              </a:solidFill>
              <a:round/>
              <a:headEnd/>
              <a:tailEnd/>
            </a:ln>
            <a:effectLst>
              <a:prstShdw prst="shdw17" dist="17961" dir="2700000">
                <a:srgbClr val="003D00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2011" name="Freeform 12">
              <a:extLst>
                <a:ext uri="{FF2B5EF4-FFF2-40B4-BE49-F238E27FC236}">
                  <a16:creationId xmlns:a16="http://schemas.microsoft.com/office/drawing/2014/main" id="{5497F5FE-1810-400A-B564-C4DDF0B683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3" y="3666"/>
              <a:ext cx="3599" cy="34"/>
            </a:xfrm>
            <a:custGeom>
              <a:avLst/>
              <a:gdLst>
                <a:gd name="T0" fmla="*/ 3599 w 17995"/>
                <a:gd name="T1" fmla="*/ 34 h 170"/>
                <a:gd name="T2" fmla="*/ 0 w 17995"/>
                <a:gd name="T3" fmla="*/ 34 h 170"/>
                <a:gd name="T4" fmla="*/ 34 w 17995"/>
                <a:gd name="T5" fmla="*/ 0 h 170"/>
                <a:gd name="T6" fmla="*/ 3565 w 17995"/>
                <a:gd name="T7" fmla="*/ 0 h 170"/>
                <a:gd name="T8" fmla="*/ 3599 w 17995"/>
                <a:gd name="T9" fmla="*/ 34 h 1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995" h="170">
                  <a:moveTo>
                    <a:pt x="17995" y="170"/>
                  </a:moveTo>
                  <a:lnTo>
                    <a:pt x="0" y="170"/>
                  </a:lnTo>
                  <a:lnTo>
                    <a:pt x="169" y="0"/>
                  </a:lnTo>
                  <a:lnTo>
                    <a:pt x="17826" y="0"/>
                  </a:lnTo>
                  <a:lnTo>
                    <a:pt x="17995" y="170"/>
                  </a:lnTo>
                </a:path>
              </a:pathLst>
            </a:custGeom>
            <a:noFill/>
            <a:ln w="0">
              <a:solidFill>
                <a:srgbClr val="006600"/>
              </a:solidFill>
              <a:prstDash val="solid"/>
              <a:round/>
              <a:headEnd/>
              <a:tailEnd/>
            </a:ln>
            <a:effectLst>
              <a:prstShdw prst="shdw17" dist="17961" dir="2700000">
                <a:srgbClr val="003D00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987" name="Group 13">
            <a:extLst>
              <a:ext uri="{FF2B5EF4-FFF2-40B4-BE49-F238E27FC236}">
                <a16:creationId xmlns:a16="http://schemas.microsoft.com/office/drawing/2014/main" id="{C59FB947-C016-48D5-ADE1-66BCF92C1AD0}"/>
              </a:ext>
            </a:extLst>
          </p:cNvPr>
          <p:cNvGrpSpPr>
            <a:grpSpLocks/>
          </p:cNvGrpSpPr>
          <p:nvPr/>
        </p:nvGrpSpPr>
        <p:grpSpPr bwMode="auto">
          <a:xfrm>
            <a:off x="1487488" y="1892300"/>
            <a:ext cx="7239000" cy="4724400"/>
            <a:chOff x="1153" y="1441"/>
            <a:chExt cx="3599" cy="2259"/>
          </a:xfrm>
        </p:grpSpPr>
        <p:sp>
          <p:nvSpPr>
            <p:cNvPr id="41992" name="Rectangle 14">
              <a:extLst>
                <a:ext uri="{FF2B5EF4-FFF2-40B4-BE49-F238E27FC236}">
                  <a16:creationId xmlns:a16="http://schemas.microsoft.com/office/drawing/2014/main" id="{25704339-F7D4-4629-BA75-3EF1AE964F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7" y="1475"/>
              <a:ext cx="3531" cy="2191"/>
            </a:xfrm>
            <a:prstGeom prst="rect">
              <a:avLst/>
            </a:prstGeom>
            <a:gradFill rotWithShape="0">
              <a:gsLst>
                <a:gs pos="0">
                  <a:srgbClr val="008000"/>
                </a:gs>
                <a:gs pos="100000">
                  <a:srgbClr val="0033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6600"/>
              </a:solidFill>
              <a:miter lim="800000"/>
              <a:headEnd/>
              <a:tailEnd/>
            </a:ln>
            <a:effectLst>
              <a:prstShdw prst="shdw17" dist="17961" dir="2700000">
                <a:srgbClr val="003D00"/>
              </a:prstShdw>
            </a:effec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993" name="Rectangle 15">
              <a:extLst>
                <a:ext uri="{FF2B5EF4-FFF2-40B4-BE49-F238E27FC236}">
                  <a16:creationId xmlns:a16="http://schemas.microsoft.com/office/drawing/2014/main" id="{28C49B1E-AAE2-4399-ADDC-C6111E2539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7" y="1475"/>
              <a:ext cx="3531" cy="2191"/>
            </a:xfrm>
            <a:prstGeom prst="rect">
              <a:avLst/>
            </a:prstGeom>
            <a:noFill/>
            <a:ln w="0">
              <a:solidFill>
                <a:srgbClr val="006600"/>
              </a:solidFill>
              <a:miter lim="800000"/>
              <a:headEnd/>
              <a:tailEnd/>
            </a:ln>
            <a:effectLst>
              <a:prstShdw prst="shdw17" dist="17961" dir="2700000">
                <a:srgbClr val="003D00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994" name="Freeform 16">
              <a:extLst>
                <a:ext uri="{FF2B5EF4-FFF2-40B4-BE49-F238E27FC236}">
                  <a16:creationId xmlns:a16="http://schemas.microsoft.com/office/drawing/2014/main" id="{16BB8503-0A69-4A52-A762-BC1AD6D69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3" y="1441"/>
              <a:ext cx="34" cy="2259"/>
            </a:xfrm>
            <a:custGeom>
              <a:avLst/>
              <a:gdLst>
                <a:gd name="T0" fmla="*/ 0 w 169"/>
                <a:gd name="T1" fmla="*/ 0 h 11297"/>
                <a:gd name="T2" fmla="*/ 34 w 169"/>
                <a:gd name="T3" fmla="*/ 34 h 11297"/>
                <a:gd name="T4" fmla="*/ 34 w 169"/>
                <a:gd name="T5" fmla="*/ 2225 h 11297"/>
                <a:gd name="T6" fmla="*/ 0 w 169"/>
                <a:gd name="T7" fmla="*/ 2259 h 11297"/>
                <a:gd name="T8" fmla="*/ 0 w 169"/>
                <a:gd name="T9" fmla="*/ 0 h 112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9" h="11297">
                  <a:moveTo>
                    <a:pt x="0" y="0"/>
                  </a:moveTo>
                  <a:lnTo>
                    <a:pt x="169" y="170"/>
                  </a:lnTo>
                  <a:lnTo>
                    <a:pt x="169" y="11127"/>
                  </a:lnTo>
                  <a:lnTo>
                    <a:pt x="0" y="112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734D"/>
            </a:solidFill>
            <a:ln w="9525">
              <a:solidFill>
                <a:srgbClr val="006600"/>
              </a:solidFill>
              <a:round/>
              <a:headEnd/>
              <a:tailEnd/>
            </a:ln>
            <a:effectLst>
              <a:prstShdw prst="shdw17" dist="17961" dir="2700000">
                <a:srgbClr val="003D00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5" name="Freeform 17">
              <a:extLst>
                <a:ext uri="{FF2B5EF4-FFF2-40B4-BE49-F238E27FC236}">
                  <a16:creationId xmlns:a16="http://schemas.microsoft.com/office/drawing/2014/main" id="{8000DCC6-7C31-4C09-A9B9-83E2FFC3F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3" y="1441"/>
              <a:ext cx="34" cy="2259"/>
            </a:xfrm>
            <a:custGeom>
              <a:avLst/>
              <a:gdLst>
                <a:gd name="T0" fmla="*/ 0 w 169"/>
                <a:gd name="T1" fmla="*/ 0 h 11297"/>
                <a:gd name="T2" fmla="*/ 34 w 169"/>
                <a:gd name="T3" fmla="*/ 34 h 11297"/>
                <a:gd name="T4" fmla="*/ 34 w 169"/>
                <a:gd name="T5" fmla="*/ 2225 h 11297"/>
                <a:gd name="T6" fmla="*/ 0 w 169"/>
                <a:gd name="T7" fmla="*/ 2259 h 11297"/>
                <a:gd name="T8" fmla="*/ 0 w 169"/>
                <a:gd name="T9" fmla="*/ 0 h 112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9" h="11297">
                  <a:moveTo>
                    <a:pt x="0" y="0"/>
                  </a:moveTo>
                  <a:lnTo>
                    <a:pt x="169" y="170"/>
                  </a:lnTo>
                  <a:lnTo>
                    <a:pt x="169" y="11127"/>
                  </a:lnTo>
                  <a:lnTo>
                    <a:pt x="0" y="11297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6600"/>
              </a:solidFill>
              <a:prstDash val="solid"/>
              <a:round/>
              <a:headEnd/>
              <a:tailEnd/>
            </a:ln>
            <a:effectLst>
              <a:prstShdw prst="shdw17" dist="17961" dir="2700000">
                <a:srgbClr val="003D00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6" name="Freeform 18">
              <a:extLst>
                <a:ext uri="{FF2B5EF4-FFF2-40B4-BE49-F238E27FC236}">
                  <a16:creationId xmlns:a16="http://schemas.microsoft.com/office/drawing/2014/main" id="{AFB6106E-6B1D-477E-9A60-B9F8264AD6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3" y="1441"/>
              <a:ext cx="3599" cy="34"/>
            </a:xfrm>
            <a:custGeom>
              <a:avLst/>
              <a:gdLst>
                <a:gd name="T0" fmla="*/ 0 w 17995"/>
                <a:gd name="T1" fmla="*/ 0 h 170"/>
                <a:gd name="T2" fmla="*/ 34 w 17995"/>
                <a:gd name="T3" fmla="*/ 34 h 170"/>
                <a:gd name="T4" fmla="*/ 3565 w 17995"/>
                <a:gd name="T5" fmla="*/ 34 h 170"/>
                <a:gd name="T6" fmla="*/ 3599 w 17995"/>
                <a:gd name="T7" fmla="*/ 0 h 170"/>
                <a:gd name="T8" fmla="*/ 0 w 17995"/>
                <a:gd name="T9" fmla="*/ 0 h 1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995" h="170">
                  <a:moveTo>
                    <a:pt x="0" y="0"/>
                  </a:moveTo>
                  <a:lnTo>
                    <a:pt x="169" y="170"/>
                  </a:lnTo>
                  <a:lnTo>
                    <a:pt x="17826" y="170"/>
                  </a:lnTo>
                  <a:lnTo>
                    <a:pt x="1799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A14F"/>
            </a:solidFill>
            <a:ln w="9525">
              <a:solidFill>
                <a:srgbClr val="006600"/>
              </a:solidFill>
              <a:round/>
              <a:headEnd/>
              <a:tailEnd/>
            </a:ln>
            <a:effectLst>
              <a:prstShdw prst="shdw17" dist="17961" dir="2700000">
                <a:srgbClr val="003D00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7" name="Freeform 19">
              <a:extLst>
                <a:ext uri="{FF2B5EF4-FFF2-40B4-BE49-F238E27FC236}">
                  <a16:creationId xmlns:a16="http://schemas.microsoft.com/office/drawing/2014/main" id="{730DE716-F0FB-4814-9E36-0482AD9A3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3" y="1441"/>
              <a:ext cx="3599" cy="34"/>
            </a:xfrm>
            <a:custGeom>
              <a:avLst/>
              <a:gdLst>
                <a:gd name="T0" fmla="*/ 0 w 17995"/>
                <a:gd name="T1" fmla="*/ 0 h 170"/>
                <a:gd name="T2" fmla="*/ 34 w 17995"/>
                <a:gd name="T3" fmla="*/ 34 h 170"/>
                <a:gd name="T4" fmla="*/ 3565 w 17995"/>
                <a:gd name="T5" fmla="*/ 34 h 170"/>
                <a:gd name="T6" fmla="*/ 3599 w 17995"/>
                <a:gd name="T7" fmla="*/ 0 h 170"/>
                <a:gd name="T8" fmla="*/ 0 w 17995"/>
                <a:gd name="T9" fmla="*/ 0 h 1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995" h="170">
                  <a:moveTo>
                    <a:pt x="0" y="0"/>
                  </a:moveTo>
                  <a:lnTo>
                    <a:pt x="169" y="170"/>
                  </a:lnTo>
                  <a:lnTo>
                    <a:pt x="17826" y="170"/>
                  </a:lnTo>
                  <a:lnTo>
                    <a:pt x="17995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6600"/>
              </a:solidFill>
              <a:prstDash val="solid"/>
              <a:round/>
              <a:headEnd/>
              <a:tailEnd/>
            </a:ln>
            <a:effectLst>
              <a:prstShdw prst="shdw17" dist="17961" dir="2700000">
                <a:srgbClr val="003D00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8" name="Freeform 20">
              <a:extLst>
                <a:ext uri="{FF2B5EF4-FFF2-40B4-BE49-F238E27FC236}">
                  <a16:creationId xmlns:a16="http://schemas.microsoft.com/office/drawing/2014/main" id="{8283F542-D099-4E9C-AEBA-E39E87DEBC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8" y="1441"/>
              <a:ext cx="34" cy="2259"/>
            </a:xfrm>
            <a:custGeom>
              <a:avLst/>
              <a:gdLst>
                <a:gd name="T0" fmla="*/ 34 w 169"/>
                <a:gd name="T1" fmla="*/ 2259 h 11297"/>
                <a:gd name="T2" fmla="*/ 0 w 169"/>
                <a:gd name="T3" fmla="*/ 2225 h 11297"/>
                <a:gd name="T4" fmla="*/ 0 w 169"/>
                <a:gd name="T5" fmla="*/ 34 h 11297"/>
                <a:gd name="T6" fmla="*/ 34 w 169"/>
                <a:gd name="T7" fmla="*/ 0 h 11297"/>
                <a:gd name="T8" fmla="*/ 34 w 169"/>
                <a:gd name="T9" fmla="*/ 2259 h 112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9" h="11297">
                  <a:moveTo>
                    <a:pt x="169" y="11297"/>
                  </a:moveTo>
                  <a:lnTo>
                    <a:pt x="0" y="11127"/>
                  </a:lnTo>
                  <a:lnTo>
                    <a:pt x="0" y="170"/>
                  </a:lnTo>
                  <a:lnTo>
                    <a:pt x="169" y="0"/>
                  </a:lnTo>
                  <a:lnTo>
                    <a:pt x="169" y="11297"/>
                  </a:lnTo>
                  <a:close/>
                </a:path>
              </a:pathLst>
            </a:custGeom>
            <a:solidFill>
              <a:srgbClr val="163129"/>
            </a:solidFill>
            <a:ln w="9525">
              <a:solidFill>
                <a:srgbClr val="006600"/>
              </a:solidFill>
              <a:round/>
              <a:headEnd/>
              <a:tailEnd/>
            </a:ln>
            <a:effectLst>
              <a:prstShdw prst="shdw17" dist="17961" dir="2700000">
                <a:srgbClr val="003D00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9" name="Freeform 21">
              <a:extLst>
                <a:ext uri="{FF2B5EF4-FFF2-40B4-BE49-F238E27FC236}">
                  <a16:creationId xmlns:a16="http://schemas.microsoft.com/office/drawing/2014/main" id="{D34252A4-ADC8-42C4-8378-C6FEDAC50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8" y="1441"/>
              <a:ext cx="34" cy="2259"/>
            </a:xfrm>
            <a:custGeom>
              <a:avLst/>
              <a:gdLst>
                <a:gd name="T0" fmla="*/ 34 w 169"/>
                <a:gd name="T1" fmla="*/ 2259 h 11297"/>
                <a:gd name="T2" fmla="*/ 0 w 169"/>
                <a:gd name="T3" fmla="*/ 2225 h 11297"/>
                <a:gd name="T4" fmla="*/ 0 w 169"/>
                <a:gd name="T5" fmla="*/ 34 h 11297"/>
                <a:gd name="T6" fmla="*/ 34 w 169"/>
                <a:gd name="T7" fmla="*/ 0 h 11297"/>
                <a:gd name="T8" fmla="*/ 34 w 169"/>
                <a:gd name="T9" fmla="*/ 2259 h 112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9" h="11297">
                  <a:moveTo>
                    <a:pt x="169" y="11297"/>
                  </a:moveTo>
                  <a:lnTo>
                    <a:pt x="0" y="11127"/>
                  </a:lnTo>
                  <a:lnTo>
                    <a:pt x="0" y="170"/>
                  </a:lnTo>
                  <a:lnTo>
                    <a:pt x="169" y="0"/>
                  </a:lnTo>
                  <a:lnTo>
                    <a:pt x="169" y="11297"/>
                  </a:lnTo>
                </a:path>
              </a:pathLst>
            </a:custGeom>
            <a:noFill/>
            <a:ln w="0">
              <a:solidFill>
                <a:srgbClr val="006600"/>
              </a:solidFill>
              <a:prstDash val="solid"/>
              <a:round/>
              <a:headEnd/>
              <a:tailEnd/>
            </a:ln>
            <a:effectLst>
              <a:prstShdw prst="shdw17" dist="17961" dir="2700000">
                <a:srgbClr val="003D00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0" name="Freeform 22">
              <a:extLst>
                <a:ext uri="{FF2B5EF4-FFF2-40B4-BE49-F238E27FC236}">
                  <a16:creationId xmlns:a16="http://schemas.microsoft.com/office/drawing/2014/main" id="{19E48163-1849-415F-A8B2-A2AD6E64E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3" y="3666"/>
              <a:ext cx="3599" cy="34"/>
            </a:xfrm>
            <a:custGeom>
              <a:avLst/>
              <a:gdLst>
                <a:gd name="T0" fmla="*/ 3599 w 17995"/>
                <a:gd name="T1" fmla="*/ 34 h 170"/>
                <a:gd name="T2" fmla="*/ 0 w 17995"/>
                <a:gd name="T3" fmla="*/ 34 h 170"/>
                <a:gd name="T4" fmla="*/ 34 w 17995"/>
                <a:gd name="T5" fmla="*/ 0 h 170"/>
                <a:gd name="T6" fmla="*/ 3565 w 17995"/>
                <a:gd name="T7" fmla="*/ 0 h 170"/>
                <a:gd name="T8" fmla="*/ 3599 w 17995"/>
                <a:gd name="T9" fmla="*/ 34 h 1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995" h="170">
                  <a:moveTo>
                    <a:pt x="17995" y="170"/>
                  </a:moveTo>
                  <a:lnTo>
                    <a:pt x="0" y="170"/>
                  </a:lnTo>
                  <a:lnTo>
                    <a:pt x="169" y="0"/>
                  </a:lnTo>
                  <a:lnTo>
                    <a:pt x="17826" y="0"/>
                  </a:lnTo>
                  <a:lnTo>
                    <a:pt x="17995" y="170"/>
                  </a:lnTo>
                  <a:close/>
                </a:path>
              </a:pathLst>
            </a:custGeom>
            <a:solidFill>
              <a:srgbClr val="19211F"/>
            </a:solidFill>
            <a:ln w="9525">
              <a:solidFill>
                <a:srgbClr val="006600"/>
              </a:solidFill>
              <a:round/>
              <a:headEnd/>
              <a:tailEnd/>
            </a:ln>
            <a:effectLst>
              <a:prstShdw prst="shdw17" dist="17961" dir="2700000">
                <a:srgbClr val="003D00"/>
              </a:prst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1" name="Freeform 23">
              <a:extLst>
                <a:ext uri="{FF2B5EF4-FFF2-40B4-BE49-F238E27FC236}">
                  <a16:creationId xmlns:a16="http://schemas.microsoft.com/office/drawing/2014/main" id="{B8130330-5548-4607-AA7B-62CDFD626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3" y="3666"/>
              <a:ext cx="3599" cy="34"/>
            </a:xfrm>
            <a:custGeom>
              <a:avLst/>
              <a:gdLst>
                <a:gd name="T0" fmla="*/ 3599 w 17995"/>
                <a:gd name="T1" fmla="*/ 34 h 170"/>
                <a:gd name="T2" fmla="*/ 0 w 17995"/>
                <a:gd name="T3" fmla="*/ 34 h 170"/>
                <a:gd name="T4" fmla="*/ 34 w 17995"/>
                <a:gd name="T5" fmla="*/ 0 h 170"/>
                <a:gd name="T6" fmla="*/ 3565 w 17995"/>
                <a:gd name="T7" fmla="*/ 0 h 170"/>
                <a:gd name="T8" fmla="*/ 3599 w 17995"/>
                <a:gd name="T9" fmla="*/ 34 h 1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995" h="170">
                  <a:moveTo>
                    <a:pt x="17995" y="170"/>
                  </a:moveTo>
                  <a:lnTo>
                    <a:pt x="0" y="170"/>
                  </a:lnTo>
                  <a:lnTo>
                    <a:pt x="169" y="0"/>
                  </a:lnTo>
                  <a:lnTo>
                    <a:pt x="17826" y="0"/>
                  </a:lnTo>
                  <a:lnTo>
                    <a:pt x="17995" y="170"/>
                  </a:lnTo>
                </a:path>
              </a:pathLst>
            </a:custGeom>
            <a:noFill/>
            <a:ln w="0">
              <a:solidFill>
                <a:srgbClr val="006600"/>
              </a:solidFill>
              <a:prstDash val="solid"/>
              <a:round/>
              <a:headEnd/>
              <a:tailEnd/>
            </a:ln>
            <a:effectLst>
              <a:prstShdw prst="shdw17" dist="17961" dir="2700000">
                <a:srgbClr val="003D00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97752" name="Rectangle 24">
            <a:extLst>
              <a:ext uri="{FF2B5EF4-FFF2-40B4-BE49-F238E27FC236}">
                <a16:creationId xmlns:a16="http://schemas.microsoft.com/office/drawing/2014/main" id="{EC98AB8A-E1B9-456C-8534-05EE2E1FC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3688" y="620713"/>
            <a:ext cx="6629400" cy="58578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sp>
        <p:nvSpPr>
          <p:cNvPr id="1097753" name="Rectangle 25">
            <a:extLst>
              <a:ext uri="{FF2B5EF4-FFF2-40B4-BE49-F238E27FC236}">
                <a16:creationId xmlns:a16="http://schemas.microsoft.com/office/drawing/2014/main" id="{9D021F54-7AAA-4FDA-ADC8-6536A1F7A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1288" y="1484313"/>
            <a:ext cx="7696200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3000" b="1" i="1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ALMACENES: Tejido Adiposo</a:t>
            </a:r>
            <a:endParaRPr lang="es-PR" altLang="en-US" sz="30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1990" name="Picture 26">
            <a:extLst>
              <a:ext uri="{FF2B5EF4-FFF2-40B4-BE49-F238E27FC236}">
                <a16:creationId xmlns:a16="http://schemas.microsoft.com/office/drawing/2014/main" id="{8E7F25EA-1DCE-48E7-B211-67ECFCB33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215900"/>
            <a:ext cx="9144001" cy="732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Text Box 27">
            <a:extLst>
              <a:ext uri="{FF2B5EF4-FFF2-40B4-BE49-F238E27FC236}">
                <a16:creationId xmlns:a16="http://schemas.microsoft.com/office/drawing/2014/main" id="{A5AE761D-2FF1-4AC1-9D90-EF59FCBDF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3429000"/>
            <a:ext cx="693896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5600">
                <a:solidFill>
                  <a:srgbClr val="FFFF00"/>
                </a:solidFill>
                <a:latin typeface="Arial Black" panose="020B0A04020102020204" pitchFamily="34" charset="0"/>
              </a:rPr>
              <a:t>TEJIDO ADIPOSO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778" name="Rectangle 2">
            <a:extLst>
              <a:ext uri="{FF2B5EF4-FFF2-40B4-BE49-F238E27FC236}">
                <a16:creationId xmlns:a16="http://schemas.microsoft.com/office/drawing/2014/main" id="{D06CF200-D69C-4F78-BE5B-384D3C7C6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765175"/>
            <a:ext cx="6629400" cy="58578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sp>
        <p:nvSpPr>
          <p:cNvPr id="1099779" name="Rectangle 3">
            <a:extLst>
              <a:ext uri="{FF2B5EF4-FFF2-40B4-BE49-F238E27FC236}">
                <a16:creationId xmlns:a16="http://schemas.microsoft.com/office/drawing/2014/main" id="{8C677900-9FD1-475D-9568-987362F8C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1655763"/>
            <a:ext cx="7696200" cy="26193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26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TRIGLICÉRIDOS: Combustibles Metabólicos</a:t>
            </a:r>
            <a:endParaRPr lang="es-PR" altLang="en-US" sz="2600" b="1" i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44036" name="Picture 4">
            <a:extLst>
              <a:ext uri="{FF2B5EF4-FFF2-40B4-BE49-F238E27FC236}">
                <a16:creationId xmlns:a16="http://schemas.microsoft.com/office/drawing/2014/main" id="{2D3A3E82-32BA-418C-947C-BAEFDF097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308225"/>
            <a:ext cx="2508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7" name="Text Box 5">
            <a:extLst>
              <a:ext uri="{FF2B5EF4-FFF2-40B4-BE49-F238E27FC236}">
                <a16:creationId xmlns:a16="http://schemas.microsoft.com/office/drawing/2014/main" id="{8DD2A156-1CED-4442-8E8C-CC15E37E2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0075" y="2205038"/>
            <a:ext cx="6805613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Se utilizan como:  </a:t>
            </a:r>
            <a:r>
              <a:rPr lang="en-US" altLang="en-US" sz="2300" b="1" i="1">
                <a:latin typeface="Tahoma" panose="020B0604030504040204" pitchFamily="34" charset="0"/>
              </a:rPr>
              <a:t>Sustratos de Energía:</a:t>
            </a:r>
          </a:p>
        </p:txBody>
      </p:sp>
      <p:pic>
        <p:nvPicPr>
          <p:cNvPr id="44038" name="Picture 6">
            <a:extLst>
              <a:ext uri="{FF2B5EF4-FFF2-40B4-BE49-F238E27FC236}">
                <a16:creationId xmlns:a16="http://schemas.microsoft.com/office/drawing/2014/main" id="{C7995581-A4E5-4F0C-A181-FAB83CCC6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08175" y="2784475"/>
            <a:ext cx="287338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9" name="Text Box 7">
            <a:extLst>
              <a:ext uri="{FF2B5EF4-FFF2-40B4-BE49-F238E27FC236}">
                <a16:creationId xmlns:a16="http://schemas.microsoft.com/office/drawing/2014/main" id="{936CF792-28A4-420C-BE88-6DFDDAD12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25" y="2708275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s-ES" altLang="en-US" sz="2100" b="1" i="1">
                <a:latin typeface="Tahoma" panose="020B0604030504040204" pitchFamily="34" charset="0"/>
              </a:rPr>
              <a:t>Ácidos grasos</a:t>
            </a:r>
            <a:endParaRPr lang="en-US" altLang="en-US" sz="2100" b="1" i="1">
              <a:latin typeface="Tahoma" panose="020B0604030504040204" pitchFamily="34" charset="0"/>
            </a:endParaRPr>
          </a:p>
        </p:txBody>
      </p:sp>
      <p:pic>
        <p:nvPicPr>
          <p:cNvPr id="44040" name="Picture 8">
            <a:extLst>
              <a:ext uri="{FF2B5EF4-FFF2-40B4-BE49-F238E27FC236}">
                <a16:creationId xmlns:a16="http://schemas.microsoft.com/office/drawing/2014/main" id="{F5406A85-406E-4C6E-A212-A219A579A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08175" y="3236913"/>
            <a:ext cx="287338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41" name="Text Box 9">
            <a:extLst>
              <a:ext uri="{FF2B5EF4-FFF2-40B4-BE49-F238E27FC236}">
                <a16:creationId xmlns:a16="http://schemas.microsoft.com/office/drawing/2014/main" id="{7818F0F9-F8F2-4E29-BAD9-A44796D37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25" y="3160713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s-ES" altLang="en-US" sz="2100" b="1" i="1">
                <a:latin typeface="Tahoma" panose="020B0604030504040204" pitchFamily="34" charset="0"/>
              </a:rPr>
              <a:t>Glicerol</a:t>
            </a:r>
            <a:endParaRPr lang="en-US" altLang="en-US" sz="2100" b="1" i="1">
              <a:latin typeface="Tahom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2">
            <a:extLst>
              <a:ext uri="{FF2B5EF4-FFF2-40B4-BE49-F238E27FC236}">
                <a16:creationId xmlns:a16="http://schemas.microsoft.com/office/drawing/2014/main" id="{E4039E75-E7AB-4348-A32D-2D678C95D302}"/>
              </a:ext>
            </a:extLst>
          </p:cNvPr>
          <p:cNvSpPr>
            <a:spLocks/>
          </p:cNvSpPr>
          <p:nvPr/>
        </p:nvSpPr>
        <p:spPr bwMode="auto">
          <a:xfrm>
            <a:off x="323850" y="2420938"/>
            <a:ext cx="8497888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3000" b="1">
                <a:latin typeface="Calibri" panose="020F0502020204030204" pitchFamily="34" charset="0"/>
              </a:rPr>
              <a:t> Concepto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3000" b="1">
                <a:latin typeface="Calibri" panose="020F0502020204030204" pitchFamily="34" charset="0"/>
              </a:rPr>
              <a:t> Estructura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3000" b="1">
                <a:latin typeface="Calibri" panose="020F0502020204030204" pitchFamily="34" charset="0"/>
              </a:rPr>
              <a:t> Origen/Formación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3000" b="1">
                <a:latin typeface="Calibri" panose="020F0502020204030204" pitchFamily="34" charset="0"/>
              </a:rPr>
              <a:t> Funciones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3000" b="1">
                <a:latin typeface="Calibri" panose="020F0502020204030204" pitchFamily="34" charset="0"/>
              </a:rPr>
              <a:t> Clasificación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3000" b="1">
                <a:latin typeface="Calibri" panose="020F0502020204030204" pitchFamily="34" charset="0"/>
              </a:rPr>
              <a:t> Recomendaciones para los atletas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3000" b="1">
                <a:latin typeface="Calibri" panose="020F0502020204030204" pitchFamily="34" charset="0"/>
              </a:rPr>
              <a:t> Metas dietéticas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3000" b="1">
                <a:latin typeface="Calibri" panose="020F0502020204030204" pitchFamily="34" charset="0"/>
              </a:rPr>
              <a:t> Preguntas</a:t>
            </a:r>
            <a:r>
              <a:rPr lang="es-PR" altLang="en-US" sz="2900" b="1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644B22-EE54-401A-9ACA-6059B05E33B9}"/>
              </a:ext>
            </a:extLst>
          </p:cNvPr>
          <p:cNvSpPr>
            <a:spLocks/>
          </p:cNvSpPr>
          <p:nvPr/>
        </p:nvSpPr>
        <p:spPr bwMode="auto">
          <a:xfrm>
            <a:off x="2843213" y="1052513"/>
            <a:ext cx="6049962" cy="9366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3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CONTENIDO DE LA PRESENTACIÓN</a:t>
            </a: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46B52F4D-F7BA-459B-B1F6-C7A2F4E75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555750"/>
            <a:ext cx="769620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PR" altLang="en-US" sz="3100" b="1" i="1">
                <a:latin typeface="Trebuchet MS" panose="020B0603020202020204" pitchFamily="34" charset="0"/>
              </a:rPr>
              <a:t>FUNCIONES</a:t>
            </a:r>
            <a:endParaRPr lang="es-PR" altLang="en-US" sz="3100">
              <a:latin typeface="Trebuchet MS" panose="020B0603020202020204" pitchFamily="34" charset="0"/>
            </a:endParaRPr>
          </a:p>
        </p:txBody>
      </p:sp>
      <p:sp>
        <p:nvSpPr>
          <p:cNvPr id="1105923" name="Rectangle 3">
            <a:extLst>
              <a:ext uri="{FF2B5EF4-FFF2-40B4-BE49-F238E27FC236}">
                <a16:creationId xmlns:a16="http://schemas.microsoft.com/office/drawing/2014/main" id="{2FE695D9-143F-4B9D-B1C0-AF2E4FEF6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8413" y="692150"/>
            <a:ext cx="6629400" cy="58578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pic>
        <p:nvPicPr>
          <p:cNvPr id="46084" name="Picture 4">
            <a:extLst>
              <a:ext uri="{FF2B5EF4-FFF2-40B4-BE49-F238E27FC236}">
                <a16:creationId xmlns:a16="http://schemas.microsoft.com/office/drawing/2014/main" id="{5BEF3CE2-F878-4C1E-87D0-D343A76B3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8" y="2205038"/>
            <a:ext cx="360362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5" name="Text Box 5">
            <a:extLst>
              <a:ext uri="{FF2B5EF4-FFF2-40B4-BE49-F238E27FC236}">
                <a16:creationId xmlns:a16="http://schemas.microsoft.com/office/drawing/2014/main" id="{92917B41-F106-4C1F-9A57-5B7C17712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200" y="2133600"/>
            <a:ext cx="6551613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700" b="1">
                <a:latin typeface="Times New Roman" panose="02020603050405020304" pitchFamily="18" charset="0"/>
              </a:rPr>
              <a:t>Principal fuente de energía durante el reposo y para ejercicios polongados de baja intensidad (aeróbicos)</a:t>
            </a:r>
          </a:p>
        </p:txBody>
      </p:sp>
      <p:pic>
        <p:nvPicPr>
          <p:cNvPr id="46086" name="Picture 6">
            <a:extLst>
              <a:ext uri="{FF2B5EF4-FFF2-40B4-BE49-F238E27FC236}">
                <a16:creationId xmlns:a16="http://schemas.microsoft.com/office/drawing/2014/main" id="{07C00267-8E16-46E7-8F4A-D6BE66590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8" y="3500438"/>
            <a:ext cx="360362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7" name="Text Box 7">
            <a:extLst>
              <a:ext uri="{FF2B5EF4-FFF2-40B4-BE49-F238E27FC236}">
                <a16:creationId xmlns:a16="http://schemas.microsoft.com/office/drawing/2014/main" id="{18F982C3-B1AC-4958-81A7-CBFF852D0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850" y="3429000"/>
            <a:ext cx="6551613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700" b="1">
                <a:latin typeface="Times New Roman" panose="02020603050405020304" pitchFamily="18" charset="0"/>
              </a:rPr>
              <a:t>Protege los órganos vitales del cuerpo</a:t>
            </a:r>
          </a:p>
        </p:txBody>
      </p:sp>
      <p:pic>
        <p:nvPicPr>
          <p:cNvPr id="46088" name="Picture 8">
            <a:extLst>
              <a:ext uri="{FF2B5EF4-FFF2-40B4-BE49-F238E27FC236}">
                <a16:creationId xmlns:a16="http://schemas.microsoft.com/office/drawing/2014/main" id="{8ED44D80-265B-45EE-9F94-99C165C56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8" y="4005263"/>
            <a:ext cx="360362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9" name="Text Box 9">
            <a:extLst>
              <a:ext uri="{FF2B5EF4-FFF2-40B4-BE49-F238E27FC236}">
                <a16:creationId xmlns:a16="http://schemas.microsoft.com/office/drawing/2014/main" id="{C781119E-8395-491E-BA4A-BEC34F177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850" y="3933825"/>
            <a:ext cx="6551613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700" b="1">
                <a:latin typeface="Times New Roman" panose="02020603050405020304" pitchFamily="18" charset="0"/>
              </a:rPr>
              <a:t>Protege al cuerpo contra el frío (insulación)</a:t>
            </a:r>
          </a:p>
        </p:txBody>
      </p:sp>
      <p:pic>
        <p:nvPicPr>
          <p:cNvPr id="46090" name="Picture 10">
            <a:extLst>
              <a:ext uri="{FF2B5EF4-FFF2-40B4-BE49-F238E27FC236}">
                <a16:creationId xmlns:a16="http://schemas.microsoft.com/office/drawing/2014/main" id="{AB6D9AC1-BD80-484B-86A5-CB6AEA812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8" y="4508500"/>
            <a:ext cx="360362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91" name="Text Box 11">
            <a:extLst>
              <a:ext uri="{FF2B5EF4-FFF2-40B4-BE49-F238E27FC236}">
                <a16:creationId xmlns:a16="http://schemas.microsoft.com/office/drawing/2014/main" id="{1CA17D67-CE93-4B5D-A59B-75F8282D4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850" y="4437063"/>
            <a:ext cx="6551613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700" b="1">
                <a:latin typeface="Times New Roman" panose="02020603050405020304" pitchFamily="18" charset="0"/>
              </a:rPr>
              <a:t>Transporta las vitaminas A, D, E y K</a:t>
            </a:r>
          </a:p>
        </p:txBody>
      </p:sp>
      <p:pic>
        <p:nvPicPr>
          <p:cNvPr id="46092" name="Picture 12">
            <a:extLst>
              <a:ext uri="{FF2B5EF4-FFF2-40B4-BE49-F238E27FC236}">
                <a16:creationId xmlns:a16="http://schemas.microsoft.com/office/drawing/2014/main" id="{00872154-D035-41E5-990F-679C63258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8" y="5013325"/>
            <a:ext cx="360362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93" name="Text Box 13">
            <a:extLst>
              <a:ext uri="{FF2B5EF4-FFF2-40B4-BE49-F238E27FC236}">
                <a16:creationId xmlns:a16="http://schemas.microsoft.com/office/drawing/2014/main" id="{EB0007A6-1CB6-4ED9-A6C2-C7D0EAC4E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850" y="4941888"/>
            <a:ext cx="6551613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700" b="1">
                <a:latin typeface="Times New Roman" panose="02020603050405020304" pitchFamily="18" charset="0"/>
              </a:rPr>
              <a:t>Reduce las ansias de hambre</a:t>
            </a:r>
          </a:p>
        </p:txBody>
      </p:sp>
      <p:pic>
        <p:nvPicPr>
          <p:cNvPr id="46094" name="Picture 14">
            <a:extLst>
              <a:ext uri="{FF2B5EF4-FFF2-40B4-BE49-F238E27FC236}">
                <a16:creationId xmlns:a16="http://schemas.microsoft.com/office/drawing/2014/main" id="{1436EB47-C654-473C-A89B-5FA671287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8" y="5516563"/>
            <a:ext cx="360362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95" name="Text Box 15">
            <a:extLst>
              <a:ext uri="{FF2B5EF4-FFF2-40B4-BE49-F238E27FC236}">
                <a16:creationId xmlns:a16="http://schemas.microsoft.com/office/drawing/2014/main" id="{F1FBD5E0-FC67-40A5-840B-2FFF1A147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850" y="5445125"/>
            <a:ext cx="6551613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700" b="1">
                <a:latin typeface="Times New Roman" panose="02020603050405020304" pitchFamily="18" charset="0"/>
              </a:rPr>
              <a:t>Fuente de ácidos grasos esenciales</a:t>
            </a:r>
          </a:p>
        </p:txBody>
      </p:sp>
      <p:pic>
        <p:nvPicPr>
          <p:cNvPr id="46096" name="Picture 16">
            <a:extLst>
              <a:ext uri="{FF2B5EF4-FFF2-40B4-BE49-F238E27FC236}">
                <a16:creationId xmlns:a16="http://schemas.microsoft.com/office/drawing/2014/main" id="{9333060A-6692-4748-9512-387A8BBD3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8" y="6021388"/>
            <a:ext cx="360362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97" name="Text Box 17">
            <a:extLst>
              <a:ext uri="{FF2B5EF4-FFF2-40B4-BE49-F238E27FC236}">
                <a16:creationId xmlns:a16="http://schemas.microsoft.com/office/drawing/2014/main" id="{2F7FCB77-CD3B-441C-855E-75FE00A82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850" y="5949950"/>
            <a:ext cx="6551613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700" b="1">
                <a:latin typeface="Times New Roman" panose="02020603050405020304" pitchFamily="18" charset="0"/>
              </a:rPr>
              <a:t>Regulador del cuerpo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>
            <a:extLst>
              <a:ext uri="{FF2B5EF4-FFF2-40B4-BE49-F238E27FC236}">
                <a16:creationId xmlns:a16="http://schemas.microsoft.com/office/drawing/2014/main" id="{B9A5A520-7265-4F4E-B6A9-8F3AE19A1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50875"/>
            <a:ext cx="7632700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 dir="l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850" name="Rectangle 2">
            <a:extLst>
              <a:ext uri="{FF2B5EF4-FFF2-40B4-BE49-F238E27FC236}">
                <a16:creationId xmlns:a16="http://schemas.microsoft.com/office/drawing/2014/main" id="{89B4E501-746D-46EB-9307-D52BF2D77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836613"/>
            <a:ext cx="6629400" cy="58578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sp>
        <p:nvSpPr>
          <p:cNvPr id="1102851" name="Rectangle 3">
            <a:extLst>
              <a:ext uri="{FF2B5EF4-FFF2-40B4-BE49-F238E27FC236}">
                <a16:creationId xmlns:a16="http://schemas.microsoft.com/office/drawing/2014/main" id="{8538364B-5595-4A9C-A362-C5ACF81C6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1727200"/>
            <a:ext cx="7696200" cy="26193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30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ÁCIDOS GRASOS: Clasificación/Tipos</a:t>
            </a:r>
            <a:endParaRPr lang="es-PR" altLang="en-US" sz="3000" b="1" i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50180" name="Picture 4">
            <a:extLst>
              <a:ext uri="{FF2B5EF4-FFF2-40B4-BE49-F238E27FC236}">
                <a16:creationId xmlns:a16="http://schemas.microsoft.com/office/drawing/2014/main" id="{CBB436C6-7B7B-4A89-B01E-7F16FA22A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308225"/>
            <a:ext cx="2508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1" name="Text Box 5">
            <a:extLst>
              <a:ext uri="{FF2B5EF4-FFF2-40B4-BE49-F238E27FC236}">
                <a16:creationId xmlns:a16="http://schemas.microsoft.com/office/drawing/2014/main" id="{33BFEC68-8B45-4CB7-8200-9A7A5D33F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0075" y="2205038"/>
            <a:ext cx="6805613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Sistema más popular:</a:t>
            </a:r>
            <a:endParaRPr lang="en-US" altLang="en-US" sz="2300" b="1" i="1">
              <a:latin typeface="Tahoma" panose="020B0604030504040204" pitchFamily="34" charset="0"/>
            </a:endParaRPr>
          </a:p>
        </p:txBody>
      </p:sp>
      <p:pic>
        <p:nvPicPr>
          <p:cNvPr id="50182" name="Picture 6">
            <a:extLst>
              <a:ext uri="{FF2B5EF4-FFF2-40B4-BE49-F238E27FC236}">
                <a16:creationId xmlns:a16="http://schemas.microsoft.com/office/drawing/2014/main" id="{68617DD1-B2BF-46A9-B626-F855B1DA3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08175" y="2784475"/>
            <a:ext cx="287338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3" name="Text Box 7">
            <a:extLst>
              <a:ext uri="{FF2B5EF4-FFF2-40B4-BE49-F238E27FC236}">
                <a16:creationId xmlns:a16="http://schemas.microsoft.com/office/drawing/2014/main" id="{6CEDCA85-615C-4FDF-8FE3-786644042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25" y="2708275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s-ES" altLang="en-US" sz="2100" b="1" i="1">
                <a:latin typeface="Tahoma" panose="020B0604030504040204" pitchFamily="34" charset="0"/>
              </a:rPr>
              <a:t>Sistema omega (</a:t>
            </a:r>
            <a:r>
              <a:rPr lang="el-GR" altLang="en-US" sz="2100" b="1" i="1">
                <a:latin typeface="Tahoma" panose="020B0604030504040204" pitchFamily="34" charset="0"/>
              </a:rPr>
              <a:t>ώ</a:t>
            </a:r>
            <a:r>
              <a:rPr lang="es-ES" altLang="en-US" sz="2100" b="1" i="1">
                <a:latin typeface="Tahoma" panose="020B0604030504040204" pitchFamily="34" charset="0"/>
              </a:rPr>
              <a:t>):</a:t>
            </a:r>
            <a:endParaRPr lang="en-US" altLang="en-US" sz="2100" b="1" i="1">
              <a:latin typeface="Tahoma" panose="020B0604030504040204" pitchFamily="34" charset="0"/>
            </a:endParaRPr>
          </a:p>
        </p:txBody>
      </p:sp>
      <p:pic>
        <p:nvPicPr>
          <p:cNvPr id="50184" name="Picture 8">
            <a:extLst>
              <a:ext uri="{FF2B5EF4-FFF2-40B4-BE49-F238E27FC236}">
                <a16:creationId xmlns:a16="http://schemas.microsoft.com/office/drawing/2014/main" id="{222C7B2A-F735-4520-A9DF-5AE983E3F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228975"/>
            <a:ext cx="3048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5" name="Text Box 9">
            <a:extLst>
              <a:ext uri="{FF2B5EF4-FFF2-40B4-BE49-F238E27FC236}">
                <a16:creationId xmlns:a16="http://schemas.microsoft.com/office/drawing/2014/main" id="{7C61B4B2-F242-4EB1-B708-3F2DE1184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3025" y="3176588"/>
            <a:ext cx="60626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b="1" i="1">
                <a:latin typeface="Arial" panose="020B0604020202020204" pitchFamily="34" charset="0"/>
              </a:rPr>
              <a:t>Basado en el alfabeto griego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85E389C1-13AB-40B7-9008-9948F924B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701675"/>
            <a:ext cx="7561262" cy="582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AD0719B5-DC04-4759-8B22-D5A4669F0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23888"/>
            <a:ext cx="7488237" cy="584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826E0818-1D20-4D63-8C57-9534667C7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11188"/>
            <a:ext cx="7561263" cy="588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4">
            <a:extLst>
              <a:ext uri="{FF2B5EF4-FFF2-40B4-BE49-F238E27FC236}">
                <a16:creationId xmlns:a16="http://schemas.microsoft.com/office/drawing/2014/main" id="{7A4E81F1-678C-43DE-9E62-7E53EBD51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2216150"/>
            <a:ext cx="6911975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s-ES" altLang="en-US" sz="2600" b="1">
                <a:latin typeface="Verdana" panose="020B0604030504040204" pitchFamily="34" charset="0"/>
              </a:rPr>
              <a:t>Su Cadena no posee Ningun Enlace Doble, es decir, la Molécula está Llena (Saturada) Estructuralmeute con Hidrógenos (Ácido Butírico) y No puede Aceptar Ningún otro</a:t>
            </a:r>
            <a:endParaRPr lang="en-US" altLang="en-US" sz="2600" b="1">
              <a:latin typeface="Verdana" panose="020B0604030504040204" pitchFamily="34" charset="0"/>
            </a:endParaRPr>
          </a:p>
        </p:txBody>
      </p:sp>
      <p:pic>
        <p:nvPicPr>
          <p:cNvPr id="58371" name="Picture 5">
            <a:extLst>
              <a:ext uri="{FF2B5EF4-FFF2-40B4-BE49-F238E27FC236}">
                <a16:creationId xmlns:a16="http://schemas.microsoft.com/office/drawing/2014/main" id="{8B56E3D8-9152-4F97-B644-D672B314C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583113"/>
            <a:ext cx="4679950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7974" name="Rectangle 6">
            <a:extLst>
              <a:ext uri="{FF2B5EF4-FFF2-40B4-BE49-F238E27FC236}">
                <a16:creationId xmlns:a16="http://schemas.microsoft.com/office/drawing/2014/main" id="{E1D02646-84F2-4DA0-BC94-2CD8C29C8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331913"/>
            <a:ext cx="8783637" cy="441325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 -</a:t>
            </a:r>
            <a:r>
              <a:rPr lang="es-PR" altLang="en-US" sz="30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PR" altLang="en-US" sz="3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TIPOS:</a:t>
            </a:r>
            <a:r>
              <a:rPr lang="es-PR" altLang="en-US" sz="30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Ácidos Grasos Saturados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4">
            <a:extLst>
              <a:ext uri="{FF2B5EF4-FFF2-40B4-BE49-F238E27FC236}">
                <a16:creationId xmlns:a16="http://schemas.microsoft.com/office/drawing/2014/main" id="{9088A223-AC39-4329-BFA8-3A276104F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2449513"/>
            <a:ext cx="6911975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s-ES" altLang="en-US" sz="5000" b="1">
                <a:latin typeface="Verdana" panose="020B0604030504040204" pitchFamily="34" charset="0"/>
              </a:rPr>
              <a:t>Se caracterizan por ser sólidas en temperatura ambiente</a:t>
            </a:r>
            <a:endParaRPr lang="en-US" altLang="en-US" sz="5000" b="1">
              <a:latin typeface="Verdana" panose="020B0604030504040204" pitchFamily="34" charset="0"/>
            </a:endParaRPr>
          </a:p>
        </p:txBody>
      </p:sp>
      <p:sp>
        <p:nvSpPr>
          <p:cNvPr id="1110021" name="Rectangle 5">
            <a:extLst>
              <a:ext uri="{FF2B5EF4-FFF2-40B4-BE49-F238E27FC236}">
                <a16:creationId xmlns:a16="http://schemas.microsoft.com/office/drawing/2014/main" id="{68052A34-82C6-40B9-861F-A5F8BD98C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331913"/>
            <a:ext cx="8783637" cy="441325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 -</a:t>
            </a:r>
            <a:r>
              <a:rPr lang="es-PR" altLang="en-US" sz="30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PR" altLang="en-US" sz="3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TIPOS:</a:t>
            </a:r>
            <a:r>
              <a:rPr lang="es-PR" altLang="en-US" sz="30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Ácidos Grasos Saturados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090" name="Rectangle 2">
            <a:extLst>
              <a:ext uri="{FF2B5EF4-FFF2-40B4-BE49-F238E27FC236}">
                <a16:creationId xmlns:a16="http://schemas.microsoft.com/office/drawing/2014/main" id="{20296AF5-D4D2-4428-95A4-945011F7E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620713"/>
            <a:ext cx="6629400" cy="58578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sp>
        <p:nvSpPr>
          <p:cNvPr id="1113091" name="Rectangle 3">
            <a:extLst>
              <a:ext uri="{FF2B5EF4-FFF2-40B4-BE49-F238E27FC236}">
                <a16:creationId xmlns:a16="http://schemas.microsoft.com/office/drawing/2014/main" id="{D2232A3E-C371-4B79-827A-3432B74B4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1511300"/>
            <a:ext cx="7696200" cy="26193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30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TIPOS: Ácidos Grasos Trans</a:t>
            </a:r>
            <a:endParaRPr lang="es-PR" altLang="en-US" sz="3000" b="1" i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2468" name="Text Box 4">
            <a:extLst>
              <a:ext uri="{FF2B5EF4-FFF2-40B4-BE49-F238E27FC236}">
                <a16:creationId xmlns:a16="http://schemas.microsoft.com/office/drawing/2014/main" id="{F566BC2C-5547-490E-95B7-B97C9B45E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1989138"/>
            <a:ext cx="6911975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s-ES" altLang="en-US" sz="2600" b="1">
                <a:latin typeface="Verdana" panose="020B0604030504040204" pitchFamily="34" charset="0"/>
              </a:rPr>
              <a:t>Los átomos unidos al carbono se encuentran en los lados opuestos del enlace doble</a:t>
            </a:r>
            <a:endParaRPr lang="en-US" altLang="en-US" sz="2600" b="1">
              <a:latin typeface="Verdana" panose="020B0604030504040204" pitchFamily="34" charset="0"/>
            </a:endParaRPr>
          </a:p>
        </p:txBody>
      </p:sp>
      <p:pic>
        <p:nvPicPr>
          <p:cNvPr id="62469" name="Picture 5">
            <a:extLst>
              <a:ext uri="{FF2B5EF4-FFF2-40B4-BE49-F238E27FC236}">
                <a16:creationId xmlns:a16="http://schemas.microsoft.com/office/drawing/2014/main" id="{2CB94AE1-D194-4AF0-974D-7E4446E52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284538"/>
            <a:ext cx="4537075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>
            <a:extLst>
              <a:ext uri="{FF2B5EF4-FFF2-40B4-BE49-F238E27FC236}">
                <a16:creationId xmlns:a16="http://schemas.microsoft.com/office/drawing/2014/main" id="{E2FD4427-E8F8-41E5-92B5-079DE05E3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759075"/>
            <a:ext cx="2508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5" name="Text Box 5">
            <a:extLst>
              <a:ext uri="{FF2B5EF4-FFF2-40B4-BE49-F238E27FC236}">
                <a16:creationId xmlns:a16="http://schemas.microsoft.com/office/drawing/2014/main" id="{E473332D-3DB3-445F-BEB4-F2096F6CA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5" y="2655888"/>
            <a:ext cx="6805613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Grasas visibles:</a:t>
            </a:r>
          </a:p>
        </p:txBody>
      </p:sp>
      <p:pic>
        <p:nvPicPr>
          <p:cNvPr id="64516" name="Picture 6">
            <a:extLst>
              <a:ext uri="{FF2B5EF4-FFF2-40B4-BE49-F238E27FC236}">
                <a16:creationId xmlns:a16="http://schemas.microsoft.com/office/drawing/2014/main" id="{A0E21E89-DEEB-4864-BB89-586CF469E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2775" y="3182938"/>
            <a:ext cx="287338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7" name="Text Box 7">
            <a:extLst>
              <a:ext uri="{FF2B5EF4-FFF2-40B4-BE49-F238E27FC236}">
                <a16:creationId xmlns:a16="http://schemas.microsoft.com/office/drawing/2014/main" id="{3A085C70-95E5-4287-99D8-198CA27E8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3140075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Ejemplos:</a:t>
            </a:r>
          </a:p>
        </p:txBody>
      </p:sp>
      <p:sp>
        <p:nvSpPr>
          <p:cNvPr id="64518" name="Text Box 8">
            <a:extLst>
              <a:ext uri="{FF2B5EF4-FFF2-40B4-BE49-F238E27FC236}">
                <a16:creationId xmlns:a16="http://schemas.microsoft.com/office/drawing/2014/main" id="{12108308-F8FD-41C6-9A76-420957469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3538538"/>
            <a:ext cx="64087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Mantequilla, manteca, la grasa que se puede cortar de la carne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pic>
        <p:nvPicPr>
          <p:cNvPr id="64519" name="Picture 9">
            <a:extLst>
              <a:ext uri="{FF2B5EF4-FFF2-40B4-BE49-F238E27FC236}">
                <a16:creationId xmlns:a16="http://schemas.microsoft.com/office/drawing/2014/main" id="{55BE351B-E3E1-4110-806F-FAB62E7C5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700213"/>
            <a:ext cx="712787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4122" name="Rectangle 10">
            <a:extLst>
              <a:ext uri="{FF2B5EF4-FFF2-40B4-BE49-F238E27FC236}">
                <a16:creationId xmlns:a16="http://schemas.microsoft.com/office/drawing/2014/main" id="{9C75EA00-CC86-467B-A0BF-F32A0498C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1916113"/>
            <a:ext cx="6769100" cy="50323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19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ALIMENTOS QUE POSEEN</a:t>
            </a:r>
            <a:br>
              <a:rPr lang="es-PR" altLang="en-US" sz="19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PR" altLang="en-US" sz="19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Grasas Saturadas</a:t>
            </a:r>
          </a:p>
        </p:txBody>
      </p:sp>
      <p:pic>
        <p:nvPicPr>
          <p:cNvPr id="64521" name="Picture 11">
            <a:extLst>
              <a:ext uri="{FF2B5EF4-FFF2-40B4-BE49-F238E27FC236}">
                <a16:creationId xmlns:a16="http://schemas.microsoft.com/office/drawing/2014/main" id="{415282A2-1E8F-4805-8620-9B0B143EF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270375"/>
            <a:ext cx="2508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22" name="Text Box 12">
            <a:extLst>
              <a:ext uri="{FF2B5EF4-FFF2-40B4-BE49-F238E27FC236}">
                <a16:creationId xmlns:a16="http://schemas.microsoft.com/office/drawing/2014/main" id="{F8C9CDD9-1A33-4904-9D0D-89F001CB9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148138"/>
            <a:ext cx="6805613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Grasas no visibles:</a:t>
            </a:r>
          </a:p>
        </p:txBody>
      </p:sp>
      <p:pic>
        <p:nvPicPr>
          <p:cNvPr id="64523" name="Picture 13">
            <a:extLst>
              <a:ext uri="{FF2B5EF4-FFF2-40B4-BE49-F238E27FC236}">
                <a16:creationId xmlns:a16="http://schemas.microsoft.com/office/drawing/2014/main" id="{9F277AFA-C3F5-46E7-92A4-EB7C61B4E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2775" y="4694238"/>
            <a:ext cx="287338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24" name="Text Box 14">
            <a:extLst>
              <a:ext uri="{FF2B5EF4-FFF2-40B4-BE49-F238E27FC236}">
                <a16:creationId xmlns:a16="http://schemas.microsoft.com/office/drawing/2014/main" id="{37353BB1-AAD4-4D65-8F0B-6E1AC276F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4618038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Productos lácteos:</a:t>
            </a:r>
          </a:p>
        </p:txBody>
      </p:sp>
      <p:sp>
        <p:nvSpPr>
          <p:cNvPr id="64525" name="Text Box 15">
            <a:extLst>
              <a:ext uri="{FF2B5EF4-FFF2-40B4-BE49-F238E27FC236}">
                <a16:creationId xmlns:a16="http://schemas.microsoft.com/office/drawing/2014/main" id="{C71DA9EA-3E85-4E12-B165-5AF6041D1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049838"/>
            <a:ext cx="64087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n-US" b="1" i="1">
                <a:latin typeface="Arial" panose="020B0604020202020204" pitchFamily="34" charset="0"/>
              </a:rPr>
              <a:t>leche íntegra, yogurt, queso, mantecado</a:t>
            </a:r>
          </a:p>
        </p:txBody>
      </p:sp>
      <p:pic>
        <p:nvPicPr>
          <p:cNvPr id="64526" name="Picture 16">
            <a:extLst>
              <a:ext uri="{FF2B5EF4-FFF2-40B4-BE49-F238E27FC236}">
                <a16:creationId xmlns:a16="http://schemas.microsoft.com/office/drawing/2014/main" id="{D4D98C34-ED1D-4E96-8778-DED584ED8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2775" y="5540375"/>
            <a:ext cx="287338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27" name="Text Box 17">
            <a:extLst>
              <a:ext uri="{FF2B5EF4-FFF2-40B4-BE49-F238E27FC236}">
                <a16:creationId xmlns:a16="http://schemas.microsoft.com/office/drawing/2014/main" id="{2AD7F26E-C06C-476D-80C0-9B14DD06A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5464175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Carne animal:</a:t>
            </a:r>
          </a:p>
        </p:txBody>
      </p:sp>
      <p:sp>
        <p:nvSpPr>
          <p:cNvPr id="64528" name="Text Box 18">
            <a:extLst>
              <a:ext uri="{FF2B5EF4-FFF2-40B4-BE49-F238E27FC236}">
                <a16:creationId xmlns:a16="http://schemas.microsoft.com/office/drawing/2014/main" id="{5A58A186-1057-4DE6-BFE2-E31D749BE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680075"/>
            <a:ext cx="6408737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n-US" b="1" i="1">
                <a:latin typeface="Arial" panose="020B0604020202020204" pitchFamily="34" charset="0"/>
              </a:rPr>
              <a:t>de res, cordero, cerdo, ternera, y carnes de ave</a:t>
            </a:r>
            <a:r>
              <a:rPr lang="en-US" altLang="en-US" sz="3400">
                <a:latin typeface="Arial" panose="020B0604020202020204" pitchFamily="34" charset="0"/>
              </a:rPr>
              <a:t> 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sp>
        <p:nvSpPr>
          <p:cNvPr id="1114132" name="Rectangle 20">
            <a:extLst>
              <a:ext uri="{FF2B5EF4-FFF2-40B4-BE49-F238E27FC236}">
                <a16:creationId xmlns:a16="http://schemas.microsoft.com/office/drawing/2014/main" id="{B1E2D3B6-2B4C-4CA8-AC00-B1BD9B9AD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981075"/>
            <a:ext cx="8783637" cy="441325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 -</a:t>
            </a:r>
            <a:r>
              <a:rPr lang="es-PR" altLang="en-US" sz="30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PR" altLang="en-US" sz="3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TIPOS:</a:t>
            </a:r>
            <a:r>
              <a:rPr lang="es-PR" altLang="en-US" sz="30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Ácidos Grasos Saturados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A8BCCA92-08C3-4713-9431-ACC829CEC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958975"/>
            <a:ext cx="769620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PR" altLang="en-US" sz="3100" b="1" i="1">
                <a:latin typeface="Trebuchet MS" panose="020B0603020202020204" pitchFamily="34" charset="0"/>
              </a:rPr>
              <a:t>CONCEPTO</a:t>
            </a:r>
            <a:endParaRPr lang="es-PR" altLang="en-US" sz="3100">
              <a:latin typeface="Trebuchet MS" panose="020B0603020202020204" pitchFamily="34" charset="0"/>
            </a:endParaRPr>
          </a:p>
        </p:txBody>
      </p:sp>
      <p:sp>
        <p:nvSpPr>
          <p:cNvPr id="1073155" name="Rectangle 3">
            <a:extLst>
              <a:ext uri="{FF2B5EF4-FFF2-40B4-BE49-F238E27FC236}">
                <a16:creationId xmlns:a16="http://schemas.microsoft.com/office/drawing/2014/main" id="{CC55F62D-2328-48CD-88B6-DC9C5C3AC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8413" y="1095375"/>
            <a:ext cx="6629400" cy="58578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sp>
        <p:nvSpPr>
          <p:cNvPr id="11268" name="Text Box 4">
            <a:extLst>
              <a:ext uri="{FF2B5EF4-FFF2-40B4-BE49-F238E27FC236}">
                <a16:creationId xmlns:a16="http://schemas.microsoft.com/office/drawing/2014/main" id="{C77D8D96-24CB-4B66-82F4-BC94EC2C6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0488" y="2524125"/>
            <a:ext cx="6911975" cy="356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s-ES" altLang="en-US" sz="3800" b="1">
                <a:latin typeface="Verdana" panose="020B0604030504040204" pitchFamily="34" charset="0"/>
              </a:rPr>
              <a:t>Grupo de Compuestos Orgánicos Relacionados Formados de Glicerol y Ácidos Grasos en Proporción Uno a Tres</a:t>
            </a:r>
            <a:endParaRPr lang="en-US" altLang="en-US" sz="3800" b="1">
              <a:latin typeface="Verdan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>
            <a:extLst>
              <a:ext uri="{FF2B5EF4-FFF2-40B4-BE49-F238E27FC236}">
                <a16:creationId xmlns:a16="http://schemas.microsoft.com/office/drawing/2014/main" id="{8BAC700B-EA4E-4320-B9FD-6EC258411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219450"/>
            <a:ext cx="2508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3" name="Text Box 5">
            <a:extLst>
              <a:ext uri="{FF2B5EF4-FFF2-40B4-BE49-F238E27FC236}">
                <a16:creationId xmlns:a16="http://schemas.microsoft.com/office/drawing/2014/main" id="{2BE464AA-0684-42A4-9A4E-43AFF3A37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5" y="3116263"/>
            <a:ext cx="6805613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Fuentes vegetales:</a:t>
            </a:r>
          </a:p>
        </p:txBody>
      </p:sp>
      <p:pic>
        <p:nvPicPr>
          <p:cNvPr id="66564" name="Picture 6">
            <a:extLst>
              <a:ext uri="{FF2B5EF4-FFF2-40B4-BE49-F238E27FC236}">
                <a16:creationId xmlns:a16="http://schemas.microsoft.com/office/drawing/2014/main" id="{0B5F9B00-F0C3-4F2E-8B74-B5CC1EA7A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2775" y="3643313"/>
            <a:ext cx="287338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5" name="Text Box 7">
            <a:extLst>
              <a:ext uri="{FF2B5EF4-FFF2-40B4-BE49-F238E27FC236}">
                <a16:creationId xmlns:a16="http://schemas.microsoft.com/office/drawing/2014/main" id="{2E3E5D10-4005-48DC-B09B-8D8584C0E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3567113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Ejemplos:</a:t>
            </a:r>
          </a:p>
        </p:txBody>
      </p:sp>
      <p:sp>
        <p:nvSpPr>
          <p:cNvPr id="66566" name="Text Box 8">
            <a:extLst>
              <a:ext uri="{FF2B5EF4-FFF2-40B4-BE49-F238E27FC236}">
                <a16:creationId xmlns:a16="http://schemas.microsoft.com/office/drawing/2014/main" id="{E2C77443-E1B3-49E5-8901-BD008637C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3998913"/>
            <a:ext cx="77755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Aceite de coco y de palma, cocoa, margarinas y mantecas hidrogenadas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pic>
        <p:nvPicPr>
          <p:cNvPr id="66567" name="Picture 9">
            <a:extLst>
              <a:ext uri="{FF2B5EF4-FFF2-40B4-BE49-F238E27FC236}">
                <a16:creationId xmlns:a16="http://schemas.microsoft.com/office/drawing/2014/main" id="{6029B61D-EFBC-4EC4-88BC-76EEB60C4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133600"/>
            <a:ext cx="712787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0266" name="Rectangle 10">
            <a:extLst>
              <a:ext uri="{FF2B5EF4-FFF2-40B4-BE49-F238E27FC236}">
                <a16:creationId xmlns:a16="http://schemas.microsoft.com/office/drawing/2014/main" id="{0E612605-F9BA-4674-9DCF-94FC4B495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2349500"/>
            <a:ext cx="6769100" cy="50323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19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ALIMENTOS QUE POSEEN</a:t>
            </a:r>
            <a:br>
              <a:rPr lang="es-PR" altLang="en-US" sz="19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PR" altLang="en-US" sz="19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Grasas Saturadas</a:t>
            </a:r>
          </a:p>
        </p:txBody>
      </p:sp>
      <p:pic>
        <p:nvPicPr>
          <p:cNvPr id="66569" name="Picture 11">
            <a:extLst>
              <a:ext uri="{FF2B5EF4-FFF2-40B4-BE49-F238E27FC236}">
                <a16:creationId xmlns:a16="http://schemas.microsoft.com/office/drawing/2014/main" id="{B61D05F6-6033-4B31-A256-3C3698DB8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30750"/>
            <a:ext cx="2508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70" name="Text Box 12">
            <a:extLst>
              <a:ext uri="{FF2B5EF4-FFF2-40B4-BE49-F238E27FC236}">
                <a16:creationId xmlns:a16="http://schemas.microsoft.com/office/drawing/2014/main" id="{052C16B7-530A-4099-97CC-441A56EE4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5" y="4627563"/>
            <a:ext cx="6805613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Maríscos (Crustáceos):</a:t>
            </a:r>
          </a:p>
        </p:txBody>
      </p:sp>
      <p:pic>
        <p:nvPicPr>
          <p:cNvPr id="66571" name="Picture 13">
            <a:extLst>
              <a:ext uri="{FF2B5EF4-FFF2-40B4-BE49-F238E27FC236}">
                <a16:creationId xmlns:a16="http://schemas.microsoft.com/office/drawing/2014/main" id="{BC55EB2F-5695-4703-A502-8BB88936B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2775" y="5154613"/>
            <a:ext cx="287338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72" name="Text Box 14">
            <a:extLst>
              <a:ext uri="{FF2B5EF4-FFF2-40B4-BE49-F238E27FC236}">
                <a16:creationId xmlns:a16="http://schemas.microsoft.com/office/drawing/2014/main" id="{2920FA87-65EB-4C8A-BE06-D0D5D138C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5078413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Ejemplos:</a:t>
            </a:r>
          </a:p>
        </p:txBody>
      </p:sp>
      <p:sp>
        <p:nvSpPr>
          <p:cNvPr id="66573" name="Text Box 15">
            <a:extLst>
              <a:ext uri="{FF2B5EF4-FFF2-40B4-BE49-F238E27FC236}">
                <a16:creationId xmlns:a16="http://schemas.microsoft.com/office/drawing/2014/main" id="{92626285-6198-45A2-AFD7-FC3566B33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510213"/>
            <a:ext cx="64087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Camarón, langosta y el cangrejo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sp>
        <p:nvSpPr>
          <p:cNvPr id="1120273" name="Rectangle 17">
            <a:extLst>
              <a:ext uri="{FF2B5EF4-FFF2-40B4-BE49-F238E27FC236}">
                <a16:creationId xmlns:a16="http://schemas.microsoft.com/office/drawing/2014/main" id="{9E9171E4-F2FA-4805-A95C-2AF5E8956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331913"/>
            <a:ext cx="8783637" cy="441325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 -</a:t>
            </a:r>
            <a:r>
              <a:rPr lang="es-PR" altLang="en-US" sz="30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PR" altLang="en-US" sz="3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TIPOS:</a:t>
            </a:r>
            <a:r>
              <a:rPr lang="es-PR" altLang="en-US" sz="30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Ácidos Grasos Saturados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>
            <a:extLst>
              <a:ext uri="{FF2B5EF4-FFF2-40B4-BE49-F238E27FC236}">
                <a16:creationId xmlns:a16="http://schemas.microsoft.com/office/drawing/2014/main" id="{C81A2DA2-A139-4BE6-800F-731C3E601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836988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1" name="Text Box 5">
            <a:extLst>
              <a:ext uri="{FF2B5EF4-FFF2-40B4-BE49-F238E27FC236}">
                <a16:creationId xmlns:a16="http://schemas.microsoft.com/office/drawing/2014/main" id="{8DF9DB32-0948-495B-BAD4-6761A5A25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5" y="3733800"/>
            <a:ext cx="6805613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Aterosclerosis</a:t>
            </a:r>
          </a:p>
        </p:txBody>
      </p:sp>
      <p:pic>
        <p:nvPicPr>
          <p:cNvPr id="68612" name="Picture 6">
            <a:extLst>
              <a:ext uri="{FF2B5EF4-FFF2-40B4-BE49-F238E27FC236}">
                <a16:creationId xmlns:a16="http://schemas.microsoft.com/office/drawing/2014/main" id="{F9BC85D5-5FC0-4BE3-B42C-E88901F78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708275"/>
            <a:ext cx="72009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9239" name="Rectangle 7">
            <a:extLst>
              <a:ext uri="{FF2B5EF4-FFF2-40B4-BE49-F238E27FC236}">
                <a16:creationId xmlns:a16="http://schemas.microsoft.com/office/drawing/2014/main" id="{96C39F6F-31AB-49D7-9469-DA91602B1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2924175"/>
            <a:ext cx="6769100" cy="50323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19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RIESGOS PARA LA</a:t>
            </a:r>
            <a:br>
              <a:rPr lang="es-PR" altLang="en-US" sz="19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PR" altLang="en-US" sz="19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* Salud *</a:t>
            </a:r>
          </a:p>
        </p:txBody>
      </p:sp>
      <p:pic>
        <p:nvPicPr>
          <p:cNvPr id="68614" name="Picture 8">
            <a:extLst>
              <a:ext uri="{FF2B5EF4-FFF2-40B4-BE49-F238E27FC236}">
                <a16:creationId xmlns:a16="http://schemas.microsoft.com/office/drawing/2014/main" id="{AC2CC498-155A-4363-9FB6-6DA126359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394200"/>
            <a:ext cx="2508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5" name="Text Box 9">
            <a:extLst>
              <a:ext uri="{FF2B5EF4-FFF2-40B4-BE49-F238E27FC236}">
                <a16:creationId xmlns:a16="http://schemas.microsoft.com/office/drawing/2014/main" id="{5CDB1851-8EA3-4D28-B226-43FB5E686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5" y="4291013"/>
            <a:ext cx="6805613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Mayor probablilidad de enfermedades cardiacas</a:t>
            </a:r>
          </a:p>
        </p:txBody>
      </p:sp>
      <p:sp>
        <p:nvSpPr>
          <p:cNvPr id="1119244" name="Rectangle 12">
            <a:extLst>
              <a:ext uri="{FF2B5EF4-FFF2-40B4-BE49-F238E27FC236}">
                <a16:creationId xmlns:a16="http://schemas.microsoft.com/office/drawing/2014/main" id="{69596C09-A6E6-4784-88EF-A1A2B2BA2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835150"/>
            <a:ext cx="8783637" cy="441325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 -</a:t>
            </a:r>
            <a:r>
              <a:rPr lang="es-PR" altLang="en-US" sz="30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PR" altLang="en-US" sz="3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TIPOS:</a:t>
            </a:r>
            <a:r>
              <a:rPr lang="es-PR" altLang="en-US" sz="30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Ácidos Grasos Saturados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352" name="Rectangle 24">
            <a:extLst>
              <a:ext uri="{FF2B5EF4-FFF2-40B4-BE49-F238E27FC236}">
                <a16:creationId xmlns:a16="http://schemas.microsoft.com/office/drawing/2014/main" id="{ED7EEC82-F150-4982-BF03-F76A5C59F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6100" y="1531938"/>
            <a:ext cx="6629400" cy="58578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sp>
        <p:nvSpPr>
          <p:cNvPr id="1123353" name="Rectangle 25">
            <a:extLst>
              <a:ext uri="{FF2B5EF4-FFF2-40B4-BE49-F238E27FC236}">
                <a16:creationId xmlns:a16="http://schemas.microsoft.com/office/drawing/2014/main" id="{E0A127D1-8367-4EB4-B722-2EA64262E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2422525"/>
            <a:ext cx="7696200" cy="26193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30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TIPOS: Ácidos Grasos Insaturados</a:t>
            </a:r>
            <a:endParaRPr lang="es-PR" altLang="en-US" sz="3000" b="1" i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0660" name="Text Box 26">
            <a:extLst>
              <a:ext uri="{FF2B5EF4-FFF2-40B4-BE49-F238E27FC236}">
                <a16:creationId xmlns:a16="http://schemas.microsoft.com/office/drawing/2014/main" id="{106B7307-D02A-49CF-B5AD-807B339EE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3319463"/>
            <a:ext cx="691197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s-ES" altLang="en-US" sz="3000" b="1">
                <a:latin typeface="Tahoma" panose="020B0604030504040204" pitchFamily="34" charset="0"/>
              </a:rPr>
              <a:t>Poseen una cadena con dobles enlaces, de manera que en la molécula se pueden incorporar uno o más hidrógenos</a:t>
            </a:r>
            <a:r>
              <a:rPr lang="es-ES" altLang="en-US" sz="3400">
                <a:latin typeface="Arial" panose="020B0604020202020204" pitchFamily="34" charset="0"/>
              </a:rPr>
              <a:t> </a:t>
            </a:r>
            <a:endParaRPr lang="en-US" altLang="en-US" sz="2600" b="1">
              <a:latin typeface="Verdan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>
            <a:extLst>
              <a:ext uri="{FF2B5EF4-FFF2-40B4-BE49-F238E27FC236}">
                <a16:creationId xmlns:a16="http://schemas.microsoft.com/office/drawing/2014/main" id="{6FFD3E80-7581-4633-8013-096A15750A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1265238"/>
            <a:ext cx="6629400" cy="58578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sp>
        <p:nvSpPr>
          <p:cNvPr id="1125379" name="Rectangle 3">
            <a:extLst>
              <a:ext uri="{FF2B5EF4-FFF2-40B4-BE49-F238E27FC236}">
                <a16:creationId xmlns:a16="http://schemas.microsoft.com/office/drawing/2014/main" id="{F2113C20-CF63-4116-AED0-1165A12A2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2155825"/>
            <a:ext cx="7696200" cy="26193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30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TIPOS: Ácidos Grasos Insaturados</a:t>
            </a:r>
            <a:endParaRPr lang="es-PR" altLang="en-US" sz="3000" b="1" i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2708" name="Text Box 4">
            <a:extLst>
              <a:ext uri="{FF2B5EF4-FFF2-40B4-BE49-F238E27FC236}">
                <a16:creationId xmlns:a16="http://schemas.microsoft.com/office/drawing/2014/main" id="{90ADD89E-D96C-449D-AA8B-975F3FC94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2909888"/>
            <a:ext cx="6911975" cy="26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s-ES" altLang="en-US" sz="3400" b="1">
                <a:latin typeface="Verdana" panose="020B0604030504040204" pitchFamily="34" charset="0"/>
              </a:rPr>
              <a:t>Se caracterizan por ser líquidos en temperatura de ambiente, es decir, son aceites y provienen de fuentes vegetales</a:t>
            </a:r>
            <a:r>
              <a:rPr lang="es-ES" altLang="en-US" sz="3400" b="1">
                <a:latin typeface="Arial" panose="020B0604020202020204" pitchFamily="34" charset="0"/>
              </a:rPr>
              <a:t> </a:t>
            </a:r>
            <a:endParaRPr lang="en-US" altLang="en-US" sz="3000" b="1">
              <a:latin typeface="Verdan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498" name="Rectangle 2">
            <a:extLst>
              <a:ext uri="{FF2B5EF4-FFF2-40B4-BE49-F238E27FC236}">
                <a16:creationId xmlns:a16="http://schemas.microsoft.com/office/drawing/2014/main" id="{3DF5E498-2098-4159-9C65-C5A920F9D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1268413"/>
            <a:ext cx="6629400" cy="58578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sp>
        <p:nvSpPr>
          <p:cNvPr id="1130499" name="Rectangle 3">
            <a:extLst>
              <a:ext uri="{FF2B5EF4-FFF2-40B4-BE49-F238E27FC236}">
                <a16:creationId xmlns:a16="http://schemas.microsoft.com/office/drawing/2014/main" id="{37753F6B-D0EF-41E7-8585-1B002B3E1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2159000"/>
            <a:ext cx="7696200" cy="26193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30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TIPOS: Ácidos Grasos Insaturados</a:t>
            </a:r>
            <a:endParaRPr lang="es-PR" altLang="en-US" sz="3000" b="1" i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74756" name="Picture 4">
            <a:extLst>
              <a:ext uri="{FF2B5EF4-FFF2-40B4-BE49-F238E27FC236}">
                <a16:creationId xmlns:a16="http://schemas.microsoft.com/office/drawing/2014/main" id="{FA4D1E6D-7672-473C-B6F4-665A8FA64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563813"/>
            <a:ext cx="72009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0501" name="Rectangle 5">
            <a:extLst>
              <a:ext uri="{FF2B5EF4-FFF2-40B4-BE49-F238E27FC236}">
                <a16:creationId xmlns:a16="http://schemas.microsoft.com/office/drawing/2014/main" id="{4EF2DC32-E59C-4419-85F8-374FDB641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2852738"/>
            <a:ext cx="6769100" cy="430212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3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TIPOS/CLASIFICACIÓN</a:t>
            </a:r>
          </a:p>
        </p:txBody>
      </p:sp>
      <p:pic>
        <p:nvPicPr>
          <p:cNvPr id="74758" name="Picture 6">
            <a:extLst>
              <a:ext uri="{FF2B5EF4-FFF2-40B4-BE49-F238E27FC236}">
                <a16:creationId xmlns:a16="http://schemas.microsoft.com/office/drawing/2014/main" id="{38FDD0EC-835B-41E6-B27F-EB01919E8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717925"/>
            <a:ext cx="4889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759" name="Text Box 7">
            <a:extLst>
              <a:ext uri="{FF2B5EF4-FFF2-40B4-BE49-F238E27FC236}">
                <a16:creationId xmlns:a16="http://schemas.microsoft.com/office/drawing/2014/main" id="{D1C42E3B-97C2-4164-B878-3B7CC7223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3644900"/>
            <a:ext cx="6588125" cy="65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3700" b="1">
                <a:latin typeface="Tahoma" panose="020B0604030504040204" pitchFamily="34" charset="0"/>
              </a:rPr>
              <a:t>Monoinsaturados</a:t>
            </a:r>
          </a:p>
        </p:txBody>
      </p:sp>
      <p:pic>
        <p:nvPicPr>
          <p:cNvPr id="74760" name="Picture 8">
            <a:extLst>
              <a:ext uri="{FF2B5EF4-FFF2-40B4-BE49-F238E27FC236}">
                <a16:creationId xmlns:a16="http://schemas.microsoft.com/office/drawing/2014/main" id="{2AFA3642-886B-482F-BD50-AA8978B70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4661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761" name="Text Box 9">
            <a:extLst>
              <a:ext uri="{FF2B5EF4-FFF2-40B4-BE49-F238E27FC236}">
                <a16:creationId xmlns:a16="http://schemas.microsoft.com/office/drawing/2014/main" id="{50FDF83A-77CB-42EA-B7B1-021B86985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4573588"/>
            <a:ext cx="6588125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3700" b="1">
                <a:latin typeface="Tahoma" panose="020B0604030504040204" pitchFamily="34" charset="0"/>
              </a:rPr>
              <a:t>Poliinsaturados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472" name="Rectangle 24">
            <a:extLst>
              <a:ext uri="{FF2B5EF4-FFF2-40B4-BE49-F238E27FC236}">
                <a16:creationId xmlns:a16="http://schemas.microsoft.com/office/drawing/2014/main" id="{E229F996-60C5-4FA5-A2EF-1886BF68F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6813" y="692150"/>
            <a:ext cx="6629400" cy="58578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sp>
        <p:nvSpPr>
          <p:cNvPr id="1128473" name="Rectangle 25">
            <a:extLst>
              <a:ext uri="{FF2B5EF4-FFF2-40B4-BE49-F238E27FC236}">
                <a16:creationId xmlns:a16="http://schemas.microsoft.com/office/drawing/2014/main" id="{BE39004C-4B8F-4BA1-8C96-B69218748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1582738"/>
            <a:ext cx="7696200" cy="26193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30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TIPOS: Ácidos Grasos Insaturados</a:t>
            </a:r>
            <a:endParaRPr lang="es-PR" altLang="en-US" sz="3000" b="1" i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76804" name="Picture 26">
            <a:extLst>
              <a:ext uri="{FF2B5EF4-FFF2-40B4-BE49-F238E27FC236}">
                <a16:creationId xmlns:a16="http://schemas.microsoft.com/office/drawing/2014/main" id="{6D6564DC-2105-4B0C-A676-F56EA2760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54388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05" name="Text Box 27">
            <a:extLst>
              <a:ext uri="{FF2B5EF4-FFF2-40B4-BE49-F238E27FC236}">
                <a16:creationId xmlns:a16="http://schemas.microsoft.com/office/drawing/2014/main" id="{CAD72C9A-E3DD-40DD-936F-2209EF8D0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5" y="3251200"/>
            <a:ext cx="6805613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Pueden aceptar un hidrógeno en un lugar:</a:t>
            </a:r>
          </a:p>
        </p:txBody>
      </p:sp>
      <p:pic>
        <p:nvPicPr>
          <p:cNvPr id="76806" name="Picture 28">
            <a:extLst>
              <a:ext uri="{FF2B5EF4-FFF2-40B4-BE49-F238E27FC236}">
                <a16:creationId xmlns:a16="http://schemas.microsoft.com/office/drawing/2014/main" id="{16B8D664-7176-486A-A925-67336E0EB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2775" y="3811588"/>
            <a:ext cx="287338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07" name="Text Box 29">
            <a:extLst>
              <a:ext uri="{FF2B5EF4-FFF2-40B4-BE49-F238E27FC236}">
                <a16:creationId xmlns:a16="http://schemas.microsoft.com/office/drawing/2014/main" id="{8FCAB449-7F36-454B-99BC-6A4E0CDE3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3735388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Ejemplo:</a:t>
            </a:r>
          </a:p>
        </p:txBody>
      </p:sp>
      <p:sp>
        <p:nvSpPr>
          <p:cNvPr id="76808" name="Text Box 30">
            <a:extLst>
              <a:ext uri="{FF2B5EF4-FFF2-40B4-BE49-F238E27FC236}">
                <a16:creationId xmlns:a16="http://schemas.microsoft.com/office/drawing/2014/main" id="{EE26F20C-5C18-4365-B4DC-D0768DBE3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167188"/>
            <a:ext cx="79200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El ácido oléico posee un solo doble enlace, y se encuentra en el aceite de oliva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pic>
        <p:nvPicPr>
          <p:cNvPr id="76809" name="Picture 31">
            <a:extLst>
              <a:ext uri="{FF2B5EF4-FFF2-40B4-BE49-F238E27FC236}">
                <a16:creationId xmlns:a16="http://schemas.microsoft.com/office/drawing/2014/main" id="{D5624537-2CBE-4B60-A903-B93F27B3B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2133600"/>
            <a:ext cx="72009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8480" name="Rectangle 32">
            <a:extLst>
              <a:ext uri="{FF2B5EF4-FFF2-40B4-BE49-F238E27FC236}">
                <a16:creationId xmlns:a16="http://schemas.microsoft.com/office/drawing/2014/main" id="{83CBA490-22E6-40C7-B86F-2D264FF30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0325" y="2349500"/>
            <a:ext cx="6769100" cy="50323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19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TIPOS/CLASIFICACIÓN: Ácidos Grasos</a:t>
            </a:r>
            <a:br>
              <a:rPr lang="es-PR" altLang="en-US" sz="19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PR" altLang="en-US" sz="19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* Monoinsaturados *</a:t>
            </a:r>
          </a:p>
        </p:txBody>
      </p:sp>
      <p:pic>
        <p:nvPicPr>
          <p:cNvPr id="76811" name="Picture 33">
            <a:extLst>
              <a:ext uri="{FF2B5EF4-FFF2-40B4-BE49-F238E27FC236}">
                <a16:creationId xmlns:a16="http://schemas.microsoft.com/office/drawing/2014/main" id="{E75D7BA9-9DEF-496E-9D09-5F491BB0C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991100"/>
            <a:ext cx="2508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12" name="Text Box 34">
            <a:extLst>
              <a:ext uri="{FF2B5EF4-FFF2-40B4-BE49-F238E27FC236}">
                <a16:creationId xmlns:a16="http://schemas.microsoft.com/office/drawing/2014/main" id="{C53F7804-CE5D-4624-96C0-21C2C19B7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5" y="4887913"/>
            <a:ext cx="6805613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Fuentes alimenticias:</a:t>
            </a:r>
          </a:p>
        </p:txBody>
      </p:sp>
      <p:pic>
        <p:nvPicPr>
          <p:cNvPr id="76813" name="Picture 35">
            <a:extLst>
              <a:ext uri="{FF2B5EF4-FFF2-40B4-BE49-F238E27FC236}">
                <a16:creationId xmlns:a16="http://schemas.microsoft.com/office/drawing/2014/main" id="{21ED3ACA-5EB9-47EC-88A2-15696C0D6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2775" y="5414963"/>
            <a:ext cx="287338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14" name="Text Box 36">
            <a:extLst>
              <a:ext uri="{FF2B5EF4-FFF2-40B4-BE49-F238E27FC236}">
                <a16:creationId xmlns:a16="http://schemas.microsoft.com/office/drawing/2014/main" id="{F1CA16D0-ED59-4BB6-A40D-F702A1CD6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5338763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s-ES" altLang="en-US" sz="2100" b="1" i="1">
                <a:latin typeface="Tahoma" panose="020B0604030504040204" pitchFamily="34" charset="0"/>
              </a:rPr>
              <a:t>Los aceites de maní, oliva, aguacate</a:t>
            </a:r>
            <a:endParaRPr lang="en-US" altLang="en-US" sz="2100" b="1" i="1">
              <a:latin typeface="Tahoma" panose="020B0604030504040204" pitchFamily="34" charset="0"/>
            </a:endParaRPr>
          </a:p>
        </p:txBody>
      </p:sp>
      <p:pic>
        <p:nvPicPr>
          <p:cNvPr id="76815" name="Picture 37">
            <a:extLst>
              <a:ext uri="{FF2B5EF4-FFF2-40B4-BE49-F238E27FC236}">
                <a16:creationId xmlns:a16="http://schemas.microsoft.com/office/drawing/2014/main" id="{6956FE95-2CD1-4D57-A441-DF20FFFCB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2775" y="5900738"/>
            <a:ext cx="287338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16" name="Text Box 38">
            <a:extLst>
              <a:ext uri="{FF2B5EF4-FFF2-40B4-BE49-F238E27FC236}">
                <a16:creationId xmlns:a16="http://schemas.microsoft.com/office/drawing/2014/main" id="{5B01C4A3-B0D0-4B98-B171-11C75987A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5824538"/>
            <a:ext cx="7837488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s-ES" altLang="en-US" sz="2100" b="1" i="1">
                <a:latin typeface="Tahoma" panose="020B0604030504040204" pitchFamily="34" charset="0"/>
              </a:rPr>
              <a:t>Margarinas y mantecas parcialmente hidrogenadas</a:t>
            </a:r>
            <a:endParaRPr lang="en-US" altLang="en-US" sz="2100" b="1" i="1">
              <a:latin typeface="Tahom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594" name="Rectangle 2">
            <a:extLst>
              <a:ext uri="{FF2B5EF4-FFF2-40B4-BE49-F238E27FC236}">
                <a16:creationId xmlns:a16="http://schemas.microsoft.com/office/drawing/2014/main" id="{9A7C6A2D-3187-4BDF-AA80-5B6D75397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9838" y="679450"/>
            <a:ext cx="6629400" cy="58578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sp>
        <p:nvSpPr>
          <p:cNvPr id="1134595" name="Rectangle 3">
            <a:extLst>
              <a:ext uri="{FF2B5EF4-FFF2-40B4-BE49-F238E27FC236}">
                <a16:creationId xmlns:a16="http://schemas.microsoft.com/office/drawing/2014/main" id="{9D506587-B8CA-4925-9149-420A3158E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570038"/>
            <a:ext cx="7696200" cy="26193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30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TIPOS: Ácidos Grasos Insaturados</a:t>
            </a:r>
            <a:endParaRPr lang="es-PR" altLang="en-US" sz="3000" b="1" i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78852" name="Picture 4">
            <a:extLst>
              <a:ext uri="{FF2B5EF4-FFF2-40B4-BE49-F238E27FC236}">
                <a16:creationId xmlns:a16="http://schemas.microsoft.com/office/drawing/2014/main" id="{6DB57154-FB4D-4FA3-A292-9951D5494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209925"/>
            <a:ext cx="2508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853" name="Text Box 5">
            <a:extLst>
              <a:ext uri="{FF2B5EF4-FFF2-40B4-BE49-F238E27FC236}">
                <a16:creationId xmlns:a16="http://schemas.microsoft.com/office/drawing/2014/main" id="{EC0FCF91-B87F-4AC3-8810-155213B33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3106738"/>
            <a:ext cx="6805612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Pueden aceptar hidrógenos en más de un lugar:</a:t>
            </a:r>
          </a:p>
        </p:txBody>
      </p:sp>
      <p:pic>
        <p:nvPicPr>
          <p:cNvPr id="78854" name="Picture 6">
            <a:extLst>
              <a:ext uri="{FF2B5EF4-FFF2-40B4-BE49-F238E27FC236}">
                <a16:creationId xmlns:a16="http://schemas.microsoft.com/office/drawing/2014/main" id="{273EA62C-98FE-4B77-AC4C-87740B22C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060575"/>
            <a:ext cx="72009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4599" name="Rectangle 7">
            <a:extLst>
              <a:ext uri="{FF2B5EF4-FFF2-40B4-BE49-F238E27FC236}">
                <a16:creationId xmlns:a16="http://schemas.microsoft.com/office/drawing/2014/main" id="{06943C63-1588-4CE4-82F9-BA2F5C302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2276475"/>
            <a:ext cx="6769100" cy="50323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19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TIPOS/CLASIFICACIÓN: Ácidos Grasos</a:t>
            </a:r>
            <a:br>
              <a:rPr lang="es-PR" altLang="en-US" sz="19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PR" altLang="en-US" sz="19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* Poliinsaturados *</a:t>
            </a:r>
          </a:p>
        </p:txBody>
      </p:sp>
      <p:pic>
        <p:nvPicPr>
          <p:cNvPr id="78856" name="Picture 8">
            <a:extLst>
              <a:ext uri="{FF2B5EF4-FFF2-40B4-BE49-F238E27FC236}">
                <a16:creationId xmlns:a16="http://schemas.microsoft.com/office/drawing/2014/main" id="{95127006-5A5A-4C2A-8B65-DF3C1644E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54475"/>
            <a:ext cx="2508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857" name="Text Box 9">
            <a:extLst>
              <a:ext uri="{FF2B5EF4-FFF2-40B4-BE49-F238E27FC236}">
                <a16:creationId xmlns:a16="http://schemas.microsoft.com/office/drawing/2014/main" id="{31A2D450-9681-418A-992E-0BE65C37B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3951288"/>
            <a:ext cx="6805612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Fuentes alimenticias:</a:t>
            </a:r>
          </a:p>
        </p:txBody>
      </p:sp>
      <p:pic>
        <p:nvPicPr>
          <p:cNvPr id="78858" name="Picture 10">
            <a:extLst>
              <a:ext uri="{FF2B5EF4-FFF2-40B4-BE49-F238E27FC236}">
                <a16:creationId xmlns:a16="http://schemas.microsoft.com/office/drawing/2014/main" id="{D95557AF-DB93-4E51-900C-83AC0ADCE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213" y="4478338"/>
            <a:ext cx="287337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859" name="Text Box 11">
            <a:extLst>
              <a:ext uri="{FF2B5EF4-FFF2-40B4-BE49-F238E27FC236}">
                <a16:creationId xmlns:a16="http://schemas.microsoft.com/office/drawing/2014/main" id="{107ECB1D-A390-4235-AB69-A8D3DBA8C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3" y="4402138"/>
            <a:ext cx="7764462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s-ES" altLang="en-US" sz="2100" b="1" i="1">
                <a:latin typeface="Tahoma" panose="020B0604030504040204" pitchFamily="34" charset="0"/>
              </a:rPr>
              <a:t>Los aceites de maíz, girasol, cártamo, soya, ajonjolí y semilla de algodón</a:t>
            </a:r>
            <a:endParaRPr lang="en-US" altLang="en-US" sz="2100" b="1" i="1">
              <a:latin typeface="Tahoma" panose="020B0604030504040204" pitchFamily="34" charset="0"/>
            </a:endParaRPr>
          </a:p>
        </p:txBody>
      </p:sp>
      <p:pic>
        <p:nvPicPr>
          <p:cNvPr id="78860" name="Picture 12">
            <a:extLst>
              <a:ext uri="{FF2B5EF4-FFF2-40B4-BE49-F238E27FC236}">
                <a16:creationId xmlns:a16="http://schemas.microsoft.com/office/drawing/2014/main" id="{B6100283-FFF3-4D0B-8B30-84028C76A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213" y="5238750"/>
            <a:ext cx="287337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861" name="Text Box 13">
            <a:extLst>
              <a:ext uri="{FF2B5EF4-FFF2-40B4-BE49-F238E27FC236}">
                <a16:creationId xmlns:a16="http://schemas.microsoft.com/office/drawing/2014/main" id="{E4A19D34-C149-4AD9-9D7D-7BEC78059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3" y="5162550"/>
            <a:ext cx="7548562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s-ES" altLang="en-US" sz="2100" b="1" i="1">
                <a:latin typeface="Tahoma" panose="020B0604030504040204" pitchFamily="34" charset="0"/>
              </a:rPr>
              <a:t>Margarinas con aceite líquido en primer orden (en la lista de ingredientes de la etiqueta)</a:t>
            </a:r>
            <a:endParaRPr lang="en-US" altLang="en-US" sz="2100" b="1" i="1">
              <a:latin typeface="Tahoma" panose="020B0604030504040204" pitchFamily="34" charset="0"/>
            </a:endParaRPr>
          </a:p>
        </p:txBody>
      </p:sp>
      <p:pic>
        <p:nvPicPr>
          <p:cNvPr id="78862" name="Picture 14">
            <a:extLst>
              <a:ext uri="{FF2B5EF4-FFF2-40B4-BE49-F238E27FC236}">
                <a16:creationId xmlns:a16="http://schemas.microsoft.com/office/drawing/2014/main" id="{8C3C0FEE-AF27-4591-A8E8-0D7F92501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213" y="5972175"/>
            <a:ext cx="287337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863" name="Text Box 15">
            <a:extLst>
              <a:ext uri="{FF2B5EF4-FFF2-40B4-BE49-F238E27FC236}">
                <a16:creationId xmlns:a16="http://schemas.microsoft.com/office/drawing/2014/main" id="{FAB9D75B-151E-4430-AA0B-EDA4F5BB9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3" y="5895975"/>
            <a:ext cx="76930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s-ES" altLang="en-US" sz="2100" b="1" i="1">
                <a:latin typeface="Tahoma" panose="020B0604030504040204" pitchFamily="34" charset="0"/>
              </a:rPr>
              <a:t>Mayonesa y en algunos aderezos para ensaladas</a:t>
            </a:r>
            <a:endParaRPr lang="en-US" altLang="en-US" sz="2100" b="1" i="1">
              <a:latin typeface="Tahom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666" name="Rectangle 2">
            <a:extLst>
              <a:ext uri="{FF2B5EF4-FFF2-40B4-BE49-F238E27FC236}">
                <a16:creationId xmlns:a16="http://schemas.microsoft.com/office/drawing/2014/main" id="{D06009A3-F1CD-4F7D-BDB4-52906BB7C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913" y="981075"/>
            <a:ext cx="6629400" cy="58578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sp>
        <p:nvSpPr>
          <p:cNvPr id="1137667" name="Rectangle 3">
            <a:extLst>
              <a:ext uri="{FF2B5EF4-FFF2-40B4-BE49-F238E27FC236}">
                <a16:creationId xmlns:a16="http://schemas.microsoft.com/office/drawing/2014/main" id="{20194B33-3736-4D17-83EA-EDC83A840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871663"/>
            <a:ext cx="7696200" cy="26193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30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TIPOS: Ácidos Grasos Insaturados</a:t>
            </a:r>
            <a:endParaRPr lang="es-PR" altLang="en-US" sz="3000" b="1" i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80900" name="Picture 4">
            <a:extLst>
              <a:ext uri="{FF2B5EF4-FFF2-40B4-BE49-F238E27FC236}">
                <a16:creationId xmlns:a16="http://schemas.microsoft.com/office/drawing/2014/main" id="{2FEC5537-B048-4103-BA79-43F8F96F0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5338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901" name="Text Box 5">
            <a:extLst>
              <a:ext uri="{FF2B5EF4-FFF2-40B4-BE49-F238E27FC236}">
                <a16:creationId xmlns:a16="http://schemas.microsoft.com/office/drawing/2014/main" id="{8E8A395A-6883-4D3E-89EE-DFFAE038C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3232150"/>
            <a:ext cx="6805612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Beneficios para la salud:</a:t>
            </a:r>
          </a:p>
        </p:txBody>
      </p:sp>
      <p:pic>
        <p:nvPicPr>
          <p:cNvPr id="80902" name="Picture 6">
            <a:extLst>
              <a:ext uri="{FF2B5EF4-FFF2-40B4-BE49-F238E27FC236}">
                <a16:creationId xmlns:a16="http://schemas.microsoft.com/office/drawing/2014/main" id="{8584CFDC-673A-4355-B998-A96EA5411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2276475"/>
            <a:ext cx="72009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7671" name="Rectangle 7">
            <a:extLst>
              <a:ext uri="{FF2B5EF4-FFF2-40B4-BE49-F238E27FC236}">
                <a16:creationId xmlns:a16="http://schemas.microsoft.com/office/drawing/2014/main" id="{0D1CD5E9-3DC5-45EA-BBEE-0F6EABC72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425" y="2492375"/>
            <a:ext cx="6769100" cy="50323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19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TIPOS/CLASIFICACIÓN: Ácidos Grasos</a:t>
            </a:r>
            <a:br>
              <a:rPr lang="es-PR" altLang="en-US" sz="19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PR" altLang="en-US" sz="19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* Poliinsaturados *</a:t>
            </a:r>
          </a:p>
        </p:txBody>
      </p:sp>
      <p:pic>
        <p:nvPicPr>
          <p:cNvPr id="80904" name="Picture 8">
            <a:extLst>
              <a:ext uri="{FF2B5EF4-FFF2-40B4-BE49-F238E27FC236}">
                <a16:creationId xmlns:a16="http://schemas.microsoft.com/office/drawing/2014/main" id="{DE624CD9-6352-4DAC-B34C-0CDAD6A7B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213" y="3865563"/>
            <a:ext cx="287337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905" name="Text Box 9">
            <a:extLst>
              <a:ext uri="{FF2B5EF4-FFF2-40B4-BE49-F238E27FC236}">
                <a16:creationId xmlns:a16="http://schemas.microsoft.com/office/drawing/2014/main" id="{F736C469-3C36-40FC-B5EA-61016C986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3" y="3789363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s-ES" altLang="en-US" sz="2100" b="1" i="1">
                <a:latin typeface="Tahoma" panose="020B0604030504040204" pitchFamily="34" charset="0"/>
              </a:rPr>
              <a:t>Reducción en el colesterol sanguíneo:</a:t>
            </a:r>
            <a:endParaRPr lang="en-US" altLang="en-US" sz="2100" b="1" i="1">
              <a:latin typeface="Tahoma" panose="020B0604030504040204" pitchFamily="34" charset="0"/>
            </a:endParaRPr>
          </a:p>
        </p:txBody>
      </p:sp>
      <p:pic>
        <p:nvPicPr>
          <p:cNvPr id="80906" name="Picture 10">
            <a:extLst>
              <a:ext uri="{FF2B5EF4-FFF2-40B4-BE49-F238E27FC236}">
                <a16:creationId xmlns:a16="http://schemas.microsoft.com/office/drawing/2014/main" id="{06AB35C3-1CA9-4BEA-9548-7FC28B95D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308475"/>
            <a:ext cx="3048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7" name="Text Box 11">
            <a:extLst>
              <a:ext uri="{FF2B5EF4-FFF2-40B4-BE49-F238E27FC236}">
                <a16:creationId xmlns:a16="http://schemas.microsoft.com/office/drawing/2014/main" id="{AC81E3F6-7C6F-41FF-BC1A-602870620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063" y="4256088"/>
            <a:ext cx="60626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b="1" i="1" dirty="0" err="1">
                <a:latin typeface="Arial" panose="020B0604020202020204" pitchFamily="34" charset="0"/>
              </a:rPr>
              <a:t>Aumenta</a:t>
            </a:r>
            <a:r>
              <a:rPr lang="en-US" altLang="en-US" b="1" i="1">
                <a:latin typeface="Arial" panose="020B0604020202020204" pitchFamily="34" charset="0"/>
              </a:rPr>
              <a:t> la HDL-C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3">
            <a:extLst>
              <a:ext uri="{FF2B5EF4-FFF2-40B4-BE49-F238E27FC236}">
                <a16:creationId xmlns:a16="http://schemas.microsoft.com/office/drawing/2014/main" id="{910B0C4A-912C-4F82-B705-C12590383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630238"/>
            <a:ext cx="7019925" cy="588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 dir="l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>
            <a:extLst>
              <a:ext uri="{FF2B5EF4-FFF2-40B4-BE49-F238E27FC236}">
                <a16:creationId xmlns:a16="http://schemas.microsoft.com/office/drawing/2014/main" id="{E71C1F1D-1C16-476A-9C26-3FFEAB69B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92325"/>
            <a:ext cx="2508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995" name="Text Box 5">
            <a:extLst>
              <a:ext uri="{FF2B5EF4-FFF2-40B4-BE49-F238E27FC236}">
                <a16:creationId xmlns:a16="http://schemas.microsoft.com/office/drawing/2014/main" id="{A4771807-B26A-4587-BB0E-AA1DEC714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989138"/>
            <a:ext cx="6805612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Ácidos Grasos</a:t>
            </a:r>
          </a:p>
        </p:txBody>
      </p:sp>
      <p:pic>
        <p:nvPicPr>
          <p:cNvPr id="84996" name="Picture 6">
            <a:extLst>
              <a:ext uri="{FF2B5EF4-FFF2-40B4-BE49-F238E27FC236}">
                <a16:creationId xmlns:a16="http://schemas.microsoft.com/office/drawing/2014/main" id="{C5BBA042-3924-4ABF-9FC6-22E699409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7238" y="3341688"/>
            <a:ext cx="287337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997" name="Text Box 7">
            <a:extLst>
              <a:ext uri="{FF2B5EF4-FFF2-40B4-BE49-F238E27FC236}">
                <a16:creationId xmlns:a16="http://schemas.microsoft.com/office/drawing/2014/main" id="{C7816622-48F0-4464-8D5F-94F28C5FA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688" y="3265488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Monoglicéridos</a:t>
            </a:r>
          </a:p>
        </p:txBody>
      </p:sp>
      <p:pic>
        <p:nvPicPr>
          <p:cNvPr id="84998" name="Picture 8">
            <a:extLst>
              <a:ext uri="{FF2B5EF4-FFF2-40B4-BE49-F238E27FC236}">
                <a16:creationId xmlns:a16="http://schemas.microsoft.com/office/drawing/2014/main" id="{94EF077D-5E2F-452D-9DCC-693710AA8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513013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999" name="Text Box 9">
            <a:extLst>
              <a:ext uri="{FF2B5EF4-FFF2-40B4-BE49-F238E27FC236}">
                <a16:creationId xmlns:a16="http://schemas.microsoft.com/office/drawing/2014/main" id="{4B41B142-DA5F-4879-81F4-B4F612BB1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2409825"/>
            <a:ext cx="795655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Grasas Neutras - </a:t>
            </a:r>
            <a:r>
              <a:rPr lang="en-US" altLang="en-US" sz="2300" b="1" i="1">
                <a:latin typeface="Tahoma" panose="020B0604030504040204" pitchFamily="34" charset="0"/>
              </a:rPr>
              <a:t>Ésteres de ácidos grasos con glicerol:</a:t>
            </a:r>
          </a:p>
        </p:txBody>
      </p:sp>
      <p:pic>
        <p:nvPicPr>
          <p:cNvPr id="85000" name="Picture 10">
            <a:extLst>
              <a:ext uri="{FF2B5EF4-FFF2-40B4-BE49-F238E27FC236}">
                <a16:creationId xmlns:a16="http://schemas.microsoft.com/office/drawing/2014/main" id="{E1EFE953-507E-4D93-AE1E-0396D8C10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7238" y="3813175"/>
            <a:ext cx="287337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001" name="Text Box 11">
            <a:extLst>
              <a:ext uri="{FF2B5EF4-FFF2-40B4-BE49-F238E27FC236}">
                <a16:creationId xmlns:a16="http://schemas.microsoft.com/office/drawing/2014/main" id="{4EAA6E8E-5CE2-4BB6-B1C3-C83642BCD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688" y="3736975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Diglicéridos</a:t>
            </a:r>
          </a:p>
        </p:txBody>
      </p:sp>
      <p:pic>
        <p:nvPicPr>
          <p:cNvPr id="85002" name="Picture 12">
            <a:extLst>
              <a:ext uri="{FF2B5EF4-FFF2-40B4-BE49-F238E27FC236}">
                <a16:creationId xmlns:a16="http://schemas.microsoft.com/office/drawing/2014/main" id="{F3B7C524-8BC2-4CB9-BE28-97E290700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09988" y="3362325"/>
            <a:ext cx="287337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003" name="Text Box 13">
            <a:extLst>
              <a:ext uri="{FF2B5EF4-FFF2-40B4-BE49-F238E27FC236}">
                <a16:creationId xmlns:a16="http://schemas.microsoft.com/office/drawing/2014/main" id="{E6C6D5D7-6ED6-4F8E-8049-B6BB56B1A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8438" y="3286125"/>
            <a:ext cx="344487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Triglicéridos</a:t>
            </a:r>
          </a:p>
        </p:txBody>
      </p:sp>
      <p:pic>
        <p:nvPicPr>
          <p:cNvPr id="85004" name="Picture 14">
            <a:extLst>
              <a:ext uri="{FF2B5EF4-FFF2-40B4-BE49-F238E27FC236}">
                <a16:creationId xmlns:a16="http://schemas.microsoft.com/office/drawing/2014/main" id="{7E4F0090-B0CE-4F8E-BCEA-2FEA791DF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322763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005" name="Text Box 15">
            <a:extLst>
              <a:ext uri="{FF2B5EF4-FFF2-40B4-BE49-F238E27FC236}">
                <a16:creationId xmlns:a16="http://schemas.microsoft.com/office/drawing/2014/main" id="{A8463401-83F2-4EF9-ABCC-006D8C423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4221163"/>
            <a:ext cx="78486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Ceras - </a:t>
            </a:r>
            <a:r>
              <a:rPr lang="en-US" altLang="en-US" sz="2300" b="1" i="1">
                <a:latin typeface="Tahoma" panose="020B0604030504040204" pitchFamily="34" charset="0"/>
              </a:rPr>
              <a:t>Ésteres de ácidos grasos con alcoholes de alto peso molecular:</a:t>
            </a:r>
          </a:p>
        </p:txBody>
      </p:sp>
      <p:pic>
        <p:nvPicPr>
          <p:cNvPr id="85006" name="Picture 16">
            <a:extLst>
              <a:ext uri="{FF2B5EF4-FFF2-40B4-BE49-F238E27FC236}">
                <a16:creationId xmlns:a16="http://schemas.microsoft.com/office/drawing/2014/main" id="{06116ED2-482E-48FF-AF05-201380840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7238" y="5141913"/>
            <a:ext cx="287337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007" name="Text Box 17">
            <a:extLst>
              <a:ext uri="{FF2B5EF4-FFF2-40B4-BE49-F238E27FC236}">
                <a16:creationId xmlns:a16="http://schemas.microsoft.com/office/drawing/2014/main" id="{51ACE3E0-387A-4A26-8573-45B4DE06C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688" y="5065713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Esteres esteroides (Ej: Éster de colesterol)</a:t>
            </a:r>
          </a:p>
        </p:txBody>
      </p:sp>
      <p:pic>
        <p:nvPicPr>
          <p:cNvPr id="85008" name="Picture 18">
            <a:extLst>
              <a:ext uri="{FF2B5EF4-FFF2-40B4-BE49-F238E27FC236}">
                <a16:creationId xmlns:a16="http://schemas.microsoft.com/office/drawing/2014/main" id="{81C9C3B9-A7E3-4419-80F4-1DBE53C41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7238" y="5613400"/>
            <a:ext cx="287337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009" name="Text Box 19">
            <a:extLst>
              <a:ext uri="{FF2B5EF4-FFF2-40B4-BE49-F238E27FC236}">
                <a16:creationId xmlns:a16="http://schemas.microsoft.com/office/drawing/2014/main" id="{889DFA14-31B3-4143-8AC8-A9333D464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688" y="5537200"/>
            <a:ext cx="769302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Esteres no esteroides (Ej: palmitato de retinol [ésteres de vitamina A])</a:t>
            </a:r>
          </a:p>
        </p:txBody>
      </p:sp>
      <p:sp>
        <p:nvSpPr>
          <p:cNvPr id="1133588" name="Rectangle 20">
            <a:extLst>
              <a:ext uri="{FF2B5EF4-FFF2-40B4-BE49-F238E27FC236}">
                <a16:creationId xmlns:a16="http://schemas.microsoft.com/office/drawing/2014/main" id="{237FD13E-00F2-4DFD-9D52-56ED09F89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1268413"/>
            <a:ext cx="8893175" cy="43180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GRASAS:</a:t>
            </a:r>
            <a:r>
              <a:rPr lang="es-PR" altLang="en-US" sz="3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TIPOS/CLASIFICACIÓN: Simples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>
            <a:extLst>
              <a:ext uri="{FF2B5EF4-FFF2-40B4-BE49-F238E27FC236}">
                <a16:creationId xmlns:a16="http://schemas.microsoft.com/office/drawing/2014/main" id="{03D9A477-74D1-4454-A31A-5E806A57B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643063"/>
            <a:ext cx="769620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PR" altLang="en-US" sz="3100" b="1" i="1">
                <a:latin typeface="Trebuchet MS" panose="020B0603020202020204" pitchFamily="34" charset="0"/>
              </a:rPr>
              <a:t>CONCEPTO</a:t>
            </a:r>
            <a:endParaRPr lang="es-PR" altLang="en-US" sz="3100">
              <a:latin typeface="Trebuchet MS" panose="020B0603020202020204" pitchFamily="34" charset="0"/>
            </a:endParaRPr>
          </a:p>
        </p:txBody>
      </p:sp>
      <p:sp>
        <p:nvSpPr>
          <p:cNvPr id="1084422" name="Rectangle 6">
            <a:extLst>
              <a:ext uri="{FF2B5EF4-FFF2-40B4-BE49-F238E27FC236}">
                <a16:creationId xmlns:a16="http://schemas.microsoft.com/office/drawing/2014/main" id="{CD9FF938-304C-4F27-951D-5117ADD2C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779463"/>
            <a:ext cx="6629400" cy="58578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sp>
        <p:nvSpPr>
          <p:cNvPr id="13316" name="Text Box 7">
            <a:extLst>
              <a:ext uri="{FF2B5EF4-FFF2-40B4-BE49-F238E27FC236}">
                <a16:creationId xmlns:a16="http://schemas.microsoft.com/office/drawing/2014/main" id="{F44701E9-E18A-469B-A205-8A402249C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2208213"/>
            <a:ext cx="6911975" cy="345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s-ES" altLang="en-US" sz="3800" b="1">
                <a:latin typeface="Verdana" panose="020B0604030504040204" pitchFamily="34" charset="0"/>
              </a:rPr>
              <a:t>Compuestos Orgánicos</a:t>
            </a:r>
          </a:p>
          <a:p>
            <a:pPr algn="l" eaLnBrk="1" hangingPunct="1">
              <a:spcBef>
                <a:spcPct val="20000"/>
              </a:spcBef>
            </a:pPr>
            <a:r>
              <a:rPr lang="es-ES" altLang="en-US" sz="3800" b="1">
                <a:latin typeface="Verdana" panose="020B0604030504040204" pitchFamily="34" charset="0"/>
              </a:rPr>
              <a:t>Formados de Glicerol y</a:t>
            </a:r>
          </a:p>
          <a:p>
            <a:pPr algn="l" eaLnBrk="1" hangingPunct="1">
              <a:spcBef>
                <a:spcPct val="20000"/>
              </a:spcBef>
            </a:pPr>
            <a:r>
              <a:rPr lang="es-ES" altLang="en-US" sz="3800" b="1">
                <a:latin typeface="Verdana" panose="020B0604030504040204" pitchFamily="34" charset="0"/>
              </a:rPr>
              <a:t>Ácidos Grasos que son</a:t>
            </a:r>
          </a:p>
          <a:p>
            <a:pPr algn="l" eaLnBrk="1" hangingPunct="1">
              <a:spcBef>
                <a:spcPct val="20000"/>
              </a:spcBef>
            </a:pPr>
            <a:r>
              <a:rPr lang="es-ES" altLang="en-US" sz="3800" b="1">
                <a:latin typeface="Verdana" panose="020B0604030504040204" pitchFamily="34" charset="0"/>
              </a:rPr>
              <a:t>Insolubles en Agua</a:t>
            </a:r>
          </a:p>
          <a:p>
            <a:pPr algn="l" eaLnBrk="1" hangingPunct="1">
              <a:spcBef>
                <a:spcPct val="20000"/>
              </a:spcBef>
            </a:pPr>
            <a:r>
              <a:rPr lang="es-ES" altLang="en-US" sz="3800" b="1">
                <a:latin typeface="Verdana" panose="020B0604030504040204" pitchFamily="34" charset="0"/>
              </a:rPr>
              <a:t>(Hidrofóbicos)</a:t>
            </a:r>
            <a:endParaRPr lang="en-US" altLang="en-US" sz="3800" b="1">
              <a:latin typeface="Verdan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>
            <a:extLst>
              <a:ext uri="{FF2B5EF4-FFF2-40B4-BE49-F238E27FC236}">
                <a16:creationId xmlns:a16="http://schemas.microsoft.com/office/drawing/2014/main" id="{10F101EF-E72C-4F25-84E1-D2B13AFDC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25675"/>
            <a:ext cx="2508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043" name="Text Box 5">
            <a:extLst>
              <a:ext uri="{FF2B5EF4-FFF2-40B4-BE49-F238E27FC236}">
                <a16:creationId xmlns:a16="http://schemas.microsoft.com/office/drawing/2014/main" id="{8E2A4DCB-2BEB-4A47-AC6C-5BFC69A64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122488"/>
            <a:ext cx="799147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Fosfolípidos - </a:t>
            </a:r>
            <a:r>
              <a:rPr lang="en-US" altLang="en-US" sz="2300" b="1" i="1">
                <a:latin typeface="Tahoma" panose="020B0604030504040204" pitchFamily="34" charset="0"/>
              </a:rPr>
              <a:t>Compuestos por ácido fosfórico, ácidos grasos:</a:t>
            </a:r>
          </a:p>
        </p:txBody>
      </p:sp>
      <p:pic>
        <p:nvPicPr>
          <p:cNvPr id="87044" name="Picture 6">
            <a:extLst>
              <a:ext uri="{FF2B5EF4-FFF2-40B4-BE49-F238E27FC236}">
                <a16:creationId xmlns:a16="http://schemas.microsoft.com/office/drawing/2014/main" id="{703184C1-DB4D-47B7-BC96-AB91E8AEF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2775" y="3062288"/>
            <a:ext cx="287338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045" name="Text Box 7">
            <a:extLst>
              <a:ext uri="{FF2B5EF4-FFF2-40B4-BE49-F238E27FC236}">
                <a16:creationId xmlns:a16="http://schemas.microsoft.com/office/drawing/2014/main" id="{8E7BDBFF-041D-4164-A14C-71A10A8AC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2986088"/>
            <a:ext cx="7548563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Glicerofosfolípidos (Ej: lecitinas, cefalinas, plasmológenos)</a:t>
            </a:r>
          </a:p>
        </p:txBody>
      </p:sp>
      <p:pic>
        <p:nvPicPr>
          <p:cNvPr id="87046" name="Picture 8">
            <a:extLst>
              <a:ext uri="{FF2B5EF4-FFF2-40B4-BE49-F238E27FC236}">
                <a16:creationId xmlns:a16="http://schemas.microsoft.com/office/drawing/2014/main" id="{27F3A46A-ED72-4E81-9C32-B5D037D06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2775" y="3875088"/>
            <a:ext cx="287338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047" name="Text Box 9">
            <a:extLst>
              <a:ext uri="{FF2B5EF4-FFF2-40B4-BE49-F238E27FC236}">
                <a16:creationId xmlns:a16="http://schemas.microsoft.com/office/drawing/2014/main" id="{57CC2DCE-5279-4D6F-B54C-3115FF898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3778250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Glucoesfingolípidos (Ej: esfingomielinas)</a:t>
            </a:r>
          </a:p>
        </p:txBody>
      </p:sp>
      <p:pic>
        <p:nvPicPr>
          <p:cNvPr id="87048" name="Picture 10">
            <a:extLst>
              <a:ext uri="{FF2B5EF4-FFF2-40B4-BE49-F238E27FC236}">
                <a16:creationId xmlns:a16="http://schemas.microsoft.com/office/drawing/2014/main" id="{D6CA7014-E5AF-40C0-84EE-AB0D35512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386263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049" name="Text Box 11">
            <a:extLst>
              <a:ext uri="{FF2B5EF4-FFF2-40B4-BE49-F238E27FC236}">
                <a16:creationId xmlns:a16="http://schemas.microsoft.com/office/drawing/2014/main" id="{DDFCFAF2-1397-450E-8678-8DEA60374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283075"/>
            <a:ext cx="8064500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Glucolípidos - </a:t>
            </a:r>
            <a:r>
              <a:rPr lang="en-US" altLang="en-US" sz="2300" b="1" i="1">
                <a:latin typeface="Tahoma" panose="020B0604030504040204" pitchFamily="34" charset="0"/>
              </a:rPr>
              <a:t>Compuestos por ácidos grasos, monosacáridos y una base de nitrógeno (Ej: cerebrósidos, gangliósidos, ceramida)</a:t>
            </a:r>
          </a:p>
        </p:txBody>
      </p:sp>
      <p:pic>
        <p:nvPicPr>
          <p:cNvPr id="87050" name="Picture 12">
            <a:extLst>
              <a:ext uri="{FF2B5EF4-FFF2-40B4-BE49-F238E27FC236}">
                <a16:creationId xmlns:a16="http://schemas.microsoft.com/office/drawing/2014/main" id="{9F9BA509-7E10-41FE-8054-AE5A181FC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610225"/>
            <a:ext cx="2508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051" name="Text Box 13">
            <a:extLst>
              <a:ext uri="{FF2B5EF4-FFF2-40B4-BE49-F238E27FC236}">
                <a16:creationId xmlns:a16="http://schemas.microsoft.com/office/drawing/2014/main" id="{96B9AD53-D111-41A3-966A-E3BCDC572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507038"/>
            <a:ext cx="8135938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Lipoproteínas – </a:t>
            </a:r>
            <a:r>
              <a:rPr lang="en-US" altLang="en-US" sz="2300" b="1" i="1">
                <a:latin typeface="Tahoma" panose="020B0604030504040204" pitchFamily="34" charset="0"/>
              </a:rPr>
              <a:t>Partículas de lípidos y proteínas</a:t>
            </a:r>
          </a:p>
        </p:txBody>
      </p:sp>
      <p:sp>
        <p:nvSpPr>
          <p:cNvPr id="1118222" name="Rectangle 14">
            <a:extLst>
              <a:ext uri="{FF2B5EF4-FFF2-40B4-BE49-F238E27FC236}">
                <a16:creationId xmlns:a16="http://schemas.microsoft.com/office/drawing/2014/main" id="{CAEE3284-D0D8-4615-965B-C3954AC82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268413"/>
            <a:ext cx="8893175" cy="43180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GRASAS:</a:t>
            </a:r>
            <a:r>
              <a:rPr lang="es-PR" altLang="en-US" sz="3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TIPOS/CLASIFICACIÓN: Compuestas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4">
            <a:extLst>
              <a:ext uri="{FF2B5EF4-FFF2-40B4-BE49-F238E27FC236}">
                <a16:creationId xmlns:a16="http://schemas.microsoft.com/office/drawing/2014/main" id="{4AD277BD-EB9A-41CD-8DC7-F52826168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93963"/>
            <a:ext cx="4889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091" name="Text Box 5">
            <a:extLst>
              <a:ext uri="{FF2B5EF4-FFF2-40B4-BE49-F238E27FC236}">
                <a16:creationId xmlns:a16="http://schemas.microsoft.com/office/drawing/2014/main" id="{D46E72B9-AADF-409B-AFF8-8CF8B4398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2420938"/>
            <a:ext cx="6588125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3700" b="1">
                <a:latin typeface="Tahoma" panose="020B0604030504040204" pitchFamily="34" charset="0"/>
              </a:rPr>
              <a:t>Simples o neutras</a:t>
            </a:r>
          </a:p>
        </p:txBody>
      </p:sp>
      <p:pic>
        <p:nvPicPr>
          <p:cNvPr id="89092" name="Picture 6">
            <a:extLst>
              <a:ext uri="{FF2B5EF4-FFF2-40B4-BE49-F238E27FC236}">
                <a16:creationId xmlns:a16="http://schemas.microsoft.com/office/drawing/2014/main" id="{636129AD-A410-4368-83B1-D1318D895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422650"/>
            <a:ext cx="4889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093" name="Text Box 7">
            <a:extLst>
              <a:ext uri="{FF2B5EF4-FFF2-40B4-BE49-F238E27FC236}">
                <a16:creationId xmlns:a16="http://schemas.microsoft.com/office/drawing/2014/main" id="{D9C7FC33-C3B7-478C-A709-6EA81F677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3349625"/>
            <a:ext cx="7667625" cy="65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3700" b="1">
                <a:latin typeface="Tahoma" panose="020B0604030504040204" pitchFamily="34" charset="0"/>
              </a:rPr>
              <a:t>Derivadas (de las compuestas)</a:t>
            </a:r>
          </a:p>
        </p:txBody>
      </p:sp>
      <p:pic>
        <p:nvPicPr>
          <p:cNvPr id="89094" name="Picture 8">
            <a:extLst>
              <a:ext uri="{FF2B5EF4-FFF2-40B4-BE49-F238E27FC236}">
                <a16:creationId xmlns:a16="http://schemas.microsoft.com/office/drawing/2014/main" id="{811517A3-6B6C-48D8-9505-6E44335E7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445000"/>
            <a:ext cx="4889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095" name="Text Box 9">
            <a:extLst>
              <a:ext uri="{FF2B5EF4-FFF2-40B4-BE49-F238E27FC236}">
                <a16:creationId xmlns:a16="http://schemas.microsoft.com/office/drawing/2014/main" id="{2E5EDE39-7767-4041-A0D8-165A99797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4371975"/>
            <a:ext cx="6588125" cy="65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3700" b="1">
                <a:latin typeface="Tahoma" panose="020B0604030504040204" pitchFamily="34" charset="0"/>
              </a:rPr>
              <a:t>Compuestas</a:t>
            </a:r>
          </a:p>
        </p:txBody>
      </p:sp>
      <p:sp>
        <p:nvSpPr>
          <p:cNvPr id="1138698" name="Rectangle 10">
            <a:extLst>
              <a:ext uri="{FF2B5EF4-FFF2-40B4-BE49-F238E27FC236}">
                <a16:creationId xmlns:a16="http://schemas.microsoft.com/office/drawing/2014/main" id="{17E8B0FA-485A-46F7-A073-651FD91BE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1052513"/>
            <a:ext cx="8893175" cy="576262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4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GRASAS:</a:t>
            </a:r>
            <a:r>
              <a:rPr lang="es-PR" altLang="en-US" sz="34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TIPOS/CLASIFICACIÓN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>
            <a:extLst>
              <a:ext uri="{FF2B5EF4-FFF2-40B4-BE49-F238E27FC236}">
                <a16:creationId xmlns:a16="http://schemas.microsoft.com/office/drawing/2014/main" id="{24D68B73-BF81-4E50-BF98-DAE013603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060575"/>
            <a:ext cx="72009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9477" name="Rectangle 5">
            <a:extLst>
              <a:ext uri="{FF2B5EF4-FFF2-40B4-BE49-F238E27FC236}">
                <a16:creationId xmlns:a16="http://schemas.microsoft.com/office/drawing/2014/main" id="{6BD47109-9837-47FC-B5C0-7BA179118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2276475"/>
            <a:ext cx="6769100" cy="50323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3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TRICLICÉRIDOS (Triacilglicerol)</a:t>
            </a:r>
          </a:p>
        </p:txBody>
      </p:sp>
      <p:sp>
        <p:nvSpPr>
          <p:cNvPr id="91140" name="Text Box 6">
            <a:extLst>
              <a:ext uri="{FF2B5EF4-FFF2-40B4-BE49-F238E27FC236}">
                <a16:creationId xmlns:a16="http://schemas.microsoft.com/office/drawing/2014/main" id="{CCED7EAD-0101-4A1A-A875-B82D9318B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675" y="3114675"/>
            <a:ext cx="6911975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s-ES" altLang="en-US" sz="3000" b="1">
                <a:latin typeface="Verdana" panose="020B0604030504040204" pitchFamily="34" charset="0"/>
              </a:rPr>
              <a:t>Representan la forma de almacenamiento de los ácidos grasos libres en el tejido adiposo (dentro de las células grasas o adipositos) y músculos esqueléticos</a:t>
            </a:r>
            <a:endParaRPr lang="en-US" altLang="en-US" sz="3000">
              <a:latin typeface="Verdana" panose="020B0604030504040204" pitchFamily="34" charset="0"/>
            </a:endParaRPr>
          </a:p>
        </p:txBody>
      </p:sp>
      <p:sp>
        <p:nvSpPr>
          <p:cNvPr id="1129479" name="Rectangle 7">
            <a:extLst>
              <a:ext uri="{FF2B5EF4-FFF2-40B4-BE49-F238E27FC236}">
                <a16:creationId xmlns:a16="http://schemas.microsoft.com/office/drawing/2014/main" id="{E4596E84-1262-40E9-AD48-287BAFDB88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1268413"/>
            <a:ext cx="8893175" cy="43180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GRASAS:</a:t>
            </a:r>
            <a:r>
              <a:rPr lang="es-PR" altLang="en-US" sz="3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CLASIFICACIÓN: Simples o Neutras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>
            <a:extLst>
              <a:ext uri="{FF2B5EF4-FFF2-40B4-BE49-F238E27FC236}">
                <a16:creationId xmlns:a16="http://schemas.microsoft.com/office/drawing/2014/main" id="{9D13A644-167B-4A0A-8D28-6A00FD5EC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038475"/>
            <a:ext cx="2508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187" name="Text Box 5">
            <a:extLst>
              <a:ext uri="{FF2B5EF4-FFF2-40B4-BE49-F238E27FC236}">
                <a16:creationId xmlns:a16="http://schemas.microsoft.com/office/drawing/2014/main" id="{D30EFC3E-10AF-42B7-8821-8A16BF9A2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2935288"/>
            <a:ext cx="7956550" cy="114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Esteres que se componen de tres moléculas de ácidos grasos unidos a un glicerol (alcohol trihidroxilado)</a:t>
            </a:r>
          </a:p>
        </p:txBody>
      </p:sp>
      <p:pic>
        <p:nvPicPr>
          <p:cNvPr id="93188" name="Picture 6">
            <a:extLst>
              <a:ext uri="{FF2B5EF4-FFF2-40B4-BE49-F238E27FC236}">
                <a16:creationId xmlns:a16="http://schemas.microsoft.com/office/drawing/2014/main" id="{52EE1E67-9D52-4445-A7E8-F182F1E7C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249738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189" name="Text Box 7">
            <a:extLst>
              <a:ext uri="{FF2B5EF4-FFF2-40B4-BE49-F238E27FC236}">
                <a16:creationId xmlns:a16="http://schemas.microsoft.com/office/drawing/2014/main" id="{E9357BEE-17ED-4A22-9B68-B88878071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4146550"/>
            <a:ext cx="802957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Forma de almacenamiento de los ácidos grasos libres en el tejido adiposo y músculos esqueléticos</a:t>
            </a:r>
          </a:p>
        </p:txBody>
      </p:sp>
      <p:pic>
        <p:nvPicPr>
          <p:cNvPr id="93190" name="Picture 8">
            <a:extLst>
              <a:ext uri="{FF2B5EF4-FFF2-40B4-BE49-F238E27FC236}">
                <a16:creationId xmlns:a16="http://schemas.microsoft.com/office/drawing/2014/main" id="{E501755C-B4DA-4F77-8430-B1E79FBBB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773238"/>
            <a:ext cx="7127875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2793" name="Rectangle 9">
            <a:extLst>
              <a:ext uri="{FF2B5EF4-FFF2-40B4-BE49-F238E27FC236}">
                <a16:creationId xmlns:a16="http://schemas.microsoft.com/office/drawing/2014/main" id="{3AE2C08A-4529-485B-ACBA-A29AE7828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2060575"/>
            <a:ext cx="6769100" cy="50323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2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TRIGLICÉRIDOS (TRIACILGLICEROL) </a:t>
            </a:r>
            <a:br>
              <a:rPr lang="es-PR" altLang="en-US" sz="2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PR" altLang="en-US" sz="2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* Concepto *</a:t>
            </a:r>
          </a:p>
        </p:txBody>
      </p:sp>
      <p:sp>
        <p:nvSpPr>
          <p:cNvPr id="1142794" name="Rectangle 10">
            <a:extLst>
              <a:ext uri="{FF2B5EF4-FFF2-40B4-BE49-F238E27FC236}">
                <a16:creationId xmlns:a16="http://schemas.microsoft.com/office/drawing/2014/main" id="{D830D2DE-D4CF-46DA-9320-6096CC0C6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981075"/>
            <a:ext cx="8893175" cy="43180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GRASAS:</a:t>
            </a:r>
            <a:r>
              <a:rPr lang="es-PR" altLang="en-US" sz="3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CLASIFICACIÓN: Simples o Neutras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>
            <a:extLst>
              <a:ext uri="{FF2B5EF4-FFF2-40B4-BE49-F238E27FC236}">
                <a16:creationId xmlns:a16="http://schemas.microsoft.com/office/drawing/2014/main" id="{7CFD2C7B-2AAD-4D20-8587-C594D6AAF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650875"/>
            <a:ext cx="7345362" cy="581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pull dir="d"/>
    <p:sndAc>
      <p:stSnd>
        <p:snd r:embed="rId4" name="whoosh.wav"/>
      </p:stSnd>
    </p:sndAc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3">
            <a:extLst>
              <a:ext uri="{FF2B5EF4-FFF2-40B4-BE49-F238E27FC236}">
                <a16:creationId xmlns:a16="http://schemas.microsoft.com/office/drawing/2014/main" id="{37C3846A-83B4-434D-A615-D27A0678C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746125"/>
            <a:ext cx="7488237" cy="570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 dir="l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4">
            <a:extLst>
              <a:ext uri="{FF2B5EF4-FFF2-40B4-BE49-F238E27FC236}">
                <a16:creationId xmlns:a16="http://schemas.microsoft.com/office/drawing/2014/main" id="{7FB795D7-5515-4F46-B6A5-C689A2D6D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060575"/>
            <a:ext cx="72009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5861" name="Rectangle 5">
            <a:extLst>
              <a:ext uri="{FF2B5EF4-FFF2-40B4-BE49-F238E27FC236}">
                <a16:creationId xmlns:a16="http://schemas.microsoft.com/office/drawing/2014/main" id="{F8E200FB-2824-4E76-900D-DD3A8F775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2276475"/>
            <a:ext cx="6769100" cy="50323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3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TRICLICÉRIDOS (Triacilglicerol)</a:t>
            </a:r>
          </a:p>
        </p:txBody>
      </p:sp>
      <p:pic>
        <p:nvPicPr>
          <p:cNvPr id="99332" name="Picture 6">
            <a:extLst>
              <a:ext uri="{FF2B5EF4-FFF2-40B4-BE49-F238E27FC236}">
                <a16:creationId xmlns:a16="http://schemas.microsoft.com/office/drawing/2014/main" id="{1A5C533C-665E-4EF4-BD33-579488505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5338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333" name="Text Box 7">
            <a:extLst>
              <a:ext uri="{FF2B5EF4-FFF2-40B4-BE49-F238E27FC236}">
                <a16:creationId xmlns:a16="http://schemas.microsoft.com/office/drawing/2014/main" id="{E04DBBD3-F880-40BA-B37A-7E50558B3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3232150"/>
            <a:ext cx="6805612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Estructura química:</a:t>
            </a:r>
          </a:p>
        </p:txBody>
      </p:sp>
      <p:pic>
        <p:nvPicPr>
          <p:cNvPr id="99334" name="Picture 8">
            <a:extLst>
              <a:ext uri="{FF2B5EF4-FFF2-40B4-BE49-F238E27FC236}">
                <a16:creationId xmlns:a16="http://schemas.microsoft.com/office/drawing/2014/main" id="{B1634AB6-9B7A-4041-A495-17421A4B4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213" y="3792538"/>
            <a:ext cx="287337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335" name="Text Box 9">
            <a:extLst>
              <a:ext uri="{FF2B5EF4-FFF2-40B4-BE49-F238E27FC236}">
                <a16:creationId xmlns:a16="http://schemas.microsoft.com/office/drawing/2014/main" id="{CB673C2A-A024-4E7B-AB57-294556965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3" y="3716338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Una molécula de:</a:t>
            </a:r>
          </a:p>
        </p:txBody>
      </p:sp>
      <p:sp>
        <p:nvSpPr>
          <p:cNvPr id="99336" name="Text Box 10">
            <a:extLst>
              <a:ext uri="{FF2B5EF4-FFF2-40B4-BE49-F238E27FC236}">
                <a16:creationId xmlns:a16="http://schemas.microsoft.com/office/drawing/2014/main" id="{1896095C-8C27-4684-A0C1-FE505420A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4214813"/>
            <a:ext cx="64087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Glicerol </a:t>
            </a:r>
            <a:r>
              <a:rPr lang="en-US" altLang="en-US" b="1" i="1">
                <a:latin typeface="Arial" panose="020B0604020202020204" pitchFamily="34" charset="0"/>
              </a:rPr>
              <a:t>(alcohol trihidroxilado)</a:t>
            </a:r>
          </a:p>
        </p:txBody>
      </p:sp>
      <p:pic>
        <p:nvPicPr>
          <p:cNvPr id="99337" name="Picture 11">
            <a:extLst>
              <a:ext uri="{FF2B5EF4-FFF2-40B4-BE49-F238E27FC236}">
                <a16:creationId xmlns:a16="http://schemas.microsoft.com/office/drawing/2014/main" id="{2831EDAB-20B7-445D-A7F1-797D7086D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213" y="4727575"/>
            <a:ext cx="287337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338" name="Text Box 12">
            <a:extLst>
              <a:ext uri="{FF2B5EF4-FFF2-40B4-BE49-F238E27FC236}">
                <a16:creationId xmlns:a16="http://schemas.microsoft.com/office/drawing/2014/main" id="{0DD53C48-DF9A-4E16-BB4A-1A0B98BAEC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3" y="4651375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Tres moléculas de:</a:t>
            </a:r>
          </a:p>
        </p:txBody>
      </p:sp>
      <p:sp>
        <p:nvSpPr>
          <p:cNvPr id="99339" name="Text Box 13">
            <a:extLst>
              <a:ext uri="{FF2B5EF4-FFF2-40B4-BE49-F238E27FC236}">
                <a16:creationId xmlns:a16="http://schemas.microsoft.com/office/drawing/2014/main" id="{A6EC3B8B-084B-416A-B6BD-0FFFF5678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5149850"/>
            <a:ext cx="64087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Ácidos grasos (saturados)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sp>
        <p:nvSpPr>
          <p:cNvPr id="1145870" name="Rectangle 14">
            <a:extLst>
              <a:ext uri="{FF2B5EF4-FFF2-40B4-BE49-F238E27FC236}">
                <a16:creationId xmlns:a16="http://schemas.microsoft.com/office/drawing/2014/main" id="{56974F7A-D308-49F1-9623-D101AF8AA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1268413"/>
            <a:ext cx="8893175" cy="43180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GRASAS:</a:t>
            </a:r>
            <a:r>
              <a:rPr lang="es-PR" altLang="en-US" sz="3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CLASIFICACIÓN: Simples o Neutras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3">
            <a:extLst>
              <a:ext uri="{FF2B5EF4-FFF2-40B4-BE49-F238E27FC236}">
                <a16:creationId xmlns:a16="http://schemas.microsoft.com/office/drawing/2014/main" id="{16E8782F-165E-46FB-992F-638241EC5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692150"/>
            <a:ext cx="6769100" cy="571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 dir="l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3">
            <a:extLst>
              <a:ext uri="{FF2B5EF4-FFF2-40B4-BE49-F238E27FC236}">
                <a16:creationId xmlns:a16="http://schemas.microsoft.com/office/drawing/2014/main" id="{398B36D2-2417-441D-B5EE-73E84D15C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727075"/>
            <a:ext cx="7775575" cy="572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 dir="l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82" name="Rectangle 2">
            <a:extLst>
              <a:ext uri="{FF2B5EF4-FFF2-40B4-BE49-F238E27FC236}">
                <a16:creationId xmlns:a16="http://schemas.microsoft.com/office/drawing/2014/main" id="{F8FC08D1-24B4-4DDA-9AD1-C44567073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04813"/>
            <a:ext cx="6629400" cy="58578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endParaRPr lang="es-PR" altLang="en-US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46883" name="Rectangle 3">
            <a:extLst>
              <a:ext uri="{FF2B5EF4-FFF2-40B4-BE49-F238E27FC236}">
                <a16:creationId xmlns:a16="http://schemas.microsoft.com/office/drawing/2014/main" id="{31513CB4-80E0-4889-A491-962190821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852488"/>
            <a:ext cx="8893175" cy="431800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GRASAS:</a:t>
            </a:r>
            <a:r>
              <a:rPr lang="es-PR" altLang="en-US" sz="3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CLASIFICACIÓN: Simples o Neutras</a:t>
            </a:r>
          </a:p>
        </p:txBody>
      </p:sp>
      <p:pic>
        <p:nvPicPr>
          <p:cNvPr id="105476" name="Picture 4">
            <a:extLst>
              <a:ext uri="{FF2B5EF4-FFF2-40B4-BE49-F238E27FC236}">
                <a16:creationId xmlns:a16="http://schemas.microsoft.com/office/drawing/2014/main" id="{90143FFE-2F1C-44AF-ABD4-CEB5458B8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500188"/>
            <a:ext cx="72009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885" name="Rectangle 5">
            <a:extLst>
              <a:ext uri="{FF2B5EF4-FFF2-40B4-BE49-F238E27FC236}">
                <a16:creationId xmlns:a16="http://schemas.microsoft.com/office/drawing/2014/main" id="{154FBA09-FBAD-4951-B1B1-924758ED5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716088"/>
            <a:ext cx="6769100" cy="50323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3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TRICLICÉRIDOS (Triacilglicerol)</a:t>
            </a:r>
          </a:p>
        </p:txBody>
      </p:sp>
      <p:pic>
        <p:nvPicPr>
          <p:cNvPr id="105478" name="Picture 6">
            <a:extLst>
              <a:ext uri="{FF2B5EF4-FFF2-40B4-BE49-F238E27FC236}">
                <a16:creationId xmlns:a16="http://schemas.microsoft.com/office/drawing/2014/main" id="{6CDAB348-98BC-475A-A8E5-69F54DA5C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418013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479" name="Text Box 7">
            <a:extLst>
              <a:ext uri="{FF2B5EF4-FFF2-40B4-BE49-F238E27FC236}">
                <a16:creationId xmlns:a16="http://schemas.microsoft.com/office/drawing/2014/main" id="{4E93E7B9-D31B-4D1F-9D78-F36BD7E5F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5" y="4314825"/>
            <a:ext cx="6805613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Riesgos para la salud:</a:t>
            </a:r>
          </a:p>
        </p:txBody>
      </p:sp>
      <p:pic>
        <p:nvPicPr>
          <p:cNvPr id="105480" name="Picture 8">
            <a:extLst>
              <a:ext uri="{FF2B5EF4-FFF2-40B4-BE49-F238E27FC236}">
                <a16:creationId xmlns:a16="http://schemas.microsoft.com/office/drawing/2014/main" id="{974A92FF-1EEF-47F1-9820-B0195F158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2775" y="4875213"/>
            <a:ext cx="287338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481" name="Text Box 9">
            <a:extLst>
              <a:ext uri="{FF2B5EF4-FFF2-40B4-BE49-F238E27FC236}">
                <a16:creationId xmlns:a16="http://schemas.microsoft.com/office/drawing/2014/main" id="{5E4F602D-9A46-446E-9370-E40BB7EDA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4799013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Cardiopatías coronarias:</a:t>
            </a:r>
          </a:p>
        </p:txBody>
      </p:sp>
      <p:pic>
        <p:nvPicPr>
          <p:cNvPr id="105482" name="Picture 10">
            <a:extLst>
              <a:ext uri="{FF2B5EF4-FFF2-40B4-BE49-F238E27FC236}">
                <a16:creationId xmlns:a16="http://schemas.microsoft.com/office/drawing/2014/main" id="{CB39A402-6512-4DD0-B81A-FBC3E53D4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5354638"/>
            <a:ext cx="3048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83" name="Text Box 11">
            <a:extLst>
              <a:ext uri="{FF2B5EF4-FFF2-40B4-BE49-F238E27FC236}">
                <a16:creationId xmlns:a16="http://schemas.microsoft.com/office/drawing/2014/main" id="{DF0AA671-226D-4E3D-8E08-70F7CE7E4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625" y="5302250"/>
            <a:ext cx="75755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s-ES" altLang="en-US" b="1" i="1">
                <a:latin typeface="Arial" panose="020B0604020202020204" pitchFamily="34" charset="0"/>
              </a:rPr>
              <a:t>Niveles altos de triglicéridos en la sangre aumenta el riesgo de adqurir una enfermedad aterosclerótica en las arterias coronarias del corazón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pic>
        <p:nvPicPr>
          <p:cNvPr id="105484" name="Picture 12">
            <a:extLst>
              <a:ext uri="{FF2B5EF4-FFF2-40B4-BE49-F238E27FC236}">
                <a16:creationId xmlns:a16="http://schemas.microsoft.com/office/drawing/2014/main" id="{BD615869-B56E-4DA3-9FB5-AB83C2CA2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51125"/>
            <a:ext cx="2508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485" name="Text Box 13">
            <a:extLst>
              <a:ext uri="{FF2B5EF4-FFF2-40B4-BE49-F238E27FC236}">
                <a16:creationId xmlns:a16="http://schemas.microsoft.com/office/drawing/2014/main" id="{28056568-0C28-4620-B190-F10FF049A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5" y="2547938"/>
            <a:ext cx="6805613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Funciones:</a:t>
            </a:r>
          </a:p>
        </p:txBody>
      </p:sp>
      <p:pic>
        <p:nvPicPr>
          <p:cNvPr id="105486" name="Picture 14">
            <a:extLst>
              <a:ext uri="{FF2B5EF4-FFF2-40B4-BE49-F238E27FC236}">
                <a16:creationId xmlns:a16="http://schemas.microsoft.com/office/drawing/2014/main" id="{8D251B14-D7E0-4B9D-9FCA-087E48C1E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2775" y="3108325"/>
            <a:ext cx="287338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487" name="Text Box 15">
            <a:extLst>
              <a:ext uri="{FF2B5EF4-FFF2-40B4-BE49-F238E27FC236}">
                <a16:creationId xmlns:a16="http://schemas.microsoft.com/office/drawing/2014/main" id="{2F1914E8-6891-4512-9F83-3604DA04E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3032125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Combustible metabólico:</a:t>
            </a:r>
          </a:p>
        </p:txBody>
      </p:sp>
      <p:pic>
        <p:nvPicPr>
          <p:cNvPr id="105488" name="Picture 16">
            <a:extLst>
              <a:ext uri="{FF2B5EF4-FFF2-40B4-BE49-F238E27FC236}">
                <a16:creationId xmlns:a16="http://schemas.microsoft.com/office/drawing/2014/main" id="{D3EB2681-E70A-4967-B0EB-2C5CD0CCC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3587750"/>
            <a:ext cx="3048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89" name="Text Box 17">
            <a:extLst>
              <a:ext uri="{FF2B5EF4-FFF2-40B4-BE49-F238E27FC236}">
                <a16:creationId xmlns:a16="http://schemas.microsoft.com/office/drawing/2014/main" id="{93EAEC5E-0FFC-4B5B-9B55-3E1E97E28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625" y="3535363"/>
            <a:ext cx="75755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s-ES" altLang="en-US" b="1" i="1">
                <a:latin typeface="Arial" panose="020B0604020202020204" pitchFamily="34" charset="0"/>
              </a:rPr>
              <a:t>Al degradarse en glicerol y ácidos grasas libres, éstos podrán ser utilizados como fuentes de energía</a:t>
            </a:r>
            <a:endParaRPr lang="en-US" altLang="en-US" b="1" i="1"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298" name="Rectangle 2">
            <a:extLst>
              <a:ext uri="{FF2B5EF4-FFF2-40B4-BE49-F238E27FC236}">
                <a16:creationId xmlns:a16="http://schemas.microsoft.com/office/drawing/2014/main" id="{10F80F1F-5D5A-4352-BB62-6F755CACE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1016000"/>
            <a:ext cx="6629400" cy="58578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sp>
        <p:nvSpPr>
          <p:cNvPr id="1079299" name="Rectangle 3">
            <a:extLst>
              <a:ext uri="{FF2B5EF4-FFF2-40B4-BE49-F238E27FC236}">
                <a16:creationId xmlns:a16="http://schemas.microsoft.com/office/drawing/2014/main" id="{0EF1EB85-CC94-42E3-BAD9-F24FD2CDA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879600"/>
            <a:ext cx="7696200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30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LÍPIDOS</a:t>
            </a:r>
            <a:endParaRPr lang="es-PR" altLang="en-US" sz="30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32DF7DA9-6C16-47B1-AD86-BCCECBD80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454275"/>
            <a:ext cx="36036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5" name="Text Box 5">
            <a:extLst>
              <a:ext uri="{FF2B5EF4-FFF2-40B4-BE49-F238E27FC236}">
                <a16:creationId xmlns:a16="http://schemas.microsoft.com/office/drawing/2014/main" id="{BE39EDBA-399C-4BBF-9120-2AB103162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638" y="2384425"/>
            <a:ext cx="66960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800" b="1">
                <a:latin typeface="Tahoma" panose="020B0604030504040204" pitchFamily="34" charset="0"/>
              </a:rPr>
              <a:t>Componentes:</a:t>
            </a:r>
          </a:p>
        </p:txBody>
      </p:sp>
      <p:pic>
        <p:nvPicPr>
          <p:cNvPr id="15366" name="Picture 6">
            <a:extLst>
              <a:ext uri="{FF2B5EF4-FFF2-40B4-BE49-F238E27FC236}">
                <a16:creationId xmlns:a16="http://schemas.microsoft.com/office/drawing/2014/main" id="{A8E478C4-6B56-4B3C-9C9A-E5E7DF58D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110038"/>
            <a:ext cx="36036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7" name="Text Box 7">
            <a:extLst>
              <a:ext uri="{FF2B5EF4-FFF2-40B4-BE49-F238E27FC236}">
                <a16:creationId xmlns:a16="http://schemas.microsoft.com/office/drawing/2014/main" id="{CE9471F4-7631-46FD-9696-DBF99B274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638" y="4040188"/>
            <a:ext cx="66960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800" b="1">
                <a:latin typeface="Tahoma" panose="020B0604030504040204" pitchFamily="34" charset="0"/>
              </a:rPr>
              <a:t>Características – </a:t>
            </a:r>
            <a:r>
              <a:rPr lang="en-US" altLang="en-US" sz="2800" b="1" i="1">
                <a:latin typeface="Tahoma" panose="020B0604030504040204" pitchFamily="34" charset="0"/>
              </a:rPr>
              <a:t>Principal:</a:t>
            </a:r>
          </a:p>
        </p:txBody>
      </p:sp>
      <p:pic>
        <p:nvPicPr>
          <p:cNvPr id="15368" name="Picture 8">
            <a:extLst>
              <a:ext uri="{FF2B5EF4-FFF2-40B4-BE49-F238E27FC236}">
                <a16:creationId xmlns:a16="http://schemas.microsoft.com/office/drawing/2014/main" id="{56373D06-3214-4556-BE61-D78281B03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032125"/>
            <a:ext cx="28892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9" name="Text Box 9">
            <a:extLst>
              <a:ext uri="{FF2B5EF4-FFF2-40B4-BE49-F238E27FC236}">
                <a16:creationId xmlns:a16="http://schemas.microsoft.com/office/drawing/2014/main" id="{D85E466C-B1FD-4ACD-AF42-8CDF59CC1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2525" y="2960688"/>
            <a:ext cx="6253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400" b="1" i="1">
                <a:latin typeface="Verdana" panose="020B0604030504040204" pitchFamily="34" charset="0"/>
              </a:rPr>
              <a:t>Grasas</a:t>
            </a:r>
          </a:p>
        </p:txBody>
      </p:sp>
      <p:pic>
        <p:nvPicPr>
          <p:cNvPr id="15370" name="Picture 10">
            <a:extLst>
              <a:ext uri="{FF2B5EF4-FFF2-40B4-BE49-F238E27FC236}">
                <a16:creationId xmlns:a16="http://schemas.microsoft.com/office/drawing/2014/main" id="{AFCC8EF6-8328-495B-9C6D-6BE1CDB5C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24075" y="4702175"/>
            <a:ext cx="28892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71" name="Text Box 11">
            <a:extLst>
              <a:ext uri="{FF2B5EF4-FFF2-40B4-BE49-F238E27FC236}">
                <a16:creationId xmlns:a16="http://schemas.microsoft.com/office/drawing/2014/main" id="{08C3B522-438B-411C-B476-AF1BDF54B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0" y="4630738"/>
            <a:ext cx="6253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400" b="1" i="1">
                <a:latin typeface="Verdana" panose="020B0604030504040204" pitchFamily="34" charset="0"/>
              </a:rPr>
              <a:t>Insoluble al agua:</a:t>
            </a:r>
          </a:p>
        </p:txBody>
      </p:sp>
      <p:pic>
        <p:nvPicPr>
          <p:cNvPr id="15372" name="Picture 12">
            <a:extLst>
              <a:ext uri="{FF2B5EF4-FFF2-40B4-BE49-F238E27FC236}">
                <a16:creationId xmlns:a16="http://schemas.microsoft.com/office/drawing/2014/main" id="{7AE52238-27B0-4494-9F03-CCBD53E59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24075" y="3606800"/>
            <a:ext cx="28892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73" name="Text Box 13">
            <a:extLst>
              <a:ext uri="{FF2B5EF4-FFF2-40B4-BE49-F238E27FC236}">
                <a16:creationId xmlns:a16="http://schemas.microsoft.com/office/drawing/2014/main" id="{B826B652-9C00-4A7C-A04D-5E6BC28C8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0" y="3535363"/>
            <a:ext cx="6253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400" b="1" i="1">
                <a:latin typeface="Verdana" panose="020B0604030504040204" pitchFamily="34" charset="0"/>
              </a:rPr>
              <a:t>Colesterol</a:t>
            </a:r>
          </a:p>
        </p:txBody>
      </p:sp>
      <p:pic>
        <p:nvPicPr>
          <p:cNvPr id="15374" name="Picture 14">
            <a:extLst>
              <a:ext uri="{FF2B5EF4-FFF2-40B4-BE49-F238E27FC236}">
                <a16:creationId xmlns:a16="http://schemas.microsoft.com/office/drawing/2014/main" id="{905E027E-FACB-42B6-B407-936134A74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5192713"/>
            <a:ext cx="3587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5" name="Text Box 15">
            <a:extLst>
              <a:ext uri="{FF2B5EF4-FFF2-40B4-BE49-F238E27FC236}">
                <a16:creationId xmlns:a16="http://schemas.microsoft.com/office/drawing/2014/main" id="{13A22E5E-42FF-4A26-A447-CE1428370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5156200"/>
            <a:ext cx="583247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 i="1">
                <a:latin typeface="Arial" panose="020B0604020202020204" pitchFamily="34" charset="0"/>
              </a:rPr>
              <a:t>Dificulta su digestión, absorción y transporte circulatorio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>
            <a:extLst>
              <a:ext uri="{FF2B5EF4-FFF2-40B4-BE49-F238E27FC236}">
                <a16:creationId xmlns:a16="http://schemas.microsoft.com/office/drawing/2014/main" id="{FC81ED79-60BE-4667-84FA-91FA3C97C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319338"/>
            <a:ext cx="72009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2005" name="Rectangle 5">
            <a:extLst>
              <a:ext uri="{FF2B5EF4-FFF2-40B4-BE49-F238E27FC236}">
                <a16:creationId xmlns:a16="http://schemas.microsoft.com/office/drawing/2014/main" id="{9A73F1F1-5716-4A69-BE38-297BDD416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2535238"/>
            <a:ext cx="6769100" cy="50323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3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COLESTEROL</a:t>
            </a:r>
          </a:p>
        </p:txBody>
      </p:sp>
      <p:sp>
        <p:nvSpPr>
          <p:cNvPr id="107524" name="Text Box 6">
            <a:extLst>
              <a:ext uri="{FF2B5EF4-FFF2-40B4-BE49-F238E27FC236}">
                <a16:creationId xmlns:a16="http://schemas.microsoft.com/office/drawing/2014/main" id="{374C2D90-D5D7-46B0-AD86-7DA846841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4575" y="3614738"/>
            <a:ext cx="6911975" cy="183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s-ES" altLang="en-US" sz="3800" b="1">
                <a:latin typeface="Verdana" panose="020B0604030504040204" pitchFamily="34" charset="0"/>
              </a:rPr>
              <a:t>Tipo de grasa derivada o esteroide, clasificado como grasa saturada</a:t>
            </a:r>
            <a:endParaRPr lang="en-US" altLang="en-US" sz="3800" b="1">
              <a:latin typeface="Verdana" panose="020B0604030504040204" pitchFamily="34" charset="0"/>
            </a:endParaRPr>
          </a:p>
        </p:txBody>
      </p:sp>
      <p:sp>
        <p:nvSpPr>
          <p:cNvPr id="1152007" name="Rectangle 7">
            <a:extLst>
              <a:ext uri="{FF2B5EF4-FFF2-40B4-BE49-F238E27FC236}">
                <a16:creationId xmlns:a16="http://schemas.microsoft.com/office/drawing/2014/main" id="{2A750DF5-E246-4AF2-9BF9-92CCFC908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481138"/>
            <a:ext cx="8748713" cy="404812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35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 -</a:t>
            </a:r>
            <a:r>
              <a:rPr lang="es-PR" altLang="en-US" sz="3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CLASIFICACIÓN: </a:t>
            </a:r>
            <a:r>
              <a:rPr lang="es-PR" altLang="en-US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 Derivadas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4">
            <a:extLst>
              <a:ext uri="{FF2B5EF4-FFF2-40B4-BE49-F238E27FC236}">
                <a16:creationId xmlns:a16="http://schemas.microsoft.com/office/drawing/2014/main" id="{BDA7B40E-7483-4693-9327-61435C5A8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773238"/>
            <a:ext cx="72009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5077" name="Rectangle 5">
            <a:extLst>
              <a:ext uri="{FF2B5EF4-FFF2-40B4-BE49-F238E27FC236}">
                <a16:creationId xmlns:a16="http://schemas.microsoft.com/office/drawing/2014/main" id="{4D8C78C0-527A-4946-92DD-C1175FBEE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1989138"/>
            <a:ext cx="6769100" cy="50323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3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COLESTEROL</a:t>
            </a:r>
          </a:p>
        </p:txBody>
      </p:sp>
      <p:pic>
        <p:nvPicPr>
          <p:cNvPr id="109572" name="Picture 6">
            <a:extLst>
              <a:ext uri="{FF2B5EF4-FFF2-40B4-BE49-F238E27FC236}">
                <a16:creationId xmlns:a16="http://schemas.microsoft.com/office/drawing/2014/main" id="{D269A2C1-B244-4A44-8E33-2A4E0B081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100388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573" name="Text Box 7">
            <a:extLst>
              <a:ext uri="{FF2B5EF4-FFF2-40B4-BE49-F238E27FC236}">
                <a16:creationId xmlns:a16="http://schemas.microsoft.com/office/drawing/2014/main" id="{49017D44-3C1D-4537-BA63-02CEE3780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2997200"/>
            <a:ext cx="6805612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Funciones:</a:t>
            </a:r>
          </a:p>
        </p:txBody>
      </p:sp>
      <p:pic>
        <p:nvPicPr>
          <p:cNvPr id="109574" name="Picture 8">
            <a:extLst>
              <a:ext uri="{FF2B5EF4-FFF2-40B4-BE49-F238E27FC236}">
                <a16:creationId xmlns:a16="http://schemas.microsoft.com/office/drawing/2014/main" id="{F8AD9A9E-C6DC-4E90-BA38-914B76681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213" y="3557588"/>
            <a:ext cx="287337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575" name="Text Box 9">
            <a:extLst>
              <a:ext uri="{FF2B5EF4-FFF2-40B4-BE49-F238E27FC236}">
                <a16:creationId xmlns:a16="http://schemas.microsoft.com/office/drawing/2014/main" id="{A0195A2F-6C71-4F9B-BB9B-94FCE5226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3" y="3481388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Síntesis de hormonas:</a:t>
            </a:r>
          </a:p>
        </p:txBody>
      </p:sp>
      <p:pic>
        <p:nvPicPr>
          <p:cNvPr id="109576" name="Picture 10">
            <a:extLst>
              <a:ext uri="{FF2B5EF4-FFF2-40B4-BE49-F238E27FC236}">
                <a16:creationId xmlns:a16="http://schemas.microsoft.com/office/drawing/2014/main" id="{ECB90D7B-EE2B-4A33-BE8D-480506342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965575"/>
            <a:ext cx="3048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7" name="Text Box 11">
            <a:extLst>
              <a:ext uri="{FF2B5EF4-FFF2-40B4-BE49-F238E27FC236}">
                <a16:creationId xmlns:a16="http://schemas.microsoft.com/office/drawing/2014/main" id="{B95BEF4F-37CE-43B6-A896-89EED616E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063" y="3913188"/>
            <a:ext cx="60626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b="1">
                <a:solidFill>
                  <a:srgbClr val="A50021"/>
                </a:solidFill>
                <a:latin typeface="Arial" panose="020B0604020202020204" pitchFamily="34" charset="0"/>
              </a:rPr>
              <a:t>De sexo o producidas por las gónadas:</a:t>
            </a:r>
          </a:p>
        </p:txBody>
      </p:sp>
      <p:sp>
        <p:nvSpPr>
          <p:cNvPr id="109578" name="Text Box 12">
            <a:extLst>
              <a:ext uri="{FF2B5EF4-FFF2-40B4-BE49-F238E27FC236}">
                <a16:creationId xmlns:a16="http://schemas.microsoft.com/office/drawing/2014/main" id="{A96C07D3-B459-4C47-8D26-265C26158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4311650"/>
            <a:ext cx="5976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n-US" b="1" i="1">
                <a:latin typeface="Tahoma" panose="020B0604030504040204" pitchFamily="34" charset="0"/>
              </a:rPr>
              <a:t>Estrógeno, progesterona, testosterona</a:t>
            </a:r>
          </a:p>
        </p:txBody>
      </p:sp>
      <p:pic>
        <p:nvPicPr>
          <p:cNvPr id="109579" name="Picture 13">
            <a:extLst>
              <a:ext uri="{FF2B5EF4-FFF2-40B4-BE49-F238E27FC236}">
                <a16:creationId xmlns:a16="http://schemas.microsoft.com/office/drawing/2014/main" id="{55524205-8884-4DE7-9FF7-7B845638A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797425"/>
            <a:ext cx="3048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80" name="Text Box 14">
            <a:extLst>
              <a:ext uri="{FF2B5EF4-FFF2-40B4-BE49-F238E27FC236}">
                <a16:creationId xmlns:a16="http://schemas.microsoft.com/office/drawing/2014/main" id="{A4C908B3-CCA4-49AB-A5A3-91984805A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063" y="4765675"/>
            <a:ext cx="60626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b="1">
                <a:solidFill>
                  <a:srgbClr val="A50021"/>
                </a:solidFill>
                <a:latin typeface="Arial" panose="020B0604020202020204" pitchFamily="34" charset="0"/>
              </a:rPr>
              <a:t>Producidas en la médula adrenal:</a:t>
            </a:r>
          </a:p>
        </p:txBody>
      </p:sp>
      <p:sp>
        <p:nvSpPr>
          <p:cNvPr id="109581" name="Text Box 15">
            <a:extLst>
              <a:ext uri="{FF2B5EF4-FFF2-40B4-BE49-F238E27FC236}">
                <a16:creationId xmlns:a16="http://schemas.microsoft.com/office/drawing/2014/main" id="{C8115F0C-398F-4486-8A3B-A851162CF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5164138"/>
            <a:ext cx="59769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Tahoma" panose="020B0604030504040204" pitchFamily="34" charset="0"/>
              </a:rPr>
              <a:t>Epinefrina, norepinefrina, cortizona, entre otras</a:t>
            </a:r>
            <a:endParaRPr lang="en-US" altLang="en-US" b="1" i="1">
              <a:latin typeface="Tahoma" panose="020B0604030504040204" pitchFamily="34" charset="0"/>
            </a:endParaRPr>
          </a:p>
        </p:txBody>
      </p:sp>
      <p:sp>
        <p:nvSpPr>
          <p:cNvPr id="1155088" name="Rectangle 16">
            <a:extLst>
              <a:ext uri="{FF2B5EF4-FFF2-40B4-BE49-F238E27FC236}">
                <a16:creationId xmlns:a16="http://schemas.microsoft.com/office/drawing/2014/main" id="{8D05580C-54E7-4F19-AB4F-D0294E8D7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981075"/>
            <a:ext cx="8748713" cy="404813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35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 -</a:t>
            </a:r>
            <a:r>
              <a:rPr lang="es-PR" altLang="en-US" sz="3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CLASIFICACIÓN: </a:t>
            </a:r>
            <a:r>
              <a:rPr lang="es-PR" altLang="en-US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 Derivadas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4">
            <a:extLst>
              <a:ext uri="{FF2B5EF4-FFF2-40B4-BE49-F238E27FC236}">
                <a16:creationId xmlns:a16="http://schemas.microsoft.com/office/drawing/2014/main" id="{7F81C20F-7D55-41F8-B11A-CE4806140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773238"/>
            <a:ext cx="72009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3029" name="Rectangle 5">
            <a:extLst>
              <a:ext uri="{FF2B5EF4-FFF2-40B4-BE49-F238E27FC236}">
                <a16:creationId xmlns:a16="http://schemas.microsoft.com/office/drawing/2014/main" id="{00731CDC-33C4-4294-9328-FAAAD9893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989138"/>
            <a:ext cx="6769100" cy="50323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3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COLESTEROL</a:t>
            </a:r>
          </a:p>
        </p:txBody>
      </p:sp>
      <p:pic>
        <p:nvPicPr>
          <p:cNvPr id="111620" name="Picture 6">
            <a:extLst>
              <a:ext uri="{FF2B5EF4-FFF2-40B4-BE49-F238E27FC236}">
                <a16:creationId xmlns:a16="http://schemas.microsoft.com/office/drawing/2014/main" id="{53134433-588A-4548-B2DF-C37D6B173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133725"/>
            <a:ext cx="2508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621" name="Text Box 7">
            <a:extLst>
              <a:ext uri="{FF2B5EF4-FFF2-40B4-BE49-F238E27FC236}">
                <a16:creationId xmlns:a16="http://schemas.microsoft.com/office/drawing/2014/main" id="{D7D0100E-EC7C-40FD-91CA-E891DBDDE4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3030538"/>
            <a:ext cx="6805612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Funciones:</a:t>
            </a:r>
          </a:p>
        </p:txBody>
      </p:sp>
      <p:pic>
        <p:nvPicPr>
          <p:cNvPr id="111622" name="Picture 8">
            <a:extLst>
              <a:ext uri="{FF2B5EF4-FFF2-40B4-BE49-F238E27FC236}">
                <a16:creationId xmlns:a16="http://schemas.microsoft.com/office/drawing/2014/main" id="{83EA0C30-2191-4390-9B3A-6FCF59840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213" y="3590925"/>
            <a:ext cx="287337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623" name="Text Box 9">
            <a:extLst>
              <a:ext uri="{FF2B5EF4-FFF2-40B4-BE49-F238E27FC236}">
                <a16:creationId xmlns:a16="http://schemas.microsoft.com/office/drawing/2014/main" id="{E9EF4A54-F8D5-4DD5-BC65-7EC38712C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3" y="3514725"/>
            <a:ext cx="639762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Constituyente molecular de las membranas celulares:</a:t>
            </a:r>
          </a:p>
        </p:txBody>
      </p:sp>
      <p:pic>
        <p:nvPicPr>
          <p:cNvPr id="111624" name="Picture 10">
            <a:extLst>
              <a:ext uri="{FF2B5EF4-FFF2-40B4-BE49-F238E27FC236}">
                <a16:creationId xmlns:a16="http://schemas.microsoft.com/office/drawing/2014/main" id="{6F0EE951-BAFB-4728-9F9D-63867D3A0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359275"/>
            <a:ext cx="3048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5" name="Text Box 11">
            <a:extLst>
              <a:ext uri="{FF2B5EF4-FFF2-40B4-BE49-F238E27FC236}">
                <a16:creationId xmlns:a16="http://schemas.microsoft.com/office/drawing/2014/main" id="{B0D04B45-0F62-4F33-9F98-A9B3EC83F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063" y="4327525"/>
            <a:ext cx="60626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b="1">
                <a:latin typeface="Arial" panose="020B0604020202020204" pitchFamily="34" charset="0"/>
              </a:rPr>
              <a:t>Forma parte de</a:t>
            </a:r>
            <a:r>
              <a:rPr lang="en-US" altLang="en-US" b="1">
                <a:solidFill>
                  <a:srgbClr val="FFFF0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11626" name="Text Box 12">
            <a:extLst>
              <a:ext uri="{FF2B5EF4-FFF2-40B4-BE49-F238E27FC236}">
                <a16:creationId xmlns:a16="http://schemas.microsoft.com/office/drawing/2014/main" id="{68D9CE17-770D-44AC-B08F-D5F189BA1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8950" y="4759325"/>
            <a:ext cx="562133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n-US" sz="2200" b="1">
                <a:latin typeface="Times New Roman" panose="02020603050405020304" pitchFamily="18" charset="0"/>
              </a:rPr>
              <a:t>La capa que rodea las fibras nerviosas:</a:t>
            </a:r>
            <a:endParaRPr lang="en-US" altLang="en-US" sz="2200" b="1" i="1">
              <a:latin typeface="Times New Roman" panose="02020603050405020304" pitchFamily="18" charset="0"/>
            </a:endParaRPr>
          </a:p>
        </p:txBody>
      </p:sp>
      <p:grpSp>
        <p:nvGrpSpPr>
          <p:cNvPr id="111627" name="Group 13">
            <a:extLst>
              <a:ext uri="{FF2B5EF4-FFF2-40B4-BE49-F238E27FC236}">
                <a16:creationId xmlns:a16="http://schemas.microsoft.com/office/drawing/2014/main" id="{D0699348-187A-4BD1-BB5A-DCEC26783F9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76375" y="4830763"/>
            <a:ext cx="266700" cy="268287"/>
            <a:chOff x="618" y="2160"/>
            <a:chExt cx="2262" cy="2267"/>
          </a:xfrm>
        </p:grpSpPr>
        <p:sp>
          <p:nvSpPr>
            <p:cNvPr id="111633" name="AutoShape 14">
              <a:extLst>
                <a:ext uri="{FF2B5EF4-FFF2-40B4-BE49-F238E27FC236}">
                  <a16:creationId xmlns:a16="http://schemas.microsoft.com/office/drawing/2014/main" id="{8F00EA85-8553-4C74-8D88-55D9731D2C4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18" y="2160"/>
              <a:ext cx="2262" cy="2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34" name="Freeform 15">
              <a:extLst>
                <a:ext uri="{FF2B5EF4-FFF2-40B4-BE49-F238E27FC236}">
                  <a16:creationId xmlns:a16="http://schemas.microsoft.com/office/drawing/2014/main" id="{11737980-538E-4FD2-9DB6-D3D13E60C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" y="2160"/>
              <a:ext cx="2262" cy="2267"/>
            </a:xfrm>
            <a:custGeom>
              <a:avLst/>
              <a:gdLst>
                <a:gd name="T0" fmla="*/ 1252 w 18096"/>
                <a:gd name="T1" fmla="*/ 5 h 18136"/>
                <a:gd name="T2" fmla="*/ 1469 w 18096"/>
                <a:gd name="T3" fmla="*/ 49 h 18136"/>
                <a:gd name="T4" fmla="*/ 1671 w 18096"/>
                <a:gd name="T5" fmla="*/ 138 h 18136"/>
                <a:gd name="T6" fmla="*/ 1853 w 18096"/>
                <a:gd name="T7" fmla="*/ 261 h 18136"/>
                <a:gd name="T8" fmla="*/ 2006 w 18096"/>
                <a:gd name="T9" fmla="*/ 414 h 18136"/>
                <a:gd name="T10" fmla="*/ 2124 w 18096"/>
                <a:gd name="T11" fmla="*/ 591 h 18136"/>
                <a:gd name="T12" fmla="*/ 2213 w 18096"/>
                <a:gd name="T13" fmla="*/ 798 h 18136"/>
                <a:gd name="T14" fmla="*/ 2257 w 18096"/>
                <a:gd name="T15" fmla="*/ 1015 h 18136"/>
                <a:gd name="T16" fmla="*/ 2257 w 18096"/>
                <a:gd name="T17" fmla="*/ 1252 h 18136"/>
                <a:gd name="T18" fmla="*/ 2213 w 18096"/>
                <a:gd name="T19" fmla="*/ 1469 h 18136"/>
                <a:gd name="T20" fmla="*/ 2124 w 18096"/>
                <a:gd name="T21" fmla="*/ 1676 h 18136"/>
                <a:gd name="T22" fmla="*/ 2006 w 18096"/>
                <a:gd name="T23" fmla="*/ 1853 h 18136"/>
                <a:gd name="T24" fmla="*/ 1853 w 18096"/>
                <a:gd name="T25" fmla="*/ 2006 h 18136"/>
                <a:gd name="T26" fmla="*/ 1671 w 18096"/>
                <a:gd name="T27" fmla="*/ 2129 h 18136"/>
                <a:gd name="T28" fmla="*/ 1469 w 18096"/>
                <a:gd name="T29" fmla="*/ 2218 h 18136"/>
                <a:gd name="T30" fmla="*/ 1252 w 18096"/>
                <a:gd name="T31" fmla="*/ 2262 h 18136"/>
                <a:gd name="T32" fmla="*/ 1015 w 18096"/>
                <a:gd name="T33" fmla="*/ 2262 h 18136"/>
                <a:gd name="T34" fmla="*/ 798 w 18096"/>
                <a:gd name="T35" fmla="*/ 2218 h 18136"/>
                <a:gd name="T36" fmla="*/ 591 w 18096"/>
                <a:gd name="T37" fmla="*/ 2129 h 18136"/>
                <a:gd name="T38" fmla="*/ 414 w 18096"/>
                <a:gd name="T39" fmla="*/ 2006 h 18136"/>
                <a:gd name="T40" fmla="*/ 261 w 18096"/>
                <a:gd name="T41" fmla="*/ 1853 h 18136"/>
                <a:gd name="T42" fmla="*/ 138 w 18096"/>
                <a:gd name="T43" fmla="*/ 1676 h 18136"/>
                <a:gd name="T44" fmla="*/ 49 w 18096"/>
                <a:gd name="T45" fmla="*/ 1469 h 18136"/>
                <a:gd name="T46" fmla="*/ 5 w 18096"/>
                <a:gd name="T47" fmla="*/ 1252 h 18136"/>
                <a:gd name="T48" fmla="*/ 5 w 18096"/>
                <a:gd name="T49" fmla="*/ 1015 h 18136"/>
                <a:gd name="T50" fmla="*/ 49 w 18096"/>
                <a:gd name="T51" fmla="*/ 798 h 18136"/>
                <a:gd name="T52" fmla="*/ 138 w 18096"/>
                <a:gd name="T53" fmla="*/ 591 h 18136"/>
                <a:gd name="T54" fmla="*/ 261 w 18096"/>
                <a:gd name="T55" fmla="*/ 414 h 18136"/>
                <a:gd name="T56" fmla="*/ 414 w 18096"/>
                <a:gd name="T57" fmla="*/ 261 h 18136"/>
                <a:gd name="T58" fmla="*/ 591 w 18096"/>
                <a:gd name="T59" fmla="*/ 138 h 18136"/>
                <a:gd name="T60" fmla="*/ 798 w 18096"/>
                <a:gd name="T61" fmla="*/ 49 h 18136"/>
                <a:gd name="T62" fmla="*/ 1015 w 18096"/>
                <a:gd name="T63" fmla="*/ 5 h 181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8096" h="18136">
                  <a:moveTo>
                    <a:pt x="9068" y="0"/>
                  </a:moveTo>
                  <a:lnTo>
                    <a:pt x="10014" y="40"/>
                  </a:lnTo>
                  <a:lnTo>
                    <a:pt x="10881" y="197"/>
                  </a:lnTo>
                  <a:lnTo>
                    <a:pt x="11749" y="394"/>
                  </a:lnTo>
                  <a:lnTo>
                    <a:pt x="12577" y="710"/>
                  </a:lnTo>
                  <a:lnTo>
                    <a:pt x="13365" y="1104"/>
                  </a:lnTo>
                  <a:lnTo>
                    <a:pt x="14114" y="1538"/>
                  </a:lnTo>
                  <a:lnTo>
                    <a:pt x="14824" y="2089"/>
                  </a:lnTo>
                  <a:lnTo>
                    <a:pt x="15455" y="2641"/>
                  </a:lnTo>
                  <a:lnTo>
                    <a:pt x="16046" y="3312"/>
                  </a:lnTo>
                  <a:lnTo>
                    <a:pt x="16558" y="3982"/>
                  </a:lnTo>
                  <a:lnTo>
                    <a:pt x="16992" y="4731"/>
                  </a:lnTo>
                  <a:lnTo>
                    <a:pt x="17386" y="5520"/>
                  </a:lnTo>
                  <a:lnTo>
                    <a:pt x="17702" y="6387"/>
                  </a:lnTo>
                  <a:lnTo>
                    <a:pt x="17899" y="7254"/>
                  </a:lnTo>
                  <a:lnTo>
                    <a:pt x="18056" y="8122"/>
                  </a:lnTo>
                  <a:lnTo>
                    <a:pt x="18096" y="9068"/>
                  </a:lnTo>
                  <a:lnTo>
                    <a:pt x="18056" y="10014"/>
                  </a:lnTo>
                  <a:lnTo>
                    <a:pt x="17899" y="10882"/>
                  </a:lnTo>
                  <a:lnTo>
                    <a:pt x="17702" y="11749"/>
                  </a:lnTo>
                  <a:lnTo>
                    <a:pt x="17386" y="12616"/>
                  </a:lnTo>
                  <a:lnTo>
                    <a:pt x="16992" y="13405"/>
                  </a:lnTo>
                  <a:lnTo>
                    <a:pt x="16558" y="14154"/>
                  </a:lnTo>
                  <a:lnTo>
                    <a:pt x="16046" y="14824"/>
                  </a:lnTo>
                  <a:lnTo>
                    <a:pt x="15455" y="15495"/>
                  </a:lnTo>
                  <a:lnTo>
                    <a:pt x="14824" y="16047"/>
                  </a:lnTo>
                  <a:lnTo>
                    <a:pt x="14114" y="16598"/>
                  </a:lnTo>
                  <a:lnTo>
                    <a:pt x="13365" y="17032"/>
                  </a:lnTo>
                  <a:lnTo>
                    <a:pt x="12577" y="17426"/>
                  </a:lnTo>
                  <a:lnTo>
                    <a:pt x="11749" y="17742"/>
                  </a:lnTo>
                  <a:lnTo>
                    <a:pt x="10881" y="17939"/>
                  </a:lnTo>
                  <a:lnTo>
                    <a:pt x="10014" y="18096"/>
                  </a:lnTo>
                  <a:lnTo>
                    <a:pt x="9068" y="18136"/>
                  </a:lnTo>
                  <a:lnTo>
                    <a:pt x="8121" y="18096"/>
                  </a:lnTo>
                  <a:lnTo>
                    <a:pt x="7254" y="17939"/>
                  </a:lnTo>
                  <a:lnTo>
                    <a:pt x="6387" y="17742"/>
                  </a:lnTo>
                  <a:lnTo>
                    <a:pt x="5519" y="17426"/>
                  </a:lnTo>
                  <a:lnTo>
                    <a:pt x="4731" y="17032"/>
                  </a:lnTo>
                  <a:lnTo>
                    <a:pt x="3982" y="16598"/>
                  </a:lnTo>
                  <a:lnTo>
                    <a:pt x="3312" y="16047"/>
                  </a:lnTo>
                  <a:lnTo>
                    <a:pt x="2641" y="15495"/>
                  </a:lnTo>
                  <a:lnTo>
                    <a:pt x="2089" y="14824"/>
                  </a:lnTo>
                  <a:lnTo>
                    <a:pt x="1537" y="14154"/>
                  </a:lnTo>
                  <a:lnTo>
                    <a:pt x="1104" y="13405"/>
                  </a:lnTo>
                  <a:lnTo>
                    <a:pt x="710" y="12616"/>
                  </a:lnTo>
                  <a:lnTo>
                    <a:pt x="394" y="11749"/>
                  </a:lnTo>
                  <a:lnTo>
                    <a:pt x="197" y="10882"/>
                  </a:lnTo>
                  <a:lnTo>
                    <a:pt x="40" y="10014"/>
                  </a:lnTo>
                  <a:lnTo>
                    <a:pt x="0" y="9068"/>
                  </a:lnTo>
                  <a:lnTo>
                    <a:pt x="40" y="8122"/>
                  </a:lnTo>
                  <a:lnTo>
                    <a:pt x="197" y="7254"/>
                  </a:lnTo>
                  <a:lnTo>
                    <a:pt x="394" y="6387"/>
                  </a:lnTo>
                  <a:lnTo>
                    <a:pt x="710" y="5520"/>
                  </a:lnTo>
                  <a:lnTo>
                    <a:pt x="1104" y="4731"/>
                  </a:lnTo>
                  <a:lnTo>
                    <a:pt x="1537" y="3982"/>
                  </a:lnTo>
                  <a:lnTo>
                    <a:pt x="2089" y="3312"/>
                  </a:lnTo>
                  <a:lnTo>
                    <a:pt x="2641" y="2641"/>
                  </a:lnTo>
                  <a:lnTo>
                    <a:pt x="3312" y="2089"/>
                  </a:lnTo>
                  <a:lnTo>
                    <a:pt x="3982" y="1538"/>
                  </a:lnTo>
                  <a:lnTo>
                    <a:pt x="4731" y="1104"/>
                  </a:lnTo>
                  <a:lnTo>
                    <a:pt x="5519" y="710"/>
                  </a:lnTo>
                  <a:lnTo>
                    <a:pt x="6387" y="394"/>
                  </a:lnTo>
                  <a:lnTo>
                    <a:pt x="7254" y="197"/>
                  </a:lnTo>
                  <a:lnTo>
                    <a:pt x="8121" y="40"/>
                  </a:lnTo>
                  <a:lnTo>
                    <a:pt x="9068" y="0"/>
                  </a:lnTo>
                  <a:close/>
                </a:path>
              </a:pathLst>
            </a:custGeom>
            <a:solidFill>
              <a:srgbClr val="19BF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35" name="Freeform 16">
              <a:extLst>
                <a:ext uri="{FF2B5EF4-FFF2-40B4-BE49-F238E27FC236}">
                  <a16:creationId xmlns:a16="http://schemas.microsoft.com/office/drawing/2014/main" id="{62A58A2F-2FFB-4E3E-BCDE-74E3ABC89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3294"/>
              <a:ext cx="1034" cy="1034"/>
            </a:xfrm>
            <a:custGeom>
              <a:avLst/>
              <a:gdLst>
                <a:gd name="T0" fmla="*/ 1034 w 8279"/>
                <a:gd name="T1" fmla="*/ 1034 h 8279"/>
                <a:gd name="T2" fmla="*/ 930 w 8279"/>
                <a:gd name="T3" fmla="*/ 1029 h 8279"/>
                <a:gd name="T4" fmla="*/ 827 w 8279"/>
                <a:gd name="T5" fmla="*/ 1014 h 8279"/>
                <a:gd name="T6" fmla="*/ 729 w 8279"/>
                <a:gd name="T7" fmla="*/ 990 h 8279"/>
                <a:gd name="T8" fmla="*/ 630 w 8279"/>
                <a:gd name="T9" fmla="*/ 950 h 8279"/>
                <a:gd name="T10" fmla="*/ 542 w 8279"/>
                <a:gd name="T11" fmla="*/ 911 h 8279"/>
                <a:gd name="T12" fmla="*/ 458 w 8279"/>
                <a:gd name="T13" fmla="*/ 857 h 8279"/>
                <a:gd name="T14" fmla="*/ 374 w 8279"/>
                <a:gd name="T15" fmla="*/ 798 h 8279"/>
                <a:gd name="T16" fmla="*/ 305 w 8279"/>
                <a:gd name="T17" fmla="*/ 729 h 8279"/>
                <a:gd name="T18" fmla="*/ 236 w 8279"/>
                <a:gd name="T19" fmla="*/ 660 h 8279"/>
                <a:gd name="T20" fmla="*/ 177 w 8279"/>
                <a:gd name="T21" fmla="*/ 576 h 8279"/>
                <a:gd name="T22" fmla="*/ 123 w 8279"/>
                <a:gd name="T23" fmla="*/ 492 h 8279"/>
                <a:gd name="T24" fmla="*/ 84 w 8279"/>
                <a:gd name="T25" fmla="*/ 404 h 8279"/>
                <a:gd name="T26" fmla="*/ 44 w 8279"/>
                <a:gd name="T27" fmla="*/ 305 h 8279"/>
                <a:gd name="T28" fmla="*/ 20 w 8279"/>
                <a:gd name="T29" fmla="*/ 207 h 8279"/>
                <a:gd name="T30" fmla="*/ 5 w 8279"/>
                <a:gd name="T31" fmla="*/ 103 h 8279"/>
                <a:gd name="T32" fmla="*/ 0 w 8279"/>
                <a:gd name="T33" fmla="*/ 0 h 8279"/>
                <a:gd name="T34" fmla="*/ 34 w 8279"/>
                <a:gd name="T35" fmla="*/ 0 h 8279"/>
                <a:gd name="T36" fmla="*/ 84 w 8279"/>
                <a:gd name="T37" fmla="*/ 0 h 8279"/>
                <a:gd name="T38" fmla="*/ 143 w 8279"/>
                <a:gd name="T39" fmla="*/ 0 h 8279"/>
                <a:gd name="T40" fmla="*/ 212 w 8279"/>
                <a:gd name="T41" fmla="*/ 0 h 8279"/>
                <a:gd name="T42" fmla="*/ 286 w 8279"/>
                <a:gd name="T43" fmla="*/ 0 h 8279"/>
                <a:gd name="T44" fmla="*/ 364 w 8279"/>
                <a:gd name="T45" fmla="*/ 0 h 8279"/>
                <a:gd name="T46" fmla="*/ 453 w 8279"/>
                <a:gd name="T47" fmla="*/ 0 h 8279"/>
                <a:gd name="T48" fmla="*/ 537 w 8279"/>
                <a:gd name="T49" fmla="*/ 0 h 8279"/>
                <a:gd name="T50" fmla="*/ 620 w 8279"/>
                <a:gd name="T51" fmla="*/ 0 h 8279"/>
                <a:gd name="T52" fmla="*/ 704 w 8279"/>
                <a:gd name="T53" fmla="*/ 0 h 8279"/>
                <a:gd name="T54" fmla="*/ 783 w 8279"/>
                <a:gd name="T55" fmla="*/ 0 h 8279"/>
                <a:gd name="T56" fmla="*/ 857 w 8279"/>
                <a:gd name="T57" fmla="*/ 0 h 8279"/>
                <a:gd name="T58" fmla="*/ 916 w 8279"/>
                <a:gd name="T59" fmla="*/ 0 h 8279"/>
                <a:gd name="T60" fmla="*/ 970 w 8279"/>
                <a:gd name="T61" fmla="*/ 0 h 8279"/>
                <a:gd name="T62" fmla="*/ 1009 w 8279"/>
                <a:gd name="T63" fmla="*/ 0 h 8279"/>
                <a:gd name="T64" fmla="*/ 1034 w 8279"/>
                <a:gd name="T65" fmla="*/ 0 h 8279"/>
                <a:gd name="T66" fmla="*/ 1034 w 8279"/>
                <a:gd name="T67" fmla="*/ 222 h 8279"/>
                <a:gd name="T68" fmla="*/ 1034 w 8279"/>
                <a:gd name="T69" fmla="*/ 552 h 8279"/>
                <a:gd name="T70" fmla="*/ 1034 w 8279"/>
                <a:gd name="T71" fmla="*/ 862 h 8279"/>
                <a:gd name="T72" fmla="*/ 1034 w 8279"/>
                <a:gd name="T73" fmla="*/ 1034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8279" y="8279"/>
                  </a:moveTo>
                  <a:lnTo>
                    <a:pt x="7450" y="8241"/>
                  </a:lnTo>
                  <a:lnTo>
                    <a:pt x="6623" y="8122"/>
                  </a:lnTo>
                  <a:lnTo>
                    <a:pt x="5834" y="7924"/>
                  </a:lnTo>
                  <a:lnTo>
                    <a:pt x="5046" y="7609"/>
                  </a:lnTo>
                  <a:lnTo>
                    <a:pt x="4337" y="7294"/>
                  </a:lnTo>
                  <a:lnTo>
                    <a:pt x="3666" y="6860"/>
                  </a:lnTo>
                  <a:lnTo>
                    <a:pt x="2996" y="6387"/>
                  </a:lnTo>
                  <a:lnTo>
                    <a:pt x="2444" y="5835"/>
                  </a:lnTo>
                  <a:lnTo>
                    <a:pt x="1892" y="5283"/>
                  </a:lnTo>
                  <a:lnTo>
                    <a:pt x="1419" y="4613"/>
                  </a:lnTo>
                  <a:lnTo>
                    <a:pt x="985" y="3942"/>
                  </a:lnTo>
                  <a:lnTo>
                    <a:pt x="670" y="3233"/>
                  </a:lnTo>
                  <a:lnTo>
                    <a:pt x="355" y="2445"/>
                  </a:lnTo>
                  <a:lnTo>
                    <a:pt x="157" y="1656"/>
                  </a:lnTo>
                  <a:lnTo>
                    <a:pt x="38" y="827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670" y="0"/>
                  </a:lnTo>
                  <a:lnTo>
                    <a:pt x="1142" y="0"/>
                  </a:lnTo>
                  <a:lnTo>
                    <a:pt x="1694" y="0"/>
                  </a:lnTo>
                  <a:lnTo>
                    <a:pt x="2286" y="0"/>
                  </a:lnTo>
                  <a:lnTo>
                    <a:pt x="2917" y="0"/>
                  </a:lnTo>
                  <a:lnTo>
                    <a:pt x="3627" y="0"/>
                  </a:lnTo>
                  <a:lnTo>
                    <a:pt x="4297" y="0"/>
                  </a:lnTo>
                  <a:lnTo>
                    <a:pt x="4967" y="0"/>
                  </a:lnTo>
                  <a:lnTo>
                    <a:pt x="5637" y="0"/>
                  </a:lnTo>
                  <a:lnTo>
                    <a:pt x="6268" y="0"/>
                  </a:lnTo>
                  <a:lnTo>
                    <a:pt x="6860" y="0"/>
                  </a:lnTo>
                  <a:lnTo>
                    <a:pt x="7332" y="0"/>
                  </a:lnTo>
                  <a:lnTo>
                    <a:pt x="7767" y="0"/>
                  </a:lnTo>
                  <a:lnTo>
                    <a:pt x="8082" y="0"/>
                  </a:lnTo>
                  <a:lnTo>
                    <a:pt x="8279" y="0"/>
                  </a:lnTo>
                  <a:lnTo>
                    <a:pt x="8279" y="1774"/>
                  </a:lnTo>
                  <a:lnTo>
                    <a:pt x="8279" y="4416"/>
                  </a:lnTo>
                  <a:lnTo>
                    <a:pt x="8279" y="6900"/>
                  </a:lnTo>
                  <a:lnTo>
                    <a:pt x="8279" y="8279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36" name="Freeform 17">
              <a:extLst>
                <a:ext uri="{FF2B5EF4-FFF2-40B4-BE49-F238E27FC236}">
                  <a16:creationId xmlns:a16="http://schemas.microsoft.com/office/drawing/2014/main" id="{C7C0A54D-DE76-448E-859C-7CEEEDAF6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3294"/>
              <a:ext cx="1035" cy="1030"/>
            </a:xfrm>
            <a:custGeom>
              <a:avLst/>
              <a:gdLst>
                <a:gd name="T0" fmla="*/ 1035 w 8279"/>
                <a:gd name="T1" fmla="*/ 0 h 8241"/>
                <a:gd name="T2" fmla="*/ 1030 w 8279"/>
                <a:gd name="T3" fmla="*/ 103 h 8241"/>
                <a:gd name="T4" fmla="*/ 1015 w 8279"/>
                <a:gd name="T5" fmla="*/ 207 h 8241"/>
                <a:gd name="T6" fmla="*/ 991 w 8279"/>
                <a:gd name="T7" fmla="*/ 306 h 8241"/>
                <a:gd name="T8" fmla="*/ 956 w 8279"/>
                <a:gd name="T9" fmla="*/ 404 h 8241"/>
                <a:gd name="T10" fmla="*/ 912 w 8279"/>
                <a:gd name="T11" fmla="*/ 493 h 8241"/>
                <a:gd name="T12" fmla="*/ 858 w 8279"/>
                <a:gd name="T13" fmla="*/ 577 h 8241"/>
                <a:gd name="T14" fmla="*/ 798 w 8279"/>
                <a:gd name="T15" fmla="*/ 655 h 8241"/>
                <a:gd name="T16" fmla="*/ 734 w 8279"/>
                <a:gd name="T17" fmla="*/ 729 h 8241"/>
                <a:gd name="T18" fmla="*/ 660 w 8279"/>
                <a:gd name="T19" fmla="*/ 793 h 8241"/>
                <a:gd name="T20" fmla="*/ 577 w 8279"/>
                <a:gd name="T21" fmla="*/ 852 h 8241"/>
                <a:gd name="T22" fmla="*/ 493 w 8279"/>
                <a:gd name="T23" fmla="*/ 907 h 8241"/>
                <a:gd name="T24" fmla="*/ 404 w 8279"/>
                <a:gd name="T25" fmla="*/ 951 h 8241"/>
                <a:gd name="T26" fmla="*/ 306 w 8279"/>
                <a:gd name="T27" fmla="*/ 986 h 8241"/>
                <a:gd name="T28" fmla="*/ 207 w 8279"/>
                <a:gd name="T29" fmla="*/ 1010 h 8241"/>
                <a:gd name="T30" fmla="*/ 103 w 8279"/>
                <a:gd name="T31" fmla="*/ 1025 h 8241"/>
                <a:gd name="T32" fmla="*/ 0 w 8279"/>
                <a:gd name="T33" fmla="*/ 1030 h 8241"/>
                <a:gd name="T34" fmla="*/ 0 w 8279"/>
                <a:gd name="T35" fmla="*/ 818 h 8241"/>
                <a:gd name="T36" fmla="*/ 0 w 8279"/>
                <a:gd name="T37" fmla="*/ 493 h 8241"/>
                <a:gd name="T38" fmla="*/ 0 w 8279"/>
                <a:gd name="T39" fmla="*/ 177 h 8241"/>
                <a:gd name="T40" fmla="*/ 0 w 8279"/>
                <a:gd name="T41" fmla="*/ 0 h 8241"/>
                <a:gd name="T42" fmla="*/ 39 w 8279"/>
                <a:gd name="T43" fmla="*/ 0 h 8241"/>
                <a:gd name="T44" fmla="*/ 89 w 8279"/>
                <a:gd name="T45" fmla="*/ 0 h 8241"/>
                <a:gd name="T46" fmla="*/ 153 w 8279"/>
                <a:gd name="T47" fmla="*/ 0 h 8241"/>
                <a:gd name="T48" fmla="*/ 222 w 8279"/>
                <a:gd name="T49" fmla="*/ 0 h 8241"/>
                <a:gd name="T50" fmla="*/ 301 w 8279"/>
                <a:gd name="T51" fmla="*/ 0 h 8241"/>
                <a:gd name="T52" fmla="*/ 379 w 8279"/>
                <a:gd name="T53" fmla="*/ 0 h 8241"/>
                <a:gd name="T54" fmla="*/ 463 w 8279"/>
                <a:gd name="T55" fmla="*/ 0 h 8241"/>
                <a:gd name="T56" fmla="*/ 552 w 8279"/>
                <a:gd name="T57" fmla="*/ 0 h 8241"/>
                <a:gd name="T58" fmla="*/ 636 w 8279"/>
                <a:gd name="T59" fmla="*/ 0 h 8241"/>
                <a:gd name="T60" fmla="*/ 715 w 8279"/>
                <a:gd name="T61" fmla="*/ 0 h 8241"/>
                <a:gd name="T62" fmla="*/ 793 w 8279"/>
                <a:gd name="T63" fmla="*/ 0 h 8241"/>
                <a:gd name="T64" fmla="*/ 862 w 8279"/>
                <a:gd name="T65" fmla="*/ 0 h 8241"/>
                <a:gd name="T66" fmla="*/ 922 w 8279"/>
                <a:gd name="T67" fmla="*/ 0 h 8241"/>
                <a:gd name="T68" fmla="*/ 976 w 8279"/>
                <a:gd name="T69" fmla="*/ 0 h 8241"/>
                <a:gd name="T70" fmla="*/ 1010 w 8279"/>
                <a:gd name="T71" fmla="*/ 0 h 8241"/>
                <a:gd name="T72" fmla="*/ 1035 w 8279"/>
                <a:gd name="T73" fmla="*/ 0 h 824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41">
                  <a:moveTo>
                    <a:pt x="8279" y="0"/>
                  </a:moveTo>
                  <a:lnTo>
                    <a:pt x="8239" y="827"/>
                  </a:lnTo>
                  <a:lnTo>
                    <a:pt x="8121" y="1656"/>
                  </a:lnTo>
                  <a:lnTo>
                    <a:pt x="7924" y="2445"/>
                  </a:lnTo>
                  <a:lnTo>
                    <a:pt x="7649" y="3233"/>
                  </a:lnTo>
                  <a:lnTo>
                    <a:pt x="7294" y="3942"/>
                  </a:lnTo>
                  <a:lnTo>
                    <a:pt x="6860" y="4613"/>
                  </a:lnTo>
                  <a:lnTo>
                    <a:pt x="6387" y="5244"/>
                  </a:lnTo>
                  <a:lnTo>
                    <a:pt x="5874" y="5835"/>
                  </a:lnTo>
                  <a:lnTo>
                    <a:pt x="5283" y="6348"/>
                  </a:lnTo>
                  <a:lnTo>
                    <a:pt x="4612" y="6820"/>
                  </a:lnTo>
                  <a:lnTo>
                    <a:pt x="3942" y="7254"/>
                  </a:lnTo>
                  <a:lnTo>
                    <a:pt x="3233" y="7609"/>
                  </a:lnTo>
                  <a:lnTo>
                    <a:pt x="2444" y="7886"/>
                  </a:lnTo>
                  <a:lnTo>
                    <a:pt x="1656" y="8082"/>
                  </a:lnTo>
                  <a:lnTo>
                    <a:pt x="827" y="8201"/>
                  </a:lnTo>
                  <a:lnTo>
                    <a:pt x="0" y="8241"/>
                  </a:lnTo>
                  <a:lnTo>
                    <a:pt x="0" y="6545"/>
                  </a:lnTo>
                  <a:lnTo>
                    <a:pt x="0" y="3942"/>
                  </a:lnTo>
                  <a:lnTo>
                    <a:pt x="0" y="1419"/>
                  </a:lnTo>
                  <a:lnTo>
                    <a:pt x="0" y="0"/>
                  </a:lnTo>
                  <a:lnTo>
                    <a:pt x="315" y="0"/>
                  </a:lnTo>
                  <a:lnTo>
                    <a:pt x="709" y="0"/>
                  </a:lnTo>
                  <a:lnTo>
                    <a:pt x="1222" y="0"/>
                  </a:lnTo>
                  <a:lnTo>
                    <a:pt x="1774" y="0"/>
                  </a:lnTo>
                  <a:lnTo>
                    <a:pt x="2405" y="0"/>
                  </a:lnTo>
                  <a:lnTo>
                    <a:pt x="3035" y="0"/>
                  </a:lnTo>
                  <a:lnTo>
                    <a:pt x="3705" y="0"/>
                  </a:lnTo>
                  <a:lnTo>
                    <a:pt x="4415" y="0"/>
                  </a:lnTo>
                  <a:lnTo>
                    <a:pt x="5086" y="0"/>
                  </a:lnTo>
                  <a:lnTo>
                    <a:pt x="5716" y="0"/>
                  </a:lnTo>
                  <a:lnTo>
                    <a:pt x="6347" y="0"/>
                  </a:lnTo>
                  <a:lnTo>
                    <a:pt x="6899" y="0"/>
                  </a:lnTo>
                  <a:lnTo>
                    <a:pt x="7372" y="0"/>
                  </a:lnTo>
                  <a:lnTo>
                    <a:pt x="7806" y="0"/>
                  </a:lnTo>
                  <a:lnTo>
                    <a:pt x="8082" y="0"/>
                  </a:lnTo>
                  <a:lnTo>
                    <a:pt x="8279" y="0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37" name="Freeform 18">
              <a:extLst>
                <a:ext uri="{FF2B5EF4-FFF2-40B4-BE49-F238E27FC236}">
                  <a16:creationId xmlns:a16="http://schemas.microsoft.com/office/drawing/2014/main" id="{D5646CA2-6D32-4505-A77D-F2F2E8A04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2259"/>
              <a:ext cx="1034" cy="1035"/>
            </a:xfrm>
            <a:custGeom>
              <a:avLst/>
              <a:gdLst>
                <a:gd name="T0" fmla="*/ 0 w 8279"/>
                <a:gd name="T1" fmla="*/ 1035 h 8279"/>
                <a:gd name="T2" fmla="*/ 5 w 8279"/>
                <a:gd name="T3" fmla="*/ 932 h 8279"/>
                <a:gd name="T4" fmla="*/ 20 w 8279"/>
                <a:gd name="T5" fmla="*/ 828 h 8279"/>
                <a:gd name="T6" fmla="*/ 44 w 8279"/>
                <a:gd name="T7" fmla="*/ 729 h 8279"/>
                <a:gd name="T8" fmla="*/ 84 w 8279"/>
                <a:gd name="T9" fmla="*/ 631 h 8279"/>
                <a:gd name="T10" fmla="*/ 123 w 8279"/>
                <a:gd name="T11" fmla="*/ 542 h 8279"/>
                <a:gd name="T12" fmla="*/ 177 w 8279"/>
                <a:gd name="T13" fmla="*/ 458 h 8279"/>
                <a:gd name="T14" fmla="*/ 236 w 8279"/>
                <a:gd name="T15" fmla="*/ 375 h 8279"/>
                <a:gd name="T16" fmla="*/ 305 w 8279"/>
                <a:gd name="T17" fmla="*/ 301 h 8279"/>
                <a:gd name="T18" fmla="*/ 374 w 8279"/>
                <a:gd name="T19" fmla="*/ 237 h 8279"/>
                <a:gd name="T20" fmla="*/ 458 w 8279"/>
                <a:gd name="T21" fmla="*/ 177 h 8279"/>
                <a:gd name="T22" fmla="*/ 542 w 8279"/>
                <a:gd name="T23" fmla="*/ 123 h 8279"/>
                <a:gd name="T24" fmla="*/ 630 w 8279"/>
                <a:gd name="T25" fmla="*/ 79 h 8279"/>
                <a:gd name="T26" fmla="*/ 729 w 8279"/>
                <a:gd name="T27" fmla="*/ 44 h 8279"/>
                <a:gd name="T28" fmla="*/ 827 w 8279"/>
                <a:gd name="T29" fmla="*/ 20 h 8279"/>
                <a:gd name="T30" fmla="*/ 930 w 8279"/>
                <a:gd name="T31" fmla="*/ 5 h 8279"/>
                <a:gd name="T32" fmla="*/ 1034 w 8279"/>
                <a:gd name="T33" fmla="*/ 0 h 8279"/>
                <a:gd name="T34" fmla="*/ 1034 w 8279"/>
                <a:gd name="T35" fmla="*/ 212 h 8279"/>
                <a:gd name="T36" fmla="*/ 1034 w 8279"/>
                <a:gd name="T37" fmla="*/ 537 h 8279"/>
                <a:gd name="T38" fmla="*/ 1034 w 8279"/>
                <a:gd name="T39" fmla="*/ 858 h 8279"/>
                <a:gd name="T40" fmla="*/ 1034 w 8279"/>
                <a:gd name="T41" fmla="*/ 1035 h 8279"/>
                <a:gd name="T42" fmla="*/ 995 w 8279"/>
                <a:gd name="T43" fmla="*/ 1035 h 8279"/>
                <a:gd name="T44" fmla="*/ 940 w 8279"/>
                <a:gd name="T45" fmla="*/ 1035 h 8279"/>
                <a:gd name="T46" fmla="*/ 881 w 8279"/>
                <a:gd name="T47" fmla="*/ 1035 h 8279"/>
                <a:gd name="T48" fmla="*/ 807 w 8279"/>
                <a:gd name="T49" fmla="*/ 1035 h 8279"/>
                <a:gd name="T50" fmla="*/ 734 w 8279"/>
                <a:gd name="T51" fmla="*/ 1035 h 8279"/>
                <a:gd name="T52" fmla="*/ 650 w 8279"/>
                <a:gd name="T53" fmla="*/ 1035 h 8279"/>
                <a:gd name="T54" fmla="*/ 566 w 8279"/>
                <a:gd name="T55" fmla="*/ 1035 h 8279"/>
                <a:gd name="T56" fmla="*/ 482 w 8279"/>
                <a:gd name="T57" fmla="*/ 1035 h 8279"/>
                <a:gd name="T58" fmla="*/ 394 w 8279"/>
                <a:gd name="T59" fmla="*/ 1035 h 8279"/>
                <a:gd name="T60" fmla="*/ 315 w 8279"/>
                <a:gd name="T61" fmla="*/ 1035 h 8279"/>
                <a:gd name="T62" fmla="*/ 241 w 8279"/>
                <a:gd name="T63" fmla="*/ 1035 h 8279"/>
                <a:gd name="T64" fmla="*/ 172 w 8279"/>
                <a:gd name="T65" fmla="*/ 1035 h 8279"/>
                <a:gd name="T66" fmla="*/ 108 w 8279"/>
                <a:gd name="T67" fmla="*/ 1035 h 8279"/>
                <a:gd name="T68" fmla="*/ 59 w 8279"/>
                <a:gd name="T69" fmla="*/ 1035 h 8279"/>
                <a:gd name="T70" fmla="*/ 25 w 8279"/>
                <a:gd name="T71" fmla="*/ 1035 h 8279"/>
                <a:gd name="T72" fmla="*/ 0 w 8279"/>
                <a:gd name="T73" fmla="*/ 1035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0" y="8279"/>
                  </a:moveTo>
                  <a:lnTo>
                    <a:pt x="38" y="7452"/>
                  </a:lnTo>
                  <a:lnTo>
                    <a:pt x="157" y="6623"/>
                  </a:lnTo>
                  <a:lnTo>
                    <a:pt x="355" y="5834"/>
                  </a:lnTo>
                  <a:lnTo>
                    <a:pt x="670" y="5046"/>
                  </a:lnTo>
                  <a:lnTo>
                    <a:pt x="985" y="4337"/>
                  </a:lnTo>
                  <a:lnTo>
                    <a:pt x="1419" y="3666"/>
                  </a:lnTo>
                  <a:lnTo>
                    <a:pt x="1892" y="2996"/>
                  </a:lnTo>
                  <a:lnTo>
                    <a:pt x="2444" y="2404"/>
                  </a:lnTo>
                  <a:lnTo>
                    <a:pt x="2996" y="1892"/>
                  </a:lnTo>
                  <a:lnTo>
                    <a:pt x="3666" y="1419"/>
                  </a:lnTo>
                  <a:lnTo>
                    <a:pt x="4337" y="985"/>
                  </a:lnTo>
                  <a:lnTo>
                    <a:pt x="5046" y="630"/>
                  </a:lnTo>
                  <a:lnTo>
                    <a:pt x="5834" y="355"/>
                  </a:lnTo>
                  <a:lnTo>
                    <a:pt x="6623" y="157"/>
                  </a:lnTo>
                  <a:lnTo>
                    <a:pt x="7450" y="38"/>
                  </a:lnTo>
                  <a:lnTo>
                    <a:pt x="8279" y="0"/>
                  </a:lnTo>
                  <a:lnTo>
                    <a:pt x="8279" y="1694"/>
                  </a:lnTo>
                  <a:lnTo>
                    <a:pt x="8279" y="4297"/>
                  </a:lnTo>
                  <a:lnTo>
                    <a:pt x="8279" y="6860"/>
                  </a:lnTo>
                  <a:lnTo>
                    <a:pt x="8279" y="8279"/>
                  </a:lnTo>
                  <a:lnTo>
                    <a:pt x="7964" y="8279"/>
                  </a:lnTo>
                  <a:lnTo>
                    <a:pt x="7530" y="8279"/>
                  </a:lnTo>
                  <a:lnTo>
                    <a:pt x="7057" y="8279"/>
                  </a:lnTo>
                  <a:lnTo>
                    <a:pt x="6465" y="8279"/>
                  </a:lnTo>
                  <a:lnTo>
                    <a:pt x="5874" y="8279"/>
                  </a:lnTo>
                  <a:lnTo>
                    <a:pt x="5204" y="8279"/>
                  </a:lnTo>
                  <a:lnTo>
                    <a:pt x="4534" y="8279"/>
                  </a:lnTo>
                  <a:lnTo>
                    <a:pt x="3863" y="8279"/>
                  </a:lnTo>
                  <a:lnTo>
                    <a:pt x="3153" y="8279"/>
                  </a:lnTo>
                  <a:lnTo>
                    <a:pt x="2523" y="8279"/>
                  </a:lnTo>
                  <a:lnTo>
                    <a:pt x="1931" y="8279"/>
                  </a:lnTo>
                  <a:lnTo>
                    <a:pt x="1379" y="8279"/>
                  </a:lnTo>
                  <a:lnTo>
                    <a:pt x="867" y="8279"/>
                  </a:lnTo>
                  <a:lnTo>
                    <a:pt x="473" y="8279"/>
                  </a:lnTo>
                  <a:lnTo>
                    <a:pt x="197" y="8279"/>
                  </a:lnTo>
                  <a:lnTo>
                    <a:pt x="0" y="8279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38" name="Freeform 19">
              <a:extLst>
                <a:ext uri="{FF2B5EF4-FFF2-40B4-BE49-F238E27FC236}">
                  <a16:creationId xmlns:a16="http://schemas.microsoft.com/office/drawing/2014/main" id="{F5C40DF7-1E08-4B01-8ECE-4969FE7DF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2259"/>
              <a:ext cx="1035" cy="1035"/>
            </a:xfrm>
            <a:custGeom>
              <a:avLst/>
              <a:gdLst>
                <a:gd name="T0" fmla="*/ 0 w 8279"/>
                <a:gd name="T1" fmla="*/ 0 h 8279"/>
                <a:gd name="T2" fmla="*/ 103 w 8279"/>
                <a:gd name="T3" fmla="*/ 5 h 8279"/>
                <a:gd name="T4" fmla="*/ 207 w 8279"/>
                <a:gd name="T5" fmla="*/ 20 h 8279"/>
                <a:gd name="T6" fmla="*/ 306 w 8279"/>
                <a:gd name="T7" fmla="*/ 44 h 8279"/>
                <a:gd name="T8" fmla="*/ 404 w 8279"/>
                <a:gd name="T9" fmla="*/ 79 h 8279"/>
                <a:gd name="T10" fmla="*/ 493 w 8279"/>
                <a:gd name="T11" fmla="*/ 123 h 8279"/>
                <a:gd name="T12" fmla="*/ 577 w 8279"/>
                <a:gd name="T13" fmla="*/ 177 h 8279"/>
                <a:gd name="T14" fmla="*/ 660 w 8279"/>
                <a:gd name="T15" fmla="*/ 237 h 8279"/>
                <a:gd name="T16" fmla="*/ 734 w 8279"/>
                <a:gd name="T17" fmla="*/ 301 h 8279"/>
                <a:gd name="T18" fmla="*/ 798 w 8279"/>
                <a:gd name="T19" fmla="*/ 375 h 8279"/>
                <a:gd name="T20" fmla="*/ 858 w 8279"/>
                <a:gd name="T21" fmla="*/ 458 h 8279"/>
                <a:gd name="T22" fmla="*/ 912 w 8279"/>
                <a:gd name="T23" fmla="*/ 542 h 8279"/>
                <a:gd name="T24" fmla="*/ 956 w 8279"/>
                <a:gd name="T25" fmla="*/ 631 h 8279"/>
                <a:gd name="T26" fmla="*/ 991 w 8279"/>
                <a:gd name="T27" fmla="*/ 729 h 8279"/>
                <a:gd name="T28" fmla="*/ 1015 w 8279"/>
                <a:gd name="T29" fmla="*/ 828 h 8279"/>
                <a:gd name="T30" fmla="*/ 1030 w 8279"/>
                <a:gd name="T31" fmla="*/ 932 h 8279"/>
                <a:gd name="T32" fmla="*/ 1035 w 8279"/>
                <a:gd name="T33" fmla="*/ 1035 h 8279"/>
                <a:gd name="T34" fmla="*/ 1000 w 8279"/>
                <a:gd name="T35" fmla="*/ 1035 h 8279"/>
                <a:gd name="T36" fmla="*/ 951 w 8279"/>
                <a:gd name="T37" fmla="*/ 1035 h 8279"/>
                <a:gd name="T38" fmla="*/ 892 w 8279"/>
                <a:gd name="T39" fmla="*/ 1035 h 8279"/>
                <a:gd name="T40" fmla="*/ 823 w 8279"/>
                <a:gd name="T41" fmla="*/ 1035 h 8279"/>
                <a:gd name="T42" fmla="*/ 749 w 8279"/>
                <a:gd name="T43" fmla="*/ 1035 h 8279"/>
                <a:gd name="T44" fmla="*/ 665 w 8279"/>
                <a:gd name="T45" fmla="*/ 1035 h 8279"/>
                <a:gd name="T46" fmla="*/ 582 w 8279"/>
                <a:gd name="T47" fmla="*/ 1035 h 8279"/>
                <a:gd name="T48" fmla="*/ 498 w 8279"/>
                <a:gd name="T49" fmla="*/ 1035 h 8279"/>
                <a:gd name="T50" fmla="*/ 409 w 8279"/>
                <a:gd name="T51" fmla="*/ 1035 h 8279"/>
                <a:gd name="T52" fmla="*/ 325 w 8279"/>
                <a:gd name="T53" fmla="*/ 1035 h 8279"/>
                <a:gd name="T54" fmla="*/ 251 w 8279"/>
                <a:gd name="T55" fmla="*/ 1035 h 8279"/>
                <a:gd name="T56" fmla="*/ 177 w 8279"/>
                <a:gd name="T57" fmla="*/ 1035 h 8279"/>
                <a:gd name="T58" fmla="*/ 113 w 8279"/>
                <a:gd name="T59" fmla="*/ 1035 h 8279"/>
                <a:gd name="T60" fmla="*/ 64 w 8279"/>
                <a:gd name="T61" fmla="*/ 1035 h 8279"/>
                <a:gd name="T62" fmla="*/ 25 w 8279"/>
                <a:gd name="T63" fmla="*/ 1035 h 8279"/>
                <a:gd name="T64" fmla="*/ 0 w 8279"/>
                <a:gd name="T65" fmla="*/ 1035 h 8279"/>
                <a:gd name="T66" fmla="*/ 0 w 8279"/>
                <a:gd name="T67" fmla="*/ 808 h 8279"/>
                <a:gd name="T68" fmla="*/ 0 w 8279"/>
                <a:gd name="T69" fmla="*/ 478 h 8279"/>
                <a:gd name="T70" fmla="*/ 0 w 8279"/>
                <a:gd name="T71" fmla="*/ 168 h 8279"/>
                <a:gd name="T72" fmla="*/ 0 w 8279"/>
                <a:gd name="T73" fmla="*/ 0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0" y="0"/>
                  </a:moveTo>
                  <a:lnTo>
                    <a:pt x="827" y="38"/>
                  </a:lnTo>
                  <a:lnTo>
                    <a:pt x="1656" y="157"/>
                  </a:lnTo>
                  <a:lnTo>
                    <a:pt x="2444" y="355"/>
                  </a:lnTo>
                  <a:lnTo>
                    <a:pt x="3233" y="630"/>
                  </a:lnTo>
                  <a:lnTo>
                    <a:pt x="3942" y="985"/>
                  </a:lnTo>
                  <a:lnTo>
                    <a:pt x="4612" y="1419"/>
                  </a:lnTo>
                  <a:lnTo>
                    <a:pt x="5283" y="1892"/>
                  </a:lnTo>
                  <a:lnTo>
                    <a:pt x="5874" y="2404"/>
                  </a:lnTo>
                  <a:lnTo>
                    <a:pt x="6387" y="2996"/>
                  </a:lnTo>
                  <a:lnTo>
                    <a:pt x="6860" y="3666"/>
                  </a:lnTo>
                  <a:lnTo>
                    <a:pt x="7294" y="4337"/>
                  </a:lnTo>
                  <a:lnTo>
                    <a:pt x="7649" y="5046"/>
                  </a:lnTo>
                  <a:lnTo>
                    <a:pt x="7924" y="5834"/>
                  </a:lnTo>
                  <a:lnTo>
                    <a:pt x="8121" y="6623"/>
                  </a:lnTo>
                  <a:lnTo>
                    <a:pt x="8239" y="7452"/>
                  </a:lnTo>
                  <a:lnTo>
                    <a:pt x="8279" y="8279"/>
                  </a:lnTo>
                  <a:lnTo>
                    <a:pt x="8003" y="8279"/>
                  </a:lnTo>
                  <a:lnTo>
                    <a:pt x="7609" y="8279"/>
                  </a:lnTo>
                  <a:lnTo>
                    <a:pt x="7135" y="8279"/>
                  </a:lnTo>
                  <a:lnTo>
                    <a:pt x="6584" y="8279"/>
                  </a:lnTo>
                  <a:lnTo>
                    <a:pt x="5993" y="8279"/>
                  </a:lnTo>
                  <a:lnTo>
                    <a:pt x="5322" y="8279"/>
                  </a:lnTo>
                  <a:lnTo>
                    <a:pt x="4652" y="8279"/>
                  </a:lnTo>
                  <a:lnTo>
                    <a:pt x="3982" y="8279"/>
                  </a:lnTo>
                  <a:lnTo>
                    <a:pt x="3272" y="8279"/>
                  </a:lnTo>
                  <a:lnTo>
                    <a:pt x="2601" y="8279"/>
                  </a:lnTo>
                  <a:lnTo>
                    <a:pt x="2011" y="8279"/>
                  </a:lnTo>
                  <a:lnTo>
                    <a:pt x="1419" y="8279"/>
                  </a:lnTo>
                  <a:lnTo>
                    <a:pt x="907" y="8279"/>
                  </a:lnTo>
                  <a:lnTo>
                    <a:pt x="512" y="8279"/>
                  </a:lnTo>
                  <a:lnTo>
                    <a:pt x="197" y="8279"/>
                  </a:lnTo>
                  <a:lnTo>
                    <a:pt x="0" y="8279"/>
                  </a:lnTo>
                  <a:lnTo>
                    <a:pt x="0" y="6465"/>
                  </a:lnTo>
                  <a:lnTo>
                    <a:pt x="0" y="3824"/>
                  </a:lnTo>
                  <a:lnTo>
                    <a:pt x="0" y="1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39" name="Freeform 20">
              <a:extLst>
                <a:ext uri="{FF2B5EF4-FFF2-40B4-BE49-F238E27FC236}">
                  <a16:creationId xmlns:a16="http://schemas.microsoft.com/office/drawing/2014/main" id="{D65CB99A-E5B2-43CE-AF31-1AA7A3C3C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3294"/>
              <a:ext cx="932" cy="931"/>
            </a:xfrm>
            <a:custGeom>
              <a:avLst/>
              <a:gdLst>
                <a:gd name="T0" fmla="*/ 932 w 7451"/>
                <a:gd name="T1" fmla="*/ 0 h 7452"/>
                <a:gd name="T2" fmla="*/ 927 w 7451"/>
                <a:gd name="T3" fmla="*/ 94 h 7452"/>
                <a:gd name="T4" fmla="*/ 912 w 7451"/>
                <a:gd name="T5" fmla="*/ 187 h 7452"/>
                <a:gd name="T6" fmla="*/ 892 w 7451"/>
                <a:gd name="T7" fmla="*/ 276 h 7452"/>
                <a:gd name="T8" fmla="*/ 858 w 7451"/>
                <a:gd name="T9" fmla="*/ 360 h 7452"/>
                <a:gd name="T10" fmla="*/ 819 w 7451"/>
                <a:gd name="T11" fmla="*/ 443 h 7452"/>
                <a:gd name="T12" fmla="*/ 774 w 7451"/>
                <a:gd name="T13" fmla="*/ 522 h 7452"/>
                <a:gd name="T14" fmla="*/ 720 w 7451"/>
                <a:gd name="T15" fmla="*/ 591 h 7452"/>
                <a:gd name="T16" fmla="*/ 661 w 7451"/>
                <a:gd name="T17" fmla="*/ 655 h 7452"/>
                <a:gd name="T18" fmla="*/ 592 w 7451"/>
                <a:gd name="T19" fmla="*/ 719 h 7452"/>
                <a:gd name="T20" fmla="*/ 523 w 7451"/>
                <a:gd name="T21" fmla="*/ 773 h 7452"/>
                <a:gd name="T22" fmla="*/ 444 w 7451"/>
                <a:gd name="T23" fmla="*/ 818 h 7452"/>
                <a:gd name="T24" fmla="*/ 365 w 7451"/>
                <a:gd name="T25" fmla="*/ 857 h 7452"/>
                <a:gd name="T26" fmla="*/ 276 w 7451"/>
                <a:gd name="T27" fmla="*/ 887 h 7452"/>
                <a:gd name="T28" fmla="*/ 187 w 7451"/>
                <a:gd name="T29" fmla="*/ 911 h 7452"/>
                <a:gd name="T30" fmla="*/ 94 w 7451"/>
                <a:gd name="T31" fmla="*/ 926 h 7452"/>
                <a:gd name="T32" fmla="*/ 0 w 7451"/>
                <a:gd name="T33" fmla="*/ 931 h 7452"/>
                <a:gd name="T34" fmla="*/ 0 w 7451"/>
                <a:gd name="T35" fmla="*/ 749 h 7452"/>
                <a:gd name="T36" fmla="*/ 0 w 7451"/>
                <a:gd name="T37" fmla="*/ 443 h 7452"/>
                <a:gd name="T38" fmla="*/ 0 w 7451"/>
                <a:gd name="T39" fmla="*/ 153 h 7452"/>
                <a:gd name="T40" fmla="*/ 0 w 7451"/>
                <a:gd name="T41" fmla="*/ 0 h 7452"/>
                <a:gd name="T42" fmla="*/ 34 w 7451"/>
                <a:gd name="T43" fmla="*/ 0 h 7452"/>
                <a:gd name="T44" fmla="*/ 84 w 7451"/>
                <a:gd name="T45" fmla="*/ 0 h 7452"/>
                <a:gd name="T46" fmla="*/ 143 w 7451"/>
                <a:gd name="T47" fmla="*/ 0 h 7452"/>
                <a:gd name="T48" fmla="*/ 207 w 7451"/>
                <a:gd name="T49" fmla="*/ 0 h 7452"/>
                <a:gd name="T50" fmla="*/ 276 w 7451"/>
                <a:gd name="T51" fmla="*/ 0 h 7452"/>
                <a:gd name="T52" fmla="*/ 350 w 7451"/>
                <a:gd name="T53" fmla="*/ 0 h 7452"/>
                <a:gd name="T54" fmla="*/ 424 w 7451"/>
                <a:gd name="T55" fmla="*/ 0 h 7452"/>
                <a:gd name="T56" fmla="*/ 503 w 7451"/>
                <a:gd name="T57" fmla="*/ 0 h 7452"/>
                <a:gd name="T58" fmla="*/ 577 w 7451"/>
                <a:gd name="T59" fmla="*/ 0 h 7452"/>
                <a:gd name="T60" fmla="*/ 651 w 7451"/>
                <a:gd name="T61" fmla="*/ 0 h 7452"/>
                <a:gd name="T62" fmla="*/ 720 w 7451"/>
                <a:gd name="T63" fmla="*/ 0 h 7452"/>
                <a:gd name="T64" fmla="*/ 784 w 7451"/>
                <a:gd name="T65" fmla="*/ 0 h 7452"/>
                <a:gd name="T66" fmla="*/ 838 w 7451"/>
                <a:gd name="T67" fmla="*/ 0 h 7452"/>
                <a:gd name="T68" fmla="*/ 883 w 7451"/>
                <a:gd name="T69" fmla="*/ 0 h 7452"/>
                <a:gd name="T70" fmla="*/ 912 w 7451"/>
                <a:gd name="T71" fmla="*/ 0 h 7452"/>
                <a:gd name="T72" fmla="*/ 932 w 7451"/>
                <a:gd name="T73" fmla="*/ 0 h 74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52">
                  <a:moveTo>
                    <a:pt x="7451" y="0"/>
                  </a:moveTo>
                  <a:lnTo>
                    <a:pt x="7412" y="749"/>
                  </a:lnTo>
                  <a:lnTo>
                    <a:pt x="7294" y="1498"/>
                  </a:lnTo>
                  <a:lnTo>
                    <a:pt x="7135" y="2208"/>
                  </a:lnTo>
                  <a:lnTo>
                    <a:pt x="6860" y="2878"/>
                  </a:lnTo>
                  <a:lnTo>
                    <a:pt x="6545" y="3548"/>
                  </a:lnTo>
                  <a:lnTo>
                    <a:pt x="6190" y="4179"/>
                  </a:lnTo>
                  <a:lnTo>
                    <a:pt x="5756" y="4731"/>
                  </a:lnTo>
                  <a:lnTo>
                    <a:pt x="5283" y="5244"/>
                  </a:lnTo>
                  <a:lnTo>
                    <a:pt x="4731" y="5756"/>
                  </a:lnTo>
                  <a:lnTo>
                    <a:pt x="4179" y="6190"/>
                  </a:lnTo>
                  <a:lnTo>
                    <a:pt x="3548" y="6545"/>
                  </a:lnTo>
                  <a:lnTo>
                    <a:pt x="2917" y="6860"/>
                  </a:lnTo>
                  <a:lnTo>
                    <a:pt x="2208" y="7097"/>
                  </a:lnTo>
                  <a:lnTo>
                    <a:pt x="1498" y="7294"/>
                  </a:lnTo>
                  <a:lnTo>
                    <a:pt x="749" y="7412"/>
                  </a:lnTo>
                  <a:lnTo>
                    <a:pt x="0" y="7452"/>
                  </a:lnTo>
                  <a:lnTo>
                    <a:pt x="0" y="5993"/>
                  </a:lnTo>
                  <a:lnTo>
                    <a:pt x="0" y="3548"/>
                  </a:lnTo>
                  <a:lnTo>
                    <a:pt x="0" y="1222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670" y="0"/>
                  </a:lnTo>
                  <a:lnTo>
                    <a:pt x="1144" y="0"/>
                  </a:lnTo>
                  <a:lnTo>
                    <a:pt x="1656" y="0"/>
                  </a:lnTo>
                  <a:lnTo>
                    <a:pt x="2208" y="0"/>
                  </a:lnTo>
                  <a:lnTo>
                    <a:pt x="2798" y="0"/>
                  </a:lnTo>
                  <a:lnTo>
                    <a:pt x="3390" y="0"/>
                  </a:lnTo>
                  <a:lnTo>
                    <a:pt x="4021" y="0"/>
                  </a:lnTo>
                  <a:lnTo>
                    <a:pt x="4612" y="0"/>
                  </a:lnTo>
                  <a:lnTo>
                    <a:pt x="5204" y="0"/>
                  </a:lnTo>
                  <a:lnTo>
                    <a:pt x="5756" y="0"/>
                  </a:lnTo>
                  <a:lnTo>
                    <a:pt x="6268" y="0"/>
                  </a:lnTo>
                  <a:lnTo>
                    <a:pt x="6702" y="0"/>
                  </a:lnTo>
                  <a:lnTo>
                    <a:pt x="7057" y="0"/>
                  </a:lnTo>
                  <a:lnTo>
                    <a:pt x="7294" y="0"/>
                  </a:lnTo>
                  <a:lnTo>
                    <a:pt x="7451" y="0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40" name="Freeform 21">
              <a:extLst>
                <a:ext uri="{FF2B5EF4-FFF2-40B4-BE49-F238E27FC236}">
                  <a16:creationId xmlns:a16="http://schemas.microsoft.com/office/drawing/2014/main" id="{BAE19EF5-29CF-4A6B-9792-B6D9CF711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" y="3294"/>
              <a:ext cx="936" cy="931"/>
            </a:xfrm>
            <a:custGeom>
              <a:avLst/>
              <a:gdLst>
                <a:gd name="T0" fmla="*/ 936 w 7491"/>
                <a:gd name="T1" fmla="*/ 931 h 7452"/>
                <a:gd name="T2" fmla="*/ 842 w 7491"/>
                <a:gd name="T3" fmla="*/ 926 h 7452"/>
                <a:gd name="T4" fmla="*/ 749 w 7491"/>
                <a:gd name="T5" fmla="*/ 911 h 7452"/>
                <a:gd name="T6" fmla="*/ 655 w 7491"/>
                <a:gd name="T7" fmla="*/ 887 h 7452"/>
                <a:gd name="T8" fmla="*/ 571 w 7491"/>
                <a:gd name="T9" fmla="*/ 857 h 7452"/>
                <a:gd name="T10" fmla="*/ 488 w 7491"/>
                <a:gd name="T11" fmla="*/ 818 h 7452"/>
                <a:gd name="T12" fmla="*/ 414 w 7491"/>
                <a:gd name="T13" fmla="*/ 773 h 7452"/>
                <a:gd name="T14" fmla="*/ 340 w 7491"/>
                <a:gd name="T15" fmla="*/ 719 h 7452"/>
                <a:gd name="T16" fmla="*/ 276 w 7491"/>
                <a:gd name="T17" fmla="*/ 655 h 7452"/>
                <a:gd name="T18" fmla="*/ 212 w 7491"/>
                <a:gd name="T19" fmla="*/ 591 h 7452"/>
                <a:gd name="T20" fmla="*/ 158 w 7491"/>
                <a:gd name="T21" fmla="*/ 522 h 7452"/>
                <a:gd name="T22" fmla="*/ 113 w 7491"/>
                <a:gd name="T23" fmla="*/ 443 h 7452"/>
                <a:gd name="T24" fmla="*/ 74 w 7491"/>
                <a:gd name="T25" fmla="*/ 360 h 7452"/>
                <a:gd name="T26" fmla="*/ 44 w 7491"/>
                <a:gd name="T27" fmla="*/ 276 h 7452"/>
                <a:gd name="T28" fmla="*/ 20 w 7491"/>
                <a:gd name="T29" fmla="*/ 187 h 7452"/>
                <a:gd name="T30" fmla="*/ 5 w 7491"/>
                <a:gd name="T31" fmla="*/ 94 h 7452"/>
                <a:gd name="T32" fmla="*/ 0 w 7491"/>
                <a:gd name="T33" fmla="*/ 0 h 7452"/>
                <a:gd name="T34" fmla="*/ 30 w 7491"/>
                <a:gd name="T35" fmla="*/ 0 h 7452"/>
                <a:gd name="T36" fmla="*/ 69 w 7491"/>
                <a:gd name="T37" fmla="*/ 0 h 7452"/>
                <a:gd name="T38" fmla="*/ 123 w 7491"/>
                <a:gd name="T39" fmla="*/ 0 h 7452"/>
                <a:gd name="T40" fmla="*/ 182 w 7491"/>
                <a:gd name="T41" fmla="*/ 0 h 7452"/>
                <a:gd name="T42" fmla="*/ 256 w 7491"/>
                <a:gd name="T43" fmla="*/ 0 h 7452"/>
                <a:gd name="T44" fmla="*/ 330 w 7491"/>
                <a:gd name="T45" fmla="*/ 0 h 7452"/>
                <a:gd name="T46" fmla="*/ 409 w 7491"/>
                <a:gd name="T47" fmla="*/ 0 h 7452"/>
                <a:gd name="T48" fmla="*/ 488 w 7491"/>
                <a:gd name="T49" fmla="*/ 0 h 7452"/>
                <a:gd name="T50" fmla="*/ 567 w 7491"/>
                <a:gd name="T51" fmla="*/ 0 h 7452"/>
                <a:gd name="T52" fmla="*/ 645 w 7491"/>
                <a:gd name="T53" fmla="*/ 0 h 7452"/>
                <a:gd name="T54" fmla="*/ 714 w 7491"/>
                <a:gd name="T55" fmla="*/ 0 h 7452"/>
                <a:gd name="T56" fmla="*/ 783 w 7491"/>
                <a:gd name="T57" fmla="*/ 0 h 7452"/>
                <a:gd name="T58" fmla="*/ 837 w 7491"/>
                <a:gd name="T59" fmla="*/ 0 h 7452"/>
                <a:gd name="T60" fmla="*/ 887 w 7491"/>
                <a:gd name="T61" fmla="*/ 0 h 7452"/>
                <a:gd name="T62" fmla="*/ 916 w 7491"/>
                <a:gd name="T63" fmla="*/ 0 h 7452"/>
                <a:gd name="T64" fmla="*/ 936 w 7491"/>
                <a:gd name="T65" fmla="*/ 0 h 7452"/>
                <a:gd name="T66" fmla="*/ 936 w 7491"/>
                <a:gd name="T67" fmla="*/ 202 h 7452"/>
                <a:gd name="T68" fmla="*/ 936 w 7491"/>
                <a:gd name="T69" fmla="*/ 502 h 7452"/>
                <a:gd name="T70" fmla="*/ 936 w 7491"/>
                <a:gd name="T71" fmla="*/ 778 h 7452"/>
                <a:gd name="T72" fmla="*/ 936 w 7491"/>
                <a:gd name="T73" fmla="*/ 931 h 74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91" h="7452">
                  <a:moveTo>
                    <a:pt x="7491" y="7452"/>
                  </a:moveTo>
                  <a:lnTo>
                    <a:pt x="6742" y="7412"/>
                  </a:lnTo>
                  <a:lnTo>
                    <a:pt x="5992" y="7294"/>
                  </a:lnTo>
                  <a:lnTo>
                    <a:pt x="5243" y="7097"/>
                  </a:lnTo>
                  <a:lnTo>
                    <a:pt x="4573" y="6860"/>
                  </a:lnTo>
                  <a:lnTo>
                    <a:pt x="3903" y="6545"/>
                  </a:lnTo>
                  <a:lnTo>
                    <a:pt x="3312" y="6190"/>
                  </a:lnTo>
                  <a:lnTo>
                    <a:pt x="2720" y="5756"/>
                  </a:lnTo>
                  <a:lnTo>
                    <a:pt x="2208" y="5244"/>
                  </a:lnTo>
                  <a:lnTo>
                    <a:pt x="1695" y="4731"/>
                  </a:lnTo>
                  <a:lnTo>
                    <a:pt x="1261" y="4179"/>
                  </a:lnTo>
                  <a:lnTo>
                    <a:pt x="906" y="3548"/>
                  </a:lnTo>
                  <a:lnTo>
                    <a:pt x="591" y="2878"/>
                  </a:lnTo>
                  <a:lnTo>
                    <a:pt x="354" y="2208"/>
                  </a:lnTo>
                  <a:lnTo>
                    <a:pt x="157" y="1498"/>
                  </a:lnTo>
                  <a:lnTo>
                    <a:pt x="39" y="749"/>
                  </a:lnTo>
                  <a:lnTo>
                    <a:pt x="0" y="0"/>
                  </a:lnTo>
                  <a:lnTo>
                    <a:pt x="237" y="0"/>
                  </a:lnTo>
                  <a:lnTo>
                    <a:pt x="552" y="0"/>
                  </a:lnTo>
                  <a:lnTo>
                    <a:pt x="986" y="0"/>
                  </a:lnTo>
                  <a:lnTo>
                    <a:pt x="1458" y="0"/>
                  </a:lnTo>
                  <a:lnTo>
                    <a:pt x="2050" y="0"/>
                  </a:lnTo>
                  <a:lnTo>
                    <a:pt x="2642" y="0"/>
                  </a:lnTo>
                  <a:lnTo>
                    <a:pt x="3272" y="0"/>
                  </a:lnTo>
                  <a:lnTo>
                    <a:pt x="3903" y="0"/>
                  </a:lnTo>
                  <a:lnTo>
                    <a:pt x="4534" y="0"/>
                  </a:lnTo>
                  <a:lnTo>
                    <a:pt x="5165" y="0"/>
                  </a:lnTo>
                  <a:lnTo>
                    <a:pt x="5717" y="0"/>
                  </a:lnTo>
                  <a:lnTo>
                    <a:pt x="6269" y="0"/>
                  </a:lnTo>
                  <a:lnTo>
                    <a:pt x="6702" y="0"/>
                  </a:lnTo>
                  <a:lnTo>
                    <a:pt x="7096" y="0"/>
                  </a:lnTo>
                  <a:lnTo>
                    <a:pt x="7333" y="0"/>
                  </a:lnTo>
                  <a:lnTo>
                    <a:pt x="7491" y="0"/>
                  </a:lnTo>
                  <a:lnTo>
                    <a:pt x="7491" y="1616"/>
                  </a:lnTo>
                  <a:lnTo>
                    <a:pt x="7491" y="4022"/>
                  </a:lnTo>
                  <a:lnTo>
                    <a:pt x="7491" y="6230"/>
                  </a:lnTo>
                  <a:lnTo>
                    <a:pt x="7491" y="7452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41" name="Freeform 22">
              <a:extLst>
                <a:ext uri="{FF2B5EF4-FFF2-40B4-BE49-F238E27FC236}">
                  <a16:creationId xmlns:a16="http://schemas.microsoft.com/office/drawing/2014/main" id="{FB9396F4-5651-48F4-9635-D864B15A5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" y="2357"/>
              <a:ext cx="932" cy="937"/>
            </a:xfrm>
            <a:custGeom>
              <a:avLst/>
              <a:gdLst>
                <a:gd name="T0" fmla="*/ 0 w 7451"/>
                <a:gd name="T1" fmla="*/ 932 h 7491"/>
                <a:gd name="T2" fmla="*/ 5 w 7451"/>
                <a:gd name="T3" fmla="*/ 838 h 7491"/>
                <a:gd name="T4" fmla="*/ 20 w 7451"/>
                <a:gd name="T5" fmla="*/ 745 h 7491"/>
                <a:gd name="T6" fmla="*/ 44 w 7451"/>
                <a:gd name="T7" fmla="*/ 656 h 7491"/>
                <a:gd name="T8" fmla="*/ 74 w 7451"/>
                <a:gd name="T9" fmla="*/ 572 h 7491"/>
                <a:gd name="T10" fmla="*/ 113 w 7451"/>
                <a:gd name="T11" fmla="*/ 488 h 7491"/>
                <a:gd name="T12" fmla="*/ 158 w 7451"/>
                <a:gd name="T13" fmla="*/ 409 h 7491"/>
                <a:gd name="T14" fmla="*/ 212 w 7451"/>
                <a:gd name="T15" fmla="*/ 340 h 7491"/>
                <a:gd name="T16" fmla="*/ 276 w 7451"/>
                <a:gd name="T17" fmla="*/ 271 h 7491"/>
                <a:gd name="T18" fmla="*/ 340 w 7451"/>
                <a:gd name="T19" fmla="*/ 212 h 7491"/>
                <a:gd name="T20" fmla="*/ 409 w 7451"/>
                <a:gd name="T21" fmla="*/ 158 h 7491"/>
                <a:gd name="T22" fmla="*/ 488 w 7451"/>
                <a:gd name="T23" fmla="*/ 113 h 7491"/>
                <a:gd name="T24" fmla="*/ 572 w 7451"/>
                <a:gd name="T25" fmla="*/ 74 h 7491"/>
                <a:gd name="T26" fmla="*/ 656 w 7451"/>
                <a:gd name="T27" fmla="*/ 44 h 7491"/>
                <a:gd name="T28" fmla="*/ 745 w 7451"/>
                <a:gd name="T29" fmla="*/ 20 h 7491"/>
                <a:gd name="T30" fmla="*/ 838 w 7451"/>
                <a:gd name="T31" fmla="*/ 5 h 7491"/>
                <a:gd name="T32" fmla="*/ 932 w 7451"/>
                <a:gd name="T33" fmla="*/ 0 h 7491"/>
                <a:gd name="T34" fmla="*/ 932 w 7451"/>
                <a:gd name="T35" fmla="*/ 182 h 7491"/>
                <a:gd name="T36" fmla="*/ 932 w 7451"/>
                <a:gd name="T37" fmla="*/ 488 h 7491"/>
                <a:gd name="T38" fmla="*/ 932 w 7451"/>
                <a:gd name="T39" fmla="*/ 784 h 7491"/>
                <a:gd name="T40" fmla="*/ 932 w 7451"/>
                <a:gd name="T41" fmla="*/ 937 h 7491"/>
                <a:gd name="T42" fmla="*/ 898 w 7451"/>
                <a:gd name="T43" fmla="*/ 937 h 7491"/>
                <a:gd name="T44" fmla="*/ 848 w 7451"/>
                <a:gd name="T45" fmla="*/ 937 h 7491"/>
                <a:gd name="T46" fmla="*/ 794 w 7451"/>
                <a:gd name="T47" fmla="*/ 937 h 7491"/>
                <a:gd name="T48" fmla="*/ 730 w 7451"/>
                <a:gd name="T49" fmla="*/ 937 h 7491"/>
                <a:gd name="T50" fmla="*/ 661 w 7451"/>
                <a:gd name="T51" fmla="*/ 937 h 7491"/>
                <a:gd name="T52" fmla="*/ 587 w 7451"/>
                <a:gd name="T53" fmla="*/ 937 h 7491"/>
                <a:gd name="T54" fmla="*/ 508 w 7451"/>
                <a:gd name="T55" fmla="*/ 937 h 7491"/>
                <a:gd name="T56" fmla="*/ 429 w 7451"/>
                <a:gd name="T57" fmla="*/ 932 h 7491"/>
                <a:gd name="T58" fmla="*/ 355 w 7451"/>
                <a:gd name="T59" fmla="*/ 932 h 7491"/>
                <a:gd name="T60" fmla="*/ 281 w 7451"/>
                <a:gd name="T61" fmla="*/ 932 h 7491"/>
                <a:gd name="T62" fmla="*/ 212 w 7451"/>
                <a:gd name="T63" fmla="*/ 932 h 7491"/>
                <a:gd name="T64" fmla="*/ 153 w 7451"/>
                <a:gd name="T65" fmla="*/ 932 h 7491"/>
                <a:gd name="T66" fmla="*/ 99 w 7451"/>
                <a:gd name="T67" fmla="*/ 932 h 7491"/>
                <a:gd name="T68" fmla="*/ 54 w 7451"/>
                <a:gd name="T69" fmla="*/ 932 h 7491"/>
                <a:gd name="T70" fmla="*/ 20 w 7451"/>
                <a:gd name="T71" fmla="*/ 932 h 7491"/>
                <a:gd name="T72" fmla="*/ 0 w 7451"/>
                <a:gd name="T73" fmla="*/ 932 h 749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91">
                  <a:moveTo>
                    <a:pt x="0" y="7451"/>
                  </a:moveTo>
                  <a:lnTo>
                    <a:pt x="39" y="6702"/>
                  </a:lnTo>
                  <a:lnTo>
                    <a:pt x="157" y="5953"/>
                  </a:lnTo>
                  <a:lnTo>
                    <a:pt x="354" y="5243"/>
                  </a:lnTo>
                  <a:lnTo>
                    <a:pt x="591" y="4573"/>
                  </a:lnTo>
                  <a:lnTo>
                    <a:pt x="906" y="3903"/>
                  </a:lnTo>
                  <a:lnTo>
                    <a:pt x="1261" y="3272"/>
                  </a:lnTo>
                  <a:lnTo>
                    <a:pt x="1695" y="2720"/>
                  </a:lnTo>
                  <a:lnTo>
                    <a:pt x="2208" y="2168"/>
                  </a:lnTo>
                  <a:lnTo>
                    <a:pt x="2720" y="1695"/>
                  </a:lnTo>
                  <a:lnTo>
                    <a:pt x="3272" y="1261"/>
                  </a:lnTo>
                  <a:lnTo>
                    <a:pt x="3903" y="906"/>
                  </a:lnTo>
                  <a:lnTo>
                    <a:pt x="4573" y="591"/>
                  </a:lnTo>
                  <a:lnTo>
                    <a:pt x="5243" y="354"/>
                  </a:lnTo>
                  <a:lnTo>
                    <a:pt x="5953" y="157"/>
                  </a:lnTo>
                  <a:lnTo>
                    <a:pt x="6702" y="39"/>
                  </a:lnTo>
                  <a:lnTo>
                    <a:pt x="7451" y="0"/>
                  </a:lnTo>
                  <a:lnTo>
                    <a:pt x="7451" y="1459"/>
                  </a:lnTo>
                  <a:lnTo>
                    <a:pt x="7451" y="3903"/>
                  </a:lnTo>
                  <a:lnTo>
                    <a:pt x="7451" y="6269"/>
                  </a:lnTo>
                  <a:lnTo>
                    <a:pt x="7451" y="7491"/>
                  </a:lnTo>
                  <a:lnTo>
                    <a:pt x="7176" y="7491"/>
                  </a:lnTo>
                  <a:lnTo>
                    <a:pt x="6781" y="7491"/>
                  </a:lnTo>
                  <a:lnTo>
                    <a:pt x="6347" y="7491"/>
                  </a:lnTo>
                  <a:lnTo>
                    <a:pt x="5835" y="7491"/>
                  </a:lnTo>
                  <a:lnTo>
                    <a:pt x="5283" y="7491"/>
                  </a:lnTo>
                  <a:lnTo>
                    <a:pt x="4691" y="7491"/>
                  </a:lnTo>
                  <a:lnTo>
                    <a:pt x="4061" y="7491"/>
                  </a:lnTo>
                  <a:lnTo>
                    <a:pt x="3430" y="7451"/>
                  </a:lnTo>
                  <a:lnTo>
                    <a:pt x="2839" y="7451"/>
                  </a:lnTo>
                  <a:lnTo>
                    <a:pt x="2247" y="7451"/>
                  </a:lnTo>
                  <a:lnTo>
                    <a:pt x="1695" y="7451"/>
                  </a:lnTo>
                  <a:lnTo>
                    <a:pt x="1223" y="7451"/>
                  </a:lnTo>
                  <a:lnTo>
                    <a:pt x="789" y="7451"/>
                  </a:lnTo>
                  <a:lnTo>
                    <a:pt x="434" y="7451"/>
                  </a:lnTo>
                  <a:lnTo>
                    <a:pt x="157" y="7451"/>
                  </a:lnTo>
                  <a:lnTo>
                    <a:pt x="0" y="7451"/>
                  </a:lnTo>
                  <a:close/>
                </a:path>
              </a:pathLst>
            </a:custGeom>
            <a:solidFill>
              <a:srgbClr val="E5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42" name="Freeform 23">
              <a:extLst>
                <a:ext uri="{FF2B5EF4-FFF2-40B4-BE49-F238E27FC236}">
                  <a16:creationId xmlns:a16="http://schemas.microsoft.com/office/drawing/2014/main" id="{BC5F5E81-6D58-4CC6-AC54-55E97B0F7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2357"/>
              <a:ext cx="932" cy="932"/>
            </a:xfrm>
            <a:custGeom>
              <a:avLst/>
              <a:gdLst>
                <a:gd name="T0" fmla="*/ 0 w 7451"/>
                <a:gd name="T1" fmla="*/ 0 h 7451"/>
                <a:gd name="T2" fmla="*/ 94 w 7451"/>
                <a:gd name="T3" fmla="*/ 5 h 7451"/>
                <a:gd name="T4" fmla="*/ 187 w 7451"/>
                <a:gd name="T5" fmla="*/ 20 h 7451"/>
                <a:gd name="T6" fmla="*/ 276 w 7451"/>
                <a:gd name="T7" fmla="*/ 44 h 7451"/>
                <a:gd name="T8" fmla="*/ 365 w 7451"/>
                <a:gd name="T9" fmla="*/ 74 h 7451"/>
                <a:gd name="T10" fmla="*/ 444 w 7451"/>
                <a:gd name="T11" fmla="*/ 113 h 7451"/>
                <a:gd name="T12" fmla="*/ 523 w 7451"/>
                <a:gd name="T13" fmla="*/ 158 h 7451"/>
                <a:gd name="T14" fmla="*/ 592 w 7451"/>
                <a:gd name="T15" fmla="*/ 212 h 7451"/>
                <a:gd name="T16" fmla="*/ 661 w 7451"/>
                <a:gd name="T17" fmla="*/ 271 h 7451"/>
                <a:gd name="T18" fmla="*/ 720 w 7451"/>
                <a:gd name="T19" fmla="*/ 340 h 7451"/>
                <a:gd name="T20" fmla="*/ 774 w 7451"/>
                <a:gd name="T21" fmla="*/ 409 h 7451"/>
                <a:gd name="T22" fmla="*/ 819 w 7451"/>
                <a:gd name="T23" fmla="*/ 488 h 7451"/>
                <a:gd name="T24" fmla="*/ 858 w 7451"/>
                <a:gd name="T25" fmla="*/ 572 h 7451"/>
                <a:gd name="T26" fmla="*/ 892 w 7451"/>
                <a:gd name="T27" fmla="*/ 656 h 7451"/>
                <a:gd name="T28" fmla="*/ 912 w 7451"/>
                <a:gd name="T29" fmla="*/ 745 h 7451"/>
                <a:gd name="T30" fmla="*/ 927 w 7451"/>
                <a:gd name="T31" fmla="*/ 838 h 7451"/>
                <a:gd name="T32" fmla="*/ 932 w 7451"/>
                <a:gd name="T33" fmla="*/ 932 h 7451"/>
                <a:gd name="T34" fmla="*/ 902 w 7451"/>
                <a:gd name="T35" fmla="*/ 932 h 7451"/>
                <a:gd name="T36" fmla="*/ 863 w 7451"/>
                <a:gd name="T37" fmla="*/ 932 h 7451"/>
                <a:gd name="T38" fmla="*/ 809 w 7451"/>
                <a:gd name="T39" fmla="*/ 932 h 7451"/>
                <a:gd name="T40" fmla="*/ 750 w 7451"/>
                <a:gd name="T41" fmla="*/ 932 h 7451"/>
                <a:gd name="T42" fmla="*/ 676 w 7451"/>
                <a:gd name="T43" fmla="*/ 932 h 7451"/>
                <a:gd name="T44" fmla="*/ 602 w 7451"/>
                <a:gd name="T45" fmla="*/ 932 h 7451"/>
                <a:gd name="T46" fmla="*/ 523 w 7451"/>
                <a:gd name="T47" fmla="*/ 932 h 7451"/>
                <a:gd name="T48" fmla="*/ 444 w 7451"/>
                <a:gd name="T49" fmla="*/ 932 h 7451"/>
                <a:gd name="T50" fmla="*/ 365 w 7451"/>
                <a:gd name="T51" fmla="*/ 932 h 7451"/>
                <a:gd name="T52" fmla="*/ 286 w 7451"/>
                <a:gd name="T53" fmla="*/ 932 h 7451"/>
                <a:gd name="T54" fmla="*/ 217 w 7451"/>
                <a:gd name="T55" fmla="*/ 932 h 7451"/>
                <a:gd name="T56" fmla="*/ 153 w 7451"/>
                <a:gd name="T57" fmla="*/ 932 h 7451"/>
                <a:gd name="T58" fmla="*/ 94 w 7451"/>
                <a:gd name="T59" fmla="*/ 932 h 7451"/>
                <a:gd name="T60" fmla="*/ 49 w 7451"/>
                <a:gd name="T61" fmla="*/ 932 h 7451"/>
                <a:gd name="T62" fmla="*/ 20 w 7451"/>
                <a:gd name="T63" fmla="*/ 932 h 7451"/>
                <a:gd name="T64" fmla="*/ 0 w 7451"/>
                <a:gd name="T65" fmla="*/ 932 h 7451"/>
                <a:gd name="T66" fmla="*/ 0 w 7451"/>
                <a:gd name="T67" fmla="*/ 730 h 7451"/>
                <a:gd name="T68" fmla="*/ 0 w 7451"/>
                <a:gd name="T69" fmla="*/ 429 h 7451"/>
                <a:gd name="T70" fmla="*/ 0 w 7451"/>
                <a:gd name="T71" fmla="*/ 153 h 7451"/>
                <a:gd name="T72" fmla="*/ 0 w 7451"/>
                <a:gd name="T73" fmla="*/ 0 h 745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51">
                  <a:moveTo>
                    <a:pt x="0" y="0"/>
                  </a:moveTo>
                  <a:lnTo>
                    <a:pt x="749" y="39"/>
                  </a:lnTo>
                  <a:lnTo>
                    <a:pt x="1498" y="157"/>
                  </a:lnTo>
                  <a:lnTo>
                    <a:pt x="2208" y="354"/>
                  </a:lnTo>
                  <a:lnTo>
                    <a:pt x="2917" y="591"/>
                  </a:lnTo>
                  <a:lnTo>
                    <a:pt x="3548" y="906"/>
                  </a:lnTo>
                  <a:lnTo>
                    <a:pt x="4179" y="1261"/>
                  </a:lnTo>
                  <a:lnTo>
                    <a:pt x="4731" y="1695"/>
                  </a:lnTo>
                  <a:lnTo>
                    <a:pt x="5283" y="2168"/>
                  </a:lnTo>
                  <a:lnTo>
                    <a:pt x="5756" y="2720"/>
                  </a:lnTo>
                  <a:lnTo>
                    <a:pt x="6190" y="3272"/>
                  </a:lnTo>
                  <a:lnTo>
                    <a:pt x="6545" y="3903"/>
                  </a:lnTo>
                  <a:lnTo>
                    <a:pt x="6860" y="4573"/>
                  </a:lnTo>
                  <a:lnTo>
                    <a:pt x="7135" y="5243"/>
                  </a:lnTo>
                  <a:lnTo>
                    <a:pt x="7294" y="5953"/>
                  </a:lnTo>
                  <a:lnTo>
                    <a:pt x="7412" y="6702"/>
                  </a:lnTo>
                  <a:lnTo>
                    <a:pt x="7451" y="7451"/>
                  </a:lnTo>
                  <a:lnTo>
                    <a:pt x="7214" y="7451"/>
                  </a:lnTo>
                  <a:lnTo>
                    <a:pt x="6899" y="7451"/>
                  </a:lnTo>
                  <a:lnTo>
                    <a:pt x="6465" y="7451"/>
                  </a:lnTo>
                  <a:lnTo>
                    <a:pt x="5993" y="7451"/>
                  </a:lnTo>
                  <a:lnTo>
                    <a:pt x="5401" y="7451"/>
                  </a:lnTo>
                  <a:lnTo>
                    <a:pt x="4809" y="7451"/>
                  </a:lnTo>
                  <a:lnTo>
                    <a:pt x="4179" y="7451"/>
                  </a:lnTo>
                  <a:lnTo>
                    <a:pt x="3548" y="7451"/>
                  </a:lnTo>
                  <a:lnTo>
                    <a:pt x="2917" y="7451"/>
                  </a:lnTo>
                  <a:lnTo>
                    <a:pt x="2286" y="7451"/>
                  </a:lnTo>
                  <a:lnTo>
                    <a:pt x="1734" y="7451"/>
                  </a:lnTo>
                  <a:lnTo>
                    <a:pt x="1222" y="7451"/>
                  </a:lnTo>
                  <a:lnTo>
                    <a:pt x="749" y="7451"/>
                  </a:lnTo>
                  <a:lnTo>
                    <a:pt x="394" y="7451"/>
                  </a:lnTo>
                  <a:lnTo>
                    <a:pt x="157" y="7451"/>
                  </a:lnTo>
                  <a:lnTo>
                    <a:pt x="0" y="7451"/>
                  </a:lnTo>
                  <a:lnTo>
                    <a:pt x="0" y="5835"/>
                  </a:lnTo>
                  <a:lnTo>
                    <a:pt x="0" y="3430"/>
                  </a:lnTo>
                  <a:lnTo>
                    <a:pt x="0" y="12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43" name="Freeform 24">
              <a:extLst>
                <a:ext uri="{FF2B5EF4-FFF2-40B4-BE49-F238E27FC236}">
                  <a16:creationId xmlns:a16="http://schemas.microsoft.com/office/drawing/2014/main" id="{ADC98DC1-7C7C-472A-BE27-79806C32D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" y="2648"/>
              <a:ext cx="1266" cy="1267"/>
            </a:xfrm>
            <a:custGeom>
              <a:avLst/>
              <a:gdLst>
                <a:gd name="T0" fmla="*/ 635 w 10132"/>
                <a:gd name="T1" fmla="*/ 0 h 10133"/>
                <a:gd name="T2" fmla="*/ 0 w 10132"/>
                <a:gd name="T3" fmla="*/ 636 h 10133"/>
                <a:gd name="T4" fmla="*/ 635 w 10132"/>
                <a:gd name="T5" fmla="*/ 1267 h 10133"/>
                <a:gd name="T6" fmla="*/ 1266 w 10132"/>
                <a:gd name="T7" fmla="*/ 636 h 10133"/>
                <a:gd name="T8" fmla="*/ 635 w 10132"/>
                <a:gd name="T9" fmla="*/ 0 h 101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132" h="10133">
                  <a:moveTo>
                    <a:pt x="5086" y="0"/>
                  </a:moveTo>
                  <a:lnTo>
                    <a:pt x="0" y="5086"/>
                  </a:lnTo>
                  <a:lnTo>
                    <a:pt x="5086" y="10133"/>
                  </a:lnTo>
                  <a:lnTo>
                    <a:pt x="10132" y="5086"/>
                  </a:lnTo>
                  <a:lnTo>
                    <a:pt x="5086" y="0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1628" name="Picture 25">
            <a:extLst>
              <a:ext uri="{FF2B5EF4-FFF2-40B4-BE49-F238E27FC236}">
                <a16:creationId xmlns:a16="http://schemas.microsoft.com/office/drawing/2014/main" id="{C4A6470C-1570-43F6-B610-2A4E40211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5192713"/>
            <a:ext cx="282575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9" name="Text Box 26">
            <a:extLst>
              <a:ext uri="{FF2B5EF4-FFF2-40B4-BE49-F238E27FC236}">
                <a16:creationId xmlns:a16="http://schemas.microsoft.com/office/drawing/2014/main" id="{3A0A1CCF-66D1-4C67-BF4B-ED87CFC0A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9313" y="5191125"/>
            <a:ext cx="5189537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altLang="en-US" sz="1800" b="1" i="1">
                <a:latin typeface="Tahoma" panose="020B0604030504040204" pitchFamily="34" charset="0"/>
              </a:rPr>
              <a:t>La mielina</a:t>
            </a:r>
          </a:p>
        </p:txBody>
      </p:sp>
      <p:pic>
        <p:nvPicPr>
          <p:cNvPr id="111630" name="Picture 27">
            <a:extLst>
              <a:ext uri="{FF2B5EF4-FFF2-40B4-BE49-F238E27FC236}">
                <a16:creationId xmlns:a16="http://schemas.microsoft.com/office/drawing/2014/main" id="{3FB2C3A2-BB89-4CFF-91DD-194ADB55D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213" y="5613400"/>
            <a:ext cx="287337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631" name="Text Box 28">
            <a:extLst>
              <a:ext uri="{FF2B5EF4-FFF2-40B4-BE49-F238E27FC236}">
                <a16:creationId xmlns:a16="http://schemas.microsoft.com/office/drawing/2014/main" id="{A20FB835-F363-4E7E-8160-1F2120A80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3" y="5537200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Precursor de la vitamina D</a:t>
            </a:r>
          </a:p>
        </p:txBody>
      </p:sp>
      <p:sp>
        <p:nvSpPr>
          <p:cNvPr id="1153053" name="Rectangle 29">
            <a:extLst>
              <a:ext uri="{FF2B5EF4-FFF2-40B4-BE49-F238E27FC236}">
                <a16:creationId xmlns:a16="http://schemas.microsoft.com/office/drawing/2014/main" id="{796A425F-77AF-404A-94E6-978346E8B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981075"/>
            <a:ext cx="8748713" cy="404813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35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 -</a:t>
            </a:r>
            <a:r>
              <a:rPr lang="es-PR" altLang="en-US" sz="3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CLASIFICACIÓN: </a:t>
            </a:r>
            <a:r>
              <a:rPr lang="es-PR" altLang="en-US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 Derivadas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4">
            <a:extLst>
              <a:ext uri="{FF2B5EF4-FFF2-40B4-BE49-F238E27FC236}">
                <a16:creationId xmlns:a16="http://schemas.microsoft.com/office/drawing/2014/main" id="{A0FA0B7C-FC0A-4ADD-9B32-5D97D0AC8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601788"/>
            <a:ext cx="72009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98085" name="Rectangle 5">
            <a:extLst>
              <a:ext uri="{FF2B5EF4-FFF2-40B4-BE49-F238E27FC236}">
                <a16:creationId xmlns:a16="http://schemas.microsoft.com/office/drawing/2014/main" id="{91586AC3-C65C-4EAB-B99D-AC768AC78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1674813"/>
            <a:ext cx="6769100" cy="50323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25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COLESTEROL</a:t>
            </a:r>
          </a:p>
        </p:txBody>
      </p:sp>
      <p:pic>
        <p:nvPicPr>
          <p:cNvPr id="113668" name="Picture 6">
            <a:extLst>
              <a:ext uri="{FF2B5EF4-FFF2-40B4-BE49-F238E27FC236}">
                <a16:creationId xmlns:a16="http://schemas.microsoft.com/office/drawing/2014/main" id="{3B0A0156-D871-4C65-991D-95B36CF89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327275"/>
            <a:ext cx="2508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669" name="Text Box 7">
            <a:extLst>
              <a:ext uri="{FF2B5EF4-FFF2-40B4-BE49-F238E27FC236}">
                <a16:creationId xmlns:a16="http://schemas.microsoft.com/office/drawing/2014/main" id="{C288776E-486D-4A08-9416-E526724F1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2224088"/>
            <a:ext cx="6805612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Fuentes:</a:t>
            </a:r>
          </a:p>
        </p:txBody>
      </p:sp>
      <p:pic>
        <p:nvPicPr>
          <p:cNvPr id="113670" name="Picture 8">
            <a:extLst>
              <a:ext uri="{FF2B5EF4-FFF2-40B4-BE49-F238E27FC236}">
                <a16:creationId xmlns:a16="http://schemas.microsoft.com/office/drawing/2014/main" id="{0BC1FA55-ABF2-4F5E-83D9-6D7AE17A0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213" y="2732088"/>
            <a:ext cx="287337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671" name="Text Box 9">
            <a:extLst>
              <a:ext uri="{FF2B5EF4-FFF2-40B4-BE49-F238E27FC236}">
                <a16:creationId xmlns:a16="http://schemas.microsoft.com/office/drawing/2014/main" id="{7816FCA7-C48C-4AB8-92BA-556DBCF4D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3" y="2655888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Colesterol endogéneo:</a:t>
            </a:r>
          </a:p>
        </p:txBody>
      </p:sp>
      <p:pic>
        <p:nvPicPr>
          <p:cNvPr id="113672" name="Picture 10">
            <a:extLst>
              <a:ext uri="{FF2B5EF4-FFF2-40B4-BE49-F238E27FC236}">
                <a16:creationId xmlns:a16="http://schemas.microsoft.com/office/drawing/2014/main" id="{F4CF8AAE-47B4-49A7-9E80-C64BA6911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141663"/>
            <a:ext cx="3048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3" name="Text Box 11">
            <a:extLst>
              <a:ext uri="{FF2B5EF4-FFF2-40B4-BE49-F238E27FC236}">
                <a16:creationId xmlns:a16="http://schemas.microsoft.com/office/drawing/2014/main" id="{BA2C6A1E-0103-4DE2-9805-0A9BEC923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063" y="3089275"/>
            <a:ext cx="60626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s-ES" altLang="en-US" b="1" i="1">
                <a:latin typeface="Arial" panose="020B0604020202020204" pitchFamily="34" charset="0"/>
              </a:rPr>
              <a:t>Representa aquel colesterol que sintetiza el cuerpo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pic>
        <p:nvPicPr>
          <p:cNvPr id="113674" name="Picture 12">
            <a:extLst>
              <a:ext uri="{FF2B5EF4-FFF2-40B4-BE49-F238E27FC236}">
                <a16:creationId xmlns:a16="http://schemas.microsoft.com/office/drawing/2014/main" id="{BC9D35A0-44D9-4B0B-944F-CF121FD99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879850"/>
            <a:ext cx="3048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5" name="Text Box 13">
            <a:extLst>
              <a:ext uri="{FF2B5EF4-FFF2-40B4-BE49-F238E27FC236}">
                <a16:creationId xmlns:a16="http://schemas.microsoft.com/office/drawing/2014/main" id="{B5AE4F25-7120-427B-AD51-F76907F95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063" y="3827463"/>
            <a:ext cx="73596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s-ES" altLang="en-US" b="1" i="1">
                <a:latin typeface="Arial" panose="020B0604020202020204" pitchFamily="34" charset="0"/>
              </a:rPr>
              <a:t>80% total del colesterol en el cuerpo lo produce el hígado y el intestino delgado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pic>
        <p:nvPicPr>
          <p:cNvPr id="113676" name="Picture 14">
            <a:extLst>
              <a:ext uri="{FF2B5EF4-FFF2-40B4-BE49-F238E27FC236}">
                <a16:creationId xmlns:a16="http://schemas.microsoft.com/office/drawing/2014/main" id="{27AC2E0E-11D2-4ED3-9B0A-CF3E6CC7E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213" y="4676775"/>
            <a:ext cx="287337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677" name="Text Box 15">
            <a:extLst>
              <a:ext uri="{FF2B5EF4-FFF2-40B4-BE49-F238E27FC236}">
                <a16:creationId xmlns:a16="http://schemas.microsoft.com/office/drawing/2014/main" id="{A5994B15-D939-4CFB-A29A-12A6810EF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3" y="4600575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Colesterol exogéneo:</a:t>
            </a:r>
          </a:p>
        </p:txBody>
      </p:sp>
      <p:pic>
        <p:nvPicPr>
          <p:cNvPr id="113678" name="Picture 16">
            <a:extLst>
              <a:ext uri="{FF2B5EF4-FFF2-40B4-BE49-F238E27FC236}">
                <a16:creationId xmlns:a16="http://schemas.microsoft.com/office/drawing/2014/main" id="{E15B32B4-66E5-47AF-A02C-18A166175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084763"/>
            <a:ext cx="3048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9" name="Text Box 17">
            <a:extLst>
              <a:ext uri="{FF2B5EF4-FFF2-40B4-BE49-F238E27FC236}">
                <a16:creationId xmlns:a16="http://schemas.microsoft.com/office/drawing/2014/main" id="{B92413B7-0089-4361-8BC7-ECE4B33DB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063" y="5032375"/>
            <a:ext cx="60626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s-ES" altLang="en-US" b="1" i="1">
                <a:latin typeface="Arial" panose="020B0604020202020204" pitchFamily="34" charset="0"/>
              </a:rPr>
              <a:t>Es aquel colesterol adquirido mediante la dieta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pic>
        <p:nvPicPr>
          <p:cNvPr id="113680" name="Picture 18">
            <a:extLst>
              <a:ext uri="{FF2B5EF4-FFF2-40B4-BE49-F238E27FC236}">
                <a16:creationId xmlns:a16="http://schemas.microsoft.com/office/drawing/2014/main" id="{5E554BF1-E517-46AE-ADDB-1B106728A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516563"/>
            <a:ext cx="3048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81" name="Text Box 19">
            <a:extLst>
              <a:ext uri="{FF2B5EF4-FFF2-40B4-BE49-F238E27FC236}">
                <a16:creationId xmlns:a16="http://schemas.microsoft.com/office/drawing/2014/main" id="{41BAC8C0-769D-485E-B8DD-7C4AC2D9D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063" y="5464175"/>
            <a:ext cx="72866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s-ES" altLang="en-US" b="1" i="1">
                <a:latin typeface="Arial" panose="020B0604020202020204" pitchFamily="34" charset="0"/>
              </a:rPr>
              <a:t>20% del colesterol en el cuerpo se obtiene a través de los alimentos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sp>
        <p:nvSpPr>
          <p:cNvPr id="1198100" name="Rectangle 20">
            <a:extLst>
              <a:ext uri="{FF2B5EF4-FFF2-40B4-BE49-F238E27FC236}">
                <a16:creationId xmlns:a16="http://schemas.microsoft.com/office/drawing/2014/main" id="{CC9E52B9-135B-444E-9713-20D075F16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981075"/>
            <a:ext cx="8748713" cy="404813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35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 -</a:t>
            </a:r>
            <a:r>
              <a:rPr lang="es-PR" altLang="en-US" sz="3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CLASIFICACIÓN: </a:t>
            </a:r>
            <a:r>
              <a:rPr lang="es-PR" altLang="en-US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 Derivadas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4">
            <a:extLst>
              <a:ext uri="{FF2B5EF4-FFF2-40B4-BE49-F238E27FC236}">
                <a16:creationId xmlns:a16="http://schemas.microsoft.com/office/drawing/2014/main" id="{1F55B85F-385F-4C3A-BB09-AF4016E70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2133600"/>
            <a:ext cx="72009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7781" name="Rectangle 5">
            <a:extLst>
              <a:ext uri="{FF2B5EF4-FFF2-40B4-BE49-F238E27FC236}">
                <a16:creationId xmlns:a16="http://schemas.microsoft.com/office/drawing/2014/main" id="{3A83AD10-4C23-4572-9B45-89E04B027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9850" y="2349500"/>
            <a:ext cx="6769100" cy="50323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3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LIPOPROTEÍNAS</a:t>
            </a:r>
          </a:p>
        </p:txBody>
      </p:sp>
      <p:sp>
        <p:nvSpPr>
          <p:cNvPr id="115716" name="Text Box 6">
            <a:extLst>
              <a:ext uri="{FF2B5EF4-FFF2-40B4-BE49-F238E27FC236}">
                <a16:creationId xmlns:a16="http://schemas.microsoft.com/office/drawing/2014/main" id="{30EB5BA3-7F4B-4757-977F-1B19EC5D9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8413" y="3713163"/>
            <a:ext cx="69119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s-ES" altLang="en-US" sz="4200" b="1">
                <a:latin typeface="Verdana" panose="020B0604030504040204" pitchFamily="34" charset="0"/>
              </a:rPr>
              <a:t>Lípidos combinados con una proteína</a:t>
            </a:r>
            <a:endParaRPr lang="en-US" altLang="en-US" sz="4200" b="1">
              <a:latin typeface="Verdana" panose="020B0604030504040204" pitchFamily="34" charset="0"/>
            </a:endParaRPr>
          </a:p>
        </p:txBody>
      </p:sp>
      <p:sp>
        <p:nvSpPr>
          <p:cNvPr id="1227783" name="Rectangle 7">
            <a:extLst>
              <a:ext uri="{FF2B5EF4-FFF2-40B4-BE49-F238E27FC236}">
                <a16:creationId xmlns:a16="http://schemas.microsoft.com/office/drawing/2014/main" id="{008F2879-6FD8-419E-B2AF-62149E5D2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150938"/>
            <a:ext cx="8748713" cy="404812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35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 -</a:t>
            </a:r>
            <a:r>
              <a:rPr lang="es-PR" altLang="en-US" sz="3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CLASIFICACIÓN: </a:t>
            </a:r>
            <a:r>
              <a:rPr lang="es-PR" altLang="en-US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 Compuestas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499" name="Rectangle 3">
            <a:extLst>
              <a:ext uri="{FF2B5EF4-FFF2-40B4-BE49-F238E27FC236}">
                <a16:creationId xmlns:a16="http://schemas.microsoft.com/office/drawing/2014/main" id="{2CD000A9-CDD8-4389-8E6E-B93101550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150938"/>
            <a:ext cx="8748713" cy="404812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35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 -</a:t>
            </a:r>
            <a:r>
              <a:rPr lang="es-PR" altLang="en-US" sz="3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CLASIFICACIÓN: </a:t>
            </a:r>
            <a:r>
              <a:rPr lang="es-PR" altLang="en-US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 Compuestas</a:t>
            </a:r>
          </a:p>
        </p:txBody>
      </p:sp>
      <p:pic>
        <p:nvPicPr>
          <p:cNvPr id="117763" name="Picture 4">
            <a:extLst>
              <a:ext uri="{FF2B5EF4-FFF2-40B4-BE49-F238E27FC236}">
                <a16:creationId xmlns:a16="http://schemas.microsoft.com/office/drawing/2014/main" id="{96058B50-5AD0-4D6F-9547-E46C88329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844675"/>
            <a:ext cx="72009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58501" name="Rectangle 5">
            <a:extLst>
              <a:ext uri="{FF2B5EF4-FFF2-40B4-BE49-F238E27FC236}">
                <a16:creationId xmlns:a16="http://schemas.microsoft.com/office/drawing/2014/main" id="{23F36028-3799-46AD-92A2-045D9B688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2060575"/>
            <a:ext cx="6769100" cy="50323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3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LIPOPROTEÍNAS</a:t>
            </a:r>
          </a:p>
        </p:txBody>
      </p:sp>
      <p:pic>
        <p:nvPicPr>
          <p:cNvPr id="117765" name="Picture 6">
            <a:extLst>
              <a:ext uri="{FF2B5EF4-FFF2-40B4-BE49-F238E27FC236}">
                <a16:creationId xmlns:a16="http://schemas.microsoft.com/office/drawing/2014/main" id="{DA344229-98C8-4FD2-B636-207389F73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52800"/>
            <a:ext cx="2508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7766" name="Text Box 7">
            <a:extLst>
              <a:ext uri="{FF2B5EF4-FFF2-40B4-BE49-F238E27FC236}">
                <a16:creationId xmlns:a16="http://schemas.microsoft.com/office/drawing/2014/main" id="{89FF5C33-5108-4EE9-A1B5-0FAC3DAA9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3249613"/>
            <a:ext cx="6805612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Funciones:</a:t>
            </a:r>
          </a:p>
        </p:txBody>
      </p:sp>
      <p:pic>
        <p:nvPicPr>
          <p:cNvPr id="117767" name="Picture 8">
            <a:extLst>
              <a:ext uri="{FF2B5EF4-FFF2-40B4-BE49-F238E27FC236}">
                <a16:creationId xmlns:a16="http://schemas.microsoft.com/office/drawing/2014/main" id="{65CC5FBF-EBF8-4916-9EFB-DA9BAF020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213" y="3810000"/>
            <a:ext cx="287337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7768" name="Text Box 9">
            <a:extLst>
              <a:ext uri="{FF2B5EF4-FFF2-40B4-BE49-F238E27FC236}">
                <a16:creationId xmlns:a16="http://schemas.microsoft.com/office/drawing/2014/main" id="{6263C111-9101-4EA4-B315-77883537F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3" y="3733800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Transporte de las grasas en la sangre:</a:t>
            </a:r>
          </a:p>
        </p:txBody>
      </p:sp>
      <p:pic>
        <p:nvPicPr>
          <p:cNvPr id="117769" name="Picture 10">
            <a:extLst>
              <a:ext uri="{FF2B5EF4-FFF2-40B4-BE49-F238E27FC236}">
                <a16:creationId xmlns:a16="http://schemas.microsoft.com/office/drawing/2014/main" id="{767E9B53-7238-460B-8F58-34A6EC977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310063"/>
            <a:ext cx="3048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70" name="Text Box 11">
            <a:extLst>
              <a:ext uri="{FF2B5EF4-FFF2-40B4-BE49-F238E27FC236}">
                <a16:creationId xmlns:a16="http://schemas.microsoft.com/office/drawing/2014/main" id="{27EB9FEE-0A21-4D94-AC00-B3993096C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063" y="4257675"/>
            <a:ext cx="60626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s-ES" altLang="en-US" b="1" i="1">
                <a:latin typeface="Arial" panose="020B0604020202020204" pitchFamily="34" charset="0"/>
              </a:rPr>
              <a:t>Colesterol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pic>
        <p:nvPicPr>
          <p:cNvPr id="117771" name="Picture 12">
            <a:extLst>
              <a:ext uri="{FF2B5EF4-FFF2-40B4-BE49-F238E27FC236}">
                <a16:creationId xmlns:a16="http://schemas.microsoft.com/office/drawing/2014/main" id="{1EC16DCE-0C41-43B1-B68B-5D8A86D92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813300"/>
            <a:ext cx="3048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72" name="Text Box 13">
            <a:extLst>
              <a:ext uri="{FF2B5EF4-FFF2-40B4-BE49-F238E27FC236}">
                <a16:creationId xmlns:a16="http://schemas.microsoft.com/office/drawing/2014/main" id="{6C9220DD-8210-40E5-87F1-BA8FD600E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063" y="4760913"/>
            <a:ext cx="60626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s-ES" altLang="en-US" b="1" i="1">
                <a:latin typeface="Arial" panose="020B0604020202020204" pitchFamily="34" charset="0"/>
              </a:rPr>
              <a:t>Triglicéridos</a:t>
            </a:r>
            <a:endParaRPr lang="en-US" altLang="en-US" b="1" i="1"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474" name="Rectangle 2">
            <a:extLst>
              <a:ext uri="{FF2B5EF4-FFF2-40B4-BE49-F238E27FC236}">
                <a16:creationId xmlns:a16="http://schemas.microsoft.com/office/drawing/2014/main" id="{A7A02620-3A9C-4F3E-B509-CE94F5CAC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647700"/>
            <a:ext cx="8748713" cy="404813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35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 -</a:t>
            </a:r>
            <a:r>
              <a:rPr lang="es-PR" altLang="en-US" sz="3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CLASIFICACIÓN: </a:t>
            </a:r>
            <a:r>
              <a:rPr lang="es-PR" altLang="en-US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 Compuestas</a:t>
            </a:r>
          </a:p>
        </p:txBody>
      </p:sp>
      <p:pic>
        <p:nvPicPr>
          <p:cNvPr id="119811" name="Picture 3">
            <a:extLst>
              <a:ext uri="{FF2B5EF4-FFF2-40B4-BE49-F238E27FC236}">
                <a16:creationId xmlns:a16="http://schemas.microsoft.com/office/drawing/2014/main" id="{6C5261AB-BBE4-40F6-B5D1-B1A57B3E2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610100"/>
            <a:ext cx="2508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9812" name="Text Box 4">
            <a:extLst>
              <a:ext uri="{FF2B5EF4-FFF2-40B4-BE49-F238E27FC236}">
                <a16:creationId xmlns:a16="http://schemas.microsoft.com/office/drawing/2014/main" id="{96EB86CE-43B8-48CC-949C-8758DEEDF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5" y="4506913"/>
            <a:ext cx="6805613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Lipoproteínas de baja densidad (LBD ó LDL):</a:t>
            </a:r>
          </a:p>
        </p:txBody>
      </p:sp>
      <p:pic>
        <p:nvPicPr>
          <p:cNvPr id="119813" name="Picture 5">
            <a:extLst>
              <a:ext uri="{FF2B5EF4-FFF2-40B4-BE49-F238E27FC236}">
                <a16:creationId xmlns:a16="http://schemas.microsoft.com/office/drawing/2014/main" id="{A1996C5F-F973-4DA0-81DD-D34C4500F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2775" y="5067300"/>
            <a:ext cx="287338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9814" name="Text Box 6">
            <a:extLst>
              <a:ext uri="{FF2B5EF4-FFF2-40B4-BE49-F238E27FC236}">
                <a16:creationId xmlns:a16="http://schemas.microsoft.com/office/drawing/2014/main" id="{D267158A-8E2D-4496-A11B-A6C01C577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4991100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Función:</a:t>
            </a:r>
          </a:p>
        </p:txBody>
      </p:sp>
      <p:pic>
        <p:nvPicPr>
          <p:cNvPr id="119815" name="Picture 7">
            <a:extLst>
              <a:ext uri="{FF2B5EF4-FFF2-40B4-BE49-F238E27FC236}">
                <a16:creationId xmlns:a16="http://schemas.microsoft.com/office/drawing/2014/main" id="{515B8AE7-1476-42EC-9B9F-C2912D568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5497513"/>
            <a:ext cx="3048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6" name="Text Box 8">
            <a:extLst>
              <a:ext uri="{FF2B5EF4-FFF2-40B4-BE49-F238E27FC236}">
                <a16:creationId xmlns:a16="http://schemas.microsoft.com/office/drawing/2014/main" id="{4604B266-C4E4-4DD0-AB46-8CCFF444D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625" y="5445125"/>
            <a:ext cx="75041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s-ES" altLang="en-US" b="1" i="1">
                <a:latin typeface="Arial" panose="020B0604020202020204" pitchFamily="34" charset="0"/>
              </a:rPr>
              <a:t>Llevar el colesterol desde el hígado a las células, incluyendo las paredes de las arterias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pic>
        <p:nvPicPr>
          <p:cNvPr id="119817" name="Picture 9">
            <a:extLst>
              <a:ext uri="{FF2B5EF4-FFF2-40B4-BE49-F238E27FC236}">
                <a16:creationId xmlns:a16="http://schemas.microsoft.com/office/drawing/2014/main" id="{C1B80493-2B72-4A3E-9C05-ACCD387C4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6148388"/>
            <a:ext cx="3048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8" name="Text Box 10">
            <a:extLst>
              <a:ext uri="{FF2B5EF4-FFF2-40B4-BE49-F238E27FC236}">
                <a16:creationId xmlns:a16="http://schemas.microsoft.com/office/drawing/2014/main" id="{D057CA19-7F9B-4546-837F-3B807AC47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625" y="6096000"/>
            <a:ext cx="7359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s-ES" altLang="en-US" b="1" i="1">
                <a:latin typeface="Arial" panose="020B0604020202020204" pitchFamily="34" charset="0"/>
              </a:rPr>
              <a:t>Esto contribuye al proceso de aterosclerosis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pic>
        <p:nvPicPr>
          <p:cNvPr id="119819" name="Picture 11">
            <a:extLst>
              <a:ext uri="{FF2B5EF4-FFF2-40B4-BE49-F238E27FC236}">
                <a16:creationId xmlns:a16="http://schemas.microsoft.com/office/drawing/2014/main" id="{2D4F5E77-5E5E-4189-B968-AE5728E89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176338"/>
            <a:ext cx="720090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57484" name="Rectangle 12">
            <a:extLst>
              <a:ext uri="{FF2B5EF4-FFF2-40B4-BE49-F238E27FC236}">
                <a16:creationId xmlns:a16="http://schemas.microsoft.com/office/drawing/2014/main" id="{8A593645-BE1D-40E5-B814-03F924FE2A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813" y="1196975"/>
            <a:ext cx="6769100" cy="50323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19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LIPOPROTEÍNAS: Tipos/Clasificación</a:t>
            </a:r>
          </a:p>
        </p:txBody>
      </p:sp>
      <p:pic>
        <p:nvPicPr>
          <p:cNvPr id="119821" name="Picture 13">
            <a:extLst>
              <a:ext uri="{FF2B5EF4-FFF2-40B4-BE49-F238E27FC236}">
                <a16:creationId xmlns:a16="http://schemas.microsoft.com/office/drawing/2014/main" id="{58815C21-6400-4F68-80A1-43F247CE9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14525"/>
            <a:ext cx="2508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9822" name="Text Box 14">
            <a:extLst>
              <a:ext uri="{FF2B5EF4-FFF2-40B4-BE49-F238E27FC236}">
                <a16:creationId xmlns:a16="http://schemas.microsoft.com/office/drawing/2014/main" id="{E62E09B6-C178-449B-BFE8-C2EEF8412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5" y="1811338"/>
            <a:ext cx="6805613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Lipoproteínas de alta densidad (LAD ó HDL):</a:t>
            </a:r>
          </a:p>
        </p:txBody>
      </p:sp>
      <p:pic>
        <p:nvPicPr>
          <p:cNvPr id="119823" name="Picture 15">
            <a:extLst>
              <a:ext uri="{FF2B5EF4-FFF2-40B4-BE49-F238E27FC236}">
                <a16:creationId xmlns:a16="http://schemas.microsoft.com/office/drawing/2014/main" id="{022D52FA-F9F2-4606-B9F0-907DC638F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2775" y="2371725"/>
            <a:ext cx="287338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9824" name="Text Box 16">
            <a:extLst>
              <a:ext uri="{FF2B5EF4-FFF2-40B4-BE49-F238E27FC236}">
                <a16:creationId xmlns:a16="http://schemas.microsoft.com/office/drawing/2014/main" id="{9E69D3F7-243E-41C1-9AD6-8E50A1D6B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2295525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Función:</a:t>
            </a:r>
          </a:p>
        </p:txBody>
      </p:sp>
      <p:pic>
        <p:nvPicPr>
          <p:cNvPr id="119825" name="Picture 17">
            <a:extLst>
              <a:ext uri="{FF2B5EF4-FFF2-40B4-BE49-F238E27FC236}">
                <a16:creationId xmlns:a16="http://schemas.microsoft.com/office/drawing/2014/main" id="{79E0874B-C5AF-4111-A795-3BDC7A7C2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2814638"/>
            <a:ext cx="3048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26" name="Text Box 18">
            <a:extLst>
              <a:ext uri="{FF2B5EF4-FFF2-40B4-BE49-F238E27FC236}">
                <a16:creationId xmlns:a16="http://schemas.microsoft.com/office/drawing/2014/main" id="{DD9FCC1E-DECF-474E-832D-C35DAE4C1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625" y="2762250"/>
            <a:ext cx="75041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s-ES" altLang="en-US" b="1" i="1">
                <a:latin typeface="Arial" panose="020B0604020202020204" pitchFamily="34" charset="0"/>
              </a:rPr>
              <a:t>Liberar el colesterol innecesario (células y arterias) y devolverlo al hígado para ser excretado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pic>
        <p:nvPicPr>
          <p:cNvPr id="119827" name="Picture 19">
            <a:extLst>
              <a:ext uri="{FF2B5EF4-FFF2-40B4-BE49-F238E27FC236}">
                <a16:creationId xmlns:a16="http://schemas.microsoft.com/office/drawing/2014/main" id="{BDAFF155-D673-486C-8F08-277C3A8EE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3551238"/>
            <a:ext cx="3048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28" name="Text Box 20">
            <a:extLst>
              <a:ext uri="{FF2B5EF4-FFF2-40B4-BE49-F238E27FC236}">
                <a16:creationId xmlns:a16="http://schemas.microsoft.com/office/drawing/2014/main" id="{0329BBB7-F3F8-451C-B143-3FC54C9A2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625" y="3498850"/>
            <a:ext cx="75755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s-ES" altLang="en-US" b="1" i="1">
                <a:latin typeface="Arial" panose="020B0604020202020204" pitchFamily="34" charset="0"/>
              </a:rPr>
              <a:t>HDL impide que el colesterol se deposite en las paredes interiores de las arterias, “frustrando” el proceso de aterosclerosis</a:t>
            </a:r>
            <a:endParaRPr lang="en-US" altLang="en-US" b="1" i="1"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354" name="Rectangle 2">
            <a:extLst>
              <a:ext uri="{FF2B5EF4-FFF2-40B4-BE49-F238E27FC236}">
                <a16:creationId xmlns:a16="http://schemas.microsoft.com/office/drawing/2014/main" id="{2194F18F-079F-4940-8EAC-F208C36B9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6813" y="949325"/>
            <a:ext cx="6629400" cy="58578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sp>
        <p:nvSpPr>
          <p:cNvPr id="1252355" name="Rectangle 3">
            <a:extLst>
              <a:ext uri="{FF2B5EF4-FFF2-40B4-BE49-F238E27FC236}">
                <a16:creationId xmlns:a16="http://schemas.microsoft.com/office/drawing/2014/main" id="{83208108-1F2E-4426-B667-C1F2C7D56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1839913"/>
            <a:ext cx="7696200" cy="26193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3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CLASIFICACIÓN: Grasas Compuestas</a:t>
            </a:r>
            <a:endParaRPr lang="es-PR" altLang="en-US" sz="3000" b="1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21860" name="Picture 4">
            <a:extLst>
              <a:ext uri="{FF2B5EF4-FFF2-40B4-BE49-F238E27FC236}">
                <a16:creationId xmlns:a16="http://schemas.microsoft.com/office/drawing/2014/main" id="{6053A6DA-A3F6-4DE2-A57A-8B95C6F60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500438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861" name="Text Box 5">
            <a:extLst>
              <a:ext uri="{FF2B5EF4-FFF2-40B4-BE49-F238E27FC236}">
                <a16:creationId xmlns:a16="http://schemas.microsoft.com/office/drawing/2014/main" id="{9FF5BF2F-AA56-4A78-8485-23BF53347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" y="3397250"/>
            <a:ext cx="6805613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Lipoproteínas de baja densidad (LBD ó LDL):</a:t>
            </a:r>
          </a:p>
        </p:txBody>
      </p:sp>
      <p:pic>
        <p:nvPicPr>
          <p:cNvPr id="121862" name="Picture 6">
            <a:extLst>
              <a:ext uri="{FF2B5EF4-FFF2-40B4-BE49-F238E27FC236}">
                <a16:creationId xmlns:a16="http://schemas.microsoft.com/office/drawing/2014/main" id="{8A992C1A-F5AA-4DC7-AFBE-604E70A7F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750" y="3957638"/>
            <a:ext cx="287338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863" name="Text Box 7">
            <a:extLst>
              <a:ext uri="{FF2B5EF4-FFF2-40B4-BE49-F238E27FC236}">
                <a16:creationId xmlns:a16="http://schemas.microsoft.com/office/drawing/2014/main" id="{B481A8C3-6FBF-43AA-85F7-A533C7712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881438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Riesgo:</a:t>
            </a:r>
          </a:p>
        </p:txBody>
      </p:sp>
      <p:pic>
        <p:nvPicPr>
          <p:cNvPr id="121864" name="Picture 8">
            <a:extLst>
              <a:ext uri="{FF2B5EF4-FFF2-40B4-BE49-F238E27FC236}">
                <a16:creationId xmlns:a16="http://schemas.microsoft.com/office/drawing/2014/main" id="{8187ECED-9A4A-404D-8D34-AE12F17EA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2244725"/>
            <a:ext cx="72009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52361" name="Rectangle 9">
            <a:extLst>
              <a:ext uri="{FF2B5EF4-FFF2-40B4-BE49-F238E27FC236}">
                <a16:creationId xmlns:a16="http://schemas.microsoft.com/office/drawing/2014/main" id="{BA085BE4-B7B6-40FF-A6D9-991F4F49E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0325" y="2460625"/>
            <a:ext cx="6769100" cy="50323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19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LIPOPROTEÍNAS:</a:t>
            </a:r>
            <a:br>
              <a:rPr lang="es-PR" altLang="en-US" sz="19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PR" altLang="en-US" sz="19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* Tipos/Clasificación *</a:t>
            </a:r>
          </a:p>
        </p:txBody>
      </p:sp>
      <p:pic>
        <p:nvPicPr>
          <p:cNvPr id="121866" name="Picture 10">
            <a:extLst>
              <a:ext uri="{FF2B5EF4-FFF2-40B4-BE49-F238E27FC236}">
                <a16:creationId xmlns:a16="http://schemas.microsoft.com/office/drawing/2014/main" id="{EE98F576-2104-49E1-BAF0-2129511AB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457700"/>
            <a:ext cx="3048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7" name="Text Box 11">
            <a:extLst>
              <a:ext uri="{FF2B5EF4-FFF2-40B4-BE49-F238E27FC236}">
                <a16:creationId xmlns:a16="http://schemas.microsoft.com/office/drawing/2014/main" id="{CC677AE0-D6B1-4C4E-AFEF-25CE8ADD3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4600" y="4405313"/>
            <a:ext cx="60626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b="1">
                <a:solidFill>
                  <a:srgbClr val="9900CC"/>
                </a:solidFill>
                <a:latin typeface="Arial" panose="020B0604020202020204" pitchFamily="34" charset="0"/>
              </a:rPr>
              <a:t>Niveles altos de LDL sérica:</a:t>
            </a:r>
          </a:p>
        </p:txBody>
      </p:sp>
      <p:sp>
        <p:nvSpPr>
          <p:cNvPr id="121868" name="Text Box 12">
            <a:extLst>
              <a:ext uri="{FF2B5EF4-FFF2-40B4-BE49-F238E27FC236}">
                <a16:creationId xmlns:a16="http://schemas.microsoft.com/office/drawing/2014/main" id="{FDE7F66B-406A-460B-ABF3-88A7219F5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4803775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n-US" b="1" i="1">
                <a:latin typeface="Tahoma" panose="020B0604030504040204" pitchFamily="34" charset="0"/>
              </a:rPr>
              <a:t>Mayor probabilidad para cardiopatías coronarias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874" name="Rectangle 2">
            <a:extLst>
              <a:ext uri="{FF2B5EF4-FFF2-40B4-BE49-F238E27FC236}">
                <a16:creationId xmlns:a16="http://schemas.microsoft.com/office/drawing/2014/main" id="{EAE9A86D-C528-49EC-8911-5D0CDA2B6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375" y="1068388"/>
            <a:ext cx="6629400" cy="58578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sp>
        <p:nvSpPr>
          <p:cNvPr id="1231875" name="Rectangle 3">
            <a:extLst>
              <a:ext uri="{FF2B5EF4-FFF2-40B4-BE49-F238E27FC236}">
                <a16:creationId xmlns:a16="http://schemas.microsoft.com/office/drawing/2014/main" id="{6D93D4DA-1F1D-4293-BEF8-B8D56E8CE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1958975"/>
            <a:ext cx="7696200" cy="26193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3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CLASIFICACIÓN: Grasas Compuestas</a:t>
            </a:r>
            <a:endParaRPr lang="es-PR" altLang="en-US" sz="3000" b="1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23908" name="Picture 4">
            <a:extLst>
              <a:ext uri="{FF2B5EF4-FFF2-40B4-BE49-F238E27FC236}">
                <a16:creationId xmlns:a16="http://schemas.microsoft.com/office/drawing/2014/main" id="{057DDFB3-445B-4850-9403-977EB6E1C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363788"/>
            <a:ext cx="72009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1877" name="Rectangle 5">
            <a:extLst>
              <a:ext uri="{FF2B5EF4-FFF2-40B4-BE49-F238E27FC236}">
                <a16:creationId xmlns:a16="http://schemas.microsoft.com/office/drawing/2014/main" id="{DE04A610-D5AC-4EEF-946A-FE0FEC2C7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2579688"/>
            <a:ext cx="6769100" cy="50323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3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FOSFOLÍPIDOS</a:t>
            </a:r>
          </a:p>
        </p:txBody>
      </p:sp>
      <p:sp>
        <p:nvSpPr>
          <p:cNvPr id="123910" name="Text Box 6">
            <a:extLst>
              <a:ext uri="{FF2B5EF4-FFF2-40B4-BE49-F238E27FC236}">
                <a16:creationId xmlns:a16="http://schemas.microsoft.com/office/drawing/2014/main" id="{FD08E821-E46C-4357-B4DA-EC076D0A2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3335338"/>
            <a:ext cx="6911975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s-ES" altLang="en-US" sz="3000" b="1">
                <a:latin typeface="Verdana" panose="020B0604030504040204" pitchFamily="34" charset="0"/>
              </a:rPr>
              <a:t>Representan aquellas moléculas de grasas compuestas de glicerol, ácido fosfórico y ácidos grasos</a:t>
            </a:r>
          </a:p>
          <a:p>
            <a:pPr algn="ctr">
              <a:spcBef>
                <a:spcPct val="20000"/>
              </a:spcBef>
            </a:pPr>
            <a:endParaRPr lang="en-US" altLang="en-US" sz="3000" b="1">
              <a:latin typeface="Verdan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850" name="Rectangle 2">
            <a:extLst>
              <a:ext uri="{FF2B5EF4-FFF2-40B4-BE49-F238E27FC236}">
                <a16:creationId xmlns:a16="http://schemas.microsoft.com/office/drawing/2014/main" id="{58B94FE0-443F-4E04-881E-EB375335B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013" y="766763"/>
            <a:ext cx="6629400" cy="58578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sp>
        <p:nvSpPr>
          <p:cNvPr id="1230851" name="Rectangle 3">
            <a:extLst>
              <a:ext uri="{FF2B5EF4-FFF2-40B4-BE49-F238E27FC236}">
                <a16:creationId xmlns:a16="http://schemas.microsoft.com/office/drawing/2014/main" id="{7DA23845-F55C-4EC9-AE81-5F2D2C25E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657350"/>
            <a:ext cx="7696200" cy="26193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3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CLASIFICACIÓN: Grasas Compuestas</a:t>
            </a:r>
            <a:endParaRPr lang="es-PR" altLang="en-US" sz="3000" b="1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25956" name="Picture 4">
            <a:extLst>
              <a:ext uri="{FF2B5EF4-FFF2-40B4-BE49-F238E27FC236}">
                <a16:creationId xmlns:a16="http://schemas.microsoft.com/office/drawing/2014/main" id="{8C180EC3-0AB2-4ABE-B6AC-FECE8F4DF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71825"/>
            <a:ext cx="2508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5957" name="Text Box 5">
            <a:extLst>
              <a:ext uri="{FF2B5EF4-FFF2-40B4-BE49-F238E27FC236}">
                <a16:creationId xmlns:a16="http://schemas.microsoft.com/office/drawing/2014/main" id="{FE7B93FC-B0F4-4683-833B-95581D2D5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5" y="3068638"/>
            <a:ext cx="6805613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Lecitina:</a:t>
            </a:r>
          </a:p>
        </p:txBody>
      </p:sp>
      <p:pic>
        <p:nvPicPr>
          <p:cNvPr id="125958" name="Picture 6">
            <a:extLst>
              <a:ext uri="{FF2B5EF4-FFF2-40B4-BE49-F238E27FC236}">
                <a16:creationId xmlns:a16="http://schemas.microsoft.com/office/drawing/2014/main" id="{040D63F3-5EE1-4112-8310-6E34D251F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2775" y="3629025"/>
            <a:ext cx="287338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5959" name="Text Box 7">
            <a:extLst>
              <a:ext uri="{FF2B5EF4-FFF2-40B4-BE49-F238E27FC236}">
                <a16:creationId xmlns:a16="http://schemas.microsoft.com/office/drawing/2014/main" id="{E92202FF-F18F-42E4-BF12-D7B4B2241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3552825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Fuentes:</a:t>
            </a:r>
          </a:p>
        </p:txBody>
      </p:sp>
      <p:pic>
        <p:nvPicPr>
          <p:cNvPr id="125960" name="Picture 8">
            <a:extLst>
              <a:ext uri="{FF2B5EF4-FFF2-40B4-BE49-F238E27FC236}">
                <a16:creationId xmlns:a16="http://schemas.microsoft.com/office/drawing/2014/main" id="{030272DE-6B8D-4D9B-86BD-C401BE0B1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2062163"/>
            <a:ext cx="712787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0857" name="Rectangle 9">
            <a:extLst>
              <a:ext uri="{FF2B5EF4-FFF2-40B4-BE49-F238E27FC236}">
                <a16:creationId xmlns:a16="http://schemas.microsoft.com/office/drawing/2014/main" id="{618A85CC-ED80-4D45-8C7D-25D54846F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2278063"/>
            <a:ext cx="6769100" cy="50323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19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FOSFOLÍPIDOS:</a:t>
            </a:r>
            <a:br>
              <a:rPr lang="es-PR" altLang="en-US" sz="19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PR" altLang="en-US" sz="19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* Ejemplos/Tipos *</a:t>
            </a:r>
          </a:p>
        </p:txBody>
      </p:sp>
      <p:pic>
        <p:nvPicPr>
          <p:cNvPr id="125962" name="Picture 10">
            <a:extLst>
              <a:ext uri="{FF2B5EF4-FFF2-40B4-BE49-F238E27FC236}">
                <a16:creationId xmlns:a16="http://schemas.microsoft.com/office/drawing/2014/main" id="{B0C53B65-8ED4-4137-90D8-944EB5335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4037013"/>
            <a:ext cx="3048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63" name="Text Box 11">
            <a:extLst>
              <a:ext uri="{FF2B5EF4-FFF2-40B4-BE49-F238E27FC236}">
                <a16:creationId xmlns:a16="http://schemas.microsoft.com/office/drawing/2014/main" id="{BB3DB954-0901-4982-BAA7-1FC7BF505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625" y="3984625"/>
            <a:ext cx="60626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b="1">
                <a:solidFill>
                  <a:srgbClr val="9900CC"/>
                </a:solidFill>
                <a:latin typeface="Arial" panose="020B0604020202020204" pitchFamily="34" charset="0"/>
              </a:rPr>
              <a:t>Endogénico:</a:t>
            </a:r>
          </a:p>
        </p:txBody>
      </p:sp>
      <p:sp>
        <p:nvSpPr>
          <p:cNvPr id="125964" name="Text Box 12">
            <a:extLst>
              <a:ext uri="{FF2B5EF4-FFF2-40B4-BE49-F238E27FC236}">
                <a16:creationId xmlns:a16="http://schemas.microsoft.com/office/drawing/2014/main" id="{6DCEF0CB-F5A5-4440-B286-F45CFEF1F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4383088"/>
            <a:ext cx="59769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n-US" b="1" i="1">
                <a:latin typeface="Tahoma" panose="020B0604030504040204" pitchFamily="34" charset="0"/>
              </a:rPr>
              <a:t>Sintetizado por los intestinos</a:t>
            </a:r>
          </a:p>
        </p:txBody>
      </p:sp>
      <p:pic>
        <p:nvPicPr>
          <p:cNvPr id="125965" name="Picture 13">
            <a:extLst>
              <a:ext uri="{FF2B5EF4-FFF2-40B4-BE49-F238E27FC236}">
                <a16:creationId xmlns:a16="http://schemas.microsoft.com/office/drawing/2014/main" id="{8EDA6837-36DC-451D-A935-76B151D6A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4876800"/>
            <a:ext cx="3048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66" name="Text Box 14">
            <a:extLst>
              <a:ext uri="{FF2B5EF4-FFF2-40B4-BE49-F238E27FC236}">
                <a16:creationId xmlns:a16="http://schemas.microsoft.com/office/drawing/2014/main" id="{869E9FCA-91C6-4602-A032-43DDDF661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625" y="4824413"/>
            <a:ext cx="60626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b="1">
                <a:solidFill>
                  <a:srgbClr val="9900CC"/>
                </a:solidFill>
                <a:latin typeface="Arial" panose="020B0604020202020204" pitchFamily="34" charset="0"/>
              </a:rPr>
              <a:t>Exogénico:</a:t>
            </a:r>
          </a:p>
        </p:txBody>
      </p:sp>
      <p:sp>
        <p:nvSpPr>
          <p:cNvPr id="125967" name="Text Box 15">
            <a:extLst>
              <a:ext uri="{FF2B5EF4-FFF2-40B4-BE49-F238E27FC236}">
                <a16:creationId xmlns:a16="http://schemas.microsoft.com/office/drawing/2014/main" id="{3CD643E7-EF39-42A6-9EDF-CFB0A1E37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5222875"/>
            <a:ext cx="59769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n-US" b="1" i="1">
                <a:latin typeface="Tahoma" panose="020B0604030504040204" pitchFamily="34" charset="0"/>
              </a:rPr>
              <a:t>Obtenida mediante la dieta regular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336" name="Rectangle 16">
            <a:extLst>
              <a:ext uri="{FF2B5EF4-FFF2-40B4-BE49-F238E27FC236}">
                <a16:creationId xmlns:a16="http://schemas.microsoft.com/office/drawing/2014/main" id="{6889E72E-00CC-454C-8ABF-7EFFE26DB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1139825"/>
            <a:ext cx="6629400" cy="58578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sp>
        <p:nvSpPr>
          <p:cNvPr id="1080337" name="Rectangle 17">
            <a:extLst>
              <a:ext uri="{FF2B5EF4-FFF2-40B4-BE49-F238E27FC236}">
                <a16:creationId xmlns:a16="http://schemas.microsoft.com/office/drawing/2014/main" id="{B57931D3-1926-40FA-B78C-639E929C9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2003425"/>
            <a:ext cx="7696200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30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ESTRUCTURA: Fórmula General</a:t>
            </a:r>
            <a:endParaRPr lang="es-PR" altLang="en-US" sz="30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7412" name="Picture 18">
            <a:extLst>
              <a:ext uri="{FF2B5EF4-FFF2-40B4-BE49-F238E27FC236}">
                <a16:creationId xmlns:a16="http://schemas.microsoft.com/office/drawing/2014/main" id="{482C259E-89C4-4079-8B7D-7294FD4E6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659188"/>
            <a:ext cx="54102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 Box 6">
            <a:extLst>
              <a:ext uri="{FF2B5EF4-FFF2-40B4-BE49-F238E27FC236}">
                <a16:creationId xmlns:a16="http://schemas.microsoft.com/office/drawing/2014/main" id="{CA328955-A21F-4274-AC1E-57C2C8724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128003" name="Text Box 6">
            <a:extLst>
              <a:ext uri="{FF2B5EF4-FFF2-40B4-BE49-F238E27FC236}">
                <a16:creationId xmlns:a16="http://schemas.microsoft.com/office/drawing/2014/main" id="{0AF25EBB-4BE4-4B63-B1D3-93796FA82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165850"/>
            <a:ext cx="8964612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n-US" sz="1200" b="1" i="1">
                <a:latin typeface="Times New Roman" panose="02020603050405020304" pitchFamily="18" charset="0"/>
              </a:rPr>
              <a:t>NOTA</a:t>
            </a:r>
            <a:r>
              <a:rPr lang="es-ES" altLang="en-US" sz="1200" b="1">
                <a:latin typeface="Times New Roman" panose="02020603050405020304" pitchFamily="18" charset="0"/>
              </a:rPr>
              <a:t>.</a:t>
            </a:r>
            <a:r>
              <a:rPr lang="es-ES" altLang="en-US" sz="1200">
                <a:latin typeface="Times New Roman" panose="02020603050405020304" pitchFamily="18" charset="0"/>
              </a:rPr>
              <a:t> Reproducido de: “Fuels for Sports Performace,” por E. F. Coyle. En </a:t>
            </a:r>
            <a:r>
              <a:rPr lang="en-US" altLang="en-US" sz="1200" b="1" i="1">
                <a:latin typeface="Times New Roman" panose="02020603050405020304" pitchFamily="18" charset="0"/>
              </a:rPr>
              <a:t>Optimizing Sports Performance. Perspectives in Exercise Science and Sports Medicine, Vol. 10</a:t>
            </a:r>
            <a:r>
              <a:rPr lang="en-US" altLang="en-US" sz="1200">
                <a:latin typeface="Times New Roman" panose="02020603050405020304" pitchFamily="18" charset="0"/>
              </a:rPr>
              <a:t>. (p. 111), por D. R. Lamb, &amp; R. Murray (Eds.), 1997, Carmel, IN: Cooper Publishing Group. Copyright 1997 por Cooper Publishing Group.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CAF6F4-FD3F-4E44-9BD0-DA3467C7616A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4333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n-US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UTILIZACIÓN RELATIVA DE LOS PRINCIPALES CUATRO SUSTRATOS:</a:t>
            </a:r>
            <a:br>
              <a:rPr lang="es-PR" altLang="en-US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DURANTE UN EJERCICIO PROLONGADO: 65-75% del VO</a:t>
            </a:r>
            <a:r>
              <a:rPr lang="es-PR" altLang="en-US" sz="1700" i="1" baseline="-25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  <a:r>
              <a:rPr lang="es-PR" altLang="en-US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máx</a:t>
            </a:r>
            <a:endParaRPr lang="es-PR" altLang="en-US" sz="17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28005" name="Picture 6">
            <a:extLst>
              <a:ext uri="{FF2B5EF4-FFF2-40B4-BE49-F238E27FC236}">
                <a16:creationId xmlns:a16="http://schemas.microsoft.com/office/drawing/2014/main" id="{81EF3F96-5CD7-489D-8681-F1CE5A093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268413"/>
            <a:ext cx="72009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3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4684B-8A01-4AFD-88C4-F40C268015FA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5032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n-US" sz="19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SUSTRATO ENERGÉTICO METABOLIZADO</a:t>
            </a:r>
            <a:br>
              <a:rPr lang="es-PR" altLang="en-US" sz="19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9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PREFERENCIA SEGÚN LA:  Intensidad del Ejercicio</a:t>
            </a:r>
            <a:endParaRPr lang="es-PR" altLang="en-US" sz="19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0051" name="Group 7">
            <a:extLst>
              <a:ext uri="{FF2B5EF4-FFF2-40B4-BE49-F238E27FC236}">
                <a16:creationId xmlns:a16="http://schemas.microsoft.com/office/drawing/2014/main" id="{09AA6DB2-0DFA-4419-B4CD-F3427D8F6096}"/>
              </a:ext>
            </a:extLst>
          </p:cNvPr>
          <p:cNvGrpSpPr>
            <a:grpSpLocks/>
          </p:cNvGrpSpPr>
          <p:nvPr/>
        </p:nvGrpSpPr>
        <p:grpSpPr bwMode="auto">
          <a:xfrm>
            <a:off x="144463" y="1279525"/>
            <a:ext cx="8820150" cy="4670425"/>
            <a:chOff x="113" y="1168"/>
            <a:chExt cx="5556" cy="2942"/>
          </a:xfrm>
        </p:grpSpPr>
        <p:sp>
          <p:nvSpPr>
            <p:cNvPr id="130053" name="AutoShape 8">
              <a:extLst>
                <a:ext uri="{FF2B5EF4-FFF2-40B4-BE49-F238E27FC236}">
                  <a16:creationId xmlns:a16="http://schemas.microsoft.com/office/drawing/2014/main" id="{E0077774-67EF-4A03-AA74-12CE51CE999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3" y="1168"/>
              <a:ext cx="5556" cy="2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0054" name="Group 9">
              <a:extLst>
                <a:ext uri="{FF2B5EF4-FFF2-40B4-BE49-F238E27FC236}">
                  <a16:creationId xmlns:a16="http://schemas.microsoft.com/office/drawing/2014/main" id="{D6C0921B-405F-49E2-94F4-F1936ECE74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" y="1177"/>
              <a:ext cx="5544" cy="2928"/>
              <a:chOff x="118" y="1177"/>
              <a:chExt cx="5544" cy="2928"/>
            </a:xfrm>
          </p:grpSpPr>
          <p:sp>
            <p:nvSpPr>
              <p:cNvPr id="130504" name="Rectangle 10">
                <a:extLst>
                  <a:ext uri="{FF2B5EF4-FFF2-40B4-BE49-F238E27FC236}">
                    <a16:creationId xmlns:a16="http://schemas.microsoft.com/office/drawing/2014/main" id="{81D7EA2B-19A6-423C-88C0-82B67AC83D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" y="1235"/>
                <a:ext cx="5429" cy="2813"/>
              </a:xfrm>
              <a:prstGeom prst="rect">
                <a:avLst/>
              </a:prstGeom>
              <a:solidFill>
                <a:srgbClr val="FFFF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05" name="Freeform 11">
                <a:extLst>
                  <a:ext uri="{FF2B5EF4-FFF2-40B4-BE49-F238E27FC236}">
                    <a16:creationId xmlns:a16="http://schemas.microsoft.com/office/drawing/2014/main" id="{8158BDE1-B674-43AB-91F4-E2541AE677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" y="1177"/>
                <a:ext cx="58" cy="2928"/>
              </a:xfrm>
              <a:custGeom>
                <a:avLst/>
                <a:gdLst>
                  <a:gd name="T0" fmla="*/ 0 w 173"/>
                  <a:gd name="T1" fmla="*/ 0 h 8785"/>
                  <a:gd name="T2" fmla="*/ 58 w 173"/>
                  <a:gd name="T3" fmla="*/ 58 h 8785"/>
                  <a:gd name="T4" fmla="*/ 58 w 173"/>
                  <a:gd name="T5" fmla="*/ 2870 h 8785"/>
                  <a:gd name="T6" fmla="*/ 0 w 173"/>
                  <a:gd name="T7" fmla="*/ 2928 h 8785"/>
                  <a:gd name="T8" fmla="*/ 0 w 173"/>
                  <a:gd name="T9" fmla="*/ 0 h 87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3" h="8785">
                    <a:moveTo>
                      <a:pt x="0" y="0"/>
                    </a:moveTo>
                    <a:lnTo>
                      <a:pt x="173" y="173"/>
                    </a:lnTo>
                    <a:lnTo>
                      <a:pt x="173" y="8612"/>
                    </a:lnTo>
                    <a:lnTo>
                      <a:pt x="0" y="8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A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506" name="Freeform 12">
                <a:extLst>
                  <a:ext uri="{FF2B5EF4-FFF2-40B4-BE49-F238E27FC236}">
                    <a16:creationId xmlns:a16="http://schemas.microsoft.com/office/drawing/2014/main" id="{794669CD-E421-4E6D-94A4-BD1BE29592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" y="1177"/>
                <a:ext cx="5544" cy="58"/>
              </a:xfrm>
              <a:custGeom>
                <a:avLst/>
                <a:gdLst>
                  <a:gd name="T0" fmla="*/ 0 w 16632"/>
                  <a:gd name="T1" fmla="*/ 0 h 173"/>
                  <a:gd name="T2" fmla="*/ 58 w 16632"/>
                  <a:gd name="T3" fmla="*/ 58 h 173"/>
                  <a:gd name="T4" fmla="*/ 5486 w 16632"/>
                  <a:gd name="T5" fmla="*/ 58 h 173"/>
                  <a:gd name="T6" fmla="*/ 5544 w 16632"/>
                  <a:gd name="T7" fmla="*/ 0 h 173"/>
                  <a:gd name="T8" fmla="*/ 0 w 16632"/>
                  <a:gd name="T9" fmla="*/ 0 h 1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632" h="173">
                    <a:moveTo>
                      <a:pt x="0" y="0"/>
                    </a:moveTo>
                    <a:lnTo>
                      <a:pt x="173" y="173"/>
                    </a:lnTo>
                    <a:lnTo>
                      <a:pt x="16459" y="173"/>
                    </a:lnTo>
                    <a:lnTo>
                      <a:pt x="1663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FE7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507" name="Freeform 13">
                <a:extLst>
                  <a:ext uri="{FF2B5EF4-FFF2-40B4-BE49-F238E27FC236}">
                    <a16:creationId xmlns:a16="http://schemas.microsoft.com/office/drawing/2014/main" id="{9268D35C-42EE-4639-A0D6-D244B41F26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" y="1177"/>
                <a:ext cx="58" cy="2928"/>
              </a:xfrm>
              <a:custGeom>
                <a:avLst/>
                <a:gdLst>
                  <a:gd name="T0" fmla="*/ 58 w 173"/>
                  <a:gd name="T1" fmla="*/ 2928 h 8785"/>
                  <a:gd name="T2" fmla="*/ 0 w 173"/>
                  <a:gd name="T3" fmla="*/ 2870 h 8785"/>
                  <a:gd name="T4" fmla="*/ 0 w 173"/>
                  <a:gd name="T5" fmla="*/ 58 h 8785"/>
                  <a:gd name="T6" fmla="*/ 58 w 173"/>
                  <a:gd name="T7" fmla="*/ 0 h 8785"/>
                  <a:gd name="T8" fmla="*/ 58 w 173"/>
                  <a:gd name="T9" fmla="*/ 2928 h 87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3" h="8785">
                    <a:moveTo>
                      <a:pt x="173" y="8785"/>
                    </a:moveTo>
                    <a:lnTo>
                      <a:pt x="0" y="8612"/>
                    </a:lnTo>
                    <a:lnTo>
                      <a:pt x="0" y="173"/>
                    </a:lnTo>
                    <a:lnTo>
                      <a:pt x="173" y="0"/>
                    </a:lnTo>
                    <a:lnTo>
                      <a:pt x="173" y="8785"/>
                    </a:lnTo>
                    <a:close/>
                  </a:path>
                </a:pathLst>
              </a:custGeom>
              <a:solidFill>
                <a:srgbClr val="7F7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508" name="Freeform 14">
                <a:extLst>
                  <a:ext uri="{FF2B5EF4-FFF2-40B4-BE49-F238E27FC236}">
                    <a16:creationId xmlns:a16="http://schemas.microsoft.com/office/drawing/2014/main" id="{0103B54C-1D64-4968-B142-B960D28F50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" y="4048"/>
                <a:ext cx="5544" cy="57"/>
              </a:xfrm>
              <a:custGeom>
                <a:avLst/>
                <a:gdLst>
                  <a:gd name="T0" fmla="*/ 5544 w 16632"/>
                  <a:gd name="T1" fmla="*/ 57 h 173"/>
                  <a:gd name="T2" fmla="*/ 0 w 16632"/>
                  <a:gd name="T3" fmla="*/ 57 h 173"/>
                  <a:gd name="T4" fmla="*/ 58 w 16632"/>
                  <a:gd name="T5" fmla="*/ 0 h 173"/>
                  <a:gd name="T6" fmla="*/ 5486 w 16632"/>
                  <a:gd name="T7" fmla="*/ 0 h 173"/>
                  <a:gd name="T8" fmla="*/ 5544 w 16632"/>
                  <a:gd name="T9" fmla="*/ 57 h 1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632" h="173">
                    <a:moveTo>
                      <a:pt x="16632" y="173"/>
                    </a:moveTo>
                    <a:lnTo>
                      <a:pt x="0" y="173"/>
                    </a:lnTo>
                    <a:lnTo>
                      <a:pt x="173" y="0"/>
                    </a:lnTo>
                    <a:lnTo>
                      <a:pt x="16459" y="0"/>
                    </a:lnTo>
                    <a:lnTo>
                      <a:pt x="16632" y="173"/>
                    </a:lnTo>
                    <a:close/>
                  </a:path>
                </a:pathLst>
              </a:custGeom>
              <a:solidFill>
                <a:srgbClr val="3F3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509" name="Rectangle 15">
                <a:extLst>
                  <a:ext uri="{FF2B5EF4-FFF2-40B4-BE49-F238E27FC236}">
                    <a16:creationId xmlns:a16="http://schemas.microsoft.com/office/drawing/2014/main" id="{2F124108-E000-44B1-B54E-0C3848358E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285"/>
                <a:ext cx="1616" cy="15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10" name="Rectangle 16">
                <a:extLst>
                  <a:ext uri="{FF2B5EF4-FFF2-40B4-BE49-F238E27FC236}">
                    <a16:creationId xmlns:a16="http://schemas.microsoft.com/office/drawing/2014/main" id="{01F496EC-E0B2-40FA-B925-EBA70C9843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300"/>
                <a:ext cx="1616" cy="17"/>
              </a:xfrm>
              <a:prstGeom prst="rect">
                <a:avLst/>
              </a:prstGeom>
              <a:solidFill>
                <a:srgbClr val="0000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11" name="Rectangle 17">
                <a:extLst>
                  <a:ext uri="{FF2B5EF4-FFF2-40B4-BE49-F238E27FC236}">
                    <a16:creationId xmlns:a16="http://schemas.microsoft.com/office/drawing/2014/main" id="{667E5CD2-1FAE-416D-BCBB-C66223B7B9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317"/>
                <a:ext cx="1616" cy="16"/>
              </a:xfrm>
              <a:prstGeom prst="rect">
                <a:avLst/>
              </a:prstGeom>
              <a:solidFill>
                <a:srgbClr val="000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12" name="Rectangle 18">
                <a:extLst>
                  <a:ext uri="{FF2B5EF4-FFF2-40B4-BE49-F238E27FC236}">
                    <a16:creationId xmlns:a16="http://schemas.microsoft.com/office/drawing/2014/main" id="{0F05B5D1-9F79-4E9C-9538-01815E842C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333"/>
                <a:ext cx="1616" cy="16"/>
              </a:xfrm>
              <a:prstGeom prst="rect">
                <a:avLst/>
              </a:prstGeom>
              <a:solidFill>
                <a:srgbClr val="0000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13" name="Rectangle 19">
                <a:extLst>
                  <a:ext uri="{FF2B5EF4-FFF2-40B4-BE49-F238E27FC236}">
                    <a16:creationId xmlns:a16="http://schemas.microsoft.com/office/drawing/2014/main" id="{A8D368E1-E382-41BB-A8D4-89EFD0A132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349"/>
                <a:ext cx="1616" cy="16"/>
              </a:xfrm>
              <a:prstGeom prst="rect">
                <a:avLst/>
              </a:prstGeom>
              <a:solidFill>
                <a:srgbClr val="0000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14" name="Rectangle 20">
                <a:extLst>
                  <a:ext uri="{FF2B5EF4-FFF2-40B4-BE49-F238E27FC236}">
                    <a16:creationId xmlns:a16="http://schemas.microsoft.com/office/drawing/2014/main" id="{C4DFBA2E-4170-434C-89F1-84D0E087E9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365"/>
                <a:ext cx="1616" cy="16"/>
              </a:xfrm>
              <a:prstGeom prst="rect">
                <a:avLst/>
              </a:prstGeom>
              <a:solidFill>
                <a:srgbClr val="000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15" name="Rectangle 21">
                <a:extLst>
                  <a:ext uri="{FF2B5EF4-FFF2-40B4-BE49-F238E27FC236}">
                    <a16:creationId xmlns:a16="http://schemas.microsoft.com/office/drawing/2014/main" id="{9B5B631A-D126-4236-A2FA-70EBF5715C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381"/>
                <a:ext cx="1616" cy="16"/>
              </a:xfrm>
              <a:prstGeom prst="rect">
                <a:avLst/>
              </a:prstGeom>
              <a:solidFill>
                <a:srgbClr val="000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16" name="Rectangle 22">
                <a:extLst>
                  <a:ext uri="{FF2B5EF4-FFF2-40B4-BE49-F238E27FC236}">
                    <a16:creationId xmlns:a16="http://schemas.microsoft.com/office/drawing/2014/main" id="{2D35B4BD-0B85-4DBF-A6CB-435E5008B5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397"/>
                <a:ext cx="1616" cy="16"/>
              </a:xfrm>
              <a:prstGeom prst="rect">
                <a:avLst/>
              </a:prstGeom>
              <a:solidFill>
                <a:srgbClr val="000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17" name="Rectangle 23">
                <a:extLst>
                  <a:ext uri="{FF2B5EF4-FFF2-40B4-BE49-F238E27FC236}">
                    <a16:creationId xmlns:a16="http://schemas.microsoft.com/office/drawing/2014/main" id="{1107F253-EAE7-468B-9192-987505D8CC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413"/>
                <a:ext cx="1616" cy="16"/>
              </a:xfrm>
              <a:prstGeom prst="rect">
                <a:avLst/>
              </a:prstGeom>
              <a:solidFill>
                <a:srgbClr val="0000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18" name="Rectangle 24">
                <a:extLst>
                  <a:ext uri="{FF2B5EF4-FFF2-40B4-BE49-F238E27FC236}">
                    <a16:creationId xmlns:a16="http://schemas.microsoft.com/office/drawing/2014/main" id="{7B573478-D4EF-48FB-A9E0-C20E88FD9D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429"/>
                <a:ext cx="1616" cy="16"/>
              </a:xfrm>
              <a:prstGeom prst="rect">
                <a:avLst/>
              </a:prstGeom>
              <a:solidFill>
                <a:srgbClr val="000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19" name="Rectangle 25">
                <a:extLst>
                  <a:ext uri="{FF2B5EF4-FFF2-40B4-BE49-F238E27FC236}">
                    <a16:creationId xmlns:a16="http://schemas.microsoft.com/office/drawing/2014/main" id="{58CFC98B-3D76-4FAE-827D-52DB2DF4F4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445"/>
                <a:ext cx="1616" cy="16"/>
              </a:xfrm>
              <a:prstGeom prst="rect">
                <a:avLst/>
              </a:prstGeom>
              <a:solidFill>
                <a:srgbClr val="000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20" name="Rectangle 26">
                <a:extLst>
                  <a:ext uri="{FF2B5EF4-FFF2-40B4-BE49-F238E27FC236}">
                    <a16:creationId xmlns:a16="http://schemas.microsoft.com/office/drawing/2014/main" id="{19B28633-53B4-404C-A71F-CDAD77126A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461"/>
                <a:ext cx="1616" cy="16"/>
              </a:xfrm>
              <a:prstGeom prst="rect">
                <a:avLst/>
              </a:prstGeom>
              <a:solidFill>
                <a:srgbClr val="000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21" name="Rectangle 27">
                <a:extLst>
                  <a:ext uri="{FF2B5EF4-FFF2-40B4-BE49-F238E27FC236}">
                    <a16:creationId xmlns:a16="http://schemas.microsoft.com/office/drawing/2014/main" id="{1B21084B-E93E-42E0-B87E-F151C5D438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477"/>
                <a:ext cx="1616" cy="16"/>
              </a:xfrm>
              <a:prstGeom prst="rect">
                <a:avLst/>
              </a:prstGeom>
              <a:solidFill>
                <a:srgbClr val="0000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22" name="Rectangle 28">
                <a:extLst>
                  <a:ext uri="{FF2B5EF4-FFF2-40B4-BE49-F238E27FC236}">
                    <a16:creationId xmlns:a16="http://schemas.microsoft.com/office/drawing/2014/main" id="{9FC31410-4BD1-45C3-AA3E-115D757B93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493"/>
                <a:ext cx="1616" cy="16"/>
              </a:xfrm>
              <a:prstGeom prst="rect">
                <a:avLst/>
              </a:prstGeom>
              <a:solidFill>
                <a:srgbClr val="0000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23" name="Rectangle 29">
                <a:extLst>
                  <a:ext uri="{FF2B5EF4-FFF2-40B4-BE49-F238E27FC236}">
                    <a16:creationId xmlns:a16="http://schemas.microsoft.com/office/drawing/2014/main" id="{27ABBA7D-7619-44F6-9D9D-2512C414AB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509"/>
                <a:ext cx="1616" cy="16"/>
              </a:xfrm>
              <a:prstGeom prst="rect">
                <a:avLst/>
              </a:prstGeom>
              <a:solidFill>
                <a:srgbClr val="0000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24" name="Rectangle 30">
                <a:extLst>
                  <a:ext uri="{FF2B5EF4-FFF2-40B4-BE49-F238E27FC236}">
                    <a16:creationId xmlns:a16="http://schemas.microsoft.com/office/drawing/2014/main" id="{FDCED7C4-FE9F-48BE-901B-BAB2E79474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525"/>
                <a:ext cx="1616" cy="16"/>
              </a:xfrm>
              <a:prstGeom prst="rect">
                <a:avLst/>
              </a:pr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25" name="Rectangle 31">
                <a:extLst>
                  <a:ext uri="{FF2B5EF4-FFF2-40B4-BE49-F238E27FC236}">
                    <a16:creationId xmlns:a16="http://schemas.microsoft.com/office/drawing/2014/main" id="{949E9F3E-CC65-46C7-8A3A-100FFDEF66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541"/>
                <a:ext cx="1616" cy="16"/>
              </a:xfrm>
              <a:prstGeom prst="rect">
                <a:avLst/>
              </a:prstGeom>
              <a:solidFill>
                <a:srgbClr val="0000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26" name="Rectangle 32">
                <a:extLst>
                  <a:ext uri="{FF2B5EF4-FFF2-40B4-BE49-F238E27FC236}">
                    <a16:creationId xmlns:a16="http://schemas.microsoft.com/office/drawing/2014/main" id="{DDA90EFE-5186-4A25-B099-16880C2D19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557"/>
                <a:ext cx="1616" cy="16"/>
              </a:xfrm>
              <a:prstGeom prst="rect">
                <a:avLst/>
              </a:prstGeom>
              <a:solidFill>
                <a:srgbClr val="0000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27" name="Rectangle 33">
                <a:extLst>
                  <a:ext uri="{FF2B5EF4-FFF2-40B4-BE49-F238E27FC236}">
                    <a16:creationId xmlns:a16="http://schemas.microsoft.com/office/drawing/2014/main" id="{98209DDA-31E0-496F-980E-9BE3929000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573"/>
                <a:ext cx="1616" cy="16"/>
              </a:xfrm>
              <a:prstGeom prst="rect">
                <a:avLst/>
              </a:prstGeom>
              <a:solidFill>
                <a:srgbClr val="00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28" name="Rectangle 34">
                <a:extLst>
                  <a:ext uri="{FF2B5EF4-FFF2-40B4-BE49-F238E27FC236}">
                    <a16:creationId xmlns:a16="http://schemas.microsoft.com/office/drawing/2014/main" id="{F86559DD-0968-4B90-9AFF-0F80A7480A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589"/>
                <a:ext cx="1616" cy="16"/>
              </a:xfrm>
              <a:prstGeom prst="rect">
                <a:avLst/>
              </a:prstGeom>
              <a:solidFill>
                <a:srgbClr val="0000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29" name="Rectangle 35">
                <a:extLst>
                  <a:ext uri="{FF2B5EF4-FFF2-40B4-BE49-F238E27FC236}">
                    <a16:creationId xmlns:a16="http://schemas.microsoft.com/office/drawing/2014/main" id="{75CB8500-4F7A-4B13-998C-8AF4CEEDA5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605"/>
                <a:ext cx="1616" cy="16"/>
              </a:xfrm>
              <a:prstGeom prst="rect">
                <a:avLst/>
              </a:prstGeom>
              <a:solidFill>
                <a:srgbClr val="0000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30" name="Rectangle 36">
                <a:extLst>
                  <a:ext uri="{FF2B5EF4-FFF2-40B4-BE49-F238E27FC236}">
                    <a16:creationId xmlns:a16="http://schemas.microsoft.com/office/drawing/2014/main" id="{F2AAF5E0-5FC2-4C60-85E4-899F1AD856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621"/>
                <a:ext cx="1616" cy="16"/>
              </a:xfrm>
              <a:prstGeom prst="rect">
                <a:avLst/>
              </a:prstGeom>
              <a:solidFill>
                <a:srgbClr val="0000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31" name="Rectangle 37">
                <a:extLst>
                  <a:ext uri="{FF2B5EF4-FFF2-40B4-BE49-F238E27FC236}">
                    <a16:creationId xmlns:a16="http://schemas.microsoft.com/office/drawing/2014/main" id="{1A9F2CE8-ACB7-43D8-A32D-6881FA51A3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637"/>
                <a:ext cx="1616" cy="16"/>
              </a:xfrm>
              <a:prstGeom prst="rect">
                <a:avLst/>
              </a:prstGeom>
              <a:solidFill>
                <a:srgbClr val="000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32" name="Rectangle 38">
                <a:extLst>
                  <a:ext uri="{FF2B5EF4-FFF2-40B4-BE49-F238E27FC236}">
                    <a16:creationId xmlns:a16="http://schemas.microsoft.com/office/drawing/2014/main" id="{9A09CFA6-4CD4-4781-8218-BC68E871AF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653"/>
                <a:ext cx="1616" cy="16"/>
              </a:xfrm>
              <a:prstGeom prst="rect">
                <a:avLst/>
              </a:prstGeom>
              <a:solidFill>
                <a:srgbClr val="0000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33" name="Rectangle 39">
                <a:extLst>
                  <a:ext uri="{FF2B5EF4-FFF2-40B4-BE49-F238E27FC236}">
                    <a16:creationId xmlns:a16="http://schemas.microsoft.com/office/drawing/2014/main" id="{16C5E719-FB48-4E52-A953-50ED2FE5A1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669"/>
                <a:ext cx="1616" cy="16"/>
              </a:xfrm>
              <a:prstGeom prst="rect">
                <a:avLst/>
              </a:prstGeom>
              <a:solidFill>
                <a:srgbClr val="0000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34" name="Rectangle 40">
                <a:extLst>
                  <a:ext uri="{FF2B5EF4-FFF2-40B4-BE49-F238E27FC236}">
                    <a16:creationId xmlns:a16="http://schemas.microsoft.com/office/drawing/2014/main" id="{E2DC3509-1C5E-4BC8-B31E-252707E29B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685"/>
                <a:ext cx="1616" cy="16"/>
              </a:xfrm>
              <a:prstGeom prst="rect">
                <a:avLst/>
              </a:prstGeom>
              <a:solidFill>
                <a:srgbClr val="0000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35" name="Rectangle 41">
                <a:extLst>
                  <a:ext uri="{FF2B5EF4-FFF2-40B4-BE49-F238E27FC236}">
                    <a16:creationId xmlns:a16="http://schemas.microsoft.com/office/drawing/2014/main" id="{C7CD2B16-0E72-4560-A557-E7FD6349B1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701"/>
                <a:ext cx="1616" cy="17"/>
              </a:xfrm>
              <a:prstGeom prst="rect">
                <a:avLst/>
              </a:prstGeom>
              <a:solidFill>
                <a:srgbClr val="0000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36" name="Rectangle 42">
                <a:extLst>
                  <a:ext uri="{FF2B5EF4-FFF2-40B4-BE49-F238E27FC236}">
                    <a16:creationId xmlns:a16="http://schemas.microsoft.com/office/drawing/2014/main" id="{5AD11B81-0EDA-4996-9D1B-AD39B2648B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718"/>
                <a:ext cx="1616" cy="15"/>
              </a:xfrm>
              <a:prstGeom prst="rect">
                <a:avLst/>
              </a:prstGeom>
              <a:solidFill>
                <a:srgbClr val="0000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37" name="Rectangle 43">
                <a:extLst>
                  <a:ext uri="{FF2B5EF4-FFF2-40B4-BE49-F238E27FC236}">
                    <a16:creationId xmlns:a16="http://schemas.microsoft.com/office/drawing/2014/main" id="{BE3F1E8F-D6A4-48A4-8217-A2C5B7FE71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733"/>
                <a:ext cx="1616" cy="17"/>
              </a:xfrm>
              <a:prstGeom prst="rect">
                <a:avLst/>
              </a:prstGeom>
              <a:solidFill>
                <a:srgbClr val="0000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38" name="Rectangle 44">
                <a:extLst>
                  <a:ext uri="{FF2B5EF4-FFF2-40B4-BE49-F238E27FC236}">
                    <a16:creationId xmlns:a16="http://schemas.microsoft.com/office/drawing/2014/main" id="{DFB98B5E-2FD9-41D6-BA00-BA913C52EB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750"/>
                <a:ext cx="1616" cy="16"/>
              </a:xfrm>
              <a:prstGeom prst="rect">
                <a:avLst/>
              </a:prstGeom>
              <a:solidFill>
                <a:srgbClr val="0000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39" name="Rectangle 45">
                <a:extLst>
                  <a:ext uri="{FF2B5EF4-FFF2-40B4-BE49-F238E27FC236}">
                    <a16:creationId xmlns:a16="http://schemas.microsoft.com/office/drawing/2014/main" id="{41B19223-266C-46D7-BDE8-B19300975B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766"/>
                <a:ext cx="161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40" name="Rectangle 46">
                <a:extLst>
                  <a:ext uri="{FF2B5EF4-FFF2-40B4-BE49-F238E27FC236}">
                    <a16:creationId xmlns:a16="http://schemas.microsoft.com/office/drawing/2014/main" id="{E5558EC1-AB88-4AD7-B4BC-0B191183AD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292"/>
                <a:ext cx="1616" cy="48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41" name="Rectangle 47">
                <a:extLst>
                  <a:ext uri="{FF2B5EF4-FFF2-40B4-BE49-F238E27FC236}">
                    <a16:creationId xmlns:a16="http://schemas.microsoft.com/office/drawing/2014/main" id="{E4163A0B-7D42-48F1-9170-7A119A6213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285"/>
                <a:ext cx="1616" cy="15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42" name="Rectangle 48">
                <a:extLst>
                  <a:ext uri="{FF2B5EF4-FFF2-40B4-BE49-F238E27FC236}">
                    <a16:creationId xmlns:a16="http://schemas.microsoft.com/office/drawing/2014/main" id="{5B8CC9B0-AD23-448B-87F3-2A624CEAD4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300"/>
                <a:ext cx="1616" cy="17"/>
              </a:xfrm>
              <a:prstGeom prst="rect">
                <a:avLst/>
              </a:prstGeom>
              <a:solidFill>
                <a:srgbClr val="0000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43" name="Rectangle 49">
                <a:extLst>
                  <a:ext uri="{FF2B5EF4-FFF2-40B4-BE49-F238E27FC236}">
                    <a16:creationId xmlns:a16="http://schemas.microsoft.com/office/drawing/2014/main" id="{DB6A4A70-C695-4273-ABC6-159F94D864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317"/>
                <a:ext cx="1616" cy="16"/>
              </a:xfrm>
              <a:prstGeom prst="rect">
                <a:avLst/>
              </a:prstGeom>
              <a:solidFill>
                <a:srgbClr val="000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44" name="Rectangle 50">
                <a:extLst>
                  <a:ext uri="{FF2B5EF4-FFF2-40B4-BE49-F238E27FC236}">
                    <a16:creationId xmlns:a16="http://schemas.microsoft.com/office/drawing/2014/main" id="{7BFD0A78-1129-4411-922F-F929056810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333"/>
                <a:ext cx="1616" cy="16"/>
              </a:xfrm>
              <a:prstGeom prst="rect">
                <a:avLst/>
              </a:prstGeom>
              <a:solidFill>
                <a:srgbClr val="0000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45" name="Rectangle 51">
                <a:extLst>
                  <a:ext uri="{FF2B5EF4-FFF2-40B4-BE49-F238E27FC236}">
                    <a16:creationId xmlns:a16="http://schemas.microsoft.com/office/drawing/2014/main" id="{47F74458-2ED6-47C5-800D-A488E2D72C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349"/>
                <a:ext cx="1616" cy="16"/>
              </a:xfrm>
              <a:prstGeom prst="rect">
                <a:avLst/>
              </a:prstGeom>
              <a:solidFill>
                <a:srgbClr val="0000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46" name="Rectangle 52">
                <a:extLst>
                  <a:ext uri="{FF2B5EF4-FFF2-40B4-BE49-F238E27FC236}">
                    <a16:creationId xmlns:a16="http://schemas.microsoft.com/office/drawing/2014/main" id="{3AC7BA62-6DC1-4522-AF5F-48AD3B1762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365"/>
                <a:ext cx="1616" cy="16"/>
              </a:xfrm>
              <a:prstGeom prst="rect">
                <a:avLst/>
              </a:prstGeom>
              <a:solidFill>
                <a:srgbClr val="000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47" name="Rectangle 53">
                <a:extLst>
                  <a:ext uri="{FF2B5EF4-FFF2-40B4-BE49-F238E27FC236}">
                    <a16:creationId xmlns:a16="http://schemas.microsoft.com/office/drawing/2014/main" id="{CBE052D4-7697-4125-9EE0-6E31CE8FA1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381"/>
                <a:ext cx="1616" cy="16"/>
              </a:xfrm>
              <a:prstGeom prst="rect">
                <a:avLst/>
              </a:prstGeom>
              <a:solidFill>
                <a:srgbClr val="000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48" name="Rectangle 54">
                <a:extLst>
                  <a:ext uri="{FF2B5EF4-FFF2-40B4-BE49-F238E27FC236}">
                    <a16:creationId xmlns:a16="http://schemas.microsoft.com/office/drawing/2014/main" id="{254D0C9A-4F2F-490B-A42F-B91F064FF0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397"/>
                <a:ext cx="1616" cy="16"/>
              </a:xfrm>
              <a:prstGeom prst="rect">
                <a:avLst/>
              </a:prstGeom>
              <a:solidFill>
                <a:srgbClr val="000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49" name="Rectangle 55">
                <a:extLst>
                  <a:ext uri="{FF2B5EF4-FFF2-40B4-BE49-F238E27FC236}">
                    <a16:creationId xmlns:a16="http://schemas.microsoft.com/office/drawing/2014/main" id="{E09A93C3-C696-492D-95B5-964E6246A7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413"/>
                <a:ext cx="1616" cy="16"/>
              </a:xfrm>
              <a:prstGeom prst="rect">
                <a:avLst/>
              </a:prstGeom>
              <a:solidFill>
                <a:srgbClr val="0000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50" name="Rectangle 56">
                <a:extLst>
                  <a:ext uri="{FF2B5EF4-FFF2-40B4-BE49-F238E27FC236}">
                    <a16:creationId xmlns:a16="http://schemas.microsoft.com/office/drawing/2014/main" id="{2B41027D-642D-4012-99E4-61292158E3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429"/>
                <a:ext cx="1616" cy="16"/>
              </a:xfrm>
              <a:prstGeom prst="rect">
                <a:avLst/>
              </a:prstGeom>
              <a:solidFill>
                <a:srgbClr val="000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51" name="Rectangle 57">
                <a:extLst>
                  <a:ext uri="{FF2B5EF4-FFF2-40B4-BE49-F238E27FC236}">
                    <a16:creationId xmlns:a16="http://schemas.microsoft.com/office/drawing/2014/main" id="{0A5265D3-608D-482F-A6A0-06A2640A5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445"/>
                <a:ext cx="1616" cy="16"/>
              </a:xfrm>
              <a:prstGeom prst="rect">
                <a:avLst/>
              </a:prstGeom>
              <a:solidFill>
                <a:srgbClr val="000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52" name="Rectangle 58">
                <a:extLst>
                  <a:ext uri="{FF2B5EF4-FFF2-40B4-BE49-F238E27FC236}">
                    <a16:creationId xmlns:a16="http://schemas.microsoft.com/office/drawing/2014/main" id="{12C43802-3569-4B1C-8164-C7EA4680CC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461"/>
                <a:ext cx="1616" cy="16"/>
              </a:xfrm>
              <a:prstGeom prst="rect">
                <a:avLst/>
              </a:prstGeom>
              <a:solidFill>
                <a:srgbClr val="000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53" name="Rectangle 59">
                <a:extLst>
                  <a:ext uri="{FF2B5EF4-FFF2-40B4-BE49-F238E27FC236}">
                    <a16:creationId xmlns:a16="http://schemas.microsoft.com/office/drawing/2014/main" id="{F5015543-F4AA-4E90-BBDE-F83941DC7E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477"/>
                <a:ext cx="1616" cy="16"/>
              </a:xfrm>
              <a:prstGeom prst="rect">
                <a:avLst/>
              </a:prstGeom>
              <a:solidFill>
                <a:srgbClr val="0000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54" name="Rectangle 60">
                <a:extLst>
                  <a:ext uri="{FF2B5EF4-FFF2-40B4-BE49-F238E27FC236}">
                    <a16:creationId xmlns:a16="http://schemas.microsoft.com/office/drawing/2014/main" id="{072BEA67-63AA-472B-8D84-76D7EB2DEF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493"/>
                <a:ext cx="1616" cy="16"/>
              </a:xfrm>
              <a:prstGeom prst="rect">
                <a:avLst/>
              </a:prstGeom>
              <a:solidFill>
                <a:srgbClr val="0000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55" name="Rectangle 61">
                <a:extLst>
                  <a:ext uri="{FF2B5EF4-FFF2-40B4-BE49-F238E27FC236}">
                    <a16:creationId xmlns:a16="http://schemas.microsoft.com/office/drawing/2014/main" id="{C17C00FC-E56E-438D-BF3C-12C7CF2259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509"/>
                <a:ext cx="1616" cy="16"/>
              </a:xfrm>
              <a:prstGeom prst="rect">
                <a:avLst/>
              </a:prstGeom>
              <a:solidFill>
                <a:srgbClr val="0000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56" name="Rectangle 62">
                <a:extLst>
                  <a:ext uri="{FF2B5EF4-FFF2-40B4-BE49-F238E27FC236}">
                    <a16:creationId xmlns:a16="http://schemas.microsoft.com/office/drawing/2014/main" id="{2423EFDA-5114-418E-A6EF-42A2676F6A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525"/>
                <a:ext cx="1616" cy="16"/>
              </a:xfrm>
              <a:prstGeom prst="rect">
                <a:avLst/>
              </a:pr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57" name="Rectangle 63">
                <a:extLst>
                  <a:ext uri="{FF2B5EF4-FFF2-40B4-BE49-F238E27FC236}">
                    <a16:creationId xmlns:a16="http://schemas.microsoft.com/office/drawing/2014/main" id="{78B43952-83C6-4DF8-AB35-F948146B1A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541"/>
                <a:ext cx="1616" cy="16"/>
              </a:xfrm>
              <a:prstGeom prst="rect">
                <a:avLst/>
              </a:prstGeom>
              <a:solidFill>
                <a:srgbClr val="0000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58" name="Rectangle 64">
                <a:extLst>
                  <a:ext uri="{FF2B5EF4-FFF2-40B4-BE49-F238E27FC236}">
                    <a16:creationId xmlns:a16="http://schemas.microsoft.com/office/drawing/2014/main" id="{BE01CF36-1DB1-4E4A-B860-8123AF18AE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557"/>
                <a:ext cx="1616" cy="16"/>
              </a:xfrm>
              <a:prstGeom prst="rect">
                <a:avLst/>
              </a:prstGeom>
              <a:solidFill>
                <a:srgbClr val="0000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59" name="Rectangle 65">
                <a:extLst>
                  <a:ext uri="{FF2B5EF4-FFF2-40B4-BE49-F238E27FC236}">
                    <a16:creationId xmlns:a16="http://schemas.microsoft.com/office/drawing/2014/main" id="{04F5C5E9-6930-48C2-B507-5A341653E8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573"/>
                <a:ext cx="1616" cy="16"/>
              </a:xfrm>
              <a:prstGeom prst="rect">
                <a:avLst/>
              </a:prstGeom>
              <a:solidFill>
                <a:srgbClr val="00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60" name="Rectangle 66">
                <a:extLst>
                  <a:ext uri="{FF2B5EF4-FFF2-40B4-BE49-F238E27FC236}">
                    <a16:creationId xmlns:a16="http://schemas.microsoft.com/office/drawing/2014/main" id="{9B1AB716-4910-43DF-BE16-6EB7CD1531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589"/>
                <a:ext cx="1616" cy="16"/>
              </a:xfrm>
              <a:prstGeom prst="rect">
                <a:avLst/>
              </a:prstGeom>
              <a:solidFill>
                <a:srgbClr val="0000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61" name="Rectangle 67">
                <a:extLst>
                  <a:ext uri="{FF2B5EF4-FFF2-40B4-BE49-F238E27FC236}">
                    <a16:creationId xmlns:a16="http://schemas.microsoft.com/office/drawing/2014/main" id="{15ED4213-C8F7-4075-8BE7-B10989041E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605"/>
                <a:ext cx="1616" cy="16"/>
              </a:xfrm>
              <a:prstGeom prst="rect">
                <a:avLst/>
              </a:prstGeom>
              <a:solidFill>
                <a:srgbClr val="0000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62" name="Rectangle 68">
                <a:extLst>
                  <a:ext uri="{FF2B5EF4-FFF2-40B4-BE49-F238E27FC236}">
                    <a16:creationId xmlns:a16="http://schemas.microsoft.com/office/drawing/2014/main" id="{DA765162-E2DA-40C9-8B5E-A24E82E4E9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621"/>
                <a:ext cx="1616" cy="16"/>
              </a:xfrm>
              <a:prstGeom prst="rect">
                <a:avLst/>
              </a:prstGeom>
              <a:solidFill>
                <a:srgbClr val="0000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63" name="Rectangle 69">
                <a:extLst>
                  <a:ext uri="{FF2B5EF4-FFF2-40B4-BE49-F238E27FC236}">
                    <a16:creationId xmlns:a16="http://schemas.microsoft.com/office/drawing/2014/main" id="{33A90E2B-5062-4689-9B14-93F85DE58E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637"/>
                <a:ext cx="1616" cy="16"/>
              </a:xfrm>
              <a:prstGeom prst="rect">
                <a:avLst/>
              </a:prstGeom>
              <a:solidFill>
                <a:srgbClr val="000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64" name="Rectangle 70">
                <a:extLst>
                  <a:ext uri="{FF2B5EF4-FFF2-40B4-BE49-F238E27FC236}">
                    <a16:creationId xmlns:a16="http://schemas.microsoft.com/office/drawing/2014/main" id="{1AA3BB43-C29B-4780-A61D-2708190787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653"/>
                <a:ext cx="1616" cy="16"/>
              </a:xfrm>
              <a:prstGeom prst="rect">
                <a:avLst/>
              </a:prstGeom>
              <a:solidFill>
                <a:srgbClr val="0000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65" name="Rectangle 71">
                <a:extLst>
                  <a:ext uri="{FF2B5EF4-FFF2-40B4-BE49-F238E27FC236}">
                    <a16:creationId xmlns:a16="http://schemas.microsoft.com/office/drawing/2014/main" id="{1868A1DC-BFE4-47EA-B6E9-F815975C3B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669"/>
                <a:ext cx="1616" cy="16"/>
              </a:xfrm>
              <a:prstGeom prst="rect">
                <a:avLst/>
              </a:prstGeom>
              <a:solidFill>
                <a:srgbClr val="0000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66" name="Rectangle 72">
                <a:extLst>
                  <a:ext uri="{FF2B5EF4-FFF2-40B4-BE49-F238E27FC236}">
                    <a16:creationId xmlns:a16="http://schemas.microsoft.com/office/drawing/2014/main" id="{AB8BCE6D-25FB-415A-BE2C-0FF6BA6A09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685"/>
                <a:ext cx="1616" cy="16"/>
              </a:xfrm>
              <a:prstGeom prst="rect">
                <a:avLst/>
              </a:prstGeom>
              <a:solidFill>
                <a:srgbClr val="0000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67" name="Rectangle 73">
                <a:extLst>
                  <a:ext uri="{FF2B5EF4-FFF2-40B4-BE49-F238E27FC236}">
                    <a16:creationId xmlns:a16="http://schemas.microsoft.com/office/drawing/2014/main" id="{AC6AA5C4-3DFF-464D-9E37-1803E5C9E7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701"/>
                <a:ext cx="1616" cy="17"/>
              </a:xfrm>
              <a:prstGeom prst="rect">
                <a:avLst/>
              </a:prstGeom>
              <a:solidFill>
                <a:srgbClr val="0000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68" name="Rectangle 74">
                <a:extLst>
                  <a:ext uri="{FF2B5EF4-FFF2-40B4-BE49-F238E27FC236}">
                    <a16:creationId xmlns:a16="http://schemas.microsoft.com/office/drawing/2014/main" id="{99AE921F-6889-43C8-A524-A5C5F75AED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718"/>
                <a:ext cx="1616" cy="15"/>
              </a:xfrm>
              <a:prstGeom prst="rect">
                <a:avLst/>
              </a:prstGeom>
              <a:solidFill>
                <a:srgbClr val="0000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69" name="Rectangle 75">
                <a:extLst>
                  <a:ext uri="{FF2B5EF4-FFF2-40B4-BE49-F238E27FC236}">
                    <a16:creationId xmlns:a16="http://schemas.microsoft.com/office/drawing/2014/main" id="{CEB05D5E-8C93-4214-8CC9-B3C99EA5E5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733"/>
                <a:ext cx="1616" cy="17"/>
              </a:xfrm>
              <a:prstGeom prst="rect">
                <a:avLst/>
              </a:prstGeom>
              <a:solidFill>
                <a:srgbClr val="0000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70" name="Rectangle 76">
                <a:extLst>
                  <a:ext uri="{FF2B5EF4-FFF2-40B4-BE49-F238E27FC236}">
                    <a16:creationId xmlns:a16="http://schemas.microsoft.com/office/drawing/2014/main" id="{BF9300B3-A886-42C8-9B45-4B2D2E2396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750"/>
                <a:ext cx="1616" cy="16"/>
              </a:xfrm>
              <a:prstGeom prst="rect">
                <a:avLst/>
              </a:prstGeom>
              <a:solidFill>
                <a:srgbClr val="0000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71" name="Rectangle 77">
                <a:extLst>
                  <a:ext uri="{FF2B5EF4-FFF2-40B4-BE49-F238E27FC236}">
                    <a16:creationId xmlns:a16="http://schemas.microsoft.com/office/drawing/2014/main" id="{22592B6A-3D5F-41A6-9E4A-91D6CF87C1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766"/>
                <a:ext cx="161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72" name="Rectangle 78">
                <a:extLst>
                  <a:ext uri="{FF2B5EF4-FFF2-40B4-BE49-F238E27FC236}">
                    <a16:creationId xmlns:a16="http://schemas.microsoft.com/office/drawing/2014/main" id="{7061B917-9221-4A92-883C-032C4CCE5A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285"/>
                <a:ext cx="3696" cy="15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73" name="Rectangle 79">
                <a:extLst>
                  <a:ext uri="{FF2B5EF4-FFF2-40B4-BE49-F238E27FC236}">
                    <a16:creationId xmlns:a16="http://schemas.microsoft.com/office/drawing/2014/main" id="{94DFBB6A-FBB2-4AB2-8EE5-B4B7738A1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300"/>
                <a:ext cx="3696" cy="17"/>
              </a:xfrm>
              <a:prstGeom prst="rect">
                <a:avLst/>
              </a:prstGeom>
              <a:solidFill>
                <a:srgbClr val="0000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74" name="Rectangle 80">
                <a:extLst>
                  <a:ext uri="{FF2B5EF4-FFF2-40B4-BE49-F238E27FC236}">
                    <a16:creationId xmlns:a16="http://schemas.microsoft.com/office/drawing/2014/main" id="{06704F29-336B-44CD-82B5-1FD43E30D1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317"/>
                <a:ext cx="3696" cy="16"/>
              </a:xfrm>
              <a:prstGeom prst="rect">
                <a:avLst/>
              </a:prstGeom>
              <a:solidFill>
                <a:srgbClr val="000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75" name="Rectangle 81">
                <a:extLst>
                  <a:ext uri="{FF2B5EF4-FFF2-40B4-BE49-F238E27FC236}">
                    <a16:creationId xmlns:a16="http://schemas.microsoft.com/office/drawing/2014/main" id="{1957BAB5-6AD2-4747-B8E1-AC87AD37D5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333"/>
                <a:ext cx="3696" cy="16"/>
              </a:xfrm>
              <a:prstGeom prst="rect">
                <a:avLst/>
              </a:prstGeom>
              <a:solidFill>
                <a:srgbClr val="0000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76" name="Rectangle 82">
                <a:extLst>
                  <a:ext uri="{FF2B5EF4-FFF2-40B4-BE49-F238E27FC236}">
                    <a16:creationId xmlns:a16="http://schemas.microsoft.com/office/drawing/2014/main" id="{1A54478D-5FD4-4654-9359-2F65FDB582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349"/>
                <a:ext cx="3696" cy="16"/>
              </a:xfrm>
              <a:prstGeom prst="rect">
                <a:avLst/>
              </a:prstGeom>
              <a:solidFill>
                <a:srgbClr val="0000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77" name="Rectangle 83">
                <a:extLst>
                  <a:ext uri="{FF2B5EF4-FFF2-40B4-BE49-F238E27FC236}">
                    <a16:creationId xmlns:a16="http://schemas.microsoft.com/office/drawing/2014/main" id="{D3B732CC-E576-4185-9263-9CF51E896C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365"/>
                <a:ext cx="3696" cy="16"/>
              </a:xfrm>
              <a:prstGeom prst="rect">
                <a:avLst/>
              </a:prstGeom>
              <a:solidFill>
                <a:srgbClr val="000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78" name="Rectangle 84">
                <a:extLst>
                  <a:ext uri="{FF2B5EF4-FFF2-40B4-BE49-F238E27FC236}">
                    <a16:creationId xmlns:a16="http://schemas.microsoft.com/office/drawing/2014/main" id="{0DE67CCE-6AE5-4796-AFB7-1B2CA238B7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381"/>
                <a:ext cx="3696" cy="16"/>
              </a:xfrm>
              <a:prstGeom prst="rect">
                <a:avLst/>
              </a:prstGeom>
              <a:solidFill>
                <a:srgbClr val="000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79" name="Rectangle 85">
                <a:extLst>
                  <a:ext uri="{FF2B5EF4-FFF2-40B4-BE49-F238E27FC236}">
                    <a16:creationId xmlns:a16="http://schemas.microsoft.com/office/drawing/2014/main" id="{16BFA9CA-6119-494F-9992-8917E17AD8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397"/>
                <a:ext cx="3696" cy="16"/>
              </a:xfrm>
              <a:prstGeom prst="rect">
                <a:avLst/>
              </a:prstGeom>
              <a:solidFill>
                <a:srgbClr val="000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80" name="Rectangle 86">
                <a:extLst>
                  <a:ext uri="{FF2B5EF4-FFF2-40B4-BE49-F238E27FC236}">
                    <a16:creationId xmlns:a16="http://schemas.microsoft.com/office/drawing/2014/main" id="{0AF84E7E-D1F8-44B0-9895-77B0DF7E95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413"/>
                <a:ext cx="3696" cy="16"/>
              </a:xfrm>
              <a:prstGeom prst="rect">
                <a:avLst/>
              </a:prstGeom>
              <a:solidFill>
                <a:srgbClr val="0000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81" name="Rectangle 87">
                <a:extLst>
                  <a:ext uri="{FF2B5EF4-FFF2-40B4-BE49-F238E27FC236}">
                    <a16:creationId xmlns:a16="http://schemas.microsoft.com/office/drawing/2014/main" id="{DD99FD90-175D-47BF-9745-F5B175CCA2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429"/>
                <a:ext cx="3696" cy="16"/>
              </a:xfrm>
              <a:prstGeom prst="rect">
                <a:avLst/>
              </a:prstGeom>
              <a:solidFill>
                <a:srgbClr val="000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82" name="Rectangle 88">
                <a:extLst>
                  <a:ext uri="{FF2B5EF4-FFF2-40B4-BE49-F238E27FC236}">
                    <a16:creationId xmlns:a16="http://schemas.microsoft.com/office/drawing/2014/main" id="{99BDE530-D5DF-446E-89A0-1247C48779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445"/>
                <a:ext cx="3696" cy="16"/>
              </a:xfrm>
              <a:prstGeom prst="rect">
                <a:avLst/>
              </a:prstGeom>
              <a:solidFill>
                <a:srgbClr val="000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83" name="Rectangle 89">
                <a:extLst>
                  <a:ext uri="{FF2B5EF4-FFF2-40B4-BE49-F238E27FC236}">
                    <a16:creationId xmlns:a16="http://schemas.microsoft.com/office/drawing/2014/main" id="{D43DD3C0-1733-424E-8A17-01FEFFBB0F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461"/>
                <a:ext cx="3696" cy="16"/>
              </a:xfrm>
              <a:prstGeom prst="rect">
                <a:avLst/>
              </a:prstGeom>
              <a:solidFill>
                <a:srgbClr val="000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84" name="Rectangle 90">
                <a:extLst>
                  <a:ext uri="{FF2B5EF4-FFF2-40B4-BE49-F238E27FC236}">
                    <a16:creationId xmlns:a16="http://schemas.microsoft.com/office/drawing/2014/main" id="{B9BA2738-2D54-464E-8E01-DF2ADC3D53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477"/>
                <a:ext cx="3696" cy="16"/>
              </a:xfrm>
              <a:prstGeom prst="rect">
                <a:avLst/>
              </a:prstGeom>
              <a:solidFill>
                <a:srgbClr val="0000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85" name="Rectangle 91">
                <a:extLst>
                  <a:ext uri="{FF2B5EF4-FFF2-40B4-BE49-F238E27FC236}">
                    <a16:creationId xmlns:a16="http://schemas.microsoft.com/office/drawing/2014/main" id="{AEBD3448-157E-4DED-9280-7A2E877C17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493"/>
                <a:ext cx="3696" cy="16"/>
              </a:xfrm>
              <a:prstGeom prst="rect">
                <a:avLst/>
              </a:prstGeom>
              <a:solidFill>
                <a:srgbClr val="0000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86" name="Rectangle 92">
                <a:extLst>
                  <a:ext uri="{FF2B5EF4-FFF2-40B4-BE49-F238E27FC236}">
                    <a16:creationId xmlns:a16="http://schemas.microsoft.com/office/drawing/2014/main" id="{BB1E9204-0C57-4111-B7B1-B02B2565E6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509"/>
                <a:ext cx="3696" cy="16"/>
              </a:xfrm>
              <a:prstGeom prst="rect">
                <a:avLst/>
              </a:prstGeom>
              <a:solidFill>
                <a:srgbClr val="0000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87" name="Rectangle 93">
                <a:extLst>
                  <a:ext uri="{FF2B5EF4-FFF2-40B4-BE49-F238E27FC236}">
                    <a16:creationId xmlns:a16="http://schemas.microsoft.com/office/drawing/2014/main" id="{701AD768-57A3-4ED5-968C-B941A08E34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525"/>
                <a:ext cx="3696" cy="16"/>
              </a:xfrm>
              <a:prstGeom prst="rect">
                <a:avLst/>
              </a:pr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88" name="Rectangle 94">
                <a:extLst>
                  <a:ext uri="{FF2B5EF4-FFF2-40B4-BE49-F238E27FC236}">
                    <a16:creationId xmlns:a16="http://schemas.microsoft.com/office/drawing/2014/main" id="{38E7B5A8-295B-4E7F-A8A9-F92C0E27B9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541"/>
                <a:ext cx="3696" cy="16"/>
              </a:xfrm>
              <a:prstGeom prst="rect">
                <a:avLst/>
              </a:prstGeom>
              <a:solidFill>
                <a:srgbClr val="0000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89" name="Rectangle 95">
                <a:extLst>
                  <a:ext uri="{FF2B5EF4-FFF2-40B4-BE49-F238E27FC236}">
                    <a16:creationId xmlns:a16="http://schemas.microsoft.com/office/drawing/2014/main" id="{8643A80C-867A-4AAD-9ABA-0B085197A3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557"/>
                <a:ext cx="3696" cy="16"/>
              </a:xfrm>
              <a:prstGeom prst="rect">
                <a:avLst/>
              </a:prstGeom>
              <a:solidFill>
                <a:srgbClr val="0000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90" name="Rectangle 96">
                <a:extLst>
                  <a:ext uri="{FF2B5EF4-FFF2-40B4-BE49-F238E27FC236}">
                    <a16:creationId xmlns:a16="http://schemas.microsoft.com/office/drawing/2014/main" id="{9F617805-6D78-4DF0-9F72-925B9E67DD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573"/>
                <a:ext cx="3696" cy="16"/>
              </a:xfrm>
              <a:prstGeom prst="rect">
                <a:avLst/>
              </a:prstGeom>
              <a:solidFill>
                <a:srgbClr val="00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91" name="Rectangle 97">
                <a:extLst>
                  <a:ext uri="{FF2B5EF4-FFF2-40B4-BE49-F238E27FC236}">
                    <a16:creationId xmlns:a16="http://schemas.microsoft.com/office/drawing/2014/main" id="{9A752368-685C-41B0-9807-69C604DBA6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589"/>
                <a:ext cx="3696" cy="16"/>
              </a:xfrm>
              <a:prstGeom prst="rect">
                <a:avLst/>
              </a:prstGeom>
              <a:solidFill>
                <a:srgbClr val="0000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92" name="Rectangle 98">
                <a:extLst>
                  <a:ext uri="{FF2B5EF4-FFF2-40B4-BE49-F238E27FC236}">
                    <a16:creationId xmlns:a16="http://schemas.microsoft.com/office/drawing/2014/main" id="{4A16D695-D986-402E-A597-FBF765EB77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605"/>
                <a:ext cx="3696" cy="16"/>
              </a:xfrm>
              <a:prstGeom prst="rect">
                <a:avLst/>
              </a:prstGeom>
              <a:solidFill>
                <a:srgbClr val="0000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93" name="Rectangle 99">
                <a:extLst>
                  <a:ext uri="{FF2B5EF4-FFF2-40B4-BE49-F238E27FC236}">
                    <a16:creationId xmlns:a16="http://schemas.microsoft.com/office/drawing/2014/main" id="{D2AD95B2-96B3-4946-B2C8-2DBCAF32F8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621"/>
                <a:ext cx="3696" cy="16"/>
              </a:xfrm>
              <a:prstGeom prst="rect">
                <a:avLst/>
              </a:prstGeom>
              <a:solidFill>
                <a:srgbClr val="0000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94" name="Rectangle 100">
                <a:extLst>
                  <a:ext uri="{FF2B5EF4-FFF2-40B4-BE49-F238E27FC236}">
                    <a16:creationId xmlns:a16="http://schemas.microsoft.com/office/drawing/2014/main" id="{9168B314-36A2-461A-B112-C4BC442280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637"/>
                <a:ext cx="3696" cy="16"/>
              </a:xfrm>
              <a:prstGeom prst="rect">
                <a:avLst/>
              </a:prstGeom>
              <a:solidFill>
                <a:srgbClr val="000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95" name="Rectangle 101">
                <a:extLst>
                  <a:ext uri="{FF2B5EF4-FFF2-40B4-BE49-F238E27FC236}">
                    <a16:creationId xmlns:a16="http://schemas.microsoft.com/office/drawing/2014/main" id="{DE86228C-05E2-45FB-98D4-897C0677BD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653"/>
                <a:ext cx="3696" cy="16"/>
              </a:xfrm>
              <a:prstGeom prst="rect">
                <a:avLst/>
              </a:prstGeom>
              <a:solidFill>
                <a:srgbClr val="0000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96" name="Rectangle 102">
                <a:extLst>
                  <a:ext uri="{FF2B5EF4-FFF2-40B4-BE49-F238E27FC236}">
                    <a16:creationId xmlns:a16="http://schemas.microsoft.com/office/drawing/2014/main" id="{0D714050-3A66-4708-9F0C-C7C3BBA024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669"/>
                <a:ext cx="3696" cy="16"/>
              </a:xfrm>
              <a:prstGeom prst="rect">
                <a:avLst/>
              </a:prstGeom>
              <a:solidFill>
                <a:srgbClr val="0000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97" name="Rectangle 103">
                <a:extLst>
                  <a:ext uri="{FF2B5EF4-FFF2-40B4-BE49-F238E27FC236}">
                    <a16:creationId xmlns:a16="http://schemas.microsoft.com/office/drawing/2014/main" id="{BB1FE8F6-DC10-43DA-8D3C-A59DCBFF71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685"/>
                <a:ext cx="3696" cy="16"/>
              </a:xfrm>
              <a:prstGeom prst="rect">
                <a:avLst/>
              </a:prstGeom>
              <a:solidFill>
                <a:srgbClr val="0000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98" name="Rectangle 104">
                <a:extLst>
                  <a:ext uri="{FF2B5EF4-FFF2-40B4-BE49-F238E27FC236}">
                    <a16:creationId xmlns:a16="http://schemas.microsoft.com/office/drawing/2014/main" id="{4537640C-729F-41F5-A361-4143212DB4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701"/>
                <a:ext cx="3696" cy="17"/>
              </a:xfrm>
              <a:prstGeom prst="rect">
                <a:avLst/>
              </a:prstGeom>
              <a:solidFill>
                <a:srgbClr val="0000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99" name="Rectangle 105">
                <a:extLst>
                  <a:ext uri="{FF2B5EF4-FFF2-40B4-BE49-F238E27FC236}">
                    <a16:creationId xmlns:a16="http://schemas.microsoft.com/office/drawing/2014/main" id="{0451B832-4D56-46E4-BB52-DB02D4C706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718"/>
                <a:ext cx="3696" cy="15"/>
              </a:xfrm>
              <a:prstGeom prst="rect">
                <a:avLst/>
              </a:prstGeom>
              <a:solidFill>
                <a:srgbClr val="0000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00" name="Rectangle 106">
                <a:extLst>
                  <a:ext uri="{FF2B5EF4-FFF2-40B4-BE49-F238E27FC236}">
                    <a16:creationId xmlns:a16="http://schemas.microsoft.com/office/drawing/2014/main" id="{72D60A96-FCE8-433D-AC62-89ED0BC3D4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733"/>
                <a:ext cx="3696" cy="17"/>
              </a:xfrm>
              <a:prstGeom prst="rect">
                <a:avLst/>
              </a:prstGeom>
              <a:solidFill>
                <a:srgbClr val="0000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01" name="Rectangle 107">
                <a:extLst>
                  <a:ext uri="{FF2B5EF4-FFF2-40B4-BE49-F238E27FC236}">
                    <a16:creationId xmlns:a16="http://schemas.microsoft.com/office/drawing/2014/main" id="{6923F4F4-1245-49FC-846C-A4DA3BA0ED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750"/>
                <a:ext cx="3696" cy="16"/>
              </a:xfrm>
              <a:prstGeom prst="rect">
                <a:avLst/>
              </a:prstGeom>
              <a:solidFill>
                <a:srgbClr val="0000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02" name="Rectangle 108">
                <a:extLst>
                  <a:ext uri="{FF2B5EF4-FFF2-40B4-BE49-F238E27FC236}">
                    <a16:creationId xmlns:a16="http://schemas.microsoft.com/office/drawing/2014/main" id="{F34BCCFC-A185-43F4-888D-488BEF1CC1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766"/>
                <a:ext cx="369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03" name="Rectangle 109">
                <a:extLst>
                  <a:ext uri="{FF2B5EF4-FFF2-40B4-BE49-F238E27FC236}">
                    <a16:creationId xmlns:a16="http://schemas.microsoft.com/office/drawing/2014/main" id="{A099E3F4-713A-4B0C-A9A3-1BBBF897AB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292"/>
                <a:ext cx="3696" cy="48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04" name="Rectangle 110">
                <a:extLst>
                  <a:ext uri="{FF2B5EF4-FFF2-40B4-BE49-F238E27FC236}">
                    <a16:creationId xmlns:a16="http://schemas.microsoft.com/office/drawing/2014/main" id="{AC0A6322-EE9F-4F62-B068-4DA23A792E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285"/>
                <a:ext cx="3696" cy="15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05" name="Rectangle 111">
                <a:extLst>
                  <a:ext uri="{FF2B5EF4-FFF2-40B4-BE49-F238E27FC236}">
                    <a16:creationId xmlns:a16="http://schemas.microsoft.com/office/drawing/2014/main" id="{D281F811-2330-49A0-9C14-D198B7CC8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300"/>
                <a:ext cx="3696" cy="17"/>
              </a:xfrm>
              <a:prstGeom prst="rect">
                <a:avLst/>
              </a:prstGeom>
              <a:solidFill>
                <a:srgbClr val="0000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06" name="Rectangle 112">
                <a:extLst>
                  <a:ext uri="{FF2B5EF4-FFF2-40B4-BE49-F238E27FC236}">
                    <a16:creationId xmlns:a16="http://schemas.microsoft.com/office/drawing/2014/main" id="{1DC2F4FC-A06D-4496-98BE-DE8A3DC1EA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317"/>
                <a:ext cx="3696" cy="16"/>
              </a:xfrm>
              <a:prstGeom prst="rect">
                <a:avLst/>
              </a:prstGeom>
              <a:solidFill>
                <a:srgbClr val="000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07" name="Rectangle 113">
                <a:extLst>
                  <a:ext uri="{FF2B5EF4-FFF2-40B4-BE49-F238E27FC236}">
                    <a16:creationId xmlns:a16="http://schemas.microsoft.com/office/drawing/2014/main" id="{AEC79763-887B-4579-9CAE-857634C217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333"/>
                <a:ext cx="3696" cy="16"/>
              </a:xfrm>
              <a:prstGeom prst="rect">
                <a:avLst/>
              </a:prstGeom>
              <a:solidFill>
                <a:srgbClr val="0000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08" name="Rectangle 114">
                <a:extLst>
                  <a:ext uri="{FF2B5EF4-FFF2-40B4-BE49-F238E27FC236}">
                    <a16:creationId xmlns:a16="http://schemas.microsoft.com/office/drawing/2014/main" id="{C6D9CE5A-A180-4AC6-868A-7C83B63F64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349"/>
                <a:ext cx="3696" cy="16"/>
              </a:xfrm>
              <a:prstGeom prst="rect">
                <a:avLst/>
              </a:prstGeom>
              <a:solidFill>
                <a:srgbClr val="0000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09" name="Rectangle 115">
                <a:extLst>
                  <a:ext uri="{FF2B5EF4-FFF2-40B4-BE49-F238E27FC236}">
                    <a16:creationId xmlns:a16="http://schemas.microsoft.com/office/drawing/2014/main" id="{CD25F328-6A92-4D93-886F-98AE4BAE97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365"/>
                <a:ext cx="3696" cy="16"/>
              </a:xfrm>
              <a:prstGeom prst="rect">
                <a:avLst/>
              </a:prstGeom>
              <a:solidFill>
                <a:srgbClr val="000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10" name="Rectangle 116">
                <a:extLst>
                  <a:ext uri="{FF2B5EF4-FFF2-40B4-BE49-F238E27FC236}">
                    <a16:creationId xmlns:a16="http://schemas.microsoft.com/office/drawing/2014/main" id="{C9166102-014F-4E4C-9BD8-0B8B8B5ACB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381"/>
                <a:ext cx="3696" cy="16"/>
              </a:xfrm>
              <a:prstGeom prst="rect">
                <a:avLst/>
              </a:prstGeom>
              <a:solidFill>
                <a:srgbClr val="000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11" name="Rectangle 117">
                <a:extLst>
                  <a:ext uri="{FF2B5EF4-FFF2-40B4-BE49-F238E27FC236}">
                    <a16:creationId xmlns:a16="http://schemas.microsoft.com/office/drawing/2014/main" id="{DC422006-5347-48DC-B501-7575C1A6F3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397"/>
                <a:ext cx="3696" cy="16"/>
              </a:xfrm>
              <a:prstGeom prst="rect">
                <a:avLst/>
              </a:prstGeom>
              <a:solidFill>
                <a:srgbClr val="000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12" name="Rectangle 118">
                <a:extLst>
                  <a:ext uri="{FF2B5EF4-FFF2-40B4-BE49-F238E27FC236}">
                    <a16:creationId xmlns:a16="http://schemas.microsoft.com/office/drawing/2014/main" id="{EC07D187-CC1E-49BE-A9A8-AC6A66A1E0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413"/>
                <a:ext cx="3696" cy="16"/>
              </a:xfrm>
              <a:prstGeom prst="rect">
                <a:avLst/>
              </a:prstGeom>
              <a:solidFill>
                <a:srgbClr val="0000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13" name="Rectangle 119">
                <a:extLst>
                  <a:ext uri="{FF2B5EF4-FFF2-40B4-BE49-F238E27FC236}">
                    <a16:creationId xmlns:a16="http://schemas.microsoft.com/office/drawing/2014/main" id="{3655BB97-3637-4BF7-AA8F-F8F1743C90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429"/>
                <a:ext cx="3696" cy="16"/>
              </a:xfrm>
              <a:prstGeom prst="rect">
                <a:avLst/>
              </a:prstGeom>
              <a:solidFill>
                <a:srgbClr val="000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14" name="Rectangle 120">
                <a:extLst>
                  <a:ext uri="{FF2B5EF4-FFF2-40B4-BE49-F238E27FC236}">
                    <a16:creationId xmlns:a16="http://schemas.microsoft.com/office/drawing/2014/main" id="{08B77B05-2E57-44F4-B68F-CD7B8E0DA2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445"/>
                <a:ext cx="3696" cy="16"/>
              </a:xfrm>
              <a:prstGeom prst="rect">
                <a:avLst/>
              </a:prstGeom>
              <a:solidFill>
                <a:srgbClr val="000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15" name="Rectangle 121">
                <a:extLst>
                  <a:ext uri="{FF2B5EF4-FFF2-40B4-BE49-F238E27FC236}">
                    <a16:creationId xmlns:a16="http://schemas.microsoft.com/office/drawing/2014/main" id="{D946C78C-B1E4-4893-ACB5-01FD844E4A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461"/>
                <a:ext cx="3696" cy="16"/>
              </a:xfrm>
              <a:prstGeom prst="rect">
                <a:avLst/>
              </a:prstGeom>
              <a:solidFill>
                <a:srgbClr val="000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16" name="Rectangle 122">
                <a:extLst>
                  <a:ext uri="{FF2B5EF4-FFF2-40B4-BE49-F238E27FC236}">
                    <a16:creationId xmlns:a16="http://schemas.microsoft.com/office/drawing/2014/main" id="{6B6E4A53-01DE-4618-995A-07F32E51E2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477"/>
                <a:ext cx="3696" cy="16"/>
              </a:xfrm>
              <a:prstGeom prst="rect">
                <a:avLst/>
              </a:prstGeom>
              <a:solidFill>
                <a:srgbClr val="0000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17" name="Rectangle 123">
                <a:extLst>
                  <a:ext uri="{FF2B5EF4-FFF2-40B4-BE49-F238E27FC236}">
                    <a16:creationId xmlns:a16="http://schemas.microsoft.com/office/drawing/2014/main" id="{28F8D71A-8467-4E3B-A6CE-E8B18D865A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493"/>
                <a:ext cx="3696" cy="16"/>
              </a:xfrm>
              <a:prstGeom prst="rect">
                <a:avLst/>
              </a:prstGeom>
              <a:solidFill>
                <a:srgbClr val="0000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18" name="Rectangle 124">
                <a:extLst>
                  <a:ext uri="{FF2B5EF4-FFF2-40B4-BE49-F238E27FC236}">
                    <a16:creationId xmlns:a16="http://schemas.microsoft.com/office/drawing/2014/main" id="{17242D8F-1CE8-405C-BF19-2278EBC05D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509"/>
                <a:ext cx="3696" cy="16"/>
              </a:xfrm>
              <a:prstGeom prst="rect">
                <a:avLst/>
              </a:prstGeom>
              <a:solidFill>
                <a:srgbClr val="0000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19" name="Rectangle 125">
                <a:extLst>
                  <a:ext uri="{FF2B5EF4-FFF2-40B4-BE49-F238E27FC236}">
                    <a16:creationId xmlns:a16="http://schemas.microsoft.com/office/drawing/2014/main" id="{6675EE36-24D3-4EB8-8545-CFEEFE058D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525"/>
                <a:ext cx="3696" cy="16"/>
              </a:xfrm>
              <a:prstGeom prst="rect">
                <a:avLst/>
              </a:pr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20" name="Rectangle 126">
                <a:extLst>
                  <a:ext uri="{FF2B5EF4-FFF2-40B4-BE49-F238E27FC236}">
                    <a16:creationId xmlns:a16="http://schemas.microsoft.com/office/drawing/2014/main" id="{6A9F742B-8082-44CB-8EAE-DAB30901B9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541"/>
                <a:ext cx="3696" cy="16"/>
              </a:xfrm>
              <a:prstGeom prst="rect">
                <a:avLst/>
              </a:prstGeom>
              <a:solidFill>
                <a:srgbClr val="0000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21" name="Rectangle 127">
                <a:extLst>
                  <a:ext uri="{FF2B5EF4-FFF2-40B4-BE49-F238E27FC236}">
                    <a16:creationId xmlns:a16="http://schemas.microsoft.com/office/drawing/2014/main" id="{CED71648-3DFA-4A11-AAB5-9B3ECA7A74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557"/>
                <a:ext cx="3696" cy="16"/>
              </a:xfrm>
              <a:prstGeom prst="rect">
                <a:avLst/>
              </a:prstGeom>
              <a:solidFill>
                <a:srgbClr val="0000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22" name="Rectangle 128">
                <a:extLst>
                  <a:ext uri="{FF2B5EF4-FFF2-40B4-BE49-F238E27FC236}">
                    <a16:creationId xmlns:a16="http://schemas.microsoft.com/office/drawing/2014/main" id="{CEB8C9E6-43F2-4912-885D-69C9D14F9E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573"/>
                <a:ext cx="3696" cy="16"/>
              </a:xfrm>
              <a:prstGeom prst="rect">
                <a:avLst/>
              </a:prstGeom>
              <a:solidFill>
                <a:srgbClr val="00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23" name="Rectangle 129">
                <a:extLst>
                  <a:ext uri="{FF2B5EF4-FFF2-40B4-BE49-F238E27FC236}">
                    <a16:creationId xmlns:a16="http://schemas.microsoft.com/office/drawing/2014/main" id="{F59A3EF2-3BC4-4225-88DA-05EC34B867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589"/>
                <a:ext cx="3696" cy="16"/>
              </a:xfrm>
              <a:prstGeom prst="rect">
                <a:avLst/>
              </a:prstGeom>
              <a:solidFill>
                <a:srgbClr val="0000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24" name="Rectangle 130">
                <a:extLst>
                  <a:ext uri="{FF2B5EF4-FFF2-40B4-BE49-F238E27FC236}">
                    <a16:creationId xmlns:a16="http://schemas.microsoft.com/office/drawing/2014/main" id="{D043EFD1-6454-4876-A898-EA474BDD4F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605"/>
                <a:ext cx="3696" cy="16"/>
              </a:xfrm>
              <a:prstGeom prst="rect">
                <a:avLst/>
              </a:prstGeom>
              <a:solidFill>
                <a:srgbClr val="0000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25" name="Rectangle 131">
                <a:extLst>
                  <a:ext uri="{FF2B5EF4-FFF2-40B4-BE49-F238E27FC236}">
                    <a16:creationId xmlns:a16="http://schemas.microsoft.com/office/drawing/2014/main" id="{217C6414-988A-4638-8979-B464501EB8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621"/>
                <a:ext cx="3696" cy="16"/>
              </a:xfrm>
              <a:prstGeom prst="rect">
                <a:avLst/>
              </a:prstGeom>
              <a:solidFill>
                <a:srgbClr val="0000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26" name="Rectangle 132">
                <a:extLst>
                  <a:ext uri="{FF2B5EF4-FFF2-40B4-BE49-F238E27FC236}">
                    <a16:creationId xmlns:a16="http://schemas.microsoft.com/office/drawing/2014/main" id="{A8D4F3D3-6C3B-40A9-9778-91071302BB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637"/>
                <a:ext cx="3696" cy="16"/>
              </a:xfrm>
              <a:prstGeom prst="rect">
                <a:avLst/>
              </a:prstGeom>
              <a:solidFill>
                <a:srgbClr val="000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27" name="Rectangle 133">
                <a:extLst>
                  <a:ext uri="{FF2B5EF4-FFF2-40B4-BE49-F238E27FC236}">
                    <a16:creationId xmlns:a16="http://schemas.microsoft.com/office/drawing/2014/main" id="{40302170-2FF3-4C63-B74D-74E51CC98A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653"/>
                <a:ext cx="3696" cy="16"/>
              </a:xfrm>
              <a:prstGeom prst="rect">
                <a:avLst/>
              </a:prstGeom>
              <a:solidFill>
                <a:srgbClr val="0000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28" name="Rectangle 134">
                <a:extLst>
                  <a:ext uri="{FF2B5EF4-FFF2-40B4-BE49-F238E27FC236}">
                    <a16:creationId xmlns:a16="http://schemas.microsoft.com/office/drawing/2014/main" id="{DFD37CAE-98D2-446A-A3C3-3E27407232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669"/>
                <a:ext cx="3696" cy="16"/>
              </a:xfrm>
              <a:prstGeom prst="rect">
                <a:avLst/>
              </a:prstGeom>
              <a:solidFill>
                <a:srgbClr val="0000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29" name="Rectangle 135">
                <a:extLst>
                  <a:ext uri="{FF2B5EF4-FFF2-40B4-BE49-F238E27FC236}">
                    <a16:creationId xmlns:a16="http://schemas.microsoft.com/office/drawing/2014/main" id="{41CE263C-18F7-4B8E-95F4-EE70A45B39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685"/>
                <a:ext cx="3696" cy="16"/>
              </a:xfrm>
              <a:prstGeom prst="rect">
                <a:avLst/>
              </a:prstGeom>
              <a:solidFill>
                <a:srgbClr val="0000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30" name="Rectangle 136">
                <a:extLst>
                  <a:ext uri="{FF2B5EF4-FFF2-40B4-BE49-F238E27FC236}">
                    <a16:creationId xmlns:a16="http://schemas.microsoft.com/office/drawing/2014/main" id="{A99B28BF-0DD3-438C-A2D5-11D34FDFC0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701"/>
                <a:ext cx="3696" cy="17"/>
              </a:xfrm>
              <a:prstGeom prst="rect">
                <a:avLst/>
              </a:prstGeom>
              <a:solidFill>
                <a:srgbClr val="0000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31" name="Rectangle 137">
                <a:extLst>
                  <a:ext uri="{FF2B5EF4-FFF2-40B4-BE49-F238E27FC236}">
                    <a16:creationId xmlns:a16="http://schemas.microsoft.com/office/drawing/2014/main" id="{D2B15618-B1B5-487F-B5C9-C197DD7766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718"/>
                <a:ext cx="3696" cy="15"/>
              </a:xfrm>
              <a:prstGeom prst="rect">
                <a:avLst/>
              </a:prstGeom>
              <a:solidFill>
                <a:srgbClr val="0000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32" name="Rectangle 138">
                <a:extLst>
                  <a:ext uri="{FF2B5EF4-FFF2-40B4-BE49-F238E27FC236}">
                    <a16:creationId xmlns:a16="http://schemas.microsoft.com/office/drawing/2014/main" id="{FAF2272D-32A5-478F-A85F-CD4588C881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733"/>
                <a:ext cx="3696" cy="17"/>
              </a:xfrm>
              <a:prstGeom prst="rect">
                <a:avLst/>
              </a:prstGeom>
              <a:solidFill>
                <a:srgbClr val="0000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33" name="Rectangle 139">
                <a:extLst>
                  <a:ext uri="{FF2B5EF4-FFF2-40B4-BE49-F238E27FC236}">
                    <a16:creationId xmlns:a16="http://schemas.microsoft.com/office/drawing/2014/main" id="{06D357A4-E60C-4B3C-8D84-93B2210278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750"/>
                <a:ext cx="3696" cy="16"/>
              </a:xfrm>
              <a:prstGeom prst="rect">
                <a:avLst/>
              </a:prstGeom>
              <a:solidFill>
                <a:srgbClr val="0000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34" name="Rectangle 140">
                <a:extLst>
                  <a:ext uri="{FF2B5EF4-FFF2-40B4-BE49-F238E27FC236}">
                    <a16:creationId xmlns:a16="http://schemas.microsoft.com/office/drawing/2014/main" id="{FE57CE11-08E4-4A4D-97A0-15D1728E40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766"/>
                <a:ext cx="369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35" name="Rectangle 141">
                <a:extLst>
                  <a:ext uri="{FF2B5EF4-FFF2-40B4-BE49-F238E27FC236}">
                    <a16:creationId xmlns:a16="http://schemas.microsoft.com/office/drawing/2014/main" id="{73199447-6849-448C-AFF1-23F1E9CAFD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764"/>
                <a:ext cx="1616" cy="20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36" name="Rectangle 142">
                <a:extLst>
                  <a:ext uri="{FF2B5EF4-FFF2-40B4-BE49-F238E27FC236}">
                    <a16:creationId xmlns:a16="http://schemas.microsoft.com/office/drawing/2014/main" id="{F4F731DA-988B-4F86-B084-EC51108EF2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784"/>
                <a:ext cx="1616" cy="20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37" name="Rectangle 143">
                <a:extLst>
                  <a:ext uri="{FF2B5EF4-FFF2-40B4-BE49-F238E27FC236}">
                    <a16:creationId xmlns:a16="http://schemas.microsoft.com/office/drawing/2014/main" id="{44387D9F-3AB3-44A7-8E44-7CA8B652F4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804"/>
                <a:ext cx="1616" cy="19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38" name="Rectangle 144">
                <a:extLst>
                  <a:ext uri="{FF2B5EF4-FFF2-40B4-BE49-F238E27FC236}">
                    <a16:creationId xmlns:a16="http://schemas.microsoft.com/office/drawing/2014/main" id="{0D86B2B4-3439-4C09-AC2F-89E903B503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823"/>
                <a:ext cx="1616" cy="21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39" name="Rectangle 145">
                <a:extLst>
                  <a:ext uri="{FF2B5EF4-FFF2-40B4-BE49-F238E27FC236}">
                    <a16:creationId xmlns:a16="http://schemas.microsoft.com/office/drawing/2014/main" id="{537A8220-B426-4F5A-8057-69A014B5B5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844"/>
                <a:ext cx="1616" cy="20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40" name="Rectangle 146">
                <a:extLst>
                  <a:ext uri="{FF2B5EF4-FFF2-40B4-BE49-F238E27FC236}">
                    <a16:creationId xmlns:a16="http://schemas.microsoft.com/office/drawing/2014/main" id="{FFBA229D-24EE-42AA-A862-C0816661E6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864"/>
                <a:ext cx="1616" cy="19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41" name="Rectangle 147">
                <a:extLst>
                  <a:ext uri="{FF2B5EF4-FFF2-40B4-BE49-F238E27FC236}">
                    <a16:creationId xmlns:a16="http://schemas.microsoft.com/office/drawing/2014/main" id="{1D1FEA7D-3647-4FD8-A30F-FD7337CF09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883"/>
                <a:ext cx="1616" cy="20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42" name="Rectangle 148">
                <a:extLst>
                  <a:ext uri="{FF2B5EF4-FFF2-40B4-BE49-F238E27FC236}">
                    <a16:creationId xmlns:a16="http://schemas.microsoft.com/office/drawing/2014/main" id="{6C667489-BB60-4E7F-ADA4-E39BC3999E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903"/>
                <a:ext cx="1616" cy="20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43" name="Rectangle 149">
                <a:extLst>
                  <a:ext uri="{FF2B5EF4-FFF2-40B4-BE49-F238E27FC236}">
                    <a16:creationId xmlns:a16="http://schemas.microsoft.com/office/drawing/2014/main" id="{DD2CF721-8C8C-43ED-9529-57386DCB72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923"/>
                <a:ext cx="1616" cy="20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44" name="Rectangle 150">
                <a:extLst>
                  <a:ext uri="{FF2B5EF4-FFF2-40B4-BE49-F238E27FC236}">
                    <a16:creationId xmlns:a16="http://schemas.microsoft.com/office/drawing/2014/main" id="{2EB10D23-5BC6-47F0-B0B5-2E16F124A1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943"/>
                <a:ext cx="1616" cy="20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45" name="Rectangle 151">
                <a:extLst>
                  <a:ext uri="{FF2B5EF4-FFF2-40B4-BE49-F238E27FC236}">
                    <a16:creationId xmlns:a16="http://schemas.microsoft.com/office/drawing/2014/main" id="{0194D612-1866-4093-876B-E8B1D7A3C4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963"/>
                <a:ext cx="1616" cy="20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46" name="Rectangle 152">
                <a:extLst>
                  <a:ext uri="{FF2B5EF4-FFF2-40B4-BE49-F238E27FC236}">
                    <a16:creationId xmlns:a16="http://schemas.microsoft.com/office/drawing/2014/main" id="{76369B39-509D-4E33-A794-6A0129A225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983"/>
                <a:ext cx="1616" cy="20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47" name="Rectangle 153">
                <a:extLst>
                  <a:ext uri="{FF2B5EF4-FFF2-40B4-BE49-F238E27FC236}">
                    <a16:creationId xmlns:a16="http://schemas.microsoft.com/office/drawing/2014/main" id="{411A4A47-0AC0-4163-98B8-2C06EB875C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003"/>
                <a:ext cx="1616" cy="19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48" name="Rectangle 154">
                <a:extLst>
                  <a:ext uri="{FF2B5EF4-FFF2-40B4-BE49-F238E27FC236}">
                    <a16:creationId xmlns:a16="http://schemas.microsoft.com/office/drawing/2014/main" id="{3787DF94-E3B9-4E9C-A07D-56B6ADE780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022"/>
                <a:ext cx="1616" cy="20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49" name="Rectangle 155">
                <a:extLst>
                  <a:ext uri="{FF2B5EF4-FFF2-40B4-BE49-F238E27FC236}">
                    <a16:creationId xmlns:a16="http://schemas.microsoft.com/office/drawing/2014/main" id="{C6CAF1A7-744D-43A4-BF1C-AD8DFF2CA5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042"/>
                <a:ext cx="1616" cy="20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50" name="Rectangle 156">
                <a:extLst>
                  <a:ext uri="{FF2B5EF4-FFF2-40B4-BE49-F238E27FC236}">
                    <a16:creationId xmlns:a16="http://schemas.microsoft.com/office/drawing/2014/main" id="{2F3374F4-13A7-4604-9321-A86EBAE257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062"/>
                <a:ext cx="1616" cy="20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51" name="Rectangle 157">
                <a:extLst>
                  <a:ext uri="{FF2B5EF4-FFF2-40B4-BE49-F238E27FC236}">
                    <a16:creationId xmlns:a16="http://schemas.microsoft.com/office/drawing/2014/main" id="{4F8C88AC-7336-4376-AC49-4587DFCFC3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082"/>
                <a:ext cx="1616" cy="19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52" name="Rectangle 158">
                <a:extLst>
                  <a:ext uri="{FF2B5EF4-FFF2-40B4-BE49-F238E27FC236}">
                    <a16:creationId xmlns:a16="http://schemas.microsoft.com/office/drawing/2014/main" id="{64087B31-9FCC-4E8F-B772-6A1DD76EE6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101"/>
                <a:ext cx="1616" cy="20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53" name="Rectangle 159">
                <a:extLst>
                  <a:ext uri="{FF2B5EF4-FFF2-40B4-BE49-F238E27FC236}">
                    <a16:creationId xmlns:a16="http://schemas.microsoft.com/office/drawing/2014/main" id="{E25C144B-C256-47B9-B670-7B5D1C5C77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121"/>
                <a:ext cx="1616" cy="20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54" name="Rectangle 160">
                <a:extLst>
                  <a:ext uri="{FF2B5EF4-FFF2-40B4-BE49-F238E27FC236}">
                    <a16:creationId xmlns:a16="http://schemas.microsoft.com/office/drawing/2014/main" id="{FF1B0621-835F-47D2-808B-5CA1E000F3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141"/>
                <a:ext cx="1616" cy="20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55" name="Rectangle 161">
                <a:extLst>
                  <a:ext uri="{FF2B5EF4-FFF2-40B4-BE49-F238E27FC236}">
                    <a16:creationId xmlns:a16="http://schemas.microsoft.com/office/drawing/2014/main" id="{DAF207BE-1C1A-4720-90EE-083BB52C9B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161"/>
                <a:ext cx="1616" cy="20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56" name="Rectangle 162">
                <a:extLst>
                  <a:ext uri="{FF2B5EF4-FFF2-40B4-BE49-F238E27FC236}">
                    <a16:creationId xmlns:a16="http://schemas.microsoft.com/office/drawing/2014/main" id="{295F4755-97D0-4732-8514-4BC9165DDF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181"/>
                <a:ext cx="1616" cy="20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57" name="Rectangle 163">
                <a:extLst>
                  <a:ext uri="{FF2B5EF4-FFF2-40B4-BE49-F238E27FC236}">
                    <a16:creationId xmlns:a16="http://schemas.microsoft.com/office/drawing/2014/main" id="{7671275D-CC79-42C0-8A62-D8235F999D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201"/>
                <a:ext cx="1616" cy="20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58" name="Rectangle 164">
                <a:extLst>
                  <a:ext uri="{FF2B5EF4-FFF2-40B4-BE49-F238E27FC236}">
                    <a16:creationId xmlns:a16="http://schemas.microsoft.com/office/drawing/2014/main" id="{F2363E12-36C9-4480-9BBC-4F421718D0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221"/>
                <a:ext cx="1616" cy="19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59" name="Rectangle 165">
                <a:extLst>
                  <a:ext uri="{FF2B5EF4-FFF2-40B4-BE49-F238E27FC236}">
                    <a16:creationId xmlns:a16="http://schemas.microsoft.com/office/drawing/2014/main" id="{9BDA76F5-5C97-473A-B098-DF581B0F1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240"/>
                <a:ext cx="1616" cy="20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60" name="Rectangle 166">
                <a:extLst>
                  <a:ext uri="{FF2B5EF4-FFF2-40B4-BE49-F238E27FC236}">
                    <a16:creationId xmlns:a16="http://schemas.microsoft.com/office/drawing/2014/main" id="{78ED43C7-7247-441E-816E-BB1DA10145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260"/>
                <a:ext cx="1616" cy="20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61" name="Rectangle 167">
                <a:extLst>
                  <a:ext uri="{FF2B5EF4-FFF2-40B4-BE49-F238E27FC236}">
                    <a16:creationId xmlns:a16="http://schemas.microsoft.com/office/drawing/2014/main" id="{5D0A0CCA-891F-444F-B742-7AD5EF6AE6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280"/>
                <a:ext cx="1616" cy="20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62" name="Rectangle 168">
                <a:extLst>
                  <a:ext uri="{FF2B5EF4-FFF2-40B4-BE49-F238E27FC236}">
                    <a16:creationId xmlns:a16="http://schemas.microsoft.com/office/drawing/2014/main" id="{2389DB42-1148-49D6-9EB9-760BEECFB1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300"/>
                <a:ext cx="1616" cy="20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63" name="Rectangle 169">
                <a:extLst>
                  <a:ext uri="{FF2B5EF4-FFF2-40B4-BE49-F238E27FC236}">
                    <a16:creationId xmlns:a16="http://schemas.microsoft.com/office/drawing/2014/main" id="{6CD27310-2B7A-40A5-8FF2-F325B9BB98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320"/>
                <a:ext cx="1616" cy="20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64" name="Rectangle 170">
                <a:extLst>
                  <a:ext uri="{FF2B5EF4-FFF2-40B4-BE49-F238E27FC236}">
                    <a16:creationId xmlns:a16="http://schemas.microsoft.com/office/drawing/2014/main" id="{6B304E6D-2E14-4CA9-8B89-6282E75626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340"/>
                <a:ext cx="1616" cy="20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65" name="Rectangle 171">
                <a:extLst>
                  <a:ext uri="{FF2B5EF4-FFF2-40B4-BE49-F238E27FC236}">
                    <a16:creationId xmlns:a16="http://schemas.microsoft.com/office/drawing/2014/main" id="{B5DCEEE9-8A3B-4122-9E4A-CFC1B7DA48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360"/>
                <a:ext cx="1616" cy="10"/>
              </a:xfrm>
              <a:prstGeom prst="rect">
                <a:avLst/>
              </a:prstGeom>
              <a:solidFill>
                <a:srgbClr val="000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66" name="Rectangle 172">
                <a:extLst>
                  <a:ext uri="{FF2B5EF4-FFF2-40B4-BE49-F238E27FC236}">
                    <a16:creationId xmlns:a16="http://schemas.microsoft.com/office/drawing/2014/main" id="{77F7E2E2-8739-42F4-809C-F70709673B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774"/>
                <a:ext cx="1616" cy="59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67" name="Rectangle 173">
                <a:extLst>
                  <a:ext uri="{FF2B5EF4-FFF2-40B4-BE49-F238E27FC236}">
                    <a16:creationId xmlns:a16="http://schemas.microsoft.com/office/drawing/2014/main" id="{44D0E200-CD6C-439A-A8F1-E9E8768AB2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764"/>
                <a:ext cx="1616" cy="20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68" name="Rectangle 174">
                <a:extLst>
                  <a:ext uri="{FF2B5EF4-FFF2-40B4-BE49-F238E27FC236}">
                    <a16:creationId xmlns:a16="http://schemas.microsoft.com/office/drawing/2014/main" id="{0F1FC24D-431E-4661-A0C9-9B4140E5F6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784"/>
                <a:ext cx="1616" cy="20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69" name="Rectangle 175">
                <a:extLst>
                  <a:ext uri="{FF2B5EF4-FFF2-40B4-BE49-F238E27FC236}">
                    <a16:creationId xmlns:a16="http://schemas.microsoft.com/office/drawing/2014/main" id="{1F2C3167-7433-4F29-9475-40F117CE39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804"/>
                <a:ext cx="1616" cy="19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70" name="Rectangle 176">
                <a:extLst>
                  <a:ext uri="{FF2B5EF4-FFF2-40B4-BE49-F238E27FC236}">
                    <a16:creationId xmlns:a16="http://schemas.microsoft.com/office/drawing/2014/main" id="{D8644A8B-7F2F-420F-ACF4-2205556C18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823"/>
                <a:ext cx="1616" cy="21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71" name="Rectangle 177">
                <a:extLst>
                  <a:ext uri="{FF2B5EF4-FFF2-40B4-BE49-F238E27FC236}">
                    <a16:creationId xmlns:a16="http://schemas.microsoft.com/office/drawing/2014/main" id="{25B57400-6E52-4F69-A468-8F07115AF9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844"/>
                <a:ext cx="1616" cy="20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72" name="Rectangle 178">
                <a:extLst>
                  <a:ext uri="{FF2B5EF4-FFF2-40B4-BE49-F238E27FC236}">
                    <a16:creationId xmlns:a16="http://schemas.microsoft.com/office/drawing/2014/main" id="{573A927E-5721-4B0E-A431-79FF65E82D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864"/>
                <a:ext cx="1616" cy="19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73" name="Rectangle 179">
                <a:extLst>
                  <a:ext uri="{FF2B5EF4-FFF2-40B4-BE49-F238E27FC236}">
                    <a16:creationId xmlns:a16="http://schemas.microsoft.com/office/drawing/2014/main" id="{94970E7E-333D-47E9-A6A1-3D1FE1BD5C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883"/>
                <a:ext cx="1616" cy="20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74" name="Rectangle 180">
                <a:extLst>
                  <a:ext uri="{FF2B5EF4-FFF2-40B4-BE49-F238E27FC236}">
                    <a16:creationId xmlns:a16="http://schemas.microsoft.com/office/drawing/2014/main" id="{57B90290-A89B-4FC0-9C68-B1990FED6F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903"/>
                <a:ext cx="1616" cy="20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75" name="Rectangle 181">
                <a:extLst>
                  <a:ext uri="{FF2B5EF4-FFF2-40B4-BE49-F238E27FC236}">
                    <a16:creationId xmlns:a16="http://schemas.microsoft.com/office/drawing/2014/main" id="{4EAE8D5A-751D-44F8-BFCB-6CE9CD531C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923"/>
                <a:ext cx="1616" cy="20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76" name="Rectangle 182">
                <a:extLst>
                  <a:ext uri="{FF2B5EF4-FFF2-40B4-BE49-F238E27FC236}">
                    <a16:creationId xmlns:a16="http://schemas.microsoft.com/office/drawing/2014/main" id="{C7C93688-2A2A-45C6-80F1-ABD64C93F7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943"/>
                <a:ext cx="1616" cy="20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77" name="Rectangle 183">
                <a:extLst>
                  <a:ext uri="{FF2B5EF4-FFF2-40B4-BE49-F238E27FC236}">
                    <a16:creationId xmlns:a16="http://schemas.microsoft.com/office/drawing/2014/main" id="{52807CC1-AB04-44D6-B6AA-D8AE7FF22D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963"/>
                <a:ext cx="1616" cy="20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78" name="Rectangle 184">
                <a:extLst>
                  <a:ext uri="{FF2B5EF4-FFF2-40B4-BE49-F238E27FC236}">
                    <a16:creationId xmlns:a16="http://schemas.microsoft.com/office/drawing/2014/main" id="{6C7F3937-8C58-460C-B098-8BD0520863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983"/>
                <a:ext cx="1616" cy="20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79" name="Rectangle 185">
                <a:extLst>
                  <a:ext uri="{FF2B5EF4-FFF2-40B4-BE49-F238E27FC236}">
                    <a16:creationId xmlns:a16="http://schemas.microsoft.com/office/drawing/2014/main" id="{3A10E63C-E302-4CEA-8A3A-86CE9D0789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003"/>
                <a:ext cx="1616" cy="19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80" name="Rectangle 186">
                <a:extLst>
                  <a:ext uri="{FF2B5EF4-FFF2-40B4-BE49-F238E27FC236}">
                    <a16:creationId xmlns:a16="http://schemas.microsoft.com/office/drawing/2014/main" id="{FE2AEC24-2291-4EAD-B624-E0AFA45B10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022"/>
                <a:ext cx="1616" cy="20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81" name="Rectangle 187">
                <a:extLst>
                  <a:ext uri="{FF2B5EF4-FFF2-40B4-BE49-F238E27FC236}">
                    <a16:creationId xmlns:a16="http://schemas.microsoft.com/office/drawing/2014/main" id="{B92268FD-A041-45CC-A973-2C7EB72D34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042"/>
                <a:ext cx="1616" cy="20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82" name="Rectangle 188">
                <a:extLst>
                  <a:ext uri="{FF2B5EF4-FFF2-40B4-BE49-F238E27FC236}">
                    <a16:creationId xmlns:a16="http://schemas.microsoft.com/office/drawing/2014/main" id="{DDF9503B-9401-4964-B2E8-5292182F74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062"/>
                <a:ext cx="1616" cy="20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83" name="Rectangle 189">
                <a:extLst>
                  <a:ext uri="{FF2B5EF4-FFF2-40B4-BE49-F238E27FC236}">
                    <a16:creationId xmlns:a16="http://schemas.microsoft.com/office/drawing/2014/main" id="{01A79C04-6501-48B0-AC74-DDB7FEB6C7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082"/>
                <a:ext cx="1616" cy="19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84" name="Rectangle 190">
                <a:extLst>
                  <a:ext uri="{FF2B5EF4-FFF2-40B4-BE49-F238E27FC236}">
                    <a16:creationId xmlns:a16="http://schemas.microsoft.com/office/drawing/2014/main" id="{E65E05C2-1A51-40CA-825A-4888455367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101"/>
                <a:ext cx="1616" cy="20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85" name="Rectangle 191">
                <a:extLst>
                  <a:ext uri="{FF2B5EF4-FFF2-40B4-BE49-F238E27FC236}">
                    <a16:creationId xmlns:a16="http://schemas.microsoft.com/office/drawing/2014/main" id="{D9FDBBD4-5708-48D0-9CD5-79AEF47337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121"/>
                <a:ext cx="1616" cy="20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86" name="Rectangle 192">
                <a:extLst>
                  <a:ext uri="{FF2B5EF4-FFF2-40B4-BE49-F238E27FC236}">
                    <a16:creationId xmlns:a16="http://schemas.microsoft.com/office/drawing/2014/main" id="{6ECD3881-2074-47F2-929C-CC77918257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141"/>
                <a:ext cx="1616" cy="20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87" name="Rectangle 193">
                <a:extLst>
                  <a:ext uri="{FF2B5EF4-FFF2-40B4-BE49-F238E27FC236}">
                    <a16:creationId xmlns:a16="http://schemas.microsoft.com/office/drawing/2014/main" id="{E26593AD-C7A5-4455-960E-4B2771B2D8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161"/>
                <a:ext cx="1616" cy="20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88" name="Rectangle 194">
                <a:extLst>
                  <a:ext uri="{FF2B5EF4-FFF2-40B4-BE49-F238E27FC236}">
                    <a16:creationId xmlns:a16="http://schemas.microsoft.com/office/drawing/2014/main" id="{A50A9E0B-19ED-4F81-9599-EF7FFFA6A3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181"/>
                <a:ext cx="1616" cy="20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89" name="Rectangle 195">
                <a:extLst>
                  <a:ext uri="{FF2B5EF4-FFF2-40B4-BE49-F238E27FC236}">
                    <a16:creationId xmlns:a16="http://schemas.microsoft.com/office/drawing/2014/main" id="{0E16ED33-2B78-4A38-988E-FD4CE07D74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201"/>
                <a:ext cx="1616" cy="20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90" name="Rectangle 196">
                <a:extLst>
                  <a:ext uri="{FF2B5EF4-FFF2-40B4-BE49-F238E27FC236}">
                    <a16:creationId xmlns:a16="http://schemas.microsoft.com/office/drawing/2014/main" id="{BD2C8F25-FF9E-42C5-99C4-6389B7FFC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221"/>
                <a:ext cx="1616" cy="19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91" name="Rectangle 197">
                <a:extLst>
                  <a:ext uri="{FF2B5EF4-FFF2-40B4-BE49-F238E27FC236}">
                    <a16:creationId xmlns:a16="http://schemas.microsoft.com/office/drawing/2014/main" id="{9F74BD38-4DF3-403C-AAA5-48FA7E4A99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240"/>
                <a:ext cx="1616" cy="20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92" name="Rectangle 198">
                <a:extLst>
                  <a:ext uri="{FF2B5EF4-FFF2-40B4-BE49-F238E27FC236}">
                    <a16:creationId xmlns:a16="http://schemas.microsoft.com/office/drawing/2014/main" id="{814F251A-0578-46BC-905B-9FEA754F23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260"/>
                <a:ext cx="1616" cy="20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93" name="Rectangle 199">
                <a:extLst>
                  <a:ext uri="{FF2B5EF4-FFF2-40B4-BE49-F238E27FC236}">
                    <a16:creationId xmlns:a16="http://schemas.microsoft.com/office/drawing/2014/main" id="{475D3DEF-9CED-4F15-8F42-D27E196ABD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280"/>
                <a:ext cx="1616" cy="20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94" name="Rectangle 200">
                <a:extLst>
                  <a:ext uri="{FF2B5EF4-FFF2-40B4-BE49-F238E27FC236}">
                    <a16:creationId xmlns:a16="http://schemas.microsoft.com/office/drawing/2014/main" id="{80D9552E-905D-47C8-8542-E6D42B9022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300"/>
                <a:ext cx="1616" cy="20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95" name="Rectangle 201">
                <a:extLst>
                  <a:ext uri="{FF2B5EF4-FFF2-40B4-BE49-F238E27FC236}">
                    <a16:creationId xmlns:a16="http://schemas.microsoft.com/office/drawing/2014/main" id="{30ABFB55-BB28-42F5-AEA1-5C8EFA45AC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320"/>
                <a:ext cx="1616" cy="20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96" name="Rectangle 202">
                <a:extLst>
                  <a:ext uri="{FF2B5EF4-FFF2-40B4-BE49-F238E27FC236}">
                    <a16:creationId xmlns:a16="http://schemas.microsoft.com/office/drawing/2014/main" id="{20B29BBF-C29B-4CE6-9453-D33FE9204F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340"/>
                <a:ext cx="1616" cy="20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97" name="Rectangle 203">
                <a:extLst>
                  <a:ext uri="{FF2B5EF4-FFF2-40B4-BE49-F238E27FC236}">
                    <a16:creationId xmlns:a16="http://schemas.microsoft.com/office/drawing/2014/main" id="{4906A941-C2AC-4334-B9D7-24898E304C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360"/>
                <a:ext cx="1616" cy="10"/>
              </a:xfrm>
              <a:prstGeom prst="rect">
                <a:avLst/>
              </a:prstGeom>
              <a:solidFill>
                <a:srgbClr val="000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98" name="Rectangle 204">
                <a:extLst>
                  <a:ext uri="{FF2B5EF4-FFF2-40B4-BE49-F238E27FC236}">
                    <a16:creationId xmlns:a16="http://schemas.microsoft.com/office/drawing/2014/main" id="{C5F1BB06-E62B-4C1B-9FC9-13F051D296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764"/>
                <a:ext cx="3696" cy="20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699" name="Rectangle 205">
                <a:extLst>
                  <a:ext uri="{FF2B5EF4-FFF2-40B4-BE49-F238E27FC236}">
                    <a16:creationId xmlns:a16="http://schemas.microsoft.com/office/drawing/2014/main" id="{354DAAA1-2C98-4E22-A3EB-465C485478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784"/>
                <a:ext cx="3696" cy="20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700" name="Rectangle 206">
                <a:extLst>
                  <a:ext uri="{FF2B5EF4-FFF2-40B4-BE49-F238E27FC236}">
                    <a16:creationId xmlns:a16="http://schemas.microsoft.com/office/drawing/2014/main" id="{0CB28FB1-E94A-4E62-9202-76782000A8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804"/>
                <a:ext cx="3696" cy="19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701" name="Rectangle 207">
                <a:extLst>
                  <a:ext uri="{FF2B5EF4-FFF2-40B4-BE49-F238E27FC236}">
                    <a16:creationId xmlns:a16="http://schemas.microsoft.com/office/drawing/2014/main" id="{649E2F4F-3494-469A-8646-34FF0D3BAC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823"/>
                <a:ext cx="3696" cy="21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702" name="Rectangle 208">
                <a:extLst>
                  <a:ext uri="{FF2B5EF4-FFF2-40B4-BE49-F238E27FC236}">
                    <a16:creationId xmlns:a16="http://schemas.microsoft.com/office/drawing/2014/main" id="{1F1FCAEE-A5CB-4D86-9BA9-1FB7C48C83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844"/>
                <a:ext cx="3696" cy="20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703" name="Rectangle 209">
                <a:extLst>
                  <a:ext uri="{FF2B5EF4-FFF2-40B4-BE49-F238E27FC236}">
                    <a16:creationId xmlns:a16="http://schemas.microsoft.com/office/drawing/2014/main" id="{7483C4C0-2E1B-436B-AF39-51E4785826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864"/>
                <a:ext cx="3696" cy="19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30055" name="Group 210">
              <a:extLst>
                <a:ext uri="{FF2B5EF4-FFF2-40B4-BE49-F238E27FC236}">
                  <a16:creationId xmlns:a16="http://schemas.microsoft.com/office/drawing/2014/main" id="{9FE1F46D-0C58-49ED-9E4E-8B80B43F71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4" y="1764"/>
              <a:ext cx="5312" cy="1479"/>
              <a:chOff x="234" y="1764"/>
              <a:chExt cx="5312" cy="1479"/>
            </a:xfrm>
          </p:grpSpPr>
          <p:sp>
            <p:nvSpPr>
              <p:cNvPr id="130304" name="Rectangle 211">
                <a:extLst>
                  <a:ext uri="{FF2B5EF4-FFF2-40B4-BE49-F238E27FC236}">
                    <a16:creationId xmlns:a16="http://schemas.microsoft.com/office/drawing/2014/main" id="{1BF3E38B-9445-416D-BA38-572BEB5C60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883"/>
                <a:ext cx="3696" cy="20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05" name="Rectangle 212">
                <a:extLst>
                  <a:ext uri="{FF2B5EF4-FFF2-40B4-BE49-F238E27FC236}">
                    <a16:creationId xmlns:a16="http://schemas.microsoft.com/office/drawing/2014/main" id="{5AC934CD-504C-48FC-840E-C66FEE7C22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903"/>
                <a:ext cx="3696" cy="20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06" name="Rectangle 213">
                <a:extLst>
                  <a:ext uri="{FF2B5EF4-FFF2-40B4-BE49-F238E27FC236}">
                    <a16:creationId xmlns:a16="http://schemas.microsoft.com/office/drawing/2014/main" id="{F27CD502-3E14-44C3-AA01-523ED5A60B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923"/>
                <a:ext cx="3696" cy="20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07" name="Rectangle 214">
                <a:extLst>
                  <a:ext uri="{FF2B5EF4-FFF2-40B4-BE49-F238E27FC236}">
                    <a16:creationId xmlns:a16="http://schemas.microsoft.com/office/drawing/2014/main" id="{D5A568D8-4EF0-4DE0-9315-27C2463FD1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943"/>
                <a:ext cx="3696" cy="20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08" name="Rectangle 215">
                <a:extLst>
                  <a:ext uri="{FF2B5EF4-FFF2-40B4-BE49-F238E27FC236}">
                    <a16:creationId xmlns:a16="http://schemas.microsoft.com/office/drawing/2014/main" id="{E947AB05-A6DB-4618-878C-CE51435A29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963"/>
                <a:ext cx="3696" cy="20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09" name="Rectangle 216">
                <a:extLst>
                  <a:ext uri="{FF2B5EF4-FFF2-40B4-BE49-F238E27FC236}">
                    <a16:creationId xmlns:a16="http://schemas.microsoft.com/office/drawing/2014/main" id="{A399BA3C-0F18-4600-A9C6-1135BD945F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983"/>
                <a:ext cx="3696" cy="20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10" name="Rectangle 217">
                <a:extLst>
                  <a:ext uri="{FF2B5EF4-FFF2-40B4-BE49-F238E27FC236}">
                    <a16:creationId xmlns:a16="http://schemas.microsoft.com/office/drawing/2014/main" id="{9BB81316-73E9-4820-BEF8-52FC593C51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003"/>
                <a:ext cx="3696" cy="19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11" name="Rectangle 218">
                <a:extLst>
                  <a:ext uri="{FF2B5EF4-FFF2-40B4-BE49-F238E27FC236}">
                    <a16:creationId xmlns:a16="http://schemas.microsoft.com/office/drawing/2014/main" id="{DCF657E6-F7CB-4F77-AFB7-4051DD594D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022"/>
                <a:ext cx="3696" cy="20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12" name="Rectangle 219">
                <a:extLst>
                  <a:ext uri="{FF2B5EF4-FFF2-40B4-BE49-F238E27FC236}">
                    <a16:creationId xmlns:a16="http://schemas.microsoft.com/office/drawing/2014/main" id="{70FA050B-5EBB-4C8F-8B89-56649A830E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042"/>
                <a:ext cx="3696" cy="20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13" name="Rectangle 220">
                <a:extLst>
                  <a:ext uri="{FF2B5EF4-FFF2-40B4-BE49-F238E27FC236}">
                    <a16:creationId xmlns:a16="http://schemas.microsoft.com/office/drawing/2014/main" id="{80850371-5868-4B11-A313-63EDE2A47B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062"/>
                <a:ext cx="3696" cy="20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14" name="Rectangle 221">
                <a:extLst>
                  <a:ext uri="{FF2B5EF4-FFF2-40B4-BE49-F238E27FC236}">
                    <a16:creationId xmlns:a16="http://schemas.microsoft.com/office/drawing/2014/main" id="{52B6C36E-8252-4CF3-9D4F-CE280FFD2F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082"/>
                <a:ext cx="3696" cy="19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15" name="Rectangle 222">
                <a:extLst>
                  <a:ext uri="{FF2B5EF4-FFF2-40B4-BE49-F238E27FC236}">
                    <a16:creationId xmlns:a16="http://schemas.microsoft.com/office/drawing/2014/main" id="{CB16953E-E338-4ADC-8242-3EA10B4C53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101"/>
                <a:ext cx="3696" cy="20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16" name="Rectangle 223">
                <a:extLst>
                  <a:ext uri="{FF2B5EF4-FFF2-40B4-BE49-F238E27FC236}">
                    <a16:creationId xmlns:a16="http://schemas.microsoft.com/office/drawing/2014/main" id="{D202594B-542D-4A82-877C-D03F3DC93E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121"/>
                <a:ext cx="3696" cy="20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17" name="Rectangle 224">
                <a:extLst>
                  <a:ext uri="{FF2B5EF4-FFF2-40B4-BE49-F238E27FC236}">
                    <a16:creationId xmlns:a16="http://schemas.microsoft.com/office/drawing/2014/main" id="{AA4B2E14-3C2F-46DB-9539-23DBA22C2C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141"/>
                <a:ext cx="3696" cy="20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18" name="Rectangle 225">
                <a:extLst>
                  <a:ext uri="{FF2B5EF4-FFF2-40B4-BE49-F238E27FC236}">
                    <a16:creationId xmlns:a16="http://schemas.microsoft.com/office/drawing/2014/main" id="{D1299ED8-2810-4E9A-BDF6-C5A92151C8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161"/>
                <a:ext cx="3696" cy="20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19" name="Rectangle 226">
                <a:extLst>
                  <a:ext uri="{FF2B5EF4-FFF2-40B4-BE49-F238E27FC236}">
                    <a16:creationId xmlns:a16="http://schemas.microsoft.com/office/drawing/2014/main" id="{0092529E-C10B-458C-A902-D786647787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181"/>
                <a:ext cx="3696" cy="20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20" name="Rectangle 227">
                <a:extLst>
                  <a:ext uri="{FF2B5EF4-FFF2-40B4-BE49-F238E27FC236}">
                    <a16:creationId xmlns:a16="http://schemas.microsoft.com/office/drawing/2014/main" id="{839855E7-D29A-48CF-B66E-F1E1B6BEA1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201"/>
                <a:ext cx="3696" cy="20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21" name="Rectangle 228">
                <a:extLst>
                  <a:ext uri="{FF2B5EF4-FFF2-40B4-BE49-F238E27FC236}">
                    <a16:creationId xmlns:a16="http://schemas.microsoft.com/office/drawing/2014/main" id="{84E0F369-B44E-44EE-AC59-9B36F7DCDC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221"/>
                <a:ext cx="3696" cy="19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22" name="Rectangle 229">
                <a:extLst>
                  <a:ext uri="{FF2B5EF4-FFF2-40B4-BE49-F238E27FC236}">
                    <a16:creationId xmlns:a16="http://schemas.microsoft.com/office/drawing/2014/main" id="{BF8CAF74-5404-4BA9-B79F-7148877033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240"/>
                <a:ext cx="3696" cy="20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23" name="Rectangle 230">
                <a:extLst>
                  <a:ext uri="{FF2B5EF4-FFF2-40B4-BE49-F238E27FC236}">
                    <a16:creationId xmlns:a16="http://schemas.microsoft.com/office/drawing/2014/main" id="{200DB5A8-BE2B-45CB-82D1-689B5F5D90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260"/>
                <a:ext cx="3696" cy="20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24" name="Rectangle 231">
                <a:extLst>
                  <a:ext uri="{FF2B5EF4-FFF2-40B4-BE49-F238E27FC236}">
                    <a16:creationId xmlns:a16="http://schemas.microsoft.com/office/drawing/2014/main" id="{BEDE618E-26B9-4838-91F5-DB7C5DF161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280"/>
                <a:ext cx="3696" cy="20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25" name="Rectangle 232">
                <a:extLst>
                  <a:ext uri="{FF2B5EF4-FFF2-40B4-BE49-F238E27FC236}">
                    <a16:creationId xmlns:a16="http://schemas.microsoft.com/office/drawing/2014/main" id="{7F76A061-1E69-49B5-B501-3A565E635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300"/>
                <a:ext cx="3696" cy="20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26" name="Rectangle 233">
                <a:extLst>
                  <a:ext uri="{FF2B5EF4-FFF2-40B4-BE49-F238E27FC236}">
                    <a16:creationId xmlns:a16="http://schemas.microsoft.com/office/drawing/2014/main" id="{96B1DA5E-7FB0-48CE-AAD4-21AAA01EB3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320"/>
                <a:ext cx="3696" cy="20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27" name="Rectangle 234">
                <a:extLst>
                  <a:ext uri="{FF2B5EF4-FFF2-40B4-BE49-F238E27FC236}">
                    <a16:creationId xmlns:a16="http://schemas.microsoft.com/office/drawing/2014/main" id="{DA6C65B6-7AE0-4B56-A0B4-5012443AE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340"/>
                <a:ext cx="3696" cy="20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28" name="Rectangle 235">
                <a:extLst>
                  <a:ext uri="{FF2B5EF4-FFF2-40B4-BE49-F238E27FC236}">
                    <a16:creationId xmlns:a16="http://schemas.microsoft.com/office/drawing/2014/main" id="{67DC9E30-436B-4543-866B-F6413F9AA2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360"/>
                <a:ext cx="3696" cy="10"/>
              </a:xfrm>
              <a:prstGeom prst="rect">
                <a:avLst/>
              </a:prstGeom>
              <a:solidFill>
                <a:srgbClr val="000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29" name="Rectangle 236">
                <a:extLst>
                  <a:ext uri="{FF2B5EF4-FFF2-40B4-BE49-F238E27FC236}">
                    <a16:creationId xmlns:a16="http://schemas.microsoft.com/office/drawing/2014/main" id="{94F777C5-D88F-401B-8AAC-C798E6BD9B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774"/>
                <a:ext cx="3696" cy="59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30" name="Rectangle 237">
                <a:extLst>
                  <a:ext uri="{FF2B5EF4-FFF2-40B4-BE49-F238E27FC236}">
                    <a16:creationId xmlns:a16="http://schemas.microsoft.com/office/drawing/2014/main" id="{06E1A663-71CE-40FA-BAC7-9462A020B8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764"/>
                <a:ext cx="3696" cy="20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31" name="Rectangle 238">
                <a:extLst>
                  <a:ext uri="{FF2B5EF4-FFF2-40B4-BE49-F238E27FC236}">
                    <a16:creationId xmlns:a16="http://schemas.microsoft.com/office/drawing/2014/main" id="{8069AB85-C88F-4C26-BDD7-B2253B2786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784"/>
                <a:ext cx="3696" cy="20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32" name="Rectangle 239">
                <a:extLst>
                  <a:ext uri="{FF2B5EF4-FFF2-40B4-BE49-F238E27FC236}">
                    <a16:creationId xmlns:a16="http://schemas.microsoft.com/office/drawing/2014/main" id="{450CAFA7-DDA5-4087-BA72-54166272C8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804"/>
                <a:ext cx="3696" cy="19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33" name="Rectangle 240">
                <a:extLst>
                  <a:ext uri="{FF2B5EF4-FFF2-40B4-BE49-F238E27FC236}">
                    <a16:creationId xmlns:a16="http://schemas.microsoft.com/office/drawing/2014/main" id="{DD9E9BE9-9433-438F-80B4-7633C3DCCD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823"/>
                <a:ext cx="3696" cy="21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34" name="Rectangle 241">
                <a:extLst>
                  <a:ext uri="{FF2B5EF4-FFF2-40B4-BE49-F238E27FC236}">
                    <a16:creationId xmlns:a16="http://schemas.microsoft.com/office/drawing/2014/main" id="{3C55727D-95E3-4260-B083-1544B40184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844"/>
                <a:ext cx="3696" cy="20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35" name="Rectangle 242">
                <a:extLst>
                  <a:ext uri="{FF2B5EF4-FFF2-40B4-BE49-F238E27FC236}">
                    <a16:creationId xmlns:a16="http://schemas.microsoft.com/office/drawing/2014/main" id="{E96CFBBF-7CA1-413E-BE85-BF468AB2B5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864"/>
                <a:ext cx="3696" cy="19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36" name="Rectangle 243">
                <a:extLst>
                  <a:ext uri="{FF2B5EF4-FFF2-40B4-BE49-F238E27FC236}">
                    <a16:creationId xmlns:a16="http://schemas.microsoft.com/office/drawing/2014/main" id="{C7B24286-4B6C-4762-8458-E7DA3CB1BB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883"/>
                <a:ext cx="3696" cy="20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37" name="Rectangle 244">
                <a:extLst>
                  <a:ext uri="{FF2B5EF4-FFF2-40B4-BE49-F238E27FC236}">
                    <a16:creationId xmlns:a16="http://schemas.microsoft.com/office/drawing/2014/main" id="{CF79BE95-4365-4F2F-A570-369ECF122E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903"/>
                <a:ext cx="3696" cy="20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38" name="Rectangle 245">
                <a:extLst>
                  <a:ext uri="{FF2B5EF4-FFF2-40B4-BE49-F238E27FC236}">
                    <a16:creationId xmlns:a16="http://schemas.microsoft.com/office/drawing/2014/main" id="{E7A7ED51-23E9-44DD-8936-E4186C01EA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923"/>
                <a:ext cx="3696" cy="20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39" name="Rectangle 246">
                <a:extLst>
                  <a:ext uri="{FF2B5EF4-FFF2-40B4-BE49-F238E27FC236}">
                    <a16:creationId xmlns:a16="http://schemas.microsoft.com/office/drawing/2014/main" id="{9AFFCD54-BAF5-4A3A-B09C-E09047F4DF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943"/>
                <a:ext cx="3696" cy="20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40" name="Rectangle 247">
                <a:extLst>
                  <a:ext uri="{FF2B5EF4-FFF2-40B4-BE49-F238E27FC236}">
                    <a16:creationId xmlns:a16="http://schemas.microsoft.com/office/drawing/2014/main" id="{1F84F4A9-095A-4611-9C65-3FCAFEB5ED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963"/>
                <a:ext cx="3696" cy="20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41" name="Rectangle 248">
                <a:extLst>
                  <a:ext uri="{FF2B5EF4-FFF2-40B4-BE49-F238E27FC236}">
                    <a16:creationId xmlns:a16="http://schemas.microsoft.com/office/drawing/2014/main" id="{381A1F6B-3F3F-4DCE-9FB2-D81DF94F53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983"/>
                <a:ext cx="3696" cy="20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42" name="Rectangle 249">
                <a:extLst>
                  <a:ext uri="{FF2B5EF4-FFF2-40B4-BE49-F238E27FC236}">
                    <a16:creationId xmlns:a16="http://schemas.microsoft.com/office/drawing/2014/main" id="{60BFDDF1-4E63-4890-BF08-5C7DC96DFE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003"/>
                <a:ext cx="3696" cy="19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43" name="Rectangle 250">
                <a:extLst>
                  <a:ext uri="{FF2B5EF4-FFF2-40B4-BE49-F238E27FC236}">
                    <a16:creationId xmlns:a16="http://schemas.microsoft.com/office/drawing/2014/main" id="{639ACE5B-03BA-4E41-A7A7-6D65F04CB3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022"/>
                <a:ext cx="3696" cy="20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44" name="Rectangle 251">
                <a:extLst>
                  <a:ext uri="{FF2B5EF4-FFF2-40B4-BE49-F238E27FC236}">
                    <a16:creationId xmlns:a16="http://schemas.microsoft.com/office/drawing/2014/main" id="{9F73B13C-932C-40CA-9C87-72493E5DB3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042"/>
                <a:ext cx="3696" cy="20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45" name="Rectangle 252">
                <a:extLst>
                  <a:ext uri="{FF2B5EF4-FFF2-40B4-BE49-F238E27FC236}">
                    <a16:creationId xmlns:a16="http://schemas.microsoft.com/office/drawing/2014/main" id="{046103DC-842D-4633-9600-C0BC6AC9CE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062"/>
                <a:ext cx="3696" cy="20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46" name="Rectangle 253">
                <a:extLst>
                  <a:ext uri="{FF2B5EF4-FFF2-40B4-BE49-F238E27FC236}">
                    <a16:creationId xmlns:a16="http://schemas.microsoft.com/office/drawing/2014/main" id="{44B0B674-7891-4B28-8B48-D1384E3806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082"/>
                <a:ext cx="3696" cy="19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47" name="Rectangle 254">
                <a:extLst>
                  <a:ext uri="{FF2B5EF4-FFF2-40B4-BE49-F238E27FC236}">
                    <a16:creationId xmlns:a16="http://schemas.microsoft.com/office/drawing/2014/main" id="{7A3035F6-A848-4788-8444-989F65DD7C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101"/>
                <a:ext cx="3696" cy="20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48" name="Rectangle 255">
                <a:extLst>
                  <a:ext uri="{FF2B5EF4-FFF2-40B4-BE49-F238E27FC236}">
                    <a16:creationId xmlns:a16="http://schemas.microsoft.com/office/drawing/2014/main" id="{614B2FE6-15D7-4824-964E-F9B406E033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121"/>
                <a:ext cx="3696" cy="20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49" name="Rectangle 256">
                <a:extLst>
                  <a:ext uri="{FF2B5EF4-FFF2-40B4-BE49-F238E27FC236}">
                    <a16:creationId xmlns:a16="http://schemas.microsoft.com/office/drawing/2014/main" id="{FC0553BD-B7BF-468E-B86B-170249A466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141"/>
                <a:ext cx="3696" cy="20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50" name="Rectangle 257">
                <a:extLst>
                  <a:ext uri="{FF2B5EF4-FFF2-40B4-BE49-F238E27FC236}">
                    <a16:creationId xmlns:a16="http://schemas.microsoft.com/office/drawing/2014/main" id="{13AF2CC9-548A-49E3-8294-8E21CC9162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161"/>
                <a:ext cx="3696" cy="20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51" name="Rectangle 258">
                <a:extLst>
                  <a:ext uri="{FF2B5EF4-FFF2-40B4-BE49-F238E27FC236}">
                    <a16:creationId xmlns:a16="http://schemas.microsoft.com/office/drawing/2014/main" id="{E9352018-0888-4316-BE1D-345346A414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181"/>
                <a:ext cx="3696" cy="20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52" name="Rectangle 259">
                <a:extLst>
                  <a:ext uri="{FF2B5EF4-FFF2-40B4-BE49-F238E27FC236}">
                    <a16:creationId xmlns:a16="http://schemas.microsoft.com/office/drawing/2014/main" id="{DF648400-2922-42C2-B4EF-03E70BB320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201"/>
                <a:ext cx="3696" cy="20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53" name="Rectangle 260">
                <a:extLst>
                  <a:ext uri="{FF2B5EF4-FFF2-40B4-BE49-F238E27FC236}">
                    <a16:creationId xmlns:a16="http://schemas.microsoft.com/office/drawing/2014/main" id="{1B197331-8391-4E6F-9B0E-4B0971344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221"/>
                <a:ext cx="3696" cy="19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54" name="Rectangle 261">
                <a:extLst>
                  <a:ext uri="{FF2B5EF4-FFF2-40B4-BE49-F238E27FC236}">
                    <a16:creationId xmlns:a16="http://schemas.microsoft.com/office/drawing/2014/main" id="{EF322EE2-10F4-4E95-AC8F-7A98789E94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240"/>
                <a:ext cx="3696" cy="20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55" name="Rectangle 262">
                <a:extLst>
                  <a:ext uri="{FF2B5EF4-FFF2-40B4-BE49-F238E27FC236}">
                    <a16:creationId xmlns:a16="http://schemas.microsoft.com/office/drawing/2014/main" id="{988C777B-BB3D-469B-A599-E725AA4B12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260"/>
                <a:ext cx="3696" cy="20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56" name="Rectangle 263">
                <a:extLst>
                  <a:ext uri="{FF2B5EF4-FFF2-40B4-BE49-F238E27FC236}">
                    <a16:creationId xmlns:a16="http://schemas.microsoft.com/office/drawing/2014/main" id="{7ABC9572-C81D-42B3-9293-E6E05CCA67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280"/>
                <a:ext cx="3696" cy="20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57" name="Rectangle 264">
                <a:extLst>
                  <a:ext uri="{FF2B5EF4-FFF2-40B4-BE49-F238E27FC236}">
                    <a16:creationId xmlns:a16="http://schemas.microsoft.com/office/drawing/2014/main" id="{6CB6B834-CD4C-4DC6-A953-1DABA4E4C3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300"/>
                <a:ext cx="3696" cy="20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58" name="Rectangle 265">
                <a:extLst>
                  <a:ext uri="{FF2B5EF4-FFF2-40B4-BE49-F238E27FC236}">
                    <a16:creationId xmlns:a16="http://schemas.microsoft.com/office/drawing/2014/main" id="{CC381083-31D9-4ABF-A8C4-D10A7EA618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320"/>
                <a:ext cx="3696" cy="20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59" name="Rectangle 266">
                <a:extLst>
                  <a:ext uri="{FF2B5EF4-FFF2-40B4-BE49-F238E27FC236}">
                    <a16:creationId xmlns:a16="http://schemas.microsoft.com/office/drawing/2014/main" id="{3983DC8F-2BF9-4079-ACE0-B7CEAAA3E2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340"/>
                <a:ext cx="3696" cy="20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60" name="Rectangle 267">
                <a:extLst>
                  <a:ext uri="{FF2B5EF4-FFF2-40B4-BE49-F238E27FC236}">
                    <a16:creationId xmlns:a16="http://schemas.microsoft.com/office/drawing/2014/main" id="{33C277DF-54A2-4BBA-BC3D-E3322FDBE4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360"/>
                <a:ext cx="3696" cy="10"/>
              </a:xfrm>
              <a:prstGeom prst="rect">
                <a:avLst/>
              </a:prstGeom>
              <a:solidFill>
                <a:srgbClr val="000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61" name="Rectangle 268">
                <a:extLst>
                  <a:ext uri="{FF2B5EF4-FFF2-40B4-BE49-F238E27FC236}">
                    <a16:creationId xmlns:a16="http://schemas.microsoft.com/office/drawing/2014/main" id="{9132C835-685F-4403-9BFA-E6E7B1ABD2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360"/>
                <a:ext cx="1616" cy="20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62" name="Rectangle 269">
                <a:extLst>
                  <a:ext uri="{FF2B5EF4-FFF2-40B4-BE49-F238E27FC236}">
                    <a16:creationId xmlns:a16="http://schemas.microsoft.com/office/drawing/2014/main" id="{89068D55-6C87-4B05-86C4-A53D43B383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380"/>
                <a:ext cx="1616" cy="19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63" name="Rectangle 270">
                <a:extLst>
                  <a:ext uri="{FF2B5EF4-FFF2-40B4-BE49-F238E27FC236}">
                    <a16:creationId xmlns:a16="http://schemas.microsoft.com/office/drawing/2014/main" id="{C16AF1DF-5689-4F8A-BCEC-20090EDC85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399"/>
                <a:ext cx="1616" cy="20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64" name="Rectangle 271">
                <a:extLst>
                  <a:ext uri="{FF2B5EF4-FFF2-40B4-BE49-F238E27FC236}">
                    <a16:creationId xmlns:a16="http://schemas.microsoft.com/office/drawing/2014/main" id="{5A1DB3BE-9FD6-4E5C-8A9B-E7ED5805AA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419"/>
                <a:ext cx="1616" cy="20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65" name="Rectangle 272">
                <a:extLst>
                  <a:ext uri="{FF2B5EF4-FFF2-40B4-BE49-F238E27FC236}">
                    <a16:creationId xmlns:a16="http://schemas.microsoft.com/office/drawing/2014/main" id="{0F3E1DE6-C5CA-453B-87B1-90DE63E265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439"/>
                <a:ext cx="1616" cy="19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66" name="Rectangle 273">
                <a:extLst>
                  <a:ext uri="{FF2B5EF4-FFF2-40B4-BE49-F238E27FC236}">
                    <a16:creationId xmlns:a16="http://schemas.microsoft.com/office/drawing/2014/main" id="{5E599CFA-9DF6-49B6-9299-43B545A2E9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458"/>
                <a:ext cx="1616" cy="20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67" name="Rectangle 274">
                <a:extLst>
                  <a:ext uri="{FF2B5EF4-FFF2-40B4-BE49-F238E27FC236}">
                    <a16:creationId xmlns:a16="http://schemas.microsoft.com/office/drawing/2014/main" id="{FFEBD9EF-6774-4E82-BE41-DDB6A5B3A6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478"/>
                <a:ext cx="1616" cy="19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68" name="Rectangle 275">
                <a:extLst>
                  <a:ext uri="{FF2B5EF4-FFF2-40B4-BE49-F238E27FC236}">
                    <a16:creationId xmlns:a16="http://schemas.microsoft.com/office/drawing/2014/main" id="{906780DB-A3A8-4AB4-A3CE-0FD93B3A9C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497"/>
                <a:ext cx="1616" cy="20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69" name="Rectangle 276">
                <a:extLst>
                  <a:ext uri="{FF2B5EF4-FFF2-40B4-BE49-F238E27FC236}">
                    <a16:creationId xmlns:a16="http://schemas.microsoft.com/office/drawing/2014/main" id="{16D1796C-21CD-4510-8D06-45ADED58CA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517"/>
                <a:ext cx="1616" cy="20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70" name="Rectangle 277">
                <a:extLst>
                  <a:ext uri="{FF2B5EF4-FFF2-40B4-BE49-F238E27FC236}">
                    <a16:creationId xmlns:a16="http://schemas.microsoft.com/office/drawing/2014/main" id="{6F438E1A-8CD4-47BB-B2AE-15B640F7ED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537"/>
                <a:ext cx="1616" cy="19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71" name="Rectangle 278">
                <a:extLst>
                  <a:ext uri="{FF2B5EF4-FFF2-40B4-BE49-F238E27FC236}">
                    <a16:creationId xmlns:a16="http://schemas.microsoft.com/office/drawing/2014/main" id="{54C3CD45-A739-419B-9DB2-8AA4A042E3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556"/>
                <a:ext cx="1616" cy="20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72" name="Rectangle 279">
                <a:extLst>
                  <a:ext uri="{FF2B5EF4-FFF2-40B4-BE49-F238E27FC236}">
                    <a16:creationId xmlns:a16="http://schemas.microsoft.com/office/drawing/2014/main" id="{271DDC93-FFCF-44B1-95C7-66CAC41F9C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576"/>
                <a:ext cx="1616" cy="20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73" name="Rectangle 280">
                <a:extLst>
                  <a:ext uri="{FF2B5EF4-FFF2-40B4-BE49-F238E27FC236}">
                    <a16:creationId xmlns:a16="http://schemas.microsoft.com/office/drawing/2014/main" id="{47EB37DB-0BC7-4E1C-8022-3D7EFC91C9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596"/>
                <a:ext cx="1616" cy="19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74" name="Rectangle 281">
                <a:extLst>
                  <a:ext uri="{FF2B5EF4-FFF2-40B4-BE49-F238E27FC236}">
                    <a16:creationId xmlns:a16="http://schemas.microsoft.com/office/drawing/2014/main" id="{7844FB0C-4B71-41E2-ACAC-C76420F5B7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615"/>
                <a:ext cx="1616" cy="20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75" name="Rectangle 282">
                <a:extLst>
                  <a:ext uri="{FF2B5EF4-FFF2-40B4-BE49-F238E27FC236}">
                    <a16:creationId xmlns:a16="http://schemas.microsoft.com/office/drawing/2014/main" id="{81BEFDFA-B75C-4E78-A8F7-77B756BE51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635"/>
                <a:ext cx="1616" cy="20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76" name="Rectangle 283">
                <a:extLst>
                  <a:ext uri="{FF2B5EF4-FFF2-40B4-BE49-F238E27FC236}">
                    <a16:creationId xmlns:a16="http://schemas.microsoft.com/office/drawing/2014/main" id="{9785E779-0210-44BD-B6DD-806D87ECC1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655"/>
                <a:ext cx="1616" cy="19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77" name="Rectangle 284">
                <a:extLst>
                  <a:ext uri="{FF2B5EF4-FFF2-40B4-BE49-F238E27FC236}">
                    <a16:creationId xmlns:a16="http://schemas.microsoft.com/office/drawing/2014/main" id="{4B5F8DA0-57B9-4727-A187-A1A9024355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674"/>
                <a:ext cx="1616" cy="20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78" name="Rectangle 285">
                <a:extLst>
                  <a:ext uri="{FF2B5EF4-FFF2-40B4-BE49-F238E27FC236}">
                    <a16:creationId xmlns:a16="http://schemas.microsoft.com/office/drawing/2014/main" id="{A85CACA1-D772-4AD8-99EF-409C5E635B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694"/>
                <a:ext cx="1616" cy="20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79" name="Rectangle 286">
                <a:extLst>
                  <a:ext uri="{FF2B5EF4-FFF2-40B4-BE49-F238E27FC236}">
                    <a16:creationId xmlns:a16="http://schemas.microsoft.com/office/drawing/2014/main" id="{26CFE1EA-9296-4D1E-A4B0-EF63299FA6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714"/>
                <a:ext cx="1616" cy="19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80" name="Rectangle 287">
                <a:extLst>
                  <a:ext uri="{FF2B5EF4-FFF2-40B4-BE49-F238E27FC236}">
                    <a16:creationId xmlns:a16="http://schemas.microsoft.com/office/drawing/2014/main" id="{AB991485-BE68-4CAD-AB98-E790A64F45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733"/>
                <a:ext cx="1616" cy="20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81" name="Rectangle 288">
                <a:extLst>
                  <a:ext uri="{FF2B5EF4-FFF2-40B4-BE49-F238E27FC236}">
                    <a16:creationId xmlns:a16="http://schemas.microsoft.com/office/drawing/2014/main" id="{E7412C3B-B069-4C2E-B4B9-E529215287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753"/>
                <a:ext cx="1616" cy="19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82" name="Rectangle 289">
                <a:extLst>
                  <a:ext uri="{FF2B5EF4-FFF2-40B4-BE49-F238E27FC236}">
                    <a16:creationId xmlns:a16="http://schemas.microsoft.com/office/drawing/2014/main" id="{DC68B2FC-337F-45AA-9E0B-218A4B76AD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772"/>
                <a:ext cx="1616" cy="20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83" name="Rectangle 290">
                <a:extLst>
                  <a:ext uri="{FF2B5EF4-FFF2-40B4-BE49-F238E27FC236}">
                    <a16:creationId xmlns:a16="http://schemas.microsoft.com/office/drawing/2014/main" id="{F995B26A-6EB4-4C71-9CF2-116BA14964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792"/>
                <a:ext cx="1616" cy="20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84" name="Rectangle 291">
                <a:extLst>
                  <a:ext uri="{FF2B5EF4-FFF2-40B4-BE49-F238E27FC236}">
                    <a16:creationId xmlns:a16="http://schemas.microsoft.com/office/drawing/2014/main" id="{E63FD49D-AB7D-4771-95EF-B73548A3FB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812"/>
                <a:ext cx="1616" cy="19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85" name="Rectangle 292">
                <a:extLst>
                  <a:ext uri="{FF2B5EF4-FFF2-40B4-BE49-F238E27FC236}">
                    <a16:creationId xmlns:a16="http://schemas.microsoft.com/office/drawing/2014/main" id="{0EDD04F3-A31E-48FF-8791-6B5B719D77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831"/>
                <a:ext cx="1616" cy="20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86" name="Rectangle 293">
                <a:extLst>
                  <a:ext uri="{FF2B5EF4-FFF2-40B4-BE49-F238E27FC236}">
                    <a16:creationId xmlns:a16="http://schemas.microsoft.com/office/drawing/2014/main" id="{08048EE6-900E-4160-9C77-D8CCFABB4D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851"/>
                <a:ext cx="1616" cy="20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87" name="Rectangle 294">
                <a:extLst>
                  <a:ext uri="{FF2B5EF4-FFF2-40B4-BE49-F238E27FC236}">
                    <a16:creationId xmlns:a16="http://schemas.microsoft.com/office/drawing/2014/main" id="{B1B55788-2FD0-46A2-BEDA-7E9E15AAFF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871"/>
                <a:ext cx="1616" cy="19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88" name="Rectangle 295">
                <a:extLst>
                  <a:ext uri="{FF2B5EF4-FFF2-40B4-BE49-F238E27FC236}">
                    <a16:creationId xmlns:a16="http://schemas.microsoft.com/office/drawing/2014/main" id="{9A170D80-5FDB-4D6B-9793-7D2A4829BB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890"/>
                <a:ext cx="1616" cy="20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89" name="Rectangle 296">
                <a:extLst>
                  <a:ext uri="{FF2B5EF4-FFF2-40B4-BE49-F238E27FC236}">
                    <a16:creationId xmlns:a16="http://schemas.microsoft.com/office/drawing/2014/main" id="{43ECAC48-67B5-427E-9653-E0BCE910A1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910"/>
                <a:ext cx="1616" cy="20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90" name="Rectangle 297">
                <a:extLst>
                  <a:ext uri="{FF2B5EF4-FFF2-40B4-BE49-F238E27FC236}">
                    <a16:creationId xmlns:a16="http://schemas.microsoft.com/office/drawing/2014/main" id="{DFCD4A9D-4B6F-4CD5-88E8-DF4BD56BB5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930"/>
                <a:ext cx="1616" cy="19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91" name="Rectangle 298">
                <a:extLst>
                  <a:ext uri="{FF2B5EF4-FFF2-40B4-BE49-F238E27FC236}">
                    <a16:creationId xmlns:a16="http://schemas.microsoft.com/office/drawing/2014/main" id="{DC118DDF-6768-4054-9636-CE196BA9EB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949"/>
                <a:ext cx="1616" cy="10"/>
              </a:xfrm>
              <a:prstGeom prst="rect">
                <a:avLst/>
              </a:prstGeom>
              <a:solidFill>
                <a:srgbClr val="000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92" name="Rectangle 299">
                <a:extLst>
                  <a:ext uri="{FF2B5EF4-FFF2-40B4-BE49-F238E27FC236}">
                    <a16:creationId xmlns:a16="http://schemas.microsoft.com/office/drawing/2014/main" id="{BEEA0106-765A-40CB-AAE3-C19727532D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370"/>
                <a:ext cx="1616" cy="58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93" name="Rectangle 300">
                <a:extLst>
                  <a:ext uri="{FF2B5EF4-FFF2-40B4-BE49-F238E27FC236}">
                    <a16:creationId xmlns:a16="http://schemas.microsoft.com/office/drawing/2014/main" id="{5246CCB4-70C6-42DD-9BAD-ED8535F2C1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360"/>
                <a:ext cx="1616" cy="20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94" name="Rectangle 301">
                <a:extLst>
                  <a:ext uri="{FF2B5EF4-FFF2-40B4-BE49-F238E27FC236}">
                    <a16:creationId xmlns:a16="http://schemas.microsoft.com/office/drawing/2014/main" id="{C800DBD8-1ECD-4C6E-91DD-C3811FB146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380"/>
                <a:ext cx="1616" cy="19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95" name="Rectangle 302">
                <a:extLst>
                  <a:ext uri="{FF2B5EF4-FFF2-40B4-BE49-F238E27FC236}">
                    <a16:creationId xmlns:a16="http://schemas.microsoft.com/office/drawing/2014/main" id="{CF4DF6C0-2A04-4366-A1D0-EE824C8F5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399"/>
                <a:ext cx="1616" cy="20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96" name="Rectangle 303">
                <a:extLst>
                  <a:ext uri="{FF2B5EF4-FFF2-40B4-BE49-F238E27FC236}">
                    <a16:creationId xmlns:a16="http://schemas.microsoft.com/office/drawing/2014/main" id="{09A01D18-F4FF-496D-8E40-D383F615E3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419"/>
                <a:ext cx="1616" cy="20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97" name="Rectangle 304">
                <a:extLst>
                  <a:ext uri="{FF2B5EF4-FFF2-40B4-BE49-F238E27FC236}">
                    <a16:creationId xmlns:a16="http://schemas.microsoft.com/office/drawing/2014/main" id="{4D19FA65-B4A0-468E-9CF6-D4FB746CAB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439"/>
                <a:ext cx="1616" cy="19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98" name="Rectangle 305">
                <a:extLst>
                  <a:ext uri="{FF2B5EF4-FFF2-40B4-BE49-F238E27FC236}">
                    <a16:creationId xmlns:a16="http://schemas.microsoft.com/office/drawing/2014/main" id="{2776F08E-1FA0-4261-819E-B839D1532D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458"/>
                <a:ext cx="1616" cy="20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99" name="Rectangle 306">
                <a:extLst>
                  <a:ext uri="{FF2B5EF4-FFF2-40B4-BE49-F238E27FC236}">
                    <a16:creationId xmlns:a16="http://schemas.microsoft.com/office/drawing/2014/main" id="{015745B4-6704-4121-B89A-DFD95CE66C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478"/>
                <a:ext cx="1616" cy="19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00" name="Rectangle 307">
                <a:extLst>
                  <a:ext uri="{FF2B5EF4-FFF2-40B4-BE49-F238E27FC236}">
                    <a16:creationId xmlns:a16="http://schemas.microsoft.com/office/drawing/2014/main" id="{E320C220-D2AF-4F72-B2F6-B68F4AA033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497"/>
                <a:ext cx="1616" cy="20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01" name="Rectangle 308">
                <a:extLst>
                  <a:ext uri="{FF2B5EF4-FFF2-40B4-BE49-F238E27FC236}">
                    <a16:creationId xmlns:a16="http://schemas.microsoft.com/office/drawing/2014/main" id="{636F5A86-D049-4C1F-B105-5FDB44BBB0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517"/>
                <a:ext cx="1616" cy="20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02" name="Rectangle 309">
                <a:extLst>
                  <a:ext uri="{FF2B5EF4-FFF2-40B4-BE49-F238E27FC236}">
                    <a16:creationId xmlns:a16="http://schemas.microsoft.com/office/drawing/2014/main" id="{AC04DE75-2020-4DD6-ABFA-48CABDB6DC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537"/>
                <a:ext cx="1616" cy="19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03" name="Rectangle 310">
                <a:extLst>
                  <a:ext uri="{FF2B5EF4-FFF2-40B4-BE49-F238E27FC236}">
                    <a16:creationId xmlns:a16="http://schemas.microsoft.com/office/drawing/2014/main" id="{3EF5F162-2C57-4D1D-BC70-F526A88158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556"/>
                <a:ext cx="1616" cy="20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04" name="Rectangle 311">
                <a:extLst>
                  <a:ext uri="{FF2B5EF4-FFF2-40B4-BE49-F238E27FC236}">
                    <a16:creationId xmlns:a16="http://schemas.microsoft.com/office/drawing/2014/main" id="{4B7D7451-B331-4F2E-B6A4-EE208A2719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576"/>
                <a:ext cx="1616" cy="20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05" name="Rectangle 312">
                <a:extLst>
                  <a:ext uri="{FF2B5EF4-FFF2-40B4-BE49-F238E27FC236}">
                    <a16:creationId xmlns:a16="http://schemas.microsoft.com/office/drawing/2014/main" id="{973B753C-208D-4A82-9F25-555006D841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596"/>
                <a:ext cx="1616" cy="19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06" name="Rectangle 313">
                <a:extLst>
                  <a:ext uri="{FF2B5EF4-FFF2-40B4-BE49-F238E27FC236}">
                    <a16:creationId xmlns:a16="http://schemas.microsoft.com/office/drawing/2014/main" id="{FA8C190B-8467-42E0-BF6D-6C9F8E38D6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615"/>
                <a:ext cx="1616" cy="20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07" name="Rectangle 314">
                <a:extLst>
                  <a:ext uri="{FF2B5EF4-FFF2-40B4-BE49-F238E27FC236}">
                    <a16:creationId xmlns:a16="http://schemas.microsoft.com/office/drawing/2014/main" id="{E8476EDF-5173-4D43-BE08-9A1FE9D256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635"/>
                <a:ext cx="1616" cy="20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08" name="Rectangle 315">
                <a:extLst>
                  <a:ext uri="{FF2B5EF4-FFF2-40B4-BE49-F238E27FC236}">
                    <a16:creationId xmlns:a16="http://schemas.microsoft.com/office/drawing/2014/main" id="{6707DB20-3A1A-4833-BE1A-5DC7442805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655"/>
                <a:ext cx="1616" cy="19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09" name="Rectangle 316">
                <a:extLst>
                  <a:ext uri="{FF2B5EF4-FFF2-40B4-BE49-F238E27FC236}">
                    <a16:creationId xmlns:a16="http://schemas.microsoft.com/office/drawing/2014/main" id="{436E8195-13F6-4B21-A6B6-EA612372A9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674"/>
                <a:ext cx="1616" cy="20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10" name="Rectangle 317">
                <a:extLst>
                  <a:ext uri="{FF2B5EF4-FFF2-40B4-BE49-F238E27FC236}">
                    <a16:creationId xmlns:a16="http://schemas.microsoft.com/office/drawing/2014/main" id="{B0E18CAF-7A88-453D-B085-00BE385772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694"/>
                <a:ext cx="1616" cy="20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11" name="Rectangle 318">
                <a:extLst>
                  <a:ext uri="{FF2B5EF4-FFF2-40B4-BE49-F238E27FC236}">
                    <a16:creationId xmlns:a16="http://schemas.microsoft.com/office/drawing/2014/main" id="{5A4DDAF4-04C4-4AEE-8272-70222D23A9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714"/>
                <a:ext cx="1616" cy="19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12" name="Rectangle 319">
                <a:extLst>
                  <a:ext uri="{FF2B5EF4-FFF2-40B4-BE49-F238E27FC236}">
                    <a16:creationId xmlns:a16="http://schemas.microsoft.com/office/drawing/2014/main" id="{C470633B-7981-4E2F-9B60-74F3E891AF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733"/>
                <a:ext cx="1616" cy="20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13" name="Rectangle 320">
                <a:extLst>
                  <a:ext uri="{FF2B5EF4-FFF2-40B4-BE49-F238E27FC236}">
                    <a16:creationId xmlns:a16="http://schemas.microsoft.com/office/drawing/2014/main" id="{8803A1E3-7BB2-4D2C-BC20-E3C39BF4F2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753"/>
                <a:ext cx="1616" cy="19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14" name="Rectangle 321">
                <a:extLst>
                  <a:ext uri="{FF2B5EF4-FFF2-40B4-BE49-F238E27FC236}">
                    <a16:creationId xmlns:a16="http://schemas.microsoft.com/office/drawing/2014/main" id="{16241C48-78F3-4D3B-818C-7EB3105C36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772"/>
                <a:ext cx="1616" cy="20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15" name="Rectangle 322">
                <a:extLst>
                  <a:ext uri="{FF2B5EF4-FFF2-40B4-BE49-F238E27FC236}">
                    <a16:creationId xmlns:a16="http://schemas.microsoft.com/office/drawing/2014/main" id="{63252253-DC71-4AD5-BDE6-BE70DD11EB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792"/>
                <a:ext cx="1616" cy="20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16" name="Rectangle 323">
                <a:extLst>
                  <a:ext uri="{FF2B5EF4-FFF2-40B4-BE49-F238E27FC236}">
                    <a16:creationId xmlns:a16="http://schemas.microsoft.com/office/drawing/2014/main" id="{1AF3EA7D-2630-45B1-BD83-710A5D2E2C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812"/>
                <a:ext cx="1616" cy="19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17" name="Rectangle 324">
                <a:extLst>
                  <a:ext uri="{FF2B5EF4-FFF2-40B4-BE49-F238E27FC236}">
                    <a16:creationId xmlns:a16="http://schemas.microsoft.com/office/drawing/2014/main" id="{7A663A9A-EDCA-49B8-B74A-A0E3615886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831"/>
                <a:ext cx="1616" cy="20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18" name="Rectangle 325">
                <a:extLst>
                  <a:ext uri="{FF2B5EF4-FFF2-40B4-BE49-F238E27FC236}">
                    <a16:creationId xmlns:a16="http://schemas.microsoft.com/office/drawing/2014/main" id="{453BD6AB-9B5A-4FB6-BE41-1AB06703E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851"/>
                <a:ext cx="1616" cy="20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19" name="Rectangle 326">
                <a:extLst>
                  <a:ext uri="{FF2B5EF4-FFF2-40B4-BE49-F238E27FC236}">
                    <a16:creationId xmlns:a16="http://schemas.microsoft.com/office/drawing/2014/main" id="{D92BE06F-8CC5-4775-8CEA-807686F733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871"/>
                <a:ext cx="1616" cy="19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20" name="Rectangle 327">
                <a:extLst>
                  <a:ext uri="{FF2B5EF4-FFF2-40B4-BE49-F238E27FC236}">
                    <a16:creationId xmlns:a16="http://schemas.microsoft.com/office/drawing/2014/main" id="{43721579-A2F2-4CBC-BDA1-0789973EF3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890"/>
                <a:ext cx="1616" cy="20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21" name="Rectangle 328">
                <a:extLst>
                  <a:ext uri="{FF2B5EF4-FFF2-40B4-BE49-F238E27FC236}">
                    <a16:creationId xmlns:a16="http://schemas.microsoft.com/office/drawing/2014/main" id="{E6AC8284-C83B-4502-BB58-62B6CF4855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910"/>
                <a:ext cx="1616" cy="20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22" name="Rectangle 329">
                <a:extLst>
                  <a:ext uri="{FF2B5EF4-FFF2-40B4-BE49-F238E27FC236}">
                    <a16:creationId xmlns:a16="http://schemas.microsoft.com/office/drawing/2014/main" id="{B098C84B-F4DA-4F20-AE4E-0FB1622908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930"/>
                <a:ext cx="1616" cy="19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23" name="Rectangle 330">
                <a:extLst>
                  <a:ext uri="{FF2B5EF4-FFF2-40B4-BE49-F238E27FC236}">
                    <a16:creationId xmlns:a16="http://schemas.microsoft.com/office/drawing/2014/main" id="{4FF89932-4A7F-43D8-8CEA-0E75DE6DFC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949"/>
                <a:ext cx="1616" cy="10"/>
              </a:xfrm>
              <a:prstGeom prst="rect">
                <a:avLst/>
              </a:prstGeom>
              <a:solidFill>
                <a:srgbClr val="000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24" name="Rectangle 331">
                <a:extLst>
                  <a:ext uri="{FF2B5EF4-FFF2-40B4-BE49-F238E27FC236}">
                    <a16:creationId xmlns:a16="http://schemas.microsoft.com/office/drawing/2014/main" id="{1B26407F-9C6C-46E8-BB53-93AF580A17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360"/>
                <a:ext cx="3696" cy="20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25" name="Rectangle 332">
                <a:extLst>
                  <a:ext uri="{FF2B5EF4-FFF2-40B4-BE49-F238E27FC236}">
                    <a16:creationId xmlns:a16="http://schemas.microsoft.com/office/drawing/2014/main" id="{28BA9953-99FA-479B-8343-F617BC6756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380"/>
                <a:ext cx="3696" cy="19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26" name="Rectangle 333">
                <a:extLst>
                  <a:ext uri="{FF2B5EF4-FFF2-40B4-BE49-F238E27FC236}">
                    <a16:creationId xmlns:a16="http://schemas.microsoft.com/office/drawing/2014/main" id="{AB17AF46-46C4-4B9E-8208-64695AFB51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399"/>
                <a:ext cx="3696" cy="20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27" name="Rectangle 334">
                <a:extLst>
                  <a:ext uri="{FF2B5EF4-FFF2-40B4-BE49-F238E27FC236}">
                    <a16:creationId xmlns:a16="http://schemas.microsoft.com/office/drawing/2014/main" id="{DEF47DE2-6B3A-44F9-ADBA-B44B9C6ED3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419"/>
                <a:ext cx="3696" cy="20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28" name="Rectangle 335">
                <a:extLst>
                  <a:ext uri="{FF2B5EF4-FFF2-40B4-BE49-F238E27FC236}">
                    <a16:creationId xmlns:a16="http://schemas.microsoft.com/office/drawing/2014/main" id="{EC23509C-E8FE-450C-A72B-6287F35C16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439"/>
                <a:ext cx="3696" cy="19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29" name="Rectangle 336">
                <a:extLst>
                  <a:ext uri="{FF2B5EF4-FFF2-40B4-BE49-F238E27FC236}">
                    <a16:creationId xmlns:a16="http://schemas.microsoft.com/office/drawing/2014/main" id="{2130D2F3-51BB-4696-B4EC-D4522D9AC6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458"/>
                <a:ext cx="3696" cy="20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30" name="Rectangle 337">
                <a:extLst>
                  <a:ext uri="{FF2B5EF4-FFF2-40B4-BE49-F238E27FC236}">
                    <a16:creationId xmlns:a16="http://schemas.microsoft.com/office/drawing/2014/main" id="{403B88A2-DC7D-43BC-BE77-137726A8C8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478"/>
                <a:ext cx="3696" cy="19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31" name="Rectangle 338">
                <a:extLst>
                  <a:ext uri="{FF2B5EF4-FFF2-40B4-BE49-F238E27FC236}">
                    <a16:creationId xmlns:a16="http://schemas.microsoft.com/office/drawing/2014/main" id="{D53F2267-AA5A-4B32-96DF-44900E7CE0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497"/>
                <a:ext cx="3696" cy="20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32" name="Rectangle 339">
                <a:extLst>
                  <a:ext uri="{FF2B5EF4-FFF2-40B4-BE49-F238E27FC236}">
                    <a16:creationId xmlns:a16="http://schemas.microsoft.com/office/drawing/2014/main" id="{5F1A658B-CA0C-4733-B118-610EE9228B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517"/>
                <a:ext cx="3696" cy="20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33" name="Rectangle 340">
                <a:extLst>
                  <a:ext uri="{FF2B5EF4-FFF2-40B4-BE49-F238E27FC236}">
                    <a16:creationId xmlns:a16="http://schemas.microsoft.com/office/drawing/2014/main" id="{ED5A5682-2BE4-4C7C-901A-D9E1D75BA4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537"/>
                <a:ext cx="3696" cy="19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34" name="Rectangle 341">
                <a:extLst>
                  <a:ext uri="{FF2B5EF4-FFF2-40B4-BE49-F238E27FC236}">
                    <a16:creationId xmlns:a16="http://schemas.microsoft.com/office/drawing/2014/main" id="{07566A93-3D72-47DA-8FF7-826138FE20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556"/>
                <a:ext cx="3696" cy="20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35" name="Rectangle 342">
                <a:extLst>
                  <a:ext uri="{FF2B5EF4-FFF2-40B4-BE49-F238E27FC236}">
                    <a16:creationId xmlns:a16="http://schemas.microsoft.com/office/drawing/2014/main" id="{A528F220-3884-4BFD-834C-4D4B449604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576"/>
                <a:ext cx="3696" cy="20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36" name="Rectangle 343">
                <a:extLst>
                  <a:ext uri="{FF2B5EF4-FFF2-40B4-BE49-F238E27FC236}">
                    <a16:creationId xmlns:a16="http://schemas.microsoft.com/office/drawing/2014/main" id="{B86BEDD9-1CD6-4002-80EC-7A1BCA20FD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596"/>
                <a:ext cx="3696" cy="19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37" name="Rectangle 344">
                <a:extLst>
                  <a:ext uri="{FF2B5EF4-FFF2-40B4-BE49-F238E27FC236}">
                    <a16:creationId xmlns:a16="http://schemas.microsoft.com/office/drawing/2014/main" id="{976BC31A-3D03-49E9-9850-28DF1601A5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615"/>
                <a:ext cx="3696" cy="20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38" name="Rectangle 345">
                <a:extLst>
                  <a:ext uri="{FF2B5EF4-FFF2-40B4-BE49-F238E27FC236}">
                    <a16:creationId xmlns:a16="http://schemas.microsoft.com/office/drawing/2014/main" id="{5B2A84F7-89D9-4208-9161-900E46A5A8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635"/>
                <a:ext cx="3696" cy="20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39" name="Rectangle 346">
                <a:extLst>
                  <a:ext uri="{FF2B5EF4-FFF2-40B4-BE49-F238E27FC236}">
                    <a16:creationId xmlns:a16="http://schemas.microsoft.com/office/drawing/2014/main" id="{A2B0BDCD-E5CB-4ED5-98D7-1ED3621C25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655"/>
                <a:ext cx="3696" cy="19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40" name="Rectangle 347">
                <a:extLst>
                  <a:ext uri="{FF2B5EF4-FFF2-40B4-BE49-F238E27FC236}">
                    <a16:creationId xmlns:a16="http://schemas.microsoft.com/office/drawing/2014/main" id="{BA39482E-E62C-4CB5-A51F-1B4263065D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674"/>
                <a:ext cx="3696" cy="20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41" name="Rectangle 348">
                <a:extLst>
                  <a:ext uri="{FF2B5EF4-FFF2-40B4-BE49-F238E27FC236}">
                    <a16:creationId xmlns:a16="http://schemas.microsoft.com/office/drawing/2014/main" id="{73815F83-1085-41C9-900E-B513F13861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694"/>
                <a:ext cx="3696" cy="20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42" name="Rectangle 349">
                <a:extLst>
                  <a:ext uri="{FF2B5EF4-FFF2-40B4-BE49-F238E27FC236}">
                    <a16:creationId xmlns:a16="http://schemas.microsoft.com/office/drawing/2014/main" id="{83AD61D0-92A0-413D-AA71-5C21FC89B4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714"/>
                <a:ext cx="3696" cy="19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43" name="Rectangle 350">
                <a:extLst>
                  <a:ext uri="{FF2B5EF4-FFF2-40B4-BE49-F238E27FC236}">
                    <a16:creationId xmlns:a16="http://schemas.microsoft.com/office/drawing/2014/main" id="{373D9BA1-F756-42A2-8779-2D600DA0AE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733"/>
                <a:ext cx="3696" cy="20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44" name="Rectangle 351">
                <a:extLst>
                  <a:ext uri="{FF2B5EF4-FFF2-40B4-BE49-F238E27FC236}">
                    <a16:creationId xmlns:a16="http://schemas.microsoft.com/office/drawing/2014/main" id="{BA3FFC51-4B69-4A5B-A80C-82A215BFC7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753"/>
                <a:ext cx="3696" cy="19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45" name="Rectangle 352">
                <a:extLst>
                  <a:ext uri="{FF2B5EF4-FFF2-40B4-BE49-F238E27FC236}">
                    <a16:creationId xmlns:a16="http://schemas.microsoft.com/office/drawing/2014/main" id="{E07B984C-A5E1-4206-8DE3-CBDBE921F6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772"/>
                <a:ext cx="3696" cy="20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46" name="Rectangle 353">
                <a:extLst>
                  <a:ext uri="{FF2B5EF4-FFF2-40B4-BE49-F238E27FC236}">
                    <a16:creationId xmlns:a16="http://schemas.microsoft.com/office/drawing/2014/main" id="{3F217B4D-9023-47AE-B75C-85E811917F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792"/>
                <a:ext cx="3696" cy="20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47" name="Rectangle 354">
                <a:extLst>
                  <a:ext uri="{FF2B5EF4-FFF2-40B4-BE49-F238E27FC236}">
                    <a16:creationId xmlns:a16="http://schemas.microsoft.com/office/drawing/2014/main" id="{A9DF16EE-B6FB-4086-AE6C-789439A13F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812"/>
                <a:ext cx="3696" cy="19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48" name="Rectangle 355">
                <a:extLst>
                  <a:ext uri="{FF2B5EF4-FFF2-40B4-BE49-F238E27FC236}">
                    <a16:creationId xmlns:a16="http://schemas.microsoft.com/office/drawing/2014/main" id="{DDC92FF8-6501-4A8C-BDA7-3595EEADB9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831"/>
                <a:ext cx="3696" cy="20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49" name="Rectangle 356">
                <a:extLst>
                  <a:ext uri="{FF2B5EF4-FFF2-40B4-BE49-F238E27FC236}">
                    <a16:creationId xmlns:a16="http://schemas.microsoft.com/office/drawing/2014/main" id="{20918106-253B-4045-9986-A628BA549E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851"/>
                <a:ext cx="3696" cy="20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50" name="Rectangle 357">
                <a:extLst>
                  <a:ext uri="{FF2B5EF4-FFF2-40B4-BE49-F238E27FC236}">
                    <a16:creationId xmlns:a16="http://schemas.microsoft.com/office/drawing/2014/main" id="{4C657BB2-823F-4401-B2E0-66391F63DD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871"/>
                <a:ext cx="3696" cy="19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51" name="Rectangle 358">
                <a:extLst>
                  <a:ext uri="{FF2B5EF4-FFF2-40B4-BE49-F238E27FC236}">
                    <a16:creationId xmlns:a16="http://schemas.microsoft.com/office/drawing/2014/main" id="{F0B8118B-EA19-49BD-A4A3-A334E019AC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890"/>
                <a:ext cx="3696" cy="20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52" name="Rectangle 359">
                <a:extLst>
                  <a:ext uri="{FF2B5EF4-FFF2-40B4-BE49-F238E27FC236}">
                    <a16:creationId xmlns:a16="http://schemas.microsoft.com/office/drawing/2014/main" id="{19E8BE6A-B1C1-40D9-8C70-01DCC41E1F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910"/>
                <a:ext cx="3696" cy="20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53" name="Rectangle 360">
                <a:extLst>
                  <a:ext uri="{FF2B5EF4-FFF2-40B4-BE49-F238E27FC236}">
                    <a16:creationId xmlns:a16="http://schemas.microsoft.com/office/drawing/2014/main" id="{60BDC9D4-3152-4A4C-A737-929A9E062D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930"/>
                <a:ext cx="3696" cy="19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54" name="Rectangle 361">
                <a:extLst>
                  <a:ext uri="{FF2B5EF4-FFF2-40B4-BE49-F238E27FC236}">
                    <a16:creationId xmlns:a16="http://schemas.microsoft.com/office/drawing/2014/main" id="{3815CC56-4574-40B8-A61F-FC98D2BE99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949"/>
                <a:ext cx="3696" cy="10"/>
              </a:xfrm>
              <a:prstGeom prst="rect">
                <a:avLst/>
              </a:prstGeom>
              <a:solidFill>
                <a:srgbClr val="000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55" name="Rectangle 362">
                <a:extLst>
                  <a:ext uri="{FF2B5EF4-FFF2-40B4-BE49-F238E27FC236}">
                    <a16:creationId xmlns:a16="http://schemas.microsoft.com/office/drawing/2014/main" id="{A2D3F5FF-FF4A-485C-84E0-0EC0DE0BC4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370"/>
                <a:ext cx="3696" cy="58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56" name="Rectangle 363">
                <a:extLst>
                  <a:ext uri="{FF2B5EF4-FFF2-40B4-BE49-F238E27FC236}">
                    <a16:creationId xmlns:a16="http://schemas.microsoft.com/office/drawing/2014/main" id="{D78E88DC-622E-49B6-B0EF-9345947585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360"/>
                <a:ext cx="3696" cy="20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57" name="Rectangle 364">
                <a:extLst>
                  <a:ext uri="{FF2B5EF4-FFF2-40B4-BE49-F238E27FC236}">
                    <a16:creationId xmlns:a16="http://schemas.microsoft.com/office/drawing/2014/main" id="{1AE1726A-6C8C-482E-B266-85042C44D8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380"/>
                <a:ext cx="3696" cy="19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58" name="Rectangle 365">
                <a:extLst>
                  <a:ext uri="{FF2B5EF4-FFF2-40B4-BE49-F238E27FC236}">
                    <a16:creationId xmlns:a16="http://schemas.microsoft.com/office/drawing/2014/main" id="{234B922B-C67A-4C2D-B35F-0B0C529976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399"/>
                <a:ext cx="3696" cy="20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59" name="Rectangle 366">
                <a:extLst>
                  <a:ext uri="{FF2B5EF4-FFF2-40B4-BE49-F238E27FC236}">
                    <a16:creationId xmlns:a16="http://schemas.microsoft.com/office/drawing/2014/main" id="{DAC13A2D-13B6-450A-8F7F-46217C02F2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419"/>
                <a:ext cx="3696" cy="20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60" name="Rectangle 367">
                <a:extLst>
                  <a:ext uri="{FF2B5EF4-FFF2-40B4-BE49-F238E27FC236}">
                    <a16:creationId xmlns:a16="http://schemas.microsoft.com/office/drawing/2014/main" id="{C10D1D4A-F59C-401B-B6CC-74ACA4A5F9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439"/>
                <a:ext cx="3696" cy="19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61" name="Rectangle 368">
                <a:extLst>
                  <a:ext uri="{FF2B5EF4-FFF2-40B4-BE49-F238E27FC236}">
                    <a16:creationId xmlns:a16="http://schemas.microsoft.com/office/drawing/2014/main" id="{DBB01E22-3DB1-43B9-8BF5-55B901C28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458"/>
                <a:ext cx="3696" cy="20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62" name="Rectangle 369">
                <a:extLst>
                  <a:ext uri="{FF2B5EF4-FFF2-40B4-BE49-F238E27FC236}">
                    <a16:creationId xmlns:a16="http://schemas.microsoft.com/office/drawing/2014/main" id="{6A2DE1C0-1453-4F8D-9888-2CAF8C24E6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478"/>
                <a:ext cx="3696" cy="19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63" name="Rectangle 370">
                <a:extLst>
                  <a:ext uri="{FF2B5EF4-FFF2-40B4-BE49-F238E27FC236}">
                    <a16:creationId xmlns:a16="http://schemas.microsoft.com/office/drawing/2014/main" id="{A3A9374A-A1F6-43B2-9BF6-51AF4BF191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497"/>
                <a:ext cx="3696" cy="20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64" name="Rectangle 371">
                <a:extLst>
                  <a:ext uri="{FF2B5EF4-FFF2-40B4-BE49-F238E27FC236}">
                    <a16:creationId xmlns:a16="http://schemas.microsoft.com/office/drawing/2014/main" id="{E9480A5E-F028-463F-9706-71827EB8C5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517"/>
                <a:ext cx="3696" cy="20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65" name="Rectangle 372">
                <a:extLst>
                  <a:ext uri="{FF2B5EF4-FFF2-40B4-BE49-F238E27FC236}">
                    <a16:creationId xmlns:a16="http://schemas.microsoft.com/office/drawing/2014/main" id="{C80C20C0-3193-48BE-B20F-D7179886FE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537"/>
                <a:ext cx="3696" cy="19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66" name="Rectangle 373">
                <a:extLst>
                  <a:ext uri="{FF2B5EF4-FFF2-40B4-BE49-F238E27FC236}">
                    <a16:creationId xmlns:a16="http://schemas.microsoft.com/office/drawing/2014/main" id="{0BC1A6D7-09FA-4689-8972-0F5D927816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556"/>
                <a:ext cx="3696" cy="20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67" name="Rectangle 374">
                <a:extLst>
                  <a:ext uri="{FF2B5EF4-FFF2-40B4-BE49-F238E27FC236}">
                    <a16:creationId xmlns:a16="http://schemas.microsoft.com/office/drawing/2014/main" id="{DA479A3C-255B-4CAA-9E22-F146D53FDB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576"/>
                <a:ext cx="3696" cy="20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68" name="Rectangle 375">
                <a:extLst>
                  <a:ext uri="{FF2B5EF4-FFF2-40B4-BE49-F238E27FC236}">
                    <a16:creationId xmlns:a16="http://schemas.microsoft.com/office/drawing/2014/main" id="{B6DEF05F-BFF7-4C92-8066-B2D6168FCC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596"/>
                <a:ext cx="3696" cy="19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69" name="Rectangle 376">
                <a:extLst>
                  <a:ext uri="{FF2B5EF4-FFF2-40B4-BE49-F238E27FC236}">
                    <a16:creationId xmlns:a16="http://schemas.microsoft.com/office/drawing/2014/main" id="{1DD38D86-FB1D-41B0-A349-C27D93B414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615"/>
                <a:ext cx="3696" cy="20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70" name="Rectangle 377">
                <a:extLst>
                  <a:ext uri="{FF2B5EF4-FFF2-40B4-BE49-F238E27FC236}">
                    <a16:creationId xmlns:a16="http://schemas.microsoft.com/office/drawing/2014/main" id="{ED54FCDB-E1C7-4289-8554-40F6E96EE0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635"/>
                <a:ext cx="3696" cy="20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71" name="Rectangle 378">
                <a:extLst>
                  <a:ext uri="{FF2B5EF4-FFF2-40B4-BE49-F238E27FC236}">
                    <a16:creationId xmlns:a16="http://schemas.microsoft.com/office/drawing/2014/main" id="{18EFA8E3-1846-40C9-89A3-394412F71A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655"/>
                <a:ext cx="3696" cy="19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72" name="Rectangle 379">
                <a:extLst>
                  <a:ext uri="{FF2B5EF4-FFF2-40B4-BE49-F238E27FC236}">
                    <a16:creationId xmlns:a16="http://schemas.microsoft.com/office/drawing/2014/main" id="{9CF2B957-D3C2-4784-8165-2C66F53BE7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674"/>
                <a:ext cx="3696" cy="20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73" name="Rectangle 380">
                <a:extLst>
                  <a:ext uri="{FF2B5EF4-FFF2-40B4-BE49-F238E27FC236}">
                    <a16:creationId xmlns:a16="http://schemas.microsoft.com/office/drawing/2014/main" id="{596F824B-B97F-45CC-9EDC-F5F9D3A285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694"/>
                <a:ext cx="3696" cy="20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74" name="Rectangle 381">
                <a:extLst>
                  <a:ext uri="{FF2B5EF4-FFF2-40B4-BE49-F238E27FC236}">
                    <a16:creationId xmlns:a16="http://schemas.microsoft.com/office/drawing/2014/main" id="{40C07F84-BB68-47E4-8EDA-931579BF21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714"/>
                <a:ext cx="3696" cy="19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75" name="Rectangle 382">
                <a:extLst>
                  <a:ext uri="{FF2B5EF4-FFF2-40B4-BE49-F238E27FC236}">
                    <a16:creationId xmlns:a16="http://schemas.microsoft.com/office/drawing/2014/main" id="{7CD6B4BF-DCA2-44DC-AC21-4DD7E5F823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733"/>
                <a:ext cx="3696" cy="20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76" name="Rectangle 383">
                <a:extLst>
                  <a:ext uri="{FF2B5EF4-FFF2-40B4-BE49-F238E27FC236}">
                    <a16:creationId xmlns:a16="http://schemas.microsoft.com/office/drawing/2014/main" id="{BDDEB198-A552-4C14-BD3A-5FD86E4077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753"/>
                <a:ext cx="3696" cy="19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77" name="Rectangle 384">
                <a:extLst>
                  <a:ext uri="{FF2B5EF4-FFF2-40B4-BE49-F238E27FC236}">
                    <a16:creationId xmlns:a16="http://schemas.microsoft.com/office/drawing/2014/main" id="{5198804C-E863-468C-BB7C-801E6578D7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772"/>
                <a:ext cx="3696" cy="20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78" name="Rectangle 385">
                <a:extLst>
                  <a:ext uri="{FF2B5EF4-FFF2-40B4-BE49-F238E27FC236}">
                    <a16:creationId xmlns:a16="http://schemas.microsoft.com/office/drawing/2014/main" id="{A98141B2-9E41-4EA8-B0A7-9EE08C5BD1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792"/>
                <a:ext cx="3696" cy="20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79" name="Rectangle 386">
                <a:extLst>
                  <a:ext uri="{FF2B5EF4-FFF2-40B4-BE49-F238E27FC236}">
                    <a16:creationId xmlns:a16="http://schemas.microsoft.com/office/drawing/2014/main" id="{E9221DA4-ACAC-43F3-9520-7D158931A6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812"/>
                <a:ext cx="3696" cy="19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80" name="Rectangle 387">
                <a:extLst>
                  <a:ext uri="{FF2B5EF4-FFF2-40B4-BE49-F238E27FC236}">
                    <a16:creationId xmlns:a16="http://schemas.microsoft.com/office/drawing/2014/main" id="{ECB18E40-471E-40A0-870D-1016242896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831"/>
                <a:ext cx="3696" cy="20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81" name="Rectangle 388">
                <a:extLst>
                  <a:ext uri="{FF2B5EF4-FFF2-40B4-BE49-F238E27FC236}">
                    <a16:creationId xmlns:a16="http://schemas.microsoft.com/office/drawing/2014/main" id="{1294F838-A68F-46CB-8B93-22A5173D92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851"/>
                <a:ext cx="3696" cy="20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82" name="Rectangle 389">
                <a:extLst>
                  <a:ext uri="{FF2B5EF4-FFF2-40B4-BE49-F238E27FC236}">
                    <a16:creationId xmlns:a16="http://schemas.microsoft.com/office/drawing/2014/main" id="{8AB26DE8-5E7D-4FAF-9819-A116071A16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871"/>
                <a:ext cx="3696" cy="19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83" name="Rectangle 390">
                <a:extLst>
                  <a:ext uri="{FF2B5EF4-FFF2-40B4-BE49-F238E27FC236}">
                    <a16:creationId xmlns:a16="http://schemas.microsoft.com/office/drawing/2014/main" id="{BD4CDA9E-9AE5-4633-9D67-08D0BEBD28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890"/>
                <a:ext cx="3696" cy="20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84" name="Rectangle 391">
                <a:extLst>
                  <a:ext uri="{FF2B5EF4-FFF2-40B4-BE49-F238E27FC236}">
                    <a16:creationId xmlns:a16="http://schemas.microsoft.com/office/drawing/2014/main" id="{495D856B-1142-435C-8A8C-013C6607B5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910"/>
                <a:ext cx="3696" cy="20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85" name="Rectangle 392">
                <a:extLst>
                  <a:ext uri="{FF2B5EF4-FFF2-40B4-BE49-F238E27FC236}">
                    <a16:creationId xmlns:a16="http://schemas.microsoft.com/office/drawing/2014/main" id="{2C54794C-0647-4C9A-87BC-5A4AE9C4B9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930"/>
                <a:ext cx="3696" cy="19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86" name="Rectangle 393">
                <a:extLst>
                  <a:ext uri="{FF2B5EF4-FFF2-40B4-BE49-F238E27FC236}">
                    <a16:creationId xmlns:a16="http://schemas.microsoft.com/office/drawing/2014/main" id="{5BCC44C8-6301-4158-9980-FF9BC162B0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949"/>
                <a:ext cx="3696" cy="10"/>
              </a:xfrm>
              <a:prstGeom prst="rect">
                <a:avLst/>
              </a:prstGeom>
              <a:solidFill>
                <a:srgbClr val="000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87" name="Rectangle 394">
                <a:extLst>
                  <a:ext uri="{FF2B5EF4-FFF2-40B4-BE49-F238E27FC236}">
                    <a16:creationId xmlns:a16="http://schemas.microsoft.com/office/drawing/2014/main" id="{1335B15C-8CA5-4A5B-8E65-28292B808C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951"/>
                <a:ext cx="1616" cy="17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88" name="Rectangle 395">
                <a:extLst>
                  <a:ext uri="{FF2B5EF4-FFF2-40B4-BE49-F238E27FC236}">
                    <a16:creationId xmlns:a16="http://schemas.microsoft.com/office/drawing/2014/main" id="{D1187B20-3420-42F3-AD92-22A263F802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968"/>
                <a:ext cx="1616" cy="17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89" name="Rectangle 396">
                <a:extLst>
                  <a:ext uri="{FF2B5EF4-FFF2-40B4-BE49-F238E27FC236}">
                    <a16:creationId xmlns:a16="http://schemas.microsoft.com/office/drawing/2014/main" id="{B02AFE83-7B6E-4FEF-B4EB-41D946861E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985"/>
                <a:ext cx="1616" cy="17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90" name="Rectangle 397">
                <a:extLst>
                  <a:ext uri="{FF2B5EF4-FFF2-40B4-BE49-F238E27FC236}">
                    <a16:creationId xmlns:a16="http://schemas.microsoft.com/office/drawing/2014/main" id="{855064C5-A01C-4709-B672-08ECDB4556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002"/>
                <a:ext cx="1616" cy="18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91" name="Rectangle 398">
                <a:extLst>
                  <a:ext uri="{FF2B5EF4-FFF2-40B4-BE49-F238E27FC236}">
                    <a16:creationId xmlns:a16="http://schemas.microsoft.com/office/drawing/2014/main" id="{1F01ED4D-6994-4814-A247-0807C32B38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020"/>
                <a:ext cx="1616" cy="17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92" name="Rectangle 399">
                <a:extLst>
                  <a:ext uri="{FF2B5EF4-FFF2-40B4-BE49-F238E27FC236}">
                    <a16:creationId xmlns:a16="http://schemas.microsoft.com/office/drawing/2014/main" id="{BACFDC66-6462-4D7F-8ABD-8BA5FDA511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037"/>
                <a:ext cx="1616" cy="17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93" name="Rectangle 400">
                <a:extLst>
                  <a:ext uri="{FF2B5EF4-FFF2-40B4-BE49-F238E27FC236}">
                    <a16:creationId xmlns:a16="http://schemas.microsoft.com/office/drawing/2014/main" id="{551B80A8-F677-41F2-A7AB-077A7D0113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054"/>
                <a:ext cx="1616" cy="17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94" name="Rectangle 401">
                <a:extLst>
                  <a:ext uri="{FF2B5EF4-FFF2-40B4-BE49-F238E27FC236}">
                    <a16:creationId xmlns:a16="http://schemas.microsoft.com/office/drawing/2014/main" id="{3E4D0442-4421-4F5D-B465-1F4422D752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071"/>
                <a:ext cx="1616" cy="18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95" name="Rectangle 402">
                <a:extLst>
                  <a:ext uri="{FF2B5EF4-FFF2-40B4-BE49-F238E27FC236}">
                    <a16:creationId xmlns:a16="http://schemas.microsoft.com/office/drawing/2014/main" id="{E059854D-4946-4B55-BCB0-814572E824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089"/>
                <a:ext cx="1616" cy="17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96" name="Rectangle 403">
                <a:extLst>
                  <a:ext uri="{FF2B5EF4-FFF2-40B4-BE49-F238E27FC236}">
                    <a16:creationId xmlns:a16="http://schemas.microsoft.com/office/drawing/2014/main" id="{01741ECB-52DD-499A-BE9E-8EAEC640C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106"/>
                <a:ext cx="1616" cy="17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97" name="Rectangle 404">
                <a:extLst>
                  <a:ext uri="{FF2B5EF4-FFF2-40B4-BE49-F238E27FC236}">
                    <a16:creationId xmlns:a16="http://schemas.microsoft.com/office/drawing/2014/main" id="{ACC15EBC-339C-4F5A-A630-BFD5C7F2C3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123"/>
                <a:ext cx="1616" cy="17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98" name="Rectangle 405">
                <a:extLst>
                  <a:ext uri="{FF2B5EF4-FFF2-40B4-BE49-F238E27FC236}">
                    <a16:creationId xmlns:a16="http://schemas.microsoft.com/office/drawing/2014/main" id="{4DF8B445-FAE7-4FE1-8042-9F153746D6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140"/>
                <a:ext cx="1616" cy="18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499" name="Rectangle 406">
                <a:extLst>
                  <a:ext uri="{FF2B5EF4-FFF2-40B4-BE49-F238E27FC236}">
                    <a16:creationId xmlns:a16="http://schemas.microsoft.com/office/drawing/2014/main" id="{08F6C12C-93E9-4972-A5FB-75554302C7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158"/>
                <a:ext cx="1616" cy="17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00" name="Rectangle 407">
                <a:extLst>
                  <a:ext uri="{FF2B5EF4-FFF2-40B4-BE49-F238E27FC236}">
                    <a16:creationId xmlns:a16="http://schemas.microsoft.com/office/drawing/2014/main" id="{8079D9C8-AC8A-4DF9-A566-F284EA350D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175"/>
                <a:ext cx="1616" cy="17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01" name="Rectangle 408">
                <a:extLst>
                  <a:ext uri="{FF2B5EF4-FFF2-40B4-BE49-F238E27FC236}">
                    <a16:creationId xmlns:a16="http://schemas.microsoft.com/office/drawing/2014/main" id="{A33F1CA2-ED35-4463-94BA-6E039F60D5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192"/>
                <a:ext cx="1616" cy="17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02" name="Rectangle 409">
                <a:extLst>
                  <a:ext uri="{FF2B5EF4-FFF2-40B4-BE49-F238E27FC236}">
                    <a16:creationId xmlns:a16="http://schemas.microsoft.com/office/drawing/2014/main" id="{6D7953E5-4168-4CF0-AF51-7DAE566B3A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209"/>
                <a:ext cx="1616" cy="17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503" name="Rectangle 410">
                <a:extLst>
                  <a:ext uri="{FF2B5EF4-FFF2-40B4-BE49-F238E27FC236}">
                    <a16:creationId xmlns:a16="http://schemas.microsoft.com/office/drawing/2014/main" id="{91F29DDE-1D52-4231-B912-E32F3F0FFE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226"/>
                <a:ext cx="1616" cy="17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30056" name="Group 411">
              <a:extLst>
                <a:ext uri="{FF2B5EF4-FFF2-40B4-BE49-F238E27FC236}">
                  <a16:creationId xmlns:a16="http://schemas.microsoft.com/office/drawing/2014/main" id="{D7555E78-1F22-4B36-82FF-39623FFBB2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4" y="2951"/>
              <a:ext cx="5312" cy="1038"/>
              <a:chOff x="234" y="2951"/>
              <a:chExt cx="5312" cy="1038"/>
            </a:xfrm>
          </p:grpSpPr>
          <p:sp>
            <p:nvSpPr>
              <p:cNvPr id="130104" name="Rectangle 412">
                <a:extLst>
                  <a:ext uri="{FF2B5EF4-FFF2-40B4-BE49-F238E27FC236}">
                    <a16:creationId xmlns:a16="http://schemas.microsoft.com/office/drawing/2014/main" id="{9F863CB9-F441-46B3-819F-346D98A940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243"/>
                <a:ext cx="1616" cy="17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05" name="Rectangle 413">
                <a:extLst>
                  <a:ext uri="{FF2B5EF4-FFF2-40B4-BE49-F238E27FC236}">
                    <a16:creationId xmlns:a16="http://schemas.microsoft.com/office/drawing/2014/main" id="{8A46DB5E-A23C-48F9-9F6A-461148EB0D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260"/>
                <a:ext cx="1616" cy="17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06" name="Rectangle 414">
                <a:extLst>
                  <a:ext uri="{FF2B5EF4-FFF2-40B4-BE49-F238E27FC236}">
                    <a16:creationId xmlns:a16="http://schemas.microsoft.com/office/drawing/2014/main" id="{997B68A5-5031-4169-8D03-435A1C0474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277"/>
                <a:ext cx="1616" cy="18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07" name="Rectangle 415">
                <a:extLst>
                  <a:ext uri="{FF2B5EF4-FFF2-40B4-BE49-F238E27FC236}">
                    <a16:creationId xmlns:a16="http://schemas.microsoft.com/office/drawing/2014/main" id="{7AC35F00-AFEF-454A-99A0-F35E520777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295"/>
                <a:ext cx="1616" cy="17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08" name="Rectangle 416">
                <a:extLst>
                  <a:ext uri="{FF2B5EF4-FFF2-40B4-BE49-F238E27FC236}">
                    <a16:creationId xmlns:a16="http://schemas.microsoft.com/office/drawing/2014/main" id="{594196C5-2798-4DFD-A626-91EBD64B62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312"/>
                <a:ext cx="1616" cy="17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09" name="Rectangle 417">
                <a:extLst>
                  <a:ext uri="{FF2B5EF4-FFF2-40B4-BE49-F238E27FC236}">
                    <a16:creationId xmlns:a16="http://schemas.microsoft.com/office/drawing/2014/main" id="{50668390-DB8B-47CB-8369-F338A01AB0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329"/>
                <a:ext cx="1616" cy="17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10" name="Rectangle 418">
                <a:extLst>
                  <a:ext uri="{FF2B5EF4-FFF2-40B4-BE49-F238E27FC236}">
                    <a16:creationId xmlns:a16="http://schemas.microsoft.com/office/drawing/2014/main" id="{99FED41E-A191-473A-A244-84DBDEB466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346"/>
                <a:ext cx="1616" cy="18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11" name="Rectangle 419">
                <a:extLst>
                  <a:ext uri="{FF2B5EF4-FFF2-40B4-BE49-F238E27FC236}">
                    <a16:creationId xmlns:a16="http://schemas.microsoft.com/office/drawing/2014/main" id="{9B3E6AE3-550B-466C-A18B-DF2A632869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364"/>
                <a:ext cx="1616" cy="17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12" name="Rectangle 420">
                <a:extLst>
                  <a:ext uri="{FF2B5EF4-FFF2-40B4-BE49-F238E27FC236}">
                    <a16:creationId xmlns:a16="http://schemas.microsoft.com/office/drawing/2014/main" id="{A1D8214E-66FA-497A-A0C6-53B3D46715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381"/>
                <a:ext cx="1616" cy="17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13" name="Rectangle 421">
                <a:extLst>
                  <a:ext uri="{FF2B5EF4-FFF2-40B4-BE49-F238E27FC236}">
                    <a16:creationId xmlns:a16="http://schemas.microsoft.com/office/drawing/2014/main" id="{7E3DD602-103E-42E9-9D71-5C5843DCF8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398"/>
                <a:ext cx="1616" cy="17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14" name="Rectangle 422">
                <a:extLst>
                  <a:ext uri="{FF2B5EF4-FFF2-40B4-BE49-F238E27FC236}">
                    <a16:creationId xmlns:a16="http://schemas.microsoft.com/office/drawing/2014/main" id="{41AD2DF9-6491-48E1-9FB4-F8D181774D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415"/>
                <a:ext cx="1616" cy="18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15" name="Rectangle 423">
                <a:extLst>
                  <a:ext uri="{FF2B5EF4-FFF2-40B4-BE49-F238E27FC236}">
                    <a16:creationId xmlns:a16="http://schemas.microsoft.com/office/drawing/2014/main" id="{2DE58AAC-B60F-4590-80EA-5793F5E156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433"/>
                <a:ext cx="1616" cy="17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16" name="Rectangle 424">
                <a:extLst>
                  <a:ext uri="{FF2B5EF4-FFF2-40B4-BE49-F238E27FC236}">
                    <a16:creationId xmlns:a16="http://schemas.microsoft.com/office/drawing/2014/main" id="{5FFEAC95-FDB4-47D5-B3E1-5CFC5CAB27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450"/>
                <a:ext cx="1616" cy="17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17" name="Rectangle 425">
                <a:extLst>
                  <a:ext uri="{FF2B5EF4-FFF2-40B4-BE49-F238E27FC236}">
                    <a16:creationId xmlns:a16="http://schemas.microsoft.com/office/drawing/2014/main" id="{39C983E7-6FB6-4A03-A7AC-44530D7E8C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467"/>
                <a:ext cx="1616" cy="9"/>
              </a:xfrm>
              <a:prstGeom prst="rect">
                <a:avLst/>
              </a:prstGeom>
              <a:solidFill>
                <a:srgbClr val="000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18" name="Rectangle 426">
                <a:extLst>
                  <a:ext uri="{FF2B5EF4-FFF2-40B4-BE49-F238E27FC236}">
                    <a16:creationId xmlns:a16="http://schemas.microsoft.com/office/drawing/2014/main" id="{C4834305-D9C6-457D-8D02-C524E24623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959"/>
                <a:ext cx="1616" cy="51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19" name="Rectangle 427">
                <a:extLst>
                  <a:ext uri="{FF2B5EF4-FFF2-40B4-BE49-F238E27FC236}">
                    <a16:creationId xmlns:a16="http://schemas.microsoft.com/office/drawing/2014/main" id="{C1E14F09-BE6D-42FF-8648-330E80B413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951"/>
                <a:ext cx="1616" cy="17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20" name="Rectangle 428">
                <a:extLst>
                  <a:ext uri="{FF2B5EF4-FFF2-40B4-BE49-F238E27FC236}">
                    <a16:creationId xmlns:a16="http://schemas.microsoft.com/office/drawing/2014/main" id="{66CAB924-5304-4956-BB8B-E3A67CFEA5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968"/>
                <a:ext cx="1616" cy="17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21" name="Rectangle 429">
                <a:extLst>
                  <a:ext uri="{FF2B5EF4-FFF2-40B4-BE49-F238E27FC236}">
                    <a16:creationId xmlns:a16="http://schemas.microsoft.com/office/drawing/2014/main" id="{9CE36CDD-7921-4479-9AF7-589B7E3E22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985"/>
                <a:ext cx="1616" cy="17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22" name="Rectangle 430">
                <a:extLst>
                  <a:ext uri="{FF2B5EF4-FFF2-40B4-BE49-F238E27FC236}">
                    <a16:creationId xmlns:a16="http://schemas.microsoft.com/office/drawing/2014/main" id="{4F4D02E3-4128-4300-9175-CBD2E8A93C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002"/>
                <a:ext cx="1616" cy="18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23" name="Rectangle 431">
                <a:extLst>
                  <a:ext uri="{FF2B5EF4-FFF2-40B4-BE49-F238E27FC236}">
                    <a16:creationId xmlns:a16="http://schemas.microsoft.com/office/drawing/2014/main" id="{788F1B1E-F240-408E-88DC-861CA51311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020"/>
                <a:ext cx="1616" cy="17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24" name="Rectangle 432">
                <a:extLst>
                  <a:ext uri="{FF2B5EF4-FFF2-40B4-BE49-F238E27FC236}">
                    <a16:creationId xmlns:a16="http://schemas.microsoft.com/office/drawing/2014/main" id="{3DB532A6-1877-4CC4-A396-1ECAEDCA57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037"/>
                <a:ext cx="1616" cy="17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25" name="Rectangle 433">
                <a:extLst>
                  <a:ext uri="{FF2B5EF4-FFF2-40B4-BE49-F238E27FC236}">
                    <a16:creationId xmlns:a16="http://schemas.microsoft.com/office/drawing/2014/main" id="{BE9DFA59-4FEB-4068-9730-6A41563CEB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054"/>
                <a:ext cx="1616" cy="17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26" name="Rectangle 434">
                <a:extLst>
                  <a:ext uri="{FF2B5EF4-FFF2-40B4-BE49-F238E27FC236}">
                    <a16:creationId xmlns:a16="http://schemas.microsoft.com/office/drawing/2014/main" id="{F88937EE-C985-4C92-8BBC-798AF2B4AD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071"/>
                <a:ext cx="1616" cy="18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27" name="Rectangle 435">
                <a:extLst>
                  <a:ext uri="{FF2B5EF4-FFF2-40B4-BE49-F238E27FC236}">
                    <a16:creationId xmlns:a16="http://schemas.microsoft.com/office/drawing/2014/main" id="{160ACA63-5161-4A7B-93DA-989466B8A4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089"/>
                <a:ext cx="1616" cy="17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28" name="Rectangle 436">
                <a:extLst>
                  <a:ext uri="{FF2B5EF4-FFF2-40B4-BE49-F238E27FC236}">
                    <a16:creationId xmlns:a16="http://schemas.microsoft.com/office/drawing/2014/main" id="{C7067954-8536-473F-AEC7-2BA714F667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106"/>
                <a:ext cx="1616" cy="17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29" name="Rectangle 437">
                <a:extLst>
                  <a:ext uri="{FF2B5EF4-FFF2-40B4-BE49-F238E27FC236}">
                    <a16:creationId xmlns:a16="http://schemas.microsoft.com/office/drawing/2014/main" id="{5EBB9845-D8DD-444F-8A51-28B0935315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123"/>
                <a:ext cx="1616" cy="17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30" name="Rectangle 438">
                <a:extLst>
                  <a:ext uri="{FF2B5EF4-FFF2-40B4-BE49-F238E27FC236}">
                    <a16:creationId xmlns:a16="http://schemas.microsoft.com/office/drawing/2014/main" id="{B993D21C-6C44-4AE9-AD35-5A63EC4FB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140"/>
                <a:ext cx="1616" cy="18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31" name="Rectangle 439">
                <a:extLst>
                  <a:ext uri="{FF2B5EF4-FFF2-40B4-BE49-F238E27FC236}">
                    <a16:creationId xmlns:a16="http://schemas.microsoft.com/office/drawing/2014/main" id="{5B7A0C40-883E-479E-A742-1F700ED428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158"/>
                <a:ext cx="1616" cy="17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32" name="Rectangle 440">
                <a:extLst>
                  <a:ext uri="{FF2B5EF4-FFF2-40B4-BE49-F238E27FC236}">
                    <a16:creationId xmlns:a16="http://schemas.microsoft.com/office/drawing/2014/main" id="{8B143E35-269A-49D8-891C-36C1FEE22B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175"/>
                <a:ext cx="1616" cy="17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33" name="Rectangle 441">
                <a:extLst>
                  <a:ext uri="{FF2B5EF4-FFF2-40B4-BE49-F238E27FC236}">
                    <a16:creationId xmlns:a16="http://schemas.microsoft.com/office/drawing/2014/main" id="{F8632FB6-2CED-4E01-B410-13DBE9FBA4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192"/>
                <a:ext cx="1616" cy="17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34" name="Rectangle 442">
                <a:extLst>
                  <a:ext uri="{FF2B5EF4-FFF2-40B4-BE49-F238E27FC236}">
                    <a16:creationId xmlns:a16="http://schemas.microsoft.com/office/drawing/2014/main" id="{2F99A8AD-164F-4CBB-8B36-4DCF6DD1C1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209"/>
                <a:ext cx="1616" cy="17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35" name="Rectangle 443">
                <a:extLst>
                  <a:ext uri="{FF2B5EF4-FFF2-40B4-BE49-F238E27FC236}">
                    <a16:creationId xmlns:a16="http://schemas.microsoft.com/office/drawing/2014/main" id="{AF48A483-329E-43D6-A3D4-5376F02115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226"/>
                <a:ext cx="1616" cy="17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36" name="Rectangle 444">
                <a:extLst>
                  <a:ext uri="{FF2B5EF4-FFF2-40B4-BE49-F238E27FC236}">
                    <a16:creationId xmlns:a16="http://schemas.microsoft.com/office/drawing/2014/main" id="{E3E30D6D-4EAA-4498-9F29-1AD3E05229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243"/>
                <a:ext cx="1616" cy="17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37" name="Rectangle 445">
                <a:extLst>
                  <a:ext uri="{FF2B5EF4-FFF2-40B4-BE49-F238E27FC236}">
                    <a16:creationId xmlns:a16="http://schemas.microsoft.com/office/drawing/2014/main" id="{AE0078FC-976D-48D6-9C43-5C065C916E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260"/>
                <a:ext cx="1616" cy="17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38" name="Rectangle 446">
                <a:extLst>
                  <a:ext uri="{FF2B5EF4-FFF2-40B4-BE49-F238E27FC236}">
                    <a16:creationId xmlns:a16="http://schemas.microsoft.com/office/drawing/2014/main" id="{395EDC7F-91D1-479A-9B4C-0339572EF3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277"/>
                <a:ext cx="1616" cy="18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39" name="Rectangle 447">
                <a:extLst>
                  <a:ext uri="{FF2B5EF4-FFF2-40B4-BE49-F238E27FC236}">
                    <a16:creationId xmlns:a16="http://schemas.microsoft.com/office/drawing/2014/main" id="{21E6E46D-38E3-4F22-BF56-0E951AD78A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295"/>
                <a:ext cx="1616" cy="17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40" name="Rectangle 448">
                <a:extLst>
                  <a:ext uri="{FF2B5EF4-FFF2-40B4-BE49-F238E27FC236}">
                    <a16:creationId xmlns:a16="http://schemas.microsoft.com/office/drawing/2014/main" id="{B09545A5-4DEC-47F2-9ED1-842EFAD60F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312"/>
                <a:ext cx="1616" cy="17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41" name="Rectangle 449">
                <a:extLst>
                  <a:ext uri="{FF2B5EF4-FFF2-40B4-BE49-F238E27FC236}">
                    <a16:creationId xmlns:a16="http://schemas.microsoft.com/office/drawing/2014/main" id="{5DA25505-F3C8-4227-A18A-2D910ABAFE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329"/>
                <a:ext cx="1616" cy="17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42" name="Rectangle 450">
                <a:extLst>
                  <a:ext uri="{FF2B5EF4-FFF2-40B4-BE49-F238E27FC236}">
                    <a16:creationId xmlns:a16="http://schemas.microsoft.com/office/drawing/2014/main" id="{5C608D1B-DCC7-4A24-A049-5A4526F5E0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346"/>
                <a:ext cx="1616" cy="18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43" name="Rectangle 451">
                <a:extLst>
                  <a:ext uri="{FF2B5EF4-FFF2-40B4-BE49-F238E27FC236}">
                    <a16:creationId xmlns:a16="http://schemas.microsoft.com/office/drawing/2014/main" id="{A36523E6-FCF4-4172-BECC-F093091AE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364"/>
                <a:ext cx="1616" cy="17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44" name="Rectangle 452">
                <a:extLst>
                  <a:ext uri="{FF2B5EF4-FFF2-40B4-BE49-F238E27FC236}">
                    <a16:creationId xmlns:a16="http://schemas.microsoft.com/office/drawing/2014/main" id="{5A21332E-1CB8-4C82-A9A6-F7E93116B4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381"/>
                <a:ext cx="1616" cy="17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45" name="Rectangle 453">
                <a:extLst>
                  <a:ext uri="{FF2B5EF4-FFF2-40B4-BE49-F238E27FC236}">
                    <a16:creationId xmlns:a16="http://schemas.microsoft.com/office/drawing/2014/main" id="{A8B33AB7-A048-4DB3-A234-2676900AC4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398"/>
                <a:ext cx="1616" cy="17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46" name="Rectangle 454">
                <a:extLst>
                  <a:ext uri="{FF2B5EF4-FFF2-40B4-BE49-F238E27FC236}">
                    <a16:creationId xmlns:a16="http://schemas.microsoft.com/office/drawing/2014/main" id="{58D0C670-ED90-4F0F-AC56-F3FA601AF7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415"/>
                <a:ext cx="1616" cy="18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47" name="Rectangle 455">
                <a:extLst>
                  <a:ext uri="{FF2B5EF4-FFF2-40B4-BE49-F238E27FC236}">
                    <a16:creationId xmlns:a16="http://schemas.microsoft.com/office/drawing/2014/main" id="{2CDACB8F-B178-43D2-BA42-125AF18D67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433"/>
                <a:ext cx="1616" cy="17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48" name="Rectangle 456">
                <a:extLst>
                  <a:ext uri="{FF2B5EF4-FFF2-40B4-BE49-F238E27FC236}">
                    <a16:creationId xmlns:a16="http://schemas.microsoft.com/office/drawing/2014/main" id="{347D5F58-2447-429C-9D9F-3E127D0361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450"/>
                <a:ext cx="1616" cy="17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49" name="Rectangle 457">
                <a:extLst>
                  <a:ext uri="{FF2B5EF4-FFF2-40B4-BE49-F238E27FC236}">
                    <a16:creationId xmlns:a16="http://schemas.microsoft.com/office/drawing/2014/main" id="{0438E736-9E4F-420D-8F2F-7280AE7B99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467"/>
                <a:ext cx="1616" cy="9"/>
              </a:xfrm>
              <a:prstGeom prst="rect">
                <a:avLst/>
              </a:prstGeom>
              <a:solidFill>
                <a:srgbClr val="000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50" name="Rectangle 458">
                <a:extLst>
                  <a:ext uri="{FF2B5EF4-FFF2-40B4-BE49-F238E27FC236}">
                    <a16:creationId xmlns:a16="http://schemas.microsoft.com/office/drawing/2014/main" id="{8E6EABE1-7241-4279-A4E0-04A4B63F0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951"/>
                <a:ext cx="3696" cy="17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51" name="Rectangle 459">
                <a:extLst>
                  <a:ext uri="{FF2B5EF4-FFF2-40B4-BE49-F238E27FC236}">
                    <a16:creationId xmlns:a16="http://schemas.microsoft.com/office/drawing/2014/main" id="{4AE1F683-66B2-40A1-A97B-5346913724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968"/>
                <a:ext cx="3696" cy="17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52" name="Rectangle 460">
                <a:extLst>
                  <a:ext uri="{FF2B5EF4-FFF2-40B4-BE49-F238E27FC236}">
                    <a16:creationId xmlns:a16="http://schemas.microsoft.com/office/drawing/2014/main" id="{D40AC9DF-C056-415B-ADCE-5AD72CE415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985"/>
                <a:ext cx="3696" cy="17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53" name="Rectangle 461">
                <a:extLst>
                  <a:ext uri="{FF2B5EF4-FFF2-40B4-BE49-F238E27FC236}">
                    <a16:creationId xmlns:a16="http://schemas.microsoft.com/office/drawing/2014/main" id="{2426A6A7-5973-4FD0-B832-A699507B92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002"/>
                <a:ext cx="3696" cy="18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54" name="Rectangle 462">
                <a:extLst>
                  <a:ext uri="{FF2B5EF4-FFF2-40B4-BE49-F238E27FC236}">
                    <a16:creationId xmlns:a16="http://schemas.microsoft.com/office/drawing/2014/main" id="{6FDC9270-69D9-44EF-AC9A-351840C8F0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020"/>
                <a:ext cx="3696" cy="17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55" name="Rectangle 463">
                <a:extLst>
                  <a:ext uri="{FF2B5EF4-FFF2-40B4-BE49-F238E27FC236}">
                    <a16:creationId xmlns:a16="http://schemas.microsoft.com/office/drawing/2014/main" id="{355961CD-9708-4083-8FF8-EE153BA58F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037"/>
                <a:ext cx="3696" cy="17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56" name="Rectangle 464">
                <a:extLst>
                  <a:ext uri="{FF2B5EF4-FFF2-40B4-BE49-F238E27FC236}">
                    <a16:creationId xmlns:a16="http://schemas.microsoft.com/office/drawing/2014/main" id="{C00949B2-2980-4988-820E-783983F5B2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054"/>
                <a:ext cx="3696" cy="17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57" name="Rectangle 465">
                <a:extLst>
                  <a:ext uri="{FF2B5EF4-FFF2-40B4-BE49-F238E27FC236}">
                    <a16:creationId xmlns:a16="http://schemas.microsoft.com/office/drawing/2014/main" id="{D71E4CB4-B46D-4A65-80BF-236C48E0EF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071"/>
                <a:ext cx="3696" cy="18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58" name="Rectangle 466">
                <a:extLst>
                  <a:ext uri="{FF2B5EF4-FFF2-40B4-BE49-F238E27FC236}">
                    <a16:creationId xmlns:a16="http://schemas.microsoft.com/office/drawing/2014/main" id="{A45092AB-4410-49F8-85FF-801706936A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089"/>
                <a:ext cx="3696" cy="17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59" name="Rectangle 467">
                <a:extLst>
                  <a:ext uri="{FF2B5EF4-FFF2-40B4-BE49-F238E27FC236}">
                    <a16:creationId xmlns:a16="http://schemas.microsoft.com/office/drawing/2014/main" id="{27B62A18-4332-4805-86F7-4FBA3C27F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106"/>
                <a:ext cx="3696" cy="17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60" name="Rectangle 468">
                <a:extLst>
                  <a:ext uri="{FF2B5EF4-FFF2-40B4-BE49-F238E27FC236}">
                    <a16:creationId xmlns:a16="http://schemas.microsoft.com/office/drawing/2014/main" id="{9FD6B908-5896-4041-9D9A-9D51AC5AF8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123"/>
                <a:ext cx="3696" cy="17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61" name="Rectangle 469">
                <a:extLst>
                  <a:ext uri="{FF2B5EF4-FFF2-40B4-BE49-F238E27FC236}">
                    <a16:creationId xmlns:a16="http://schemas.microsoft.com/office/drawing/2014/main" id="{E6FDA742-3A0D-498F-81B7-5C9BAFE555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140"/>
                <a:ext cx="3696" cy="18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62" name="Rectangle 470">
                <a:extLst>
                  <a:ext uri="{FF2B5EF4-FFF2-40B4-BE49-F238E27FC236}">
                    <a16:creationId xmlns:a16="http://schemas.microsoft.com/office/drawing/2014/main" id="{231B8179-F175-4AEA-BD44-1B62D9C36F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158"/>
                <a:ext cx="3696" cy="17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63" name="Rectangle 471">
                <a:extLst>
                  <a:ext uri="{FF2B5EF4-FFF2-40B4-BE49-F238E27FC236}">
                    <a16:creationId xmlns:a16="http://schemas.microsoft.com/office/drawing/2014/main" id="{D74480E3-3B54-4FCF-8467-1B4D38495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175"/>
                <a:ext cx="3696" cy="17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64" name="Rectangle 472">
                <a:extLst>
                  <a:ext uri="{FF2B5EF4-FFF2-40B4-BE49-F238E27FC236}">
                    <a16:creationId xmlns:a16="http://schemas.microsoft.com/office/drawing/2014/main" id="{345630EC-46A7-4B90-8CBC-B28D08C10D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192"/>
                <a:ext cx="3696" cy="17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65" name="Rectangle 473">
                <a:extLst>
                  <a:ext uri="{FF2B5EF4-FFF2-40B4-BE49-F238E27FC236}">
                    <a16:creationId xmlns:a16="http://schemas.microsoft.com/office/drawing/2014/main" id="{4BE06D08-2578-43AF-82E8-AF7E511992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209"/>
                <a:ext cx="3696" cy="17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66" name="Rectangle 474">
                <a:extLst>
                  <a:ext uri="{FF2B5EF4-FFF2-40B4-BE49-F238E27FC236}">
                    <a16:creationId xmlns:a16="http://schemas.microsoft.com/office/drawing/2014/main" id="{074273C7-F942-481F-81D0-4B783A5F00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226"/>
                <a:ext cx="3696" cy="17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67" name="Rectangle 475">
                <a:extLst>
                  <a:ext uri="{FF2B5EF4-FFF2-40B4-BE49-F238E27FC236}">
                    <a16:creationId xmlns:a16="http://schemas.microsoft.com/office/drawing/2014/main" id="{AB658B7A-744D-4D04-B67A-AF3413AF87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243"/>
                <a:ext cx="3696" cy="17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68" name="Rectangle 476">
                <a:extLst>
                  <a:ext uri="{FF2B5EF4-FFF2-40B4-BE49-F238E27FC236}">
                    <a16:creationId xmlns:a16="http://schemas.microsoft.com/office/drawing/2014/main" id="{D4C68573-7DE8-4BB2-A7BD-1165A9DB20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260"/>
                <a:ext cx="3696" cy="17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69" name="Rectangle 477">
                <a:extLst>
                  <a:ext uri="{FF2B5EF4-FFF2-40B4-BE49-F238E27FC236}">
                    <a16:creationId xmlns:a16="http://schemas.microsoft.com/office/drawing/2014/main" id="{5D00DE0C-EC15-4DFD-9CDE-72B59691E9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277"/>
                <a:ext cx="3696" cy="18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70" name="Rectangle 478">
                <a:extLst>
                  <a:ext uri="{FF2B5EF4-FFF2-40B4-BE49-F238E27FC236}">
                    <a16:creationId xmlns:a16="http://schemas.microsoft.com/office/drawing/2014/main" id="{67E4D487-AEDB-4288-AE25-F5A7540F9C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295"/>
                <a:ext cx="3696" cy="17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71" name="Rectangle 479">
                <a:extLst>
                  <a:ext uri="{FF2B5EF4-FFF2-40B4-BE49-F238E27FC236}">
                    <a16:creationId xmlns:a16="http://schemas.microsoft.com/office/drawing/2014/main" id="{D2823417-9FB2-4585-9A4A-85F7604CBC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312"/>
                <a:ext cx="3696" cy="17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72" name="Rectangle 480">
                <a:extLst>
                  <a:ext uri="{FF2B5EF4-FFF2-40B4-BE49-F238E27FC236}">
                    <a16:creationId xmlns:a16="http://schemas.microsoft.com/office/drawing/2014/main" id="{EFBB07D2-E9F8-43F9-867D-839E28D703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329"/>
                <a:ext cx="3696" cy="17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73" name="Rectangle 481">
                <a:extLst>
                  <a:ext uri="{FF2B5EF4-FFF2-40B4-BE49-F238E27FC236}">
                    <a16:creationId xmlns:a16="http://schemas.microsoft.com/office/drawing/2014/main" id="{1378C8D9-E4A4-47C4-95C8-7BB2CE11BB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346"/>
                <a:ext cx="3696" cy="18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74" name="Rectangle 482">
                <a:extLst>
                  <a:ext uri="{FF2B5EF4-FFF2-40B4-BE49-F238E27FC236}">
                    <a16:creationId xmlns:a16="http://schemas.microsoft.com/office/drawing/2014/main" id="{883CE8E9-F7FC-492D-B7E1-105F804B1C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364"/>
                <a:ext cx="3696" cy="17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75" name="Rectangle 483">
                <a:extLst>
                  <a:ext uri="{FF2B5EF4-FFF2-40B4-BE49-F238E27FC236}">
                    <a16:creationId xmlns:a16="http://schemas.microsoft.com/office/drawing/2014/main" id="{8A2DB85B-A592-49D2-9A49-5DFFD3F5C6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381"/>
                <a:ext cx="3696" cy="17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76" name="Rectangle 484">
                <a:extLst>
                  <a:ext uri="{FF2B5EF4-FFF2-40B4-BE49-F238E27FC236}">
                    <a16:creationId xmlns:a16="http://schemas.microsoft.com/office/drawing/2014/main" id="{308FE4D6-44AF-4AD3-BF7B-22CFBFB35A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398"/>
                <a:ext cx="3696" cy="17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77" name="Rectangle 485">
                <a:extLst>
                  <a:ext uri="{FF2B5EF4-FFF2-40B4-BE49-F238E27FC236}">
                    <a16:creationId xmlns:a16="http://schemas.microsoft.com/office/drawing/2014/main" id="{D81C052B-CD49-421E-B9F6-EB0E0E4DF3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415"/>
                <a:ext cx="3696" cy="18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78" name="Rectangle 486">
                <a:extLst>
                  <a:ext uri="{FF2B5EF4-FFF2-40B4-BE49-F238E27FC236}">
                    <a16:creationId xmlns:a16="http://schemas.microsoft.com/office/drawing/2014/main" id="{81BCE588-08A1-461C-B432-3C344D0567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433"/>
                <a:ext cx="3696" cy="17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79" name="Rectangle 487">
                <a:extLst>
                  <a:ext uri="{FF2B5EF4-FFF2-40B4-BE49-F238E27FC236}">
                    <a16:creationId xmlns:a16="http://schemas.microsoft.com/office/drawing/2014/main" id="{CC068BE1-FCB2-4B37-87AE-39582FF205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450"/>
                <a:ext cx="3696" cy="17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80" name="Rectangle 488">
                <a:extLst>
                  <a:ext uri="{FF2B5EF4-FFF2-40B4-BE49-F238E27FC236}">
                    <a16:creationId xmlns:a16="http://schemas.microsoft.com/office/drawing/2014/main" id="{1C459485-6DEC-4F97-A904-4305D7267C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467"/>
                <a:ext cx="3696" cy="9"/>
              </a:xfrm>
              <a:prstGeom prst="rect">
                <a:avLst/>
              </a:prstGeom>
              <a:solidFill>
                <a:srgbClr val="000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81" name="Rectangle 489">
                <a:extLst>
                  <a:ext uri="{FF2B5EF4-FFF2-40B4-BE49-F238E27FC236}">
                    <a16:creationId xmlns:a16="http://schemas.microsoft.com/office/drawing/2014/main" id="{8014CC85-3B8C-418D-95BF-D74ED8955C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959"/>
                <a:ext cx="3696" cy="51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82" name="Rectangle 490">
                <a:extLst>
                  <a:ext uri="{FF2B5EF4-FFF2-40B4-BE49-F238E27FC236}">
                    <a16:creationId xmlns:a16="http://schemas.microsoft.com/office/drawing/2014/main" id="{771C084F-DEBA-418C-B4C8-F9DCD615AC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951"/>
                <a:ext cx="3696" cy="17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83" name="Rectangle 491">
                <a:extLst>
                  <a:ext uri="{FF2B5EF4-FFF2-40B4-BE49-F238E27FC236}">
                    <a16:creationId xmlns:a16="http://schemas.microsoft.com/office/drawing/2014/main" id="{15D8F61F-5DE0-44D0-B430-1F71DB1281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968"/>
                <a:ext cx="3696" cy="17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84" name="Rectangle 492">
                <a:extLst>
                  <a:ext uri="{FF2B5EF4-FFF2-40B4-BE49-F238E27FC236}">
                    <a16:creationId xmlns:a16="http://schemas.microsoft.com/office/drawing/2014/main" id="{DB859E1A-697B-4A61-9F9C-48F7644460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985"/>
                <a:ext cx="3696" cy="17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85" name="Rectangle 493">
                <a:extLst>
                  <a:ext uri="{FF2B5EF4-FFF2-40B4-BE49-F238E27FC236}">
                    <a16:creationId xmlns:a16="http://schemas.microsoft.com/office/drawing/2014/main" id="{25D2E7CD-1233-48EA-90D4-BD74C41873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002"/>
                <a:ext cx="3696" cy="18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86" name="Rectangle 494">
                <a:extLst>
                  <a:ext uri="{FF2B5EF4-FFF2-40B4-BE49-F238E27FC236}">
                    <a16:creationId xmlns:a16="http://schemas.microsoft.com/office/drawing/2014/main" id="{F1F5960E-B5C4-485E-9A23-015C3D406E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020"/>
                <a:ext cx="3696" cy="17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87" name="Rectangle 495">
                <a:extLst>
                  <a:ext uri="{FF2B5EF4-FFF2-40B4-BE49-F238E27FC236}">
                    <a16:creationId xmlns:a16="http://schemas.microsoft.com/office/drawing/2014/main" id="{354A7A01-EE5E-4F18-98CC-80E2C0B289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037"/>
                <a:ext cx="3696" cy="17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88" name="Rectangle 496">
                <a:extLst>
                  <a:ext uri="{FF2B5EF4-FFF2-40B4-BE49-F238E27FC236}">
                    <a16:creationId xmlns:a16="http://schemas.microsoft.com/office/drawing/2014/main" id="{C76E5055-6470-4E60-ABAA-FC0A78F189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054"/>
                <a:ext cx="3696" cy="17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89" name="Rectangle 497">
                <a:extLst>
                  <a:ext uri="{FF2B5EF4-FFF2-40B4-BE49-F238E27FC236}">
                    <a16:creationId xmlns:a16="http://schemas.microsoft.com/office/drawing/2014/main" id="{A034C222-08B4-46B9-862D-3DBB30AC30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071"/>
                <a:ext cx="3696" cy="18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90" name="Rectangle 498">
                <a:extLst>
                  <a:ext uri="{FF2B5EF4-FFF2-40B4-BE49-F238E27FC236}">
                    <a16:creationId xmlns:a16="http://schemas.microsoft.com/office/drawing/2014/main" id="{8514FC4D-3B54-4FD3-81CB-DB2E63A993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089"/>
                <a:ext cx="3696" cy="17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91" name="Rectangle 499">
                <a:extLst>
                  <a:ext uri="{FF2B5EF4-FFF2-40B4-BE49-F238E27FC236}">
                    <a16:creationId xmlns:a16="http://schemas.microsoft.com/office/drawing/2014/main" id="{7586A3C3-CA71-4ACA-BECF-AD886FA45E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106"/>
                <a:ext cx="3696" cy="17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92" name="Rectangle 500">
                <a:extLst>
                  <a:ext uri="{FF2B5EF4-FFF2-40B4-BE49-F238E27FC236}">
                    <a16:creationId xmlns:a16="http://schemas.microsoft.com/office/drawing/2014/main" id="{136B67F3-6A15-4772-919B-799150F3E2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123"/>
                <a:ext cx="3696" cy="17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93" name="Rectangle 501">
                <a:extLst>
                  <a:ext uri="{FF2B5EF4-FFF2-40B4-BE49-F238E27FC236}">
                    <a16:creationId xmlns:a16="http://schemas.microsoft.com/office/drawing/2014/main" id="{ED04935A-A3B5-414C-B3DE-0D77E0EF3F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140"/>
                <a:ext cx="3696" cy="18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94" name="Rectangle 502">
                <a:extLst>
                  <a:ext uri="{FF2B5EF4-FFF2-40B4-BE49-F238E27FC236}">
                    <a16:creationId xmlns:a16="http://schemas.microsoft.com/office/drawing/2014/main" id="{34BE6E75-F1A0-4111-9383-27E48FB127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158"/>
                <a:ext cx="3696" cy="17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95" name="Rectangle 503">
                <a:extLst>
                  <a:ext uri="{FF2B5EF4-FFF2-40B4-BE49-F238E27FC236}">
                    <a16:creationId xmlns:a16="http://schemas.microsoft.com/office/drawing/2014/main" id="{83F68CCF-4FE0-4C01-8BB4-292AB44786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175"/>
                <a:ext cx="3696" cy="17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96" name="Rectangle 504">
                <a:extLst>
                  <a:ext uri="{FF2B5EF4-FFF2-40B4-BE49-F238E27FC236}">
                    <a16:creationId xmlns:a16="http://schemas.microsoft.com/office/drawing/2014/main" id="{28C70081-F0CE-43D3-8C18-77A72CD1C4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192"/>
                <a:ext cx="3696" cy="17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97" name="Rectangle 505">
                <a:extLst>
                  <a:ext uri="{FF2B5EF4-FFF2-40B4-BE49-F238E27FC236}">
                    <a16:creationId xmlns:a16="http://schemas.microsoft.com/office/drawing/2014/main" id="{04AE39F4-4EE3-47F3-8516-03B5B68A28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209"/>
                <a:ext cx="3696" cy="17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98" name="Rectangle 506">
                <a:extLst>
                  <a:ext uri="{FF2B5EF4-FFF2-40B4-BE49-F238E27FC236}">
                    <a16:creationId xmlns:a16="http://schemas.microsoft.com/office/drawing/2014/main" id="{9BFC13AF-2EDB-4B97-9E9D-6AA861D26B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226"/>
                <a:ext cx="3696" cy="17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199" name="Rectangle 507">
                <a:extLst>
                  <a:ext uri="{FF2B5EF4-FFF2-40B4-BE49-F238E27FC236}">
                    <a16:creationId xmlns:a16="http://schemas.microsoft.com/office/drawing/2014/main" id="{35870F4A-DF69-48AE-8DE2-F4E52391BC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243"/>
                <a:ext cx="3696" cy="17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00" name="Rectangle 508">
                <a:extLst>
                  <a:ext uri="{FF2B5EF4-FFF2-40B4-BE49-F238E27FC236}">
                    <a16:creationId xmlns:a16="http://schemas.microsoft.com/office/drawing/2014/main" id="{248096F5-1580-48DF-86A5-6792BDAD67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260"/>
                <a:ext cx="3696" cy="17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01" name="Rectangle 509">
                <a:extLst>
                  <a:ext uri="{FF2B5EF4-FFF2-40B4-BE49-F238E27FC236}">
                    <a16:creationId xmlns:a16="http://schemas.microsoft.com/office/drawing/2014/main" id="{A5FE601E-4D70-42DC-96CE-9FF0313D48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277"/>
                <a:ext cx="3696" cy="18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02" name="Rectangle 510">
                <a:extLst>
                  <a:ext uri="{FF2B5EF4-FFF2-40B4-BE49-F238E27FC236}">
                    <a16:creationId xmlns:a16="http://schemas.microsoft.com/office/drawing/2014/main" id="{FEC94BC9-C8A4-4746-96B3-9FDF4754D9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295"/>
                <a:ext cx="3696" cy="17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03" name="Rectangle 511">
                <a:extLst>
                  <a:ext uri="{FF2B5EF4-FFF2-40B4-BE49-F238E27FC236}">
                    <a16:creationId xmlns:a16="http://schemas.microsoft.com/office/drawing/2014/main" id="{4DD890AB-69CE-4D75-9946-8D10398BC4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312"/>
                <a:ext cx="3696" cy="17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04" name="Rectangle 512">
                <a:extLst>
                  <a:ext uri="{FF2B5EF4-FFF2-40B4-BE49-F238E27FC236}">
                    <a16:creationId xmlns:a16="http://schemas.microsoft.com/office/drawing/2014/main" id="{2C218C31-3039-4C63-9D7A-92441A4445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329"/>
                <a:ext cx="3696" cy="17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05" name="Rectangle 513">
                <a:extLst>
                  <a:ext uri="{FF2B5EF4-FFF2-40B4-BE49-F238E27FC236}">
                    <a16:creationId xmlns:a16="http://schemas.microsoft.com/office/drawing/2014/main" id="{872DAD40-BDCE-49C3-9B89-A860777246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346"/>
                <a:ext cx="3696" cy="18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06" name="Rectangle 514">
                <a:extLst>
                  <a:ext uri="{FF2B5EF4-FFF2-40B4-BE49-F238E27FC236}">
                    <a16:creationId xmlns:a16="http://schemas.microsoft.com/office/drawing/2014/main" id="{50879BB5-D78B-48DD-A7B3-D260693EAD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364"/>
                <a:ext cx="3696" cy="17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07" name="Rectangle 515">
                <a:extLst>
                  <a:ext uri="{FF2B5EF4-FFF2-40B4-BE49-F238E27FC236}">
                    <a16:creationId xmlns:a16="http://schemas.microsoft.com/office/drawing/2014/main" id="{75389069-01CA-404A-AFD9-19FBC2EB19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381"/>
                <a:ext cx="3696" cy="17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08" name="Rectangle 516">
                <a:extLst>
                  <a:ext uri="{FF2B5EF4-FFF2-40B4-BE49-F238E27FC236}">
                    <a16:creationId xmlns:a16="http://schemas.microsoft.com/office/drawing/2014/main" id="{8DE33C30-1482-46B1-8F22-0D46FE5B44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398"/>
                <a:ext cx="3696" cy="17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09" name="Rectangle 517">
                <a:extLst>
                  <a:ext uri="{FF2B5EF4-FFF2-40B4-BE49-F238E27FC236}">
                    <a16:creationId xmlns:a16="http://schemas.microsoft.com/office/drawing/2014/main" id="{F9271DD3-CF26-4C75-B091-DE73842114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415"/>
                <a:ext cx="3696" cy="18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10" name="Rectangle 518">
                <a:extLst>
                  <a:ext uri="{FF2B5EF4-FFF2-40B4-BE49-F238E27FC236}">
                    <a16:creationId xmlns:a16="http://schemas.microsoft.com/office/drawing/2014/main" id="{67300A1B-2E90-4EED-A0A2-2D953C601E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433"/>
                <a:ext cx="3696" cy="17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11" name="Rectangle 519">
                <a:extLst>
                  <a:ext uri="{FF2B5EF4-FFF2-40B4-BE49-F238E27FC236}">
                    <a16:creationId xmlns:a16="http://schemas.microsoft.com/office/drawing/2014/main" id="{2F517C80-35F7-4C75-B8BD-232666B1C0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450"/>
                <a:ext cx="3696" cy="17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12" name="Rectangle 520">
                <a:extLst>
                  <a:ext uri="{FF2B5EF4-FFF2-40B4-BE49-F238E27FC236}">
                    <a16:creationId xmlns:a16="http://schemas.microsoft.com/office/drawing/2014/main" id="{55E50C33-C682-4A86-9D31-275535B75A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467"/>
                <a:ext cx="3696" cy="9"/>
              </a:xfrm>
              <a:prstGeom prst="rect">
                <a:avLst/>
              </a:prstGeom>
              <a:solidFill>
                <a:srgbClr val="000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13" name="Rectangle 521">
                <a:extLst>
                  <a:ext uri="{FF2B5EF4-FFF2-40B4-BE49-F238E27FC236}">
                    <a16:creationId xmlns:a16="http://schemas.microsoft.com/office/drawing/2014/main" id="{B989CC98-2C91-4699-8410-889C2D063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467"/>
                <a:ext cx="1616" cy="18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14" name="Rectangle 522">
                <a:extLst>
                  <a:ext uri="{FF2B5EF4-FFF2-40B4-BE49-F238E27FC236}">
                    <a16:creationId xmlns:a16="http://schemas.microsoft.com/office/drawing/2014/main" id="{1176D975-31E0-42D0-96BD-F9300EB207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485"/>
                <a:ext cx="1616" cy="16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15" name="Rectangle 523">
                <a:extLst>
                  <a:ext uri="{FF2B5EF4-FFF2-40B4-BE49-F238E27FC236}">
                    <a16:creationId xmlns:a16="http://schemas.microsoft.com/office/drawing/2014/main" id="{5F31CE29-0526-483A-9496-634992454D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501"/>
                <a:ext cx="1616" cy="18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16" name="Rectangle 524">
                <a:extLst>
                  <a:ext uri="{FF2B5EF4-FFF2-40B4-BE49-F238E27FC236}">
                    <a16:creationId xmlns:a16="http://schemas.microsoft.com/office/drawing/2014/main" id="{7DC6EB8F-2625-439C-AC28-F5EF92D18E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519"/>
                <a:ext cx="1616" cy="17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17" name="Rectangle 525">
                <a:extLst>
                  <a:ext uri="{FF2B5EF4-FFF2-40B4-BE49-F238E27FC236}">
                    <a16:creationId xmlns:a16="http://schemas.microsoft.com/office/drawing/2014/main" id="{0A15A1E8-4DAF-4AC1-BBCA-E971E9F9BF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536"/>
                <a:ext cx="1616" cy="17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18" name="Rectangle 526">
                <a:extLst>
                  <a:ext uri="{FF2B5EF4-FFF2-40B4-BE49-F238E27FC236}">
                    <a16:creationId xmlns:a16="http://schemas.microsoft.com/office/drawing/2014/main" id="{167F067E-DDBC-43FE-9549-CD04BE6E31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553"/>
                <a:ext cx="1616" cy="17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19" name="Rectangle 527">
                <a:extLst>
                  <a:ext uri="{FF2B5EF4-FFF2-40B4-BE49-F238E27FC236}">
                    <a16:creationId xmlns:a16="http://schemas.microsoft.com/office/drawing/2014/main" id="{95F42C04-30CA-41A7-9A31-D2E3A0304A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570"/>
                <a:ext cx="1616" cy="17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20" name="Rectangle 528">
                <a:extLst>
                  <a:ext uri="{FF2B5EF4-FFF2-40B4-BE49-F238E27FC236}">
                    <a16:creationId xmlns:a16="http://schemas.microsoft.com/office/drawing/2014/main" id="{45C3A71D-FFF4-4BEC-9B20-4ECCAD267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587"/>
                <a:ext cx="1616" cy="17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21" name="Rectangle 529">
                <a:extLst>
                  <a:ext uri="{FF2B5EF4-FFF2-40B4-BE49-F238E27FC236}">
                    <a16:creationId xmlns:a16="http://schemas.microsoft.com/office/drawing/2014/main" id="{3C33AD54-721D-4961-B98D-640A330B57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604"/>
                <a:ext cx="1616" cy="17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22" name="Rectangle 530">
                <a:extLst>
                  <a:ext uri="{FF2B5EF4-FFF2-40B4-BE49-F238E27FC236}">
                    <a16:creationId xmlns:a16="http://schemas.microsoft.com/office/drawing/2014/main" id="{58D6E7AB-A05B-4AAB-B874-E66E1831B7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621"/>
                <a:ext cx="1616" cy="18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23" name="Rectangle 531">
                <a:extLst>
                  <a:ext uri="{FF2B5EF4-FFF2-40B4-BE49-F238E27FC236}">
                    <a16:creationId xmlns:a16="http://schemas.microsoft.com/office/drawing/2014/main" id="{38082578-9A3D-493C-A9D1-A1BD4BE026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639"/>
                <a:ext cx="1616" cy="17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24" name="Rectangle 532">
                <a:extLst>
                  <a:ext uri="{FF2B5EF4-FFF2-40B4-BE49-F238E27FC236}">
                    <a16:creationId xmlns:a16="http://schemas.microsoft.com/office/drawing/2014/main" id="{EEDEE3D2-507F-45FE-9155-627F719538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656"/>
                <a:ext cx="1616" cy="17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25" name="Rectangle 533">
                <a:extLst>
                  <a:ext uri="{FF2B5EF4-FFF2-40B4-BE49-F238E27FC236}">
                    <a16:creationId xmlns:a16="http://schemas.microsoft.com/office/drawing/2014/main" id="{6B7E4556-8BEC-4CBA-82D4-9782AFF6CC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673"/>
                <a:ext cx="1616" cy="17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26" name="Rectangle 534">
                <a:extLst>
                  <a:ext uri="{FF2B5EF4-FFF2-40B4-BE49-F238E27FC236}">
                    <a16:creationId xmlns:a16="http://schemas.microsoft.com/office/drawing/2014/main" id="{D8C0C315-0B1D-41EA-B955-4AF26841B8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690"/>
                <a:ext cx="1616" cy="17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27" name="Rectangle 535">
                <a:extLst>
                  <a:ext uri="{FF2B5EF4-FFF2-40B4-BE49-F238E27FC236}">
                    <a16:creationId xmlns:a16="http://schemas.microsoft.com/office/drawing/2014/main" id="{E2E89ADF-8511-4E32-B38D-AC55930BC0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707"/>
                <a:ext cx="1616" cy="17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28" name="Rectangle 536">
                <a:extLst>
                  <a:ext uri="{FF2B5EF4-FFF2-40B4-BE49-F238E27FC236}">
                    <a16:creationId xmlns:a16="http://schemas.microsoft.com/office/drawing/2014/main" id="{4764C828-7953-41D9-9CFE-22C105AFCC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724"/>
                <a:ext cx="1616" cy="17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29" name="Rectangle 537">
                <a:extLst>
                  <a:ext uri="{FF2B5EF4-FFF2-40B4-BE49-F238E27FC236}">
                    <a16:creationId xmlns:a16="http://schemas.microsoft.com/office/drawing/2014/main" id="{BC6CD7D1-7A5F-4C64-9642-122A82D87B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741"/>
                <a:ext cx="1616" cy="17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30" name="Rectangle 538">
                <a:extLst>
                  <a:ext uri="{FF2B5EF4-FFF2-40B4-BE49-F238E27FC236}">
                    <a16:creationId xmlns:a16="http://schemas.microsoft.com/office/drawing/2014/main" id="{53CE9265-AFE4-4651-A0A4-5D43DE47A5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758"/>
                <a:ext cx="1616" cy="17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31" name="Rectangle 539">
                <a:extLst>
                  <a:ext uri="{FF2B5EF4-FFF2-40B4-BE49-F238E27FC236}">
                    <a16:creationId xmlns:a16="http://schemas.microsoft.com/office/drawing/2014/main" id="{03A4BE17-D5E9-4BD6-B83B-B318C61093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775"/>
                <a:ext cx="1616" cy="17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32" name="Rectangle 540">
                <a:extLst>
                  <a:ext uri="{FF2B5EF4-FFF2-40B4-BE49-F238E27FC236}">
                    <a16:creationId xmlns:a16="http://schemas.microsoft.com/office/drawing/2014/main" id="{A4C11061-C776-4D69-AFCC-24FCA6D312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792"/>
                <a:ext cx="1616" cy="18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33" name="Rectangle 541">
                <a:extLst>
                  <a:ext uri="{FF2B5EF4-FFF2-40B4-BE49-F238E27FC236}">
                    <a16:creationId xmlns:a16="http://schemas.microsoft.com/office/drawing/2014/main" id="{959C4255-5B56-4780-AF80-34AA0417B9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810"/>
                <a:ext cx="1616" cy="17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34" name="Rectangle 542">
                <a:extLst>
                  <a:ext uri="{FF2B5EF4-FFF2-40B4-BE49-F238E27FC236}">
                    <a16:creationId xmlns:a16="http://schemas.microsoft.com/office/drawing/2014/main" id="{C76EC359-D553-43E4-AC6F-A1A301AA33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827"/>
                <a:ext cx="1616" cy="17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35" name="Rectangle 543">
                <a:extLst>
                  <a:ext uri="{FF2B5EF4-FFF2-40B4-BE49-F238E27FC236}">
                    <a16:creationId xmlns:a16="http://schemas.microsoft.com/office/drawing/2014/main" id="{C0086D31-4B82-4090-8223-66C2D1B818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844"/>
                <a:ext cx="1616" cy="17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36" name="Rectangle 544">
                <a:extLst>
                  <a:ext uri="{FF2B5EF4-FFF2-40B4-BE49-F238E27FC236}">
                    <a16:creationId xmlns:a16="http://schemas.microsoft.com/office/drawing/2014/main" id="{A2EF2524-EE59-4AAE-9A64-E86DE0AF3B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861"/>
                <a:ext cx="1616" cy="17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37" name="Rectangle 545">
                <a:extLst>
                  <a:ext uri="{FF2B5EF4-FFF2-40B4-BE49-F238E27FC236}">
                    <a16:creationId xmlns:a16="http://schemas.microsoft.com/office/drawing/2014/main" id="{ED7991CB-5A2A-4A1A-93E3-AA3BBF37D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878"/>
                <a:ext cx="1616" cy="17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38" name="Rectangle 546">
                <a:extLst>
                  <a:ext uri="{FF2B5EF4-FFF2-40B4-BE49-F238E27FC236}">
                    <a16:creationId xmlns:a16="http://schemas.microsoft.com/office/drawing/2014/main" id="{E8837759-D22D-454A-ACC2-3C05C2CC37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895"/>
                <a:ext cx="1616" cy="17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39" name="Rectangle 547">
                <a:extLst>
                  <a:ext uri="{FF2B5EF4-FFF2-40B4-BE49-F238E27FC236}">
                    <a16:creationId xmlns:a16="http://schemas.microsoft.com/office/drawing/2014/main" id="{E369DC7D-0624-43AE-B5FB-8CDEAA9115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912"/>
                <a:ext cx="1616" cy="17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40" name="Rectangle 548">
                <a:extLst>
                  <a:ext uri="{FF2B5EF4-FFF2-40B4-BE49-F238E27FC236}">
                    <a16:creationId xmlns:a16="http://schemas.microsoft.com/office/drawing/2014/main" id="{9762037A-8AC7-4FD3-9E38-0779783138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929"/>
                <a:ext cx="1616" cy="17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41" name="Rectangle 549">
                <a:extLst>
                  <a:ext uri="{FF2B5EF4-FFF2-40B4-BE49-F238E27FC236}">
                    <a16:creationId xmlns:a16="http://schemas.microsoft.com/office/drawing/2014/main" id="{7B21ED8A-4BF3-4B3D-A292-7965CAC638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946"/>
                <a:ext cx="1616" cy="18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42" name="Rectangle 550">
                <a:extLst>
                  <a:ext uri="{FF2B5EF4-FFF2-40B4-BE49-F238E27FC236}">
                    <a16:creationId xmlns:a16="http://schemas.microsoft.com/office/drawing/2014/main" id="{CD54B880-1614-4818-BE6B-38B6C89789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964"/>
                <a:ext cx="1616" cy="17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43" name="Rectangle 551">
                <a:extLst>
                  <a:ext uri="{FF2B5EF4-FFF2-40B4-BE49-F238E27FC236}">
                    <a16:creationId xmlns:a16="http://schemas.microsoft.com/office/drawing/2014/main" id="{7A272385-B1E1-4A5D-B6F6-47203E8C2E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981"/>
                <a:ext cx="161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44" name="Rectangle 552">
                <a:extLst>
                  <a:ext uri="{FF2B5EF4-FFF2-40B4-BE49-F238E27FC236}">
                    <a16:creationId xmlns:a16="http://schemas.microsoft.com/office/drawing/2014/main" id="{3B691787-D581-42FC-8E0A-74A1EA8723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476"/>
                <a:ext cx="1616" cy="51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45" name="Rectangle 553">
                <a:extLst>
                  <a:ext uri="{FF2B5EF4-FFF2-40B4-BE49-F238E27FC236}">
                    <a16:creationId xmlns:a16="http://schemas.microsoft.com/office/drawing/2014/main" id="{90A21FE3-258A-46F7-B590-50FC1D780C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467"/>
                <a:ext cx="1616" cy="18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46" name="Rectangle 554">
                <a:extLst>
                  <a:ext uri="{FF2B5EF4-FFF2-40B4-BE49-F238E27FC236}">
                    <a16:creationId xmlns:a16="http://schemas.microsoft.com/office/drawing/2014/main" id="{E5CDDB8A-B476-4C22-B1B7-107DEACCF3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485"/>
                <a:ext cx="1616" cy="16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47" name="Rectangle 555">
                <a:extLst>
                  <a:ext uri="{FF2B5EF4-FFF2-40B4-BE49-F238E27FC236}">
                    <a16:creationId xmlns:a16="http://schemas.microsoft.com/office/drawing/2014/main" id="{AB378AA8-4370-4A61-9430-EF06335784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501"/>
                <a:ext cx="1616" cy="18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48" name="Rectangle 556">
                <a:extLst>
                  <a:ext uri="{FF2B5EF4-FFF2-40B4-BE49-F238E27FC236}">
                    <a16:creationId xmlns:a16="http://schemas.microsoft.com/office/drawing/2014/main" id="{96111AAB-DC02-4EFD-864E-FB51A199CE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519"/>
                <a:ext cx="1616" cy="17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49" name="Rectangle 557">
                <a:extLst>
                  <a:ext uri="{FF2B5EF4-FFF2-40B4-BE49-F238E27FC236}">
                    <a16:creationId xmlns:a16="http://schemas.microsoft.com/office/drawing/2014/main" id="{79B0CC9F-AD01-49F9-A503-3EBD65020A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536"/>
                <a:ext cx="1616" cy="17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50" name="Rectangle 558">
                <a:extLst>
                  <a:ext uri="{FF2B5EF4-FFF2-40B4-BE49-F238E27FC236}">
                    <a16:creationId xmlns:a16="http://schemas.microsoft.com/office/drawing/2014/main" id="{1AEBA47C-12EE-479B-82EB-D8C304AE25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553"/>
                <a:ext cx="1616" cy="17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51" name="Rectangle 559">
                <a:extLst>
                  <a:ext uri="{FF2B5EF4-FFF2-40B4-BE49-F238E27FC236}">
                    <a16:creationId xmlns:a16="http://schemas.microsoft.com/office/drawing/2014/main" id="{DC89A5B9-EB22-4C04-8490-1C97DCE621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570"/>
                <a:ext cx="1616" cy="17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52" name="Rectangle 560">
                <a:extLst>
                  <a:ext uri="{FF2B5EF4-FFF2-40B4-BE49-F238E27FC236}">
                    <a16:creationId xmlns:a16="http://schemas.microsoft.com/office/drawing/2014/main" id="{0B2DD68E-C187-49DE-995A-2943A2ECB5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587"/>
                <a:ext cx="1616" cy="17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53" name="Rectangle 561">
                <a:extLst>
                  <a:ext uri="{FF2B5EF4-FFF2-40B4-BE49-F238E27FC236}">
                    <a16:creationId xmlns:a16="http://schemas.microsoft.com/office/drawing/2014/main" id="{66BF1DF7-B49D-4206-979E-787AD88F10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604"/>
                <a:ext cx="1616" cy="17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54" name="Rectangle 562">
                <a:extLst>
                  <a:ext uri="{FF2B5EF4-FFF2-40B4-BE49-F238E27FC236}">
                    <a16:creationId xmlns:a16="http://schemas.microsoft.com/office/drawing/2014/main" id="{2847E43B-46D5-4174-A75C-16E19512DC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621"/>
                <a:ext cx="1616" cy="18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55" name="Rectangle 563">
                <a:extLst>
                  <a:ext uri="{FF2B5EF4-FFF2-40B4-BE49-F238E27FC236}">
                    <a16:creationId xmlns:a16="http://schemas.microsoft.com/office/drawing/2014/main" id="{1C9D3DFA-E087-4293-A181-625599D7CC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639"/>
                <a:ext cx="1616" cy="17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56" name="Rectangle 564">
                <a:extLst>
                  <a:ext uri="{FF2B5EF4-FFF2-40B4-BE49-F238E27FC236}">
                    <a16:creationId xmlns:a16="http://schemas.microsoft.com/office/drawing/2014/main" id="{6F754145-A242-4654-A631-ECFEAD66A4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656"/>
                <a:ext cx="1616" cy="17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57" name="Rectangle 565">
                <a:extLst>
                  <a:ext uri="{FF2B5EF4-FFF2-40B4-BE49-F238E27FC236}">
                    <a16:creationId xmlns:a16="http://schemas.microsoft.com/office/drawing/2014/main" id="{42C4AC95-C3AB-4E3F-B42E-9752E591AA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673"/>
                <a:ext cx="1616" cy="17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58" name="Rectangle 566">
                <a:extLst>
                  <a:ext uri="{FF2B5EF4-FFF2-40B4-BE49-F238E27FC236}">
                    <a16:creationId xmlns:a16="http://schemas.microsoft.com/office/drawing/2014/main" id="{B97762F9-97F8-4C96-A7B8-842102A389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690"/>
                <a:ext cx="1616" cy="17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59" name="Rectangle 567">
                <a:extLst>
                  <a:ext uri="{FF2B5EF4-FFF2-40B4-BE49-F238E27FC236}">
                    <a16:creationId xmlns:a16="http://schemas.microsoft.com/office/drawing/2014/main" id="{FADCE90C-392D-4807-80E3-930CE7608F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707"/>
                <a:ext cx="1616" cy="17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60" name="Rectangle 568">
                <a:extLst>
                  <a:ext uri="{FF2B5EF4-FFF2-40B4-BE49-F238E27FC236}">
                    <a16:creationId xmlns:a16="http://schemas.microsoft.com/office/drawing/2014/main" id="{3FFE8F91-AA41-4A50-84D5-522E3BA496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724"/>
                <a:ext cx="1616" cy="17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61" name="Rectangle 569">
                <a:extLst>
                  <a:ext uri="{FF2B5EF4-FFF2-40B4-BE49-F238E27FC236}">
                    <a16:creationId xmlns:a16="http://schemas.microsoft.com/office/drawing/2014/main" id="{AA03E402-FA54-4FF3-A3A7-42E7F4F43E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741"/>
                <a:ext cx="1616" cy="17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62" name="Rectangle 570">
                <a:extLst>
                  <a:ext uri="{FF2B5EF4-FFF2-40B4-BE49-F238E27FC236}">
                    <a16:creationId xmlns:a16="http://schemas.microsoft.com/office/drawing/2014/main" id="{06384148-7BAD-42AB-843C-F9D61E33CA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758"/>
                <a:ext cx="1616" cy="17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63" name="Rectangle 571">
                <a:extLst>
                  <a:ext uri="{FF2B5EF4-FFF2-40B4-BE49-F238E27FC236}">
                    <a16:creationId xmlns:a16="http://schemas.microsoft.com/office/drawing/2014/main" id="{516D8704-417B-46E1-AB7C-F11D41BD98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775"/>
                <a:ext cx="1616" cy="17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64" name="Rectangle 572">
                <a:extLst>
                  <a:ext uri="{FF2B5EF4-FFF2-40B4-BE49-F238E27FC236}">
                    <a16:creationId xmlns:a16="http://schemas.microsoft.com/office/drawing/2014/main" id="{575D9433-7B97-4FC7-B0EC-4FBF39CECF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792"/>
                <a:ext cx="1616" cy="18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65" name="Rectangle 573">
                <a:extLst>
                  <a:ext uri="{FF2B5EF4-FFF2-40B4-BE49-F238E27FC236}">
                    <a16:creationId xmlns:a16="http://schemas.microsoft.com/office/drawing/2014/main" id="{6D6F7C6F-C6D2-45A4-B67C-2D286EF5FA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810"/>
                <a:ext cx="1616" cy="17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66" name="Rectangle 574">
                <a:extLst>
                  <a:ext uri="{FF2B5EF4-FFF2-40B4-BE49-F238E27FC236}">
                    <a16:creationId xmlns:a16="http://schemas.microsoft.com/office/drawing/2014/main" id="{3BAC98F4-CC74-489E-B615-C3A650670E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827"/>
                <a:ext cx="1616" cy="17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67" name="Rectangle 575">
                <a:extLst>
                  <a:ext uri="{FF2B5EF4-FFF2-40B4-BE49-F238E27FC236}">
                    <a16:creationId xmlns:a16="http://schemas.microsoft.com/office/drawing/2014/main" id="{2425B007-1AB9-4D43-9068-58EFB80766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844"/>
                <a:ext cx="1616" cy="17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68" name="Rectangle 576">
                <a:extLst>
                  <a:ext uri="{FF2B5EF4-FFF2-40B4-BE49-F238E27FC236}">
                    <a16:creationId xmlns:a16="http://schemas.microsoft.com/office/drawing/2014/main" id="{FFA7C342-71B8-4BEC-8768-59D2400091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861"/>
                <a:ext cx="1616" cy="17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69" name="Rectangle 577">
                <a:extLst>
                  <a:ext uri="{FF2B5EF4-FFF2-40B4-BE49-F238E27FC236}">
                    <a16:creationId xmlns:a16="http://schemas.microsoft.com/office/drawing/2014/main" id="{91461ABA-EA98-4F8A-8B45-5ECCD45CAC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878"/>
                <a:ext cx="1616" cy="17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70" name="Rectangle 578">
                <a:extLst>
                  <a:ext uri="{FF2B5EF4-FFF2-40B4-BE49-F238E27FC236}">
                    <a16:creationId xmlns:a16="http://schemas.microsoft.com/office/drawing/2014/main" id="{03314FAC-BB4C-4CB5-9F30-629CC1D997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895"/>
                <a:ext cx="1616" cy="17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71" name="Rectangle 579">
                <a:extLst>
                  <a:ext uri="{FF2B5EF4-FFF2-40B4-BE49-F238E27FC236}">
                    <a16:creationId xmlns:a16="http://schemas.microsoft.com/office/drawing/2014/main" id="{B032616F-BBD7-4C33-B517-23726B0DFF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912"/>
                <a:ext cx="1616" cy="17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72" name="Rectangle 580">
                <a:extLst>
                  <a:ext uri="{FF2B5EF4-FFF2-40B4-BE49-F238E27FC236}">
                    <a16:creationId xmlns:a16="http://schemas.microsoft.com/office/drawing/2014/main" id="{88E2C82B-F6F0-48D3-9BDE-0DCE344F43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929"/>
                <a:ext cx="1616" cy="17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73" name="Rectangle 581">
                <a:extLst>
                  <a:ext uri="{FF2B5EF4-FFF2-40B4-BE49-F238E27FC236}">
                    <a16:creationId xmlns:a16="http://schemas.microsoft.com/office/drawing/2014/main" id="{2ACBB526-B1BA-4F10-A9C0-AF87667215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946"/>
                <a:ext cx="1616" cy="18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74" name="Rectangle 582">
                <a:extLst>
                  <a:ext uri="{FF2B5EF4-FFF2-40B4-BE49-F238E27FC236}">
                    <a16:creationId xmlns:a16="http://schemas.microsoft.com/office/drawing/2014/main" id="{BDD20CB9-1B27-4C75-857F-40956ED231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964"/>
                <a:ext cx="1616" cy="17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75" name="Rectangle 583">
                <a:extLst>
                  <a:ext uri="{FF2B5EF4-FFF2-40B4-BE49-F238E27FC236}">
                    <a16:creationId xmlns:a16="http://schemas.microsoft.com/office/drawing/2014/main" id="{EBB43E26-B57B-449D-ABAE-BA8946B5F0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981"/>
                <a:ext cx="161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76" name="Rectangle 584">
                <a:extLst>
                  <a:ext uri="{FF2B5EF4-FFF2-40B4-BE49-F238E27FC236}">
                    <a16:creationId xmlns:a16="http://schemas.microsoft.com/office/drawing/2014/main" id="{19CCE6CF-B6DC-40EA-BF9A-072B98FEA3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467"/>
                <a:ext cx="3696" cy="18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77" name="Rectangle 585">
                <a:extLst>
                  <a:ext uri="{FF2B5EF4-FFF2-40B4-BE49-F238E27FC236}">
                    <a16:creationId xmlns:a16="http://schemas.microsoft.com/office/drawing/2014/main" id="{4A112A44-9C5D-4CDD-9128-6EEEF6ACFF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485"/>
                <a:ext cx="3696" cy="16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78" name="Rectangle 586">
                <a:extLst>
                  <a:ext uri="{FF2B5EF4-FFF2-40B4-BE49-F238E27FC236}">
                    <a16:creationId xmlns:a16="http://schemas.microsoft.com/office/drawing/2014/main" id="{EE64569F-8823-4926-A464-AE44E61B62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501"/>
                <a:ext cx="3696" cy="18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79" name="Rectangle 587">
                <a:extLst>
                  <a:ext uri="{FF2B5EF4-FFF2-40B4-BE49-F238E27FC236}">
                    <a16:creationId xmlns:a16="http://schemas.microsoft.com/office/drawing/2014/main" id="{902E59BA-3CE4-4CCB-A604-1EB1BA9E7E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519"/>
                <a:ext cx="3696" cy="17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80" name="Rectangle 588">
                <a:extLst>
                  <a:ext uri="{FF2B5EF4-FFF2-40B4-BE49-F238E27FC236}">
                    <a16:creationId xmlns:a16="http://schemas.microsoft.com/office/drawing/2014/main" id="{1CF5337C-CA0D-4F04-8EE9-6368E77106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536"/>
                <a:ext cx="3696" cy="17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81" name="Rectangle 589">
                <a:extLst>
                  <a:ext uri="{FF2B5EF4-FFF2-40B4-BE49-F238E27FC236}">
                    <a16:creationId xmlns:a16="http://schemas.microsoft.com/office/drawing/2014/main" id="{FE0334F2-47BD-4F68-8D22-EFBAE1F5A9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553"/>
                <a:ext cx="3696" cy="17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82" name="Rectangle 590">
                <a:extLst>
                  <a:ext uri="{FF2B5EF4-FFF2-40B4-BE49-F238E27FC236}">
                    <a16:creationId xmlns:a16="http://schemas.microsoft.com/office/drawing/2014/main" id="{AA9452DF-59E5-46D6-8D3A-361E4659EC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570"/>
                <a:ext cx="3696" cy="17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83" name="Rectangle 591">
                <a:extLst>
                  <a:ext uri="{FF2B5EF4-FFF2-40B4-BE49-F238E27FC236}">
                    <a16:creationId xmlns:a16="http://schemas.microsoft.com/office/drawing/2014/main" id="{AEEF069B-0457-4685-9DEB-0991451707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587"/>
                <a:ext cx="3696" cy="17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84" name="Rectangle 592">
                <a:extLst>
                  <a:ext uri="{FF2B5EF4-FFF2-40B4-BE49-F238E27FC236}">
                    <a16:creationId xmlns:a16="http://schemas.microsoft.com/office/drawing/2014/main" id="{448C6F9A-3415-4E7B-AFD1-6780BEB155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604"/>
                <a:ext cx="3696" cy="17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85" name="Rectangle 593">
                <a:extLst>
                  <a:ext uri="{FF2B5EF4-FFF2-40B4-BE49-F238E27FC236}">
                    <a16:creationId xmlns:a16="http://schemas.microsoft.com/office/drawing/2014/main" id="{1E95F3D4-9C9D-443A-8050-A670696310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621"/>
                <a:ext cx="3696" cy="18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86" name="Rectangle 594">
                <a:extLst>
                  <a:ext uri="{FF2B5EF4-FFF2-40B4-BE49-F238E27FC236}">
                    <a16:creationId xmlns:a16="http://schemas.microsoft.com/office/drawing/2014/main" id="{DB1DBDD4-288B-46DB-9D63-BDACDC9406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639"/>
                <a:ext cx="3696" cy="17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87" name="Rectangle 595">
                <a:extLst>
                  <a:ext uri="{FF2B5EF4-FFF2-40B4-BE49-F238E27FC236}">
                    <a16:creationId xmlns:a16="http://schemas.microsoft.com/office/drawing/2014/main" id="{777DBAC0-B4DF-4AAE-9BA0-A70C95711A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656"/>
                <a:ext cx="3696" cy="17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88" name="Rectangle 596">
                <a:extLst>
                  <a:ext uri="{FF2B5EF4-FFF2-40B4-BE49-F238E27FC236}">
                    <a16:creationId xmlns:a16="http://schemas.microsoft.com/office/drawing/2014/main" id="{EAF069E4-435E-4DEF-81F2-8431955162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673"/>
                <a:ext cx="3696" cy="17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89" name="Rectangle 597">
                <a:extLst>
                  <a:ext uri="{FF2B5EF4-FFF2-40B4-BE49-F238E27FC236}">
                    <a16:creationId xmlns:a16="http://schemas.microsoft.com/office/drawing/2014/main" id="{18C55333-AAA9-469B-9C9C-8CC2D9B2CC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690"/>
                <a:ext cx="3696" cy="17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90" name="Rectangle 598">
                <a:extLst>
                  <a:ext uri="{FF2B5EF4-FFF2-40B4-BE49-F238E27FC236}">
                    <a16:creationId xmlns:a16="http://schemas.microsoft.com/office/drawing/2014/main" id="{C19DA299-7C90-4302-9E4B-3334FABD6F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707"/>
                <a:ext cx="3696" cy="17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91" name="Rectangle 599">
                <a:extLst>
                  <a:ext uri="{FF2B5EF4-FFF2-40B4-BE49-F238E27FC236}">
                    <a16:creationId xmlns:a16="http://schemas.microsoft.com/office/drawing/2014/main" id="{5AC3182D-5817-4B24-AD7E-91E3993B58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724"/>
                <a:ext cx="3696" cy="17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92" name="Rectangle 600">
                <a:extLst>
                  <a:ext uri="{FF2B5EF4-FFF2-40B4-BE49-F238E27FC236}">
                    <a16:creationId xmlns:a16="http://schemas.microsoft.com/office/drawing/2014/main" id="{3419DC47-FA3E-4304-A70A-5500A32996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741"/>
                <a:ext cx="3696" cy="17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93" name="Rectangle 601">
                <a:extLst>
                  <a:ext uri="{FF2B5EF4-FFF2-40B4-BE49-F238E27FC236}">
                    <a16:creationId xmlns:a16="http://schemas.microsoft.com/office/drawing/2014/main" id="{75EA20CC-B7BC-4058-8B46-41BE65A3FC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758"/>
                <a:ext cx="3696" cy="17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94" name="Rectangle 602">
                <a:extLst>
                  <a:ext uri="{FF2B5EF4-FFF2-40B4-BE49-F238E27FC236}">
                    <a16:creationId xmlns:a16="http://schemas.microsoft.com/office/drawing/2014/main" id="{5D98A416-34CB-49C1-B4F2-819B14CDC8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775"/>
                <a:ext cx="3696" cy="17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95" name="Rectangle 603">
                <a:extLst>
                  <a:ext uri="{FF2B5EF4-FFF2-40B4-BE49-F238E27FC236}">
                    <a16:creationId xmlns:a16="http://schemas.microsoft.com/office/drawing/2014/main" id="{3CF5DD54-DAFD-4CD6-BE3A-824864F62A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792"/>
                <a:ext cx="3696" cy="18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96" name="Rectangle 604">
                <a:extLst>
                  <a:ext uri="{FF2B5EF4-FFF2-40B4-BE49-F238E27FC236}">
                    <a16:creationId xmlns:a16="http://schemas.microsoft.com/office/drawing/2014/main" id="{83B63B97-73F2-458C-97E0-E5F4B31A3A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810"/>
                <a:ext cx="3696" cy="17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97" name="Rectangle 605">
                <a:extLst>
                  <a:ext uri="{FF2B5EF4-FFF2-40B4-BE49-F238E27FC236}">
                    <a16:creationId xmlns:a16="http://schemas.microsoft.com/office/drawing/2014/main" id="{48027D2B-85E4-4091-BA15-F92CE37E79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827"/>
                <a:ext cx="3696" cy="17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98" name="Rectangle 606">
                <a:extLst>
                  <a:ext uri="{FF2B5EF4-FFF2-40B4-BE49-F238E27FC236}">
                    <a16:creationId xmlns:a16="http://schemas.microsoft.com/office/drawing/2014/main" id="{9E0F753B-6983-4286-989B-66E144413C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844"/>
                <a:ext cx="3696" cy="17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299" name="Rectangle 607">
                <a:extLst>
                  <a:ext uri="{FF2B5EF4-FFF2-40B4-BE49-F238E27FC236}">
                    <a16:creationId xmlns:a16="http://schemas.microsoft.com/office/drawing/2014/main" id="{0D30D48B-695C-4CA3-82AD-D9C2733E00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861"/>
                <a:ext cx="3696" cy="17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00" name="Rectangle 608">
                <a:extLst>
                  <a:ext uri="{FF2B5EF4-FFF2-40B4-BE49-F238E27FC236}">
                    <a16:creationId xmlns:a16="http://schemas.microsoft.com/office/drawing/2014/main" id="{DEE13AD0-2939-4788-A0E8-8CCC1B6A63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878"/>
                <a:ext cx="3696" cy="17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01" name="Rectangle 609">
                <a:extLst>
                  <a:ext uri="{FF2B5EF4-FFF2-40B4-BE49-F238E27FC236}">
                    <a16:creationId xmlns:a16="http://schemas.microsoft.com/office/drawing/2014/main" id="{62EC0974-E085-4A01-856C-64FAFEB00B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895"/>
                <a:ext cx="3696" cy="17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02" name="Rectangle 610">
                <a:extLst>
                  <a:ext uri="{FF2B5EF4-FFF2-40B4-BE49-F238E27FC236}">
                    <a16:creationId xmlns:a16="http://schemas.microsoft.com/office/drawing/2014/main" id="{BF11886F-8939-44F2-B5E2-4B839D08E1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912"/>
                <a:ext cx="3696" cy="17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0303" name="Rectangle 611">
                <a:extLst>
                  <a:ext uri="{FF2B5EF4-FFF2-40B4-BE49-F238E27FC236}">
                    <a16:creationId xmlns:a16="http://schemas.microsoft.com/office/drawing/2014/main" id="{6E18E41F-B1C9-43B2-802D-B6FE08BC05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929"/>
                <a:ext cx="3696" cy="17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130057" name="Rectangle 612">
              <a:extLst>
                <a:ext uri="{FF2B5EF4-FFF2-40B4-BE49-F238E27FC236}">
                  <a16:creationId xmlns:a16="http://schemas.microsoft.com/office/drawing/2014/main" id="{5B9E56E7-23B8-43F5-8EAC-E23B9C561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946"/>
              <a:ext cx="3696" cy="18"/>
            </a:xfrm>
            <a:prstGeom prst="rect">
              <a:avLst/>
            </a:prstGeom>
            <a:solidFill>
              <a:srgbClr val="000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0058" name="Rectangle 613">
              <a:extLst>
                <a:ext uri="{FF2B5EF4-FFF2-40B4-BE49-F238E27FC236}">
                  <a16:creationId xmlns:a16="http://schemas.microsoft.com/office/drawing/2014/main" id="{9DBAFA7D-2156-41EB-B156-5E5312718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964"/>
              <a:ext cx="3696" cy="17"/>
            </a:xfrm>
            <a:prstGeom prst="rect">
              <a:avLst/>
            </a:prstGeom>
            <a:solidFill>
              <a:srgbClr val="000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0059" name="Rectangle 614">
              <a:extLst>
                <a:ext uri="{FF2B5EF4-FFF2-40B4-BE49-F238E27FC236}">
                  <a16:creationId xmlns:a16="http://schemas.microsoft.com/office/drawing/2014/main" id="{216499A8-0972-4056-97A2-8064133B02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981"/>
              <a:ext cx="3696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0060" name="Rectangle 615">
              <a:extLst>
                <a:ext uri="{FF2B5EF4-FFF2-40B4-BE49-F238E27FC236}">
                  <a16:creationId xmlns:a16="http://schemas.microsoft.com/office/drawing/2014/main" id="{60E7711F-C21E-4BC8-BC2D-074775C76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476"/>
              <a:ext cx="3696" cy="5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0061" name="Rectangle 616">
              <a:extLst>
                <a:ext uri="{FF2B5EF4-FFF2-40B4-BE49-F238E27FC236}">
                  <a16:creationId xmlns:a16="http://schemas.microsoft.com/office/drawing/2014/main" id="{D0C774B6-D9F5-4213-950B-9DBC3EB6CB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467"/>
              <a:ext cx="3696" cy="18"/>
            </a:xfrm>
            <a:prstGeom prst="rect">
              <a:avLst/>
            </a:prstGeom>
            <a:solidFill>
              <a:srgbClr val="008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0062" name="Rectangle 617">
              <a:extLst>
                <a:ext uri="{FF2B5EF4-FFF2-40B4-BE49-F238E27FC236}">
                  <a16:creationId xmlns:a16="http://schemas.microsoft.com/office/drawing/2014/main" id="{A4BF6DBA-D99D-48F6-9D44-E85649289C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485"/>
              <a:ext cx="3696" cy="16"/>
            </a:xfrm>
            <a:prstGeom prst="rect">
              <a:avLst/>
            </a:prstGeom>
            <a:solidFill>
              <a:srgbClr val="00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0063" name="Rectangle 618">
              <a:extLst>
                <a:ext uri="{FF2B5EF4-FFF2-40B4-BE49-F238E27FC236}">
                  <a16:creationId xmlns:a16="http://schemas.microsoft.com/office/drawing/2014/main" id="{C896F69B-80E2-43EC-97D2-B12950A439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501"/>
              <a:ext cx="3696" cy="18"/>
            </a:xfrm>
            <a:prstGeom prst="rect">
              <a:avLst/>
            </a:prstGeom>
            <a:solidFill>
              <a:srgbClr val="008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0064" name="Rectangle 619">
              <a:extLst>
                <a:ext uri="{FF2B5EF4-FFF2-40B4-BE49-F238E27FC236}">
                  <a16:creationId xmlns:a16="http://schemas.microsoft.com/office/drawing/2014/main" id="{5F991EF2-91E3-4662-9C09-3F7CE91354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519"/>
              <a:ext cx="3696" cy="17"/>
            </a:xfrm>
            <a:prstGeom prst="rect">
              <a:avLst/>
            </a:prstGeom>
            <a:solidFill>
              <a:srgbClr val="008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0065" name="Rectangle 620">
              <a:extLst>
                <a:ext uri="{FF2B5EF4-FFF2-40B4-BE49-F238E27FC236}">
                  <a16:creationId xmlns:a16="http://schemas.microsoft.com/office/drawing/2014/main" id="{7D5DAF3C-0F8D-4295-A336-AC2925F4F6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536"/>
              <a:ext cx="3696" cy="17"/>
            </a:xfrm>
            <a:prstGeom prst="rect">
              <a:avLst/>
            </a:prstGeom>
            <a:solidFill>
              <a:srgbClr val="007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0066" name="Rectangle 621">
              <a:extLst>
                <a:ext uri="{FF2B5EF4-FFF2-40B4-BE49-F238E27FC236}">
                  <a16:creationId xmlns:a16="http://schemas.microsoft.com/office/drawing/2014/main" id="{F789D004-8A66-49E0-A160-239C430879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553"/>
              <a:ext cx="3696" cy="17"/>
            </a:xfrm>
            <a:prstGeom prst="rect">
              <a:avLst/>
            </a:prstGeom>
            <a:solidFill>
              <a:srgbClr val="00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0067" name="Rectangle 622">
              <a:extLst>
                <a:ext uri="{FF2B5EF4-FFF2-40B4-BE49-F238E27FC236}">
                  <a16:creationId xmlns:a16="http://schemas.microsoft.com/office/drawing/2014/main" id="{D369EB27-DDC2-46D3-BE38-B2D890E4EF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570"/>
              <a:ext cx="3696" cy="17"/>
            </a:xfrm>
            <a:prstGeom prst="rect">
              <a:avLst/>
            </a:prstGeom>
            <a:solidFill>
              <a:srgbClr val="007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0068" name="Rectangle 623">
              <a:extLst>
                <a:ext uri="{FF2B5EF4-FFF2-40B4-BE49-F238E27FC236}">
                  <a16:creationId xmlns:a16="http://schemas.microsoft.com/office/drawing/2014/main" id="{F706F94E-E74F-4696-9E14-D86B1EDFC6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587"/>
              <a:ext cx="3696" cy="17"/>
            </a:xfrm>
            <a:prstGeom prst="rect">
              <a:avLst/>
            </a:prstGeom>
            <a:solidFill>
              <a:srgbClr val="006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0069" name="Rectangle 624">
              <a:extLst>
                <a:ext uri="{FF2B5EF4-FFF2-40B4-BE49-F238E27FC236}">
                  <a16:creationId xmlns:a16="http://schemas.microsoft.com/office/drawing/2014/main" id="{642BE17C-8F2F-4187-AB6C-A0FDF497CF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604"/>
              <a:ext cx="3696" cy="17"/>
            </a:xfrm>
            <a:prstGeom prst="rect">
              <a:avLst/>
            </a:prstGeom>
            <a:solidFill>
              <a:srgbClr val="006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0070" name="Rectangle 625">
              <a:extLst>
                <a:ext uri="{FF2B5EF4-FFF2-40B4-BE49-F238E27FC236}">
                  <a16:creationId xmlns:a16="http://schemas.microsoft.com/office/drawing/2014/main" id="{7AA16C44-6EB5-462F-BB40-D8F672FD0D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621"/>
              <a:ext cx="3696" cy="18"/>
            </a:xfrm>
            <a:prstGeom prst="rect">
              <a:avLst/>
            </a:prstGeom>
            <a:solidFill>
              <a:srgbClr val="006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0071" name="Rectangle 626">
              <a:extLst>
                <a:ext uri="{FF2B5EF4-FFF2-40B4-BE49-F238E27FC236}">
                  <a16:creationId xmlns:a16="http://schemas.microsoft.com/office/drawing/2014/main" id="{C675894D-D4EE-4E42-9D64-2C3716F422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639"/>
              <a:ext cx="3696" cy="17"/>
            </a:xfrm>
            <a:prstGeom prst="rect">
              <a:avLst/>
            </a:prstGeom>
            <a:solidFill>
              <a:srgbClr val="0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0072" name="Rectangle 627">
              <a:extLst>
                <a:ext uri="{FF2B5EF4-FFF2-40B4-BE49-F238E27FC236}">
                  <a16:creationId xmlns:a16="http://schemas.microsoft.com/office/drawing/2014/main" id="{F62CB240-E14E-4653-81E2-D54A00B54D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656"/>
              <a:ext cx="3696" cy="17"/>
            </a:xfrm>
            <a:prstGeom prst="rect">
              <a:avLst/>
            </a:prstGeom>
            <a:solidFill>
              <a:srgbClr val="005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0073" name="Rectangle 628">
              <a:extLst>
                <a:ext uri="{FF2B5EF4-FFF2-40B4-BE49-F238E27FC236}">
                  <a16:creationId xmlns:a16="http://schemas.microsoft.com/office/drawing/2014/main" id="{D3DE1087-AE7D-4CED-AE77-1F9C5B27DF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673"/>
              <a:ext cx="3696" cy="17"/>
            </a:xfrm>
            <a:prstGeom prst="rect">
              <a:avLst/>
            </a:prstGeom>
            <a:solidFill>
              <a:srgbClr val="00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0074" name="Rectangle 629">
              <a:extLst>
                <a:ext uri="{FF2B5EF4-FFF2-40B4-BE49-F238E27FC236}">
                  <a16:creationId xmlns:a16="http://schemas.microsoft.com/office/drawing/2014/main" id="{22D740FB-A4D8-4567-9F2D-118A8DB117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690"/>
              <a:ext cx="3696" cy="17"/>
            </a:xfrm>
            <a:prstGeom prst="rect">
              <a:avLst/>
            </a:prstGeom>
            <a:solidFill>
              <a:srgbClr val="00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0075" name="Rectangle 630">
              <a:extLst>
                <a:ext uri="{FF2B5EF4-FFF2-40B4-BE49-F238E27FC236}">
                  <a16:creationId xmlns:a16="http://schemas.microsoft.com/office/drawing/2014/main" id="{9E75CEA9-9C15-4E2B-9438-ED99B20333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707"/>
              <a:ext cx="3696" cy="17"/>
            </a:xfrm>
            <a:prstGeom prst="rect">
              <a:avLst/>
            </a:prstGeom>
            <a:solidFill>
              <a:srgbClr val="00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0076" name="Rectangle 631">
              <a:extLst>
                <a:ext uri="{FF2B5EF4-FFF2-40B4-BE49-F238E27FC236}">
                  <a16:creationId xmlns:a16="http://schemas.microsoft.com/office/drawing/2014/main" id="{816892B8-D0E8-4E9F-8578-A871BC30BF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724"/>
              <a:ext cx="3696" cy="17"/>
            </a:xfrm>
            <a:prstGeom prst="rect">
              <a:avLst/>
            </a:prstGeom>
            <a:solidFill>
              <a:srgbClr val="004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0077" name="Rectangle 632">
              <a:extLst>
                <a:ext uri="{FF2B5EF4-FFF2-40B4-BE49-F238E27FC236}">
                  <a16:creationId xmlns:a16="http://schemas.microsoft.com/office/drawing/2014/main" id="{BBBB48BE-1144-4E68-ABBC-FE08ED9C65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741"/>
              <a:ext cx="3696" cy="17"/>
            </a:xfrm>
            <a:prstGeom prst="rect">
              <a:avLst/>
            </a:prstGeom>
            <a:solidFill>
              <a:srgbClr val="00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0078" name="Rectangle 633">
              <a:extLst>
                <a:ext uri="{FF2B5EF4-FFF2-40B4-BE49-F238E27FC236}">
                  <a16:creationId xmlns:a16="http://schemas.microsoft.com/office/drawing/2014/main" id="{8917288C-904B-42C1-A103-0CEE3FA705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758"/>
              <a:ext cx="3696" cy="17"/>
            </a:xfrm>
            <a:prstGeom prst="rect">
              <a:avLst/>
            </a:prstGeom>
            <a:solidFill>
              <a:srgbClr val="00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0079" name="Rectangle 634">
              <a:extLst>
                <a:ext uri="{FF2B5EF4-FFF2-40B4-BE49-F238E27FC236}">
                  <a16:creationId xmlns:a16="http://schemas.microsoft.com/office/drawing/2014/main" id="{1C2B889F-8E1A-4C9E-A3AC-94F189FB9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775"/>
              <a:ext cx="3696" cy="17"/>
            </a:xfrm>
            <a:prstGeom prst="rect">
              <a:avLst/>
            </a:prstGeom>
            <a:solidFill>
              <a:srgbClr val="003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0080" name="Rectangle 635">
              <a:extLst>
                <a:ext uri="{FF2B5EF4-FFF2-40B4-BE49-F238E27FC236}">
                  <a16:creationId xmlns:a16="http://schemas.microsoft.com/office/drawing/2014/main" id="{20A5407F-0AE5-41A5-9821-F76895CE98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792"/>
              <a:ext cx="3696" cy="18"/>
            </a:xfrm>
            <a:prstGeom prst="rect">
              <a:avLst/>
            </a:prstGeom>
            <a:solidFill>
              <a:srgbClr val="003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0081" name="Rectangle 636">
              <a:extLst>
                <a:ext uri="{FF2B5EF4-FFF2-40B4-BE49-F238E27FC236}">
                  <a16:creationId xmlns:a16="http://schemas.microsoft.com/office/drawing/2014/main" id="{E389CC17-8AA2-495C-9EF3-A23310D08A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810"/>
              <a:ext cx="3696" cy="17"/>
            </a:xfrm>
            <a:prstGeom prst="rect">
              <a:avLst/>
            </a:prstGeom>
            <a:solidFill>
              <a:srgbClr val="003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0082" name="Rectangle 637">
              <a:extLst>
                <a:ext uri="{FF2B5EF4-FFF2-40B4-BE49-F238E27FC236}">
                  <a16:creationId xmlns:a16="http://schemas.microsoft.com/office/drawing/2014/main" id="{B80A0576-689D-4315-B743-224C87AF43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827"/>
              <a:ext cx="3696" cy="17"/>
            </a:xfrm>
            <a:prstGeom prst="rect">
              <a:avLst/>
            </a:prstGeom>
            <a:solidFill>
              <a:srgbClr val="002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0083" name="Rectangle 638">
              <a:extLst>
                <a:ext uri="{FF2B5EF4-FFF2-40B4-BE49-F238E27FC236}">
                  <a16:creationId xmlns:a16="http://schemas.microsoft.com/office/drawing/2014/main" id="{5D97D2DF-99CA-4DE8-A61D-428D400C70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844"/>
              <a:ext cx="3696" cy="17"/>
            </a:xfrm>
            <a:prstGeom prst="rect">
              <a:avLst/>
            </a:prstGeom>
            <a:solidFill>
              <a:srgbClr val="002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0084" name="Rectangle 639">
              <a:extLst>
                <a:ext uri="{FF2B5EF4-FFF2-40B4-BE49-F238E27FC236}">
                  <a16:creationId xmlns:a16="http://schemas.microsoft.com/office/drawing/2014/main" id="{894F1FBC-03E8-48C7-9E2E-35B58B84BF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861"/>
              <a:ext cx="3696" cy="17"/>
            </a:xfrm>
            <a:prstGeom prst="rect">
              <a:avLst/>
            </a:prstGeom>
            <a:solidFill>
              <a:srgbClr val="002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0085" name="Rectangle 640">
              <a:extLst>
                <a:ext uri="{FF2B5EF4-FFF2-40B4-BE49-F238E27FC236}">
                  <a16:creationId xmlns:a16="http://schemas.microsoft.com/office/drawing/2014/main" id="{DCFED5A2-4FA8-4C75-9A01-A00924F97D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878"/>
              <a:ext cx="3696" cy="17"/>
            </a:xfrm>
            <a:prstGeom prst="rect">
              <a:avLst/>
            </a:prstGeom>
            <a:solidFill>
              <a:srgbClr val="001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0086" name="Rectangle 641">
              <a:extLst>
                <a:ext uri="{FF2B5EF4-FFF2-40B4-BE49-F238E27FC236}">
                  <a16:creationId xmlns:a16="http://schemas.microsoft.com/office/drawing/2014/main" id="{47C965EB-617B-4A5D-B22C-07E88453A0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895"/>
              <a:ext cx="3696" cy="17"/>
            </a:xfrm>
            <a:prstGeom prst="rect">
              <a:avLst/>
            </a:prstGeom>
            <a:solidFill>
              <a:srgbClr val="001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0087" name="Rectangle 642">
              <a:extLst>
                <a:ext uri="{FF2B5EF4-FFF2-40B4-BE49-F238E27FC236}">
                  <a16:creationId xmlns:a16="http://schemas.microsoft.com/office/drawing/2014/main" id="{C433E16B-4A9A-4582-B505-2A290FBEE0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912"/>
              <a:ext cx="3696" cy="17"/>
            </a:xfrm>
            <a:prstGeom prst="rect">
              <a:avLst/>
            </a:prstGeom>
            <a:solidFill>
              <a:srgbClr val="001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0088" name="Rectangle 643">
              <a:extLst>
                <a:ext uri="{FF2B5EF4-FFF2-40B4-BE49-F238E27FC236}">
                  <a16:creationId xmlns:a16="http://schemas.microsoft.com/office/drawing/2014/main" id="{CC71FEBA-3559-4E8D-A4F7-6BADED6A03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929"/>
              <a:ext cx="3696" cy="17"/>
            </a:xfrm>
            <a:prstGeom prst="rect">
              <a:avLst/>
            </a:prstGeom>
            <a:solidFill>
              <a:srgbClr val="000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0089" name="Rectangle 644">
              <a:extLst>
                <a:ext uri="{FF2B5EF4-FFF2-40B4-BE49-F238E27FC236}">
                  <a16:creationId xmlns:a16="http://schemas.microsoft.com/office/drawing/2014/main" id="{BC331B79-7E96-4F63-A704-20AE63D6A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946"/>
              <a:ext cx="3696" cy="18"/>
            </a:xfrm>
            <a:prstGeom prst="rect">
              <a:avLst/>
            </a:prstGeom>
            <a:solidFill>
              <a:srgbClr val="000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0090" name="Rectangle 645">
              <a:extLst>
                <a:ext uri="{FF2B5EF4-FFF2-40B4-BE49-F238E27FC236}">
                  <a16:creationId xmlns:a16="http://schemas.microsoft.com/office/drawing/2014/main" id="{80C09731-2128-4C87-A1B3-674338FF4D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964"/>
              <a:ext cx="3696" cy="17"/>
            </a:xfrm>
            <a:prstGeom prst="rect">
              <a:avLst/>
            </a:prstGeom>
            <a:solidFill>
              <a:srgbClr val="000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0091" name="Rectangle 646">
              <a:extLst>
                <a:ext uri="{FF2B5EF4-FFF2-40B4-BE49-F238E27FC236}">
                  <a16:creationId xmlns:a16="http://schemas.microsoft.com/office/drawing/2014/main" id="{85992995-A1B6-4DE3-8449-9D20F9D2E3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981"/>
              <a:ext cx="3696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0092" name="Rectangle 647">
              <a:extLst>
                <a:ext uri="{FF2B5EF4-FFF2-40B4-BE49-F238E27FC236}">
                  <a16:creationId xmlns:a16="http://schemas.microsoft.com/office/drawing/2014/main" id="{CC53CA48-10F0-48BA-8F51-B8A394A13E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1440"/>
              <a:ext cx="111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l" eaLnBrk="1" hangingPunct="1">
                <a:spcBef>
                  <a:spcPct val="20000"/>
                </a:spcBef>
              </a:pPr>
              <a:r>
                <a:rPr lang="en-US" altLang="en-US">
                  <a:solidFill>
                    <a:srgbClr val="FFFFFF"/>
                  </a:solidFill>
                  <a:latin typeface="Arial Black" panose="020B0A04020102020204" pitchFamily="34" charset="0"/>
                </a:rPr>
                <a:t>INTENSIDAD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130093" name="Rectangle 648">
              <a:extLst>
                <a:ext uri="{FF2B5EF4-FFF2-40B4-BE49-F238E27FC236}">
                  <a16:creationId xmlns:a16="http://schemas.microsoft.com/office/drawing/2014/main" id="{C4F845EB-43D3-413C-A9CF-03E01577E5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2" y="1440"/>
              <a:ext cx="357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l" eaLnBrk="1" hangingPunct="1">
                <a:spcBef>
                  <a:spcPct val="20000"/>
                </a:spcBef>
              </a:pPr>
              <a:r>
                <a:rPr lang="en-US" altLang="en-US">
                  <a:solidFill>
                    <a:srgbClr val="FFFFFF"/>
                  </a:solidFill>
                  <a:latin typeface="Arial Black" panose="020B0A04020102020204" pitchFamily="34" charset="0"/>
                </a:rPr>
                <a:t>COMBUSTIBLE METABÓLICO UTILIZADO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130094" name="Rectangle 649">
              <a:extLst>
                <a:ext uri="{FF2B5EF4-FFF2-40B4-BE49-F238E27FC236}">
                  <a16:creationId xmlns:a16="http://schemas.microsoft.com/office/drawing/2014/main" id="{25EB2707-FDFD-4B22-82C2-C4791D8A9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" y="1987"/>
              <a:ext cx="1226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l" eaLnBrk="1" hangingPunct="1">
                <a:spcBef>
                  <a:spcPct val="20000"/>
                </a:spcBef>
              </a:pPr>
              <a:r>
                <a:rPr lang="en-US" altLang="en-US" sz="2200" b="1">
                  <a:solidFill>
                    <a:srgbClr val="FFFFFF"/>
                  </a:solidFill>
                  <a:latin typeface="Arial" panose="020B0604020202020204" pitchFamily="34" charset="0"/>
                </a:rPr>
                <a:t>&lt; 30% VO</a:t>
              </a:r>
              <a:r>
                <a:rPr lang="en-US" altLang="en-US" sz="2200" b="1" baseline="-25000">
                  <a:solidFill>
                    <a:srgbClr val="FFFFFF"/>
                  </a:solidFill>
                  <a:latin typeface="Arial" panose="020B0604020202020204" pitchFamily="34" charset="0"/>
                </a:rPr>
                <a:t>2</a:t>
              </a:r>
              <a:r>
                <a:rPr lang="en-US" altLang="en-US" sz="2200" b="1">
                  <a:solidFill>
                    <a:srgbClr val="FFFFFF"/>
                  </a:solidFill>
                  <a:latin typeface="Arial" panose="020B0604020202020204" pitchFamily="34" charset="0"/>
                </a:rPr>
                <a:t>máx</a:t>
              </a:r>
              <a:endParaRPr lang="en-US" altLang="en-US" sz="2200">
                <a:latin typeface="Arial" panose="020B0604020202020204" pitchFamily="34" charset="0"/>
              </a:endParaRPr>
            </a:p>
          </p:txBody>
        </p:sp>
        <p:sp>
          <p:nvSpPr>
            <p:cNvPr id="130095" name="Rectangle 650">
              <a:extLst>
                <a:ext uri="{FF2B5EF4-FFF2-40B4-BE49-F238E27FC236}">
                  <a16:creationId xmlns:a16="http://schemas.microsoft.com/office/drawing/2014/main" id="{A864D301-50BE-440E-BD31-08A9338742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" y="1873"/>
              <a:ext cx="3310" cy="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l" eaLnBrk="1" hangingPunct="1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en-US" sz="2400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Principalmente las Reservas Musculares</a:t>
              </a:r>
            </a:p>
            <a:p>
              <a:pPr algn="l" eaLnBrk="1" hangingPunct="1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en-US" sz="2400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de Grasa </a:t>
              </a:r>
              <a:endParaRPr lang="en-US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130096" name="Rectangle 651">
              <a:extLst>
                <a:ext uri="{FF2B5EF4-FFF2-40B4-BE49-F238E27FC236}">
                  <a16:creationId xmlns:a16="http://schemas.microsoft.com/office/drawing/2014/main" id="{80EC8206-AA74-4711-964F-0EA51FC4B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" y="2579"/>
              <a:ext cx="1427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l" eaLnBrk="1" hangingPunct="1">
                <a:spcBef>
                  <a:spcPct val="20000"/>
                </a:spcBef>
              </a:pPr>
              <a:r>
                <a:rPr lang="en-US" altLang="en-US" sz="2200" b="1">
                  <a:solidFill>
                    <a:srgbClr val="FFFFFF"/>
                  </a:solidFill>
                  <a:latin typeface="Arial" panose="020B0604020202020204" pitchFamily="34" charset="0"/>
                </a:rPr>
                <a:t>40 - 60% VO</a:t>
              </a:r>
              <a:r>
                <a:rPr lang="en-US" altLang="en-US" sz="2200" b="1" baseline="-25000">
                  <a:solidFill>
                    <a:srgbClr val="FFFFFF"/>
                  </a:solidFill>
                  <a:latin typeface="Arial" panose="020B0604020202020204" pitchFamily="34" charset="0"/>
                </a:rPr>
                <a:t>2</a:t>
              </a:r>
              <a:r>
                <a:rPr lang="en-US" altLang="en-US" sz="2200" b="1">
                  <a:solidFill>
                    <a:srgbClr val="FFFFFF"/>
                  </a:solidFill>
                  <a:latin typeface="Arial" panose="020B0604020202020204" pitchFamily="34" charset="0"/>
                </a:rPr>
                <a:t>máx</a:t>
              </a:r>
              <a:endParaRPr lang="en-US" altLang="en-US" sz="2200">
                <a:latin typeface="Arial" panose="020B0604020202020204" pitchFamily="34" charset="0"/>
              </a:endParaRPr>
            </a:p>
          </p:txBody>
        </p:sp>
        <p:sp>
          <p:nvSpPr>
            <p:cNvPr id="130097" name="Rectangle 652">
              <a:extLst>
                <a:ext uri="{FF2B5EF4-FFF2-40B4-BE49-F238E27FC236}">
                  <a16:creationId xmlns:a16="http://schemas.microsoft.com/office/drawing/2014/main" id="{024F5C81-584A-451F-B904-A817C72E2F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2" y="2465"/>
              <a:ext cx="3343" cy="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l" eaLnBrk="1" hangingPunct="1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en-US" sz="2400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Se Utilizan Equitativamente las Grasas y</a:t>
              </a:r>
            </a:p>
            <a:p>
              <a:pPr algn="l" eaLnBrk="1" hangingPunct="1"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en-US" sz="2400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los CHO </a:t>
              </a:r>
              <a:endParaRPr lang="en-US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130098" name="Rectangle 653">
              <a:extLst>
                <a:ext uri="{FF2B5EF4-FFF2-40B4-BE49-F238E27FC236}">
                  <a16:creationId xmlns:a16="http://schemas.microsoft.com/office/drawing/2014/main" id="{7AC1EDDC-2510-43FF-BA58-ECE182337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" y="3133"/>
              <a:ext cx="1074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l" eaLnBrk="1" hangingPunct="1">
                <a:spcBef>
                  <a:spcPct val="20000"/>
                </a:spcBef>
              </a:pPr>
              <a:r>
                <a:rPr lang="en-US" altLang="en-US" sz="2200" b="1">
                  <a:solidFill>
                    <a:srgbClr val="FFFFFF"/>
                  </a:solidFill>
                  <a:latin typeface="Arial" panose="020B0604020202020204" pitchFamily="34" charset="0"/>
                </a:rPr>
                <a:t>75% VO</a:t>
              </a:r>
              <a:r>
                <a:rPr lang="en-US" altLang="en-US" sz="2200" b="1" baseline="-25000">
                  <a:solidFill>
                    <a:srgbClr val="FFFFFF"/>
                  </a:solidFill>
                  <a:latin typeface="Arial" panose="020B0604020202020204" pitchFamily="34" charset="0"/>
                </a:rPr>
                <a:t>2</a:t>
              </a:r>
              <a:r>
                <a:rPr lang="en-US" altLang="en-US" sz="2200" b="1">
                  <a:solidFill>
                    <a:srgbClr val="FFFFFF"/>
                  </a:solidFill>
                  <a:latin typeface="Arial" panose="020B0604020202020204" pitchFamily="34" charset="0"/>
                </a:rPr>
                <a:t>máx</a:t>
              </a:r>
              <a:endParaRPr lang="en-US" altLang="en-US" sz="2200">
                <a:latin typeface="Arial" panose="020B0604020202020204" pitchFamily="34" charset="0"/>
              </a:endParaRPr>
            </a:p>
          </p:txBody>
        </p:sp>
        <p:sp>
          <p:nvSpPr>
            <p:cNvPr id="130099" name="Rectangle 654">
              <a:extLst>
                <a:ext uri="{FF2B5EF4-FFF2-40B4-BE49-F238E27FC236}">
                  <a16:creationId xmlns:a16="http://schemas.microsoft.com/office/drawing/2014/main" id="{11D92881-79C2-402A-9677-FCF603E28D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5" y="3122"/>
              <a:ext cx="201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l" eaLnBrk="1" hangingPunct="1">
                <a:spcBef>
                  <a:spcPct val="20000"/>
                </a:spcBef>
              </a:pPr>
              <a:r>
                <a:rPr lang="en-US" altLang="en-US" sz="2400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Principalmente los CHO</a:t>
              </a:r>
              <a:endParaRPr lang="en-US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130100" name="Rectangle 655">
              <a:extLst>
                <a:ext uri="{FF2B5EF4-FFF2-40B4-BE49-F238E27FC236}">
                  <a16:creationId xmlns:a16="http://schemas.microsoft.com/office/drawing/2014/main" id="{BD7A1ABF-889D-4677-8049-85E92FFD77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" y="3647"/>
              <a:ext cx="1074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l" eaLnBrk="1" hangingPunct="1">
                <a:spcBef>
                  <a:spcPct val="20000"/>
                </a:spcBef>
              </a:pPr>
              <a:r>
                <a:rPr lang="en-US" altLang="en-US" sz="2200" b="1">
                  <a:solidFill>
                    <a:srgbClr val="FFFFFF"/>
                  </a:solidFill>
                  <a:latin typeface="Arial" panose="020B0604020202020204" pitchFamily="34" charset="0"/>
                </a:rPr>
                <a:t>80% VO</a:t>
              </a:r>
              <a:r>
                <a:rPr lang="en-US" altLang="en-US" sz="2200" b="1" baseline="-25000">
                  <a:solidFill>
                    <a:srgbClr val="FFFFFF"/>
                  </a:solidFill>
                  <a:latin typeface="Arial" panose="020B0604020202020204" pitchFamily="34" charset="0"/>
                </a:rPr>
                <a:t>2</a:t>
              </a:r>
              <a:r>
                <a:rPr lang="en-US" altLang="en-US" sz="2200" b="1">
                  <a:solidFill>
                    <a:srgbClr val="FFFFFF"/>
                  </a:solidFill>
                  <a:latin typeface="Arial" panose="020B0604020202020204" pitchFamily="34" charset="0"/>
                </a:rPr>
                <a:t>máx</a:t>
              </a:r>
              <a:endParaRPr lang="en-US" altLang="en-US" sz="2200">
                <a:latin typeface="Arial" panose="020B0604020202020204" pitchFamily="34" charset="0"/>
              </a:endParaRPr>
            </a:p>
          </p:txBody>
        </p:sp>
        <p:sp>
          <p:nvSpPr>
            <p:cNvPr id="130101" name="Rectangle 656">
              <a:extLst>
                <a:ext uri="{FF2B5EF4-FFF2-40B4-BE49-F238E27FC236}">
                  <a16:creationId xmlns:a16="http://schemas.microsoft.com/office/drawing/2014/main" id="{2CB43FE4-9589-490C-AE02-228B818BAA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4" y="3637"/>
              <a:ext cx="2308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l" eaLnBrk="1" hangingPunct="1">
                <a:spcBef>
                  <a:spcPct val="20000"/>
                </a:spcBef>
              </a:pPr>
              <a:r>
                <a:rPr lang="en-US" altLang="en-US" sz="2400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Cerca del 100% de los CHO</a:t>
              </a:r>
              <a:endParaRPr lang="en-US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130102" name="Line 657">
              <a:extLst>
                <a:ext uri="{FF2B5EF4-FFF2-40B4-BE49-F238E27FC236}">
                  <a16:creationId xmlns:a16="http://schemas.microsoft.com/office/drawing/2014/main" id="{814930E3-28FA-4505-9FFC-2516E016EE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4" y="1774"/>
              <a:ext cx="5312" cy="1"/>
            </a:xfrm>
            <a:prstGeom prst="line">
              <a:avLst/>
            </a:prstGeom>
            <a:noFill/>
            <a:ln w="460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103" name="Line 658">
              <a:extLst>
                <a:ext uri="{FF2B5EF4-FFF2-40B4-BE49-F238E27FC236}">
                  <a16:creationId xmlns:a16="http://schemas.microsoft.com/office/drawing/2014/main" id="{EA8EF50A-7B84-423D-BE4D-43C0C877A2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1292"/>
              <a:ext cx="1" cy="2698"/>
            </a:xfrm>
            <a:prstGeom prst="line">
              <a:avLst/>
            </a:prstGeom>
            <a:noFill/>
            <a:ln w="460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0052" name="Text Box 6">
            <a:extLst>
              <a:ext uri="{FF2B5EF4-FFF2-40B4-BE49-F238E27FC236}">
                <a16:creationId xmlns:a16="http://schemas.microsoft.com/office/drawing/2014/main" id="{7975B481-D001-409D-969F-C4C421510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92825"/>
            <a:ext cx="88566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n-US" sz="1200" b="1" i="1">
                <a:latin typeface="Times New Roman" panose="02020603050405020304" pitchFamily="18" charset="0"/>
              </a:rPr>
              <a:t>NOTA</a:t>
            </a:r>
            <a:r>
              <a:rPr lang="es-ES" altLang="en-US" sz="1200" b="1">
                <a:latin typeface="Times New Roman" panose="02020603050405020304" pitchFamily="18" charset="0"/>
              </a:rPr>
              <a:t>.</a:t>
            </a:r>
            <a:r>
              <a:rPr lang="es-ES" altLang="en-US" sz="1200">
                <a:latin typeface="Times New Roman" panose="02020603050405020304" pitchFamily="18" charset="0"/>
              </a:rPr>
              <a:t> Adaptado de: </a:t>
            </a:r>
            <a:r>
              <a:rPr lang="en-US" altLang="en-US" sz="1200" b="1" i="1">
                <a:latin typeface="Times New Roman" panose="02020603050405020304" pitchFamily="18" charset="0"/>
              </a:rPr>
              <a:t>The Sports Medicine Fitness Course</a:t>
            </a:r>
            <a:r>
              <a:rPr lang="en-US" altLang="en-US" sz="1200">
                <a:latin typeface="Times New Roman" panose="02020603050405020304" pitchFamily="18" charset="0"/>
              </a:rPr>
              <a:t>. (p. 141), por N. Ratamess, 1986, Palo Alto, CA: Bull Publishing Co.. Copyright 1986 por Bull Publishing Co.</a:t>
            </a:r>
          </a:p>
        </p:txBody>
      </p:sp>
    </p:spTree>
    <p:custDataLst>
      <p:tags r:id="rId1"/>
    </p:custDataLst>
  </p:cSld>
  <p:clrMapOvr>
    <a:masterClrMapping/>
  </p:clrMapOvr>
  <p:transition spd="slow">
    <p:wheel spokes="3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2">
            <a:extLst>
              <a:ext uri="{FF2B5EF4-FFF2-40B4-BE49-F238E27FC236}">
                <a16:creationId xmlns:a16="http://schemas.microsoft.com/office/drawing/2014/main" id="{9FFCAD94-A274-43B5-BD79-2786FC3FA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92825"/>
            <a:ext cx="87137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NOTA: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 Adaptado de: </a:t>
            </a:r>
            <a:r>
              <a:rPr lang="en-US" altLang="en-US" sz="1200" b="1" i="1">
                <a:solidFill>
                  <a:srgbClr val="000000"/>
                </a:solidFill>
                <a:latin typeface="Times New Roman" panose="02020603050405020304" pitchFamily="18" charset="0"/>
              </a:rPr>
              <a:t>Sports and Fitness Nutrition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. (p. 176), por R. E. C., Wildman &amp; B. S., Millar, 2004, Belmont, CA: Wadsworth/Thomson Learning. Copyright 2004 por Wadsworth, a division of Thomson Learning, Inc.</a:t>
            </a:r>
          </a:p>
        </p:txBody>
      </p:sp>
      <p:pic>
        <p:nvPicPr>
          <p:cNvPr id="132099" name="Picture 3">
            <a:extLst>
              <a:ext uri="{FF2B5EF4-FFF2-40B4-BE49-F238E27FC236}">
                <a16:creationId xmlns:a16="http://schemas.microsoft.com/office/drawing/2014/main" id="{7A216674-098A-443B-9F70-173D702FB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873375"/>
            <a:ext cx="2508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2100" name="Text Box 4">
            <a:extLst>
              <a:ext uri="{FF2B5EF4-FFF2-40B4-BE49-F238E27FC236}">
                <a16:creationId xmlns:a16="http://schemas.microsoft.com/office/drawing/2014/main" id="{98E24D11-FE2A-4795-8B11-FEC4E165F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5" y="2770188"/>
            <a:ext cx="6805613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Secreción de hormonas:</a:t>
            </a:r>
          </a:p>
        </p:txBody>
      </p:sp>
      <p:pic>
        <p:nvPicPr>
          <p:cNvPr id="132101" name="Picture 5">
            <a:extLst>
              <a:ext uri="{FF2B5EF4-FFF2-40B4-BE49-F238E27FC236}">
                <a16:creationId xmlns:a16="http://schemas.microsoft.com/office/drawing/2014/main" id="{0CED9A91-4C09-4F85-B0B7-87F655020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2775" y="3282950"/>
            <a:ext cx="287338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2102" name="Text Box 6">
            <a:extLst>
              <a:ext uri="{FF2B5EF4-FFF2-40B4-BE49-F238E27FC236}">
                <a16:creationId xmlns:a16="http://schemas.microsoft.com/office/drawing/2014/main" id="{F1B8E606-F1FF-45A6-AAB2-9A7344554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3206750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Catabólicas:</a:t>
            </a:r>
          </a:p>
        </p:txBody>
      </p:sp>
      <p:sp>
        <p:nvSpPr>
          <p:cNvPr id="132103" name="Text Box 7">
            <a:extLst>
              <a:ext uri="{FF2B5EF4-FFF2-40B4-BE49-F238E27FC236}">
                <a16:creationId xmlns:a16="http://schemas.microsoft.com/office/drawing/2014/main" id="{04BF77BA-62A5-4EED-8483-B97A0A962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3638550"/>
            <a:ext cx="64087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Glucagon, catecolaminas (epinefrina, norepinefrina) y cortisol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pic>
        <p:nvPicPr>
          <p:cNvPr id="132104" name="Picture 8">
            <a:extLst>
              <a:ext uri="{FF2B5EF4-FFF2-40B4-BE49-F238E27FC236}">
                <a16:creationId xmlns:a16="http://schemas.microsoft.com/office/drawing/2014/main" id="{C1C6D97C-3B3B-4AA8-8A42-397C3BB0F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557338"/>
            <a:ext cx="712787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48265" name="Rectangle 9">
            <a:extLst>
              <a:ext uri="{FF2B5EF4-FFF2-40B4-BE49-F238E27FC236}">
                <a16:creationId xmlns:a16="http://schemas.microsoft.com/office/drawing/2014/main" id="{F04AA0C5-C98D-4A66-8900-D9F57C11EA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1773238"/>
            <a:ext cx="6769100" cy="50323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19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CATABOLISMO DEL TEJIDO ADIPOSO:</a:t>
            </a:r>
            <a:br>
              <a:rPr lang="es-PR" altLang="en-US" sz="19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PR" altLang="en-US" sz="19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* Factores Determinantes *</a:t>
            </a:r>
          </a:p>
        </p:txBody>
      </p:sp>
      <p:pic>
        <p:nvPicPr>
          <p:cNvPr id="132106" name="Picture 10">
            <a:extLst>
              <a:ext uri="{FF2B5EF4-FFF2-40B4-BE49-F238E27FC236}">
                <a16:creationId xmlns:a16="http://schemas.microsoft.com/office/drawing/2014/main" id="{5DAE2F90-E923-4CE6-A952-871420A55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2775" y="4330700"/>
            <a:ext cx="287338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2107" name="Text Box 11">
            <a:extLst>
              <a:ext uri="{FF2B5EF4-FFF2-40B4-BE49-F238E27FC236}">
                <a16:creationId xmlns:a16="http://schemas.microsoft.com/office/drawing/2014/main" id="{3C4FCEAF-EFD2-46F0-9E1B-6911CE32B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4254500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Otras:</a:t>
            </a:r>
          </a:p>
        </p:txBody>
      </p:sp>
      <p:sp>
        <p:nvSpPr>
          <p:cNvPr id="132108" name="Text Box 12">
            <a:extLst>
              <a:ext uri="{FF2B5EF4-FFF2-40B4-BE49-F238E27FC236}">
                <a16:creationId xmlns:a16="http://schemas.microsoft.com/office/drawing/2014/main" id="{4390B92A-6E2C-4CB2-A29C-F7791BF9D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686300"/>
            <a:ext cx="6408737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Adrenocorticotrofina (ACTH), hormona estimulante de la tiroide (TSH), hormona de crecimiento (GH), α y ß hormonas estimulantes de los melanocitos (MSH)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sp>
        <p:nvSpPr>
          <p:cNvPr id="1248269" name="Rectangle 13">
            <a:extLst>
              <a:ext uri="{FF2B5EF4-FFF2-40B4-BE49-F238E27FC236}">
                <a16:creationId xmlns:a16="http://schemas.microsoft.com/office/drawing/2014/main" id="{1D0FA185-FF7D-476E-8676-49E77A630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5175"/>
            <a:ext cx="9144000" cy="504825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3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 -</a:t>
            </a:r>
            <a:r>
              <a:rPr lang="es-PR" altLang="en-US" sz="26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METABOLISMO: </a:t>
            </a:r>
            <a:r>
              <a:rPr lang="es-PR" altLang="en-US" sz="24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Mobilización/Liberación AG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2">
            <a:extLst>
              <a:ext uri="{FF2B5EF4-FFF2-40B4-BE49-F238E27FC236}">
                <a16:creationId xmlns:a16="http://schemas.microsoft.com/office/drawing/2014/main" id="{E3C748E2-5C4A-47C6-A768-978DDE33B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67425"/>
            <a:ext cx="8785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NOTA: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 Adaptado de: </a:t>
            </a:r>
            <a:r>
              <a:rPr lang="en-US" altLang="en-US" sz="1200" b="1" i="1">
                <a:solidFill>
                  <a:srgbClr val="000000"/>
                </a:solidFill>
                <a:latin typeface="Times New Roman" panose="02020603050405020304" pitchFamily="18" charset="0"/>
              </a:rPr>
              <a:t>Sports and Fitness Nutrition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. (p. 176), por R. E. C., Wildman &amp; B. S., Millar, 2004, Belmont, CA: Wadsworth/Thomson Learning. Copyright 2004 por Wadsworth, a division of Thomson Learning, Inc.</a:t>
            </a:r>
          </a:p>
        </p:txBody>
      </p:sp>
      <p:pic>
        <p:nvPicPr>
          <p:cNvPr id="134147" name="Picture 3">
            <a:extLst>
              <a:ext uri="{FF2B5EF4-FFF2-40B4-BE49-F238E27FC236}">
                <a16:creationId xmlns:a16="http://schemas.microsoft.com/office/drawing/2014/main" id="{7416036B-8651-4CAE-AF91-C782FEA81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55888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148" name="Text Box 4">
            <a:extLst>
              <a:ext uri="{FF2B5EF4-FFF2-40B4-BE49-F238E27FC236}">
                <a16:creationId xmlns:a16="http://schemas.microsoft.com/office/drawing/2014/main" id="{061DF4FB-26D4-474E-9F07-03850B417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" y="2552700"/>
            <a:ext cx="6805613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Tasa de la lipólisis:</a:t>
            </a:r>
          </a:p>
        </p:txBody>
      </p:sp>
      <p:pic>
        <p:nvPicPr>
          <p:cNvPr id="134149" name="Picture 5">
            <a:extLst>
              <a:ext uri="{FF2B5EF4-FFF2-40B4-BE49-F238E27FC236}">
                <a16:creationId xmlns:a16="http://schemas.microsoft.com/office/drawing/2014/main" id="{E568BBDB-D21C-4B1D-8A2F-85B95B310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750" y="3136900"/>
            <a:ext cx="287338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150" name="Text Box 6">
            <a:extLst>
              <a:ext uri="{FF2B5EF4-FFF2-40B4-BE49-F238E27FC236}">
                <a16:creationId xmlns:a16="http://schemas.microsoft.com/office/drawing/2014/main" id="{44B28663-ABE4-4829-B2E3-5EB2DEB13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060700"/>
            <a:ext cx="7910513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Velocidad para el degradamiento de las moléculas de triglicéridos en el tejido adiposo:</a:t>
            </a:r>
          </a:p>
        </p:txBody>
      </p:sp>
      <p:sp>
        <p:nvSpPr>
          <p:cNvPr id="1246215" name="Rectangle 7">
            <a:extLst>
              <a:ext uri="{FF2B5EF4-FFF2-40B4-BE49-F238E27FC236}">
                <a16:creationId xmlns:a16="http://schemas.microsoft.com/office/drawing/2014/main" id="{759D90C4-7151-4B94-962F-C3872D6CD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1412875"/>
            <a:ext cx="6769100" cy="50323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1900" b="1" i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NIVELES CIRCULANTES DE</a:t>
            </a:r>
            <a:br>
              <a:rPr lang="es-PR" altLang="en-US" sz="1900" b="1" i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PR" altLang="en-US" sz="1900" b="1" i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Ácidos Grasos Libres (AGL)</a:t>
            </a:r>
          </a:p>
        </p:txBody>
      </p:sp>
      <p:sp>
        <p:nvSpPr>
          <p:cNvPr id="1246216" name="Rectangle 8">
            <a:extLst>
              <a:ext uri="{FF2B5EF4-FFF2-40B4-BE49-F238E27FC236}">
                <a16:creationId xmlns:a16="http://schemas.microsoft.com/office/drawing/2014/main" id="{E327751C-FE9F-40F7-AD51-241D45522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2062163"/>
            <a:ext cx="6769100" cy="50323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1900" b="1" i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DETERMINATES:</a:t>
            </a:r>
          </a:p>
        </p:txBody>
      </p:sp>
      <p:sp>
        <p:nvSpPr>
          <p:cNvPr id="134153" name="Line 9">
            <a:extLst>
              <a:ext uri="{FF2B5EF4-FFF2-40B4-BE49-F238E27FC236}">
                <a16:creationId xmlns:a16="http://schemas.microsoft.com/office/drawing/2014/main" id="{58EF34DA-5034-47FD-B7FE-F04DE39415F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1917700"/>
            <a:ext cx="0" cy="287338"/>
          </a:xfrm>
          <a:prstGeom prst="line">
            <a:avLst/>
          </a:prstGeom>
          <a:noFill/>
          <a:ln w="63500">
            <a:solidFill>
              <a:srgbClr val="000000"/>
            </a:solidFill>
            <a:miter lim="800000"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4154" name="Picture 10">
            <a:extLst>
              <a:ext uri="{FF2B5EF4-FFF2-40B4-BE49-F238E27FC236}">
                <a16:creationId xmlns:a16="http://schemas.microsoft.com/office/drawing/2014/main" id="{231D0023-8F04-434A-92A6-EBF9E2496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900488"/>
            <a:ext cx="3048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5" name="Text Box 11">
            <a:extLst>
              <a:ext uri="{FF2B5EF4-FFF2-40B4-BE49-F238E27FC236}">
                <a16:creationId xmlns:a16="http://schemas.microsoft.com/office/drawing/2014/main" id="{A76E0CB7-F93C-4FAA-97BE-27AA8D13C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4600" y="3848100"/>
            <a:ext cx="7359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Esto aumenta la liberación de los ácidos grasos libres (AGL) hacia el espacio intercelular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pic>
        <p:nvPicPr>
          <p:cNvPr id="134156" name="Picture 12">
            <a:extLst>
              <a:ext uri="{FF2B5EF4-FFF2-40B4-BE49-F238E27FC236}">
                <a16:creationId xmlns:a16="http://schemas.microsoft.com/office/drawing/2014/main" id="{89DD67D0-5582-4F3F-AA39-2278305A3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652963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157" name="Text Box 13">
            <a:extLst>
              <a:ext uri="{FF2B5EF4-FFF2-40B4-BE49-F238E27FC236}">
                <a16:creationId xmlns:a16="http://schemas.microsoft.com/office/drawing/2014/main" id="{5DF0091E-0084-487F-A282-B25DA9BD0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" y="4549775"/>
            <a:ext cx="8174038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Asociación de los AGL con la proteína albúmina:</a:t>
            </a:r>
          </a:p>
        </p:txBody>
      </p:sp>
      <p:pic>
        <p:nvPicPr>
          <p:cNvPr id="134158" name="Picture 14">
            <a:extLst>
              <a:ext uri="{FF2B5EF4-FFF2-40B4-BE49-F238E27FC236}">
                <a16:creationId xmlns:a16="http://schemas.microsoft.com/office/drawing/2014/main" id="{40AA2859-8663-4395-BC34-BF0332610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750" y="5148263"/>
            <a:ext cx="287338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159" name="Text Box 15">
            <a:extLst>
              <a:ext uri="{FF2B5EF4-FFF2-40B4-BE49-F238E27FC236}">
                <a16:creationId xmlns:a16="http://schemas.microsoft.com/office/drawing/2014/main" id="{AE87A73D-B885-41E8-A8D6-447CBEAD2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072063"/>
            <a:ext cx="776605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Ésta representa el  medio de transporte principal de los AGL en la sangre</a:t>
            </a:r>
          </a:p>
        </p:txBody>
      </p:sp>
      <p:sp>
        <p:nvSpPr>
          <p:cNvPr id="1246224" name="Rectangle 16">
            <a:extLst>
              <a:ext uri="{FF2B5EF4-FFF2-40B4-BE49-F238E27FC236}">
                <a16:creationId xmlns:a16="http://schemas.microsoft.com/office/drawing/2014/main" id="{161DAACE-6A64-4D2B-BD81-C3214C916D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5175"/>
            <a:ext cx="9144000" cy="504825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3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 -</a:t>
            </a:r>
            <a:r>
              <a:rPr lang="es-PR" altLang="en-US" sz="26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METABOLISMO: </a:t>
            </a:r>
            <a:r>
              <a:rPr lang="es-PR" altLang="en-US" sz="24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Mobilización/Liberación AG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2">
            <a:extLst>
              <a:ext uri="{FF2B5EF4-FFF2-40B4-BE49-F238E27FC236}">
                <a16:creationId xmlns:a16="http://schemas.microsoft.com/office/drawing/2014/main" id="{49F4528D-3D26-434C-A00F-52887D812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21388"/>
            <a:ext cx="8785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NOTA: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 Adaptado de: </a:t>
            </a:r>
            <a:r>
              <a:rPr lang="en-US" altLang="en-US" sz="1200" b="1" i="1">
                <a:solidFill>
                  <a:srgbClr val="000000"/>
                </a:solidFill>
                <a:latin typeface="Times New Roman" panose="02020603050405020304" pitchFamily="18" charset="0"/>
              </a:rPr>
              <a:t>Sports and Fitness Nutrition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. (p. 176), por R. E. C., Wildman &amp; B. S., Millar, 2004, Belmont, CA: Wadsworth/Thomson Learning. Copyright 2004 por Wadsworth, a division of Thomson Learning, Inc.</a:t>
            </a:r>
          </a:p>
        </p:txBody>
      </p:sp>
      <p:pic>
        <p:nvPicPr>
          <p:cNvPr id="136195" name="Picture 3">
            <a:extLst>
              <a:ext uri="{FF2B5EF4-FFF2-40B4-BE49-F238E27FC236}">
                <a16:creationId xmlns:a16="http://schemas.microsoft.com/office/drawing/2014/main" id="{FBDA3FA8-F114-4FB7-8D66-0494C8610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70175"/>
            <a:ext cx="2508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6196" name="Text Box 4">
            <a:extLst>
              <a:ext uri="{FF2B5EF4-FFF2-40B4-BE49-F238E27FC236}">
                <a16:creationId xmlns:a16="http://schemas.microsoft.com/office/drawing/2014/main" id="{74BAB17D-D600-4D24-B8E2-39A0476C1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5" y="2566988"/>
            <a:ext cx="802957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Enzimas responsables para la liberación de los ácidos grasos desde el tejido adiposo:</a:t>
            </a:r>
          </a:p>
        </p:txBody>
      </p:sp>
      <p:pic>
        <p:nvPicPr>
          <p:cNvPr id="136197" name="Picture 5">
            <a:extLst>
              <a:ext uri="{FF2B5EF4-FFF2-40B4-BE49-F238E27FC236}">
                <a16:creationId xmlns:a16="http://schemas.microsoft.com/office/drawing/2014/main" id="{A3B6E6C9-7875-4B6B-A654-03D0959DD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2775" y="4659313"/>
            <a:ext cx="287338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6198" name="Text Box 6">
            <a:extLst>
              <a:ext uri="{FF2B5EF4-FFF2-40B4-BE49-F238E27FC236}">
                <a16:creationId xmlns:a16="http://schemas.microsoft.com/office/drawing/2014/main" id="{35D3CF40-9065-4C96-B2B4-E2874FB67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4583113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Lipasa monoacilglicerol (MGL)</a:t>
            </a:r>
          </a:p>
        </p:txBody>
      </p:sp>
      <p:pic>
        <p:nvPicPr>
          <p:cNvPr id="136199" name="Picture 7">
            <a:extLst>
              <a:ext uri="{FF2B5EF4-FFF2-40B4-BE49-F238E27FC236}">
                <a16:creationId xmlns:a16="http://schemas.microsoft.com/office/drawing/2014/main" id="{EAED79D1-8254-4C3A-9AB2-B3003AEC5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700213"/>
            <a:ext cx="71278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45192" name="Rectangle 8">
            <a:extLst>
              <a:ext uri="{FF2B5EF4-FFF2-40B4-BE49-F238E27FC236}">
                <a16:creationId xmlns:a16="http://schemas.microsoft.com/office/drawing/2014/main" id="{5361BA78-0200-4353-95CE-6415649F7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1773238"/>
            <a:ext cx="6769100" cy="430212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23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ACTIVIDAD ENZIMÁTICA</a:t>
            </a:r>
          </a:p>
        </p:txBody>
      </p:sp>
      <p:pic>
        <p:nvPicPr>
          <p:cNvPr id="136201" name="Picture 9">
            <a:extLst>
              <a:ext uri="{FF2B5EF4-FFF2-40B4-BE49-F238E27FC236}">
                <a16:creationId xmlns:a16="http://schemas.microsoft.com/office/drawing/2014/main" id="{8CC3C119-2AA8-4BAF-A4EA-16595AB0F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2775" y="3500438"/>
            <a:ext cx="287338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6202" name="Text Box 10">
            <a:extLst>
              <a:ext uri="{FF2B5EF4-FFF2-40B4-BE49-F238E27FC236}">
                <a16:creationId xmlns:a16="http://schemas.microsoft.com/office/drawing/2014/main" id="{20FDF7C4-73D4-496A-A147-F7798B6A6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3424238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Lipasa sensitiva a hormonas (HSL):</a:t>
            </a:r>
          </a:p>
        </p:txBody>
      </p:sp>
      <p:sp>
        <p:nvSpPr>
          <p:cNvPr id="136203" name="Text Box 11">
            <a:extLst>
              <a:ext uri="{FF2B5EF4-FFF2-40B4-BE49-F238E27FC236}">
                <a16:creationId xmlns:a16="http://schemas.microsoft.com/office/drawing/2014/main" id="{D485161A-3137-4EE0-ABD8-047F0D3FF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3856038"/>
            <a:ext cx="77041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Enzima más importante involucrada en la liberación de los AG hacia la sangre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pic>
        <p:nvPicPr>
          <p:cNvPr id="136204" name="Picture 12">
            <a:extLst>
              <a:ext uri="{FF2B5EF4-FFF2-40B4-BE49-F238E27FC236}">
                <a16:creationId xmlns:a16="http://schemas.microsoft.com/office/drawing/2014/main" id="{E6B37018-B0D7-4C3F-8B76-53182975B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2775" y="5253038"/>
            <a:ext cx="287338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6205" name="Text Box 13">
            <a:extLst>
              <a:ext uri="{FF2B5EF4-FFF2-40B4-BE49-F238E27FC236}">
                <a16:creationId xmlns:a16="http://schemas.microsoft.com/office/drawing/2014/main" id="{E00A01AA-E369-462D-8D74-EA5B7B27A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5176838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Lipasa diacilglicerol (DGL)</a:t>
            </a:r>
          </a:p>
        </p:txBody>
      </p:sp>
      <p:sp>
        <p:nvSpPr>
          <p:cNvPr id="1245198" name="Rectangle 14">
            <a:extLst>
              <a:ext uri="{FF2B5EF4-FFF2-40B4-BE49-F238E27FC236}">
                <a16:creationId xmlns:a16="http://schemas.microsoft.com/office/drawing/2014/main" id="{B000D24E-48CB-4A0F-9098-B29E44A5B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3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 -</a:t>
            </a:r>
            <a:r>
              <a:rPr lang="es-PR" altLang="en-US" sz="26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METABOLISMO: </a:t>
            </a:r>
            <a:r>
              <a:rPr lang="es-PR" altLang="en-US" sz="24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Mobilización/Liberación AG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ext Box 3">
            <a:extLst>
              <a:ext uri="{FF2B5EF4-FFF2-40B4-BE49-F238E27FC236}">
                <a16:creationId xmlns:a16="http://schemas.microsoft.com/office/drawing/2014/main" id="{F64277EB-9B2A-49EE-9193-EDB0351300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92825"/>
            <a:ext cx="8785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NOTA: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 Adaptado de: </a:t>
            </a:r>
            <a:r>
              <a:rPr lang="en-US" altLang="en-US" sz="1200" b="1" i="1">
                <a:solidFill>
                  <a:srgbClr val="000000"/>
                </a:solidFill>
                <a:latin typeface="Times New Roman" panose="02020603050405020304" pitchFamily="18" charset="0"/>
              </a:rPr>
              <a:t>Sports and Fitness Nutrition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. (p. 176), por R. E. C., Wildman &amp; B. S., Millar, 2004, Belmont, CA: Wadsworth/Thomson Learning. Copyright 2004 por Wadsworth, a division of Thomson Learning, Inc.</a:t>
            </a:r>
          </a:p>
        </p:txBody>
      </p:sp>
      <p:sp>
        <p:nvSpPr>
          <p:cNvPr id="138243" name="Line 4">
            <a:extLst>
              <a:ext uri="{FF2B5EF4-FFF2-40B4-BE49-F238E27FC236}">
                <a16:creationId xmlns:a16="http://schemas.microsoft.com/office/drawing/2014/main" id="{4BBDD30C-918A-4388-9856-D9D4D1EA6B81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2500" y="2205038"/>
            <a:ext cx="0" cy="287337"/>
          </a:xfrm>
          <a:prstGeom prst="line">
            <a:avLst/>
          </a:prstGeom>
          <a:noFill/>
          <a:ln w="50800">
            <a:solidFill>
              <a:srgbClr val="000000"/>
            </a:solidFill>
            <a:miter lim="800000"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244" name="Text Box 5">
            <a:extLst>
              <a:ext uri="{FF2B5EF4-FFF2-40B4-BE49-F238E27FC236}">
                <a16:creationId xmlns:a16="http://schemas.microsoft.com/office/drawing/2014/main" id="{083EAC85-44E8-49A7-AACD-D9961DD83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1700213"/>
            <a:ext cx="46799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60000"/>
              </a:lnSpc>
              <a:spcBef>
                <a:spcPct val="20000"/>
              </a:spcBef>
            </a:pPr>
            <a:r>
              <a:rPr lang="es-ES" altLang="en-US" b="1">
                <a:latin typeface="Arial" panose="020B0604020202020204" pitchFamily="34" charset="0"/>
              </a:rPr>
              <a:t>Hormonas Catabólicas</a:t>
            </a:r>
          </a:p>
          <a:p>
            <a:pPr algn="l" eaLnBrk="1" hangingPunct="1">
              <a:lnSpc>
                <a:spcPct val="60000"/>
              </a:lnSpc>
              <a:spcBef>
                <a:spcPct val="20000"/>
              </a:spcBef>
            </a:pPr>
            <a:r>
              <a:rPr lang="es-ES" altLang="en-US" b="1">
                <a:latin typeface="Arial" panose="020B0604020202020204" pitchFamily="34" charset="0"/>
              </a:rPr>
              <a:t>(Ej: Epinefrina)</a:t>
            </a:r>
            <a:endParaRPr lang="en-US" altLang="en-US" b="1">
              <a:latin typeface="Arial" panose="020B0604020202020204" pitchFamily="34" charset="0"/>
            </a:endParaRPr>
          </a:p>
        </p:txBody>
      </p:sp>
      <p:sp>
        <p:nvSpPr>
          <p:cNvPr id="138245" name="Line 6">
            <a:extLst>
              <a:ext uri="{FF2B5EF4-FFF2-40B4-BE49-F238E27FC236}">
                <a16:creationId xmlns:a16="http://schemas.microsoft.com/office/drawing/2014/main" id="{D1474435-7ACB-4FBB-9597-395D5881DF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79613" y="1628775"/>
            <a:ext cx="0" cy="647700"/>
          </a:xfrm>
          <a:prstGeom prst="line">
            <a:avLst/>
          </a:prstGeom>
          <a:noFill/>
          <a:ln w="50800">
            <a:solidFill>
              <a:srgbClr val="000000"/>
            </a:solidFill>
            <a:miter lim="800000"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246" name="Text Box 7">
            <a:extLst>
              <a:ext uri="{FF2B5EF4-FFF2-40B4-BE49-F238E27FC236}">
                <a16:creationId xmlns:a16="http://schemas.microsoft.com/office/drawing/2014/main" id="{582F88AE-19E4-4860-86AC-7D5840B40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638" y="2420938"/>
            <a:ext cx="46799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60000"/>
              </a:lnSpc>
              <a:spcBef>
                <a:spcPct val="20000"/>
              </a:spcBef>
            </a:pPr>
            <a:r>
              <a:rPr lang="es-ES" altLang="en-US" b="1">
                <a:latin typeface="Arial" panose="020B0604020202020204" pitchFamily="34" charset="0"/>
              </a:rPr>
              <a:t>Lipasa</a:t>
            </a:r>
          </a:p>
          <a:p>
            <a:pPr algn="l" eaLnBrk="1" hangingPunct="1">
              <a:lnSpc>
                <a:spcPct val="60000"/>
              </a:lnSpc>
              <a:spcBef>
                <a:spcPct val="20000"/>
              </a:spcBef>
            </a:pPr>
            <a:r>
              <a:rPr lang="es-ES" altLang="en-US" b="1">
                <a:latin typeface="Arial" panose="020B0604020202020204" pitchFamily="34" charset="0"/>
              </a:rPr>
              <a:t>(Sensitiva a Hormonas)</a:t>
            </a:r>
            <a:endParaRPr lang="en-US" altLang="en-US" b="1">
              <a:latin typeface="Arial" panose="020B0604020202020204" pitchFamily="34" charset="0"/>
            </a:endParaRPr>
          </a:p>
        </p:txBody>
      </p:sp>
      <p:sp>
        <p:nvSpPr>
          <p:cNvPr id="138247" name="Line 8">
            <a:extLst>
              <a:ext uri="{FF2B5EF4-FFF2-40B4-BE49-F238E27FC236}">
                <a16:creationId xmlns:a16="http://schemas.microsoft.com/office/drawing/2014/main" id="{539A51DD-C2BD-4E79-96EF-86DB7B75C0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79613" y="2347913"/>
            <a:ext cx="0" cy="647700"/>
          </a:xfrm>
          <a:prstGeom prst="line">
            <a:avLst/>
          </a:prstGeom>
          <a:noFill/>
          <a:ln w="50800">
            <a:solidFill>
              <a:srgbClr val="000000"/>
            </a:solidFill>
            <a:miter lim="800000"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248" name="Line 9">
            <a:extLst>
              <a:ext uri="{FF2B5EF4-FFF2-40B4-BE49-F238E27FC236}">
                <a16:creationId xmlns:a16="http://schemas.microsoft.com/office/drawing/2014/main" id="{E128FDD6-4148-4AAF-B73B-32E1AAFB1336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2500" y="2925763"/>
            <a:ext cx="0" cy="287337"/>
          </a:xfrm>
          <a:prstGeom prst="line">
            <a:avLst/>
          </a:prstGeom>
          <a:noFill/>
          <a:ln w="50800">
            <a:solidFill>
              <a:srgbClr val="000000"/>
            </a:solidFill>
            <a:miter lim="800000"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249" name="Text Box 10">
            <a:extLst>
              <a:ext uri="{FF2B5EF4-FFF2-40B4-BE49-F238E27FC236}">
                <a16:creationId xmlns:a16="http://schemas.microsoft.com/office/drawing/2014/main" id="{2CB7621A-738E-4C80-BE2A-67717E2B40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638" y="3140075"/>
            <a:ext cx="53276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60000"/>
              </a:lnSpc>
              <a:spcBef>
                <a:spcPct val="20000"/>
              </a:spcBef>
            </a:pPr>
            <a:r>
              <a:rPr lang="es-ES" altLang="en-US" b="1">
                <a:latin typeface="Arial" panose="020B0604020202020204" pitchFamily="34" charset="0"/>
              </a:rPr>
              <a:t>Lipólisis</a:t>
            </a:r>
          </a:p>
          <a:p>
            <a:pPr algn="l" eaLnBrk="1" hangingPunct="1">
              <a:lnSpc>
                <a:spcPct val="60000"/>
              </a:lnSpc>
              <a:spcBef>
                <a:spcPct val="20000"/>
              </a:spcBef>
            </a:pPr>
            <a:r>
              <a:rPr lang="es-ES" altLang="en-US" b="1">
                <a:latin typeface="Arial" panose="020B0604020202020204" pitchFamily="34" charset="0"/>
              </a:rPr>
              <a:t>(Degradamiento de TG en Tejido Adiposo)</a:t>
            </a:r>
            <a:endParaRPr lang="en-US" altLang="en-US" b="1">
              <a:latin typeface="Arial" panose="020B0604020202020204" pitchFamily="34" charset="0"/>
            </a:endParaRPr>
          </a:p>
        </p:txBody>
      </p:sp>
      <p:sp>
        <p:nvSpPr>
          <p:cNvPr id="138250" name="Line 11">
            <a:extLst>
              <a:ext uri="{FF2B5EF4-FFF2-40B4-BE49-F238E27FC236}">
                <a16:creationId xmlns:a16="http://schemas.microsoft.com/office/drawing/2014/main" id="{B2AC398D-7CF8-4F10-B142-4E121B3D41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79613" y="3068638"/>
            <a:ext cx="0" cy="647700"/>
          </a:xfrm>
          <a:prstGeom prst="line">
            <a:avLst/>
          </a:prstGeom>
          <a:noFill/>
          <a:ln w="50800">
            <a:solidFill>
              <a:srgbClr val="000000"/>
            </a:solidFill>
            <a:miter lim="800000"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251" name="Line 12">
            <a:extLst>
              <a:ext uri="{FF2B5EF4-FFF2-40B4-BE49-F238E27FC236}">
                <a16:creationId xmlns:a16="http://schemas.microsoft.com/office/drawing/2014/main" id="{B052E3EB-357C-4182-ACE2-EF0884D60D43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2500" y="3646488"/>
            <a:ext cx="0" cy="287337"/>
          </a:xfrm>
          <a:prstGeom prst="line">
            <a:avLst/>
          </a:prstGeom>
          <a:noFill/>
          <a:ln w="50800">
            <a:solidFill>
              <a:srgbClr val="000000"/>
            </a:solidFill>
            <a:miter lim="800000"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252" name="Text Box 13">
            <a:extLst>
              <a:ext uri="{FF2B5EF4-FFF2-40B4-BE49-F238E27FC236}">
                <a16:creationId xmlns:a16="http://schemas.microsoft.com/office/drawing/2014/main" id="{C1076291-C4CF-4BF9-A5F4-AA721601C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638" y="3862388"/>
            <a:ext cx="4679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60000"/>
              </a:lnSpc>
              <a:spcBef>
                <a:spcPct val="20000"/>
              </a:spcBef>
            </a:pPr>
            <a:r>
              <a:rPr lang="es-ES" altLang="en-US" b="1">
                <a:latin typeface="Arial" panose="020B0604020202020204" pitchFamily="34" charset="0"/>
              </a:rPr>
              <a:t>Liberación de AGL</a:t>
            </a:r>
            <a:endParaRPr lang="en-US" altLang="en-US" b="1">
              <a:latin typeface="Arial" panose="020B0604020202020204" pitchFamily="34" charset="0"/>
            </a:endParaRPr>
          </a:p>
        </p:txBody>
      </p:sp>
      <p:sp>
        <p:nvSpPr>
          <p:cNvPr id="138253" name="Line 14">
            <a:extLst>
              <a:ext uri="{FF2B5EF4-FFF2-40B4-BE49-F238E27FC236}">
                <a16:creationId xmlns:a16="http://schemas.microsoft.com/office/drawing/2014/main" id="{BAC80485-8C25-4F87-B133-B73CA083DE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79613" y="3789363"/>
            <a:ext cx="0" cy="358775"/>
          </a:xfrm>
          <a:prstGeom prst="line">
            <a:avLst/>
          </a:prstGeom>
          <a:noFill/>
          <a:ln w="50800">
            <a:solidFill>
              <a:srgbClr val="000000"/>
            </a:solidFill>
            <a:miter lim="800000"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254" name="Line 15">
            <a:extLst>
              <a:ext uri="{FF2B5EF4-FFF2-40B4-BE49-F238E27FC236}">
                <a16:creationId xmlns:a16="http://schemas.microsoft.com/office/drawing/2014/main" id="{61DD0869-85DC-4A27-AFD1-E51F89C042D1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2500" y="4076700"/>
            <a:ext cx="0" cy="431800"/>
          </a:xfrm>
          <a:prstGeom prst="line">
            <a:avLst/>
          </a:prstGeom>
          <a:noFill/>
          <a:ln w="50800">
            <a:solidFill>
              <a:srgbClr val="000000"/>
            </a:solidFill>
            <a:miter lim="800000"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255" name="Text Box 16">
            <a:extLst>
              <a:ext uri="{FF2B5EF4-FFF2-40B4-BE49-F238E27FC236}">
                <a16:creationId xmlns:a16="http://schemas.microsoft.com/office/drawing/2014/main" id="{26265CCE-A743-4A56-A822-60C1015AA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638" y="4797425"/>
            <a:ext cx="8620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60000"/>
              </a:lnSpc>
              <a:spcBef>
                <a:spcPct val="20000"/>
              </a:spcBef>
            </a:pPr>
            <a:r>
              <a:rPr lang="es-ES" altLang="en-US" b="1">
                <a:latin typeface="Arial" panose="020B0604020202020204" pitchFamily="34" charset="0"/>
              </a:rPr>
              <a:t>AGL</a:t>
            </a:r>
            <a:endParaRPr lang="en-US" altLang="en-US" b="1">
              <a:latin typeface="Arial" panose="020B0604020202020204" pitchFamily="34" charset="0"/>
            </a:endParaRPr>
          </a:p>
        </p:txBody>
      </p:sp>
      <p:sp>
        <p:nvSpPr>
          <p:cNvPr id="138256" name="Rectangle 17">
            <a:extLst>
              <a:ext uri="{FF2B5EF4-FFF2-40B4-BE49-F238E27FC236}">
                <a16:creationId xmlns:a16="http://schemas.microsoft.com/office/drawing/2014/main" id="{F00B63AF-74C0-4778-B327-DFEB7E057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4581525"/>
            <a:ext cx="4319587" cy="647700"/>
          </a:xfrm>
          <a:prstGeom prst="rect">
            <a:avLst/>
          </a:prstGeom>
          <a:noFill/>
          <a:ln w="508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8257" name="Line 18">
            <a:extLst>
              <a:ext uri="{FF2B5EF4-FFF2-40B4-BE49-F238E27FC236}">
                <a16:creationId xmlns:a16="http://schemas.microsoft.com/office/drawing/2014/main" id="{FD33CA4B-D7D0-4A2E-829B-C739C678AE13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3850482" y="3860006"/>
            <a:ext cx="0" cy="2160587"/>
          </a:xfrm>
          <a:prstGeom prst="line">
            <a:avLst/>
          </a:prstGeom>
          <a:noFill/>
          <a:ln w="50800">
            <a:solidFill>
              <a:srgbClr val="000000"/>
            </a:solidFill>
            <a:miter lim="800000"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258" name="Text Box 19">
            <a:extLst>
              <a:ext uri="{FF2B5EF4-FFF2-40B4-BE49-F238E27FC236}">
                <a16:creationId xmlns:a16="http://schemas.microsoft.com/office/drawing/2014/main" id="{66A271ED-6CA2-4EBE-94B2-BA189D390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0913" y="4189413"/>
            <a:ext cx="136842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60000"/>
              </a:lnSpc>
              <a:spcBef>
                <a:spcPct val="20000"/>
              </a:spcBef>
            </a:pPr>
            <a:r>
              <a:rPr lang="es-ES" altLang="en-US" sz="1700" b="1" i="1">
                <a:latin typeface="Times New Roman" panose="02020603050405020304" pitchFamily="18" charset="0"/>
              </a:rPr>
              <a:t>(Capilares)</a:t>
            </a:r>
            <a:endParaRPr lang="en-US" altLang="en-US" sz="1700" b="1" i="1">
              <a:latin typeface="Times New Roman" panose="02020603050405020304" pitchFamily="18" charset="0"/>
            </a:endParaRPr>
          </a:p>
        </p:txBody>
      </p:sp>
      <p:sp>
        <p:nvSpPr>
          <p:cNvPr id="138259" name="Text Box 20">
            <a:extLst>
              <a:ext uri="{FF2B5EF4-FFF2-40B4-BE49-F238E27FC236}">
                <a16:creationId xmlns:a16="http://schemas.microsoft.com/office/drawing/2014/main" id="{BD9EBAB7-DB74-482F-8101-AA86D5BC5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4797425"/>
            <a:ext cx="22288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60000"/>
              </a:lnSpc>
              <a:spcBef>
                <a:spcPct val="20000"/>
              </a:spcBef>
            </a:pPr>
            <a:r>
              <a:rPr lang="es-ES" altLang="en-US" b="1">
                <a:latin typeface="Arial" panose="020B0604020202020204" pitchFamily="34" charset="0"/>
              </a:rPr>
              <a:t>Albúmina</a:t>
            </a:r>
            <a:endParaRPr lang="en-US" altLang="en-US" b="1">
              <a:latin typeface="Arial" panose="020B0604020202020204" pitchFamily="34" charset="0"/>
            </a:endParaRPr>
          </a:p>
        </p:txBody>
      </p:sp>
      <p:sp>
        <p:nvSpPr>
          <p:cNvPr id="138260" name="Text Box 21">
            <a:extLst>
              <a:ext uri="{FF2B5EF4-FFF2-40B4-BE49-F238E27FC236}">
                <a16:creationId xmlns:a16="http://schemas.microsoft.com/office/drawing/2014/main" id="{856A28D9-0888-4D66-AA6F-E0E3C25EA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0550" y="4692650"/>
            <a:ext cx="136842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60000"/>
              </a:lnSpc>
              <a:spcBef>
                <a:spcPct val="20000"/>
              </a:spcBef>
            </a:pPr>
            <a:r>
              <a:rPr lang="es-ES" altLang="en-US" sz="1700" b="1" i="1">
                <a:latin typeface="Times New Roman" panose="02020603050405020304" pitchFamily="18" charset="0"/>
              </a:rPr>
              <a:t>(Asociada a)</a:t>
            </a:r>
            <a:endParaRPr lang="en-US" altLang="en-US" sz="1700" b="1" i="1">
              <a:latin typeface="Times New Roman" panose="02020603050405020304" pitchFamily="18" charset="0"/>
            </a:endParaRPr>
          </a:p>
        </p:txBody>
      </p:sp>
      <p:sp>
        <p:nvSpPr>
          <p:cNvPr id="138261" name="Line 22">
            <a:extLst>
              <a:ext uri="{FF2B5EF4-FFF2-40B4-BE49-F238E27FC236}">
                <a16:creationId xmlns:a16="http://schemas.microsoft.com/office/drawing/2014/main" id="{24FCBCFA-B391-49DA-9AB1-F2DB926070AD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2500" y="5303838"/>
            <a:ext cx="0" cy="287337"/>
          </a:xfrm>
          <a:prstGeom prst="line">
            <a:avLst/>
          </a:prstGeom>
          <a:noFill/>
          <a:ln w="50800">
            <a:solidFill>
              <a:srgbClr val="000000"/>
            </a:solidFill>
            <a:miter lim="800000"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262" name="Text Box 23">
            <a:extLst>
              <a:ext uri="{FF2B5EF4-FFF2-40B4-BE49-F238E27FC236}">
                <a16:creationId xmlns:a16="http://schemas.microsoft.com/office/drawing/2014/main" id="{4FB6060D-E985-4CB0-84FD-0CB71E54F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638" y="5518150"/>
            <a:ext cx="4967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60000"/>
              </a:lnSpc>
              <a:spcBef>
                <a:spcPct val="20000"/>
              </a:spcBef>
            </a:pPr>
            <a:r>
              <a:rPr lang="es-ES" altLang="en-US" b="1">
                <a:latin typeface="Arial" panose="020B0604020202020204" pitchFamily="34" charset="0"/>
              </a:rPr>
              <a:t>Transporte AGL vía torrente sanguíneo</a:t>
            </a:r>
            <a:endParaRPr lang="en-US" altLang="en-US" b="1">
              <a:latin typeface="Arial" panose="020B0604020202020204" pitchFamily="34" charset="0"/>
            </a:endParaRPr>
          </a:p>
        </p:txBody>
      </p:sp>
      <p:sp>
        <p:nvSpPr>
          <p:cNvPr id="138263" name="Line 24">
            <a:extLst>
              <a:ext uri="{FF2B5EF4-FFF2-40B4-BE49-F238E27FC236}">
                <a16:creationId xmlns:a16="http://schemas.microsoft.com/office/drawing/2014/main" id="{FE6CFE05-4918-449F-80BD-3A8A60B02F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79613" y="5446713"/>
            <a:ext cx="0" cy="358775"/>
          </a:xfrm>
          <a:prstGeom prst="line">
            <a:avLst/>
          </a:prstGeom>
          <a:noFill/>
          <a:ln w="50800">
            <a:solidFill>
              <a:srgbClr val="000000"/>
            </a:solidFill>
            <a:miter lim="800000"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2137" name="Rectangle 25">
            <a:extLst>
              <a:ext uri="{FF2B5EF4-FFF2-40B4-BE49-F238E27FC236}">
                <a16:creationId xmlns:a16="http://schemas.microsoft.com/office/drawing/2014/main" id="{E4D0DB9D-21C8-4F5B-A7E0-B77244342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3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 -</a:t>
            </a:r>
            <a:r>
              <a:rPr lang="es-PR" altLang="en-US" sz="26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METABOLISMO: </a:t>
            </a:r>
            <a:r>
              <a:rPr lang="es-PR" altLang="en-US" sz="24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Mobilización/Liberación AG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090" name="Rectangle 2">
            <a:extLst>
              <a:ext uri="{FF2B5EF4-FFF2-40B4-BE49-F238E27FC236}">
                <a16:creationId xmlns:a16="http://schemas.microsoft.com/office/drawing/2014/main" id="{5061F06C-5F30-4B99-82BB-F370D28FB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513" y="620713"/>
            <a:ext cx="6629400" cy="58578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sp>
        <p:nvSpPr>
          <p:cNvPr id="1241091" name="Rectangle 3">
            <a:extLst>
              <a:ext uri="{FF2B5EF4-FFF2-40B4-BE49-F238E27FC236}">
                <a16:creationId xmlns:a16="http://schemas.microsoft.com/office/drawing/2014/main" id="{6FCC9F8B-F5EC-41FB-BE58-04D2FC4F1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1484313"/>
            <a:ext cx="7696200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26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METABOLISMO: Mobilización/Liberación AG</a:t>
            </a:r>
            <a:endParaRPr lang="es-PR" altLang="en-US" sz="26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0292" name="Text Box 4">
            <a:extLst>
              <a:ext uri="{FF2B5EF4-FFF2-40B4-BE49-F238E27FC236}">
                <a16:creationId xmlns:a16="http://schemas.microsoft.com/office/drawing/2014/main" id="{160692D3-FA33-40DC-B8E1-15D3F85B9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92825"/>
            <a:ext cx="8785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NOTA: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 Adaptado de: </a:t>
            </a:r>
            <a:r>
              <a:rPr lang="en-US" altLang="en-US" sz="1200" b="1" i="1">
                <a:solidFill>
                  <a:srgbClr val="000000"/>
                </a:solidFill>
                <a:latin typeface="Times New Roman" panose="02020603050405020304" pitchFamily="18" charset="0"/>
              </a:rPr>
              <a:t>Sports and Fitness Nutrition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. (p. 183), por R. E. C., Wildman &amp; B. S., Millar, 2004, Belmont, CA: Wadsworth/Thomson Learning. Copyright 2004 por Wadsworth, a division of Thomson Learning, Inc.</a:t>
            </a:r>
          </a:p>
        </p:txBody>
      </p:sp>
      <p:pic>
        <p:nvPicPr>
          <p:cNvPr id="140293" name="Picture 5">
            <a:extLst>
              <a:ext uri="{FF2B5EF4-FFF2-40B4-BE49-F238E27FC236}">
                <a16:creationId xmlns:a16="http://schemas.microsoft.com/office/drawing/2014/main" id="{3FDA8087-BA2A-475A-9BCB-F6F8D313A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017838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0294" name="Text Box 6">
            <a:extLst>
              <a:ext uri="{FF2B5EF4-FFF2-40B4-BE49-F238E27FC236}">
                <a16:creationId xmlns:a16="http://schemas.microsoft.com/office/drawing/2014/main" id="{309768CD-FD46-4FCA-B9CE-00B4D8095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2914650"/>
            <a:ext cx="6805612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Aumenta con:</a:t>
            </a:r>
          </a:p>
        </p:txBody>
      </p:sp>
      <p:pic>
        <p:nvPicPr>
          <p:cNvPr id="140295" name="Picture 7">
            <a:extLst>
              <a:ext uri="{FF2B5EF4-FFF2-40B4-BE49-F238E27FC236}">
                <a16:creationId xmlns:a16="http://schemas.microsoft.com/office/drawing/2014/main" id="{9DD9604E-B1DF-4FAB-8826-B60F3B49D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213" y="3500438"/>
            <a:ext cx="287337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0296" name="Text Box 8">
            <a:extLst>
              <a:ext uri="{FF2B5EF4-FFF2-40B4-BE49-F238E27FC236}">
                <a16:creationId xmlns:a16="http://schemas.microsoft.com/office/drawing/2014/main" id="{5EDB560D-E74A-487F-AE31-EF87C21D4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3" y="3424238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Catecolaminas:</a:t>
            </a:r>
          </a:p>
        </p:txBody>
      </p:sp>
      <p:sp>
        <p:nvSpPr>
          <p:cNvPr id="140297" name="Text Box 9">
            <a:extLst>
              <a:ext uri="{FF2B5EF4-FFF2-40B4-BE49-F238E27FC236}">
                <a16:creationId xmlns:a16="http://schemas.microsoft.com/office/drawing/2014/main" id="{943F37CF-5047-4EA0-A8BF-486832E21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3856038"/>
            <a:ext cx="64087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Ej: Epinefrina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pic>
        <p:nvPicPr>
          <p:cNvPr id="140298" name="Picture 10">
            <a:extLst>
              <a:ext uri="{FF2B5EF4-FFF2-40B4-BE49-F238E27FC236}">
                <a16:creationId xmlns:a16="http://schemas.microsoft.com/office/drawing/2014/main" id="{5004A26F-923A-4A36-A9EF-DB2B8CBC8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916113"/>
            <a:ext cx="712787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41099" name="Rectangle 11">
            <a:extLst>
              <a:ext uri="{FF2B5EF4-FFF2-40B4-BE49-F238E27FC236}">
                <a16:creationId xmlns:a16="http://schemas.microsoft.com/office/drawing/2014/main" id="{965183A5-5941-4FEA-9852-AE0E0A538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6025" y="2132013"/>
            <a:ext cx="6769100" cy="50323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19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LIBERACIÓN DE</a:t>
            </a:r>
            <a:br>
              <a:rPr lang="es-PR" altLang="en-US" sz="19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PR" altLang="en-US" sz="19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Ácidos Grasos en la Sangre</a:t>
            </a:r>
          </a:p>
        </p:txBody>
      </p:sp>
      <p:pic>
        <p:nvPicPr>
          <p:cNvPr id="140300" name="Picture 12">
            <a:extLst>
              <a:ext uri="{FF2B5EF4-FFF2-40B4-BE49-F238E27FC236}">
                <a16:creationId xmlns:a16="http://schemas.microsoft.com/office/drawing/2014/main" id="{0636E3BF-3AE5-44FA-A268-1AD3FA6A0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213" y="4867275"/>
            <a:ext cx="287337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0301" name="Text Box 13">
            <a:extLst>
              <a:ext uri="{FF2B5EF4-FFF2-40B4-BE49-F238E27FC236}">
                <a16:creationId xmlns:a16="http://schemas.microsoft.com/office/drawing/2014/main" id="{B33BE0CA-6175-4C69-B6C4-44C187D3B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3" y="4791075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Hormonas pancreáticas:</a:t>
            </a:r>
          </a:p>
        </p:txBody>
      </p:sp>
      <p:sp>
        <p:nvSpPr>
          <p:cNvPr id="140302" name="Text Box 14">
            <a:extLst>
              <a:ext uri="{FF2B5EF4-FFF2-40B4-BE49-F238E27FC236}">
                <a16:creationId xmlns:a16="http://schemas.microsoft.com/office/drawing/2014/main" id="{461B814B-D4B3-44B3-9B7A-78A6FFFFF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5222875"/>
            <a:ext cx="64087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Ej: Insulina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pic>
        <p:nvPicPr>
          <p:cNvPr id="140303" name="Picture 15">
            <a:extLst>
              <a:ext uri="{FF2B5EF4-FFF2-40B4-BE49-F238E27FC236}">
                <a16:creationId xmlns:a16="http://schemas.microsoft.com/office/drawing/2014/main" id="{CB7A8D33-ABFE-41AA-B4B5-3AD22D23A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384675"/>
            <a:ext cx="2508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0304" name="Text Box 16">
            <a:extLst>
              <a:ext uri="{FF2B5EF4-FFF2-40B4-BE49-F238E27FC236}">
                <a16:creationId xmlns:a16="http://schemas.microsoft.com/office/drawing/2014/main" id="{FAFC5513-E39A-4F6D-AA20-1A0145A48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4281488"/>
            <a:ext cx="6805612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Disminuye con: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018" name="Rectangle 2">
            <a:extLst>
              <a:ext uri="{FF2B5EF4-FFF2-40B4-BE49-F238E27FC236}">
                <a16:creationId xmlns:a16="http://schemas.microsoft.com/office/drawing/2014/main" id="{95F7BD79-E111-4C6E-9B82-8D7BD3619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04813"/>
            <a:ext cx="6629400" cy="58578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sp>
        <p:nvSpPr>
          <p:cNvPr id="1238019" name="Rectangle 3">
            <a:extLst>
              <a:ext uri="{FF2B5EF4-FFF2-40B4-BE49-F238E27FC236}">
                <a16:creationId xmlns:a16="http://schemas.microsoft.com/office/drawing/2014/main" id="{EF427445-AAF0-455A-8AEA-00BC0AE178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268413"/>
            <a:ext cx="7696200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26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IMPORTANCIA: Combustible para el Ejercicio</a:t>
            </a:r>
            <a:endParaRPr lang="es-PR" altLang="en-US" sz="26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2340" name="Text Box 4">
            <a:extLst>
              <a:ext uri="{FF2B5EF4-FFF2-40B4-BE49-F238E27FC236}">
                <a16:creationId xmlns:a16="http://schemas.microsoft.com/office/drawing/2014/main" id="{789CF9A1-0755-4691-A015-52930D003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3638550"/>
            <a:ext cx="77041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Esto ocurre debido al ahorro del glucógeno muscular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pic>
        <p:nvPicPr>
          <p:cNvPr id="142341" name="Picture 5">
            <a:extLst>
              <a:ext uri="{FF2B5EF4-FFF2-40B4-BE49-F238E27FC236}">
                <a16:creationId xmlns:a16="http://schemas.microsoft.com/office/drawing/2014/main" id="{295F1C1C-F9A0-42A2-8609-91165B8FE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41500"/>
            <a:ext cx="2508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2342" name="Text Box 6">
            <a:extLst>
              <a:ext uri="{FF2B5EF4-FFF2-40B4-BE49-F238E27FC236}">
                <a16:creationId xmlns:a16="http://schemas.microsoft.com/office/drawing/2014/main" id="{3D806E53-92A5-4167-9550-5F21A173F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1738313"/>
            <a:ext cx="8174037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El entrenamiento de tolerancia aeróbica aumenta la contribución de la grasa como combustible:</a:t>
            </a:r>
          </a:p>
        </p:txBody>
      </p:sp>
      <p:pic>
        <p:nvPicPr>
          <p:cNvPr id="142343" name="Picture 7">
            <a:extLst>
              <a:ext uri="{FF2B5EF4-FFF2-40B4-BE49-F238E27FC236}">
                <a16:creationId xmlns:a16="http://schemas.microsoft.com/office/drawing/2014/main" id="{11EA63C1-517D-43FF-8FCC-3C950D079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213" y="3228975"/>
            <a:ext cx="287337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2344" name="Text Box 8">
            <a:extLst>
              <a:ext uri="{FF2B5EF4-FFF2-40B4-BE49-F238E27FC236}">
                <a16:creationId xmlns:a16="http://schemas.microsoft.com/office/drawing/2014/main" id="{E4752D57-259C-4CD6-8D75-4E4A6ACE1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3" y="3152775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Mejora el rendimiento de tolerancia:</a:t>
            </a:r>
          </a:p>
        </p:txBody>
      </p:sp>
      <p:pic>
        <p:nvPicPr>
          <p:cNvPr id="142345" name="Picture 9">
            <a:extLst>
              <a:ext uri="{FF2B5EF4-FFF2-40B4-BE49-F238E27FC236}">
                <a16:creationId xmlns:a16="http://schemas.microsoft.com/office/drawing/2014/main" id="{33D5E987-C489-4366-A3D1-3EF64B88E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740025"/>
            <a:ext cx="2508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2346" name="Text Box 10">
            <a:extLst>
              <a:ext uri="{FF2B5EF4-FFF2-40B4-BE49-F238E27FC236}">
                <a16:creationId xmlns:a16="http://schemas.microsoft.com/office/drawing/2014/main" id="{D2AD694A-791A-4426-B836-8C6302461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2636838"/>
            <a:ext cx="6805612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Un aumento en la utilización de grasas:</a:t>
            </a:r>
          </a:p>
        </p:txBody>
      </p:sp>
      <p:pic>
        <p:nvPicPr>
          <p:cNvPr id="142347" name="Picture 11">
            <a:extLst>
              <a:ext uri="{FF2B5EF4-FFF2-40B4-BE49-F238E27FC236}">
                <a16:creationId xmlns:a16="http://schemas.microsoft.com/office/drawing/2014/main" id="{F80DACCE-E1D2-4B7C-AED5-5C8DCABD0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213" y="4938713"/>
            <a:ext cx="287337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2348" name="Text Box 12">
            <a:extLst>
              <a:ext uri="{FF2B5EF4-FFF2-40B4-BE49-F238E27FC236}">
                <a16:creationId xmlns:a16="http://schemas.microsoft.com/office/drawing/2014/main" id="{05355F2B-7D26-441D-9F57-0F93607DE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3" y="4862513"/>
            <a:ext cx="7621587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Disminuyendo la tasa/frecuencia para el agotamiento del glucógeno mejora el rendimiento en eventos de tolerancia</a:t>
            </a:r>
          </a:p>
        </p:txBody>
      </p:sp>
      <p:pic>
        <p:nvPicPr>
          <p:cNvPr id="142349" name="Picture 13">
            <a:extLst>
              <a:ext uri="{FF2B5EF4-FFF2-40B4-BE49-F238E27FC236}">
                <a16:creationId xmlns:a16="http://schemas.microsoft.com/office/drawing/2014/main" id="{B33AAA53-3A4E-42E9-B402-DEC93781A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179888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2350" name="Text Box 14">
            <a:extLst>
              <a:ext uri="{FF2B5EF4-FFF2-40B4-BE49-F238E27FC236}">
                <a16:creationId xmlns:a16="http://schemas.microsoft.com/office/drawing/2014/main" id="{910FE678-EA94-4E37-ABA0-578A5A793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4076700"/>
            <a:ext cx="78867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Debido a que el glucógeno es limitado y las reservas de grasa son abundantes:</a:t>
            </a:r>
          </a:p>
        </p:txBody>
      </p:sp>
      <p:sp>
        <p:nvSpPr>
          <p:cNvPr id="142351" name="Text Box 15">
            <a:extLst>
              <a:ext uri="{FF2B5EF4-FFF2-40B4-BE49-F238E27FC236}">
                <a16:creationId xmlns:a16="http://schemas.microsoft.com/office/drawing/2014/main" id="{3C5C402B-8365-44DC-9AD7-60939FD01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969000"/>
            <a:ext cx="8713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NOTA: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 Adaptado de: </a:t>
            </a:r>
            <a:r>
              <a:rPr lang="en-US" altLang="en-US" sz="1200" b="1" i="1">
                <a:solidFill>
                  <a:srgbClr val="000000"/>
                </a:solidFill>
                <a:latin typeface="Times New Roman" panose="02020603050405020304" pitchFamily="18" charset="0"/>
              </a:rPr>
              <a:t>SCAN Professional Development Workshop Presents: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200" b="1" i="1">
                <a:solidFill>
                  <a:srgbClr val="000000"/>
                </a:solidFill>
                <a:latin typeface="Times New Roman" panose="02020603050405020304" pitchFamily="18" charset="0"/>
              </a:rPr>
              <a:t>Sports Nutrition Workshop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. (pp. 3-4), por Sports, Cardiovascular and Wellness Nutritionist, 1998, Colorado Springs, CO: SCAN. Copyright 1998 por SCAN.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2">
            <a:extLst>
              <a:ext uri="{FF2B5EF4-FFF2-40B4-BE49-F238E27FC236}">
                <a16:creationId xmlns:a16="http://schemas.microsoft.com/office/drawing/2014/main" id="{ED4EBFA6-F8BC-4800-BB38-B7451FC62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021388"/>
            <a:ext cx="8640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NOTA: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 Adaptado de: </a:t>
            </a:r>
            <a:r>
              <a:rPr lang="en-US" altLang="en-US" sz="1200" b="1" i="1">
                <a:solidFill>
                  <a:srgbClr val="000000"/>
                </a:solidFill>
                <a:latin typeface="Times New Roman" panose="02020603050405020304" pitchFamily="18" charset="0"/>
              </a:rPr>
              <a:t>Sports and Fitness Nutrition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. (pp. 184-185), por R. E. C., Wildman &amp; B. S., Millar, 2004, Belmont, CA: Wadsworth/Thomson Learning. Copyright 2004 por Wadsworth, a division of Thomson Learning, Inc.</a:t>
            </a:r>
          </a:p>
        </p:txBody>
      </p:sp>
      <p:pic>
        <p:nvPicPr>
          <p:cNvPr id="144387" name="Picture 3">
            <a:extLst>
              <a:ext uri="{FF2B5EF4-FFF2-40B4-BE49-F238E27FC236}">
                <a16:creationId xmlns:a16="http://schemas.microsoft.com/office/drawing/2014/main" id="{9D9A3AEC-6800-4B82-ABD0-6FD3339D1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947863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388" name="Text Box 4">
            <a:extLst>
              <a:ext uri="{FF2B5EF4-FFF2-40B4-BE49-F238E27FC236}">
                <a16:creationId xmlns:a16="http://schemas.microsoft.com/office/drawing/2014/main" id="{C44EB67E-C08A-4FA3-BD6A-59992E1E2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1844675"/>
            <a:ext cx="8247062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Eicosanoides derivados de los ácidos grasos poliinsaturados en las paredes de los vasos sanguíneos del músculo:</a:t>
            </a:r>
          </a:p>
        </p:txBody>
      </p:sp>
      <p:pic>
        <p:nvPicPr>
          <p:cNvPr id="144389" name="Picture 5">
            <a:extLst>
              <a:ext uri="{FF2B5EF4-FFF2-40B4-BE49-F238E27FC236}">
                <a16:creationId xmlns:a16="http://schemas.microsoft.com/office/drawing/2014/main" id="{247BB02F-3017-456A-B817-3F9C300FF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213" y="3067050"/>
            <a:ext cx="287337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390" name="Text Box 6">
            <a:extLst>
              <a:ext uri="{FF2B5EF4-FFF2-40B4-BE49-F238E27FC236}">
                <a16:creationId xmlns:a16="http://schemas.microsoft.com/office/drawing/2014/main" id="{A1B8ACDF-86FF-4C3E-B03C-D8B81C47D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3" y="2990850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Beneficio:</a:t>
            </a:r>
          </a:p>
        </p:txBody>
      </p:sp>
      <p:sp>
        <p:nvSpPr>
          <p:cNvPr id="144391" name="Text Box 7">
            <a:extLst>
              <a:ext uri="{FF2B5EF4-FFF2-40B4-BE49-F238E27FC236}">
                <a16:creationId xmlns:a16="http://schemas.microsoft.com/office/drawing/2014/main" id="{DEBEEDD9-BE94-48E2-B6C0-7918ACA73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3422650"/>
            <a:ext cx="7632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Ayudan a mantener el flujo de sangre máximo a los músculos esqueletales activos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pic>
        <p:nvPicPr>
          <p:cNvPr id="144392" name="Picture 8">
            <a:extLst>
              <a:ext uri="{FF2B5EF4-FFF2-40B4-BE49-F238E27FC236}">
                <a16:creationId xmlns:a16="http://schemas.microsoft.com/office/drawing/2014/main" id="{3E71D45C-5EF0-4B58-B660-054BF6708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154488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393" name="Text Box 9">
            <a:extLst>
              <a:ext uri="{FF2B5EF4-FFF2-40B4-BE49-F238E27FC236}">
                <a16:creationId xmlns:a16="http://schemas.microsoft.com/office/drawing/2014/main" id="{114A2FD7-3788-43C8-9857-5182B1E9D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4051300"/>
            <a:ext cx="802957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Disponibildad de los ácidos grasos para las fibras musculares activas – En: </a:t>
            </a:r>
          </a:p>
        </p:txBody>
      </p:sp>
      <p:pic>
        <p:nvPicPr>
          <p:cNvPr id="144394" name="Picture 10">
            <a:extLst>
              <a:ext uri="{FF2B5EF4-FFF2-40B4-BE49-F238E27FC236}">
                <a16:creationId xmlns:a16="http://schemas.microsoft.com/office/drawing/2014/main" id="{895C90F6-9D02-467C-8FBE-DD8169AC5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213" y="4938713"/>
            <a:ext cx="287337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395" name="Text Box 11">
            <a:extLst>
              <a:ext uri="{FF2B5EF4-FFF2-40B4-BE49-F238E27FC236}">
                <a16:creationId xmlns:a16="http://schemas.microsoft.com/office/drawing/2014/main" id="{1C8AF918-B81E-40F9-B2CB-9BDAB60AF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3" y="4862513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Lipoproteínas</a:t>
            </a:r>
          </a:p>
        </p:txBody>
      </p:sp>
      <p:pic>
        <p:nvPicPr>
          <p:cNvPr id="144396" name="Picture 12">
            <a:extLst>
              <a:ext uri="{FF2B5EF4-FFF2-40B4-BE49-F238E27FC236}">
                <a16:creationId xmlns:a16="http://schemas.microsoft.com/office/drawing/2014/main" id="{57917A4C-2DEA-49D8-9186-063FC4A82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213" y="5397500"/>
            <a:ext cx="287337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397" name="Text Box 13">
            <a:extLst>
              <a:ext uri="{FF2B5EF4-FFF2-40B4-BE49-F238E27FC236}">
                <a16:creationId xmlns:a16="http://schemas.microsoft.com/office/drawing/2014/main" id="{87F1D3B2-B44C-4D7A-AB80-489AC43EC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3" y="5321300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Gotitas de las reservas de grasa intracelulares</a:t>
            </a:r>
          </a:p>
        </p:txBody>
      </p:sp>
      <p:sp>
        <p:nvSpPr>
          <p:cNvPr id="1237006" name="Rectangle 14">
            <a:extLst>
              <a:ext uri="{FF2B5EF4-FFF2-40B4-BE49-F238E27FC236}">
                <a16:creationId xmlns:a16="http://schemas.microsoft.com/office/drawing/2014/main" id="{935EFBA3-68D0-4B05-9B08-48644C47D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125538"/>
            <a:ext cx="8424862" cy="50323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GRASAS:</a:t>
            </a:r>
            <a:r>
              <a:rPr lang="es-PR" altLang="en-US" sz="3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METABOLISMO: Ejercicio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970" name="Rectangle 2">
            <a:extLst>
              <a:ext uri="{FF2B5EF4-FFF2-40B4-BE49-F238E27FC236}">
                <a16:creationId xmlns:a16="http://schemas.microsoft.com/office/drawing/2014/main" id="{9971D5E1-4490-44F9-99E7-73CD2ECBE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547688"/>
            <a:ext cx="6629400" cy="58578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endParaRPr lang="es-PR" altLang="en-US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6435" name="Text Box 4">
            <a:extLst>
              <a:ext uri="{FF2B5EF4-FFF2-40B4-BE49-F238E27FC236}">
                <a16:creationId xmlns:a16="http://schemas.microsoft.com/office/drawing/2014/main" id="{009B9D8D-70B0-4B39-9E5D-E7814A9F9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21388"/>
            <a:ext cx="8640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NOTA: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 Adaptado de: </a:t>
            </a:r>
            <a:r>
              <a:rPr lang="en-US" altLang="en-US" sz="1200" b="1" i="1">
                <a:solidFill>
                  <a:srgbClr val="000000"/>
                </a:solidFill>
                <a:latin typeface="Times New Roman" panose="02020603050405020304" pitchFamily="18" charset="0"/>
              </a:rPr>
              <a:t>Sports and Fitness Nutrition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. (pp. 189), por R. E. C., Wildman &amp; B. S., Millar, 2004, Belmont, CA: Wadsworth/Thomson Learning. Copyright 2004 por Wadsworth, a division of Thomson Learning, Inc.</a:t>
            </a:r>
          </a:p>
        </p:txBody>
      </p:sp>
      <p:pic>
        <p:nvPicPr>
          <p:cNvPr id="146436" name="Picture 5">
            <a:extLst>
              <a:ext uri="{FF2B5EF4-FFF2-40B4-BE49-F238E27FC236}">
                <a16:creationId xmlns:a16="http://schemas.microsoft.com/office/drawing/2014/main" id="{CF03A8DA-3088-4568-8CDE-72ACA3C84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903538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6437" name="Text Box 6">
            <a:extLst>
              <a:ext uri="{FF2B5EF4-FFF2-40B4-BE49-F238E27FC236}">
                <a16:creationId xmlns:a16="http://schemas.microsoft.com/office/drawing/2014/main" id="{23DAA189-12FF-4583-8E24-2D0A20F86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2800350"/>
            <a:ext cx="8101012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Una sesión de ejercicio puede aumentar la actividad de la lipoproteína lipasa, la cual:</a:t>
            </a:r>
          </a:p>
        </p:txBody>
      </p:sp>
      <p:pic>
        <p:nvPicPr>
          <p:cNvPr id="146438" name="Picture 7">
            <a:extLst>
              <a:ext uri="{FF2B5EF4-FFF2-40B4-BE49-F238E27FC236}">
                <a16:creationId xmlns:a16="http://schemas.microsoft.com/office/drawing/2014/main" id="{03213119-359E-4460-921D-36B32A026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7238" y="3727450"/>
            <a:ext cx="287337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6439" name="Text Box 8">
            <a:extLst>
              <a:ext uri="{FF2B5EF4-FFF2-40B4-BE49-F238E27FC236}">
                <a16:creationId xmlns:a16="http://schemas.microsoft.com/office/drawing/2014/main" id="{F872F01B-25CD-47AC-A17B-06A2E92AA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688" y="3651250"/>
            <a:ext cx="7548562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Ayuda a restaurar las reservas de grasa en las fibras musculares después del ejercicio</a:t>
            </a:r>
          </a:p>
        </p:txBody>
      </p:sp>
      <p:pic>
        <p:nvPicPr>
          <p:cNvPr id="146440" name="Picture 9">
            <a:extLst>
              <a:ext uri="{FF2B5EF4-FFF2-40B4-BE49-F238E27FC236}">
                <a16:creationId xmlns:a16="http://schemas.microsoft.com/office/drawing/2014/main" id="{FBDC4898-9F6E-48D2-8BFD-AFE9141FF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7238" y="4605338"/>
            <a:ext cx="287337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6441" name="Text Box 10">
            <a:extLst>
              <a:ext uri="{FF2B5EF4-FFF2-40B4-BE49-F238E27FC236}">
                <a16:creationId xmlns:a16="http://schemas.microsoft.com/office/drawing/2014/main" id="{793124F1-22E0-42E6-9EA8-1A05587D9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688" y="4529138"/>
            <a:ext cx="76200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Disminuye los niveles de los triglicéridos circulantes</a:t>
            </a:r>
          </a:p>
        </p:txBody>
      </p:sp>
      <p:pic>
        <p:nvPicPr>
          <p:cNvPr id="146442" name="Picture 11">
            <a:extLst>
              <a:ext uri="{FF2B5EF4-FFF2-40B4-BE49-F238E27FC236}">
                <a16:creationId xmlns:a16="http://schemas.microsoft.com/office/drawing/2014/main" id="{00C4DBC3-957A-4FCC-9DFA-D614EA7A3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020888"/>
            <a:ext cx="71278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5980" name="Rectangle 12">
            <a:extLst>
              <a:ext uri="{FF2B5EF4-FFF2-40B4-BE49-F238E27FC236}">
                <a16:creationId xmlns:a16="http://schemas.microsoft.com/office/drawing/2014/main" id="{5E64274C-0D41-4B5F-88D5-F8F7B6832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2093913"/>
            <a:ext cx="6769100" cy="430212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23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OXIDACIÓN/UTILIZACIÓN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466" name="Rectangle 2">
            <a:extLst>
              <a:ext uri="{FF2B5EF4-FFF2-40B4-BE49-F238E27FC236}">
                <a16:creationId xmlns:a16="http://schemas.microsoft.com/office/drawing/2014/main" id="{365A936B-D12D-4995-87A8-ED6EB13C5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641350"/>
            <a:ext cx="6629400" cy="58578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sp>
        <p:nvSpPr>
          <p:cNvPr id="1086467" name="Rectangle 3">
            <a:extLst>
              <a:ext uri="{FF2B5EF4-FFF2-40B4-BE49-F238E27FC236}">
                <a16:creationId xmlns:a16="http://schemas.microsoft.com/office/drawing/2014/main" id="{92C50928-A934-4B0A-9717-BA3EA2FDD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504950"/>
            <a:ext cx="7696200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30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ESTRUCTURA: Componentes</a:t>
            </a:r>
            <a:endParaRPr lang="es-PR" altLang="en-US" sz="30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F4657D54-664A-48C0-B673-55F1E773F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079625"/>
            <a:ext cx="36036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1" name="Text Box 5">
            <a:extLst>
              <a:ext uri="{FF2B5EF4-FFF2-40B4-BE49-F238E27FC236}">
                <a16:creationId xmlns:a16="http://schemas.microsoft.com/office/drawing/2014/main" id="{A8B7C761-AF3C-4F69-9767-77EC9DF52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638" y="2009775"/>
            <a:ext cx="66960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800" b="1">
                <a:latin typeface="Tahoma" panose="020B0604030504040204" pitchFamily="34" charset="0"/>
              </a:rPr>
              <a:t>Ácidos grasos (AG):</a:t>
            </a:r>
          </a:p>
        </p:txBody>
      </p:sp>
      <p:pic>
        <p:nvPicPr>
          <p:cNvPr id="19462" name="Picture 6">
            <a:extLst>
              <a:ext uri="{FF2B5EF4-FFF2-40B4-BE49-F238E27FC236}">
                <a16:creationId xmlns:a16="http://schemas.microsoft.com/office/drawing/2014/main" id="{25246B07-E5D2-4CE0-9DAA-27200584B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5208588"/>
            <a:ext cx="36036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3" name="Text Box 7">
            <a:extLst>
              <a:ext uri="{FF2B5EF4-FFF2-40B4-BE49-F238E27FC236}">
                <a16:creationId xmlns:a16="http://schemas.microsoft.com/office/drawing/2014/main" id="{AFB1752A-76C8-4016-944A-DBB8837C3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638" y="5138738"/>
            <a:ext cx="66960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800" b="1">
                <a:latin typeface="Tahoma" panose="020B0604030504040204" pitchFamily="34" charset="0"/>
              </a:rPr>
              <a:t>Glicerol:</a:t>
            </a:r>
          </a:p>
        </p:txBody>
      </p:sp>
      <p:pic>
        <p:nvPicPr>
          <p:cNvPr id="19464" name="Picture 8">
            <a:extLst>
              <a:ext uri="{FF2B5EF4-FFF2-40B4-BE49-F238E27FC236}">
                <a16:creationId xmlns:a16="http://schemas.microsoft.com/office/drawing/2014/main" id="{FCABB7EE-AEFF-4F80-B48F-854E61BB2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2657475"/>
            <a:ext cx="28892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5" name="Text Box 9">
            <a:extLst>
              <a:ext uri="{FF2B5EF4-FFF2-40B4-BE49-F238E27FC236}">
                <a16:creationId xmlns:a16="http://schemas.microsoft.com/office/drawing/2014/main" id="{F69AB184-2953-4584-B803-187932297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2525" y="2586038"/>
            <a:ext cx="6253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400" b="1" i="1">
                <a:latin typeface="Verdana" panose="020B0604030504040204" pitchFamily="34" charset="0"/>
              </a:rPr>
              <a:t>La unidad básica de las grasas</a:t>
            </a:r>
          </a:p>
        </p:txBody>
      </p:sp>
      <p:pic>
        <p:nvPicPr>
          <p:cNvPr id="19466" name="Picture 10">
            <a:extLst>
              <a:ext uri="{FF2B5EF4-FFF2-40B4-BE49-F238E27FC236}">
                <a16:creationId xmlns:a16="http://schemas.microsoft.com/office/drawing/2014/main" id="{BC263F09-C997-45B5-9F0B-52CF12C62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24075" y="5800725"/>
            <a:ext cx="28892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7" name="Text Box 11">
            <a:extLst>
              <a:ext uri="{FF2B5EF4-FFF2-40B4-BE49-F238E27FC236}">
                <a16:creationId xmlns:a16="http://schemas.microsoft.com/office/drawing/2014/main" id="{2F8A4522-DA29-405D-9DFF-16018CB14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0" y="5729288"/>
            <a:ext cx="6253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400" b="1" i="1">
                <a:latin typeface="Verdana" panose="020B0604030504040204" pitchFamily="34" charset="0"/>
              </a:rPr>
              <a:t>Un tipo de alcohol</a:t>
            </a:r>
          </a:p>
        </p:txBody>
      </p:sp>
      <p:pic>
        <p:nvPicPr>
          <p:cNvPr id="19468" name="Picture 12">
            <a:extLst>
              <a:ext uri="{FF2B5EF4-FFF2-40B4-BE49-F238E27FC236}">
                <a16:creationId xmlns:a16="http://schemas.microsoft.com/office/drawing/2014/main" id="{433D230D-89BA-412D-AF4A-BEC241067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386263"/>
            <a:ext cx="169545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13">
            <a:extLst>
              <a:ext uri="{FF2B5EF4-FFF2-40B4-BE49-F238E27FC236}">
                <a16:creationId xmlns:a16="http://schemas.microsoft.com/office/drawing/2014/main" id="{410709E3-1C0C-4C91-85AC-A083DC6A5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5" y="3089275"/>
            <a:ext cx="25431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706" name="Rectangle 2">
            <a:extLst>
              <a:ext uri="{FF2B5EF4-FFF2-40B4-BE49-F238E27FC236}">
                <a16:creationId xmlns:a16="http://schemas.microsoft.com/office/drawing/2014/main" id="{BA67C809-E727-466B-B6B4-4140A703F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04813"/>
            <a:ext cx="6629400" cy="58578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endParaRPr lang="es-PR" altLang="en-US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24707" name="Rectangle 3">
            <a:extLst>
              <a:ext uri="{FF2B5EF4-FFF2-40B4-BE49-F238E27FC236}">
                <a16:creationId xmlns:a16="http://schemas.microsoft.com/office/drawing/2014/main" id="{8752C3FD-38D3-4BF1-A5D9-069CFF6D9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3" y="765175"/>
            <a:ext cx="9072562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35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GRASAS:</a:t>
            </a:r>
            <a:r>
              <a:rPr lang="es-PR" altLang="en-US" sz="26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METABOLISMO: Utilización durante Ejercicio</a:t>
            </a:r>
          </a:p>
        </p:txBody>
      </p:sp>
      <p:sp>
        <p:nvSpPr>
          <p:cNvPr id="148484" name="Text Box 4">
            <a:extLst>
              <a:ext uri="{FF2B5EF4-FFF2-40B4-BE49-F238E27FC236}">
                <a16:creationId xmlns:a16="http://schemas.microsoft.com/office/drawing/2014/main" id="{AA5F4B0F-A0E0-436B-B416-E3AF24AC6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92825"/>
            <a:ext cx="88566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NOTA: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 Adaptado de: </a:t>
            </a:r>
            <a:r>
              <a:rPr lang="en-US" altLang="en-US" sz="1200" b="1" i="1">
                <a:solidFill>
                  <a:srgbClr val="000000"/>
                </a:solidFill>
                <a:latin typeface="Times New Roman" panose="02020603050405020304" pitchFamily="18" charset="0"/>
              </a:rPr>
              <a:t>Sports and Fitness Nutrition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. (pp. 184), por R. E. C., Wildman &amp; B. S., Millar, 2004, Belmont, CA: Wadsworth/Thomson Learning. Copyright 2004 por Wadsworth, a division of Thomson Learning, Inc.</a:t>
            </a:r>
          </a:p>
        </p:txBody>
      </p:sp>
      <p:pic>
        <p:nvPicPr>
          <p:cNvPr id="148485" name="Picture 5">
            <a:extLst>
              <a:ext uri="{FF2B5EF4-FFF2-40B4-BE49-F238E27FC236}">
                <a16:creationId xmlns:a16="http://schemas.microsoft.com/office/drawing/2014/main" id="{DBE19089-4431-4794-94F5-CC053FB2C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030413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8486" name="Text Box 6">
            <a:extLst>
              <a:ext uri="{FF2B5EF4-FFF2-40B4-BE49-F238E27FC236}">
                <a16:creationId xmlns:a16="http://schemas.microsoft.com/office/drawing/2014/main" id="{CE8052A9-BB7E-44C4-83B5-D8D21414B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1927225"/>
            <a:ext cx="6805612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Disponibilidad de O</a:t>
            </a:r>
            <a:r>
              <a:rPr lang="en-US" altLang="en-US" sz="2300" b="1" baseline="-25000">
                <a:latin typeface="Tahoma" panose="020B0604030504040204" pitchFamily="34" charset="0"/>
              </a:rPr>
              <a:t>2</a:t>
            </a:r>
          </a:p>
        </p:txBody>
      </p:sp>
      <p:pic>
        <p:nvPicPr>
          <p:cNvPr id="148487" name="Picture 7">
            <a:extLst>
              <a:ext uri="{FF2B5EF4-FFF2-40B4-BE49-F238E27FC236}">
                <a16:creationId xmlns:a16="http://schemas.microsoft.com/office/drawing/2014/main" id="{F8E074C8-A2B6-444D-BF7E-E055AABA5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268413"/>
            <a:ext cx="712787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4712" name="Rectangle 8">
            <a:extLst>
              <a:ext uri="{FF2B5EF4-FFF2-40B4-BE49-F238E27FC236}">
                <a16:creationId xmlns:a16="http://schemas.microsoft.com/office/drawing/2014/main" id="{E27970B6-21C4-41B3-81F3-EAF9BACC4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1343025"/>
            <a:ext cx="6769100" cy="430213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23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DETERMINANTES/REGULADORES</a:t>
            </a:r>
          </a:p>
        </p:txBody>
      </p:sp>
      <p:pic>
        <p:nvPicPr>
          <p:cNvPr id="148489" name="Picture 9">
            <a:extLst>
              <a:ext uri="{FF2B5EF4-FFF2-40B4-BE49-F238E27FC236}">
                <a16:creationId xmlns:a16="http://schemas.microsoft.com/office/drawing/2014/main" id="{289C1DDE-6EE3-4AFA-B19B-9AEF49559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62213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8490" name="Text Box 10">
            <a:extLst>
              <a:ext uri="{FF2B5EF4-FFF2-40B4-BE49-F238E27FC236}">
                <a16:creationId xmlns:a16="http://schemas.microsoft.com/office/drawing/2014/main" id="{29C694F9-32ED-4995-83AB-22FAD1EAF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2359025"/>
            <a:ext cx="6805612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Albúmina</a:t>
            </a:r>
            <a:endParaRPr lang="en-US" altLang="en-US" sz="2300" b="1" baseline="-25000">
              <a:latin typeface="Tahoma" panose="020B0604030504040204" pitchFamily="34" charset="0"/>
            </a:endParaRPr>
          </a:p>
        </p:txBody>
      </p:sp>
      <p:pic>
        <p:nvPicPr>
          <p:cNvPr id="148491" name="Picture 11">
            <a:extLst>
              <a:ext uri="{FF2B5EF4-FFF2-40B4-BE49-F238E27FC236}">
                <a16:creationId xmlns:a16="http://schemas.microsoft.com/office/drawing/2014/main" id="{A13A731D-D6EF-4DF1-A338-17D8EDF0D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862263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8492" name="Text Box 12">
            <a:extLst>
              <a:ext uri="{FF2B5EF4-FFF2-40B4-BE49-F238E27FC236}">
                <a16:creationId xmlns:a16="http://schemas.microsoft.com/office/drawing/2014/main" id="{A80AE8F5-48FD-4442-89CA-6932ECB21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2790825"/>
            <a:ext cx="6805612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Eisocanoides</a:t>
            </a:r>
            <a:endParaRPr lang="en-US" altLang="en-US" sz="2300" b="1" baseline="-25000">
              <a:latin typeface="Tahoma" panose="020B0604030504040204" pitchFamily="34" charset="0"/>
            </a:endParaRPr>
          </a:p>
        </p:txBody>
      </p:sp>
      <p:pic>
        <p:nvPicPr>
          <p:cNvPr id="148493" name="Picture 13">
            <a:extLst>
              <a:ext uri="{FF2B5EF4-FFF2-40B4-BE49-F238E27FC236}">
                <a16:creationId xmlns:a16="http://schemas.microsoft.com/office/drawing/2014/main" id="{DA9ED443-5442-463D-8FB4-C7B03C2EC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54388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8494" name="Text Box 14">
            <a:extLst>
              <a:ext uri="{FF2B5EF4-FFF2-40B4-BE49-F238E27FC236}">
                <a16:creationId xmlns:a16="http://schemas.microsoft.com/office/drawing/2014/main" id="{E2D6D56C-90E6-4809-9387-64A1260F8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3251200"/>
            <a:ext cx="6805612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Hormonas:</a:t>
            </a:r>
            <a:endParaRPr lang="en-US" altLang="en-US" sz="2300" b="1" baseline="-25000">
              <a:latin typeface="Tahoma" panose="020B0604030504040204" pitchFamily="34" charset="0"/>
            </a:endParaRPr>
          </a:p>
        </p:txBody>
      </p:sp>
      <p:pic>
        <p:nvPicPr>
          <p:cNvPr id="148495" name="Picture 15">
            <a:extLst>
              <a:ext uri="{FF2B5EF4-FFF2-40B4-BE49-F238E27FC236}">
                <a16:creationId xmlns:a16="http://schemas.microsoft.com/office/drawing/2014/main" id="{1B1631F3-5975-4C55-A876-7E81AF430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213" y="3770313"/>
            <a:ext cx="287337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8496" name="Text Box 16">
            <a:extLst>
              <a:ext uri="{FF2B5EF4-FFF2-40B4-BE49-F238E27FC236}">
                <a16:creationId xmlns:a16="http://schemas.microsoft.com/office/drawing/2014/main" id="{C2066BA9-CED7-4A61-820E-F9AAC7E19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3" y="3694113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Catabólicas (aumentan la utilización de AGL):</a:t>
            </a:r>
          </a:p>
        </p:txBody>
      </p:sp>
      <p:pic>
        <p:nvPicPr>
          <p:cNvPr id="148497" name="Picture 17">
            <a:extLst>
              <a:ext uri="{FF2B5EF4-FFF2-40B4-BE49-F238E27FC236}">
                <a16:creationId xmlns:a16="http://schemas.microsoft.com/office/drawing/2014/main" id="{8E79F793-FBB1-4763-8727-D8EAEA0CE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186238"/>
            <a:ext cx="3048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98" name="Text Box 18">
            <a:extLst>
              <a:ext uri="{FF2B5EF4-FFF2-40B4-BE49-F238E27FC236}">
                <a16:creationId xmlns:a16="http://schemas.microsoft.com/office/drawing/2014/main" id="{28BB0322-C030-415B-807D-435D2A914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063" y="4133850"/>
            <a:ext cx="60626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Catecolaminas (epinefrina, norepinefrina)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pic>
        <p:nvPicPr>
          <p:cNvPr id="148499" name="Picture 19">
            <a:extLst>
              <a:ext uri="{FF2B5EF4-FFF2-40B4-BE49-F238E27FC236}">
                <a16:creationId xmlns:a16="http://schemas.microsoft.com/office/drawing/2014/main" id="{29378B6E-1BB4-4645-A651-A5F0124EE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498975"/>
            <a:ext cx="3048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500" name="Text Box 20">
            <a:extLst>
              <a:ext uri="{FF2B5EF4-FFF2-40B4-BE49-F238E27FC236}">
                <a16:creationId xmlns:a16="http://schemas.microsoft.com/office/drawing/2014/main" id="{A75715DD-FA37-43EE-9F15-A1F795DE5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063" y="4446588"/>
            <a:ext cx="60626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Cortisol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pic>
        <p:nvPicPr>
          <p:cNvPr id="148501" name="Picture 21">
            <a:extLst>
              <a:ext uri="{FF2B5EF4-FFF2-40B4-BE49-F238E27FC236}">
                <a16:creationId xmlns:a16="http://schemas.microsoft.com/office/drawing/2014/main" id="{26221688-D93C-411D-A636-20A03D04D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859338"/>
            <a:ext cx="3048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502" name="Text Box 22">
            <a:extLst>
              <a:ext uri="{FF2B5EF4-FFF2-40B4-BE49-F238E27FC236}">
                <a16:creationId xmlns:a16="http://schemas.microsoft.com/office/drawing/2014/main" id="{55B4CEA0-CB39-490F-90FC-51094A5A7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063" y="4806950"/>
            <a:ext cx="60626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Glucagon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pic>
        <p:nvPicPr>
          <p:cNvPr id="148503" name="Picture 23">
            <a:extLst>
              <a:ext uri="{FF2B5EF4-FFF2-40B4-BE49-F238E27FC236}">
                <a16:creationId xmlns:a16="http://schemas.microsoft.com/office/drawing/2014/main" id="{7F2D9647-7899-458B-83AE-14E35DAB6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213" y="5243513"/>
            <a:ext cx="287337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8504" name="Text Box 24">
            <a:extLst>
              <a:ext uri="{FF2B5EF4-FFF2-40B4-BE49-F238E27FC236}">
                <a16:creationId xmlns:a16="http://schemas.microsoft.com/office/drawing/2014/main" id="{9150DCA6-3FE8-40C7-B7C8-35DAEB8D3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3" y="5167313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Otras (disminuyen la utilización de AGL):</a:t>
            </a:r>
          </a:p>
        </p:txBody>
      </p:sp>
      <p:pic>
        <p:nvPicPr>
          <p:cNvPr id="148505" name="Picture 25">
            <a:extLst>
              <a:ext uri="{FF2B5EF4-FFF2-40B4-BE49-F238E27FC236}">
                <a16:creationId xmlns:a16="http://schemas.microsoft.com/office/drawing/2014/main" id="{7E2FA156-A45D-416F-9440-9D8E627B2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645150"/>
            <a:ext cx="3048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506" name="Text Box 26">
            <a:extLst>
              <a:ext uri="{FF2B5EF4-FFF2-40B4-BE49-F238E27FC236}">
                <a16:creationId xmlns:a16="http://schemas.microsoft.com/office/drawing/2014/main" id="{0A99F56D-FE8A-4C71-B43D-651DC2E07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063" y="5592763"/>
            <a:ext cx="60626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Insulina</a:t>
            </a:r>
            <a:endParaRPr lang="en-US" altLang="en-US" b="1" i="1"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100" name="Rectangle 4">
            <a:extLst>
              <a:ext uri="{FF2B5EF4-FFF2-40B4-BE49-F238E27FC236}">
                <a16:creationId xmlns:a16="http://schemas.microsoft.com/office/drawing/2014/main" id="{4D04B68D-D97C-4094-BC04-032F52A1E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8" y="620713"/>
            <a:ext cx="6629400" cy="58578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sp>
        <p:nvSpPr>
          <p:cNvPr id="1028101" name="Rectangle 5">
            <a:extLst>
              <a:ext uri="{FF2B5EF4-FFF2-40B4-BE49-F238E27FC236}">
                <a16:creationId xmlns:a16="http://schemas.microsoft.com/office/drawing/2014/main" id="{0306CE52-28A6-49BE-89E8-5F5BE1C81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484313"/>
            <a:ext cx="7696200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3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RECOMENDACIONES DIETÉTICAS</a:t>
            </a:r>
            <a:endParaRPr lang="es-PR" altLang="en-US" sz="3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50532" name="Picture 6">
            <a:extLst>
              <a:ext uri="{FF2B5EF4-FFF2-40B4-BE49-F238E27FC236}">
                <a16:creationId xmlns:a16="http://schemas.microsoft.com/office/drawing/2014/main" id="{8AAB596D-6ADA-45EB-9567-62F865828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2163763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0533" name="Text Box 7">
            <a:extLst>
              <a:ext uri="{FF2B5EF4-FFF2-40B4-BE49-F238E27FC236}">
                <a16:creationId xmlns:a16="http://schemas.microsoft.com/office/drawing/2014/main" id="{3E56EF19-FBDB-4869-8831-87C08D517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563" y="2060575"/>
            <a:ext cx="6805612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El consumo de grasas no debe de exceder el 25% del total de calorías (atletas)</a:t>
            </a:r>
          </a:p>
        </p:txBody>
      </p:sp>
      <p:pic>
        <p:nvPicPr>
          <p:cNvPr id="150534" name="Picture 8">
            <a:extLst>
              <a:ext uri="{FF2B5EF4-FFF2-40B4-BE49-F238E27FC236}">
                <a16:creationId xmlns:a16="http://schemas.microsoft.com/office/drawing/2014/main" id="{073DB569-15E4-4E48-B182-C54414B0B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3100388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0535" name="Text Box 9">
            <a:extLst>
              <a:ext uri="{FF2B5EF4-FFF2-40B4-BE49-F238E27FC236}">
                <a16:creationId xmlns:a16="http://schemas.microsoft.com/office/drawing/2014/main" id="{E4F3F5B0-FA61-47A1-92DB-438C88C3E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563" y="2997200"/>
            <a:ext cx="6805612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Las grasas saturadas no deben de proveer más del 7% de total de calorías</a:t>
            </a:r>
          </a:p>
        </p:txBody>
      </p:sp>
      <p:pic>
        <p:nvPicPr>
          <p:cNvPr id="150536" name="Picture 10">
            <a:extLst>
              <a:ext uri="{FF2B5EF4-FFF2-40B4-BE49-F238E27FC236}">
                <a16:creationId xmlns:a16="http://schemas.microsoft.com/office/drawing/2014/main" id="{045E2256-C378-4C1E-AE4E-CB5E2471D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4106863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0537" name="Text Box 11">
            <a:extLst>
              <a:ext uri="{FF2B5EF4-FFF2-40B4-BE49-F238E27FC236}">
                <a16:creationId xmlns:a16="http://schemas.microsoft.com/office/drawing/2014/main" id="{D77C19B9-7E00-497B-8E4E-E5EFB1C25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563" y="4003675"/>
            <a:ext cx="6805612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La ingestia diaria mínima de colesterol es de 300 mg/día</a:t>
            </a:r>
          </a:p>
        </p:txBody>
      </p:sp>
      <p:sp>
        <p:nvSpPr>
          <p:cNvPr id="150538" name="Text Box 12">
            <a:extLst>
              <a:ext uri="{FF2B5EF4-FFF2-40B4-BE49-F238E27FC236}">
                <a16:creationId xmlns:a16="http://schemas.microsoft.com/office/drawing/2014/main" id="{D69BF465-3E3C-4030-818F-7584B536D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021388"/>
            <a:ext cx="8713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NOTA:</a:t>
            </a: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t> Adaptado de: </a:t>
            </a:r>
            <a:r>
              <a:rPr lang="en-US" altLang="en-US" sz="1200" b="1" i="1">
                <a:solidFill>
                  <a:srgbClr val="000000"/>
                </a:solidFill>
                <a:latin typeface="Arial" panose="020B0604020202020204" pitchFamily="34" charset="0"/>
              </a:rPr>
              <a:t>SCAN Professional Development Workshop Presents: Sports Nutrition Workshop</a:t>
            </a: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t>. (p. 4), por Sports, Cardiovascular and Wellness Nutritionist, 1998, Colorado Springs, CO: SCAN. Copyright 1998 por SCAN.</a:t>
            </a:r>
          </a:p>
        </p:txBody>
      </p:sp>
    </p:spTree>
    <p:custDataLst>
      <p:tags r:id="rId1"/>
    </p:custDataLst>
  </p:cSld>
  <p:clrMapOvr>
    <a:masterClrMapping/>
  </p:clrMapOvr>
  <p:transition spd="slow">
    <p:pull dir="d"/>
    <p:sndAc>
      <p:stSnd>
        <p:snd r:embed="rId4" name="whoosh.wav"/>
      </p:stSnd>
    </p:sndAc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930" name="Rectangle 2">
            <a:extLst>
              <a:ext uri="{FF2B5EF4-FFF2-40B4-BE49-F238E27FC236}">
                <a16:creationId xmlns:a16="http://schemas.microsoft.com/office/drawing/2014/main" id="{B76BFD09-7C2A-4305-AC6C-8DB8CB3B2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2913" y="412750"/>
            <a:ext cx="6629400" cy="58578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3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pic>
        <p:nvPicPr>
          <p:cNvPr id="152579" name="Picture 3">
            <a:extLst>
              <a:ext uri="{FF2B5EF4-FFF2-40B4-BE49-F238E27FC236}">
                <a16:creationId xmlns:a16="http://schemas.microsoft.com/office/drawing/2014/main" id="{C656577E-90FA-4A31-AE4D-55A55CCA4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66788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2580" name="Text Box 4">
            <a:extLst>
              <a:ext uri="{FF2B5EF4-FFF2-40B4-BE49-F238E27FC236}">
                <a16:creationId xmlns:a16="http://schemas.microsoft.com/office/drawing/2014/main" id="{E2754F90-C9F8-44BF-B362-AD77A9F76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863600"/>
            <a:ext cx="6805612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La dieta americana promedio suple un exceso de grasa (37% de las calorías) para atletas y personas sedentarias:</a:t>
            </a:r>
          </a:p>
        </p:txBody>
      </p:sp>
      <p:pic>
        <p:nvPicPr>
          <p:cNvPr id="152581" name="Picture 5">
            <a:extLst>
              <a:ext uri="{FF2B5EF4-FFF2-40B4-BE49-F238E27FC236}">
                <a16:creationId xmlns:a16="http://schemas.microsoft.com/office/drawing/2014/main" id="{91BEB4E0-88DE-454A-B95C-2F4AE50F1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213" y="2082800"/>
            <a:ext cx="287337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2582" name="Text Box 6">
            <a:extLst>
              <a:ext uri="{FF2B5EF4-FFF2-40B4-BE49-F238E27FC236}">
                <a16:creationId xmlns:a16="http://schemas.microsoft.com/office/drawing/2014/main" id="{C2EA12BF-0FB9-4D0B-BA75-9367667E9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3" y="2006600"/>
            <a:ext cx="639762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Desventajas/peligros de una dieta alta en grasas:</a:t>
            </a:r>
          </a:p>
        </p:txBody>
      </p:sp>
      <p:pic>
        <p:nvPicPr>
          <p:cNvPr id="152583" name="Picture 7">
            <a:extLst>
              <a:ext uri="{FF2B5EF4-FFF2-40B4-BE49-F238E27FC236}">
                <a16:creationId xmlns:a16="http://schemas.microsoft.com/office/drawing/2014/main" id="{14AC3377-43E6-4115-A1EA-351B207E4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779713"/>
            <a:ext cx="3048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4" name="Text Box 8">
            <a:extLst>
              <a:ext uri="{FF2B5EF4-FFF2-40B4-BE49-F238E27FC236}">
                <a16:creationId xmlns:a16="http://schemas.microsoft.com/office/drawing/2014/main" id="{01246122-07AA-41BB-A57A-7071DE762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063" y="2727325"/>
            <a:ext cx="60626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Aumenta el riesgo de enfermedades: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sp>
        <p:nvSpPr>
          <p:cNvPr id="152585" name="Text Box 9">
            <a:extLst>
              <a:ext uri="{FF2B5EF4-FFF2-40B4-BE49-F238E27FC236}">
                <a16:creationId xmlns:a16="http://schemas.microsoft.com/office/drawing/2014/main" id="{3A839D3E-A423-4E58-9E82-FBC3BC369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3087688"/>
            <a:ext cx="568801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n-US" sz="1800" b="1">
                <a:latin typeface="Verdana" panose="020B0604030504040204" pitchFamily="34" charset="0"/>
              </a:rPr>
              <a:t>Cardiovasculares</a:t>
            </a:r>
            <a:endParaRPr lang="en-US" altLang="en-US" sz="1800" b="1" i="1">
              <a:latin typeface="Verdana" panose="020B0604030504040204" pitchFamily="34" charset="0"/>
            </a:endParaRPr>
          </a:p>
        </p:txBody>
      </p:sp>
      <p:grpSp>
        <p:nvGrpSpPr>
          <p:cNvPr id="152586" name="Group 10">
            <a:extLst>
              <a:ext uri="{FF2B5EF4-FFF2-40B4-BE49-F238E27FC236}">
                <a16:creationId xmlns:a16="http://schemas.microsoft.com/office/drawing/2014/main" id="{455A1C66-FE3B-4F98-8000-68760FA3FF1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97013" y="3122613"/>
            <a:ext cx="266700" cy="268287"/>
            <a:chOff x="618" y="2160"/>
            <a:chExt cx="2262" cy="2267"/>
          </a:xfrm>
        </p:grpSpPr>
        <p:sp>
          <p:nvSpPr>
            <p:cNvPr id="152631" name="AutoShape 11">
              <a:extLst>
                <a:ext uri="{FF2B5EF4-FFF2-40B4-BE49-F238E27FC236}">
                  <a16:creationId xmlns:a16="http://schemas.microsoft.com/office/drawing/2014/main" id="{1C6A8460-9FB2-4BC4-B936-5788667FF1F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18" y="2160"/>
              <a:ext cx="2262" cy="2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632" name="Freeform 12">
              <a:extLst>
                <a:ext uri="{FF2B5EF4-FFF2-40B4-BE49-F238E27FC236}">
                  <a16:creationId xmlns:a16="http://schemas.microsoft.com/office/drawing/2014/main" id="{4BA5B7CA-C9CE-409C-B039-F40B77503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" y="2160"/>
              <a:ext cx="2262" cy="2267"/>
            </a:xfrm>
            <a:custGeom>
              <a:avLst/>
              <a:gdLst>
                <a:gd name="T0" fmla="*/ 1252 w 18096"/>
                <a:gd name="T1" fmla="*/ 5 h 18136"/>
                <a:gd name="T2" fmla="*/ 1469 w 18096"/>
                <a:gd name="T3" fmla="*/ 49 h 18136"/>
                <a:gd name="T4" fmla="*/ 1671 w 18096"/>
                <a:gd name="T5" fmla="*/ 138 h 18136"/>
                <a:gd name="T6" fmla="*/ 1853 w 18096"/>
                <a:gd name="T7" fmla="*/ 261 h 18136"/>
                <a:gd name="T8" fmla="*/ 2006 w 18096"/>
                <a:gd name="T9" fmla="*/ 414 h 18136"/>
                <a:gd name="T10" fmla="*/ 2124 w 18096"/>
                <a:gd name="T11" fmla="*/ 591 h 18136"/>
                <a:gd name="T12" fmla="*/ 2213 w 18096"/>
                <a:gd name="T13" fmla="*/ 798 h 18136"/>
                <a:gd name="T14" fmla="*/ 2257 w 18096"/>
                <a:gd name="T15" fmla="*/ 1015 h 18136"/>
                <a:gd name="T16" fmla="*/ 2257 w 18096"/>
                <a:gd name="T17" fmla="*/ 1252 h 18136"/>
                <a:gd name="T18" fmla="*/ 2213 w 18096"/>
                <a:gd name="T19" fmla="*/ 1469 h 18136"/>
                <a:gd name="T20" fmla="*/ 2124 w 18096"/>
                <a:gd name="T21" fmla="*/ 1676 h 18136"/>
                <a:gd name="T22" fmla="*/ 2006 w 18096"/>
                <a:gd name="T23" fmla="*/ 1853 h 18136"/>
                <a:gd name="T24" fmla="*/ 1853 w 18096"/>
                <a:gd name="T25" fmla="*/ 2006 h 18136"/>
                <a:gd name="T26" fmla="*/ 1671 w 18096"/>
                <a:gd name="T27" fmla="*/ 2129 h 18136"/>
                <a:gd name="T28" fmla="*/ 1469 w 18096"/>
                <a:gd name="T29" fmla="*/ 2218 h 18136"/>
                <a:gd name="T30" fmla="*/ 1252 w 18096"/>
                <a:gd name="T31" fmla="*/ 2262 h 18136"/>
                <a:gd name="T32" fmla="*/ 1015 w 18096"/>
                <a:gd name="T33" fmla="*/ 2262 h 18136"/>
                <a:gd name="T34" fmla="*/ 798 w 18096"/>
                <a:gd name="T35" fmla="*/ 2218 h 18136"/>
                <a:gd name="T36" fmla="*/ 591 w 18096"/>
                <a:gd name="T37" fmla="*/ 2129 h 18136"/>
                <a:gd name="T38" fmla="*/ 414 w 18096"/>
                <a:gd name="T39" fmla="*/ 2006 h 18136"/>
                <a:gd name="T40" fmla="*/ 261 w 18096"/>
                <a:gd name="T41" fmla="*/ 1853 h 18136"/>
                <a:gd name="T42" fmla="*/ 138 w 18096"/>
                <a:gd name="T43" fmla="*/ 1676 h 18136"/>
                <a:gd name="T44" fmla="*/ 49 w 18096"/>
                <a:gd name="T45" fmla="*/ 1469 h 18136"/>
                <a:gd name="T46" fmla="*/ 5 w 18096"/>
                <a:gd name="T47" fmla="*/ 1252 h 18136"/>
                <a:gd name="T48" fmla="*/ 5 w 18096"/>
                <a:gd name="T49" fmla="*/ 1015 h 18136"/>
                <a:gd name="T50" fmla="*/ 49 w 18096"/>
                <a:gd name="T51" fmla="*/ 798 h 18136"/>
                <a:gd name="T52" fmla="*/ 138 w 18096"/>
                <a:gd name="T53" fmla="*/ 591 h 18136"/>
                <a:gd name="T54" fmla="*/ 261 w 18096"/>
                <a:gd name="T55" fmla="*/ 414 h 18136"/>
                <a:gd name="T56" fmla="*/ 414 w 18096"/>
                <a:gd name="T57" fmla="*/ 261 h 18136"/>
                <a:gd name="T58" fmla="*/ 591 w 18096"/>
                <a:gd name="T59" fmla="*/ 138 h 18136"/>
                <a:gd name="T60" fmla="*/ 798 w 18096"/>
                <a:gd name="T61" fmla="*/ 49 h 18136"/>
                <a:gd name="T62" fmla="*/ 1015 w 18096"/>
                <a:gd name="T63" fmla="*/ 5 h 181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8096" h="18136">
                  <a:moveTo>
                    <a:pt x="9068" y="0"/>
                  </a:moveTo>
                  <a:lnTo>
                    <a:pt x="10014" y="40"/>
                  </a:lnTo>
                  <a:lnTo>
                    <a:pt x="10881" y="197"/>
                  </a:lnTo>
                  <a:lnTo>
                    <a:pt x="11749" y="394"/>
                  </a:lnTo>
                  <a:lnTo>
                    <a:pt x="12577" y="710"/>
                  </a:lnTo>
                  <a:lnTo>
                    <a:pt x="13365" y="1104"/>
                  </a:lnTo>
                  <a:lnTo>
                    <a:pt x="14114" y="1538"/>
                  </a:lnTo>
                  <a:lnTo>
                    <a:pt x="14824" y="2089"/>
                  </a:lnTo>
                  <a:lnTo>
                    <a:pt x="15455" y="2641"/>
                  </a:lnTo>
                  <a:lnTo>
                    <a:pt x="16046" y="3312"/>
                  </a:lnTo>
                  <a:lnTo>
                    <a:pt x="16558" y="3982"/>
                  </a:lnTo>
                  <a:lnTo>
                    <a:pt x="16992" y="4731"/>
                  </a:lnTo>
                  <a:lnTo>
                    <a:pt x="17386" y="5520"/>
                  </a:lnTo>
                  <a:lnTo>
                    <a:pt x="17702" y="6387"/>
                  </a:lnTo>
                  <a:lnTo>
                    <a:pt x="17899" y="7254"/>
                  </a:lnTo>
                  <a:lnTo>
                    <a:pt x="18056" y="8122"/>
                  </a:lnTo>
                  <a:lnTo>
                    <a:pt x="18096" y="9068"/>
                  </a:lnTo>
                  <a:lnTo>
                    <a:pt x="18056" y="10014"/>
                  </a:lnTo>
                  <a:lnTo>
                    <a:pt x="17899" y="10882"/>
                  </a:lnTo>
                  <a:lnTo>
                    <a:pt x="17702" y="11749"/>
                  </a:lnTo>
                  <a:lnTo>
                    <a:pt x="17386" y="12616"/>
                  </a:lnTo>
                  <a:lnTo>
                    <a:pt x="16992" y="13405"/>
                  </a:lnTo>
                  <a:lnTo>
                    <a:pt x="16558" y="14154"/>
                  </a:lnTo>
                  <a:lnTo>
                    <a:pt x="16046" y="14824"/>
                  </a:lnTo>
                  <a:lnTo>
                    <a:pt x="15455" y="15495"/>
                  </a:lnTo>
                  <a:lnTo>
                    <a:pt x="14824" y="16047"/>
                  </a:lnTo>
                  <a:lnTo>
                    <a:pt x="14114" y="16598"/>
                  </a:lnTo>
                  <a:lnTo>
                    <a:pt x="13365" y="17032"/>
                  </a:lnTo>
                  <a:lnTo>
                    <a:pt x="12577" y="17426"/>
                  </a:lnTo>
                  <a:lnTo>
                    <a:pt x="11749" y="17742"/>
                  </a:lnTo>
                  <a:lnTo>
                    <a:pt x="10881" y="17939"/>
                  </a:lnTo>
                  <a:lnTo>
                    <a:pt x="10014" y="18096"/>
                  </a:lnTo>
                  <a:lnTo>
                    <a:pt x="9068" y="18136"/>
                  </a:lnTo>
                  <a:lnTo>
                    <a:pt x="8121" y="18096"/>
                  </a:lnTo>
                  <a:lnTo>
                    <a:pt x="7254" y="17939"/>
                  </a:lnTo>
                  <a:lnTo>
                    <a:pt x="6387" y="17742"/>
                  </a:lnTo>
                  <a:lnTo>
                    <a:pt x="5519" y="17426"/>
                  </a:lnTo>
                  <a:lnTo>
                    <a:pt x="4731" y="17032"/>
                  </a:lnTo>
                  <a:lnTo>
                    <a:pt x="3982" y="16598"/>
                  </a:lnTo>
                  <a:lnTo>
                    <a:pt x="3312" y="16047"/>
                  </a:lnTo>
                  <a:lnTo>
                    <a:pt x="2641" y="15495"/>
                  </a:lnTo>
                  <a:lnTo>
                    <a:pt x="2089" y="14824"/>
                  </a:lnTo>
                  <a:lnTo>
                    <a:pt x="1537" y="14154"/>
                  </a:lnTo>
                  <a:lnTo>
                    <a:pt x="1104" y="13405"/>
                  </a:lnTo>
                  <a:lnTo>
                    <a:pt x="710" y="12616"/>
                  </a:lnTo>
                  <a:lnTo>
                    <a:pt x="394" y="11749"/>
                  </a:lnTo>
                  <a:lnTo>
                    <a:pt x="197" y="10882"/>
                  </a:lnTo>
                  <a:lnTo>
                    <a:pt x="40" y="10014"/>
                  </a:lnTo>
                  <a:lnTo>
                    <a:pt x="0" y="9068"/>
                  </a:lnTo>
                  <a:lnTo>
                    <a:pt x="40" y="8122"/>
                  </a:lnTo>
                  <a:lnTo>
                    <a:pt x="197" y="7254"/>
                  </a:lnTo>
                  <a:lnTo>
                    <a:pt x="394" y="6387"/>
                  </a:lnTo>
                  <a:lnTo>
                    <a:pt x="710" y="5520"/>
                  </a:lnTo>
                  <a:lnTo>
                    <a:pt x="1104" y="4731"/>
                  </a:lnTo>
                  <a:lnTo>
                    <a:pt x="1537" y="3982"/>
                  </a:lnTo>
                  <a:lnTo>
                    <a:pt x="2089" y="3312"/>
                  </a:lnTo>
                  <a:lnTo>
                    <a:pt x="2641" y="2641"/>
                  </a:lnTo>
                  <a:lnTo>
                    <a:pt x="3312" y="2089"/>
                  </a:lnTo>
                  <a:lnTo>
                    <a:pt x="3982" y="1538"/>
                  </a:lnTo>
                  <a:lnTo>
                    <a:pt x="4731" y="1104"/>
                  </a:lnTo>
                  <a:lnTo>
                    <a:pt x="5519" y="710"/>
                  </a:lnTo>
                  <a:lnTo>
                    <a:pt x="6387" y="394"/>
                  </a:lnTo>
                  <a:lnTo>
                    <a:pt x="7254" y="197"/>
                  </a:lnTo>
                  <a:lnTo>
                    <a:pt x="8121" y="40"/>
                  </a:lnTo>
                  <a:lnTo>
                    <a:pt x="9068" y="0"/>
                  </a:lnTo>
                  <a:close/>
                </a:path>
              </a:pathLst>
            </a:custGeom>
            <a:solidFill>
              <a:srgbClr val="19BF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633" name="Freeform 13">
              <a:extLst>
                <a:ext uri="{FF2B5EF4-FFF2-40B4-BE49-F238E27FC236}">
                  <a16:creationId xmlns:a16="http://schemas.microsoft.com/office/drawing/2014/main" id="{55BDF2FB-3240-44F3-A30F-FEE6993ED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3294"/>
              <a:ext cx="1034" cy="1034"/>
            </a:xfrm>
            <a:custGeom>
              <a:avLst/>
              <a:gdLst>
                <a:gd name="T0" fmla="*/ 1034 w 8279"/>
                <a:gd name="T1" fmla="*/ 1034 h 8279"/>
                <a:gd name="T2" fmla="*/ 930 w 8279"/>
                <a:gd name="T3" fmla="*/ 1029 h 8279"/>
                <a:gd name="T4" fmla="*/ 827 w 8279"/>
                <a:gd name="T5" fmla="*/ 1014 h 8279"/>
                <a:gd name="T6" fmla="*/ 729 w 8279"/>
                <a:gd name="T7" fmla="*/ 990 h 8279"/>
                <a:gd name="T8" fmla="*/ 630 w 8279"/>
                <a:gd name="T9" fmla="*/ 950 h 8279"/>
                <a:gd name="T10" fmla="*/ 542 w 8279"/>
                <a:gd name="T11" fmla="*/ 911 h 8279"/>
                <a:gd name="T12" fmla="*/ 458 w 8279"/>
                <a:gd name="T13" fmla="*/ 857 h 8279"/>
                <a:gd name="T14" fmla="*/ 374 w 8279"/>
                <a:gd name="T15" fmla="*/ 798 h 8279"/>
                <a:gd name="T16" fmla="*/ 305 w 8279"/>
                <a:gd name="T17" fmla="*/ 729 h 8279"/>
                <a:gd name="T18" fmla="*/ 236 w 8279"/>
                <a:gd name="T19" fmla="*/ 660 h 8279"/>
                <a:gd name="T20" fmla="*/ 177 w 8279"/>
                <a:gd name="T21" fmla="*/ 576 h 8279"/>
                <a:gd name="T22" fmla="*/ 123 w 8279"/>
                <a:gd name="T23" fmla="*/ 492 h 8279"/>
                <a:gd name="T24" fmla="*/ 84 w 8279"/>
                <a:gd name="T25" fmla="*/ 404 h 8279"/>
                <a:gd name="T26" fmla="*/ 44 w 8279"/>
                <a:gd name="T27" fmla="*/ 305 h 8279"/>
                <a:gd name="T28" fmla="*/ 20 w 8279"/>
                <a:gd name="T29" fmla="*/ 207 h 8279"/>
                <a:gd name="T30" fmla="*/ 5 w 8279"/>
                <a:gd name="T31" fmla="*/ 103 h 8279"/>
                <a:gd name="T32" fmla="*/ 0 w 8279"/>
                <a:gd name="T33" fmla="*/ 0 h 8279"/>
                <a:gd name="T34" fmla="*/ 34 w 8279"/>
                <a:gd name="T35" fmla="*/ 0 h 8279"/>
                <a:gd name="T36" fmla="*/ 84 w 8279"/>
                <a:gd name="T37" fmla="*/ 0 h 8279"/>
                <a:gd name="T38" fmla="*/ 143 w 8279"/>
                <a:gd name="T39" fmla="*/ 0 h 8279"/>
                <a:gd name="T40" fmla="*/ 212 w 8279"/>
                <a:gd name="T41" fmla="*/ 0 h 8279"/>
                <a:gd name="T42" fmla="*/ 286 w 8279"/>
                <a:gd name="T43" fmla="*/ 0 h 8279"/>
                <a:gd name="T44" fmla="*/ 364 w 8279"/>
                <a:gd name="T45" fmla="*/ 0 h 8279"/>
                <a:gd name="T46" fmla="*/ 453 w 8279"/>
                <a:gd name="T47" fmla="*/ 0 h 8279"/>
                <a:gd name="T48" fmla="*/ 537 w 8279"/>
                <a:gd name="T49" fmla="*/ 0 h 8279"/>
                <a:gd name="T50" fmla="*/ 620 w 8279"/>
                <a:gd name="T51" fmla="*/ 0 h 8279"/>
                <a:gd name="T52" fmla="*/ 704 w 8279"/>
                <a:gd name="T53" fmla="*/ 0 h 8279"/>
                <a:gd name="T54" fmla="*/ 783 w 8279"/>
                <a:gd name="T55" fmla="*/ 0 h 8279"/>
                <a:gd name="T56" fmla="*/ 857 w 8279"/>
                <a:gd name="T57" fmla="*/ 0 h 8279"/>
                <a:gd name="T58" fmla="*/ 916 w 8279"/>
                <a:gd name="T59" fmla="*/ 0 h 8279"/>
                <a:gd name="T60" fmla="*/ 970 w 8279"/>
                <a:gd name="T61" fmla="*/ 0 h 8279"/>
                <a:gd name="T62" fmla="*/ 1009 w 8279"/>
                <a:gd name="T63" fmla="*/ 0 h 8279"/>
                <a:gd name="T64" fmla="*/ 1034 w 8279"/>
                <a:gd name="T65" fmla="*/ 0 h 8279"/>
                <a:gd name="T66" fmla="*/ 1034 w 8279"/>
                <a:gd name="T67" fmla="*/ 222 h 8279"/>
                <a:gd name="T68" fmla="*/ 1034 w 8279"/>
                <a:gd name="T69" fmla="*/ 552 h 8279"/>
                <a:gd name="T70" fmla="*/ 1034 w 8279"/>
                <a:gd name="T71" fmla="*/ 862 h 8279"/>
                <a:gd name="T72" fmla="*/ 1034 w 8279"/>
                <a:gd name="T73" fmla="*/ 1034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8279" y="8279"/>
                  </a:moveTo>
                  <a:lnTo>
                    <a:pt x="7450" y="8241"/>
                  </a:lnTo>
                  <a:lnTo>
                    <a:pt x="6623" y="8122"/>
                  </a:lnTo>
                  <a:lnTo>
                    <a:pt x="5834" y="7924"/>
                  </a:lnTo>
                  <a:lnTo>
                    <a:pt x="5046" y="7609"/>
                  </a:lnTo>
                  <a:lnTo>
                    <a:pt x="4337" y="7294"/>
                  </a:lnTo>
                  <a:lnTo>
                    <a:pt x="3666" y="6860"/>
                  </a:lnTo>
                  <a:lnTo>
                    <a:pt x="2996" y="6387"/>
                  </a:lnTo>
                  <a:lnTo>
                    <a:pt x="2444" y="5835"/>
                  </a:lnTo>
                  <a:lnTo>
                    <a:pt x="1892" y="5283"/>
                  </a:lnTo>
                  <a:lnTo>
                    <a:pt x="1419" y="4613"/>
                  </a:lnTo>
                  <a:lnTo>
                    <a:pt x="985" y="3942"/>
                  </a:lnTo>
                  <a:lnTo>
                    <a:pt x="670" y="3233"/>
                  </a:lnTo>
                  <a:lnTo>
                    <a:pt x="355" y="2445"/>
                  </a:lnTo>
                  <a:lnTo>
                    <a:pt x="157" y="1656"/>
                  </a:lnTo>
                  <a:lnTo>
                    <a:pt x="38" y="827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670" y="0"/>
                  </a:lnTo>
                  <a:lnTo>
                    <a:pt x="1142" y="0"/>
                  </a:lnTo>
                  <a:lnTo>
                    <a:pt x="1694" y="0"/>
                  </a:lnTo>
                  <a:lnTo>
                    <a:pt x="2286" y="0"/>
                  </a:lnTo>
                  <a:lnTo>
                    <a:pt x="2917" y="0"/>
                  </a:lnTo>
                  <a:lnTo>
                    <a:pt x="3627" y="0"/>
                  </a:lnTo>
                  <a:lnTo>
                    <a:pt x="4297" y="0"/>
                  </a:lnTo>
                  <a:lnTo>
                    <a:pt x="4967" y="0"/>
                  </a:lnTo>
                  <a:lnTo>
                    <a:pt x="5637" y="0"/>
                  </a:lnTo>
                  <a:lnTo>
                    <a:pt x="6268" y="0"/>
                  </a:lnTo>
                  <a:lnTo>
                    <a:pt x="6860" y="0"/>
                  </a:lnTo>
                  <a:lnTo>
                    <a:pt x="7332" y="0"/>
                  </a:lnTo>
                  <a:lnTo>
                    <a:pt x="7767" y="0"/>
                  </a:lnTo>
                  <a:lnTo>
                    <a:pt x="8082" y="0"/>
                  </a:lnTo>
                  <a:lnTo>
                    <a:pt x="8279" y="0"/>
                  </a:lnTo>
                  <a:lnTo>
                    <a:pt x="8279" y="1774"/>
                  </a:lnTo>
                  <a:lnTo>
                    <a:pt x="8279" y="4416"/>
                  </a:lnTo>
                  <a:lnTo>
                    <a:pt x="8279" y="6900"/>
                  </a:lnTo>
                  <a:lnTo>
                    <a:pt x="8279" y="8279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634" name="Freeform 14">
              <a:extLst>
                <a:ext uri="{FF2B5EF4-FFF2-40B4-BE49-F238E27FC236}">
                  <a16:creationId xmlns:a16="http://schemas.microsoft.com/office/drawing/2014/main" id="{8F091848-D793-480B-92AF-DBF2DFB56F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3294"/>
              <a:ext cx="1035" cy="1030"/>
            </a:xfrm>
            <a:custGeom>
              <a:avLst/>
              <a:gdLst>
                <a:gd name="T0" fmla="*/ 1035 w 8279"/>
                <a:gd name="T1" fmla="*/ 0 h 8241"/>
                <a:gd name="T2" fmla="*/ 1030 w 8279"/>
                <a:gd name="T3" fmla="*/ 103 h 8241"/>
                <a:gd name="T4" fmla="*/ 1015 w 8279"/>
                <a:gd name="T5" fmla="*/ 207 h 8241"/>
                <a:gd name="T6" fmla="*/ 991 w 8279"/>
                <a:gd name="T7" fmla="*/ 306 h 8241"/>
                <a:gd name="T8" fmla="*/ 956 w 8279"/>
                <a:gd name="T9" fmla="*/ 404 h 8241"/>
                <a:gd name="T10" fmla="*/ 912 w 8279"/>
                <a:gd name="T11" fmla="*/ 493 h 8241"/>
                <a:gd name="T12" fmla="*/ 858 w 8279"/>
                <a:gd name="T13" fmla="*/ 577 h 8241"/>
                <a:gd name="T14" fmla="*/ 798 w 8279"/>
                <a:gd name="T15" fmla="*/ 655 h 8241"/>
                <a:gd name="T16" fmla="*/ 734 w 8279"/>
                <a:gd name="T17" fmla="*/ 729 h 8241"/>
                <a:gd name="T18" fmla="*/ 660 w 8279"/>
                <a:gd name="T19" fmla="*/ 793 h 8241"/>
                <a:gd name="T20" fmla="*/ 577 w 8279"/>
                <a:gd name="T21" fmla="*/ 852 h 8241"/>
                <a:gd name="T22" fmla="*/ 493 w 8279"/>
                <a:gd name="T23" fmla="*/ 907 h 8241"/>
                <a:gd name="T24" fmla="*/ 404 w 8279"/>
                <a:gd name="T25" fmla="*/ 951 h 8241"/>
                <a:gd name="T26" fmla="*/ 306 w 8279"/>
                <a:gd name="T27" fmla="*/ 986 h 8241"/>
                <a:gd name="T28" fmla="*/ 207 w 8279"/>
                <a:gd name="T29" fmla="*/ 1010 h 8241"/>
                <a:gd name="T30" fmla="*/ 103 w 8279"/>
                <a:gd name="T31" fmla="*/ 1025 h 8241"/>
                <a:gd name="T32" fmla="*/ 0 w 8279"/>
                <a:gd name="T33" fmla="*/ 1030 h 8241"/>
                <a:gd name="T34" fmla="*/ 0 w 8279"/>
                <a:gd name="T35" fmla="*/ 818 h 8241"/>
                <a:gd name="T36" fmla="*/ 0 w 8279"/>
                <a:gd name="T37" fmla="*/ 493 h 8241"/>
                <a:gd name="T38" fmla="*/ 0 w 8279"/>
                <a:gd name="T39" fmla="*/ 177 h 8241"/>
                <a:gd name="T40" fmla="*/ 0 w 8279"/>
                <a:gd name="T41" fmla="*/ 0 h 8241"/>
                <a:gd name="T42" fmla="*/ 39 w 8279"/>
                <a:gd name="T43" fmla="*/ 0 h 8241"/>
                <a:gd name="T44" fmla="*/ 89 w 8279"/>
                <a:gd name="T45" fmla="*/ 0 h 8241"/>
                <a:gd name="T46" fmla="*/ 153 w 8279"/>
                <a:gd name="T47" fmla="*/ 0 h 8241"/>
                <a:gd name="T48" fmla="*/ 222 w 8279"/>
                <a:gd name="T49" fmla="*/ 0 h 8241"/>
                <a:gd name="T50" fmla="*/ 301 w 8279"/>
                <a:gd name="T51" fmla="*/ 0 h 8241"/>
                <a:gd name="T52" fmla="*/ 379 w 8279"/>
                <a:gd name="T53" fmla="*/ 0 h 8241"/>
                <a:gd name="T54" fmla="*/ 463 w 8279"/>
                <a:gd name="T55" fmla="*/ 0 h 8241"/>
                <a:gd name="T56" fmla="*/ 552 w 8279"/>
                <a:gd name="T57" fmla="*/ 0 h 8241"/>
                <a:gd name="T58" fmla="*/ 636 w 8279"/>
                <a:gd name="T59" fmla="*/ 0 h 8241"/>
                <a:gd name="T60" fmla="*/ 715 w 8279"/>
                <a:gd name="T61" fmla="*/ 0 h 8241"/>
                <a:gd name="T62" fmla="*/ 793 w 8279"/>
                <a:gd name="T63" fmla="*/ 0 h 8241"/>
                <a:gd name="T64" fmla="*/ 862 w 8279"/>
                <a:gd name="T65" fmla="*/ 0 h 8241"/>
                <a:gd name="T66" fmla="*/ 922 w 8279"/>
                <a:gd name="T67" fmla="*/ 0 h 8241"/>
                <a:gd name="T68" fmla="*/ 976 w 8279"/>
                <a:gd name="T69" fmla="*/ 0 h 8241"/>
                <a:gd name="T70" fmla="*/ 1010 w 8279"/>
                <a:gd name="T71" fmla="*/ 0 h 8241"/>
                <a:gd name="T72" fmla="*/ 1035 w 8279"/>
                <a:gd name="T73" fmla="*/ 0 h 824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41">
                  <a:moveTo>
                    <a:pt x="8279" y="0"/>
                  </a:moveTo>
                  <a:lnTo>
                    <a:pt x="8239" y="827"/>
                  </a:lnTo>
                  <a:lnTo>
                    <a:pt x="8121" y="1656"/>
                  </a:lnTo>
                  <a:lnTo>
                    <a:pt x="7924" y="2445"/>
                  </a:lnTo>
                  <a:lnTo>
                    <a:pt x="7649" y="3233"/>
                  </a:lnTo>
                  <a:lnTo>
                    <a:pt x="7294" y="3942"/>
                  </a:lnTo>
                  <a:lnTo>
                    <a:pt x="6860" y="4613"/>
                  </a:lnTo>
                  <a:lnTo>
                    <a:pt x="6387" y="5244"/>
                  </a:lnTo>
                  <a:lnTo>
                    <a:pt x="5874" y="5835"/>
                  </a:lnTo>
                  <a:lnTo>
                    <a:pt x="5283" y="6348"/>
                  </a:lnTo>
                  <a:lnTo>
                    <a:pt x="4612" y="6820"/>
                  </a:lnTo>
                  <a:lnTo>
                    <a:pt x="3942" y="7254"/>
                  </a:lnTo>
                  <a:lnTo>
                    <a:pt x="3233" y="7609"/>
                  </a:lnTo>
                  <a:lnTo>
                    <a:pt x="2444" y="7886"/>
                  </a:lnTo>
                  <a:lnTo>
                    <a:pt x="1656" y="8082"/>
                  </a:lnTo>
                  <a:lnTo>
                    <a:pt x="827" y="8201"/>
                  </a:lnTo>
                  <a:lnTo>
                    <a:pt x="0" y="8241"/>
                  </a:lnTo>
                  <a:lnTo>
                    <a:pt x="0" y="6545"/>
                  </a:lnTo>
                  <a:lnTo>
                    <a:pt x="0" y="3942"/>
                  </a:lnTo>
                  <a:lnTo>
                    <a:pt x="0" y="1419"/>
                  </a:lnTo>
                  <a:lnTo>
                    <a:pt x="0" y="0"/>
                  </a:lnTo>
                  <a:lnTo>
                    <a:pt x="315" y="0"/>
                  </a:lnTo>
                  <a:lnTo>
                    <a:pt x="709" y="0"/>
                  </a:lnTo>
                  <a:lnTo>
                    <a:pt x="1222" y="0"/>
                  </a:lnTo>
                  <a:lnTo>
                    <a:pt x="1774" y="0"/>
                  </a:lnTo>
                  <a:lnTo>
                    <a:pt x="2405" y="0"/>
                  </a:lnTo>
                  <a:lnTo>
                    <a:pt x="3035" y="0"/>
                  </a:lnTo>
                  <a:lnTo>
                    <a:pt x="3705" y="0"/>
                  </a:lnTo>
                  <a:lnTo>
                    <a:pt x="4415" y="0"/>
                  </a:lnTo>
                  <a:lnTo>
                    <a:pt x="5086" y="0"/>
                  </a:lnTo>
                  <a:lnTo>
                    <a:pt x="5716" y="0"/>
                  </a:lnTo>
                  <a:lnTo>
                    <a:pt x="6347" y="0"/>
                  </a:lnTo>
                  <a:lnTo>
                    <a:pt x="6899" y="0"/>
                  </a:lnTo>
                  <a:lnTo>
                    <a:pt x="7372" y="0"/>
                  </a:lnTo>
                  <a:lnTo>
                    <a:pt x="7806" y="0"/>
                  </a:lnTo>
                  <a:lnTo>
                    <a:pt x="8082" y="0"/>
                  </a:lnTo>
                  <a:lnTo>
                    <a:pt x="8279" y="0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635" name="Freeform 15">
              <a:extLst>
                <a:ext uri="{FF2B5EF4-FFF2-40B4-BE49-F238E27FC236}">
                  <a16:creationId xmlns:a16="http://schemas.microsoft.com/office/drawing/2014/main" id="{8F3C75A0-AF52-4E09-BA70-55490423B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2259"/>
              <a:ext cx="1034" cy="1035"/>
            </a:xfrm>
            <a:custGeom>
              <a:avLst/>
              <a:gdLst>
                <a:gd name="T0" fmla="*/ 0 w 8279"/>
                <a:gd name="T1" fmla="*/ 1035 h 8279"/>
                <a:gd name="T2" fmla="*/ 5 w 8279"/>
                <a:gd name="T3" fmla="*/ 932 h 8279"/>
                <a:gd name="T4" fmla="*/ 20 w 8279"/>
                <a:gd name="T5" fmla="*/ 828 h 8279"/>
                <a:gd name="T6" fmla="*/ 44 w 8279"/>
                <a:gd name="T7" fmla="*/ 729 h 8279"/>
                <a:gd name="T8" fmla="*/ 84 w 8279"/>
                <a:gd name="T9" fmla="*/ 631 h 8279"/>
                <a:gd name="T10" fmla="*/ 123 w 8279"/>
                <a:gd name="T11" fmla="*/ 542 h 8279"/>
                <a:gd name="T12" fmla="*/ 177 w 8279"/>
                <a:gd name="T13" fmla="*/ 458 h 8279"/>
                <a:gd name="T14" fmla="*/ 236 w 8279"/>
                <a:gd name="T15" fmla="*/ 375 h 8279"/>
                <a:gd name="T16" fmla="*/ 305 w 8279"/>
                <a:gd name="T17" fmla="*/ 301 h 8279"/>
                <a:gd name="T18" fmla="*/ 374 w 8279"/>
                <a:gd name="T19" fmla="*/ 237 h 8279"/>
                <a:gd name="T20" fmla="*/ 458 w 8279"/>
                <a:gd name="T21" fmla="*/ 177 h 8279"/>
                <a:gd name="T22" fmla="*/ 542 w 8279"/>
                <a:gd name="T23" fmla="*/ 123 h 8279"/>
                <a:gd name="T24" fmla="*/ 630 w 8279"/>
                <a:gd name="T25" fmla="*/ 79 h 8279"/>
                <a:gd name="T26" fmla="*/ 729 w 8279"/>
                <a:gd name="T27" fmla="*/ 44 h 8279"/>
                <a:gd name="T28" fmla="*/ 827 w 8279"/>
                <a:gd name="T29" fmla="*/ 20 h 8279"/>
                <a:gd name="T30" fmla="*/ 930 w 8279"/>
                <a:gd name="T31" fmla="*/ 5 h 8279"/>
                <a:gd name="T32" fmla="*/ 1034 w 8279"/>
                <a:gd name="T33" fmla="*/ 0 h 8279"/>
                <a:gd name="T34" fmla="*/ 1034 w 8279"/>
                <a:gd name="T35" fmla="*/ 212 h 8279"/>
                <a:gd name="T36" fmla="*/ 1034 w 8279"/>
                <a:gd name="T37" fmla="*/ 537 h 8279"/>
                <a:gd name="T38" fmla="*/ 1034 w 8279"/>
                <a:gd name="T39" fmla="*/ 858 h 8279"/>
                <a:gd name="T40" fmla="*/ 1034 w 8279"/>
                <a:gd name="T41" fmla="*/ 1035 h 8279"/>
                <a:gd name="T42" fmla="*/ 995 w 8279"/>
                <a:gd name="T43" fmla="*/ 1035 h 8279"/>
                <a:gd name="T44" fmla="*/ 940 w 8279"/>
                <a:gd name="T45" fmla="*/ 1035 h 8279"/>
                <a:gd name="T46" fmla="*/ 881 w 8279"/>
                <a:gd name="T47" fmla="*/ 1035 h 8279"/>
                <a:gd name="T48" fmla="*/ 807 w 8279"/>
                <a:gd name="T49" fmla="*/ 1035 h 8279"/>
                <a:gd name="T50" fmla="*/ 734 w 8279"/>
                <a:gd name="T51" fmla="*/ 1035 h 8279"/>
                <a:gd name="T52" fmla="*/ 650 w 8279"/>
                <a:gd name="T53" fmla="*/ 1035 h 8279"/>
                <a:gd name="T54" fmla="*/ 566 w 8279"/>
                <a:gd name="T55" fmla="*/ 1035 h 8279"/>
                <a:gd name="T56" fmla="*/ 482 w 8279"/>
                <a:gd name="T57" fmla="*/ 1035 h 8279"/>
                <a:gd name="T58" fmla="*/ 394 w 8279"/>
                <a:gd name="T59" fmla="*/ 1035 h 8279"/>
                <a:gd name="T60" fmla="*/ 315 w 8279"/>
                <a:gd name="T61" fmla="*/ 1035 h 8279"/>
                <a:gd name="T62" fmla="*/ 241 w 8279"/>
                <a:gd name="T63" fmla="*/ 1035 h 8279"/>
                <a:gd name="T64" fmla="*/ 172 w 8279"/>
                <a:gd name="T65" fmla="*/ 1035 h 8279"/>
                <a:gd name="T66" fmla="*/ 108 w 8279"/>
                <a:gd name="T67" fmla="*/ 1035 h 8279"/>
                <a:gd name="T68" fmla="*/ 59 w 8279"/>
                <a:gd name="T69" fmla="*/ 1035 h 8279"/>
                <a:gd name="T70" fmla="*/ 25 w 8279"/>
                <a:gd name="T71" fmla="*/ 1035 h 8279"/>
                <a:gd name="T72" fmla="*/ 0 w 8279"/>
                <a:gd name="T73" fmla="*/ 1035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0" y="8279"/>
                  </a:moveTo>
                  <a:lnTo>
                    <a:pt x="38" y="7452"/>
                  </a:lnTo>
                  <a:lnTo>
                    <a:pt x="157" y="6623"/>
                  </a:lnTo>
                  <a:lnTo>
                    <a:pt x="355" y="5834"/>
                  </a:lnTo>
                  <a:lnTo>
                    <a:pt x="670" y="5046"/>
                  </a:lnTo>
                  <a:lnTo>
                    <a:pt x="985" y="4337"/>
                  </a:lnTo>
                  <a:lnTo>
                    <a:pt x="1419" y="3666"/>
                  </a:lnTo>
                  <a:lnTo>
                    <a:pt x="1892" y="2996"/>
                  </a:lnTo>
                  <a:lnTo>
                    <a:pt x="2444" y="2404"/>
                  </a:lnTo>
                  <a:lnTo>
                    <a:pt x="2996" y="1892"/>
                  </a:lnTo>
                  <a:lnTo>
                    <a:pt x="3666" y="1419"/>
                  </a:lnTo>
                  <a:lnTo>
                    <a:pt x="4337" y="985"/>
                  </a:lnTo>
                  <a:lnTo>
                    <a:pt x="5046" y="630"/>
                  </a:lnTo>
                  <a:lnTo>
                    <a:pt x="5834" y="355"/>
                  </a:lnTo>
                  <a:lnTo>
                    <a:pt x="6623" y="157"/>
                  </a:lnTo>
                  <a:lnTo>
                    <a:pt x="7450" y="38"/>
                  </a:lnTo>
                  <a:lnTo>
                    <a:pt x="8279" y="0"/>
                  </a:lnTo>
                  <a:lnTo>
                    <a:pt x="8279" y="1694"/>
                  </a:lnTo>
                  <a:lnTo>
                    <a:pt x="8279" y="4297"/>
                  </a:lnTo>
                  <a:lnTo>
                    <a:pt x="8279" y="6860"/>
                  </a:lnTo>
                  <a:lnTo>
                    <a:pt x="8279" y="8279"/>
                  </a:lnTo>
                  <a:lnTo>
                    <a:pt x="7964" y="8279"/>
                  </a:lnTo>
                  <a:lnTo>
                    <a:pt x="7530" y="8279"/>
                  </a:lnTo>
                  <a:lnTo>
                    <a:pt x="7057" y="8279"/>
                  </a:lnTo>
                  <a:lnTo>
                    <a:pt x="6465" y="8279"/>
                  </a:lnTo>
                  <a:lnTo>
                    <a:pt x="5874" y="8279"/>
                  </a:lnTo>
                  <a:lnTo>
                    <a:pt x="5204" y="8279"/>
                  </a:lnTo>
                  <a:lnTo>
                    <a:pt x="4534" y="8279"/>
                  </a:lnTo>
                  <a:lnTo>
                    <a:pt x="3863" y="8279"/>
                  </a:lnTo>
                  <a:lnTo>
                    <a:pt x="3153" y="8279"/>
                  </a:lnTo>
                  <a:lnTo>
                    <a:pt x="2523" y="8279"/>
                  </a:lnTo>
                  <a:lnTo>
                    <a:pt x="1931" y="8279"/>
                  </a:lnTo>
                  <a:lnTo>
                    <a:pt x="1379" y="8279"/>
                  </a:lnTo>
                  <a:lnTo>
                    <a:pt x="867" y="8279"/>
                  </a:lnTo>
                  <a:lnTo>
                    <a:pt x="473" y="8279"/>
                  </a:lnTo>
                  <a:lnTo>
                    <a:pt x="197" y="8279"/>
                  </a:lnTo>
                  <a:lnTo>
                    <a:pt x="0" y="8279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636" name="Freeform 16">
              <a:extLst>
                <a:ext uri="{FF2B5EF4-FFF2-40B4-BE49-F238E27FC236}">
                  <a16:creationId xmlns:a16="http://schemas.microsoft.com/office/drawing/2014/main" id="{05EE44CE-A014-4B84-918B-13C2838F4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2259"/>
              <a:ext cx="1035" cy="1035"/>
            </a:xfrm>
            <a:custGeom>
              <a:avLst/>
              <a:gdLst>
                <a:gd name="T0" fmla="*/ 0 w 8279"/>
                <a:gd name="T1" fmla="*/ 0 h 8279"/>
                <a:gd name="T2" fmla="*/ 103 w 8279"/>
                <a:gd name="T3" fmla="*/ 5 h 8279"/>
                <a:gd name="T4" fmla="*/ 207 w 8279"/>
                <a:gd name="T5" fmla="*/ 20 h 8279"/>
                <a:gd name="T6" fmla="*/ 306 w 8279"/>
                <a:gd name="T7" fmla="*/ 44 h 8279"/>
                <a:gd name="T8" fmla="*/ 404 w 8279"/>
                <a:gd name="T9" fmla="*/ 79 h 8279"/>
                <a:gd name="T10" fmla="*/ 493 w 8279"/>
                <a:gd name="T11" fmla="*/ 123 h 8279"/>
                <a:gd name="T12" fmla="*/ 577 w 8279"/>
                <a:gd name="T13" fmla="*/ 177 h 8279"/>
                <a:gd name="T14" fmla="*/ 660 w 8279"/>
                <a:gd name="T15" fmla="*/ 237 h 8279"/>
                <a:gd name="T16" fmla="*/ 734 w 8279"/>
                <a:gd name="T17" fmla="*/ 301 h 8279"/>
                <a:gd name="T18" fmla="*/ 798 w 8279"/>
                <a:gd name="T19" fmla="*/ 375 h 8279"/>
                <a:gd name="T20" fmla="*/ 858 w 8279"/>
                <a:gd name="T21" fmla="*/ 458 h 8279"/>
                <a:gd name="T22" fmla="*/ 912 w 8279"/>
                <a:gd name="T23" fmla="*/ 542 h 8279"/>
                <a:gd name="T24" fmla="*/ 956 w 8279"/>
                <a:gd name="T25" fmla="*/ 631 h 8279"/>
                <a:gd name="T26" fmla="*/ 991 w 8279"/>
                <a:gd name="T27" fmla="*/ 729 h 8279"/>
                <a:gd name="T28" fmla="*/ 1015 w 8279"/>
                <a:gd name="T29" fmla="*/ 828 h 8279"/>
                <a:gd name="T30" fmla="*/ 1030 w 8279"/>
                <a:gd name="T31" fmla="*/ 932 h 8279"/>
                <a:gd name="T32" fmla="*/ 1035 w 8279"/>
                <a:gd name="T33" fmla="*/ 1035 h 8279"/>
                <a:gd name="T34" fmla="*/ 1000 w 8279"/>
                <a:gd name="T35" fmla="*/ 1035 h 8279"/>
                <a:gd name="T36" fmla="*/ 951 w 8279"/>
                <a:gd name="T37" fmla="*/ 1035 h 8279"/>
                <a:gd name="T38" fmla="*/ 892 w 8279"/>
                <a:gd name="T39" fmla="*/ 1035 h 8279"/>
                <a:gd name="T40" fmla="*/ 823 w 8279"/>
                <a:gd name="T41" fmla="*/ 1035 h 8279"/>
                <a:gd name="T42" fmla="*/ 749 w 8279"/>
                <a:gd name="T43" fmla="*/ 1035 h 8279"/>
                <a:gd name="T44" fmla="*/ 665 w 8279"/>
                <a:gd name="T45" fmla="*/ 1035 h 8279"/>
                <a:gd name="T46" fmla="*/ 582 w 8279"/>
                <a:gd name="T47" fmla="*/ 1035 h 8279"/>
                <a:gd name="T48" fmla="*/ 498 w 8279"/>
                <a:gd name="T49" fmla="*/ 1035 h 8279"/>
                <a:gd name="T50" fmla="*/ 409 w 8279"/>
                <a:gd name="T51" fmla="*/ 1035 h 8279"/>
                <a:gd name="T52" fmla="*/ 325 w 8279"/>
                <a:gd name="T53" fmla="*/ 1035 h 8279"/>
                <a:gd name="T54" fmla="*/ 251 w 8279"/>
                <a:gd name="T55" fmla="*/ 1035 h 8279"/>
                <a:gd name="T56" fmla="*/ 177 w 8279"/>
                <a:gd name="T57" fmla="*/ 1035 h 8279"/>
                <a:gd name="T58" fmla="*/ 113 w 8279"/>
                <a:gd name="T59" fmla="*/ 1035 h 8279"/>
                <a:gd name="T60" fmla="*/ 64 w 8279"/>
                <a:gd name="T61" fmla="*/ 1035 h 8279"/>
                <a:gd name="T62" fmla="*/ 25 w 8279"/>
                <a:gd name="T63" fmla="*/ 1035 h 8279"/>
                <a:gd name="T64" fmla="*/ 0 w 8279"/>
                <a:gd name="T65" fmla="*/ 1035 h 8279"/>
                <a:gd name="T66" fmla="*/ 0 w 8279"/>
                <a:gd name="T67" fmla="*/ 808 h 8279"/>
                <a:gd name="T68" fmla="*/ 0 w 8279"/>
                <a:gd name="T69" fmla="*/ 478 h 8279"/>
                <a:gd name="T70" fmla="*/ 0 w 8279"/>
                <a:gd name="T71" fmla="*/ 168 h 8279"/>
                <a:gd name="T72" fmla="*/ 0 w 8279"/>
                <a:gd name="T73" fmla="*/ 0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0" y="0"/>
                  </a:moveTo>
                  <a:lnTo>
                    <a:pt x="827" y="38"/>
                  </a:lnTo>
                  <a:lnTo>
                    <a:pt x="1656" y="157"/>
                  </a:lnTo>
                  <a:lnTo>
                    <a:pt x="2444" y="355"/>
                  </a:lnTo>
                  <a:lnTo>
                    <a:pt x="3233" y="630"/>
                  </a:lnTo>
                  <a:lnTo>
                    <a:pt x="3942" y="985"/>
                  </a:lnTo>
                  <a:lnTo>
                    <a:pt x="4612" y="1419"/>
                  </a:lnTo>
                  <a:lnTo>
                    <a:pt x="5283" y="1892"/>
                  </a:lnTo>
                  <a:lnTo>
                    <a:pt x="5874" y="2404"/>
                  </a:lnTo>
                  <a:lnTo>
                    <a:pt x="6387" y="2996"/>
                  </a:lnTo>
                  <a:lnTo>
                    <a:pt x="6860" y="3666"/>
                  </a:lnTo>
                  <a:lnTo>
                    <a:pt x="7294" y="4337"/>
                  </a:lnTo>
                  <a:lnTo>
                    <a:pt x="7649" y="5046"/>
                  </a:lnTo>
                  <a:lnTo>
                    <a:pt x="7924" y="5834"/>
                  </a:lnTo>
                  <a:lnTo>
                    <a:pt x="8121" y="6623"/>
                  </a:lnTo>
                  <a:lnTo>
                    <a:pt x="8239" y="7452"/>
                  </a:lnTo>
                  <a:lnTo>
                    <a:pt x="8279" y="8279"/>
                  </a:lnTo>
                  <a:lnTo>
                    <a:pt x="8003" y="8279"/>
                  </a:lnTo>
                  <a:lnTo>
                    <a:pt x="7609" y="8279"/>
                  </a:lnTo>
                  <a:lnTo>
                    <a:pt x="7135" y="8279"/>
                  </a:lnTo>
                  <a:lnTo>
                    <a:pt x="6584" y="8279"/>
                  </a:lnTo>
                  <a:lnTo>
                    <a:pt x="5993" y="8279"/>
                  </a:lnTo>
                  <a:lnTo>
                    <a:pt x="5322" y="8279"/>
                  </a:lnTo>
                  <a:lnTo>
                    <a:pt x="4652" y="8279"/>
                  </a:lnTo>
                  <a:lnTo>
                    <a:pt x="3982" y="8279"/>
                  </a:lnTo>
                  <a:lnTo>
                    <a:pt x="3272" y="8279"/>
                  </a:lnTo>
                  <a:lnTo>
                    <a:pt x="2601" y="8279"/>
                  </a:lnTo>
                  <a:lnTo>
                    <a:pt x="2011" y="8279"/>
                  </a:lnTo>
                  <a:lnTo>
                    <a:pt x="1419" y="8279"/>
                  </a:lnTo>
                  <a:lnTo>
                    <a:pt x="907" y="8279"/>
                  </a:lnTo>
                  <a:lnTo>
                    <a:pt x="512" y="8279"/>
                  </a:lnTo>
                  <a:lnTo>
                    <a:pt x="197" y="8279"/>
                  </a:lnTo>
                  <a:lnTo>
                    <a:pt x="0" y="8279"/>
                  </a:lnTo>
                  <a:lnTo>
                    <a:pt x="0" y="6465"/>
                  </a:lnTo>
                  <a:lnTo>
                    <a:pt x="0" y="3824"/>
                  </a:lnTo>
                  <a:lnTo>
                    <a:pt x="0" y="1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637" name="Freeform 17">
              <a:extLst>
                <a:ext uri="{FF2B5EF4-FFF2-40B4-BE49-F238E27FC236}">
                  <a16:creationId xmlns:a16="http://schemas.microsoft.com/office/drawing/2014/main" id="{87C30F21-F843-4791-82A2-587E1D61B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3294"/>
              <a:ext cx="932" cy="931"/>
            </a:xfrm>
            <a:custGeom>
              <a:avLst/>
              <a:gdLst>
                <a:gd name="T0" fmla="*/ 932 w 7451"/>
                <a:gd name="T1" fmla="*/ 0 h 7452"/>
                <a:gd name="T2" fmla="*/ 927 w 7451"/>
                <a:gd name="T3" fmla="*/ 94 h 7452"/>
                <a:gd name="T4" fmla="*/ 912 w 7451"/>
                <a:gd name="T5" fmla="*/ 187 h 7452"/>
                <a:gd name="T6" fmla="*/ 892 w 7451"/>
                <a:gd name="T7" fmla="*/ 276 h 7452"/>
                <a:gd name="T8" fmla="*/ 858 w 7451"/>
                <a:gd name="T9" fmla="*/ 360 h 7452"/>
                <a:gd name="T10" fmla="*/ 819 w 7451"/>
                <a:gd name="T11" fmla="*/ 443 h 7452"/>
                <a:gd name="T12" fmla="*/ 774 w 7451"/>
                <a:gd name="T13" fmla="*/ 522 h 7452"/>
                <a:gd name="T14" fmla="*/ 720 w 7451"/>
                <a:gd name="T15" fmla="*/ 591 h 7452"/>
                <a:gd name="T16" fmla="*/ 661 w 7451"/>
                <a:gd name="T17" fmla="*/ 655 h 7452"/>
                <a:gd name="T18" fmla="*/ 592 w 7451"/>
                <a:gd name="T19" fmla="*/ 719 h 7452"/>
                <a:gd name="T20" fmla="*/ 523 w 7451"/>
                <a:gd name="T21" fmla="*/ 773 h 7452"/>
                <a:gd name="T22" fmla="*/ 444 w 7451"/>
                <a:gd name="T23" fmla="*/ 818 h 7452"/>
                <a:gd name="T24" fmla="*/ 365 w 7451"/>
                <a:gd name="T25" fmla="*/ 857 h 7452"/>
                <a:gd name="T26" fmla="*/ 276 w 7451"/>
                <a:gd name="T27" fmla="*/ 887 h 7452"/>
                <a:gd name="T28" fmla="*/ 187 w 7451"/>
                <a:gd name="T29" fmla="*/ 911 h 7452"/>
                <a:gd name="T30" fmla="*/ 94 w 7451"/>
                <a:gd name="T31" fmla="*/ 926 h 7452"/>
                <a:gd name="T32" fmla="*/ 0 w 7451"/>
                <a:gd name="T33" fmla="*/ 931 h 7452"/>
                <a:gd name="T34" fmla="*/ 0 w 7451"/>
                <a:gd name="T35" fmla="*/ 749 h 7452"/>
                <a:gd name="T36" fmla="*/ 0 w 7451"/>
                <a:gd name="T37" fmla="*/ 443 h 7452"/>
                <a:gd name="T38" fmla="*/ 0 w 7451"/>
                <a:gd name="T39" fmla="*/ 153 h 7452"/>
                <a:gd name="T40" fmla="*/ 0 w 7451"/>
                <a:gd name="T41" fmla="*/ 0 h 7452"/>
                <a:gd name="T42" fmla="*/ 34 w 7451"/>
                <a:gd name="T43" fmla="*/ 0 h 7452"/>
                <a:gd name="T44" fmla="*/ 84 w 7451"/>
                <a:gd name="T45" fmla="*/ 0 h 7452"/>
                <a:gd name="T46" fmla="*/ 143 w 7451"/>
                <a:gd name="T47" fmla="*/ 0 h 7452"/>
                <a:gd name="T48" fmla="*/ 207 w 7451"/>
                <a:gd name="T49" fmla="*/ 0 h 7452"/>
                <a:gd name="T50" fmla="*/ 276 w 7451"/>
                <a:gd name="T51" fmla="*/ 0 h 7452"/>
                <a:gd name="T52" fmla="*/ 350 w 7451"/>
                <a:gd name="T53" fmla="*/ 0 h 7452"/>
                <a:gd name="T54" fmla="*/ 424 w 7451"/>
                <a:gd name="T55" fmla="*/ 0 h 7452"/>
                <a:gd name="T56" fmla="*/ 503 w 7451"/>
                <a:gd name="T57" fmla="*/ 0 h 7452"/>
                <a:gd name="T58" fmla="*/ 577 w 7451"/>
                <a:gd name="T59" fmla="*/ 0 h 7452"/>
                <a:gd name="T60" fmla="*/ 651 w 7451"/>
                <a:gd name="T61" fmla="*/ 0 h 7452"/>
                <a:gd name="T62" fmla="*/ 720 w 7451"/>
                <a:gd name="T63" fmla="*/ 0 h 7452"/>
                <a:gd name="T64" fmla="*/ 784 w 7451"/>
                <a:gd name="T65" fmla="*/ 0 h 7452"/>
                <a:gd name="T66" fmla="*/ 838 w 7451"/>
                <a:gd name="T67" fmla="*/ 0 h 7452"/>
                <a:gd name="T68" fmla="*/ 883 w 7451"/>
                <a:gd name="T69" fmla="*/ 0 h 7452"/>
                <a:gd name="T70" fmla="*/ 912 w 7451"/>
                <a:gd name="T71" fmla="*/ 0 h 7452"/>
                <a:gd name="T72" fmla="*/ 932 w 7451"/>
                <a:gd name="T73" fmla="*/ 0 h 74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52">
                  <a:moveTo>
                    <a:pt x="7451" y="0"/>
                  </a:moveTo>
                  <a:lnTo>
                    <a:pt x="7412" y="749"/>
                  </a:lnTo>
                  <a:lnTo>
                    <a:pt x="7294" y="1498"/>
                  </a:lnTo>
                  <a:lnTo>
                    <a:pt x="7135" y="2208"/>
                  </a:lnTo>
                  <a:lnTo>
                    <a:pt x="6860" y="2878"/>
                  </a:lnTo>
                  <a:lnTo>
                    <a:pt x="6545" y="3548"/>
                  </a:lnTo>
                  <a:lnTo>
                    <a:pt x="6190" y="4179"/>
                  </a:lnTo>
                  <a:lnTo>
                    <a:pt x="5756" y="4731"/>
                  </a:lnTo>
                  <a:lnTo>
                    <a:pt x="5283" y="5244"/>
                  </a:lnTo>
                  <a:lnTo>
                    <a:pt x="4731" y="5756"/>
                  </a:lnTo>
                  <a:lnTo>
                    <a:pt x="4179" y="6190"/>
                  </a:lnTo>
                  <a:lnTo>
                    <a:pt x="3548" y="6545"/>
                  </a:lnTo>
                  <a:lnTo>
                    <a:pt x="2917" y="6860"/>
                  </a:lnTo>
                  <a:lnTo>
                    <a:pt x="2208" y="7097"/>
                  </a:lnTo>
                  <a:lnTo>
                    <a:pt x="1498" y="7294"/>
                  </a:lnTo>
                  <a:lnTo>
                    <a:pt x="749" y="7412"/>
                  </a:lnTo>
                  <a:lnTo>
                    <a:pt x="0" y="7452"/>
                  </a:lnTo>
                  <a:lnTo>
                    <a:pt x="0" y="5993"/>
                  </a:lnTo>
                  <a:lnTo>
                    <a:pt x="0" y="3548"/>
                  </a:lnTo>
                  <a:lnTo>
                    <a:pt x="0" y="1222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670" y="0"/>
                  </a:lnTo>
                  <a:lnTo>
                    <a:pt x="1144" y="0"/>
                  </a:lnTo>
                  <a:lnTo>
                    <a:pt x="1656" y="0"/>
                  </a:lnTo>
                  <a:lnTo>
                    <a:pt x="2208" y="0"/>
                  </a:lnTo>
                  <a:lnTo>
                    <a:pt x="2798" y="0"/>
                  </a:lnTo>
                  <a:lnTo>
                    <a:pt x="3390" y="0"/>
                  </a:lnTo>
                  <a:lnTo>
                    <a:pt x="4021" y="0"/>
                  </a:lnTo>
                  <a:lnTo>
                    <a:pt x="4612" y="0"/>
                  </a:lnTo>
                  <a:lnTo>
                    <a:pt x="5204" y="0"/>
                  </a:lnTo>
                  <a:lnTo>
                    <a:pt x="5756" y="0"/>
                  </a:lnTo>
                  <a:lnTo>
                    <a:pt x="6268" y="0"/>
                  </a:lnTo>
                  <a:lnTo>
                    <a:pt x="6702" y="0"/>
                  </a:lnTo>
                  <a:lnTo>
                    <a:pt x="7057" y="0"/>
                  </a:lnTo>
                  <a:lnTo>
                    <a:pt x="7294" y="0"/>
                  </a:lnTo>
                  <a:lnTo>
                    <a:pt x="7451" y="0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638" name="Freeform 18">
              <a:extLst>
                <a:ext uri="{FF2B5EF4-FFF2-40B4-BE49-F238E27FC236}">
                  <a16:creationId xmlns:a16="http://schemas.microsoft.com/office/drawing/2014/main" id="{C4281279-8560-4BAC-A6A2-AD0ECF852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" y="3294"/>
              <a:ext cx="936" cy="931"/>
            </a:xfrm>
            <a:custGeom>
              <a:avLst/>
              <a:gdLst>
                <a:gd name="T0" fmla="*/ 936 w 7491"/>
                <a:gd name="T1" fmla="*/ 931 h 7452"/>
                <a:gd name="T2" fmla="*/ 842 w 7491"/>
                <a:gd name="T3" fmla="*/ 926 h 7452"/>
                <a:gd name="T4" fmla="*/ 749 w 7491"/>
                <a:gd name="T5" fmla="*/ 911 h 7452"/>
                <a:gd name="T6" fmla="*/ 655 w 7491"/>
                <a:gd name="T7" fmla="*/ 887 h 7452"/>
                <a:gd name="T8" fmla="*/ 571 w 7491"/>
                <a:gd name="T9" fmla="*/ 857 h 7452"/>
                <a:gd name="T10" fmla="*/ 488 w 7491"/>
                <a:gd name="T11" fmla="*/ 818 h 7452"/>
                <a:gd name="T12" fmla="*/ 414 w 7491"/>
                <a:gd name="T13" fmla="*/ 773 h 7452"/>
                <a:gd name="T14" fmla="*/ 340 w 7491"/>
                <a:gd name="T15" fmla="*/ 719 h 7452"/>
                <a:gd name="T16" fmla="*/ 276 w 7491"/>
                <a:gd name="T17" fmla="*/ 655 h 7452"/>
                <a:gd name="T18" fmla="*/ 212 w 7491"/>
                <a:gd name="T19" fmla="*/ 591 h 7452"/>
                <a:gd name="T20" fmla="*/ 158 w 7491"/>
                <a:gd name="T21" fmla="*/ 522 h 7452"/>
                <a:gd name="T22" fmla="*/ 113 w 7491"/>
                <a:gd name="T23" fmla="*/ 443 h 7452"/>
                <a:gd name="T24" fmla="*/ 74 w 7491"/>
                <a:gd name="T25" fmla="*/ 360 h 7452"/>
                <a:gd name="T26" fmla="*/ 44 w 7491"/>
                <a:gd name="T27" fmla="*/ 276 h 7452"/>
                <a:gd name="T28" fmla="*/ 20 w 7491"/>
                <a:gd name="T29" fmla="*/ 187 h 7452"/>
                <a:gd name="T30" fmla="*/ 5 w 7491"/>
                <a:gd name="T31" fmla="*/ 94 h 7452"/>
                <a:gd name="T32" fmla="*/ 0 w 7491"/>
                <a:gd name="T33" fmla="*/ 0 h 7452"/>
                <a:gd name="T34" fmla="*/ 30 w 7491"/>
                <a:gd name="T35" fmla="*/ 0 h 7452"/>
                <a:gd name="T36" fmla="*/ 69 w 7491"/>
                <a:gd name="T37" fmla="*/ 0 h 7452"/>
                <a:gd name="T38" fmla="*/ 123 w 7491"/>
                <a:gd name="T39" fmla="*/ 0 h 7452"/>
                <a:gd name="T40" fmla="*/ 182 w 7491"/>
                <a:gd name="T41" fmla="*/ 0 h 7452"/>
                <a:gd name="T42" fmla="*/ 256 w 7491"/>
                <a:gd name="T43" fmla="*/ 0 h 7452"/>
                <a:gd name="T44" fmla="*/ 330 w 7491"/>
                <a:gd name="T45" fmla="*/ 0 h 7452"/>
                <a:gd name="T46" fmla="*/ 409 w 7491"/>
                <a:gd name="T47" fmla="*/ 0 h 7452"/>
                <a:gd name="T48" fmla="*/ 488 w 7491"/>
                <a:gd name="T49" fmla="*/ 0 h 7452"/>
                <a:gd name="T50" fmla="*/ 567 w 7491"/>
                <a:gd name="T51" fmla="*/ 0 h 7452"/>
                <a:gd name="T52" fmla="*/ 645 w 7491"/>
                <a:gd name="T53" fmla="*/ 0 h 7452"/>
                <a:gd name="T54" fmla="*/ 714 w 7491"/>
                <a:gd name="T55" fmla="*/ 0 h 7452"/>
                <a:gd name="T56" fmla="*/ 783 w 7491"/>
                <a:gd name="T57" fmla="*/ 0 h 7452"/>
                <a:gd name="T58" fmla="*/ 837 w 7491"/>
                <a:gd name="T59" fmla="*/ 0 h 7452"/>
                <a:gd name="T60" fmla="*/ 887 w 7491"/>
                <a:gd name="T61" fmla="*/ 0 h 7452"/>
                <a:gd name="T62" fmla="*/ 916 w 7491"/>
                <a:gd name="T63" fmla="*/ 0 h 7452"/>
                <a:gd name="T64" fmla="*/ 936 w 7491"/>
                <a:gd name="T65" fmla="*/ 0 h 7452"/>
                <a:gd name="T66" fmla="*/ 936 w 7491"/>
                <a:gd name="T67" fmla="*/ 202 h 7452"/>
                <a:gd name="T68" fmla="*/ 936 w 7491"/>
                <a:gd name="T69" fmla="*/ 502 h 7452"/>
                <a:gd name="T70" fmla="*/ 936 w 7491"/>
                <a:gd name="T71" fmla="*/ 778 h 7452"/>
                <a:gd name="T72" fmla="*/ 936 w 7491"/>
                <a:gd name="T73" fmla="*/ 931 h 74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91" h="7452">
                  <a:moveTo>
                    <a:pt x="7491" y="7452"/>
                  </a:moveTo>
                  <a:lnTo>
                    <a:pt x="6742" y="7412"/>
                  </a:lnTo>
                  <a:lnTo>
                    <a:pt x="5992" y="7294"/>
                  </a:lnTo>
                  <a:lnTo>
                    <a:pt x="5243" y="7097"/>
                  </a:lnTo>
                  <a:lnTo>
                    <a:pt x="4573" y="6860"/>
                  </a:lnTo>
                  <a:lnTo>
                    <a:pt x="3903" y="6545"/>
                  </a:lnTo>
                  <a:lnTo>
                    <a:pt x="3312" y="6190"/>
                  </a:lnTo>
                  <a:lnTo>
                    <a:pt x="2720" y="5756"/>
                  </a:lnTo>
                  <a:lnTo>
                    <a:pt x="2208" y="5244"/>
                  </a:lnTo>
                  <a:lnTo>
                    <a:pt x="1695" y="4731"/>
                  </a:lnTo>
                  <a:lnTo>
                    <a:pt x="1261" y="4179"/>
                  </a:lnTo>
                  <a:lnTo>
                    <a:pt x="906" y="3548"/>
                  </a:lnTo>
                  <a:lnTo>
                    <a:pt x="591" y="2878"/>
                  </a:lnTo>
                  <a:lnTo>
                    <a:pt x="354" y="2208"/>
                  </a:lnTo>
                  <a:lnTo>
                    <a:pt x="157" y="1498"/>
                  </a:lnTo>
                  <a:lnTo>
                    <a:pt x="39" y="749"/>
                  </a:lnTo>
                  <a:lnTo>
                    <a:pt x="0" y="0"/>
                  </a:lnTo>
                  <a:lnTo>
                    <a:pt x="237" y="0"/>
                  </a:lnTo>
                  <a:lnTo>
                    <a:pt x="552" y="0"/>
                  </a:lnTo>
                  <a:lnTo>
                    <a:pt x="986" y="0"/>
                  </a:lnTo>
                  <a:lnTo>
                    <a:pt x="1458" y="0"/>
                  </a:lnTo>
                  <a:lnTo>
                    <a:pt x="2050" y="0"/>
                  </a:lnTo>
                  <a:lnTo>
                    <a:pt x="2642" y="0"/>
                  </a:lnTo>
                  <a:lnTo>
                    <a:pt x="3272" y="0"/>
                  </a:lnTo>
                  <a:lnTo>
                    <a:pt x="3903" y="0"/>
                  </a:lnTo>
                  <a:lnTo>
                    <a:pt x="4534" y="0"/>
                  </a:lnTo>
                  <a:lnTo>
                    <a:pt x="5165" y="0"/>
                  </a:lnTo>
                  <a:lnTo>
                    <a:pt x="5717" y="0"/>
                  </a:lnTo>
                  <a:lnTo>
                    <a:pt x="6269" y="0"/>
                  </a:lnTo>
                  <a:lnTo>
                    <a:pt x="6702" y="0"/>
                  </a:lnTo>
                  <a:lnTo>
                    <a:pt x="7096" y="0"/>
                  </a:lnTo>
                  <a:lnTo>
                    <a:pt x="7333" y="0"/>
                  </a:lnTo>
                  <a:lnTo>
                    <a:pt x="7491" y="0"/>
                  </a:lnTo>
                  <a:lnTo>
                    <a:pt x="7491" y="1616"/>
                  </a:lnTo>
                  <a:lnTo>
                    <a:pt x="7491" y="4022"/>
                  </a:lnTo>
                  <a:lnTo>
                    <a:pt x="7491" y="6230"/>
                  </a:lnTo>
                  <a:lnTo>
                    <a:pt x="7491" y="7452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639" name="Freeform 19">
              <a:extLst>
                <a:ext uri="{FF2B5EF4-FFF2-40B4-BE49-F238E27FC236}">
                  <a16:creationId xmlns:a16="http://schemas.microsoft.com/office/drawing/2014/main" id="{A678C2B8-6D1E-471E-9164-D89F01922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" y="2357"/>
              <a:ext cx="932" cy="937"/>
            </a:xfrm>
            <a:custGeom>
              <a:avLst/>
              <a:gdLst>
                <a:gd name="T0" fmla="*/ 0 w 7451"/>
                <a:gd name="T1" fmla="*/ 932 h 7491"/>
                <a:gd name="T2" fmla="*/ 5 w 7451"/>
                <a:gd name="T3" fmla="*/ 838 h 7491"/>
                <a:gd name="T4" fmla="*/ 20 w 7451"/>
                <a:gd name="T5" fmla="*/ 745 h 7491"/>
                <a:gd name="T6" fmla="*/ 44 w 7451"/>
                <a:gd name="T7" fmla="*/ 656 h 7491"/>
                <a:gd name="T8" fmla="*/ 74 w 7451"/>
                <a:gd name="T9" fmla="*/ 572 h 7491"/>
                <a:gd name="T10" fmla="*/ 113 w 7451"/>
                <a:gd name="T11" fmla="*/ 488 h 7491"/>
                <a:gd name="T12" fmla="*/ 158 w 7451"/>
                <a:gd name="T13" fmla="*/ 409 h 7491"/>
                <a:gd name="T14" fmla="*/ 212 w 7451"/>
                <a:gd name="T15" fmla="*/ 340 h 7491"/>
                <a:gd name="T16" fmla="*/ 276 w 7451"/>
                <a:gd name="T17" fmla="*/ 271 h 7491"/>
                <a:gd name="T18" fmla="*/ 340 w 7451"/>
                <a:gd name="T19" fmla="*/ 212 h 7491"/>
                <a:gd name="T20" fmla="*/ 409 w 7451"/>
                <a:gd name="T21" fmla="*/ 158 h 7491"/>
                <a:gd name="T22" fmla="*/ 488 w 7451"/>
                <a:gd name="T23" fmla="*/ 113 h 7491"/>
                <a:gd name="T24" fmla="*/ 572 w 7451"/>
                <a:gd name="T25" fmla="*/ 74 h 7491"/>
                <a:gd name="T26" fmla="*/ 656 w 7451"/>
                <a:gd name="T27" fmla="*/ 44 h 7491"/>
                <a:gd name="T28" fmla="*/ 745 w 7451"/>
                <a:gd name="T29" fmla="*/ 20 h 7491"/>
                <a:gd name="T30" fmla="*/ 838 w 7451"/>
                <a:gd name="T31" fmla="*/ 5 h 7491"/>
                <a:gd name="T32" fmla="*/ 932 w 7451"/>
                <a:gd name="T33" fmla="*/ 0 h 7491"/>
                <a:gd name="T34" fmla="*/ 932 w 7451"/>
                <a:gd name="T35" fmla="*/ 182 h 7491"/>
                <a:gd name="T36" fmla="*/ 932 w 7451"/>
                <a:gd name="T37" fmla="*/ 488 h 7491"/>
                <a:gd name="T38" fmla="*/ 932 w 7451"/>
                <a:gd name="T39" fmla="*/ 784 h 7491"/>
                <a:gd name="T40" fmla="*/ 932 w 7451"/>
                <a:gd name="T41" fmla="*/ 937 h 7491"/>
                <a:gd name="T42" fmla="*/ 898 w 7451"/>
                <a:gd name="T43" fmla="*/ 937 h 7491"/>
                <a:gd name="T44" fmla="*/ 848 w 7451"/>
                <a:gd name="T45" fmla="*/ 937 h 7491"/>
                <a:gd name="T46" fmla="*/ 794 w 7451"/>
                <a:gd name="T47" fmla="*/ 937 h 7491"/>
                <a:gd name="T48" fmla="*/ 730 w 7451"/>
                <a:gd name="T49" fmla="*/ 937 h 7491"/>
                <a:gd name="T50" fmla="*/ 661 w 7451"/>
                <a:gd name="T51" fmla="*/ 937 h 7491"/>
                <a:gd name="T52" fmla="*/ 587 w 7451"/>
                <a:gd name="T53" fmla="*/ 937 h 7491"/>
                <a:gd name="T54" fmla="*/ 508 w 7451"/>
                <a:gd name="T55" fmla="*/ 937 h 7491"/>
                <a:gd name="T56" fmla="*/ 429 w 7451"/>
                <a:gd name="T57" fmla="*/ 932 h 7491"/>
                <a:gd name="T58" fmla="*/ 355 w 7451"/>
                <a:gd name="T59" fmla="*/ 932 h 7491"/>
                <a:gd name="T60" fmla="*/ 281 w 7451"/>
                <a:gd name="T61" fmla="*/ 932 h 7491"/>
                <a:gd name="T62" fmla="*/ 212 w 7451"/>
                <a:gd name="T63" fmla="*/ 932 h 7491"/>
                <a:gd name="T64" fmla="*/ 153 w 7451"/>
                <a:gd name="T65" fmla="*/ 932 h 7491"/>
                <a:gd name="T66" fmla="*/ 99 w 7451"/>
                <a:gd name="T67" fmla="*/ 932 h 7491"/>
                <a:gd name="T68" fmla="*/ 54 w 7451"/>
                <a:gd name="T69" fmla="*/ 932 h 7491"/>
                <a:gd name="T70" fmla="*/ 20 w 7451"/>
                <a:gd name="T71" fmla="*/ 932 h 7491"/>
                <a:gd name="T72" fmla="*/ 0 w 7451"/>
                <a:gd name="T73" fmla="*/ 932 h 749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91">
                  <a:moveTo>
                    <a:pt x="0" y="7451"/>
                  </a:moveTo>
                  <a:lnTo>
                    <a:pt x="39" y="6702"/>
                  </a:lnTo>
                  <a:lnTo>
                    <a:pt x="157" y="5953"/>
                  </a:lnTo>
                  <a:lnTo>
                    <a:pt x="354" y="5243"/>
                  </a:lnTo>
                  <a:lnTo>
                    <a:pt x="591" y="4573"/>
                  </a:lnTo>
                  <a:lnTo>
                    <a:pt x="906" y="3903"/>
                  </a:lnTo>
                  <a:lnTo>
                    <a:pt x="1261" y="3272"/>
                  </a:lnTo>
                  <a:lnTo>
                    <a:pt x="1695" y="2720"/>
                  </a:lnTo>
                  <a:lnTo>
                    <a:pt x="2208" y="2168"/>
                  </a:lnTo>
                  <a:lnTo>
                    <a:pt x="2720" y="1695"/>
                  </a:lnTo>
                  <a:lnTo>
                    <a:pt x="3272" y="1261"/>
                  </a:lnTo>
                  <a:lnTo>
                    <a:pt x="3903" y="906"/>
                  </a:lnTo>
                  <a:lnTo>
                    <a:pt x="4573" y="591"/>
                  </a:lnTo>
                  <a:lnTo>
                    <a:pt x="5243" y="354"/>
                  </a:lnTo>
                  <a:lnTo>
                    <a:pt x="5953" y="157"/>
                  </a:lnTo>
                  <a:lnTo>
                    <a:pt x="6702" y="39"/>
                  </a:lnTo>
                  <a:lnTo>
                    <a:pt x="7451" y="0"/>
                  </a:lnTo>
                  <a:lnTo>
                    <a:pt x="7451" y="1459"/>
                  </a:lnTo>
                  <a:lnTo>
                    <a:pt x="7451" y="3903"/>
                  </a:lnTo>
                  <a:lnTo>
                    <a:pt x="7451" y="6269"/>
                  </a:lnTo>
                  <a:lnTo>
                    <a:pt x="7451" y="7491"/>
                  </a:lnTo>
                  <a:lnTo>
                    <a:pt x="7176" y="7491"/>
                  </a:lnTo>
                  <a:lnTo>
                    <a:pt x="6781" y="7491"/>
                  </a:lnTo>
                  <a:lnTo>
                    <a:pt x="6347" y="7491"/>
                  </a:lnTo>
                  <a:lnTo>
                    <a:pt x="5835" y="7491"/>
                  </a:lnTo>
                  <a:lnTo>
                    <a:pt x="5283" y="7491"/>
                  </a:lnTo>
                  <a:lnTo>
                    <a:pt x="4691" y="7491"/>
                  </a:lnTo>
                  <a:lnTo>
                    <a:pt x="4061" y="7491"/>
                  </a:lnTo>
                  <a:lnTo>
                    <a:pt x="3430" y="7451"/>
                  </a:lnTo>
                  <a:lnTo>
                    <a:pt x="2839" y="7451"/>
                  </a:lnTo>
                  <a:lnTo>
                    <a:pt x="2247" y="7451"/>
                  </a:lnTo>
                  <a:lnTo>
                    <a:pt x="1695" y="7451"/>
                  </a:lnTo>
                  <a:lnTo>
                    <a:pt x="1223" y="7451"/>
                  </a:lnTo>
                  <a:lnTo>
                    <a:pt x="789" y="7451"/>
                  </a:lnTo>
                  <a:lnTo>
                    <a:pt x="434" y="7451"/>
                  </a:lnTo>
                  <a:lnTo>
                    <a:pt x="157" y="7451"/>
                  </a:lnTo>
                  <a:lnTo>
                    <a:pt x="0" y="7451"/>
                  </a:lnTo>
                  <a:close/>
                </a:path>
              </a:pathLst>
            </a:custGeom>
            <a:solidFill>
              <a:srgbClr val="E5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640" name="Freeform 20">
              <a:extLst>
                <a:ext uri="{FF2B5EF4-FFF2-40B4-BE49-F238E27FC236}">
                  <a16:creationId xmlns:a16="http://schemas.microsoft.com/office/drawing/2014/main" id="{E1EF98CB-6250-4A2F-8F53-F87F9979B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2357"/>
              <a:ext cx="932" cy="932"/>
            </a:xfrm>
            <a:custGeom>
              <a:avLst/>
              <a:gdLst>
                <a:gd name="T0" fmla="*/ 0 w 7451"/>
                <a:gd name="T1" fmla="*/ 0 h 7451"/>
                <a:gd name="T2" fmla="*/ 94 w 7451"/>
                <a:gd name="T3" fmla="*/ 5 h 7451"/>
                <a:gd name="T4" fmla="*/ 187 w 7451"/>
                <a:gd name="T5" fmla="*/ 20 h 7451"/>
                <a:gd name="T6" fmla="*/ 276 w 7451"/>
                <a:gd name="T7" fmla="*/ 44 h 7451"/>
                <a:gd name="T8" fmla="*/ 365 w 7451"/>
                <a:gd name="T9" fmla="*/ 74 h 7451"/>
                <a:gd name="T10" fmla="*/ 444 w 7451"/>
                <a:gd name="T11" fmla="*/ 113 h 7451"/>
                <a:gd name="T12" fmla="*/ 523 w 7451"/>
                <a:gd name="T13" fmla="*/ 158 h 7451"/>
                <a:gd name="T14" fmla="*/ 592 w 7451"/>
                <a:gd name="T15" fmla="*/ 212 h 7451"/>
                <a:gd name="T16" fmla="*/ 661 w 7451"/>
                <a:gd name="T17" fmla="*/ 271 h 7451"/>
                <a:gd name="T18" fmla="*/ 720 w 7451"/>
                <a:gd name="T19" fmla="*/ 340 h 7451"/>
                <a:gd name="T20" fmla="*/ 774 w 7451"/>
                <a:gd name="T21" fmla="*/ 409 h 7451"/>
                <a:gd name="T22" fmla="*/ 819 w 7451"/>
                <a:gd name="T23" fmla="*/ 488 h 7451"/>
                <a:gd name="T24" fmla="*/ 858 w 7451"/>
                <a:gd name="T25" fmla="*/ 572 h 7451"/>
                <a:gd name="T26" fmla="*/ 892 w 7451"/>
                <a:gd name="T27" fmla="*/ 656 h 7451"/>
                <a:gd name="T28" fmla="*/ 912 w 7451"/>
                <a:gd name="T29" fmla="*/ 745 h 7451"/>
                <a:gd name="T30" fmla="*/ 927 w 7451"/>
                <a:gd name="T31" fmla="*/ 838 h 7451"/>
                <a:gd name="T32" fmla="*/ 932 w 7451"/>
                <a:gd name="T33" fmla="*/ 932 h 7451"/>
                <a:gd name="T34" fmla="*/ 902 w 7451"/>
                <a:gd name="T35" fmla="*/ 932 h 7451"/>
                <a:gd name="T36" fmla="*/ 863 w 7451"/>
                <a:gd name="T37" fmla="*/ 932 h 7451"/>
                <a:gd name="T38" fmla="*/ 809 w 7451"/>
                <a:gd name="T39" fmla="*/ 932 h 7451"/>
                <a:gd name="T40" fmla="*/ 750 w 7451"/>
                <a:gd name="T41" fmla="*/ 932 h 7451"/>
                <a:gd name="T42" fmla="*/ 676 w 7451"/>
                <a:gd name="T43" fmla="*/ 932 h 7451"/>
                <a:gd name="T44" fmla="*/ 602 w 7451"/>
                <a:gd name="T45" fmla="*/ 932 h 7451"/>
                <a:gd name="T46" fmla="*/ 523 w 7451"/>
                <a:gd name="T47" fmla="*/ 932 h 7451"/>
                <a:gd name="T48" fmla="*/ 444 w 7451"/>
                <a:gd name="T49" fmla="*/ 932 h 7451"/>
                <a:gd name="T50" fmla="*/ 365 w 7451"/>
                <a:gd name="T51" fmla="*/ 932 h 7451"/>
                <a:gd name="T52" fmla="*/ 286 w 7451"/>
                <a:gd name="T53" fmla="*/ 932 h 7451"/>
                <a:gd name="T54" fmla="*/ 217 w 7451"/>
                <a:gd name="T55" fmla="*/ 932 h 7451"/>
                <a:gd name="T56" fmla="*/ 153 w 7451"/>
                <a:gd name="T57" fmla="*/ 932 h 7451"/>
                <a:gd name="T58" fmla="*/ 94 w 7451"/>
                <a:gd name="T59" fmla="*/ 932 h 7451"/>
                <a:gd name="T60" fmla="*/ 49 w 7451"/>
                <a:gd name="T61" fmla="*/ 932 h 7451"/>
                <a:gd name="T62" fmla="*/ 20 w 7451"/>
                <a:gd name="T63" fmla="*/ 932 h 7451"/>
                <a:gd name="T64" fmla="*/ 0 w 7451"/>
                <a:gd name="T65" fmla="*/ 932 h 7451"/>
                <a:gd name="T66" fmla="*/ 0 w 7451"/>
                <a:gd name="T67" fmla="*/ 730 h 7451"/>
                <a:gd name="T68" fmla="*/ 0 w 7451"/>
                <a:gd name="T69" fmla="*/ 429 h 7451"/>
                <a:gd name="T70" fmla="*/ 0 w 7451"/>
                <a:gd name="T71" fmla="*/ 153 h 7451"/>
                <a:gd name="T72" fmla="*/ 0 w 7451"/>
                <a:gd name="T73" fmla="*/ 0 h 745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51">
                  <a:moveTo>
                    <a:pt x="0" y="0"/>
                  </a:moveTo>
                  <a:lnTo>
                    <a:pt x="749" y="39"/>
                  </a:lnTo>
                  <a:lnTo>
                    <a:pt x="1498" y="157"/>
                  </a:lnTo>
                  <a:lnTo>
                    <a:pt x="2208" y="354"/>
                  </a:lnTo>
                  <a:lnTo>
                    <a:pt x="2917" y="591"/>
                  </a:lnTo>
                  <a:lnTo>
                    <a:pt x="3548" y="906"/>
                  </a:lnTo>
                  <a:lnTo>
                    <a:pt x="4179" y="1261"/>
                  </a:lnTo>
                  <a:lnTo>
                    <a:pt x="4731" y="1695"/>
                  </a:lnTo>
                  <a:lnTo>
                    <a:pt x="5283" y="2168"/>
                  </a:lnTo>
                  <a:lnTo>
                    <a:pt x="5756" y="2720"/>
                  </a:lnTo>
                  <a:lnTo>
                    <a:pt x="6190" y="3272"/>
                  </a:lnTo>
                  <a:lnTo>
                    <a:pt x="6545" y="3903"/>
                  </a:lnTo>
                  <a:lnTo>
                    <a:pt x="6860" y="4573"/>
                  </a:lnTo>
                  <a:lnTo>
                    <a:pt x="7135" y="5243"/>
                  </a:lnTo>
                  <a:lnTo>
                    <a:pt x="7294" y="5953"/>
                  </a:lnTo>
                  <a:lnTo>
                    <a:pt x="7412" y="6702"/>
                  </a:lnTo>
                  <a:lnTo>
                    <a:pt x="7451" y="7451"/>
                  </a:lnTo>
                  <a:lnTo>
                    <a:pt x="7214" y="7451"/>
                  </a:lnTo>
                  <a:lnTo>
                    <a:pt x="6899" y="7451"/>
                  </a:lnTo>
                  <a:lnTo>
                    <a:pt x="6465" y="7451"/>
                  </a:lnTo>
                  <a:lnTo>
                    <a:pt x="5993" y="7451"/>
                  </a:lnTo>
                  <a:lnTo>
                    <a:pt x="5401" y="7451"/>
                  </a:lnTo>
                  <a:lnTo>
                    <a:pt x="4809" y="7451"/>
                  </a:lnTo>
                  <a:lnTo>
                    <a:pt x="4179" y="7451"/>
                  </a:lnTo>
                  <a:lnTo>
                    <a:pt x="3548" y="7451"/>
                  </a:lnTo>
                  <a:lnTo>
                    <a:pt x="2917" y="7451"/>
                  </a:lnTo>
                  <a:lnTo>
                    <a:pt x="2286" y="7451"/>
                  </a:lnTo>
                  <a:lnTo>
                    <a:pt x="1734" y="7451"/>
                  </a:lnTo>
                  <a:lnTo>
                    <a:pt x="1222" y="7451"/>
                  </a:lnTo>
                  <a:lnTo>
                    <a:pt x="749" y="7451"/>
                  </a:lnTo>
                  <a:lnTo>
                    <a:pt x="394" y="7451"/>
                  </a:lnTo>
                  <a:lnTo>
                    <a:pt x="157" y="7451"/>
                  </a:lnTo>
                  <a:lnTo>
                    <a:pt x="0" y="7451"/>
                  </a:lnTo>
                  <a:lnTo>
                    <a:pt x="0" y="5835"/>
                  </a:lnTo>
                  <a:lnTo>
                    <a:pt x="0" y="3430"/>
                  </a:lnTo>
                  <a:lnTo>
                    <a:pt x="0" y="12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641" name="Freeform 21">
              <a:extLst>
                <a:ext uri="{FF2B5EF4-FFF2-40B4-BE49-F238E27FC236}">
                  <a16:creationId xmlns:a16="http://schemas.microsoft.com/office/drawing/2014/main" id="{212C0158-BCE4-45AB-8431-6D4AB6D8C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" y="2648"/>
              <a:ext cx="1266" cy="1267"/>
            </a:xfrm>
            <a:custGeom>
              <a:avLst/>
              <a:gdLst>
                <a:gd name="T0" fmla="*/ 635 w 10132"/>
                <a:gd name="T1" fmla="*/ 0 h 10133"/>
                <a:gd name="T2" fmla="*/ 0 w 10132"/>
                <a:gd name="T3" fmla="*/ 636 h 10133"/>
                <a:gd name="T4" fmla="*/ 635 w 10132"/>
                <a:gd name="T5" fmla="*/ 1267 h 10133"/>
                <a:gd name="T6" fmla="*/ 1266 w 10132"/>
                <a:gd name="T7" fmla="*/ 636 h 10133"/>
                <a:gd name="T8" fmla="*/ 635 w 10132"/>
                <a:gd name="T9" fmla="*/ 0 h 101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132" h="10133">
                  <a:moveTo>
                    <a:pt x="5086" y="0"/>
                  </a:moveTo>
                  <a:lnTo>
                    <a:pt x="0" y="5086"/>
                  </a:lnTo>
                  <a:lnTo>
                    <a:pt x="5086" y="10133"/>
                  </a:lnTo>
                  <a:lnTo>
                    <a:pt x="10132" y="5086"/>
                  </a:lnTo>
                  <a:lnTo>
                    <a:pt x="5086" y="0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2587" name="Text Box 22">
            <a:extLst>
              <a:ext uri="{FF2B5EF4-FFF2-40B4-BE49-F238E27FC236}">
                <a16:creationId xmlns:a16="http://schemas.microsoft.com/office/drawing/2014/main" id="{04921BBC-94D4-4E48-9D7F-CD0FBB478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3468688"/>
            <a:ext cx="568801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n-US" sz="1800" b="1">
                <a:latin typeface="Verdana" panose="020B0604030504040204" pitchFamily="34" charset="0"/>
              </a:rPr>
              <a:t>Algunos tipos de cáncer</a:t>
            </a:r>
            <a:endParaRPr lang="en-US" altLang="en-US" sz="1800" b="1" i="1">
              <a:latin typeface="Verdana" panose="020B0604030504040204" pitchFamily="34" charset="0"/>
            </a:endParaRPr>
          </a:p>
        </p:txBody>
      </p:sp>
      <p:grpSp>
        <p:nvGrpSpPr>
          <p:cNvPr id="152588" name="Group 23">
            <a:extLst>
              <a:ext uri="{FF2B5EF4-FFF2-40B4-BE49-F238E27FC236}">
                <a16:creationId xmlns:a16="http://schemas.microsoft.com/office/drawing/2014/main" id="{70AF9092-3B04-46C7-B534-D34C590DC3C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97013" y="3503613"/>
            <a:ext cx="266700" cy="268287"/>
            <a:chOff x="618" y="2160"/>
            <a:chExt cx="2262" cy="2267"/>
          </a:xfrm>
        </p:grpSpPr>
        <p:sp>
          <p:nvSpPr>
            <p:cNvPr id="152620" name="AutoShape 24">
              <a:extLst>
                <a:ext uri="{FF2B5EF4-FFF2-40B4-BE49-F238E27FC236}">
                  <a16:creationId xmlns:a16="http://schemas.microsoft.com/office/drawing/2014/main" id="{99E5E7DC-0C94-4A06-8D02-91253FEDB53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18" y="2160"/>
              <a:ext cx="2262" cy="2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621" name="Freeform 25">
              <a:extLst>
                <a:ext uri="{FF2B5EF4-FFF2-40B4-BE49-F238E27FC236}">
                  <a16:creationId xmlns:a16="http://schemas.microsoft.com/office/drawing/2014/main" id="{B1E5FB8B-45E4-4746-B3B9-78221975E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" y="2160"/>
              <a:ext cx="2262" cy="2267"/>
            </a:xfrm>
            <a:custGeom>
              <a:avLst/>
              <a:gdLst>
                <a:gd name="T0" fmla="*/ 1252 w 18096"/>
                <a:gd name="T1" fmla="*/ 5 h 18136"/>
                <a:gd name="T2" fmla="*/ 1469 w 18096"/>
                <a:gd name="T3" fmla="*/ 49 h 18136"/>
                <a:gd name="T4" fmla="*/ 1671 w 18096"/>
                <a:gd name="T5" fmla="*/ 138 h 18136"/>
                <a:gd name="T6" fmla="*/ 1853 w 18096"/>
                <a:gd name="T7" fmla="*/ 261 h 18136"/>
                <a:gd name="T8" fmla="*/ 2006 w 18096"/>
                <a:gd name="T9" fmla="*/ 414 h 18136"/>
                <a:gd name="T10" fmla="*/ 2124 w 18096"/>
                <a:gd name="T11" fmla="*/ 591 h 18136"/>
                <a:gd name="T12" fmla="*/ 2213 w 18096"/>
                <a:gd name="T13" fmla="*/ 798 h 18136"/>
                <a:gd name="T14" fmla="*/ 2257 w 18096"/>
                <a:gd name="T15" fmla="*/ 1015 h 18136"/>
                <a:gd name="T16" fmla="*/ 2257 w 18096"/>
                <a:gd name="T17" fmla="*/ 1252 h 18136"/>
                <a:gd name="T18" fmla="*/ 2213 w 18096"/>
                <a:gd name="T19" fmla="*/ 1469 h 18136"/>
                <a:gd name="T20" fmla="*/ 2124 w 18096"/>
                <a:gd name="T21" fmla="*/ 1676 h 18136"/>
                <a:gd name="T22" fmla="*/ 2006 w 18096"/>
                <a:gd name="T23" fmla="*/ 1853 h 18136"/>
                <a:gd name="T24" fmla="*/ 1853 w 18096"/>
                <a:gd name="T25" fmla="*/ 2006 h 18136"/>
                <a:gd name="T26" fmla="*/ 1671 w 18096"/>
                <a:gd name="T27" fmla="*/ 2129 h 18136"/>
                <a:gd name="T28" fmla="*/ 1469 w 18096"/>
                <a:gd name="T29" fmla="*/ 2218 h 18136"/>
                <a:gd name="T30" fmla="*/ 1252 w 18096"/>
                <a:gd name="T31" fmla="*/ 2262 h 18136"/>
                <a:gd name="T32" fmla="*/ 1015 w 18096"/>
                <a:gd name="T33" fmla="*/ 2262 h 18136"/>
                <a:gd name="T34" fmla="*/ 798 w 18096"/>
                <a:gd name="T35" fmla="*/ 2218 h 18136"/>
                <a:gd name="T36" fmla="*/ 591 w 18096"/>
                <a:gd name="T37" fmla="*/ 2129 h 18136"/>
                <a:gd name="T38" fmla="*/ 414 w 18096"/>
                <a:gd name="T39" fmla="*/ 2006 h 18136"/>
                <a:gd name="T40" fmla="*/ 261 w 18096"/>
                <a:gd name="T41" fmla="*/ 1853 h 18136"/>
                <a:gd name="T42" fmla="*/ 138 w 18096"/>
                <a:gd name="T43" fmla="*/ 1676 h 18136"/>
                <a:gd name="T44" fmla="*/ 49 w 18096"/>
                <a:gd name="T45" fmla="*/ 1469 h 18136"/>
                <a:gd name="T46" fmla="*/ 5 w 18096"/>
                <a:gd name="T47" fmla="*/ 1252 h 18136"/>
                <a:gd name="T48" fmla="*/ 5 w 18096"/>
                <a:gd name="T49" fmla="*/ 1015 h 18136"/>
                <a:gd name="T50" fmla="*/ 49 w 18096"/>
                <a:gd name="T51" fmla="*/ 798 h 18136"/>
                <a:gd name="T52" fmla="*/ 138 w 18096"/>
                <a:gd name="T53" fmla="*/ 591 h 18136"/>
                <a:gd name="T54" fmla="*/ 261 w 18096"/>
                <a:gd name="T55" fmla="*/ 414 h 18136"/>
                <a:gd name="T56" fmla="*/ 414 w 18096"/>
                <a:gd name="T57" fmla="*/ 261 h 18136"/>
                <a:gd name="T58" fmla="*/ 591 w 18096"/>
                <a:gd name="T59" fmla="*/ 138 h 18136"/>
                <a:gd name="T60" fmla="*/ 798 w 18096"/>
                <a:gd name="T61" fmla="*/ 49 h 18136"/>
                <a:gd name="T62" fmla="*/ 1015 w 18096"/>
                <a:gd name="T63" fmla="*/ 5 h 181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8096" h="18136">
                  <a:moveTo>
                    <a:pt x="9068" y="0"/>
                  </a:moveTo>
                  <a:lnTo>
                    <a:pt x="10014" y="40"/>
                  </a:lnTo>
                  <a:lnTo>
                    <a:pt x="10881" y="197"/>
                  </a:lnTo>
                  <a:lnTo>
                    <a:pt x="11749" y="394"/>
                  </a:lnTo>
                  <a:lnTo>
                    <a:pt x="12577" y="710"/>
                  </a:lnTo>
                  <a:lnTo>
                    <a:pt x="13365" y="1104"/>
                  </a:lnTo>
                  <a:lnTo>
                    <a:pt x="14114" y="1538"/>
                  </a:lnTo>
                  <a:lnTo>
                    <a:pt x="14824" y="2089"/>
                  </a:lnTo>
                  <a:lnTo>
                    <a:pt x="15455" y="2641"/>
                  </a:lnTo>
                  <a:lnTo>
                    <a:pt x="16046" y="3312"/>
                  </a:lnTo>
                  <a:lnTo>
                    <a:pt x="16558" y="3982"/>
                  </a:lnTo>
                  <a:lnTo>
                    <a:pt x="16992" y="4731"/>
                  </a:lnTo>
                  <a:lnTo>
                    <a:pt x="17386" y="5520"/>
                  </a:lnTo>
                  <a:lnTo>
                    <a:pt x="17702" y="6387"/>
                  </a:lnTo>
                  <a:lnTo>
                    <a:pt x="17899" y="7254"/>
                  </a:lnTo>
                  <a:lnTo>
                    <a:pt x="18056" y="8122"/>
                  </a:lnTo>
                  <a:lnTo>
                    <a:pt x="18096" y="9068"/>
                  </a:lnTo>
                  <a:lnTo>
                    <a:pt x="18056" y="10014"/>
                  </a:lnTo>
                  <a:lnTo>
                    <a:pt x="17899" y="10882"/>
                  </a:lnTo>
                  <a:lnTo>
                    <a:pt x="17702" y="11749"/>
                  </a:lnTo>
                  <a:lnTo>
                    <a:pt x="17386" y="12616"/>
                  </a:lnTo>
                  <a:lnTo>
                    <a:pt x="16992" y="13405"/>
                  </a:lnTo>
                  <a:lnTo>
                    <a:pt x="16558" y="14154"/>
                  </a:lnTo>
                  <a:lnTo>
                    <a:pt x="16046" y="14824"/>
                  </a:lnTo>
                  <a:lnTo>
                    <a:pt x="15455" y="15495"/>
                  </a:lnTo>
                  <a:lnTo>
                    <a:pt x="14824" y="16047"/>
                  </a:lnTo>
                  <a:lnTo>
                    <a:pt x="14114" y="16598"/>
                  </a:lnTo>
                  <a:lnTo>
                    <a:pt x="13365" y="17032"/>
                  </a:lnTo>
                  <a:lnTo>
                    <a:pt x="12577" y="17426"/>
                  </a:lnTo>
                  <a:lnTo>
                    <a:pt x="11749" y="17742"/>
                  </a:lnTo>
                  <a:lnTo>
                    <a:pt x="10881" y="17939"/>
                  </a:lnTo>
                  <a:lnTo>
                    <a:pt x="10014" y="18096"/>
                  </a:lnTo>
                  <a:lnTo>
                    <a:pt x="9068" y="18136"/>
                  </a:lnTo>
                  <a:lnTo>
                    <a:pt x="8121" y="18096"/>
                  </a:lnTo>
                  <a:lnTo>
                    <a:pt x="7254" y="17939"/>
                  </a:lnTo>
                  <a:lnTo>
                    <a:pt x="6387" y="17742"/>
                  </a:lnTo>
                  <a:lnTo>
                    <a:pt x="5519" y="17426"/>
                  </a:lnTo>
                  <a:lnTo>
                    <a:pt x="4731" y="17032"/>
                  </a:lnTo>
                  <a:lnTo>
                    <a:pt x="3982" y="16598"/>
                  </a:lnTo>
                  <a:lnTo>
                    <a:pt x="3312" y="16047"/>
                  </a:lnTo>
                  <a:lnTo>
                    <a:pt x="2641" y="15495"/>
                  </a:lnTo>
                  <a:lnTo>
                    <a:pt x="2089" y="14824"/>
                  </a:lnTo>
                  <a:lnTo>
                    <a:pt x="1537" y="14154"/>
                  </a:lnTo>
                  <a:lnTo>
                    <a:pt x="1104" y="13405"/>
                  </a:lnTo>
                  <a:lnTo>
                    <a:pt x="710" y="12616"/>
                  </a:lnTo>
                  <a:lnTo>
                    <a:pt x="394" y="11749"/>
                  </a:lnTo>
                  <a:lnTo>
                    <a:pt x="197" y="10882"/>
                  </a:lnTo>
                  <a:lnTo>
                    <a:pt x="40" y="10014"/>
                  </a:lnTo>
                  <a:lnTo>
                    <a:pt x="0" y="9068"/>
                  </a:lnTo>
                  <a:lnTo>
                    <a:pt x="40" y="8122"/>
                  </a:lnTo>
                  <a:lnTo>
                    <a:pt x="197" y="7254"/>
                  </a:lnTo>
                  <a:lnTo>
                    <a:pt x="394" y="6387"/>
                  </a:lnTo>
                  <a:lnTo>
                    <a:pt x="710" y="5520"/>
                  </a:lnTo>
                  <a:lnTo>
                    <a:pt x="1104" y="4731"/>
                  </a:lnTo>
                  <a:lnTo>
                    <a:pt x="1537" y="3982"/>
                  </a:lnTo>
                  <a:lnTo>
                    <a:pt x="2089" y="3312"/>
                  </a:lnTo>
                  <a:lnTo>
                    <a:pt x="2641" y="2641"/>
                  </a:lnTo>
                  <a:lnTo>
                    <a:pt x="3312" y="2089"/>
                  </a:lnTo>
                  <a:lnTo>
                    <a:pt x="3982" y="1538"/>
                  </a:lnTo>
                  <a:lnTo>
                    <a:pt x="4731" y="1104"/>
                  </a:lnTo>
                  <a:lnTo>
                    <a:pt x="5519" y="710"/>
                  </a:lnTo>
                  <a:lnTo>
                    <a:pt x="6387" y="394"/>
                  </a:lnTo>
                  <a:lnTo>
                    <a:pt x="7254" y="197"/>
                  </a:lnTo>
                  <a:lnTo>
                    <a:pt x="8121" y="40"/>
                  </a:lnTo>
                  <a:lnTo>
                    <a:pt x="9068" y="0"/>
                  </a:lnTo>
                  <a:close/>
                </a:path>
              </a:pathLst>
            </a:custGeom>
            <a:solidFill>
              <a:srgbClr val="19BF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622" name="Freeform 26">
              <a:extLst>
                <a:ext uri="{FF2B5EF4-FFF2-40B4-BE49-F238E27FC236}">
                  <a16:creationId xmlns:a16="http://schemas.microsoft.com/office/drawing/2014/main" id="{EAEE6806-DB7E-4F16-AE74-B80510F87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3294"/>
              <a:ext cx="1034" cy="1034"/>
            </a:xfrm>
            <a:custGeom>
              <a:avLst/>
              <a:gdLst>
                <a:gd name="T0" fmla="*/ 1034 w 8279"/>
                <a:gd name="T1" fmla="*/ 1034 h 8279"/>
                <a:gd name="T2" fmla="*/ 930 w 8279"/>
                <a:gd name="T3" fmla="*/ 1029 h 8279"/>
                <a:gd name="T4" fmla="*/ 827 w 8279"/>
                <a:gd name="T5" fmla="*/ 1014 h 8279"/>
                <a:gd name="T6" fmla="*/ 729 w 8279"/>
                <a:gd name="T7" fmla="*/ 990 h 8279"/>
                <a:gd name="T8" fmla="*/ 630 w 8279"/>
                <a:gd name="T9" fmla="*/ 950 h 8279"/>
                <a:gd name="T10" fmla="*/ 542 w 8279"/>
                <a:gd name="T11" fmla="*/ 911 h 8279"/>
                <a:gd name="T12" fmla="*/ 458 w 8279"/>
                <a:gd name="T13" fmla="*/ 857 h 8279"/>
                <a:gd name="T14" fmla="*/ 374 w 8279"/>
                <a:gd name="T15" fmla="*/ 798 h 8279"/>
                <a:gd name="T16" fmla="*/ 305 w 8279"/>
                <a:gd name="T17" fmla="*/ 729 h 8279"/>
                <a:gd name="T18" fmla="*/ 236 w 8279"/>
                <a:gd name="T19" fmla="*/ 660 h 8279"/>
                <a:gd name="T20" fmla="*/ 177 w 8279"/>
                <a:gd name="T21" fmla="*/ 576 h 8279"/>
                <a:gd name="T22" fmla="*/ 123 w 8279"/>
                <a:gd name="T23" fmla="*/ 492 h 8279"/>
                <a:gd name="T24" fmla="*/ 84 w 8279"/>
                <a:gd name="T25" fmla="*/ 404 h 8279"/>
                <a:gd name="T26" fmla="*/ 44 w 8279"/>
                <a:gd name="T27" fmla="*/ 305 h 8279"/>
                <a:gd name="T28" fmla="*/ 20 w 8279"/>
                <a:gd name="T29" fmla="*/ 207 h 8279"/>
                <a:gd name="T30" fmla="*/ 5 w 8279"/>
                <a:gd name="T31" fmla="*/ 103 h 8279"/>
                <a:gd name="T32" fmla="*/ 0 w 8279"/>
                <a:gd name="T33" fmla="*/ 0 h 8279"/>
                <a:gd name="T34" fmla="*/ 34 w 8279"/>
                <a:gd name="T35" fmla="*/ 0 h 8279"/>
                <a:gd name="T36" fmla="*/ 84 w 8279"/>
                <a:gd name="T37" fmla="*/ 0 h 8279"/>
                <a:gd name="T38" fmla="*/ 143 w 8279"/>
                <a:gd name="T39" fmla="*/ 0 h 8279"/>
                <a:gd name="T40" fmla="*/ 212 w 8279"/>
                <a:gd name="T41" fmla="*/ 0 h 8279"/>
                <a:gd name="T42" fmla="*/ 286 w 8279"/>
                <a:gd name="T43" fmla="*/ 0 h 8279"/>
                <a:gd name="T44" fmla="*/ 364 w 8279"/>
                <a:gd name="T45" fmla="*/ 0 h 8279"/>
                <a:gd name="T46" fmla="*/ 453 w 8279"/>
                <a:gd name="T47" fmla="*/ 0 h 8279"/>
                <a:gd name="T48" fmla="*/ 537 w 8279"/>
                <a:gd name="T49" fmla="*/ 0 h 8279"/>
                <a:gd name="T50" fmla="*/ 620 w 8279"/>
                <a:gd name="T51" fmla="*/ 0 h 8279"/>
                <a:gd name="T52" fmla="*/ 704 w 8279"/>
                <a:gd name="T53" fmla="*/ 0 h 8279"/>
                <a:gd name="T54" fmla="*/ 783 w 8279"/>
                <a:gd name="T55" fmla="*/ 0 h 8279"/>
                <a:gd name="T56" fmla="*/ 857 w 8279"/>
                <a:gd name="T57" fmla="*/ 0 h 8279"/>
                <a:gd name="T58" fmla="*/ 916 w 8279"/>
                <a:gd name="T59" fmla="*/ 0 h 8279"/>
                <a:gd name="T60" fmla="*/ 970 w 8279"/>
                <a:gd name="T61" fmla="*/ 0 h 8279"/>
                <a:gd name="T62" fmla="*/ 1009 w 8279"/>
                <a:gd name="T63" fmla="*/ 0 h 8279"/>
                <a:gd name="T64" fmla="*/ 1034 w 8279"/>
                <a:gd name="T65" fmla="*/ 0 h 8279"/>
                <a:gd name="T66" fmla="*/ 1034 w 8279"/>
                <a:gd name="T67" fmla="*/ 222 h 8279"/>
                <a:gd name="T68" fmla="*/ 1034 w 8279"/>
                <a:gd name="T69" fmla="*/ 552 h 8279"/>
                <a:gd name="T70" fmla="*/ 1034 w 8279"/>
                <a:gd name="T71" fmla="*/ 862 h 8279"/>
                <a:gd name="T72" fmla="*/ 1034 w 8279"/>
                <a:gd name="T73" fmla="*/ 1034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8279" y="8279"/>
                  </a:moveTo>
                  <a:lnTo>
                    <a:pt x="7450" y="8241"/>
                  </a:lnTo>
                  <a:lnTo>
                    <a:pt x="6623" y="8122"/>
                  </a:lnTo>
                  <a:lnTo>
                    <a:pt x="5834" y="7924"/>
                  </a:lnTo>
                  <a:lnTo>
                    <a:pt x="5046" y="7609"/>
                  </a:lnTo>
                  <a:lnTo>
                    <a:pt x="4337" y="7294"/>
                  </a:lnTo>
                  <a:lnTo>
                    <a:pt x="3666" y="6860"/>
                  </a:lnTo>
                  <a:lnTo>
                    <a:pt x="2996" y="6387"/>
                  </a:lnTo>
                  <a:lnTo>
                    <a:pt x="2444" y="5835"/>
                  </a:lnTo>
                  <a:lnTo>
                    <a:pt x="1892" y="5283"/>
                  </a:lnTo>
                  <a:lnTo>
                    <a:pt x="1419" y="4613"/>
                  </a:lnTo>
                  <a:lnTo>
                    <a:pt x="985" y="3942"/>
                  </a:lnTo>
                  <a:lnTo>
                    <a:pt x="670" y="3233"/>
                  </a:lnTo>
                  <a:lnTo>
                    <a:pt x="355" y="2445"/>
                  </a:lnTo>
                  <a:lnTo>
                    <a:pt x="157" y="1656"/>
                  </a:lnTo>
                  <a:lnTo>
                    <a:pt x="38" y="827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670" y="0"/>
                  </a:lnTo>
                  <a:lnTo>
                    <a:pt x="1142" y="0"/>
                  </a:lnTo>
                  <a:lnTo>
                    <a:pt x="1694" y="0"/>
                  </a:lnTo>
                  <a:lnTo>
                    <a:pt x="2286" y="0"/>
                  </a:lnTo>
                  <a:lnTo>
                    <a:pt x="2917" y="0"/>
                  </a:lnTo>
                  <a:lnTo>
                    <a:pt x="3627" y="0"/>
                  </a:lnTo>
                  <a:lnTo>
                    <a:pt x="4297" y="0"/>
                  </a:lnTo>
                  <a:lnTo>
                    <a:pt x="4967" y="0"/>
                  </a:lnTo>
                  <a:lnTo>
                    <a:pt x="5637" y="0"/>
                  </a:lnTo>
                  <a:lnTo>
                    <a:pt x="6268" y="0"/>
                  </a:lnTo>
                  <a:lnTo>
                    <a:pt x="6860" y="0"/>
                  </a:lnTo>
                  <a:lnTo>
                    <a:pt x="7332" y="0"/>
                  </a:lnTo>
                  <a:lnTo>
                    <a:pt x="7767" y="0"/>
                  </a:lnTo>
                  <a:lnTo>
                    <a:pt x="8082" y="0"/>
                  </a:lnTo>
                  <a:lnTo>
                    <a:pt x="8279" y="0"/>
                  </a:lnTo>
                  <a:lnTo>
                    <a:pt x="8279" y="1774"/>
                  </a:lnTo>
                  <a:lnTo>
                    <a:pt x="8279" y="4416"/>
                  </a:lnTo>
                  <a:lnTo>
                    <a:pt x="8279" y="6900"/>
                  </a:lnTo>
                  <a:lnTo>
                    <a:pt x="8279" y="8279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623" name="Freeform 27">
              <a:extLst>
                <a:ext uri="{FF2B5EF4-FFF2-40B4-BE49-F238E27FC236}">
                  <a16:creationId xmlns:a16="http://schemas.microsoft.com/office/drawing/2014/main" id="{54ED4587-19B7-4893-B576-8A2BE6A93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3294"/>
              <a:ext cx="1035" cy="1030"/>
            </a:xfrm>
            <a:custGeom>
              <a:avLst/>
              <a:gdLst>
                <a:gd name="T0" fmla="*/ 1035 w 8279"/>
                <a:gd name="T1" fmla="*/ 0 h 8241"/>
                <a:gd name="T2" fmla="*/ 1030 w 8279"/>
                <a:gd name="T3" fmla="*/ 103 h 8241"/>
                <a:gd name="T4" fmla="*/ 1015 w 8279"/>
                <a:gd name="T5" fmla="*/ 207 h 8241"/>
                <a:gd name="T6" fmla="*/ 991 w 8279"/>
                <a:gd name="T7" fmla="*/ 306 h 8241"/>
                <a:gd name="T8" fmla="*/ 956 w 8279"/>
                <a:gd name="T9" fmla="*/ 404 h 8241"/>
                <a:gd name="T10" fmla="*/ 912 w 8279"/>
                <a:gd name="T11" fmla="*/ 493 h 8241"/>
                <a:gd name="T12" fmla="*/ 858 w 8279"/>
                <a:gd name="T13" fmla="*/ 577 h 8241"/>
                <a:gd name="T14" fmla="*/ 798 w 8279"/>
                <a:gd name="T15" fmla="*/ 655 h 8241"/>
                <a:gd name="T16" fmla="*/ 734 w 8279"/>
                <a:gd name="T17" fmla="*/ 729 h 8241"/>
                <a:gd name="T18" fmla="*/ 660 w 8279"/>
                <a:gd name="T19" fmla="*/ 793 h 8241"/>
                <a:gd name="T20" fmla="*/ 577 w 8279"/>
                <a:gd name="T21" fmla="*/ 852 h 8241"/>
                <a:gd name="T22" fmla="*/ 493 w 8279"/>
                <a:gd name="T23" fmla="*/ 907 h 8241"/>
                <a:gd name="T24" fmla="*/ 404 w 8279"/>
                <a:gd name="T25" fmla="*/ 951 h 8241"/>
                <a:gd name="T26" fmla="*/ 306 w 8279"/>
                <a:gd name="T27" fmla="*/ 986 h 8241"/>
                <a:gd name="T28" fmla="*/ 207 w 8279"/>
                <a:gd name="T29" fmla="*/ 1010 h 8241"/>
                <a:gd name="T30" fmla="*/ 103 w 8279"/>
                <a:gd name="T31" fmla="*/ 1025 h 8241"/>
                <a:gd name="T32" fmla="*/ 0 w 8279"/>
                <a:gd name="T33" fmla="*/ 1030 h 8241"/>
                <a:gd name="T34" fmla="*/ 0 w 8279"/>
                <a:gd name="T35" fmla="*/ 818 h 8241"/>
                <a:gd name="T36" fmla="*/ 0 w 8279"/>
                <a:gd name="T37" fmla="*/ 493 h 8241"/>
                <a:gd name="T38" fmla="*/ 0 w 8279"/>
                <a:gd name="T39" fmla="*/ 177 h 8241"/>
                <a:gd name="T40" fmla="*/ 0 w 8279"/>
                <a:gd name="T41" fmla="*/ 0 h 8241"/>
                <a:gd name="T42" fmla="*/ 39 w 8279"/>
                <a:gd name="T43" fmla="*/ 0 h 8241"/>
                <a:gd name="T44" fmla="*/ 89 w 8279"/>
                <a:gd name="T45" fmla="*/ 0 h 8241"/>
                <a:gd name="T46" fmla="*/ 153 w 8279"/>
                <a:gd name="T47" fmla="*/ 0 h 8241"/>
                <a:gd name="T48" fmla="*/ 222 w 8279"/>
                <a:gd name="T49" fmla="*/ 0 h 8241"/>
                <a:gd name="T50" fmla="*/ 301 w 8279"/>
                <a:gd name="T51" fmla="*/ 0 h 8241"/>
                <a:gd name="T52" fmla="*/ 379 w 8279"/>
                <a:gd name="T53" fmla="*/ 0 h 8241"/>
                <a:gd name="T54" fmla="*/ 463 w 8279"/>
                <a:gd name="T55" fmla="*/ 0 h 8241"/>
                <a:gd name="T56" fmla="*/ 552 w 8279"/>
                <a:gd name="T57" fmla="*/ 0 h 8241"/>
                <a:gd name="T58" fmla="*/ 636 w 8279"/>
                <a:gd name="T59" fmla="*/ 0 h 8241"/>
                <a:gd name="T60" fmla="*/ 715 w 8279"/>
                <a:gd name="T61" fmla="*/ 0 h 8241"/>
                <a:gd name="T62" fmla="*/ 793 w 8279"/>
                <a:gd name="T63" fmla="*/ 0 h 8241"/>
                <a:gd name="T64" fmla="*/ 862 w 8279"/>
                <a:gd name="T65" fmla="*/ 0 h 8241"/>
                <a:gd name="T66" fmla="*/ 922 w 8279"/>
                <a:gd name="T67" fmla="*/ 0 h 8241"/>
                <a:gd name="T68" fmla="*/ 976 w 8279"/>
                <a:gd name="T69" fmla="*/ 0 h 8241"/>
                <a:gd name="T70" fmla="*/ 1010 w 8279"/>
                <a:gd name="T71" fmla="*/ 0 h 8241"/>
                <a:gd name="T72" fmla="*/ 1035 w 8279"/>
                <a:gd name="T73" fmla="*/ 0 h 824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41">
                  <a:moveTo>
                    <a:pt x="8279" y="0"/>
                  </a:moveTo>
                  <a:lnTo>
                    <a:pt x="8239" y="827"/>
                  </a:lnTo>
                  <a:lnTo>
                    <a:pt x="8121" y="1656"/>
                  </a:lnTo>
                  <a:lnTo>
                    <a:pt x="7924" y="2445"/>
                  </a:lnTo>
                  <a:lnTo>
                    <a:pt x="7649" y="3233"/>
                  </a:lnTo>
                  <a:lnTo>
                    <a:pt x="7294" y="3942"/>
                  </a:lnTo>
                  <a:lnTo>
                    <a:pt x="6860" y="4613"/>
                  </a:lnTo>
                  <a:lnTo>
                    <a:pt x="6387" y="5244"/>
                  </a:lnTo>
                  <a:lnTo>
                    <a:pt x="5874" y="5835"/>
                  </a:lnTo>
                  <a:lnTo>
                    <a:pt x="5283" y="6348"/>
                  </a:lnTo>
                  <a:lnTo>
                    <a:pt x="4612" y="6820"/>
                  </a:lnTo>
                  <a:lnTo>
                    <a:pt x="3942" y="7254"/>
                  </a:lnTo>
                  <a:lnTo>
                    <a:pt x="3233" y="7609"/>
                  </a:lnTo>
                  <a:lnTo>
                    <a:pt x="2444" y="7886"/>
                  </a:lnTo>
                  <a:lnTo>
                    <a:pt x="1656" y="8082"/>
                  </a:lnTo>
                  <a:lnTo>
                    <a:pt x="827" y="8201"/>
                  </a:lnTo>
                  <a:lnTo>
                    <a:pt x="0" y="8241"/>
                  </a:lnTo>
                  <a:lnTo>
                    <a:pt x="0" y="6545"/>
                  </a:lnTo>
                  <a:lnTo>
                    <a:pt x="0" y="3942"/>
                  </a:lnTo>
                  <a:lnTo>
                    <a:pt x="0" y="1419"/>
                  </a:lnTo>
                  <a:lnTo>
                    <a:pt x="0" y="0"/>
                  </a:lnTo>
                  <a:lnTo>
                    <a:pt x="315" y="0"/>
                  </a:lnTo>
                  <a:lnTo>
                    <a:pt x="709" y="0"/>
                  </a:lnTo>
                  <a:lnTo>
                    <a:pt x="1222" y="0"/>
                  </a:lnTo>
                  <a:lnTo>
                    <a:pt x="1774" y="0"/>
                  </a:lnTo>
                  <a:lnTo>
                    <a:pt x="2405" y="0"/>
                  </a:lnTo>
                  <a:lnTo>
                    <a:pt x="3035" y="0"/>
                  </a:lnTo>
                  <a:lnTo>
                    <a:pt x="3705" y="0"/>
                  </a:lnTo>
                  <a:lnTo>
                    <a:pt x="4415" y="0"/>
                  </a:lnTo>
                  <a:lnTo>
                    <a:pt x="5086" y="0"/>
                  </a:lnTo>
                  <a:lnTo>
                    <a:pt x="5716" y="0"/>
                  </a:lnTo>
                  <a:lnTo>
                    <a:pt x="6347" y="0"/>
                  </a:lnTo>
                  <a:lnTo>
                    <a:pt x="6899" y="0"/>
                  </a:lnTo>
                  <a:lnTo>
                    <a:pt x="7372" y="0"/>
                  </a:lnTo>
                  <a:lnTo>
                    <a:pt x="7806" y="0"/>
                  </a:lnTo>
                  <a:lnTo>
                    <a:pt x="8082" y="0"/>
                  </a:lnTo>
                  <a:lnTo>
                    <a:pt x="8279" y="0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624" name="Freeform 28">
              <a:extLst>
                <a:ext uri="{FF2B5EF4-FFF2-40B4-BE49-F238E27FC236}">
                  <a16:creationId xmlns:a16="http://schemas.microsoft.com/office/drawing/2014/main" id="{C635B46A-EC6A-4543-9DA7-3EBC6D4F6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2259"/>
              <a:ext cx="1034" cy="1035"/>
            </a:xfrm>
            <a:custGeom>
              <a:avLst/>
              <a:gdLst>
                <a:gd name="T0" fmla="*/ 0 w 8279"/>
                <a:gd name="T1" fmla="*/ 1035 h 8279"/>
                <a:gd name="T2" fmla="*/ 5 w 8279"/>
                <a:gd name="T3" fmla="*/ 932 h 8279"/>
                <a:gd name="T4" fmla="*/ 20 w 8279"/>
                <a:gd name="T5" fmla="*/ 828 h 8279"/>
                <a:gd name="T6" fmla="*/ 44 w 8279"/>
                <a:gd name="T7" fmla="*/ 729 h 8279"/>
                <a:gd name="T8" fmla="*/ 84 w 8279"/>
                <a:gd name="T9" fmla="*/ 631 h 8279"/>
                <a:gd name="T10" fmla="*/ 123 w 8279"/>
                <a:gd name="T11" fmla="*/ 542 h 8279"/>
                <a:gd name="T12" fmla="*/ 177 w 8279"/>
                <a:gd name="T13" fmla="*/ 458 h 8279"/>
                <a:gd name="T14" fmla="*/ 236 w 8279"/>
                <a:gd name="T15" fmla="*/ 375 h 8279"/>
                <a:gd name="T16" fmla="*/ 305 w 8279"/>
                <a:gd name="T17" fmla="*/ 301 h 8279"/>
                <a:gd name="T18" fmla="*/ 374 w 8279"/>
                <a:gd name="T19" fmla="*/ 237 h 8279"/>
                <a:gd name="T20" fmla="*/ 458 w 8279"/>
                <a:gd name="T21" fmla="*/ 177 h 8279"/>
                <a:gd name="T22" fmla="*/ 542 w 8279"/>
                <a:gd name="T23" fmla="*/ 123 h 8279"/>
                <a:gd name="T24" fmla="*/ 630 w 8279"/>
                <a:gd name="T25" fmla="*/ 79 h 8279"/>
                <a:gd name="T26" fmla="*/ 729 w 8279"/>
                <a:gd name="T27" fmla="*/ 44 h 8279"/>
                <a:gd name="T28" fmla="*/ 827 w 8279"/>
                <a:gd name="T29" fmla="*/ 20 h 8279"/>
                <a:gd name="T30" fmla="*/ 930 w 8279"/>
                <a:gd name="T31" fmla="*/ 5 h 8279"/>
                <a:gd name="T32" fmla="*/ 1034 w 8279"/>
                <a:gd name="T33" fmla="*/ 0 h 8279"/>
                <a:gd name="T34" fmla="*/ 1034 w 8279"/>
                <a:gd name="T35" fmla="*/ 212 h 8279"/>
                <a:gd name="T36" fmla="*/ 1034 w 8279"/>
                <a:gd name="T37" fmla="*/ 537 h 8279"/>
                <a:gd name="T38" fmla="*/ 1034 w 8279"/>
                <a:gd name="T39" fmla="*/ 858 h 8279"/>
                <a:gd name="T40" fmla="*/ 1034 w 8279"/>
                <a:gd name="T41" fmla="*/ 1035 h 8279"/>
                <a:gd name="T42" fmla="*/ 995 w 8279"/>
                <a:gd name="T43" fmla="*/ 1035 h 8279"/>
                <a:gd name="T44" fmla="*/ 940 w 8279"/>
                <a:gd name="T45" fmla="*/ 1035 h 8279"/>
                <a:gd name="T46" fmla="*/ 881 w 8279"/>
                <a:gd name="T47" fmla="*/ 1035 h 8279"/>
                <a:gd name="T48" fmla="*/ 807 w 8279"/>
                <a:gd name="T49" fmla="*/ 1035 h 8279"/>
                <a:gd name="T50" fmla="*/ 734 w 8279"/>
                <a:gd name="T51" fmla="*/ 1035 h 8279"/>
                <a:gd name="T52" fmla="*/ 650 w 8279"/>
                <a:gd name="T53" fmla="*/ 1035 h 8279"/>
                <a:gd name="T54" fmla="*/ 566 w 8279"/>
                <a:gd name="T55" fmla="*/ 1035 h 8279"/>
                <a:gd name="T56" fmla="*/ 482 w 8279"/>
                <a:gd name="T57" fmla="*/ 1035 h 8279"/>
                <a:gd name="T58" fmla="*/ 394 w 8279"/>
                <a:gd name="T59" fmla="*/ 1035 h 8279"/>
                <a:gd name="T60" fmla="*/ 315 w 8279"/>
                <a:gd name="T61" fmla="*/ 1035 h 8279"/>
                <a:gd name="T62" fmla="*/ 241 w 8279"/>
                <a:gd name="T63" fmla="*/ 1035 h 8279"/>
                <a:gd name="T64" fmla="*/ 172 w 8279"/>
                <a:gd name="T65" fmla="*/ 1035 h 8279"/>
                <a:gd name="T66" fmla="*/ 108 w 8279"/>
                <a:gd name="T67" fmla="*/ 1035 h 8279"/>
                <a:gd name="T68" fmla="*/ 59 w 8279"/>
                <a:gd name="T69" fmla="*/ 1035 h 8279"/>
                <a:gd name="T70" fmla="*/ 25 w 8279"/>
                <a:gd name="T71" fmla="*/ 1035 h 8279"/>
                <a:gd name="T72" fmla="*/ 0 w 8279"/>
                <a:gd name="T73" fmla="*/ 1035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0" y="8279"/>
                  </a:moveTo>
                  <a:lnTo>
                    <a:pt x="38" y="7452"/>
                  </a:lnTo>
                  <a:lnTo>
                    <a:pt x="157" y="6623"/>
                  </a:lnTo>
                  <a:lnTo>
                    <a:pt x="355" y="5834"/>
                  </a:lnTo>
                  <a:lnTo>
                    <a:pt x="670" y="5046"/>
                  </a:lnTo>
                  <a:lnTo>
                    <a:pt x="985" y="4337"/>
                  </a:lnTo>
                  <a:lnTo>
                    <a:pt x="1419" y="3666"/>
                  </a:lnTo>
                  <a:lnTo>
                    <a:pt x="1892" y="2996"/>
                  </a:lnTo>
                  <a:lnTo>
                    <a:pt x="2444" y="2404"/>
                  </a:lnTo>
                  <a:lnTo>
                    <a:pt x="2996" y="1892"/>
                  </a:lnTo>
                  <a:lnTo>
                    <a:pt x="3666" y="1419"/>
                  </a:lnTo>
                  <a:lnTo>
                    <a:pt x="4337" y="985"/>
                  </a:lnTo>
                  <a:lnTo>
                    <a:pt x="5046" y="630"/>
                  </a:lnTo>
                  <a:lnTo>
                    <a:pt x="5834" y="355"/>
                  </a:lnTo>
                  <a:lnTo>
                    <a:pt x="6623" y="157"/>
                  </a:lnTo>
                  <a:lnTo>
                    <a:pt x="7450" y="38"/>
                  </a:lnTo>
                  <a:lnTo>
                    <a:pt x="8279" y="0"/>
                  </a:lnTo>
                  <a:lnTo>
                    <a:pt x="8279" y="1694"/>
                  </a:lnTo>
                  <a:lnTo>
                    <a:pt x="8279" y="4297"/>
                  </a:lnTo>
                  <a:lnTo>
                    <a:pt x="8279" y="6860"/>
                  </a:lnTo>
                  <a:lnTo>
                    <a:pt x="8279" y="8279"/>
                  </a:lnTo>
                  <a:lnTo>
                    <a:pt x="7964" y="8279"/>
                  </a:lnTo>
                  <a:lnTo>
                    <a:pt x="7530" y="8279"/>
                  </a:lnTo>
                  <a:lnTo>
                    <a:pt x="7057" y="8279"/>
                  </a:lnTo>
                  <a:lnTo>
                    <a:pt x="6465" y="8279"/>
                  </a:lnTo>
                  <a:lnTo>
                    <a:pt x="5874" y="8279"/>
                  </a:lnTo>
                  <a:lnTo>
                    <a:pt x="5204" y="8279"/>
                  </a:lnTo>
                  <a:lnTo>
                    <a:pt x="4534" y="8279"/>
                  </a:lnTo>
                  <a:lnTo>
                    <a:pt x="3863" y="8279"/>
                  </a:lnTo>
                  <a:lnTo>
                    <a:pt x="3153" y="8279"/>
                  </a:lnTo>
                  <a:lnTo>
                    <a:pt x="2523" y="8279"/>
                  </a:lnTo>
                  <a:lnTo>
                    <a:pt x="1931" y="8279"/>
                  </a:lnTo>
                  <a:lnTo>
                    <a:pt x="1379" y="8279"/>
                  </a:lnTo>
                  <a:lnTo>
                    <a:pt x="867" y="8279"/>
                  </a:lnTo>
                  <a:lnTo>
                    <a:pt x="473" y="8279"/>
                  </a:lnTo>
                  <a:lnTo>
                    <a:pt x="197" y="8279"/>
                  </a:lnTo>
                  <a:lnTo>
                    <a:pt x="0" y="8279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625" name="Freeform 29">
              <a:extLst>
                <a:ext uri="{FF2B5EF4-FFF2-40B4-BE49-F238E27FC236}">
                  <a16:creationId xmlns:a16="http://schemas.microsoft.com/office/drawing/2014/main" id="{1D2C1DF5-8B90-41A1-983A-E94215633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2259"/>
              <a:ext cx="1035" cy="1035"/>
            </a:xfrm>
            <a:custGeom>
              <a:avLst/>
              <a:gdLst>
                <a:gd name="T0" fmla="*/ 0 w 8279"/>
                <a:gd name="T1" fmla="*/ 0 h 8279"/>
                <a:gd name="T2" fmla="*/ 103 w 8279"/>
                <a:gd name="T3" fmla="*/ 5 h 8279"/>
                <a:gd name="T4" fmla="*/ 207 w 8279"/>
                <a:gd name="T5" fmla="*/ 20 h 8279"/>
                <a:gd name="T6" fmla="*/ 306 w 8279"/>
                <a:gd name="T7" fmla="*/ 44 h 8279"/>
                <a:gd name="T8" fmla="*/ 404 w 8279"/>
                <a:gd name="T9" fmla="*/ 79 h 8279"/>
                <a:gd name="T10" fmla="*/ 493 w 8279"/>
                <a:gd name="T11" fmla="*/ 123 h 8279"/>
                <a:gd name="T12" fmla="*/ 577 w 8279"/>
                <a:gd name="T13" fmla="*/ 177 h 8279"/>
                <a:gd name="T14" fmla="*/ 660 w 8279"/>
                <a:gd name="T15" fmla="*/ 237 h 8279"/>
                <a:gd name="T16" fmla="*/ 734 w 8279"/>
                <a:gd name="T17" fmla="*/ 301 h 8279"/>
                <a:gd name="T18" fmla="*/ 798 w 8279"/>
                <a:gd name="T19" fmla="*/ 375 h 8279"/>
                <a:gd name="T20" fmla="*/ 858 w 8279"/>
                <a:gd name="T21" fmla="*/ 458 h 8279"/>
                <a:gd name="T22" fmla="*/ 912 w 8279"/>
                <a:gd name="T23" fmla="*/ 542 h 8279"/>
                <a:gd name="T24" fmla="*/ 956 w 8279"/>
                <a:gd name="T25" fmla="*/ 631 h 8279"/>
                <a:gd name="T26" fmla="*/ 991 w 8279"/>
                <a:gd name="T27" fmla="*/ 729 h 8279"/>
                <a:gd name="T28" fmla="*/ 1015 w 8279"/>
                <a:gd name="T29" fmla="*/ 828 h 8279"/>
                <a:gd name="T30" fmla="*/ 1030 w 8279"/>
                <a:gd name="T31" fmla="*/ 932 h 8279"/>
                <a:gd name="T32" fmla="*/ 1035 w 8279"/>
                <a:gd name="T33" fmla="*/ 1035 h 8279"/>
                <a:gd name="T34" fmla="*/ 1000 w 8279"/>
                <a:gd name="T35" fmla="*/ 1035 h 8279"/>
                <a:gd name="T36" fmla="*/ 951 w 8279"/>
                <a:gd name="T37" fmla="*/ 1035 h 8279"/>
                <a:gd name="T38" fmla="*/ 892 w 8279"/>
                <a:gd name="T39" fmla="*/ 1035 h 8279"/>
                <a:gd name="T40" fmla="*/ 823 w 8279"/>
                <a:gd name="T41" fmla="*/ 1035 h 8279"/>
                <a:gd name="T42" fmla="*/ 749 w 8279"/>
                <a:gd name="T43" fmla="*/ 1035 h 8279"/>
                <a:gd name="T44" fmla="*/ 665 w 8279"/>
                <a:gd name="T45" fmla="*/ 1035 h 8279"/>
                <a:gd name="T46" fmla="*/ 582 w 8279"/>
                <a:gd name="T47" fmla="*/ 1035 h 8279"/>
                <a:gd name="T48" fmla="*/ 498 w 8279"/>
                <a:gd name="T49" fmla="*/ 1035 h 8279"/>
                <a:gd name="T50" fmla="*/ 409 w 8279"/>
                <a:gd name="T51" fmla="*/ 1035 h 8279"/>
                <a:gd name="T52" fmla="*/ 325 w 8279"/>
                <a:gd name="T53" fmla="*/ 1035 h 8279"/>
                <a:gd name="T54" fmla="*/ 251 w 8279"/>
                <a:gd name="T55" fmla="*/ 1035 h 8279"/>
                <a:gd name="T56" fmla="*/ 177 w 8279"/>
                <a:gd name="T57" fmla="*/ 1035 h 8279"/>
                <a:gd name="T58" fmla="*/ 113 w 8279"/>
                <a:gd name="T59" fmla="*/ 1035 h 8279"/>
                <a:gd name="T60" fmla="*/ 64 w 8279"/>
                <a:gd name="T61" fmla="*/ 1035 h 8279"/>
                <a:gd name="T62" fmla="*/ 25 w 8279"/>
                <a:gd name="T63" fmla="*/ 1035 h 8279"/>
                <a:gd name="T64" fmla="*/ 0 w 8279"/>
                <a:gd name="T65" fmla="*/ 1035 h 8279"/>
                <a:gd name="T66" fmla="*/ 0 w 8279"/>
                <a:gd name="T67" fmla="*/ 808 h 8279"/>
                <a:gd name="T68" fmla="*/ 0 w 8279"/>
                <a:gd name="T69" fmla="*/ 478 h 8279"/>
                <a:gd name="T70" fmla="*/ 0 w 8279"/>
                <a:gd name="T71" fmla="*/ 168 h 8279"/>
                <a:gd name="T72" fmla="*/ 0 w 8279"/>
                <a:gd name="T73" fmla="*/ 0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0" y="0"/>
                  </a:moveTo>
                  <a:lnTo>
                    <a:pt x="827" y="38"/>
                  </a:lnTo>
                  <a:lnTo>
                    <a:pt x="1656" y="157"/>
                  </a:lnTo>
                  <a:lnTo>
                    <a:pt x="2444" y="355"/>
                  </a:lnTo>
                  <a:lnTo>
                    <a:pt x="3233" y="630"/>
                  </a:lnTo>
                  <a:lnTo>
                    <a:pt x="3942" y="985"/>
                  </a:lnTo>
                  <a:lnTo>
                    <a:pt x="4612" y="1419"/>
                  </a:lnTo>
                  <a:lnTo>
                    <a:pt x="5283" y="1892"/>
                  </a:lnTo>
                  <a:lnTo>
                    <a:pt x="5874" y="2404"/>
                  </a:lnTo>
                  <a:lnTo>
                    <a:pt x="6387" y="2996"/>
                  </a:lnTo>
                  <a:lnTo>
                    <a:pt x="6860" y="3666"/>
                  </a:lnTo>
                  <a:lnTo>
                    <a:pt x="7294" y="4337"/>
                  </a:lnTo>
                  <a:lnTo>
                    <a:pt x="7649" y="5046"/>
                  </a:lnTo>
                  <a:lnTo>
                    <a:pt x="7924" y="5834"/>
                  </a:lnTo>
                  <a:lnTo>
                    <a:pt x="8121" y="6623"/>
                  </a:lnTo>
                  <a:lnTo>
                    <a:pt x="8239" y="7452"/>
                  </a:lnTo>
                  <a:lnTo>
                    <a:pt x="8279" y="8279"/>
                  </a:lnTo>
                  <a:lnTo>
                    <a:pt x="8003" y="8279"/>
                  </a:lnTo>
                  <a:lnTo>
                    <a:pt x="7609" y="8279"/>
                  </a:lnTo>
                  <a:lnTo>
                    <a:pt x="7135" y="8279"/>
                  </a:lnTo>
                  <a:lnTo>
                    <a:pt x="6584" y="8279"/>
                  </a:lnTo>
                  <a:lnTo>
                    <a:pt x="5993" y="8279"/>
                  </a:lnTo>
                  <a:lnTo>
                    <a:pt x="5322" y="8279"/>
                  </a:lnTo>
                  <a:lnTo>
                    <a:pt x="4652" y="8279"/>
                  </a:lnTo>
                  <a:lnTo>
                    <a:pt x="3982" y="8279"/>
                  </a:lnTo>
                  <a:lnTo>
                    <a:pt x="3272" y="8279"/>
                  </a:lnTo>
                  <a:lnTo>
                    <a:pt x="2601" y="8279"/>
                  </a:lnTo>
                  <a:lnTo>
                    <a:pt x="2011" y="8279"/>
                  </a:lnTo>
                  <a:lnTo>
                    <a:pt x="1419" y="8279"/>
                  </a:lnTo>
                  <a:lnTo>
                    <a:pt x="907" y="8279"/>
                  </a:lnTo>
                  <a:lnTo>
                    <a:pt x="512" y="8279"/>
                  </a:lnTo>
                  <a:lnTo>
                    <a:pt x="197" y="8279"/>
                  </a:lnTo>
                  <a:lnTo>
                    <a:pt x="0" y="8279"/>
                  </a:lnTo>
                  <a:lnTo>
                    <a:pt x="0" y="6465"/>
                  </a:lnTo>
                  <a:lnTo>
                    <a:pt x="0" y="3824"/>
                  </a:lnTo>
                  <a:lnTo>
                    <a:pt x="0" y="1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626" name="Freeform 30">
              <a:extLst>
                <a:ext uri="{FF2B5EF4-FFF2-40B4-BE49-F238E27FC236}">
                  <a16:creationId xmlns:a16="http://schemas.microsoft.com/office/drawing/2014/main" id="{A31D8BF6-9A8D-4DD5-83AD-62C652E77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3294"/>
              <a:ext cx="932" cy="931"/>
            </a:xfrm>
            <a:custGeom>
              <a:avLst/>
              <a:gdLst>
                <a:gd name="T0" fmla="*/ 932 w 7451"/>
                <a:gd name="T1" fmla="*/ 0 h 7452"/>
                <a:gd name="T2" fmla="*/ 927 w 7451"/>
                <a:gd name="T3" fmla="*/ 94 h 7452"/>
                <a:gd name="T4" fmla="*/ 912 w 7451"/>
                <a:gd name="T5" fmla="*/ 187 h 7452"/>
                <a:gd name="T6" fmla="*/ 892 w 7451"/>
                <a:gd name="T7" fmla="*/ 276 h 7452"/>
                <a:gd name="T8" fmla="*/ 858 w 7451"/>
                <a:gd name="T9" fmla="*/ 360 h 7452"/>
                <a:gd name="T10" fmla="*/ 819 w 7451"/>
                <a:gd name="T11" fmla="*/ 443 h 7452"/>
                <a:gd name="T12" fmla="*/ 774 w 7451"/>
                <a:gd name="T13" fmla="*/ 522 h 7452"/>
                <a:gd name="T14" fmla="*/ 720 w 7451"/>
                <a:gd name="T15" fmla="*/ 591 h 7452"/>
                <a:gd name="T16" fmla="*/ 661 w 7451"/>
                <a:gd name="T17" fmla="*/ 655 h 7452"/>
                <a:gd name="T18" fmla="*/ 592 w 7451"/>
                <a:gd name="T19" fmla="*/ 719 h 7452"/>
                <a:gd name="T20" fmla="*/ 523 w 7451"/>
                <a:gd name="T21" fmla="*/ 773 h 7452"/>
                <a:gd name="T22" fmla="*/ 444 w 7451"/>
                <a:gd name="T23" fmla="*/ 818 h 7452"/>
                <a:gd name="T24" fmla="*/ 365 w 7451"/>
                <a:gd name="T25" fmla="*/ 857 h 7452"/>
                <a:gd name="T26" fmla="*/ 276 w 7451"/>
                <a:gd name="T27" fmla="*/ 887 h 7452"/>
                <a:gd name="T28" fmla="*/ 187 w 7451"/>
                <a:gd name="T29" fmla="*/ 911 h 7452"/>
                <a:gd name="T30" fmla="*/ 94 w 7451"/>
                <a:gd name="T31" fmla="*/ 926 h 7452"/>
                <a:gd name="T32" fmla="*/ 0 w 7451"/>
                <a:gd name="T33" fmla="*/ 931 h 7452"/>
                <a:gd name="T34" fmla="*/ 0 w 7451"/>
                <a:gd name="T35" fmla="*/ 749 h 7452"/>
                <a:gd name="T36" fmla="*/ 0 w 7451"/>
                <a:gd name="T37" fmla="*/ 443 h 7452"/>
                <a:gd name="T38" fmla="*/ 0 w 7451"/>
                <a:gd name="T39" fmla="*/ 153 h 7452"/>
                <a:gd name="T40" fmla="*/ 0 w 7451"/>
                <a:gd name="T41" fmla="*/ 0 h 7452"/>
                <a:gd name="T42" fmla="*/ 34 w 7451"/>
                <a:gd name="T43" fmla="*/ 0 h 7452"/>
                <a:gd name="T44" fmla="*/ 84 w 7451"/>
                <a:gd name="T45" fmla="*/ 0 h 7452"/>
                <a:gd name="T46" fmla="*/ 143 w 7451"/>
                <a:gd name="T47" fmla="*/ 0 h 7452"/>
                <a:gd name="T48" fmla="*/ 207 w 7451"/>
                <a:gd name="T49" fmla="*/ 0 h 7452"/>
                <a:gd name="T50" fmla="*/ 276 w 7451"/>
                <a:gd name="T51" fmla="*/ 0 h 7452"/>
                <a:gd name="T52" fmla="*/ 350 w 7451"/>
                <a:gd name="T53" fmla="*/ 0 h 7452"/>
                <a:gd name="T54" fmla="*/ 424 w 7451"/>
                <a:gd name="T55" fmla="*/ 0 h 7452"/>
                <a:gd name="T56" fmla="*/ 503 w 7451"/>
                <a:gd name="T57" fmla="*/ 0 h 7452"/>
                <a:gd name="T58" fmla="*/ 577 w 7451"/>
                <a:gd name="T59" fmla="*/ 0 h 7452"/>
                <a:gd name="T60" fmla="*/ 651 w 7451"/>
                <a:gd name="T61" fmla="*/ 0 h 7452"/>
                <a:gd name="T62" fmla="*/ 720 w 7451"/>
                <a:gd name="T63" fmla="*/ 0 h 7452"/>
                <a:gd name="T64" fmla="*/ 784 w 7451"/>
                <a:gd name="T65" fmla="*/ 0 h 7452"/>
                <a:gd name="T66" fmla="*/ 838 w 7451"/>
                <a:gd name="T67" fmla="*/ 0 h 7452"/>
                <a:gd name="T68" fmla="*/ 883 w 7451"/>
                <a:gd name="T69" fmla="*/ 0 h 7452"/>
                <a:gd name="T70" fmla="*/ 912 w 7451"/>
                <a:gd name="T71" fmla="*/ 0 h 7452"/>
                <a:gd name="T72" fmla="*/ 932 w 7451"/>
                <a:gd name="T73" fmla="*/ 0 h 74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52">
                  <a:moveTo>
                    <a:pt x="7451" y="0"/>
                  </a:moveTo>
                  <a:lnTo>
                    <a:pt x="7412" y="749"/>
                  </a:lnTo>
                  <a:lnTo>
                    <a:pt x="7294" y="1498"/>
                  </a:lnTo>
                  <a:lnTo>
                    <a:pt x="7135" y="2208"/>
                  </a:lnTo>
                  <a:lnTo>
                    <a:pt x="6860" y="2878"/>
                  </a:lnTo>
                  <a:lnTo>
                    <a:pt x="6545" y="3548"/>
                  </a:lnTo>
                  <a:lnTo>
                    <a:pt x="6190" y="4179"/>
                  </a:lnTo>
                  <a:lnTo>
                    <a:pt x="5756" y="4731"/>
                  </a:lnTo>
                  <a:lnTo>
                    <a:pt x="5283" y="5244"/>
                  </a:lnTo>
                  <a:lnTo>
                    <a:pt x="4731" y="5756"/>
                  </a:lnTo>
                  <a:lnTo>
                    <a:pt x="4179" y="6190"/>
                  </a:lnTo>
                  <a:lnTo>
                    <a:pt x="3548" y="6545"/>
                  </a:lnTo>
                  <a:lnTo>
                    <a:pt x="2917" y="6860"/>
                  </a:lnTo>
                  <a:lnTo>
                    <a:pt x="2208" y="7097"/>
                  </a:lnTo>
                  <a:lnTo>
                    <a:pt x="1498" y="7294"/>
                  </a:lnTo>
                  <a:lnTo>
                    <a:pt x="749" y="7412"/>
                  </a:lnTo>
                  <a:lnTo>
                    <a:pt x="0" y="7452"/>
                  </a:lnTo>
                  <a:lnTo>
                    <a:pt x="0" y="5993"/>
                  </a:lnTo>
                  <a:lnTo>
                    <a:pt x="0" y="3548"/>
                  </a:lnTo>
                  <a:lnTo>
                    <a:pt x="0" y="1222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670" y="0"/>
                  </a:lnTo>
                  <a:lnTo>
                    <a:pt x="1144" y="0"/>
                  </a:lnTo>
                  <a:lnTo>
                    <a:pt x="1656" y="0"/>
                  </a:lnTo>
                  <a:lnTo>
                    <a:pt x="2208" y="0"/>
                  </a:lnTo>
                  <a:lnTo>
                    <a:pt x="2798" y="0"/>
                  </a:lnTo>
                  <a:lnTo>
                    <a:pt x="3390" y="0"/>
                  </a:lnTo>
                  <a:lnTo>
                    <a:pt x="4021" y="0"/>
                  </a:lnTo>
                  <a:lnTo>
                    <a:pt x="4612" y="0"/>
                  </a:lnTo>
                  <a:lnTo>
                    <a:pt x="5204" y="0"/>
                  </a:lnTo>
                  <a:lnTo>
                    <a:pt x="5756" y="0"/>
                  </a:lnTo>
                  <a:lnTo>
                    <a:pt x="6268" y="0"/>
                  </a:lnTo>
                  <a:lnTo>
                    <a:pt x="6702" y="0"/>
                  </a:lnTo>
                  <a:lnTo>
                    <a:pt x="7057" y="0"/>
                  </a:lnTo>
                  <a:lnTo>
                    <a:pt x="7294" y="0"/>
                  </a:lnTo>
                  <a:lnTo>
                    <a:pt x="7451" y="0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627" name="Freeform 31">
              <a:extLst>
                <a:ext uri="{FF2B5EF4-FFF2-40B4-BE49-F238E27FC236}">
                  <a16:creationId xmlns:a16="http://schemas.microsoft.com/office/drawing/2014/main" id="{CCAE368A-46E0-4D4F-A837-D682D40D5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" y="3294"/>
              <a:ext cx="936" cy="931"/>
            </a:xfrm>
            <a:custGeom>
              <a:avLst/>
              <a:gdLst>
                <a:gd name="T0" fmla="*/ 936 w 7491"/>
                <a:gd name="T1" fmla="*/ 931 h 7452"/>
                <a:gd name="T2" fmla="*/ 842 w 7491"/>
                <a:gd name="T3" fmla="*/ 926 h 7452"/>
                <a:gd name="T4" fmla="*/ 749 w 7491"/>
                <a:gd name="T5" fmla="*/ 911 h 7452"/>
                <a:gd name="T6" fmla="*/ 655 w 7491"/>
                <a:gd name="T7" fmla="*/ 887 h 7452"/>
                <a:gd name="T8" fmla="*/ 571 w 7491"/>
                <a:gd name="T9" fmla="*/ 857 h 7452"/>
                <a:gd name="T10" fmla="*/ 488 w 7491"/>
                <a:gd name="T11" fmla="*/ 818 h 7452"/>
                <a:gd name="T12" fmla="*/ 414 w 7491"/>
                <a:gd name="T13" fmla="*/ 773 h 7452"/>
                <a:gd name="T14" fmla="*/ 340 w 7491"/>
                <a:gd name="T15" fmla="*/ 719 h 7452"/>
                <a:gd name="T16" fmla="*/ 276 w 7491"/>
                <a:gd name="T17" fmla="*/ 655 h 7452"/>
                <a:gd name="T18" fmla="*/ 212 w 7491"/>
                <a:gd name="T19" fmla="*/ 591 h 7452"/>
                <a:gd name="T20" fmla="*/ 158 w 7491"/>
                <a:gd name="T21" fmla="*/ 522 h 7452"/>
                <a:gd name="T22" fmla="*/ 113 w 7491"/>
                <a:gd name="T23" fmla="*/ 443 h 7452"/>
                <a:gd name="T24" fmla="*/ 74 w 7491"/>
                <a:gd name="T25" fmla="*/ 360 h 7452"/>
                <a:gd name="T26" fmla="*/ 44 w 7491"/>
                <a:gd name="T27" fmla="*/ 276 h 7452"/>
                <a:gd name="T28" fmla="*/ 20 w 7491"/>
                <a:gd name="T29" fmla="*/ 187 h 7452"/>
                <a:gd name="T30" fmla="*/ 5 w 7491"/>
                <a:gd name="T31" fmla="*/ 94 h 7452"/>
                <a:gd name="T32" fmla="*/ 0 w 7491"/>
                <a:gd name="T33" fmla="*/ 0 h 7452"/>
                <a:gd name="T34" fmla="*/ 30 w 7491"/>
                <a:gd name="T35" fmla="*/ 0 h 7452"/>
                <a:gd name="T36" fmla="*/ 69 w 7491"/>
                <a:gd name="T37" fmla="*/ 0 h 7452"/>
                <a:gd name="T38" fmla="*/ 123 w 7491"/>
                <a:gd name="T39" fmla="*/ 0 h 7452"/>
                <a:gd name="T40" fmla="*/ 182 w 7491"/>
                <a:gd name="T41" fmla="*/ 0 h 7452"/>
                <a:gd name="T42" fmla="*/ 256 w 7491"/>
                <a:gd name="T43" fmla="*/ 0 h 7452"/>
                <a:gd name="T44" fmla="*/ 330 w 7491"/>
                <a:gd name="T45" fmla="*/ 0 h 7452"/>
                <a:gd name="T46" fmla="*/ 409 w 7491"/>
                <a:gd name="T47" fmla="*/ 0 h 7452"/>
                <a:gd name="T48" fmla="*/ 488 w 7491"/>
                <a:gd name="T49" fmla="*/ 0 h 7452"/>
                <a:gd name="T50" fmla="*/ 567 w 7491"/>
                <a:gd name="T51" fmla="*/ 0 h 7452"/>
                <a:gd name="T52" fmla="*/ 645 w 7491"/>
                <a:gd name="T53" fmla="*/ 0 h 7452"/>
                <a:gd name="T54" fmla="*/ 714 w 7491"/>
                <a:gd name="T55" fmla="*/ 0 h 7452"/>
                <a:gd name="T56" fmla="*/ 783 w 7491"/>
                <a:gd name="T57" fmla="*/ 0 h 7452"/>
                <a:gd name="T58" fmla="*/ 837 w 7491"/>
                <a:gd name="T59" fmla="*/ 0 h 7452"/>
                <a:gd name="T60" fmla="*/ 887 w 7491"/>
                <a:gd name="T61" fmla="*/ 0 h 7452"/>
                <a:gd name="T62" fmla="*/ 916 w 7491"/>
                <a:gd name="T63" fmla="*/ 0 h 7452"/>
                <a:gd name="T64" fmla="*/ 936 w 7491"/>
                <a:gd name="T65" fmla="*/ 0 h 7452"/>
                <a:gd name="T66" fmla="*/ 936 w 7491"/>
                <a:gd name="T67" fmla="*/ 202 h 7452"/>
                <a:gd name="T68" fmla="*/ 936 w 7491"/>
                <a:gd name="T69" fmla="*/ 502 h 7452"/>
                <a:gd name="T70" fmla="*/ 936 w 7491"/>
                <a:gd name="T71" fmla="*/ 778 h 7452"/>
                <a:gd name="T72" fmla="*/ 936 w 7491"/>
                <a:gd name="T73" fmla="*/ 931 h 74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91" h="7452">
                  <a:moveTo>
                    <a:pt x="7491" y="7452"/>
                  </a:moveTo>
                  <a:lnTo>
                    <a:pt x="6742" y="7412"/>
                  </a:lnTo>
                  <a:lnTo>
                    <a:pt x="5992" y="7294"/>
                  </a:lnTo>
                  <a:lnTo>
                    <a:pt x="5243" y="7097"/>
                  </a:lnTo>
                  <a:lnTo>
                    <a:pt x="4573" y="6860"/>
                  </a:lnTo>
                  <a:lnTo>
                    <a:pt x="3903" y="6545"/>
                  </a:lnTo>
                  <a:lnTo>
                    <a:pt x="3312" y="6190"/>
                  </a:lnTo>
                  <a:lnTo>
                    <a:pt x="2720" y="5756"/>
                  </a:lnTo>
                  <a:lnTo>
                    <a:pt x="2208" y="5244"/>
                  </a:lnTo>
                  <a:lnTo>
                    <a:pt x="1695" y="4731"/>
                  </a:lnTo>
                  <a:lnTo>
                    <a:pt x="1261" y="4179"/>
                  </a:lnTo>
                  <a:lnTo>
                    <a:pt x="906" y="3548"/>
                  </a:lnTo>
                  <a:lnTo>
                    <a:pt x="591" y="2878"/>
                  </a:lnTo>
                  <a:lnTo>
                    <a:pt x="354" y="2208"/>
                  </a:lnTo>
                  <a:lnTo>
                    <a:pt x="157" y="1498"/>
                  </a:lnTo>
                  <a:lnTo>
                    <a:pt x="39" y="749"/>
                  </a:lnTo>
                  <a:lnTo>
                    <a:pt x="0" y="0"/>
                  </a:lnTo>
                  <a:lnTo>
                    <a:pt x="237" y="0"/>
                  </a:lnTo>
                  <a:lnTo>
                    <a:pt x="552" y="0"/>
                  </a:lnTo>
                  <a:lnTo>
                    <a:pt x="986" y="0"/>
                  </a:lnTo>
                  <a:lnTo>
                    <a:pt x="1458" y="0"/>
                  </a:lnTo>
                  <a:lnTo>
                    <a:pt x="2050" y="0"/>
                  </a:lnTo>
                  <a:lnTo>
                    <a:pt x="2642" y="0"/>
                  </a:lnTo>
                  <a:lnTo>
                    <a:pt x="3272" y="0"/>
                  </a:lnTo>
                  <a:lnTo>
                    <a:pt x="3903" y="0"/>
                  </a:lnTo>
                  <a:lnTo>
                    <a:pt x="4534" y="0"/>
                  </a:lnTo>
                  <a:lnTo>
                    <a:pt x="5165" y="0"/>
                  </a:lnTo>
                  <a:lnTo>
                    <a:pt x="5717" y="0"/>
                  </a:lnTo>
                  <a:lnTo>
                    <a:pt x="6269" y="0"/>
                  </a:lnTo>
                  <a:lnTo>
                    <a:pt x="6702" y="0"/>
                  </a:lnTo>
                  <a:lnTo>
                    <a:pt x="7096" y="0"/>
                  </a:lnTo>
                  <a:lnTo>
                    <a:pt x="7333" y="0"/>
                  </a:lnTo>
                  <a:lnTo>
                    <a:pt x="7491" y="0"/>
                  </a:lnTo>
                  <a:lnTo>
                    <a:pt x="7491" y="1616"/>
                  </a:lnTo>
                  <a:lnTo>
                    <a:pt x="7491" y="4022"/>
                  </a:lnTo>
                  <a:lnTo>
                    <a:pt x="7491" y="6230"/>
                  </a:lnTo>
                  <a:lnTo>
                    <a:pt x="7491" y="7452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628" name="Freeform 32">
              <a:extLst>
                <a:ext uri="{FF2B5EF4-FFF2-40B4-BE49-F238E27FC236}">
                  <a16:creationId xmlns:a16="http://schemas.microsoft.com/office/drawing/2014/main" id="{43C3FB7E-B3C8-4818-8D40-48E2CDBE2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" y="2357"/>
              <a:ext cx="932" cy="937"/>
            </a:xfrm>
            <a:custGeom>
              <a:avLst/>
              <a:gdLst>
                <a:gd name="T0" fmla="*/ 0 w 7451"/>
                <a:gd name="T1" fmla="*/ 932 h 7491"/>
                <a:gd name="T2" fmla="*/ 5 w 7451"/>
                <a:gd name="T3" fmla="*/ 838 h 7491"/>
                <a:gd name="T4" fmla="*/ 20 w 7451"/>
                <a:gd name="T5" fmla="*/ 745 h 7491"/>
                <a:gd name="T6" fmla="*/ 44 w 7451"/>
                <a:gd name="T7" fmla="*/ 656 h 7491"/>
                <a:gd name="T8" fmla="*/ 74 w 7451"/>
                <a:gd name="T9" fmla="*/ 572 h 7491"/>
                <a:gd name="T10" fmla="*/ 113 w 7451"/>
                <a:gd name="T11" fmla="*/ 488 h 7491"/>
                <a:gd name="T12" fmla="*/ 158 w 7451"/>
                <a:gd name="T13" fmla="*/ 409 h 7491"/>
                <a:gd name="T14" fmla="*/ 212 w 7451"/>
                <a:gd name="T15" fmla="*/ 340 h 7491"/>
                <a:gd name="T16" fmla="*/ 276 w 7451"/>
                <a:gd name="T17" fmla="*/ 271 h 7491"/>
                <a:gd name="T18" fmla="*/ 340 w 7451"/>
                <a:gd name="T19" fmla="*/ 212 h 7491"/>
                <a:gd name="T20" fmla="*/ 409 w 7451"/>
                <a:gd name="T21" fmla="*/ 158 h 7491"/>
                <a:gd name="T22" fmla="*/ 488 w 7451"/>
                <a:gd name="T23" fmla="*/ 113 h 7491"/>
                <a:gd name="T24" fmla="*/ 572 w 7451"/>
                <a:gd name="T25" fmla="*/ 74 h 7491"/>
                <a:gd name="T26" fmla="*/ 656 w 7451"/>
                <a:gd name="T27" fmla="*/ 44 h 7491"/>
                <a:gd name="T28" fmla="*/ 745 w 7451"/>
                <a:gd name="T29" fmla="*/ 20 h 7491"/>
                <a:gd name="T30" fmla="*/ 838 w 7451"/>
                <a:gd name="T31" fmla="*/ 5 h 7491"/>
                <a:gd name="T32" fmla="*/ 932 w 7451"/>
                <a:gd name="T33" fmla="*/ 0 h 7491"/>
                <a:gd name="T34" fmla="*/ 932 w 7451"/>
                <a:gd name="T35" fmla="*/ 182 h 7491"/>
                <a:gd name="T36" fmla="*/ 932 w 7451"/>
                <a:gd name="T37" fmla="*/ 488 h 7491"/>
                <a:gd name="T38" fmla="*/ 932 w 7451"/>
                <a:gd name="T39" fmla="*/ 784 h 7491"/>
                <a:gd name="T40" fmla="*/ 932 w 7451"/>
                <a:gd name="T41" fmla="*/ 937 h 7491"/>
                <a:gd name="T42" fmla="*/ 898 w 7451"/>
                <a:gd name="T43" fmla="*/ 937 h 7491"/>
                <a:gd name="T44" fmla="*/ 848 w 7451"/>
                <a:gd name="T45" fmla="*/ 937 h 7491"/>
                <a:gd name="T46" fmla="*/ 794 w 7451"/>
                <a:gd name="T47" fmla="*/ 937 h 7491"/>
                <a:gd name="T48" fmla="*/ 730 w 7451"/>
                <a:gd name="T49" fmla="*/ 937 h 7491"/>
                <a:gd name="T50" fmla="*/ 661 w 7451"/>
                <a:gd name="T51" fmla="*/ 937 h 7491"/>
                <a:gd name="T52" fmla="*/ 587 w 7451"/>
                <a:gd name="T53" fmla="*/ 937 h 7491"/>
                <a:gd name="T54" fmla="*/ 508 w 7451"/>
                <a:gd name="T55" fmla="*/ 937 h 7491"/>
                <a:gd name="T56" fmla="*/ 429 w 7451"/>
                <a:gd name="T57" fmla="*/ 932 h 7491"/>
                <a:gd name="T58" fmla="*/ 355 w 7451"/>
                <a:gd name="T59" fmla="*/ 932 h 7491"/>
                <a:gd name="T60" fmla="*/ 281 w 7451"/>
                <a:gd name="T61" fmla="*/ 932 h 7491"/>
                <a:gd name="T62" fmla="*/ 212 w 7451"/>
                <a:gd name="T63" fmla="*/ 932 h 7491"/>
                <a:gd name="T64" fmla="*/ 153 w 7451"/>
                <a:gd name="T65" fmla="*/ 932 h 7491"/>
                <a:gd name="T66" fmla="*/ 99 w 7451"/>
                <a:gd name="T67" fmla="*/ 932 h 7491"/>
                <a:gd name="T68" fmla="*/ 54 w 7451"/>
                <a:gd name="T69" fmla="*/ 932 h 7491"/>
                <a:gd name="T70" fmla="*/ 20 w 7451"/>
                <a:gd name="T71" fmla="*/ 932 h 7491"/>
                <a:gd name="T72" fmla="*/ 0 w 7451"/>
                <a:gd name="T73" fmla="*/ 932 h 749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91">
                  <a:moveTo>
                    <a:pt x="0" y="7451"/>
                  </a:moveTo>
                  <a:lnTo>
                    <a:pt x="39" y="6702"/>
                  </a:lnTo>
                  <a:lnTo>
                    <a:pt x="157" y="5953"/>
                  </a:lnTo>
                  <a:lnTo>
                    <a:pt x="354" y="5243"/>
                  </a:lnTo>
                  <a:lnTo>
                    <a:pt x="591" y="4573"/>
                  </a:lnTo>
                  <a:lnTo>
                    <a:pt x="906" y="3903"/>
                  </a:lnTo>
                  <a:lnTo>
                    <a:pt x="1261" y="3272"/>
                  </a:lnTo>
                  <a:lnTo>
                    <a:pt x="1695" y="2720"/>
                  </a:lnTo>
                  <a:lnTo>
                    <a:pt x="2208" y="2168"/>
                  </a:lnTo>
                  <a:lnTo>
                    <a:pt x="2720" y="1695"/>
                  </a:lnTo>
                  <a:lnTo>
                    <a:pt x="3272" y="1261"/>
                  </a:lnTo>
                  <a:lnTo>
                    <a:pt x="3903" y="906"/>
                  </a:lnTo>
                  <a:lnTo>
                    <a:pt x="4573" y="591"/>
                  </a:lnTo>
                  <a:lnTo>
                    <a:pt x="5243" y="354"/>
                  </a:lnTo>
                  <a:lnTo>
                    <a:pt x="5953" y="157"/>
                  </a:lnTo>
                  <a:lnTo>
                    <a:pt x="6702" y="39"/>
                  </a:lnTo>
                  <a:lnTo>
                    <a:pt x="7451" y="0"/>
                  </a:lnTo>
                  <a:lnTo>
                    <a:pt x="7451" y="1459"/>
                  </a:lnTo>
                  <a:lnTo>
                    <a:pt x="7451" y="3903"/>
                  </a:lnTo>
                  <a:lnTo>
                    <a:pt x="7451" y="6269"/>
                  </a:lnTo>
                  <a:lnTo>
                    <a:pt x="7451" y="7491"/>
                  </a:lnTo>
                  <a:lnTo>
                    <a:pt x="7176" y="7491"/>
                  </a:lnTo>
                  <a:lnTo>
                    <a:pt x="6781" y="7491"/>
                  </a:lnTo>
                  <a:lnTo>
                    <a:pt x="6347" y="7491"/>
                  </a:lnTo>
                  <a:lnTo>
                    <a:pt x="5835" y="7491"/>
                  </a:lnTo>
                  <a:lnTo>
                    <a:pt x="5283" y="7491"/>
                  </a:lnTo>
                  <a:lnTo>
                    <a:pt x="4691" y="7491"/>
                  </a:lnTo>
                  <a:lnTo>
                    <a:pt x="4061" y="7491"/>
                  </a:lnTo>
                  <a:lnTo>
                    <a:pt x="3430" y="7451"/>
                  </a:lnTo>
                  <a:lnTo>
                    <a:pt x="2839" y="7451"/>
                  </a:lnTo>
                  <a:lnTo>
                    <a:pt x="2247" y="7451"/>
                  </a:lnTo>
                  <a:lnTo>
                    <a:pt x="1695" y="7451"/>
                  </a:lnTo>
                  <a:lnTo>
                    <a:pt x="1223" y="7451"/>
                  </a:lnTo>
                  <a:lnTo>
                    <a:pt x="789" y="7451"/>
                  </a:lnTo>
                  <a:lnTo>
                    <a:pt x="434" y="7451"/>
                  </a:lnTo>
                  <a:lnTo>
                    <a:pt x="157" y="7451"/>
                  </a:lnTo>
                  <a:lnTo>
                    <a:pt x="0" y="7451"/>
                  </a:lnTo>
                  <a:close/>
                </a:path>
              </a:pathLst>
            </a:custGeom>
            <a:solidFill>
              <a:srgbClr val="E5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629" name="Freeform 33">
              <a:extLst>
                <a:ext uri="{FF2B5EF4-FFF2-40B4-BE49-F238E27FC236}">
                  <a16:creationId xmlns:a16="http://schemas.microsoft.com/office/drawing/2014/main" id="{0D73BD33-87A6-439B-837A-398965CC18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2357"/>
              <a:ext cx="932" cy="932"/>
            </a:xfrm>
            <a:custGeom>
              <a:avLst/>
              <a:gdLst>
                <a:gd name="T0" fmla="*/ 0 w 7451"/>
                <a:gd name="T1" fmla="*/ 0 h 7451"/>
                <a:gd name="T2" fmla="*/ 94 w 7451"/>
                <a:gd name="T3" fmla="*/ 5 h 7451"/>
                <a:gd name="T4" fmla="*/ 187 w 7451"/>
                <a:gd name="T5" fmla="*/ 20 h 7451"/>
                <a:gd name="T6" fmla="*/ 276 w 7451"/>
                <a:gd name="T7" fmla="*/ 44 h 7451"/>
                <a:gd name="T8" fmla="*/ 365 w 7451"/>
                <a:gd name="T9" fmla="*/ 74 h 7451"/>
                <a:gd name="T10" fmla="*/ 444 w 7451"/>
                <a:gd name="T11" fmla="*/ 113 h 7451"/>
                <a:gd name="T12" fmla="*/ 523 w 7451"/>
                <a:gd name="T13" fmla="*/ 158 h 7451"/>
                <a:gd name="T14" fmla="*/ 592 w 7451"/>
                <a:gd name="T15" fmla="*/ 212 h 7451"/>
                <a:gd name="T16" fmla="*/ 661 w 7451"/>
                <a:gd name="T17" fmla="*/ 271 h 7451"/>
                <a:gd name="T18" fmla="*/ 720 w 7451"/>
                <a:gd name="T19" fmla="*/ 340 h 7451"/>
                <a:gd name="T20" fmla="*/ 774 w 7451"/>
                <a:gd name="T21" fmla="*/ 409 h 7451"/>
                <a:gd name="T22" fmla="*/ 819 w 7451"/>
                <a:gd name="T23" fmla="*/ 488 h 7451"/>
                <a:gd name="T24" fmla="*/ 858 w 7451"/>
                <a:gd name="T25" fmla="*/ 572 h 7451"/>
                <a:gd name="T26" fmla="*/ 892 w 7451"/>
                <a:gd name="T27" fmla="*/ 656 h 7451"/>
                <a:gd name="T28" fmla="*/ 912 w 7451"/>
                <a:gd name="T29" fmla="*/ 745 h 7451"/>
                <a:gd name="T30" fmla="*/ 927 w 7451"/>
                <a:gd name="T31" fmla="*/ 838 h 7451"/>
                <a:gd name="T32" fmla="*/ 932 w 7451"/>
                <a:gd name="T33" fmla="*/ 932 h 7451"/>
                <a:gd name="T34" fmla="*/ 902 w 7451"/>
                <a:gd name="T35" fmla="*/ 932 h 7451"/>
                <a:gd name="T36" fmla="*/ 863 w 7451"/>
                <a:gd name="T37" fmla="*/ 932 h 7451"/>
                <a:gd name="T38" fmla="*/ 809 w 7451"/>
                <a:gd name="T39" fmla="*/ 932 h 7451"/>
                <a:gd name="T40" fmla="*/ 750 w 7451"/>
                <a:gd name="T41" fmla="*/ 932 h 7451"/>
                <a:gd name="T42" fmla="*/ 676 w 7451"/>
                <a:gd name="T43" fmla="*/ 932 h 7451"/>
                <a:gd name="T44" fmla="*/ 602 w 7451"/>
                <a:gd name="T45" fmla="*/ 932 h 7451"/>
                <a:gd name="T46" fmla="*/ 523 w 7451"/>
                <a:gd name="T47" fmla="*/ 932 h 7451"/>
                <a:gd name="T48" fmla="*/ 444 w 7451"/>
                <a:gd name="T49" fmla="*/ 932 h 7451"/>
                <a:gd name="T50" fmla="*/ 365 w 7451"/>
                <a:gd name="T51" fmla="*/ 932 h 7451"/>
                <a:gd name="T52" fmla="*/ 286 w 7451"/>
                <a:gd name="T53" fmla="*/ 932 h 7451"/>
                <a:gd name="T54" fmla="*/ 217 w 7451"/>
                <a:gd name="T55" fmla="*/ 932 h 7451"/>
                <a:gd name="T56" fmla="*/ 153 w 7451"/>
                <a:gd name="T57" fmla="*/ 932 h 7451"/>
                <a:gd name="T58" fmla="*/ 94 w 7451"/>
                <a:gd name="T59" fmla="*/ 932 h 7451"/>
                <a:gd name="T60" fmla="*/ 49 w 7451"/>
                <a:gd name="T61" fmla="*/ 932 h 7451"/>
                <a:gd name="T62" fmla="*/ 20 w 7451"/>
                <a:gd name="T63" fmla="*/ 932 h 7451"/>
                <a:gd name="T64" fmla="*/ 0 w 7451"/>
                <a:gd name="T65" fmla="*/ 932 h 7451"/>
                <a:gd name="T66" fmla="*/ 0 w 7451"/>
                <a:gd name="T67" fmla="*/ 730 h 7451"/>
                <a:gd name="T68" fmla="*/ 0 w 7451"/>
                <a:gd name="T69" fmla="*/ 429 h 7451"/>
                <a:gd name="T70" fmla="*/ 0 w 7451"/>
                <a:gd name="T71" fmla="*/ 153 h 7451"/>
                <a:gd name="T72" fmla="*/ 0 w 7451"/>
                <a:gd name="T73" fmla="*/ 0 h 745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51">
                  <a:moveTo>
                    <a:pt x="0" y="0"/>
                  </a:moveTo>
                  <a:lnTo>
                    <a:pt x="749" y="39"/>
                  </a:lnTo>
                  <a:lnTo>
                    <a:pt x="1498" y="157"/>
                  </a:lnTo>
                  <a:lnTo>
                    <a:pt x="2208" y="354"/>
                  </a:lnTo>
                  <a:lnTo>
                    <a:pt x="2917" y="591"/>
                  </a:lnTo>
                  <a:lnTo>
                    <a:pt x="3548" y="906"/>
                  </a:lnTo>
                  <a:lnTo>
                    <a:pt x="4179" y="1261"/>
                  </a:lnTo>
                  <a:lnTo>
                    <a:pt x="4731" y="1695"/>
                  </a:lnTo>
                  <a:lnTo>
                    <a:pt x="5283" y="2168"/>
                  </a:lnTo>
                  <a:lnTo>
                    <a:pt x="5756" y="2720"/>
                  </a:lnTo>
                  <a:lnTo>
                    <a:pt x="6190" y="3272"/>
                  </a:lnTo>
                  <a:lnTo>
                    <a:pt x="6545" y="3903"/>
                  </a:lnTo>
                  <a:lnTo>
                    <a:pt x="6860" y="4573"/>
                  </a:lnTo>
                  <a:lnTo>
                    <a:pt x="7135" y="5243"/>
                  </a:lnTo>
                  <a:lnTo>
                    <a:pt x="7294" y="5953"/>
                  </a:lnTo>
                  <a:lnTo>
                    <a:pt x="7412" y="6702"/>
                  </a:lnTo>
                  <a:lnTo>
                    <a:pt x="7451" y="7451"/>
                  </a:lnTo>
                  <a:lnTo>
                    <a:pt x="7214" y="7451"/>
                  </a:lnTo>
                  <a:lnTo>
                    <a:pt x="6899" y="7451"/>
                  </a:lnTo>
                  <a:lnTo>
                    <a:pt x="6465" y="7451"/>
                  </a:lnTo>
                  <a:lnTo>
                    <a:pt x="5993" y="7451"/>
                  </a:lnTo>
                  <a:lnTo>
                    <a:pt x="5401" y="7451"/>
                  </a:lnTo>
                  <a:lnTo>
                    <a:pt x="4809" y="7451"/>
                  </a:lnTo>
                  <a:lnTo>
                    <a:pt x="4179" y="7451"/>
                  </a:lnTo>
                  <a:lnTo>
                    <a:pt x="3548" y="7451"/>
                  </a:lnTo>
                  <a:lnTo>
                    <a:pt x="2917" y="7451"/>
                  </a:lnTo>
                  <a:lnTo>
                    <a:pt x="2286" y="7451"/>
                  </a:lnTo>
                  <a:lnTo>
                    <a:pt x="1734" y="7451"/>
                  </a:lnTo>
                  <a:lnTo>
                    <a:pt x="1222" y="7451"/>
                  </a:lnTo>
                  <a:lnTo>
                    <a:pt x="749" y="7451"/>
                  </a:lnTo>
                  <a:lnTo>
                    <a:pt x="394" y="7451"/>
                  </a:lnTo>
                  <a:lnTo>
                    <a:pt x="157" y="7451"/>
                  </a:lnTo>
                  <a:lnTo>
                    <a:pt x="0" y="7451"/>
                  </a:lnTo>
                  <a:lnTo>
                    <a:pt x="0" y="5835"/>
                  </a:lnTo>
                  <a:lnTo>
                    <a:pt x="0" y="3430"/>
                  </a:lnTo>
                  <a:lnTo>
                    <a:pt x="0" y="12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630" name="Freeform 34">
              <a:extLst>
                <a:ext uri="{FF2B5EF4-FFF2-40B4-BE49-F238E27FC236}">
                  <a16:creationId xmlns:a16="http://schemas.microsoft.com/office/drawing/2014/main" id="{1C289C80-6E01-4457-9481-BD5ED06C9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" y="2648"/>
              <a:ext cx="1266" cy="1267"/>
            </a:xfrm>
            <a:custGeom>
              <a:avLst/>
              <a:gdLst>
                <a:gd name="T0" fmla="*/ 635 w 10132"/>
                <a:gd name="T1" fmla="*/ 0 h 10133"/>
                <a:gd name="T2" fmla="*/ 0 w 10132"/>
                <a:gd name="T3" fmla="*/ 636 h 10133"/>
                <a:gd name="T4" fmla="*/ 635 w 10132"/>
                <a:gd name="T5" fmla="*/ 1267 h 10133"/>
                <a:gd name="T6" fmla="*/ 1266 w 10132"/>
                <a:gd name="T7" fmla="*/ 636 h 10133"/>
                <a:gd name="T8" fmla="*/ 635 w 10132"/>
                <a:gd name="T9" fmla="*/ 0 h 101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132" h="10133">
                  <a:moveTo>
                    <a:pt x="5086" y="0"/>
                  </a:moveTo>
                  <a:lnTo>
                    <a:pt x="0" y="5086"/>
                  </a:lnTo>
                  <a:lnTo>
                    <a:pt x="5086" y="10133"/>
                  </a:lnTo>
                  <a:lnTo>
                    <a:pt x="10132" y="5086"/>
                  </a:lnTo>
                  <a:lnTo>
                    <a:pt x="5086" y="0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2589" name="Picture 35">
            <a:extLst>
              <a:ext uri="{FF2B5EF4-FFF2-40B4-BE49-F238E27FC236}">
                <a16:creationId xmlns:a16="http://schemas.microsoft.com/office/drawing/2014/main" id="{9E1CFFC9-6671-450B-B736-830A39811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951288"/>
            <a:ext cx="3048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90" name="Text Box 36">
            <a:extLst>
              <a:ext uri="{FF2B5EF4-FFF2-40B4-BE49-F238E27FC236}">
                <a16:creationId xmlns:a16="http://schemas.microsoft.com/office/drawing/2014/main" id="{284AF081-1CDB-4F89-AA43-126CD9A42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063" y="3898900"/>
            <a:ext cx="60626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Contribuye a la obesidad: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sp>
        <p:nvSpPr>
          <p:cNvPr id="152591" name="Text Box 37">
            <a:extLst>
              <a:ext uri="{FF2B5EF4-FFF2-40B4-BE49-F238E27FC236}">
                <a16:creationId xmlns:a16="http://schemas.microsoft.com/office/drawing/2014/main" id="{FCBEE533-10C8-44C6-B616-143221B2B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4259263"/>
            <a:ext cx="5688012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n-US" sz="1800" b="1">
                <a:latin typeface="Verdana" panose="020B0604030504040204" pitchFamily="34" charset="0"/>
              </a:rPr>
              <a:t>Ésta se encuentra asociada a una amplia gama de problemas de salud</a:t>
            </a:r>
            <a:endParaRPr lang="en-US" altLang="en-US" sz="1800" b="1" i="1">
              <a:latin typeface="Verdana" panose="020B0604030504040204" pitchFamily="34" charset="0"/>
            </a:endParaRPr>
          </a:p>
        </p:txBody>
      </p:sp>
      <p:grpSp>
        <p:nvGrpSpPr>
          <p:cNvPr id="152592" name="Group 38">
            <a:extLst>
              <a:ext uri="{FF2B5EF4-FFF2-40B4-BE49-F238E27FC236}">
                <a16:creationId xmlns:a16="http://schemas.microsoft.com/office/drawing/2014/main" id="{11F96E59-059C-4969-9FEB-0B19A517386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97013" y="4294188"/>
            <a:ext cx="266700" cy="268287"/>
            <a:chOff x="618" y="2160"/>
            <a:chExt cx="2262" cy="2267"/>
          </a:xfrm>
        </p:grpSpPr>
        <p:sp>
          <p:nvSpPr>
            <p:cNvPr id="152609" name="AutoShape 39">
              <a:extLst>
                <a:ext uri="{FF2B5EF4-FFF2-40B4-BE49-F238E27FC236}">
                  <a16:creationId xmlns:a16="http://schemas.microsoft.com/office/drawing/2014/main" id="{C366FBAD-F6CD-4B9C-8E9F-5BAA8D36921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18" y="2160"/>
              <a:ext cx="2262" cy="2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610" name="Freeform 40">
              <a:extLst>
                <a:ext uri="{FF2B5EF4-FFF2-40B4-BE49-F238E27FC236}">
                  <a16:creationId xmlns:a16="http://schemas.microsoft.com/office/drawing/2014/main" id="{72079EFE-28D8-4F08-81B2-1C46612D0F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" y="2160"/>
              <a:ext cx="2262" cy="2267"/>
            </a:xfrm>
            <a:custGeom>
              <a:avLst/>
              <a:gdLst>
                <a:gd name="T0" fmla="*/ 1252 w 18096"/>
                <a:gd name="T1" fmla="*/ 5 h 18136"/>
                <a:gd name="T2" fmla="*/ 1469 w 18096"/>
                <a:gd name="T3" fmla="*/ 49 h 18136"/>
                <a:gd name="T4" fmla="*/ 1671 w 18096"/>
                <a:gd name="T5" fmla="*/ 138 h 18136"/>
                <a:gd name="T6" fmla="*/ 1853 w 18096"/>
                <a:gd name="T7" fmla="*/ 261 h 18136"/>
                <a:gd name="T8" fmla="*/ 2006 w 18096"/>
                <a:gd name="T9" fmla="*/ 414 h 18136"/>
                <a:gd name="T10" fmla="*/ 2124 w 18096"/>
                <a:gd name="T11" fmla="*/ 591 h 18136"/>
                <a:gd name="T12" fmla="*/ 2213 w 18096"/>
                <a:gd name="T13" fmla="*/ 798 h 18136"/>
                <a:gd name="T14" fmla="*/ 2257 w 18096"/>
                <a:gd name="T15" fmla="*/ 1015 h 18136"/>
                <a:gd name="T16" fmla="*/ 2257 w 18096"/>
                <a:gd name="T17" fmla="*/ 1252 h 18136"/>
                <a:gd name="T18" fmla="*/ 2213 w 18096"/>
                <a:gd name="T19" fmla="*/ 1469 h 18136"/>
                <a:gd name="T20" fmla="*/ 2124 w 18096"/>
                <a:gd name="T21" fmla="*/ 1676 h 18136"/>
                <a:gd name="T22" fmla="*/ 2006 w 18096"/>
                <a:gd name="T23" fmla="*/ 1853 h 18136"/>
                <a:gd name="T24" fmla="*/ 1853 w 18096"/>
                <a:gd name="T25" fmla="*/ 2006 h 18136"/>
                <a:gd name="T26" fmla="*/ 1671 w 18096"/>
                <a:gd name="T27" fmla="*/ 2129 h 18136"/>
                <a:gd name="T28" fmla="*/ 1469 w 18096"/>
                <a:gd name="T29" fmla="*/ 2218 h 18136"/>
                <a:gd name="T30" fmla="*/ 1252 w 18096"/>
                <a:gd name="T31" fmla="*/ 2262 h 18136"/>
                <a:gd name="T32" fmla="*/ 1015 w 18096"/>
                <a:gd name="T33" fmla="*/ 2262 h 18136"/>
                <a:gd name="T34" fmla="*/ 798 w 18096"/>
                <a:gd name="T35" fmla="*/ 2218 h 18136"/>
                <a:gd name="T36" fmla="*/ 591 w 18096"/>
                <a:gd name="T37" fmla="*/ 2129 h 18136"/>
                <a:gd name="T38" fmla="*/ 414 w 18096"/>
                <a:gd name="T39" fmla="*/ 2006 h 18136"/>
                <a:gd name="T40" fmla="*/ 261 w 18096"/>
                <a:gd name="T41" fmla="*/ 1853 h 18136"/>
                <a:gd name="T42" fmla="*/ 138 w 18096"/>
                <a:gd name="T43" fmla="*/ 1676 h 18136"/>
                <a:gd name="T44" fmla="*/ 49 w 18096"/>
                <a:gd name="T45" fmla="*/ 1469 h 18136"/>
                <a:gd name="T46" fmla="*/ 5 w 18096"/>
                <a:gd name="T47" fmla="*/ 1252 h 18136"/>
                <a:gd name="T48" fmla="*/ 5 w 18096"/>
                <a:gd name="T49" fmla="*/ 1015 h 18136"/>
                <a:gd name="T50" fmla="*/ 49 w 18096"/>
                <a:gd name="T51" fmla="*/ 798 h 18136"/>
                <a:gd name="T52" fmla="*/ 138 w 18096"/>
                <a:gd name="T53" fmla="*/ 591 h 18136"/>
                <a:gd name="T54" fmla="*/ 261 w 18096"/>
                <a:gd name="T55" fmla="*/ 414 h 18136"/>
                <a:gd name="T56" fmla="*/ 414 w 18096"/>
                <a:gd name="T57" fmla="*/ 261 h 18136"/>
                <a:gd name="T58" fmla="*/ 591 w 18096"/>
                <a:gd name="T59" fmla="*/ 138 h 18136"/>
                <a:gd name="T60" fmla="*/ 798 w 18096"/>
                <a:gd name="T61" fmla="*/ 49 h 18136"/>
                <a:gd name="T62" fmla="*/ 1015 w 18096"/>
                <a:gd name="T63" fmla="*/ 5 h 181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8096" h="18136">
                  <a:moveTo>
                    <a:pt x="9068" y="0"/>
                  </a:moveTo>
                  <a:lnTo>
                    <a:pt x="10014" y="40"/>
                  </a:lnTo>
                  <a:lnTo>
                    <a:pt x="10881" y="197"/>
                  </a:lnTo>
                  <a:lnTo>
                    <a:pt x="11749" y="394"/>
                  </a:lnTo>
                  <a:lnTo>
                    <a:pt x="12577" y="710"/>
                  </a:lnTo>
                  <a:lnTo>
                    <a:pt x="13365" y="1104"/>
                  </a:lnTo>
                  <a:lnTo>
                    <a:pt x="14114" y="1538"/>
                  </a:lnTo>
                  <a:lnTo>
                    <a:pt x="14824" y="2089"/>
                  </a:lnTo>
                  <a:lnTo>
                    <a:pt x="15455" y="2641"/>
                  </a:lnTo>
                  <a:lnTo>
                    <a:pt x="16046" y="3312"/>
                  </a:lnTo>
                  <a:lnTo>
                    <a:pt x="16558" y="3982"/>
                  </a:lnTo>
                  <a:lnTo>
                    <a:pt x="16992" y="4731"/>
                  </a:lnTo>
                  <a:lnTo>
                    <a:pt x="17386" y="5520"/>
                  </a:lnTo>
                  <a:lnTo>
                    <a:pt x="17702" y="6387"/>
                  </a:lnTo>
                  <a:lnTo>
                    <a:pt x="17899" y="7254"/>
                  </a:lnTo>
                  <a:lnTo>
                    <a:pt x="18056" y="8122"/>
                  </a:lnTo>
                  <a:lnTo>
                    <a:pt x="18096" y="9068"/>
                  </a:lnTo>
                  <a:lnTo>
                    <a:pt x="18056" y="10014"/>
                  </a:lnTo>
                  <a:lnTo>
                    <a:pt x="17899" y="10882"/>
                  </a:lnTo>
                  <a:lnTo>
                    <a:pt x="17702" y="11749"/>
                  </a:lnTo>
                  <a:lnTo>
                    <a:pt x="17386" y="12616"/>
                  </a:lnTo>
                  <a:lnTo>
                    <a:pt x="16992" y="13405"/>
                  </a:lnTo>
                  <a:lnTo>
                    <a:pt x="16558" y="14154"/>
                  </a:lnTo>
                  <a:lnTo>
                    <a:pt x="16046" y="14824"/>
                  </a:lnTo>
                  <a:lnTo>
                    <a:pt x="15455" y="15495"/>
                  </a:lnTo>
                  <a:lnTo>
                    <a:pt x="14824" y="16047"/>
                  </a:lnTo>
                  <a:lnTo>
                    <a:pt x="14114" y="16598"/>
                  </a:lnTo>
                  <a:lnTo>
                    <a:pt x="13365" y="17032"/>
                  </a:lnTo>
                  <a:lnTo>
                    <a:pt x="12577" y="17426"/>
                  </a:lnTo>
                  <a:lnTo>
                    <a:pt x="11749" y="17742"/>
                  </a:lnTo>
                  <a:lnTo>
                    <a:pt x="10881" y="17939"/>
                  </a:lnTo>
                  <a:lnTo>
                    <a:pt x="10014" y="18096"/>
                  </a:lnTo>
                  <a:lnTo>
                    <a:pt x="9068" y="18136"/>
                  </a:lnTo>
                  <a:lnTo>
                    <a:pt x="8121" y="18096"/>
                  </a:lnTo>
                  <a:lnTo>
                    <a:pt x="7254" y="17939"/>
                  </a:lnTo>
                  <a:lnTo>
                    <a:pt x="6387" y="17742"/>
                  </a:lnTo>
                  <a:lnTo>
                    <a:pt x="5519" y="17426"/>
                  </a:lnTo>
                  <a:lnTo>
                    <a:pt x="4731" y="17032"/>
                  </a:lnTo>
                  <a:lnTo>
                    <a:pt x="3982" y="16598"/>
                  </a:lnTo>
                  <a:lnTo>
                    <a:pt x="3312" y="16047"/>
                  </a:lnTo>
                  <a:lnTo>
                    <a:pt x="2641" y="15495"/>
                  </a:lnTo>
                  <a:lnTo>
                    <a:pt x="2089" y="14824"/>
                  </a:lnTo>
                  <a:lnTo>
                    <a:pt x="1537" y="14154"/>
                  </a:lnTo>
                  <a:lnTo>
                    <a:pt x="1104" y="13405"/>
                  </a:lnTo>
                  <a:lnTo>
                    <a:pt x="710" y="12616"/>
                  </a:lnTo>
                  <a:lnTo>
                    <a:pt x="394" y="11749"/>
                  </a:lnTo>
                  <a:lnTo>
                    <a:pt x="197" y="10882"/>
                  </a:lnTo>
                  <a:lnTo>
                    <a:pt x="40" y="10014"/>
                  </a:lnTo>
                  <a:lnTo>
                    <a:pt x="0" y="9068"/>
                  </a:lnTo>
                  <a:lnTo>
                    <a:pt x="40" y="8122"/>
                  </a:lnTo>
                  <a:lnTo>
                    <a:pt x="197" y="7254"/>
                  </a:lnTo>
                  <a:lnTo>
                    <a:pt x="394" y="6387"/>
                  </a:lnTo>
                  <a:lnTo>
                    <a:pt x="710" y="5520"/>
                  </a:lnTo>
                  <a:lnTo>
                    <a:pt x="1104" y="4731"/>
                  </a:lnTo>
                  <a:lnTo>
                    <a:pt x="1537" y="3982"/>
                  </a:lnTo>
                  <a:lnTo>
                    <a:pt x="2089" y="3312"/>
                  </a:lnTo>
                  <a:lnTo>
                    <a:pt x="2641" y="2641"/>
                  </a:lnTo>
                  <a:lnTo>
                    <a:pt x="3312" y="2089"/>
                  </a:lnTo>
                  <a:lnTo>
                    <a:pt x="3982" y="1538"/>
                  </a:lnTo>
                  <a:lnTo>
                    <a:pt x="4731" y="1104"/>
                  </a:lnTo>
                  <a:lnTo>
                    <a:pt x="5519" y="710"/>
                  </a:lnTo>
                  <a:lnTo>
                    <a:pt x="6387" y="394"/>
                  </a:lnTo>
                  <a:lnTo>
                    <a:pt x="7254" y="197"/>
                  </a:lnTo>
                  <a:lnTo>
                    <a:pt x="8121" y="40"/>
                  </a:lnTo>
                  <a:lnTo>
                    <a:pt x="9068" y="0"/>
                  </a:lnTo>
                  <a:close/>
                </a:path>
              </a:pathLst>
            </a:custGeom>
            <a:solidFill>
              <a:srgbClr val="19BF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611" name="Freeform 41">
              <a:extLst>
                <a:ext uri="{FF2B5EF4-FFF2-40B4-BE49-F238E27FC236}">
                  <a16:creationId xmlns:a16="http://schemas.microsoft.com/office/drawing/2014/main" id="{0452BF42-226F-448C-9E20-411929C4A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3294"/>
              <a:ext cx="1034" cy="1034"/>
            </a:xfrm>
            <a:custGeom>
              <a:avLst/>
              <a:gdLst>
                <a:gd name="T0" fmla="*/ 1034 w 8279"/>
                <a:gd name="T1" fmla="*/ 1034 h 8279"/>
                <a:gd name="T2" fmla="*/ 930 w 8279"/>
                <a:gd name="T3" fmla="*/ 1029 h 8279"/>
                <a:gd name="T4" fmla="*/ 827 w 8279"/>
                <a:gd name="T5" fmla="*/ 1014 h 8279"/>
                <a:gd name="T6" fmla="*/ 729 w 8279"/>
                <a:gd name="T7" fmla="*/ 990 h 8279"/>
                <a:gd name="T8" fmla="*/ 630 w 8279"/>
                <a:gd name="T9" fmla="*/ 950 h 8279"/>
                <a:gd name="T10" fmla="*/ 542 w 8279"/>
                <a:gd name="T11" fmla="*/ 911 h 8279"/>
                <a:gd name="T12" fmla="*/ 458 w 8279"/>
                <a:gd name="T13" fmla="*/ 857 h 8279"/>
                <a:gd name="T14" fmla="*/ 374 w 8279"/>
                <a:gd name="T15" fmla="*/ 798 h 8279"/>
                <a:gd name="T16" fmla="*/ 305 w 8279"/>
                <a:gd name="T17" fmla="*/ 729 h 8279"/>
                <a:gd name="T18" fmla="*/ 236 w 8279"/>
                <a:gd name="T19" fmla="*/ 660 h 8279"/>
                <a:gd name="T20" fmla="*/ 177 w 8279"/>
                <a:gd name="T21" fmla="*/ 576 h 8279"/>
                <a:gd name="T22" fmla="*/ 123 w 8279"/>
                <a:gd name="T23" fmla="*/ 492 h 8279"/>
                <a:gd name="T24" fmla="*/ 84 w 8279"/>
                <a:gd name="T25" fmla="*/ 404 h 8279"/>
                <a:gd name="T26" fmla="*/ 44 w 8279"/>
                <a:gd name="T27" fmla="*/ 305 h 8279"/>
                <a:gd name="T28" fmla="*/ 20 w 8279"/>
                <a:gd name="T29" fmla="*/ 207 h 8279"/>
                <a:gd name="T30" fmla="*/ 5 w 8279"/>
                <a:gd name="T31" fmla="*/ 103 h 8279"/>
                <a:gd name="T32" fmla="*/ 0 w 8279"/>
                <a:gd name="T33" fmla="*/ 0 h 8279"/>
                <a:gd name="T34" fmla="*/ 34 w 8279"/>
                <a:gd name="T35" fmla="*/ 0 h 8279"/>
                <a:gd name="T36" fmla="*/ 84 w 8279"/>
                <a:gd name="T37" fmla="*/ 0 h 8279"/>
                <a:gd name="T38" fmla="*/ 143 w 8279"/>
                <a:gd name="T39" fmla="*/ 0 h 8279"/>
                <a:gd name="T40" fmla="*/ 212 w 8279"/>
                <a:gd name="T41" fmla="*/ 0 h 8279"/>
                <a:gd name="T42" fmla="*/ 286 w 8279"/>
                <a:gd name="T43" fmla="*/ 0 h 8279"/>
                <a:gd name="T44" fmla="*/ 364 w 8279"/>
                <a:gd name="T45" fmla="*/ 0 h 8279"/>
                <a:gd name="T46" fmla="*/ 453 w 8279"/>
                <a:gd name="T47" fmla="*/ 0 h 8279"/>
                <a:gd name="T48" fmla="*/ 537 w 8279"/>
                <a:gd name="T49" fmla="*/ 0 h 8279"/>
                <a:gd name="T50" fmla="*/ 620 w 8279"/>
                <a:gd name="T51" fmla="*/ 0 h 8279"/>
                <a:gd name="T52" fmla="*/ 704 w 8279"/>
                <a:gd name="T53" fmla="*/ 0 h 8279"/>
                <a:gd name="T54" fmla="*/ 783 w 8279"/>
                <a:gd name="T55" fmla="*/ 0 h 8279"/>
                <a:gd name="T56" fmla="*/ 857 w 8279"/>
                <a:gd name="T57" fmla="*/ 0 h 8279"/>
                <a:gd name="T58" fmla="*/ 916 w 8279"/>
                <a:gd name="T59" fmla="*/ 0 h 8279"/>
                <a:gd name="T60" fmla="*/ 970 w 8279"/>
                <a:gd name="T61" fmla="*/ 0 h 8279"/>
                <a:gd name="T62" fmla="*/ 1009 w 8279"/>
                <a:gd name="T63" fmla="*/ 0 h 8279"/>
                <a:gd name="T64" fmla="*/ 1034 w 8279"/>
                <a:gd name="T65" fmla="*/ 0 h 8279"/>
                <a:gd name="T66" fmla="*/ 1034 w 8279"/>
                <a:gd name="T67" fmla="*/ 222 h 8279"/>
                <a:gd name="T68" fmla="*/ 1034 w 8279"/>
                <a:gd name="T69" fmla="*/ 552 h 8279"/>
                <a:gd name="T70" fmla="*/ 1034 w 8279"/>
                <a:gd name="T71" fmla="*/ 862 h 8279"/>
                <a:gd name="T72" fmla="*/ 1034 w 8279"/>
                <a:gd name="T73" fmla="*/ 1034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8279" y="8279"/>
                  </a:moveTo>
                  <a:lnTo>
                    <a:pt x="7450" y="8241"/>
                  </a:lnTo>
                  <a:lnTo>
                    <a:pt x="6623" y="8122"/>
                  </a:lnTo>
                  <a:lnTo>
                    <a:pt x="5834" y="7924"/>
                  </a:lnTo>
                  <a:lnTo>
                    <a:pt x="5046" y="7609"/>
                  </a:lnTo>
                  <a:lnTo>
                    <a:pt x="4337" y="7294"/>
                  </a:lnTo>
                  <a:lnTo>
                    <a:pt x="3666" y="6860"/>
                  </a:lnTo>
                  <a:lnTo>
                    <a:pt x="2996" y="6387"/>
                  </a:lnTo>
                  <a:lnTo>
                    <a:pt x="2444" y="5835"/>
                  </a:lnTo>
                  <a:lnTo>
                    <a:pt x="1892" y="5283"/>
                  </a:lnTo>
                  <a:lnTo>
                    <a:pt x="1419" y="4613"/>
                  </a:lnTo>
                  <a:lnTo>
                    <a:pt x="985" y="3942"/>
                  </a:lnTo>
                  <a:lnTo>
                    <a:pt x="670" y="3233"/>
                  </a:lnTo>
                  <a:lnTo>
                    <a:pt x="355" y="2445"/>
                  </a:lnTo>
                  <a:lnTo>
                    <a:pt x="157" y="1656"/>
                  </a:lnTo>
                  <a:lnTo>
                    <a:pt x="38" y="827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670" y="0"/>
                  </a:lnTo>
                  <a:lnTo>
                    <a:pt x="1142" y="0"/>
                  </a:lnTo>
                  <a:lnTo>
                    <a:pt x="1694" y="0"/>
                  </a:lnTo>
                  <a:lnTo>
                    <a:pt x="2286" y="0"/>
                  </a:lnTo>
                  <a:lnTo>
                    <a:pt x="2917" y="0"/>
                  </a:lnTo>
                  <a:lnTo>
                    <a:pt x="3627" y="0"/>
                  </a:lnTo>
                  <a:lnTo>
                    <a:pt x="4297" y="0"/>
                  </a:lnTo>
                  <a:lnTo>
                    <a:pt x="4967" y="0"/>
                  </a:lnTo>
                  <a:lnTo>
                    <a:pt x="5637" y="0"/>
                  </a:lnTo>
                  <a:lnTo>
                    <a:pt x="6268" y="0"/>
                  </a:lnTo>
                  <a:lnTo>
                    <a:pt x="6860" y="0"/>
                  </a:lnTo>
                  <a:lnTo>
                    <a:pt x="7332" y="0"/>
                  </a:lnTo>
                  <a:lnTo>
                    <a:pt x="7767" y="0"/>
                  </a:lnTo>
                  <a:lnTo>
                    <a:pt x="8082" y="0"/>
                  </a:lnTo>
                  <a:lnTo>
                    <a:pt x="8279" y="0"/>
                  </a:lnTo>
                  <a:lnTo>
                    <a:pt x="8279" y="1774"/>
                  </a:lnTo>
                  <a:lnTo>
                    <a:pt x="8279" y="4416"/>
                  </a:lnTo>
                  <a:lnTo>
                    <a:pt x="8279" y="6900"/>
                  </a:lnTo>
                  <a:lnTo>
                    <a:pt x="8279" y="8279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612" name="Freeform 42">
              <a:extLst>
                <a:ext uri="{FF2B5EF4-FFF2-40B4-BE49-F238E27FC236}">
                  <a16:creationId xmlns:a16="http://schemas.microsoft.com/office/drawing/2014/main" id="{85E56DB7-D8EC-4DB4-A330-B20D890E1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3294"/>
              <a:ext cx="1035" cy="1030"/>
            </a:xfrm>
            <a:custGeom>
              <a:avLst/>
              <a:gdLst>
                <a:gd name="T0" fmla="*/ 1035 w 8279"/>
                <a:gd name="T1" fmla="*/ 0 h 8241"/>
                <a:gd name="T2" fmla="*/ 1030 w 8279"/>
                <a:gd name="T3" fmla="*/ 103 h 8241"/>
                <a:gd name="T4" fmla="*/ 1015 w 8279"/>
                <a:gd name="T5" fmla="*/ 207 h 8241"/>
                <a:gd name="T6" fmla="*/ 991 w 8279"/>
                <a:gd name="T7" fmla="*/ 306 h 8241"/>
                <a:gd name="T8" fmla="*/ 956 w 8279"/>
                <a:gd name="T9" fmla="*/ 404 h 8241"/>
                <a:gd name="T10" fmla="*/ 912 w 8279"/>
                <a:gd name="T11" fmla="*/ 493 h 8241"/>
                <a:gd name="T12" fmla="*/ 858 w 8279"/>
                <a:gd name="T13" fmla="*/ 577 h 8241"/>
                <a:gd name="T14" fmla="*/ 798 w 8279"/>
                <a:gd name="T15" fmla="*/ 655 h 8241"/>
                <a:gd name="T16" fmla="*/ 734 w 8279"/>
                <a:gd name="T17" fmla="*/ 729 h 8241"/>
                <a:gd name="T18" fmla="*/ 660 w 8279"/>
                <a:gd name="T19" fmla="*/ 793 h 8241"/>
                <a:gd name="T20" fmla="*/ 577 w 8279"/>
                <a:gd name="T21" fmla="*/ 852 h 8241"/>
                <a:gd name="T22" fmla="*/ 493 w 8279"/>
                <a:gd name="T23" fmla="*/ 907 h 8241"/>
                <a:gd name="T24" fmla="*/ 404 w 8279"/>
                <a:gd name="T25" fmla="*/ 951 h 8241"/>
                <a:gd name="T26" fmla="*/ 306 w 8279"/>
                <a:gd name="T27" fmla="*/ 986 h 8241"/>
                <a:gd name="T28" fmla="*/ 207 w 8279"/>
                <a:gd name="T29" fmla="*/ 1010 h 8241"/>
                <a:gd name="T30" fmla="*/ 103 w 8279"/>
                <a:gd name="T31" fmla="*/ 1025 h 8241"/>
                <a:gd name="T32" fmla="*/ 0 w 8279"/>
                <a:gd name="T33" fmla="*/ 1030 h 8241"/>
                <a:gd name="T34" fmla="*/ 0 w 8279"/>
                <a:gd name="T35" fmla="*/ 818 h 8241"/>
                <a:gd name="T36" fmla="*/ 0 w 8279"/>
                <a:gd name="T37" fmla="*/ 493 h 8241"/>
                <a:gd name="T38" fmla="*/ 0 w 8279"/>
                <a:gd name="T39" fmla="*/ 177 h 8241"/>
                <a:gd name="T40" fmla="*/ 0 w 8279"/>
                <a:gd name="T41" fmla="*/ 0 h 8241"/>
                <a:gd name="T42" fmla="*/ 39 w 8279"/>
                <a:gd name="T43" fmla="*/ 0 h 8241"/>
                <a:gd name="T44" fmla="*/ 89 w 8279"/>
                <a:gd name="T45" fmla="*/ 0 h 8241"/>
                <a:gd name="T46" fmla="*/ 153 w 8279"/>
                <a:gd name="T47" fmla="*/ 0 h 8241"/>
                <a:gd name="T48" fmla="*/ 222 w 8279"/>
                <a:gd name="T49" fmla="*/ 0 h 8241"/>
                <a:gd name="T50" fmla="*/ 301 w 8279"/>
                <a:gd name="T51" fmla="*/ 0 h 8241"/>
                <a:gd name="T52" fmla="*/ 379 w 8279"/>
                <a:gd name="T53" fmla="*/ 0 h 8241"/>
                <a:gd name="T54" fmla="*/ 463 w 8279"/>
                <a:gd name="T55" fmla="*/ 0 h 8241"/>
                <a:gd name="T56" fmla="*/ 552 w 8279"/>
                <a:gd name="T57" fmla="*/ 0 h 8241"/>
                <a:gd name="T58" fmla="*/ 636 w 8279"/>
                <a:gd name="T59" fmla="*/ 0 h 8241"/>
                <a:gd name="T60" fmla="*/ 715 w 8279"/>
                <a:gd name="T61" fmla="*/ 0 h 8241"/>
                <a:gd name="T62" fmla="*/ 793 w 8279"/>
                <a:gd name="T63" fmla="*/ 0 h 8241"/>
                <a:gd name="T64" fmla="*/ 862 w 8279"/>
                <a:gd name="T65" fmla="*/ 0 h 8241"/>
                <a:gd name="T66" fmla="*/ 922 w 8279"/>
                <a:gd name="T67" fmla="*/ 0 h 8241"/>
                <a:gd name="T68" fmla="*/ 976 w 8279"/>
                <a:gd name="T69" fmla="*/ 0 h 8241"/>
                <a:gd name="T70" fmla="*/ 1010 w 8279"/>
                <a:gd name="T71" fmla="*/ 0 h 8241"/>
                <a:gd name="T72" fmla="*/ 1035 w 8279"/>
                <a:gd name="T73" fmla="*/ 0 h 824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41">
                  <a:moveTo>
                    <a:pt x="8279" y="0"/>
                  </a:moveTo>
                  <a:lnTo>
                    <a:pt x="8239" y="827"/>
                  </a:lnTo>
                  <a:lnTo>
                    <a:pt x="8121" y="1656"/>
                  </a:lnTo>
                  <a:lnTo>
                    <a:pt x="7924" y="2445"/>
                  </a:lnTo>
                  <a:lnTo>
                    <a:pt x="7649" y="3233"/>
                  </a:lnTo>
                  <a:lnTo>
                    <a:pt x="7294" y="3942"/>
                  </a:lnTo>
                  <a:lnTo>
                    <a:pt x="6860" y="4613"/>
                  </a:lnTo>
                  <a:lnTo>
                    <a:pt x="6387" y="5244"/>
                  </a:lnTo>
                  <a:lnTo>
                    <a:pt x="5874" y="5835"/>
                  </a:lnTo>
                  <a:lnTo>
                    <a:pt x="5283" y="6348"/>
                  </a:lnTo>
                  <a:lnTo>
                    <a:pt x="4612" y="6820"/>
                  </a:lnTo>
                  <a:lnTo>
                    <a:pt x="3942" y="7254"/>
                  </a:lnTo>
                  <a:lnTo>
                    <a:pt x="3233" y="7609"/>
                  </a:lnTo>
                  <a:lnTo>
                    <a:pt x="2444" y="7886"/>
                  </a:lnTo>
                  <a:lnTo>
                    <a:pt x="1656" y="8082"/>
                  </a:lnTo>
                  <a:lnTo>
                    <a:pt x="827" y="8201"/>
                  </a:lnTo>
                  <a:lnTo>
                    <a:pt x="0" y="8241"/>
                  </a:lnTo>
                  <a:lnTo>
                    <a:pt x="0" y="6545"/>
                  </a:lnTo>
                  <a:lnTo>
                    <a:pt x="0" y="3942"/>
                  </a:lnTo>
                  <a:lnTo>
                    <a:pt x="0" y="1419"/>
                  </a:lnTo>
                  <a:lnTo>
                    <a:pt x="0" y="0"/>
                  </a:lnTo>
                  <a:lnTo>
                    <a:pt x="315" y="0"/>
                  </a:lnTo>
                  <a:lnTo>
                    <a:pt x="709" y="0"/>
                  </a:lnTo>
                  <a:lnTo>
                    <a:pt x="1222" y="0"/>
                  </a:lnTo>
                  <a:lnTo>
                    <a:pt x="1774" y="0"/>
                  </a:lnTo>
                  <a:lnTo>
                    <a:pt x="2405" y="0"/>
                  </a:lnTo>
                  <a:lnTo>
                    <a:pt x="3035" y="0"/>
                  </a:lnTo>
                  <a:lnTo>
                    <a:pt x="3705" y="0"/>
                  </a:lnTo>
                  <a:lnTo>
                    <a:pt x="4415" y="0"/>
                  </a:lnTo>
                  <a:lnTo>
                    <a:pt x="5086" y="0"/>
                  </a:lnTo>
                  <a:lnTo>
                    <a:pt x="5716" y="0"/>
                  </a:lnTo>
                  <a:lnTo>
                    <a:pt x="6347" y="0"/>
                  </a:lnTo>
                  <a:lnTo>
                    <a:pt x="6899" y="0"/>
                  </a:lnTo>
                  <a:lnTo>
                    <a:pt x="7372" y="0"/>
                  </a:lnTo>
                  <a:lnTo>
                    <a:pt x="7806" y="0"/>
                  </a:lnTo>
                  <a:lnTo>
                    <a:pt x="8082" y="0"/>
                  </a:lnTo>
                  <a:lnTo>
                    <a:pt x="8279" y="0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613" name="Freeform 43">
              <a:extLst>
                <a:ext uri="{FF2B5EF4-FFF2-40B4-BE49-F238E27FC236}">
                  <a16:creationId xmlns:a16="http://schemas.microsoft.com/office/drawing/2014/main" id="{3F733979-8A72-47F7-AC68-6D52E61EE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2259"/>
              <a:ext cx="1034" cy="1035"/>
            </a:xfrm>
            <a:custGeom>
              <a:avLst/>
              <a:gdLst>
                <a:gd name="T0" fmla="*/ 0 w 8279"/>
                <a:gd name="T1" fmla="*/ 1035 h 8279"/>
                <a:gd name="T2" fmla="*/ 5 w 8279"/>
                <a:gd name="T3" fmla="*/ 932 h 8279"/>
                <a:gd name="T4" fmla="*/ 20 w 8279"/>
                <a:gd name="T5" fmla="*/ 828 h 8279"/>
                <a:gd name="T6" fmla="*/ 44 w 8279"/>
                <a:gd name="T7" fmla="*/ 729 h 8279"/>
                <a:gd name="T8" fmla="*/ 84 w 8279"/>
                <a:gd name="T9" fmla="*/ 631 h 8279"/>
                <a:gd name="T10" fmla="*/ 123 w 8279"/>
                <a:gd name="T11" fmla="*/ 542 h 8279"/>
                <a:gd name="T12" fmla="*/ 177 w 8279"/>
                <a:gd name="T13" fmla="*/ 458 h 8279"/>
                <a:gd name="T14" fmla="*/ 236 w 8279"/>
                <a:gd name="T15" fmla="*/ 375 h 8279"/>
                <a:gd name="T16" fmla="*/ 305 w 8279"/>
                <a:gd name="T17" fmla="*/ 301 h 8279"/>
                <a:gd name="T18" fmla="*/ 374 w 8279"/>
                <a:gd name="T19" fmla="*/ 237 h 8279"/>
                <a:gd name="T20" fmla="*/ 458 w 8279"/>
                <a:gd name="T21" fmla="*/ 177 h 8279"/>
                <a:gd name="T22" fmla="*/ 542 w 8279"/>
                <a:gd name="T23" fmla="*/ 123 h 8279"/>
                <a:gd name="T24" fmla="*/ 630 w 8279"/>
                <a:gd name="T25" fmla="*/ 79 h 8279"/>
                <a:gd name="T26" fmla="*/ 729 w 8279"/>
                <a:gd name="T27" fmla="*/ 44 h 8279"/>
                <a:gd name="T28" fmla="*/ 827 w 8279"/>
                <a:gd name="T29" fmla="*/ 20 h 8279"/>
                <a:gd name="T30" fmla="*/ 930 w 8279"/>
                <a:gd name="T31" fmla="*/ 5 h 8279"/>
                <a:gd name="T32" fmla="*/ 1034 w 8279"/>
                <a:gd name="T33" fmla="*/ 0 h 8279"/>
                <a:gd name="T34" fmla="*/ 1034 w 8279"/>
                <a:gd name="T35" fmla="*/ 212 h 8279"/>
                <a:gd name="T36" fmla="*/ 1034 w 8279"/>
                <a:gd name="T37" fmla="*/ 537 h 8279"/>
                <a:gd name="T38" fmla="*/ 1034 w 8279"/>
                <a:gd name="T39" fmla="*/ 858 h 8279"/>
                <a:gd name="T40" fmla="*/ 1034 w 8279"/>
                <a:gd name="T41" fmla="*/ 1035 h 8279"/>
                <a:gd name="T42" fmla="*/ 995 w 8279"/>
                <a:gd name="T43" fmla="*/ 1035 h 8279"/>
                <a:gd name="T44" fmla="*/ 940 w 8279"/>
                <a:gd name="T45" fmla="*/ 1035 h 8279"/>
                <a:gd name="T46" fmla="*/ 881 w 8279"/>
                <a:gd name="T47" fmla="*/ 1035 h 8279"/>
                <a:gd name="T48" fmla="*/ 807 w 8279"/>
                <a:gd name="T49" fmla="*/ 1035 h 8279"/>
                <a:gd name="T50" fmla="*/ 734 w 8279"/>
                <a:gd name="T51" fmla="*/ 1035 h 8279"/>
                <a:gd name="T52" fmla="*/ 650 w 8279"/>
                <a:gd name="T53" fmla="*/ 1035 h 8279"/>
                <a:gd name="T54" fmla="*/ 566 w 8279"/>
                <a:gd name="T55" fmla="*/ 1035 h 8279"/>
                <a:gd name="T56" fmla="*/ 482 w 8279"/>
                <a:gd name="T57" fmla="*/ 1035 h 8279"/>
                <a:gd name="T58" fmla="*/ 394 w 8279"/>
                <a:gd name="T59" fmla="*/ 1035 h 8279"/>
                <a:gd name="T60" fmla="*/ 315 w 8279"/>
                <a:gd name="T61" fmla="*/ 1035 h 8279"/>
                <a:gd name="T62" fmla="*/ 241 w 8279"/>
                <a:gd name="T63" fmla="*/ 1035 h 8279"/>
                <a:gd name="T64" fmla="*/ 172 w 8279"/>
                <a:gd name="T65" fmla="*/ 1035 h 8279"/>
                <a:gd name="T66" fmla="*/ 108 w 8279"/>
                <a:gd name="T67" fmla="*/ 1035 h 8279"/>
                <a:gd name="T68" fmla="*/ 59 w 8279"/>
                <a:gd name="T69" fmla="*/ 1035 h 8279"/>
                <a:gd name="T70" fmla="*/ 25 w 8279"/>
                <a:gd name="T71" fmla="*/ 1035 h 8279"/>
                <a:gd name="T72" fmla="*/ 0 w 8279"/>
                <a:gd name="T73" fmla="*/ 1035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0" y="8279"/>
                  </a:moveTo>
                  <a:lnTo>
                    <a:pt x="38" y="7452"/>
                  </a:lnTo>
                  <a:lnTo>
                    <a:pt x="157" y="6623"/>
                  </a:lnTo>
                  <a:lnTo>
                    <a:pt x="355" y="5834"/>
                  </a:lnTo>
                  <a:lnTo>
                    <a:pt x="670" y="5046"/>
                  </a:lnTo>
                  <a:lnTo>
                    <a:pt x="985" y="4337"/>
                  </a:lnTo>
                  <a:lnTo>
                    <a:pt x="1419" y="3666"/>
                  </a:lnTo>
                  <a:lnTo>
                    <a:pt x="1892" y="2996"/>
                  </a:lnTo>
                  <a:lnTo>
                    <a:pt x="2444" y="2404"/>
                  </a:lnTo>
                  <a:lnTo>
                    <a:pt x="2996" y="1892"/>
                  </a:lnTo>
                  <a:lnTo>
                    <a:pt x="3666" y="1419"/>
                  </a:lnTo>
                  <a:lnTo>
                    <a:pt x="4337" y="985"/>
                  </a:lnTo>
                  <a:lnTo>
                    <a:pt x="5046" y="630"/>
                  </a:lnTo>
                  <a:lnTo>
                    <a:pt x="5834" y="355"/>
                  </a:lnTo>
                  <a:lnTo>
                    <a:pt x="6623" y="157"/>
                  </a:lnTo>
                  <a:lnTo>
                    <a:pt x="7450" y="38"/>
                  </a:lnTo>
                  <a:lnTo>
                    <a:pt x="8279" y="0"/>
                  </a:lnTo>
                  <a:lnTo>
                    <a:pt x="8279" y="1694"/>
                  </a:lnTo>
                  <a:lnTo>
                    <a:pt x="8279" y="4297"/>
                  </a:lnTo>
                  <a:lnTo>
                    <a:pt x="8279" y="6860"/>
                  </a:lnTo>
                  <a:lnTo>
                    <a:pt x="8279" y="8279"/>
                  </a:lnTo>
                  <a:lnTo>
                    <a:pt x="7964" y="8279"/>
                  </a:lnTo>
                  <a:lnTo>
                    <a:pt x="7530" y="8279"/>
                  </a:lnTo>
                  <a:lnTo>
                    <a:pt x="7057" y="8279"/>
                  </a:lnTo>
                  <a:lnTo>
                    <a:pt x="6465" y="8279"/>
                  </a:lnTo>
                  <a:lnTo>
                    <a:pt x="5874" y="8279"/>
                  </a:lnTo>
                  <a:lnTo>
                    <a:pt x="5204" y="8279"/>
                  </a:lnTo>
                  <a:lnTo>
                    <a:pt x="4534" y="8279"/>
                  </a:lnTo>
                  <a:lnTo>
                    <a:pt x="3863" y="8279"/>
                  </a:lnTo>
                  <a:lnTo>
                    <a:pt x="3153" y="8279"/>
                  </a:lnTo>
                  <a:lnTo>
                    <a:pt x="2523" y="8279"/>
                  </a:lnTo>
                  <a:lnTo>
                    <a:pt x="1931" y="8279"/>
                  </a:lnTo>
                  <a:lnTo>
                    <a:pt x="1379" y="8279"/>
                  </a:lnTo>
                  <a:lnTo>
                    <a:pt x="867" y="8279"/>
                  </a:lnTo>
                  <a:lnTo>
                    <a:pt x="473" y="8279"/>
                  </a:lnTo>
                  <a:lnTo>
                    <a:pt x="197" y="8279"/>
                  </a:lnTo>
                  <a:lnTo>
                    <a:pt x="0" y="8279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614" name="Freeform 44">
              <a:extLst>
                <a:ext uri="{FF2B5EF4-FFF2-40B4-BE49-F238E27FC236}">
                  <a16:creationId xmlns:a16="http://schemas.microsoft.com/office/drawing/2014/main" id="{6FC1048A-F927-44E3-BA4D-F7C9DF548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2259"/>
              <a:ext cx="1035" cy="1035"/>
            </a:xfrm>
            <a:custGeom>
              <a:avLst/>
              <a:gdLst>
                <a:gd name="T0" fmla="*/ 0 w 8279"/>
                <a:gd name="T1" fmla="*/ 0 h 8279"/>
                <a:gd name="T2" fmla="*/ 103 w 8279"/>
                <a:gd name="T3" fmla="*/ 5 h 8279"/>
                <a:gd name="T4" fmla="*/ 207 w 8279"/>
                <a:gd name="T5" fmla="*/ 20 h 8279"/>
                <a:gd name="T6" fmla="*/ 306 w 8279"/>
                <a:gd name="T7" fmla="*/ 44 h 8279"/>
                <a:gd name="T8" fmla="*/ 404 w 8279"/>
                <a:gd name="T9" fmla="*/ 79 h 8279"/>
                <a:gd name="T10" fmla="*/ 493 w 8279"/>
                <a:gd name="T11" fmla="*/ 123 h 8279"/>
                <a:gd name="T12" fmla="*/ 577 w 8279"/>
                <a:gd name="T13" fmla="*/ 177 h 8279"/>
                <a:gd name="T14" fmla="*/ 660 w 8279"/>
                <a:gd name="T15" fmla="*/ 237 h 8279"/>
                <a:gd name="T16" fmla="*/ 734 w 8279"/>
                <a:gd name="T17" fmla="*/ 301 h 8279"/>
                <a:gd name="T18" fmla="*/ 798 w 8279"/>
                <a:gd name="T19" fmla="*/ 375 h 8279"/>
                <a:gd name="T20" fmla="*/ 858 w 8279"/>
                <a:gd name="T21" fmla="*/ 458 h 8279"/>
                <a:gd name="T22" fmla="*/ 912 w 8279"/>
                <a:gd name="T23" fmla="*/ 542 h 8279"/>
                <a:gd name="T24" fmla="*/ 956 w 8279"/>
                <a:gd name="T25" fmla="*/ 631 h 8279"/>
                <a:gd name="T26" fmla="*/ 991 w 8279"/>
                <a:gd name="T27" fmla="*/ 729 h 8279"/>
                <a:gd name="T28" fmla="*/ 1015 w 8279"/>
                <a:gd name="T29" fmla="*/ 828 h 8279"/>
                <a:gd name="T30" fmla="*/ 1030 w 8279"/>
                <a:gd name="T31" fmla="*/ 932 h 8279"/>
                <a:gd name="T32" fmla="*/ 1035 w 8279"/>
                <a:gd name="T33" fmla="*/ 1035 h 8279"/>
                <a:gd name="T34" fmla="*/ 1000 w 8279"/>
                <a:gd name="T35" fmla="*/ 1035 h 8279"/>
                <a:gd name="T36" fmla="*/ 951 w 8279"/>
                <a:gd name="T37" fmla="*/ 1035 h 8279"/>
                <a:gd name="T38" fmla="*/ 892 w 8279"/>
                <a:gd name="T39" fmla="*/ 1035 h 8279"/>
                <a:gd name="T40" fmla="*/ 823 w 8279"/>
                <a:gd name="T41" fmla="*/ 1035 h 8279"/>
                <a:gd name="T42" fmla="*/ 749 w 8279"/>
                <a:gd name="T43" fmla="*/ 1035 h 8279"/>
                <a:gd name="T44" fmla="*/ 665 w 8279"/>
                <a:gd name="T45" fmla="*/ 1035 h 8279"/>
                <a:gd name="T46" fmla="*/ 582 w 8279"/>
                <a:gd name="T47" fmla="*/ 1035 h 8279"/>
                <a:gd name="T48" fmla="*/ 498 w 8279"/>
                <a:gd name="T49" fmla="*/ 1035 h 8279"/>
                <a:gd name="T50" fmla="*/ 409 w 8279"/>
                <a:gd name="T51" fmla="*/ 1035 h 8279"/>
                <a:gd name="T52" fmla="*/ 325 w 8279"/>
                <a:gd name="T53" fmla="*/ 1035 h 8279"/>
                <a:gd name="T54" fmla="*/ 251 w 8279"/>
                <a:gd name="T55" fmla="*/ 1035 h 8279"/>
                <a:gd name="T56" fmla="*/ 177 w 8279"/>
                <a:gd name="T57" fmla="*/ 1035 h 8279"/>
                <a:gd name="T58" fmla="*/ 113 w 8279"/>
                <a:gd name="T59" fmla="*/ 1035 h 8279"/>
                <a:gd name="T60" fmla="*/ 64 w 8279"/>
                <a:gd name="T61" fmla="*/ 1035 h 8279"/>
                <a:gd name="T62" fmla="*/ 25 w 8279"/>
                <a:gd name="T63" fmla="*/ 1035 h 8279"/>
                <a:gd name="T64" fmla="*/ 0 w 8279"/>
                <a:gd name="T65" fmla="*/ 1035 h 8279"/>
                <a:gd name="T66" fmla="*/ 0 w 8279"/>
                <a:gd name="T67" fmla="*/ 808 h 8279"/>
                <a:gd name="T68" fmla="*/ 0 w 8279"/>
                <a:gd name="T69" fmla="*/ 478 h 8279"/>
                <a:gd name="T70" fmla="*/ 0 w 8279"/>
                <a:gd name="T71" fmla="*/ 168 h 8279"/>
                <a:gd name="T72" fmla="*/ 0 w 8279"/>
                <a:gd name="T73" fmla="*/ 0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0" y="0"/>
                  </a:moveTo>
                  <a:lnTo>
                    <a:pt x="827" y="38"/>
                  </a:lnTo>
                  <a:lnTo>
                    <a:pt x="1656" y="157"/>
                  </a:lnTo>
                  <a:lnTo>
                    <a:pt x="2444" y="355"/>
                  </a:lnTo>
                  <a:lnTo>
                    <a:pt x="3233" y="630"/>
                  </a:lnTo>
                  <a:lnTo>
                    <a:pt x="3942" y="985"/>
                  </a:lnTo>
                  <a:lnTo>
                    <a:pt x="4612" y="1419"/>
                  </a:lnTo>
                  <a:lnTo>
                    <a:pt x="5283" y="1892"/>
                  </a:lnTo>
                  <a:lnTo>
                    <a:pt x="5874" y="2404"/>
                  </a:lnTo>
                  <a:lnTo>
                    <a:pt x="6387" y="2996"/>
                  </a:lnTo>
                  <a:lnTo>
                    <a:pt x="6860" y="3666"/>
                  </a:lnTo>
                  <a:lnTo>
                    <a:pt x="7294" y="4337"/>
                  </a:lnTo>
                  <a:lnTo>
                    <a:pt x="7649" y="5046"/>
                  </a:lnTo>
                  <a:lnTo>
                    <a:pt x="7924" y="5834"/>
                  </a:lnTo>
                  <a:lnTo>
                    <a:pt x="8121" y="6623"/>
                  </a:lnTo>
                  <a:lnTo>
                    <a:pt x="8239" y="7452"/>
                  </a:lnTo>
                  <a:lnTo>
                    <a:pt x="8279" y="8279"/>
                  </a:lnTo>
                  <a:lnTo>
                    <a:pt x="8003" y="8279"/>
                  </a:lnTo>
                  <a:lnTo>
                    <a:pt x="7609" y="8279"/>
                  </a:lnTo>
                  <a:lnTo>
                    <a:pt x="7135" y="8279"/>
                  </a:lnTo>
                  <a:lnTo>
                    <a:pt x="6584" y="8279"/>
                  </a:lnTo>
                  <a:lnTo>
                    <a:pt x="5993" y="8279"/>
                  </a:lnTo>
                  <a:lnTo>
                    <a:pt x="5322" y="8279"/>
                  </a:lnTo>
                  <a:lnTo>
                    <a:pt x="4652" y="8279"/>
                  </a:lnTo>
                  <a:lnTo>
                    <a:pt x="3982" y="8279"/>
                  </a:lnTo>
                  <a:lnTo>
                    <a:pt x="3272" y="8279"/>
                  </a:lnTo>
                  <a:lnTo>
                    <a:pt x="2601" y="8279"/>
                  </a:lnTo>
                  <a:lnTo>
                    <a:pt x="2011" y="8279"/>
                  </a:lnTo>
                  <a:lnTo>
                    <a:pt x="1419" y="8279"/>
                  </a:lnTo>
                  <a:lnTo>
                    <a:pt x="907" y="8279"/>
                  </a:lnTo>
                  <a:lnTo>
                    <a:pt x="512" y="8279"/>
                  </a:lnTo>
                  <a:lnTo>
                    <a:pt x="197" y="8279"/>
                  </a:lnTo>
                  <a:lnTo>
                    <a:pt x="0" y="8279"/>
                  </a:lnTo>
                  <a:lnTo>
                    <a:pt x="0" y="6465"/>
                  </a:lnTo>
                  <a:lnTo>
                    <a:pt x="0" y="3824"/>
                  </a:lnTo>
                  <a:lnTo>
                    <a:pt x="0" y="1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615" name="Freeform 45">
              <a:extLst>
                <a:ext uri="{FF2B5EF4-FFF2-40B4-BE49-F238E27FC236}">
                  <a16:creationId xmlns:a16="http://schemas.microsoft.com/office/drawing/2014/main" id="{2AFB2B44-89EE-4264-9474-80232AECB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3294"/>
              <a:ext cx="932" cy="931"/>
            </a:xfrm>
            <a:custGeom>
              <a:avLst/>
              <a:gdLst>
                <a:gd name="T0" fmla="*/ 932 w 7451"/>
                <a:gd name="T1" fmla="*/ 0 h 7452"/>
                <a:gd name="T2" fmla="*/ 927 w 7451"/>
                <a:gd name="T3" fmla="*/ 94 h 7452"/>
                <a:gd name="T4" fmla="*/ 912 w 7451"/>
                <a:gd name="T5" fmla="*/ 187 h 7452"/>
                <a:gd name="T6" fmla="*/ 892 w 7451"/>
                <a:gd name="T7" fmla="*/ 276 h 7452"/>
                <a:gd name="T8" fmla="*/ 858 w 7451"/>
                <a:gd name="T9" fmla="*/ 360 h 7452"/>
                <a:gd name="T10" fmla="*/ 819 w 7451"/>
                <a:gd name="T11" fmla="*/ 443 h 7452"/>
                <a:gd name="T12" fmla="*/ 774 w 7451"/>
                <a:gd name="T13" fmla="*/ 522 h 7452"/>
                <a:gd name="T14" fmla="*/ 720 w 7451"/>
                <a:gd name="T15" fmla="*/ 591 h 7452"/>
                <a:gd name="T16" fmla="*/ 661 w 7451"/>
                <a:gd name="T17" fmla="*/ 655 h 7452"/>
                <a:gd name="T18" fmla="*/ 592 w 7451"/>
                <a:gd name="T19" fmla="*/ 719 h 7452"/>
                <a:gd name="T20" fmla="*/ 523 w 7451"/>
                <a:gd name="T21" fmla="*/ 773 h 7452"/>
                <a:gd name="T22" fmla="*/ 444 w 7451"/>
                <a:gd name="T23" fmla="*/ 818 h 7452"/>
                <a:gd name="T24" fmla="*/ 365 w 7451"/>
                <a:gd name="T25" fmla="*/ 857 h 7452"/>
                <a:gd name="T26" fmla="*/ 276 w 7451"/>
                <a:gd name="T27" fmla="*/ 887 h 7452"/>
                <a:gd name="T28" fmla="*/ 187 w 7451"/>
                <a:gd name="T29" fmla="*/ 911 h 7452"/>
                <a:gd name="T30" fmla="*/ 94 w 7451"/>
                <a:gd name="T31" fmla="*/ 926 h 7452"/>
                <a:gd name="T32" fmla="*/ 0 w 7451"/>
                <a:gd name="T33" fmla="*/ 931 h 7452"/>
                <a:gd name="T34" fmla="*/ 0 w 7451"/>
                <a:gd name="T35" fmla="*/ 749 h 7452"/>
                <a:gd name="T36" fmla="*/ 0 w 7451"/>
                <a:gd name="T37" fmla="*/ 443 h 7452"/>
                <a:gd name="T38" fmla="*/ 0 w 7451"/>
                <a:gd name="T39" fmla="*/ 153 h 7452"/>
                <a:gd name="T40" fmla="*/ 0 w 7451"/>
                <a:gd name="T41" fmla="*/ 0 h 7452"/>
                <a:gd name="T42" fmla="*/ 34 w 7451"/>
                <a:gd name="T43" fmla="*/ 0 h 7452"/>
                <a:gd name="T44" fmla="*/ 84 w 7451"/>
                <a:gd name="T45" fmla="*/ 0 h 7452"/>
                <a:gd name="T46" fmla="*/ 143 w 7451"/>
                <a:gd name="T47" fmla="*/ 0 h 7452"/>
                <a:gd name="T48" fmla="*/ 207 w 7451"/>
                <a:gd name="T49" fmla="*/ 0 h 7452"/>
                <a:gd name="T50" fmla="*/ 276 w 7451"/>
                <a:gd name="T51" fmla="*/ 0 h 7452"/>
                <a:gd name="T52" fmla="*/ 350 w 7451"/>
                <a:gd name="T53" fmla="*/ 0 h 7452"/>
                <a:gd name="T54" fmla="*/ 424 w 7451"/>
                <a:gd name="T55" fmla="*/ 0 h 7452"/>
                <a:gd name="T56" fmla="*/ 503 w 7451"/>
                <a:gd name="T57" fmla="*/ 0 h 7452"/>
                <a:gd name="T58" fmla="*/ 577 w 7451"/>
                <a:gd name="T59" fmla="*/ 0 h 7452"/>
                <a:gd name="T60" fmla="*/ 651 w 7451"/>
                <a:gd name="T61" fmla="*/ 0 h 7452"/>
                <a:gd name="T62" fmla="*/ 720 w 7451"/>
                <a:gd name="T63" fmla="*/ 0 h 7452"/>
                <a:gd name="T64" fmla="*/ 784 w 7451"/>
                <a:gd name="T65" fmla="*/ 0 h 7452"/>
                <a:gd name="T66" fmla="*/ 838 w 7451"/>
                <a:gd name="T67" fmla="*/ 0 h 7452"/>
                <a:gd name="T68" fmla="*/ 883 w 7451"/>
                <a:gd name="T69" fmla="*/ 0 h 7452"/>
                <a:gd name="T70" fmla="*/ 912 w 7451"/>
                <a:gd name="T71" fmla="*/ 0 h 7452"/>
                <a:gd name="T72" fmla="*/ 932 w 7451"/>
                <a:gd name="T73" fmla="*/ 0 h 74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52">
                  <a:moveTo>
                    <a:pt x="7451" y="0"/>
                  </a:moveTo>
                  <a:lnTo>
                    <a:pt x="7412" y="749"/>
                  </a:lnTo>
                  <a:lnTo>
                    <a:pt x="7294" y="1498"/>
                  </a:lnTo>
                  <a:lnTo>
                    <a:pt x="7135" y="2208"/>
                  </a:lnTo>
                  <a:lnTo>
                    <a:pt x="6860" y="2878"/>
                  </a:lnTo>
                  <a:lnTo>
                    <a:pt x="6545" y="3548"/>
                  </a:lnTo>
                  <a:lnTo>
                    <a:pt x="6190" y="4179"/>
                  </a:lnTo>
                  <a:lnTo>
                    <a:pt x="5756" y="4731"/>
                  </a:lnTo>
                  <a:lnTo>
                    <a:pt x="5283" y="5244"/>
                  </a:lnTo>
                  <a:lnTo>
                    <a:pt x="4731" y="5756"/>
                  </a:lnTo>
                  <a:lnTo>
                    <a:pt x="4179" y="6190"/>
                  </a:lnTo>
                  <a:lnTo>
                    <a:pt x="3548" y="6545"/>
                  </a:lnTo>
                  <a:lnTo>
                    <a:pt x="2917" y="6860"/>
                  </a:lnTo>
                  <a:lnTo>
                    <a:pt x="2208" y="7097"/>
                  </a:lnTo>
                  <a:lnTo>
                    <a:pt x="1498" y="7294"/>
                  </a:lnTo>
                  <a:lnTo>
                    <a:pt x="749" y="7412"/>
                  </a:lnTo>
                  <a:lnTo>
                    <a:pt x="0" y="7452"/>
                  </a:lnTo>
                  <a:lnTo>
                    <a:pt x="0" y="5993"/>
                  </a:lnTo>
                  <a:lnTo>
                    <a:pt x="0" y="3548"/>
                  </a:lnTo>
                  <a:lnTo>
                    <a:pt x="0" y="1222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670" y="0"/>
                  </a:lnTo>
                  <a:lnTo>
                    <a:pt x="1144" y="0"/>
                  </a:lnTo>
                  <a:lnTo>
                    <a:pt x="1656" y="0"/>
                  </a:lnTo>
                  <a:lnTo>
                    <a:pt x="2208" y="0"/>
                  </a:lnTo>
                  <a:lnTo>
                    <a:pt x="2798" y="0"/>
                  </a:lnTo>
                  <a:lnTo>
                    <a:pt x="3390" y="0"/>
                  </a:lnTo>
                  <a:lnTo>
                    <a:pt x="4021" y="0"/>
                  </a:lnTo>
                  <a:lnTo>
                    <a:pt x="4612" y="0"/>
                  </a:lnTo>
                  <a:lnTo>
                    <a:pt x="5204" y="0"/>
                  </a:lnTo>
                  <a:lnTo>
                    <a:pt x="5756" y="0"/>
                  </a:lnTo>
                  <a:lnTo>
                    <a:pt x="6268" y="0"/>
                  </a:lnTo>
                  <a:lnTo>
                    <a:pt x="6702" y="0"/>
                  </a:lnTo>
                  <a:lnTo>
                    <a:pt x="7057" y="0"/>
                  </a:lnTo>
                  <a:lnTo>
                    <a:pt x="7294" y="0"/>
                  </a:lnTo>
                  <a:lnTo>
                    <a:pt x="7451" y="0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616" name="Freeform 46">
              <a:extLst>
                <a:ext uri="{FF2B5EF4-FFF2-40B4-BE49-F238E27FC236}">
                  <a16:creationId xmlns:a16="http://schemas.microsoft.com/office/drawing/2014/main" id="{CCEA0EC6-9E25-48BD-8174-FEF263A73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" y="3294"/>
              <a:ext cx="936" cy="931"/>
            </a:xfrm>
            <a:custGeom>
              <a:avLst/>
              <a:gdLst>
                <a:gd name="T0" fmla="*/ 936 w 7491"/>
                <a:gd name="T1" fmla="*/ 931 h 7452"/>
                <a:gd name="T2" fmla="*/ 842 w 7491"/>
                <a:gd name="T3" fmla="*/ 926 h 7452"/>
                <a:gd name="T4" fmla="*/ 749 w 7491"/>
                <a:gd name="T5" fmla="*/ 911 h 7452"/>
                <a:gd name="T6" fmla="*/ 655 w 7491"/>
                <a:gd name="T7" fmla="*/ 887 h 7452"/>
                <a:gd name="T8" fmla="*/ 571 w 7491"/>
                <a:gd name="T9" fmla="*/ 857 h 7452"/>
                <a:gd name="T10" fmla="*/ 488 w 7491"/>
                <a:gd name="T11" fmla="*/ 818 h 7452"/>
                <a:gd name="T12" fmla="*/ 414 w 7491"/>
                <a:gd name="T13" fmla="*/ 773 h 7452"/>
                <a:gd name="T14" fmla="*/ 340 w 7491"/>
                <a:gd name="T15" fmla="*/ 719 h 7452"/>
                <a:gd name="T16" fmla="*/ 276 w 7491"/>
                <a:gd name="T17" fmla="*/ 655 h 7452"/>
                <a:gd name="T18" fmla="*/ 212 w 7491"/>
                <a:gd name="T19" fmla="*/ 591 h 7452"/>
                <a:gd name="T20" fmla="*/ 158 w 7491"/>
                <a:gd name="T21" fmla="*/ 522 h 7452"/>
                <a:gd name="T22" fmla="*/ 113 w 7491"/>
                <a:gd name="T23" fmla="*/ 443 h 7452"/>
                <a:gd name="T24" fmla="*/ 74 w 7491"/>
                <a:gd name="T25" fmla="*/ 360 h 7452"/>
                <a:gd name="T26" fmla="*/ 44 w 7491"/>
                <a:gd name="T27" fmla="*/ 276 h 7452"/>
                <a:gd name="T28" fmla="*/ 20 w 7491"/>
                <a:gd name="T29" fmla="*/ 187 h 7452"/>
                <a:gd name="T30" fmla="*/ 5 w 7491"/>
                <a:gd name="T31" fmla="*/ 94 h 7452"/>
                <a:gd name="T32" fmla="*/ 0 w 7491"/>
                <a:gd name="T33" fmla="*/ 0 h 7452"/>
                <a:gd name="T34" fmla="*/ 30 w 7491"/>
                <a:gd name="T35" fmla="*/ 0 h 7452"/>
                <a:gd name="T36" fmla="*/ 69 w 7491"/>
                <a:gd name="T37" fmla="*/ 0 h 7452"/>
                <a:gd name="T38" fmla="*/ 123 w 7491"/>
                <a:gd name="T39" fmla="*/ 0 h 7452"/>
                <a:gd name="T40" fmla="*/ 182 w 7491"/>
                <a:gd name="T41" fmla="*/ 0 h 7452"/>
                <a:gd name="T42" fmla="*/ 256 w 7491"/>
                <a:gd name="T43" fmla="*/ 0 h 7452"/>
                <a:gd name="T44" fmla="*/ 330 w 7491"/>
                <a:gd name="T45" fmla="*/ 0 h 7452"/>
                <a:gd name="T46" fmla="*/ 409 w 7491"/>
                <a:gd name="T47" fmla="*/ 0 h 7452"/>
                <a:gd name="T48" fmla="*/ 488 w 7491"/>
                <a:gd name="T49" fmla="*/ 0 h 7452"/>
                <a:gd name="T50" fmla="*/ 567 w 7491"/>
                <a:gd name="T51" fmla="*/ 0 h 7452"/>
                <a:gd name="T52" fmla="*/ 645 w 7491"/>
                <a:gd name="T53" fmla="*/ 0 h 7452"/>
                <a:gd name="T54" fmla="*/ 714 w 7491"/>
                <a:gd name="T55" fmla="*/ 0 h 7452"/>
                <a:gd name="T56" fmla="*/ 783 w 7491"/>
                <a:gd name="T57" fmla="*/ 0 h 7452"/>
                <a:gd name="T58" fmla="*/ 837 w 7491"/>
                <a:gd name="T59" fmla="*/ 0 h 7452"/>
                <a:gd name="T60" fmla="*/ 887 w 7491"/>
                <a:gd name="T61" fmla="*/ 0 h 7452"/>
                <a:gd name="T62" fmla="*/ 916 w 7491"/>
                <a:gd name="T63" fmla="*/ 0 h 7452"/>
                <a:gd name="T64" fmla="*/ 936 w 7491"/>
                <a:gd name="T65" fmla="*/ 0 h 7452"/>
                <a:gd name="T66" fmla="*/ 936 w 7491"/>
                <a:gd name="T67" fmla="*/ 202 h 7452"/>
                <a:gd name="T68" fmla="*/ 936 w 7491"/>
                <a:gd name="T69" fmla="*/ 502 h 7452"/>
                <a:gd name="T70" fmla="*/ 936 w 7491"/>
                <a:gd name="T71" fmla="*/ 778 h 7452"/>
                <a:gd name="T72" fmla="*/ 936 w 7491"/>
                <a:gd name="T73" fmla="*/ 931 h 74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91" h="7452">
                  <a:moveTo>
                    <a:pt x="7491" y="7452"/>
                  </a:moveTo>
                  <a:lnTo>
                    <a:pt x="6742" y="7412"/>
                  </a:lnTo>
                  <a:lnTo>
                    <a:pt x="5992" y="7294"/>
                  </a:lnTo>
                  <a:lnTo>
                    <a:pt x="5243" y="7097"/>
                  </a:lnTo>
                  <a:lnTo>
                    <a:pt x="4573" y="6860"/>
                  </a:lnTo>
                  <a:lnTo>
                    <a:pt x="3903" y="6545"/>
                  </a:lnTo>
                  <a:lnTo>
                    <a:pt x="3312" y="6190"/>
                  </a:lnTo>
                  <a:lnTo>
                    <a:pt x="2720" y="5756"/>
                  </a:lnTo>
                  <a:lnTo>
                    <a:pt x="2208" y="5244"/>
                  </a:lnTo>
                  <a:lnTo>
                    <a:pt x="1695" y="4731"/>
                  </a:lnTo>
                  <a:lnTo>
                    <a:pt x="1261" y="4179"/>
                  </a:lnTo>
                  <a:lnTo>
                    <a:pt x="906" y="3548"/>
                  </a:lnTo>
                  <a:lnTo>
                    <a:pt x="591" y="2878"/>
                  </a:lnTo>
                  <a:lnTo>
                    <a:pt x="354" y="2208"/>
                  </a:lnTo>
                  <a:lnTo>
                    <a:pt x="157" y="1498"/>
                  </a:lnTo>
                  <a:lnTo>
                    <a:pt x="39" y="749"/>
                  </a:lnTo>
                  <a:lnTo>
                    <a:pt x="0" y="0"/>
                  </a:lnTo>
                  <a:lnTo>
                    <a:pt x="237" y="0"/>
                  </a:lnTo>
                  <a:lnTo>
                    <a:pt x="552" y="0"/>
                  </a:lnTo>
                  <a:lnTo>
                    <a:pt x="986" y="0"/>
                  </a:lnTo>
                  <a:lnTo>
                    <a:pt x="1458" y="0"/>
                  </a:lnTo>
                  <a:lnTo>
                    <a:pt x="2050" y="0"/>
                  </a:lnTo>
                  <a:lnTo>
                    <a:pt x="2642" y="0"/>
                  </a:lnTo>
                  <a:lnTo>
                    <a:pt x="3272" y="0"/>
                  </a:lnTo>
                  <a:lnTo>
                    <a:pt x="3903" y="0"/>
                  </a:lnTo>
                  <a:lnTo>
                    <a:pt x="4534" y="0"/>
                  </a:lnTo>
                  <a:lnTo>
                    <a:pt x="5165" y="0"/>
                  </a:lnTo>
                  <a:lnTo>
                    <a:pt x="5717" y="0"/>
                  </a:lnTo>
                  <a:lnTo>
                    <a:pt x="6269" y="0"/>
                  </a:lnTo>
                  <a:lnTo>
                    <a:pt x="6702" y="0"/>
                  </a:lnTo>
                  <a:lnTo>
                    <a:pt x="7096" y="0"/>
                  </a:lnTo>
                  <a:lnTo>
                    <a:pt x="7333" y="0"/>
                  </a:lnTo>
                  <a:lnTo>
                    <a:pt x="7491" y="0"/>
                  </a:lnTo>
                  <a:lnTo>
                    <a:pt x="7491" y="1616"/>
                  </a:lnTo>
                  <a:lnTo>
                    <a:pt x="7491" y="4022"/>
                  </a:lnTo>
                  <a:lnTo>
                    <a:pt x="7491" y="6230"/>
                  </a:lnTo>
                  <a:lnTo>
                    <a:pt x="7491" y="7452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617" name="Freeform 47">
              <a:extLst>
                <a:ext uri="{FF2B5EF4-FFF2-40B4-BE49-F238E27FC236}">
                  <a16:creationId xmlns:a16="http://schemas.microsoft.com/office/drawing/2014/main" id="{3AC7BD93-7944-4A7C-9128-3DA7AAA60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" y="2357"/>
              <a:ext cx="932" cy="937"/>
            </a:xfrm>
            <a:custGeom>
              <a:avLst/>
              <a:gdLst>
                <a:gd name="T0" fmla="*/ 0 w 7451"/>
                <a:gd name="T1" fmla="*/ 932 h 7491"/>
                <a:gd name="T2" fmla="*/ 5 w 7451"/>
                <a:gd name="T3" fmla="*/ 838 h 7491"/>
                <a:gd name="T4" fmla="*/ 20 w 7451"/>
                <a:gd name="T5" fmla="*/ 745 h 7491"/>
                <a:gd name="T6" fmla="*/ 44 w 7451"/>
                <a:gd name="T7" fmla="*/ 656 h 7491"/>
                <a:gd name="T8" fmla="*/ 74 w 7451"/>
                <a:gd name="T9" fmla="*/ 572 h 7491"/>
                <a:gd name="T10" fmla="*/ 113 w 7451"/>
                <a:gd name="T11" fmla="*/ 488 h 7491"/>
                <a:gd name="T12" fmla="*/ 158 w 7451"/>
                <a:gd name="T13" fmla="*/ 409 h 7491"/>
                <a:gd name="T14" fmla="*/ 212 w 7451"/>
                <a:gd name="T15" fmla="*/ 340 h 7491"/>
                <a:gd name="T16" fmla="*/ 276 w 7451"/>
                <a:gd name="T17" fmla="*/ 271 h 7491"/>
                <a:gd name="T18" fmla="*/ 340 w 7451"/>
                <a:gd name="T19" fmla="*/ 212 h 7491"/>
                <a:gd name="T20" fmla="*/ 409 w 7451"/>
                <a:gd name="T21" fmla="*/ 158 h 7491"/>
                <a:gd name="T22" fmla="*/ 488 w 7451"/>
                <a:gd name="T23" fmla="*/ 113 h 7491"/>
                <a:gd name="T24" fmla="*/ 572 w 7451"/>
                <a:gd name="T25" fmla="*/ 74 h 7491"/>
                <a:gd name="T26" fmla="*/ 656 w 7451"/>
                <a:gd name="T27" fmla="*/ 44 h 7491"/>
                <a:gd name="T28" fmla="*/ 745 w 7451"/>
                <a:gd name="T29" fmla="*/ 20 h 7491"/>
                <a:gd name="T30" fmla="*/ 838 w 7451"/>
                <a:gd name="T31" fmla="*/ 5 h 7491"/>
                <a:gd name="T32" fmla="*/ 932 w 7451"/>
                <a:gd name="T33" fmla="*/ 0 h 7491"/>
                <a:gd name="T34" fmla="*/ 932 w 7451"/>
                <a:gd name="T35" fmla="*/ 182 h 7491"/>
                <a:gd name="T36" fmla="*/ 932 w 7451"/>
                <a:gd name="T37" fmla="*/ 488 h 7491"/>
                <a:gd name="T38" fmla="*/ 932 w 7451"/>
                <a:gd name="T39" fmla="*/ 784 h 7491"/>
                <a:gd name="T40" fmla="*/ 932 w 7451"/>
                <a:gd name="T41" fmla="*/ 937 h 7491"/>
                <a:gd name="T42" fmla="*/ 898 w 7451"/>
                <a:gd name="T43" fmla="*/ 937 h 7491"/>
                <a:gd name="T44" fmla="*/ 848 w 7451"/>
                <a:gd name="T45" fmla="*/ 937 h 7491"/>
                <a:gd name="T46" fmla="*/ 794 w 7451"/>
                <a:gd name="T47" fmla="*/ 937 h 7491"/>
                <a:gd name="T48" fmla="*/ 730 w 7451"/>
                <a:gd name="T49" fmla="*/ 937 h 7491"/>
                <a:gd name="T50" fmla="*/ 661 w 7451"/>
                <a:gd name="T51" fmla="*/ 937 h 7491"/>
                <a:gd name="T52" fmla="*/ 587 w 7451"/>
                <a:gd name="T53" fmla="*/ 937 h 7491"/>
                <a:gd name="T54" fmla="*/ 508 w 7451"/>
                <a:gd name="T55" fmla="*/ 937 h 7491"/>
                <a:gd name="T56" fmla="*/ 429 w 7451"/>
                <a:gd name="T57" fmla="*/ 932 h 7491"/>
                <a:gd name="T58" fmla="*/ 355 w 7451"/>
                <a:gd name="T59" fmla="*/ 932 h 7491"/>
                <a:gd name="T60" fmla="*/ 281 w 7451"/>
                <a:gd name="T61" fmla="*/ 932 h 7491"/>
                <a:gd name="T62" fmla="*/ 212 w 7451"/>
                <a:gd name="T63" fmla="*/ 932 h 7491"/>
                <a:gd name="T64" fmla="*/ 153 w 7451"/>
                <a:gd name="T65" fmla="*/ 932 h 7491"/>
                <a:gd name="T66" fmla="*/ 99 w 7451"/>
                <a:gd name="T67" fmla="*/ 932 h 7491"/>
                <a:gd name="T68" fmla="*/ 54 w 7451"/>
                <a:gd name="T69" fmla="*/ 932 h 7491"/>
                <a:gd name="T70" fmla="*/ 20 w 7451"/>
                <a:gd name="T71" fmla="*/ 932 h 7491"/>
                <a:gd name="T72" fmla="*/ 0 w 7451"/>
                <a:gd name="T73" fmla="*/ 932 h 749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91">
                  <a:moveTo>
                    <a:pt x="0" y="7451"/>
                  </a:moveTo>
                  <a:lnTo>
                    <a:pt x="39" y="6702"/>
                  </a:lnTo>
                  <a:lnTo>
                    <a:pt x="157" y="5953"/>
                  </a:lnTo>
                  <a:lnTo>
                    <a:pt x="354" y="5243"/>
                  </a:lnTo>
                  <a:lnTo>
                    <a:pt x="591" y="4573"/>
                  </a:lnTo>
                  <a:lnTo>
                    <a:pt x="906" y="3903"/>
                  </a:lnTo>
                  <a:lnTo>
                    <a:pt x="1261" y="3272"/>
                  </a:lnTo>
                  <a:lnTo>
                    <a:pt x="1695" y="2720"/>
                  </a:lnTo>
                  <a:lnTo>
                    <a:pt x="2208" y="2168"/>
                  </a:lnTo>
                  <a:lnTo>
                    <a:pt x="2720" y="1695"/>
                  </a:lnTo>
                  <a:lnTo>
                    <a:pt x="3272" y="1261"/>
                  </a:lnTo>
                  <a:lnTo>
                    <a:pt x="3903" y="906"/>
                  </a:lnTo>
                  <a:lnTo>
                    <a:pt x="4573" y="591"/>
                  </a:lnTo>
                  <a:lnTo>
                    <a:pt x="5243" y="354"/>
                  </a:lnTo>
                  <a:lnTo>
                    <a:pt x="5953" y="157"/>
                  </a:lnTo>
                  <a:lnTo>
                    <a:pt x="6702" y="39"/>
                  </a:lnTo>
                  <a:lnTo>
                    <a:pt x="7451" y="0"/>
                  </a:lnTo>
                  <a:lnTo>
                    <a:pt x="7451" y="1459"/>
                  </a:lnTo>
                  <a:lnTo>
                    <a:pt x="7451" y="3903"/>
                  </a:lnTo>
                  <a:lnTo>
                    <a:pt x="7451" y="6269"/>
                  </a:lnTo>
                  <a:lnTo>
                    <a:pt x="7451" y="7491"/>
                  </a:lnTo>
                  <a:lnTo>
                    <a:pt x="7176" y="7491"/>
                  </a:lnTo>
                  <a:lnTo>
                    <a:pt x="6781" y="7491"/>
                  </a:lnTo>
                  <a:lnTo>
                    <a:pt x="6347" y="7491"/>
                  </a:lnTo>
                  <a:lnTo>
                    <a:pt x="5835" y="7491"/>
                  </a:lnTo>
                  <a:lnTo>
                    <a:pt x="5283" y="7491"/>
                  </a:lnTo>
                  <a:lnTo>
                    <a:pt x="4691" y="7491"/>
                  </a:lnTo>
                  <a:lnTo>
                    <a:pt x="4061" y="7491"/>
                  </a:lnTo>
                  <a:lnTo>
                    <a:pt x="3430" y="7451"/>
                  </a:lnTo>
                  <a:lnTo>
                    <a:pt x="2839" y="7451"/>
                  </a:lnTo>
                  <a:lnTo>
                    <a:pt x="2247" y="7451"/>
                  </a:lnTo>
                  <a:lnTo>
                    <a:pt x="1695" y="7451"/>
                  </a:lnTo>
                  <a:lnTo>
                    <a:pt x="1223" y="7451"/>
                  </a:lnTo>
                  <a:lnTo>
                    <a:pt x="789" y="7451"/>
                  </a:lnTo>
                  <a:lnTo>
                    <a:pt x="434" y="7451"/>
                  </a:lnTo>
                  <a:lnTo>
                    <a:pt x="157" y="7451"/>
                  </a:lnTo>
                  <a:lnTo>
                    <a:pt x="0" y="7451"/>
                  </a:lnTo>
                  <a:close/>
                </a:path>
              </a:pathLst>
            </a:custGeom>
            <a:solidFill>
              <a:srgbClr val="E5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618" name="Freeform 48">
              <a:extLst>
                <a:ext uri="{FF2B5EF4-FFF2-40B4-BE49-F238E27FC236}">
                  <a16:creationId xmlns:a16="http://schemas.microsoft.com/office/drawing/2014/main" id="{B19BCA98-649D-4103-AAA7-1690543C38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2357"/>
              <a:ext cx="932" cy="932"/>
            </a:xfrm>
            <a:custGeom>
              <a:avLst/>
              <a:gdLst>
                <a:gd name="T0" fmla="*/ 0 w 7451"/>
                <a:gd name="T1" fmla="*/ 0 h 7451"/>
                <a:gd name="T2" fmla="*/ 94 w 7451"/>
                <a:gd name="T3" fmla="*/ 5 h 7451"/>
                <a:gd name="T4" fmla="*/ 187 w 7451"/>
                <a:gd name="T5" fmla="*/ 20 h 7451"/>
                <a:gd name="T6" fmla="*/ 276 w 7451"/>
                <a:gd name="T7" fmla="*/ 44 h 7451"/>
                <a:gd name="T8" fmla="*/ 365 w 7451"/>
                <a:gd name="T9" fmla="*/ 74 h 7451"/>
                <a:gd name="T10" fmla="*/ 444 w 7451"/>
                <a:gd name="T11" fmla="*/ 113 h 7451"/>
                <a:gd name="T12" fmla="*/ 523 w 7451"/>
                <a:gd name="T13" fmla="*/ 158 h 7451"/>
                <a:gd name="T14" fmla="*/ 592 w 7451"/>
                <a:gd name="T15" fmla="*/ 212 h 7451"/>
                <a:gd name="T16" fmla="*/ 661 w 7451"/>
                <a:gd name="T17" fmla="*/ 271 h 7451"/>
                <a:gd name="T18" fmla="*/ 720 w 7451"/>
                <a:gd name="T19" fmla="*/ 340 h 7451"/>
                <a:gd name="T20" fmla="*/ 774 w 7451"/>
                <a:gd name="T21" fmla="*/ 409 h 7451"/>
                <a:gd name="T22" fmla="*/ 819 w 7451"/>
                <a:gd name="T23" fmla="*/ 488 h 7451"/>
                <a:gd name="T24" fmla="*/ 858 w 7451"/>
                <a:gd name="T25" fmla="*/ 572 h 7451"/>
                <a:gd name="T26" fmla="*/ 892 w 7451"/>
                <a:gd name="T27" fmla="*/ 656 h 7451"/>
                <a:gd name="T28" fmla="*/ 912 w 7451"/>
                <a:gd name="T29" fmla="*/ 745 h 7451"/>
                <a:gd name="T30" fmla="*/ 927 w 7451"/>
                <a:gd name="T31" fmla="*/ 838 h 7451"/>
                <a:gd name="T32" fmla="*/ 932 w 7451"/>
                <a:gd name="T33" fmla="*/ 932 h 7451"/>
                <a:gd name="T34" fmla="*/ 902 w 7451"/>
                <a:gd name="T35" fmla="*/ 932 h 7451"/>
                <a:gd name="T36" fmla="*/ 863 w 7451"/>
                <a:gd name="T37" fmla="*/ 932 h 7451"/>
                <a:gd name="T38" fmla="*/ 809 w 7451"/>
                <a:gd name="T39" fmla="*/ 932 h 7451"/>
                <a:gd name="T40" fmla="*/ 750 w 7451"/>
                <a:gd name="T41" fmla="*/ 932 h 7451"/>
                <a:gd name="T42" fmla="*/ 676 w 7451"/>
                <a:gd name="T43" fmla="*/ 932 h 7451"/>
                <a:gd name="T44" fmla="*/ 602 w 7451"/>
                <a:gd name="T45" fmla="*/ 932 h 7451"/>
                <a:gd name="T46" fmla="*/ 523 w 7451"/>
                <a:gd name="T47" fmla="*/ 932 h 7451"/>
                <a:gd name="T48" fmla="*/ 444 w 7451"/>
                <a:gd name="T49" fmla="*/ 932 h 7451"/>
                <a:gd name="T50" fmla="*/ 365 w 7451"/>
                <a:gd name="T51" fmla="*/ 932 h 7451"/>
                <a:gd name="T52" fmla="*/ 286 w 7451"/>
                <a:gd name="T53" fmla="*/ 932 h 7451"/>
                <a:gd name="T54" fmla="*/ 217 w 7451"/>
                <a:gd name="T55" fmla="*/ 932 h 7451"/>
                <a:gd name="T56" fmla="*/ 153 w 7451"/>
                <a:gd name="T57" fmla="*/ 932 h 7451"/>
                <a:gd name="T58" fmla="*/ 94 w 7451"/>
                <a:gd name="T59" fmla="*/ 932 h 7451"/>
                <a:gd name="T60" fmla="*/ 49 w 7451"/>
                <a:gd name="T61" fmla="*/ 932 h 7451"/>
                <a:gd name="T62" fmla="*/ 20 w 7451"/>
                <a:gd name="T63" fmla="*/ 932 h 7451"/>
                <a:gd name="T64" fmla="*/ 0 w 7451"/>
                <a:gd name="T65" fmla="*/ 932 h 7451"/>
                <a:gd name="T66" fmla="*/ 0 w 7451"/>
                <a:gd name="T67" fmla="*/ 730 h 7451"/>
                <a:gd name="T68" fmla="*/ 0 w 7451"/>
                <a:gd name="T69" fmla="*/ 429 h 7451"/>
                <a:gd name="T70" fmla="*/ 0 w 7451"/>
                <a:gd name="T71" fmla="*/ 153 h 7451"/>
                <a:gd name="T72" fmla="*/ 0 w 7451"/>
                <a:gd name="T73" fmla="*/ 0 h 745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51">
                  <a:moveTo>
                    <a:pt x="0" y="0"/>
                  </a:moveTo>
                  <a:lnTo>
                    <a:pt x="749" y="39"/>
                  </a:lnTo>
                  <a:lnTo>
                    <a:pt x="1498" y="157"/>
                  </a:lnTo>
                  <a:lnTo>
                    <a:pt x="2208" y="354"/>
                  </a:lnTo>
                  <a:lnTo>
                    <a:pt x="2917" y="591"/>
                  </a:lnTo>
                  <a:lnTo>
                    <a:pt x="3548" y="906"/>
                  </a:lnTo>
                  <a:lnTo>
                    <a:pt x="4179" y="1261"/>
                  </a:lnTo>
                  <a:lnTo>
                    <a:pt x="4731" y="1695"/>
                  </a:lnTo>
                  <a:lnTo>
                    <a:pt x="5283" y="2168"/>
                  </a:lnTo>
                  <a:lnTo>
                    <a:pt x="5756" y="2720"/>
                  </a:lnTo>
                  <a:lnTo>
                    <a:pt x="6190" y="3272"/>
                  </a:lnTo>
                  <a:lnTo>
                    <a:pt x="6545" y="3903"/>
                  </a:lnTo>
                  <a:lnTo>
                    <a:pt x="6860" y="4573"/>
                  </a:lnTo>
                  <a:lnTo>
                    <a:pt x="7135" y="5243"/>
                  </a:lnTo>
                  <a:lnTo>
                    <a:pt x="7294" y="5953"/>
                  </a:lnTo>
                  <a:lnTo>
                    <a:pt x="7412" y="6702"/>
                  </a:lnTo>
                  <a:lnTo>
                    <a:pt x="7451" y="7451"/>
                  </a:lnTo>
                  <a:lnTo>
                    <a:pt x="7214" y="7451"/>
                  </a:lnTo>
                  <a:lnTo>
                    <a:pt x="6899" y="7451"/>
                  </a:lnTo>
                  <a:lnTo>
                    <a:pt x="6465" y="7451"/>
                  </a:lnTo>
                  <a:lnTo>
                    <a:pt x="5993" y="7451"/>
                  </a:lnTo>
                  <a:lnTo>
                    <a:pt x="5401" y="7451"/>
                  </a:lnTo>
                  <a:lnTo>
                    <a:pt x="4809" y="7451"/>
                  </a:lnTo>
                  <a:lnTo>
                    <a:pt x="4179" y="7451"/>
                  </a:lnTo>
                  <a:lnTo>
                    <a:pt x="3548" y="7451"/>
                  </a:lnTo>
                  <a:lnTo>
                    <a:pt x="2917" y="7451"/>
                  </a:lnTo>
                  <a:lnTo>
                    <a:pt x="2286" y="7451"/>
                  </a:lnTo>
                  <a:lnTo>
                    <a:pt x="1734" y="7451"/>
                  </a:lnTo>
                  <a:lnTo>
                    <a:pt x="1222" y="7451"/>
                  </a:lnTo>
                  <a:lnTo>
                    <a:pt x="749" y="7451"/>
                  </a:lnTo>
                  <a:lnTo>
                    <a:pt x="394" y="7451"/>
                  </a:lnTo>
                  <a:lnTo>
                    <a:pt x="157" y="7451"/>
                  </a:lnTo>
                  <a:lnTo>
                    <a:pt x="0" y="7451"/>
                  </a:lnTo>
                  <a:lnTo>
                    <a:pt x="0" y="5835"/>
                  </a:lnTo>
                  <a:lnTo>
                    <a:pt x="0" y="3430"/>
                  </a:lnTo>
                  <a:lnTo>
                    <a:pt x="0" y="12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619" name="Freeform 49">
              <a:extLst>
                <a:ext uri="{FF2B5EF4-FFF2-40B4-BE49-F238E27FC236}">
                  <a16:creationId xmlns:a16="http://schemas.microsoft.com/office/drawing/2014/main" id="{F1671BAB-CA61-44A8-8635-7F723B452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" y="2648"/>
              <a:ext cx="1266" cy="1267"/>
            </a:xfrm>
            <a:custGeom>
              <a:avLst/>
              <a:gdLst>
                <a:gd name="T0" fmla="*/ 635 w 10132"/>
                <a:gd name="T1" fmla="*/ 0 h 10133"/>
                <a:gd name="T2" fmla="*/ 0 w 10132"/>
                <a:gd name="T3" fmla="*/ 636 h 10133"/>
                <a:gd name="T4" fmla="*/ 635 w 10132"/>
                <a:gd name="T5" fmla="*/ 1267 h 10133"/>
                <a:gd name="T6" fmla="*/ 1266 w 10132"/>
                <a:gd name="T7" fmla="*/ 636 h 10133"/>
                <a:gd name="T8" fmla="*/ 635 w 10132"/>
                <a:gd name="T9" fmla="*/ 0 h 101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132" h="10133">
                  <a:moveTo>
                    <a:pt x="5086" y="0"/>
                  </a:moveTo>
                  <a:lnTo>
                    <a:pt x="0" y="5086"/>
                  </a:lnTo>
                  <a:lnTo>
                    <a:pt x="5086" y="10133"/>
                  </a:lnTo>
                  <a:lnTo>
                    <a:pt x="10132" y="5086"/>
                  </a:lnTo>
                  <a:lnTo>
                    <a:pt x="5086" y="0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2593" name="Picture 50">
            <a:extLst>
              <a:ext uri="{FF2B5EF4-FFF2-40B4-BE49-F238E27FC236}">
                <a16:creationId xmlns:a16="http://schemas.microsoft.com/office/drawing/2014/main" id="{66387E04-5FB4-4368-9B2C-1DC848BC0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940300"/>
            <a:ext cx="3048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94" name="Text Box 51">
            <a:extLst>
              <a:ext uri="{FF2B5EF4-FFF2-40B4-BE49-F238E27FC236}">
                <a16:creationId xmlns:a16="http://schemas.microsoft.com/office/drawing/2014/main" id="{EF86BC36-1C23-45C2-85D9-945061561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063" y="4887913"/>
            <a:ext cx="60626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Las grasas desplazan los CHO en la dieta: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sp>
        <p:nvSpPr>
          <p:cNvPr id="152595" name="Text Box 52">
            <a:extLst>
              <a:ext uri="{FF2B5EF4-FFF2-40B4-BE49-F238E27FC236}">
                <a16:creationId xmlns:a16="http://schemas.microsoft.com/office/drawing/2014/main" id="{D255E17E-8C2D-4557-8D41-CD0DA886D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5248275"/>
            <a:ext cx="5688012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n-US" sz="1800" b="1">
                <a:latin typeface="Verdana" panose="020B0604030504040204" pitchFamily="34" charset="0"/>
              </a:rPr>
              <a:t>Esto provoca que no se puedan mantener adecuadamente las reservas del glucógeno muscular</a:t>
            </a:r>
            <a:endParaRPr lang="en-US" altLang="en-US" sz="1800" b="1" i="1">
              <a:latin typeface="Verdana" panose="020B0604030504040204" pitchFamily="34" charset="0"/>
            </a:endParaRPr>
          </a:p>
        </p:txBody>
      </p:sp>
      <p:grpSp>
        <p:nvGrpSpPr>
          <p:cNvPr id="152596" name="Group 53">
            <a:extLst>
              <a:ext uri="{FF2B5EF4-FFF2-40B4-BE49-F238E27FC236}">
                <a16:creationId xmlns:a16="http://schemas.microsoft.com/office/drawing/2014/main" id="{34D2CB37-F403-47B7-B420-D4A6C565633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97013" y="5283200"/>
            <a:ext cx="266700" cy="268288"/>
            <a:chOff x="618" y="2160"/>
            <a:chExt cx="2262" cy="2267"/>
          </a:xfrm>
        </p:grpSpPr>
        <p:sp>
          <p:nvSpPr>
            <p:cNvPr id="152598" name="AutoShape 54">
              <a:extLst>
                <a:ext uri="{FF2B5EF4-FFF2-40B4-BE49-F238E27FC236}">
                  <a16:creationId xmlns:a16="http://schemas.microsoft.com/office/drawing/2014/main" id="{1E7A8871-3CFD-4F89-BE09-7138CF67323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18" y="2160"/>
              <a:ext cx="2262" cy="2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599" name="Freeform 55">
              <a:extLst>
                <a:ext uri="{FF2B5EF4-FFF2-40B4-BE49-F238E27FC236}">
                  <a16:creationId xmlns:a16="http://schemas.microsoft.com/office/drawing/2014/main" id="{986CC793-D894-4F23-85A2-28B6CEC73D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" y="2160"/>
              <a:ext cx="2262" cy="2267"/>
            </a:xfrm>
            <a:custGeom>
              <a:avLst/>
              <a:gdLst>
                <a:gd name="T0" fmla="*/ 1252 w 18096"/>
                <a:gd name="T1" fmla="*/ 5 h 18136"/>
                <a:gd name="T2" fmla="*/ 1469 w 18096"/>
                <a:gd name="T3" fmla="*/ 49 h 18136"/>
                <a:gd name="T4" fmla="*/ 1671 w 18096"/>
                <a:gd name="T5" fmla="*/ 138 h 18136"/>
                <a:gd name="T6" fmla="*/ 1853 w 18096"/>
                <a:gd name="T7" fmla="*/ 261 h 18136"/>
                <a:gd name="T8" fmla="*/ 2006 w 18096"/>
                <a:gd name="T9" fmla="*/ 414 h 18136"/>
                <a:gd name="T10" fmla="*/ 2124 w 18096"/>
                <a:gd name="T11" fmla="*/ 591 h 18136"/>
                <a:gd name="T12" fmla="*/ 2213 w 18096"/>
                <a:gd name="T13" fmla="*/ 798 h 18136"/>
                <a:gd name="T14" fmla="*/ 2257 w 18096"/>
                <a:gd name="T15" fmla="*/ 1015 h 18136"/>
                <a:gd name="T16" fmla="*/ 2257 w 18096"/>
                <a:gd name="T17" fmla="*/ 1252 h 18136"/>
                <a:gd name="T18" fmla="*/ 2213 w 18096"/>
                <a:gd name="T19" fmla="*/ 1469 h 18136"/>
                <a:gd name="T20" fmla="*/ 2124 w 18096"/>
                <a:gd name="T21" fmla="*/ 1676 h 18136"/>
                <a:gd name="T22" fmla="*/ 2006 w 18096"/>
                <a:gd name="T23" fmla="*/ 1853 h 18136"/>
                <a:gd name="T24" fmla="*/ 1853 w 18096"/>
                <a:gd name="T25" fmla="*/ 2006 h 18136"/>
                <a:gd name="T26" fmla="*/ 1671 w 18096"/>
                <a:gd name="T27" fmla="*/ 2129 h 18136"/>
                <a:gd name="T28" fmla="*/ 1469 w 18096"/>
                <a:gd name="T29" fmla="*/ 2218 h 18136"/>
                <a:gd name="T30" fmla="*/ 1252 w 18096"/>
                <a:gd name="T31" fmla="*/ 2262 h 18136"/>
                <a:gd name="T32" fmla="*/ 1015 w 18096"/>
                <a:gd name="T33" fmla="*/ 2262 h 18136"/>
                <a:gd name="T34" fmla="*/ 798 w 18096"/>
                <a:gd name="T35" fmla="*/ 2218 h 18136"/>
                <a:gd name="T36" fmla="*/ 591 w 18096"/>
                <a:gd name="T37" fmla="*/ 2129 h 18136"/>
                <a:gd name="T38" fmla="*/ 414 w 18096"/>
                <a:gd name="T39" fmla="*/ 2006 h 18136"/>
                <a:gd name="T40" fmla="*/ 261 w 18096"/>
                <a:gd name="T41" fmla="*/ 1853 h 18136"/>
                <a:gd name="T42" fmla="*/ 138 w 18096"/>
                <a:gd name="T43" fmla="*/ 1676 h 18136"/>
                <a:gd name="T44" fmla="*/ 49 w 18096"/>
                <a:gd name="T45" fmla="*/ 1469 h 18136"/>
                <a:gd name="T46" fmla="*/ 5 w 18096"/>
                <a:gd name="T47" fmla="*/ 1252 h 18136"/>
                <a:gd name="T48" fmla="*/ 5 w 18096"/>
                <a:gd name="T49" fmla="*/ 1015 h 18136"/>
                <a:gd name="T50" fmla="*/ 49 w 18096"/>
                <a:gd name="T51" fmla="*/ 798 h 18136"/>
                <a:gd name="T52" fmla="*/ 138 w 18096"/>
                <a:gd name="T53" fmla="*/ 591 h 18136"/>
                <a:gd name="T54" fmla="*/ 261 w 18096"/>
                <a:gd name="T55" fmla="*/ 414 h 18136"/>
                <a:gd name="T56" fmla="*/ 414 w 18096"/>
                <a:gd name="T57" fmla="*/ 261 h 18136"/>
                <a:gd name="T58" fmla="*/ 591 w 18096"/>
                <a:gd name="T59" fmla="*/ 138 h 18136"/>
                <a:gd name="T60" fmla="*/ 798 w 18096"/>
                <a:gd name="T61" fmla="*/ 49 h 18136"/>
                <a:gd name="T62" fmla="*/ 1015 w 18096"/>
                <a:gd name="T63" fmla="*/ 5 h 181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8096" h="18136">
                  <a:moveTo>
                    <a:pt x="9068" y="0"/>
                  </a:moveTo>
                  <a:lnTo>
                    <a:pt x="10014" y="40"/>
                  </a:lnTo>
                  <a:lnTo>
                    <a:pt x="10881" y="197"/>
                  </a:lnTo>
                  <a:lnTo>
                    <a:pt x="11749" y="394"/>
                  </a:lnTo>
                  <a:lnTo>
                    <a:pt x="12577" y="710"/>
                  </a:lnTo>
                  <a:lnTo>
                    <a:pt x="13365" y="1104"/>
                  </a:lnTo>
                  <a:lnTo>
                    <a:pt x="14114" y="1538"/>
                  </a:lnTo>
                  <a:lnTo>
                    <a:pt x="14824" y="2089"/>
                  </a:lnTo>
                  <a:lnTo>
                    <a:pt x="15455" y="2641"/>
                  </a:lnTo>
                  <a:lnTo>
                    <a:pt x="16046" y="3312"/>
                  </a:lnTo>
                  <a:lnTo>
                    <a:pt x="16558" y="3982"/>
                  </a:lnTo>
                  <a:lnTo>
                    <a:pt x="16992" y="4731"/>
                  </a:lnTo>
                  <a:lnTo>
                    <a:pt x="17386" y="5520"/>
                  </a:lnTo>
                  <a:lnTo>
                    <a:pt x="17702" y="6387"/>
                  </a:lnTo>
                  <a:lnTo>
                    <a:pt x="17899" y="7254"/>
                  </a:lnTo>
                  <a:lnTo>
                    <a:pt x="18056" y="8122"/>
                  </a:lnTo>
                  <a:lnTo>
                    <a:pt x="18096" y="9068"/>
                  </a:lnTo>
                  <a:lnTo>
                    <a:pt x="18056" y="10014"/>
                  </a:lnTo>
                  <a:lnTo>
                    <a:pt x="17899" y="10882"/>
                  </a:lnTo>
                  <a:lnTo>
                    <a:pt x="17702" y="11749"/>
                  </a:lnTo>
                  <a:lnTo>
                    <a:pt x="17386" y="12616"/>
                  </a:lnTo>
                  <a:lnTo>
                    <a:pt x="16992" y="13405"/>
                  </a:lnTo>
                  <a:lnTo>
                    <a:pt x="16558" y="14154"/>
                  </a:lnTo>
                  <a:lnTo>
                    <a:pt x="16046" y="14824"/>
                  </a:lnTo>
                  <a:lnTo>
                    <a:pt x="15455" y="15495"/>
                  </a:lnTo>
                  <a:lnTo>
                    <a:pt x="14824" y="16047"/>
                  </a:lnTo>
                  <a:lnTo>
                    <a:pt x="14114" y="16598"/>
                  </a:lnTo>
                  <a:lnTo>
                    <a:pt x="13365" y="17032"/>
                  </a:lnTo>
                  <a:lnTo>
                    <a:pt x="12577" y="17426"/>
                  </a:lnTo>
                  <a:lnTo>
                    <a:pt x="11749" y="17742"/>
                  </a:lnTo>
                  <a:lnTo>
                    <a:pt x="10881" y="17939"/>
                  </a:lnTo>
                  <a:lnTo>
                    <a:pt x="10014" y="18096"/>
                  </a:lnTo>
                  <a:lnTo>
                    <a:pt x="9068" y="18136"/>
                  </a:lnTo>
                  <a:lnTo>
                    <a:pt x="8121" y="18096"/>
                  </a:lnTo>
                  <a:lnTo>
                    <a:pt x="7254" y="17939"/>
                  </a:lnTo>
                  <a:lnTo>
                    <a:pt x="6387" y="17742"/>
                  </a:lnTo>
                  <a:lnTo>
                    <a:pt x="5519" y="17426"/>
                  </a:lnTo>
                  <a:lnTo>
                    <a:pt x="4731" y="17032"/>
                  </a:lnTo>
                  <a:lnTo>
                    <a:pt x="3982" y="16598"/>
                  </a:lnTo>
                  <a:lnTo>
                    <a:pt x="3312" y="16047"/>
                  </a:lnTo>
                  <a:lnTo>
                    <a:pt x="2641" y="15495"/>
                  </a:lnTo>
                  <a:lnTo>
                    <a:pt x="2089" y="14824"/>
                  </a:lnTo>
                  <a:lnTo>
                    <a:pt x="1537" y="14154"/>
                  </a:lnTo>
                  <a:lnTo>
                    <a:pt x="1104" y="13405"/>
                  </a:lnTo>
                  <a:lnTo>
                    <a:pt x="710" y="12616"/>
                  </a:lnTo>
                  <a:lnTo>
                    <a:pt x="394" y="11749"/>
                  </a:lnTo>
                  <a:lnTo>
                    <a:pt x="197" y="10882"/>
                  </a:lnTo>
                  <a:lnTo>
                    <a:pt x="40" y="10014"/>
                  </a:lnTo>
                  <a:lnTo>
                    <a:pt x="0" y="9068"/>
                  </a:lnTo>
                  <a:lnTo>
                    <a:pt x="40" y="8122"/>
                  </a:lnTo>
                  <a:lnTo>
                    <a:pt x="197" y="7254"/>
                  </a:lnTo>
                  <a:lnTo>
                    <a:pt x="394" y="6387"/>
                  </a:lnTo>
                  <a:lnTo>
                    <a:pt x="710" y="5520"/>
                  </a:lnTo>
                  <a:lnTo>
                    <a:pt x="1104" y="4731"/>
                  </a:lnTo>
                  <a:lnTo>
                    <a:pt x="1537" y="3982"/>
                  </a:lnTo>
                  <a:lnTo>
                    <a:pt x="2089" y="3312"/>
                  </a:lnTo>
                  <a:lnTo>
                    <a:pt x="2641" y="2641"/>
                  </a:lnTo>
                  <a:lnTo>
                    <a:pt x="3312" y="2089"/>
                  </a:lnTo>
                  <a:lnTo>
                    <a:pt x="3982" y="1538"/>
                  </a:lnTo>
                  <a:lnTo>
                    <a:pt x="4731" y="1104"/>
                  </a:lnTo>
                  <a:lnTo>
                    <a:pt x="5519" y="710"/>
                  </a:lnTo>
                  <a:lnTo>
                    <a:pt x="6387" y="394"/>
                  </a:lnTo>
                  <a:lnTo>
                    <a:pt x="7254" y="197"/>
                  </a:lnTo>
                  <a:lnTo>
                    <a:pt x="8121" y="40"/>
                  </a:lnTo>
                  <a:lnTo>
                    <a:pt x="9068" y="0"/>
                  </a:lnTo>
                  <a:close/>
                </a:path>
              </a:pathLst>
            </a:custGeom>
            <a:solidFill>
              <a:srgbClr val="19BF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600" name="Freeform 56">
              <a:extLst>
                <a:ext uri="{FF2B5EF4-FFF2-40B4-BE49-F238E27FC236}">
                  <a16:creationId xmlns:a16="http://schemas.microsoft.com/office/drawing/2014/main" id="{22D8ACDF-66C8-405D-A670-9F609BF54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3294"/>
              <a:ext cx="1034" cy="1034"/>
            </a:xfrm>
            <a:custGeom>
              <a:avLst/>
              <a:gdLst>
                <a:gd name="T0" fmla="*/ 1034 w 8279"/>
                <a:gd name="T1" fmla="*/ 1034 h 8279"/>
                <a:gd name="T2" fmla="*/ 930 w 8279"/>
                <a:gd name="T3" fmla="*/ 1029 h 8279"/>
                <a:gd name="T4" fmla="*/ 827 w 8279"/>
                <a:gd name="T5" fmla="*/ 1014 h 8279"/>
                <a:gd name="T6" fmla="*/ 729 w 8279"/>
                <a:gd name="T7" fmla="*/ 990 h 8279"/>
                <a:gd name="T8" fmla="*/ 630 w 8279"/>
                <a:gd name="T9" fmla="*/ 950 h 8279"/>
                <a:gd name="T10" fmla="*/ 542 w 8279"/>
                <a:gd name="T11" fmla="*/ 911 h 8279"/>
                <a:gd name="T12" fmla="*/ 458 w 8279"/>
                <a:gd name="T13" fmla="*/ 857 h 8279"/>
                <a:gd name="T14" fmla="*/ 374 w 8279"/>
                <a:gd name="T15" fmla="*/ 798 h 8279"/>
                <a:gd name="T16" fmla="*/ 305 w 8279"/>
                <a:gd name="T17" fmla="*/ 729 h 8279"/>
                <a:gd name="T18" fmla="*/ 236 w 8279"/>
                <a:gd name="T19" fmla="*/ 660 h 8279"/>
                <a:gd name="T20" fmla="*/ 177 w 8279"/>
                <a:gd name="T21" fmla="*/ 576 h 8279"/>
                <a:gd name="T22" fmla="*/ 123 w 8279"/>
                <a:gd name="T23" fmla="*/ 492 h 8279"/>
                <a:gd name="T24" fmla="*/ 84 w 8279"/>
                <a:gd name="T25" fmla="*/ 404 h 8279"/>
                <a:gd name="T26" fmla="*/ 44 w 8279"/>
                <a:gd name="T27" fmla="*/ 305 h 8279"/>
                <a:gd name="T28" fmla="*/ 20 w 8279"/>
                <a:gd name="T29" fmla="*/ 207 h 8279"/>
                <a:gd name="T30" fmla="*/ 5 w 8279"/>
                <a:gd name="T31" fmla="*/ 103 h 8279"/>
                <a:gd name="T32" fmla="*/ 0 w 8279"/>
                <a:gd name="T33" fmla="*/ 0 h 8279"/>
                <a:gd name="T34" fmla="*/ 34 w 8279"/>
                <a:gd name="T35" fmla="*/ 0 h 8279"/>
                <a:gd name="T36" fmla="*/ 84 w 8279"/>
                <a:gd name="T37" fmla="*/ 0 h 8279"/>
                <a:gd name="T38" fmla="*/ 143 w 8279"/>
                <a:gd name="T39" fmla="*/ 0 h 8279"/>
                <a:gd name="T40" fmla="*/ 212 w 8279"/>
                <a:gd name="T41" fmla="*/ 0 h 8279"/>
                <a:gd name="T42" fmla="*/ 286 w 8279"/>
                <a:gd name="T43" fmla="*/ 0 h 8279"/>
                <a:gd name="T44" fmla="*/ 364 w 8279"/>
                <a:gd name="T45" fmla="*/ 0 h 8279"/>
                <a:gd name="T46" fmla="*/ 453 w 8279"/>
                <a:gd name="T47" fmla="*/ 0 h 8279"/>
                <a:gd name="T48" fmla="*/ 537 w 8279"/>
                <a:gd name="T49" fmla="*/ 0 h 8279"/>
                <a:gd name="T50" fmla="*/ 620 w 8279"/>
                <a:gd name="T51" fmla="*/ 0 h 8279"/>
                <a:gd name="T52" fmla="*/ 704 w 8279"/>
                <a:gd name="T53" fmla="*/ 0 h 8279"/>
                <a:gd name="T54" fmla="*/ 783 w 8279"/>
                <a:gd name="T55" fmla="*/ 0 h 8279"/>
                <a:gd name="T56" fmla="*/ 857 w 8279"/>
                <a:gd name="T57" fmla="*/ 0 h 8279"/>
                <a:gd name="T58" fmla="*/ 916 w 8279"/>
                <a:gd name="T59" fmla="*/ 0 h 8279"/>
                <a:gd name="T60" fmla="*/ 970 w 8279"/>
                <a:gd name="T61" fmla="*/ 0 h 8279"/>
                <a:gd name="T62" fmla="*/ 1009 w 8279"/>
                <a:gd name="T63" fmla="*/ 0 h 8279"/>
                <a:gd name="T64" fmla="*/ 1034 w 8279"/>
                <a:gd name="T65" fmla="*/ 0 h 8279"/>
                <a:gd name="T66" fmla="*/ 1034 w 8279"/>
                <a:gd name="T67" fmla="*/ 222 h 8279"/>
                <a:gd name="T68" fmla="*/ 1034 w 8279"/>
                <a:gd name="T69" fmla="*/ 552 h 8279"/>
                <a:gd name="T70" fmla="*/ 1034 w 8279"/>
                <a:gd name="T71" fmla="*/ 862 h 8279"/>
                <a:gd name="T72" fmla="*/ 1034 w 8279"/>
                <a:gd name="T73" fmla="*/ 1034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8279" y="8279"/>
                  </a:moveTo>
                  <a:lnTo>
                    <a:pt x="7450" y="8241"/>
                  </a:lnTo>
                  <a:lnTo>
                    <a:pt x="6623" y="8122"/>
                  </a:lnTo>
                  <a:lnTo>
                    <a:pt x="5834" y="7924"/>
                  </a:lnTo>
                  <a:lnTo>
                    <a:pt x="5046" y="7609"/>
                  </a:lnTo>
                  <a:lnTo>
                    <a:pt x="4337" y="7294"/>
                  </a:lnTo>
                  <a:lnTo>
                    <a:pt x="3666" y="6860"/>
                  </a:lnTo>
                  <a:lnTo>
                    <a:pt x="2996" y="6387"/>
                  </a:lnTo>
                  <a:lnTo>
                    <a:pt x="2444" y="5835"/>
                  </a:lnTo>
                  <a:lnTo>
                    <a:pt x="1892" y="5283"/>
                  </a:lnTo>
                  <a:lnTo>
                    <a:pt x="1419" y="4613"/>
                  </a:lnTo>
                  <a:lnTo>
                    <a:pt x="985" y="3942"/>
                  </a:lnTo>
                  <a:lnTo>
                    <a:pt x="670" y="3233"/>
                  </a:lnTo>
                  <a:lnTo>
                    <a:pt x="355" y="2445"/>
                  </a:lnTo>
                  <a:lnTo>
                    <a:pt x="157" y="1656"/>
                  </a:lnTo>
                  <a:lnTo>
                    <a:pt x="38" y="827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670" y="0"/>
                  </a:lnTo>
                  <a:lnTo>
                    <a:pt x="1142" y="0"/>
                  </a:lnTo>
                  <a:lnTo>
                    <a:pt x="1694" y="0"/>
                  </a:lnTo>
                  <a:lnTo>
                    <a:pt x="2286" y="0"/>
                  </a:lnTo>
                  <a:lnTo>
                    <a:pt x="2917" y="0"/>
                  </a:lnTo>
                  <a:lnTo>
                    <a:pt x="3627" y="0"/>
                  </a:lnTo>
                  <a:lnTo>
                    <a:pt x="4297" y="0"/>
                  </a:lnTo>
                  <a:lnTo>
                    <a:pt x="4967" y="0"/>
                  </a:lnTo>
                  <a:lnTo>
                    <a:pt x="5637" y="0"/>
                  </a:lnTo>
                  <a:lnTo>
                    <a:pt x="6268" y="0"/>
                  </a:lnTo>
                  <a:lnTo>
                    <a:pt x="6860" y="0"/>
                  </a:lnTo>
                  <a:lnTo>
                    <a:pt x="7332" y="0"/>
                  </a:lnTo>
                  <a:lnTo>
                    <a:pt x="7767" y="0"/>
                  </a:lnTo>
                  <a:lnTo>
                    <a:pt x="8082" y="0"/>
                  </a:lnTo>
                  <a:lnTo>
                    <a:pt x="8279" y="0"/>
                  </a:lnTo>
                  <a:lnTo>
                    <a:pt x="8279" y="1774"/>
                  </a:lnTo>
                  <a:lnTo>
                    <a:pt x="8279" y="4416"/>
                  </a:lnTo>
                  <a:lnTo>
                    <a:pt x="8279" y="6900"/>
                  </a:lnTo>
                  <a:lnTo>
                    <a:pt x="8279" y="8279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601" name="Freeform 57">
              <a:extLst>
                <a:ext uri="{FF2B5EF4-FFF2-40B4-BE49-F238E27FC236}">
                  <a16:creationId xmlns:a16="http://schemas.microsoft.com/office/drawing/2014/main" id="{E2D22894-4B50-4042-B053-48BE116592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3294"/>
              <a:ext cx="1035" cy="1030"/>
            </a:xfrm>
            <a:custGeom>
              <a:avLst/>
              <a:gdLst>
                <a:gd name="T0" fmla="*/ 1035 w 8279"/>
                <a:gd name="T1" fmla="*/ 0 h 8241"/>
                <a:gd name="T2" fmla="*/ 1030 w 8279"/>
                <a:gd name="T3" fmla="*/ 103 h 8241"/>
                <a:gd name="T4" fmla="*/ 1015 w 8279"/>
                <a:gd name="T5" fmla="*/ 207 h 8241"/>
                <a:gd name="T6" fmla="*/ 991 w 8279"/>
                <a:gd name="T7" fmla="*/ 306 h 8241"/>
                <a:gd name="T8" fmla="*/ 956 w 8279"/>
                <a:gd name="T9" fmla="*/ 404 h 8241"/>
                <a:gd name="T10" fmla="*/ 912 w 8279"/>
                <a:gd name="T11" fmla="*/ 493 h 8241"/>
                <a:gd name="T12" fmla="*/ 858 w 8279"/>
                <a:gd name="T13" fmla="*/ 577 h 8241"/>
                <a:gd name="T14" fmla="*/ 798 w 8279"/>
                <a:gd name="T15" fmla="*/ 655 h 8241"/>
                <a:gd name="T16" fmla="*/ 734 w 8279"/>
                <a:gd name="T17" fmla="*/ 729 h 8241"/>
                <a:gd name="T18" fmla="*/ 660 w 8279"/>
                <a:gd name="T19" fmla="*/ 793 h 8241"/>
                <a:gd name="T20" fmla="*/ 577 w 8279"/>
                <a:gd name="T21" fmla="*/ 852 h 8241"/>
                <a:gd name="T22" fmla="*/ 493 w 8279"/>
                <a:gd name="T23" fmla="*/ 907 h 8241"/>
                <a:gd name="T24" fmla="*/ 404 w 8279"/>
                <a:gd name="T25" fmla="*/ 951 h 8241"/>
                <a:gd name="T26" fmla="*/ 306 w 8279"/>
                <a:gd name="T27" fmla="*/ 986 h 8241"/>
                <a:gd name="T28" fmla="*/ 207 w 8279"/>
                <a:gd name="T29" fmla="*/ 1010 h 8241"/>
                <a:gd name="T30" fmla="*/ 103 w 8279"/>
                <a:gd name="T31" fmla="*/ 1025 h 8241"/>
                <a:gd name="T32" fmla="*/ 0 w 8279"/>
                <a:gd name="T33" fmla="*/ 1030 h 8241"/>
                <a:gd name="T34" fmla="*/ 0 w 8279"/>
                <a:gd name="T35" fmla="*/ 818 h 8241"/>
                <a:gd name="T36" fmla="*/ 0 w 8279"/>
                <a:gd name="T37" fmla="*/ 493 h 8241"/>
                <a:gd name="T38" fmla="*/ 0 w 8279"/>
                <a:gd name="T39" fmla="*/ 177 h 8241"/>
                <a:gd name="T40" fmla="*/ 0 w 8279"/>
                <a:gd name="T41" fmla="*/ 0 h 8241"/>
                <a:gd name="T42" fmla="*/ 39 w 8279"/>
                <a:gd name="T43" fmla="*/ 0 h 8241"/>
                <a:gd name="T44" fmla="*/ 89 w 8279"/>
                <a:gd name="T45" fmla="*/ 0 h 8241"/>
                <a:gd name="T46" fmla="*/ 153 w 8279"/>
                <a:gd name="T47" fmla="*/ 0 h 8241"/>
                <a:gd name="T48" fmla="*/ 222 w 8279"/>
                <a:gd name="T49" fmla="*/ 0 h 8241"/>
                <a:gd name="T50" fmla="*/ 301 w 8279"/>
                <a:gd name="T51" fmla="*/ 0 h 8241"/>
                <a:gd name="T52" fmla="*/ 379 w 8279"/>
                <a:gd name="T53" fmla="*/ 0 h 8241"/>
                <a:gd name="T54" fmla="*/ 463 w 8279"/>
                <a:gd name="T55" fmla="*/ 0 h 8241"/>
                <a:gd name="T56" fmla="*/ 552 w 8279"/>
                <a:gd name="T57" fmla="*/ 0 h 8241"/>
                <a:gd name="T58" fmla="*/ 636 w 8279"/>
                <a:gd name="T59" fmla="*/ 0 h 8241"/>
                <a:gd name="T60" fmla="*/ 715 w 8279"/>
                <a:gd name="T61" fmla="*/ 0 h 8241"/>
                <a:gd name="T62" fmla="*/ 793 w 8279"/>
                <a:gd name="T63" fmla="*/ 0 h 8241"/>
                <a:gd name="T64" fmla="*/ 862 w 8279"/>
                <a:gd name="T65" fmla="*/ 0 h 8241"/>
                <a:gd name="T66" fmla="*/ 922 w 8279"/>
                <a:gd name="T67" fmla="*/ 0 h 8241"/>
                <a:gd name="T68" fmla="*/ 976 w 8279"/>
                <a:gd name="T69" fmla="*/ 0 h 8241"/>
                <a:gd name="T70" fmla="*/ 1010 w 8279"/>
                <a:gd name="T71" fmla="*/ 0 h 8241"/>
                <a:gd name="T72" fmla="*/ 1035 w 8279"/>
                <a:gd name="T73" fmla="*/ 0 h 824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41">
                  <a:moveTo>
                    <a:pt x="8279" y="0"/>
                  </a:moveTo>
                  <a:lnTo>
                    <a:pt x="8239" y="827"/>
                  </a:lnTo>
                  <a:lnTo>
                    <a:pt x="8121" y="1656"/>
                  </a:lnTo>
                  <a:lnTo>
                    <a:pt x="7924" y="2445"/>
                  </a:lnTo>
                  <a:lnTo>
                    <a:pt x="7649" y="3233"/>
                  </a:lnTo>
                  <a:lnTo>
                    <a:pt x="7294" y="3942"/>
                  </a:lnTo>
                  <a:lnTo>
                    <a:pt x="6860" y="4613"/>
                  </a:lnTo>
                  <a:lnTo>
                    <a:pt x="6387" y="5244"/>
                  </a:lnTo>
                  <a:lnTo>
                    <a:pt x="5874" y="5835"/>
                  </a:lnTo>
                  <a:lnTo>
                    <a:pt x="5283" y="6348"/>
                  </a:lnTo>
                  <a:lnTo>
                    <a:pt x="4612" y="6820"/>
                  </a:lnTo>
                  <a:lnTo>
                    <a:pt x="3942" y="7254"/>
                  </a:lnTo>
                  <a:lnTo>
                    <a:pt x="3233" y="7609"/>
                  </a:lnTo>
                  <a:lnTo>
                    <a:pt x="2444" y="7886"/>
                  </a:lnTo>
                  <a:lnTo>
                    <a:pt x="1656" y="8082"/>
                  </a:lnTo>
                  <a:lnTo>
                    <a:pt x="827" y="8201"/>
                  </a:lnTo>
                  <a:lnTo>
                    <a:pt x="0" y="8241"/>
                  </a:lnTo>
                  <a:lnTo>
                    <a:pt x="0" y="6545"/>
                  </a:lnTo>
                  <a:lnTo>
                    <a:pt x="0" y="3942"/>
                  </a:lnTo>
                  <a:lnTo>
                    <a:pt x="0" y="1419"/>
                  </a:lnTo>
                  <a:lnTo>
                    <a:pt x="0" y="0"/>
                  </a:lnTo>
                  <a:lnTo>
                    <a:pt x="315" y="0"/>
                  </a:lnTo>
                  <a:lnTo>
                    <a:pt x="709" y="0"/>
                  </a:lnTo>
                  <a:lnTo>
                    <a:pt x="1222" y="0"/>
                  </a:lnTo>
                  <a:lnTo>
                    <a:pt x="1774" y="0"/>
                  </a:lnTo>
                  <a:lnTo>
                    <a:pt x="2405" y="0"/>
                  </a:lnTo>
                  <a:lnTo>
                    <a:pt x="3035" y="0"/>
                  </a:lnTo>
                  <a:lnTo>
                    <a:pt x="3705" y="0"/>
                  </a:lnTo>
                  <a:lnTo>
                    <a:pt x="4415" y="0"/>
                  </a:lnTo>
                  <a:lnTo>
                    <a:pt x="5086" y="0"/>
                  </a:lnTo>
                  <a:lnTo>
                    <a:pt x="5716" y="0"/>
                  </a:lnTo>
                  <a:lnTo>
                    <a:pt x="6347" y="0"/>
                  </a:lnTo>
                  <a:lnTo>
                    <a:pt x="6899" y="0"/>
                  </a:lnTo>
                  <a:lnTo>
                    <a:pt x="7372" y="0"/>
                  </a:lnTo>
                  <a:lnTo>
                    <a:pt x="7806" y="0"/>
                  </a:lnTo>
                  <a:lnTo>
                    <a:pt x="8082" y="0"/>
                  </a:lnTo>
                  <a:lnTo>
                    <a:pt x="8279" y="0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602" name="Freeform 58">
              <a:extLst>
                <a:ext uri="{FF2B5EF4-FFF2-40B4-BE49-F238E27FC236}">
                  <a16:creationId xmlns:a16="http://schemas.microsoft.com/office/drawing/2014/main" id="{B8FDF9F4-262F-48A3-BF45-C7380EFE80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2259"/>
              <a:ext cx="1034" cy="1035"/>
            </a:xfrm>
            <a:custGeom>
              <a:avLst/>
              <a:gdLst>
                <a:gd name="T0" fmla="*/ 0 w 8279"/>
                <a:gd name="T1" fmla="*/ 1035 h 8279"/>
                <a:gd name="T2" fmla="*/ 5 w 8279"/>
                <a:gd name="T3" fmla="*/ 932 h 8279"/>
                <a:gd name="T4" fmla="*/ 20 w 8279"/>
                <a:gd name="T5" fmla="*/ 828 h 8279"/>
                <a:gd name="T6" fmla="*/ 44 w 8279"/>
                <a:gd name="T7" fmla="*/ 729 h 8279"/>
                <a:gd name="T8" fmla="*/ 84 w 8279"/>
                <a:gd name="T9" fmla="*/ 631 h 8279"/>
                <a:gd name="T10" fmla="*/ 123 w 8279"/>
                <a:gd name="T11" fmla="*/ 542 h 8279"/>
                <a:gd name="T12" fmla="*/ 177 w 8279"/>
                <a:gd name="T13" fmla="*/ 458 h 8279"/>
                <a:gd name="T14" fmla="*/ 236 w 8279"/>
                <a:gd name="T15" fmla="*/ 375 h 8279"/>
                <a:gd name="T16" fmla="*/ 305 w 8279"/>
                <a:gd name="T17" fmla="*/ 301 h 8279"/>
                <a:gd name="T18" fmla="*/ 374 w 8279"/>
                <a:gd name="T19" fmla="*/ 237 h 8279"/>
                <a:gd name="T20" fmla="*/ 458 w 8279"/>
                <a:gd name="T21" fmla="*/ 177 h 8279"/>
                <a:gd name="T22" fmla="*/ 542 w 8279"/>
                <a:gd name="T23" fmla="*/ 123 h 8279"/>
                <a:gd name="T24" fmla="*/ 630 w 8279"/>
                <a:gd name="T25" fmla="*/ 79 h 8279"/>
                <a:gd name="T26" fmla="*/ 729 w 8279"/>
                <a:gd name="T27" fmla="*/ 44 h 8279"/>
                <a:gd name="T28" fmla="*/ 827 w 8279"/>
                <a:gd name="T29" fmla="*/ 20 h 8279"/>
                <a:gd name="T30" fmla="*/ 930 w 8279"/>
                <a:gd name="T31" fmla="*/ 5 h 8279"/>
                <a:gd name="T32" fmla="*/ 1034 w 8279"/>
                <a:gd name="T33" fmla="*/ 0 h 8279"/>
                <a:gd name="T34" fmla="*/ 1034 w 8279"/>
                <a:gd name="T35" fmla="*/ 212 h 8279"/>
                <a:gd name="T36" fmla="*/ 1034 w 8279"/>
                <a:gd name="T37" fmla="*/ 537 h 8279"/>
                <a:gd name="T38" fmla="*/ 1034 w 8279"/>
                <a:gd name="T39" fmla="*/ 858 h 8279"/>
                <a:gd name="T40" fmla="*/ 1034 w 8279"/>
                <a:gd name="T41" fmla="*/ 1035 h 8279"/>
                <a:gd name="T42" fmla="*/ 995 w 8279"/>
                <a:gd name="T43" fmla="*/ 1035 h 8279"/>
                <a:gd name="T44" fmla="*/ 940 w 8279"/>
                <a:gd name="T45" fmla="*/ 1035 h 8279"/>
                <a:gd name="T46" fmla="*/ 881 w 8279"/>
                <a:gd name="T47" fmla="*/ 1035 h 8279"/>
                <a:gd name="T48" fmla="*/ 807 w 8279"/>
                <a:gd name="T49" fmla="*/ 1035 h 8279"/>
                <a:gd name="T50" fmla="*/ 734 w 8279"/>
                <a:gd name="T51" fmla="*/ 1035 h 8279"/>
                <a:gd name="T52" fmla="*/ 650 w 8279"/>
                <a:gd name="T53" fmla="*/ 1035 h 8279"/>
                <a:gd name="T54" fmla="*/ 566 w 8279"/>
                <a:gd name="T55" fmla="*/ 1035 h 8279"/>
                <a:gd name="T56" fmla="*/ 482 w 8279"/>
                <a:gd name="T57" fmla="*/ 1035 h 8279"/>
                <a:gd name="T58" fmla="*/ 394 w 8279"/>
                <a:gd name="T59" fmla="*/ 1035 h 8279"/>
                <a:gd name="T60" fmla="*/ 315 w 8279"/>
                <a:gd name="T61" fmla="*/ 1035 h 8279"/>
                <a:gd name="T62" fmla="*/ 241 w 8279"/>
                <a:gd name="T63" fmla="*/ 1035 h 8279"/>
                <a:gd name="T64" fmla="*/ 172 w 8279"/>
                <a:gd name="T65" fmla="*/ 1035 h 8279"/>
                <a:gd name="T66" fmla="*/ 108 w 8279"/>
                <a:gd name="T67" fmla="*/ 1035 h 8279"/>
                <a:gd name="T68" fmla="*/ 59 w 8279"/>
                <a:gd name="T69" fmla="*/ 1035 h 8279"/>
                <a:gd name="T70" fmla="*/ 25 w 8279"/>
                <a:gd name="T71" fmla="*/ 1035 h 8279"/>
                <a:gd name="T72" fmla="*/ 0 w 8279"/>
                <a:gd name="T73" fmla="*/ 1035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0" y="8279"/>
                  </a:moveTo>
                  <a:lnTo>
                    <a:pt x="38" y="7452"/>
                  </a:lnTo>
                  <a:lnTo>
                    <a:pt x="157" y="6623"/>
                  </a:lnTo>
                  <a:lnTo>
                    <a:pt x="355" y="5834"/>
                  </a:lnTo>
                  <a:lnTo>
                    <a:pt x="670" y="5046"/>
                  </a:lnTo>
                  <a:lnTo>
                    <a:pt x="985" y="4337"/>
                  </a:lnTo>
                  <a:lnTo>
                    <a:pt x="1419" y="3666"/>
                  </a:lnTo>
                  <a:lnTo>
                    <a:pt x="1892" y="2996"/>
                  </a:lnTo>
                  <a:lnTo>
                    <a:pt x="2444" y="2404"/>
                  </a:lnTo>
                  <a:lnTo>
                    <a:pt x="2996" y="1892"/>
                  </a:lnTo>
                  <a:lnTo>
                    <a:pt x="3666" y="1419"/>
                  </a:lnTo>
                  <a:lnTo>
                    <a:pt x="4337" y="985"/>
                  </a:lnTo>
                  <a:lnTo>
                    <a:pt x="5046" y="630"/>
                  </a:lnTo>
                  <a:lnTo>
                    <a:pt x="5834" y="355"/>
                  </a:lnTo>
                  <a:lnTo>
                    <a:pt x="6623" y="157"/>
                  </a:lnTo>
                  <a:lnTo>
                    <a:pt x="7450" y="38"/>
                  </a:lnTo>
                  <a:lnTo>
                    <a:pt x="8279" y="0"/>
                  </a:lnTo>
                  <a:lnTo>
                    <a:pt x="8279" y="1694"/>
                  </a:lnTo>
                  <a:lnTo>
                    <a:pt x="8279" y="4297"/>
                  </a:lnTo>
                  <a:lnTo>
                    <a:pt x="8279" y="6860"/>
                  </a:lnTo>
                  <a:lnTo>
                    <a:pt x="8279" y="8279"/>
                  </a:lnTo>
                  <a:lnTo>
                    <a:pt x="7964" y="8279"/>
                  </a:lnTo>
                  <a:lnTo>
                    <a:pt x="7530" y="8279"/>
                  </a:lnTo>
                  <a:lnTo>
                    <a:pt x="7057" y="8279"/>
                  </a:lnTo>
                  <a:lnTo>
                    <a:pt x="6465" y="8279"/>
                  </a:lnTo>
                  <a:lnTo>
                    <a:pt x="5874" y="8279"/>
                  </a:lnTo>
                  <a:lnTo>
                    <a:pt x="5204" y="8279"/>
                  </a:lnTo>
                  <a:lnTo>
                    <a:pt x="4534" y="8279"/>
                  </a:lnTo>
                  <a:lnTo>
                    <a:pt x="3863" y="8279"/>
                  </a:lnTo>
                  <a:lnTo>
                    <a:pt x="3153" y="8279"/>
                  </a:lnTo>
                  <a:lnTo>
                    <a:pt x="2523" y="8279"/>
                  </a:lnTo>
                  <a:lnTo>
                    <a:pt x="1931" y="8279"/>
                  </a:lnTo>
                  <a:lnTo>
                    <a:pt x="1379" y="8279"/>
                  </a:lnTo>
                  <a:lnTo>
                    <a:pt x="867" y="8279"/>
                  </a:lnTo>
                  <a:lnTo>
                    <a:pt x="473" y="8279"/>
                  </a:lnTo>
                  <a:lnTo>
                    <a:pt x="197" y="8279"/>
                  </a:lnTo>
                  <a:lnTo>
                    <a:pt x="0" y="8279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603" name="Freeform 59">
              <a:extLst>
                <a:ext uri="{FF2B5EF4-FFF2-40B4-BE49-F238E27FC236}">
                  <a16:creationId xmlns:a16="http://schemas.microsoft.com/office/drawing/2014/main" id="{3DC6F47C-0080-49EB-B589-AAEA03BA6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2259"/>
              <a:ext cx="1035" cy="1035"/>
            </a:xfrm>
            <a:custGeom>
              <a:avLst/>
              <a:gdLst>
                <a:gd name="T0" fmla="*/ 0 w 8279"/>
                <a:gd name="T1" fmla="*/ 0 h 8279"/>
                <a:gd name="T2" fmla="*/ 103 w 8279"/>
                <a:gd name="T3" fmla="*/ 5 h 8279"/>
                <a:gd name="T4" fmla="*/ 207 w 8279"/>
                <a:gd name="T5" fmla="*/ 20 h 8279"/>
                <a:gd name="T6" fmla="*/ 306 w 8279"/>
                <a:gd name="T7" fmla="*/ 44 h 8279"/>
                <a:gd name="T8" fmla="*/ 404 w 8279"/>
                <a:gd name="T9" fmla="*/ 79 h 8279"/>
                <a:gd name="T10" fmla="*/ 493 w 8279"/>
                <a:gd name="T11" fmla="*/ 123 h 8279"/>
                <a:gd name="T12" fmla="*/ 577 w 8279"/>
                <a:gd name="T13" fmla="*/ 177 h 8279"/>
                <a:gd name="T14" fmla="*/ 660 w 8279"/>
                <a:gd name="T15" fmla="*/ 237 h 8279"/>
                <a:gd name="T16" fmla="*/ 734 w 8279"/>
                <a:gd name="T17" fmla="*/ 301 h 8279"/>
                <a:gd name="T18" fmla="*/ 798 w 8279"/>
                <a:gd name="T19" fmla="*/ 375 h 8279"/>
                <a:gd name="T20" fmla="*/ 858 w 8279"/>
                <a:gd name="T21" fmla="*/ 458 h 8279"/>
                <a:gd name="T22" fmla="*/ 912 w 8279"/>
                <a:gd name="T23" fmla="*/ 542 h 8279"/>
                <a:gd name="T24" fmla="*/ 956 w 8279"/>
                <a:gd name="T25" fmla="*/ 631 h 8279"/>
                <a:gd name="T26" fmla="*/ 991 w 8279"/>
                <a:gd name="T27" fmla="*/ 729 h 8279"/>
                <a:gd name="T28" fmla="*/ 1015 w 8279"/>
                <a:gd name="T29" fmla="*/ 828 h 8279"/>
                <a:gd name="T30" fmla="*/ 1030 w 8279"/>
                <a:gd name="T31" fmla="*/ 932 h 8279"/>
                <a:gd name="T32" fmla="*/ 1035 w 8279"/>
                <a:gd name="T33" fmla="*/ 1035 h 8279"/>
                <a:gd name="T34" fmla="*/ 1000 w 8279"/>
                <a:gd name="T35" fmla="*/ 1035 h 8279"/>
                <a:gd name="T36" fmla="*/ 951 w 8279"/>
                <a:gd name="T37" fmla="*/ 1035 h 8279"/>
                <a:gd name="T38" fmla="*/ 892 w 8279"/>
                <a:gd name="T39" fmla="*/ 1035 h 8279"/>
                <a:gd name="T40" fmla="*/ 823 w 8279"/>
                <a:gd name="T41" fmla="*/ 1035 h 8279"/>
                <a:gd name="T42" fmla="*/ 749 w 8279"/>
                <a:gd name="T43" fmla="*/ 1035 h 8279"/>
                <a:gd name="T44" fmla="*/ 665 w 8279"/>
                <a:gd name="T45" fmla="*/ 1035 h 8279"/>
                <a:gd name="T46" fmla="*/ 582 w 8279"/>
                <a:gd name="T47" fmla="*/ 1035 h 8279"/>
                <a:gd name="T48" fmla="*/ 498 w 8279"/>
                <a:gd name="T49" fmla="*/ 1035 h 8279"/>
                <a:gd name="T50" fmla="*/ 409 w 8279"/>
                <a:gd name="T51" fmla="*/ 1035 h 8279"/>
                <a:gd name="T52" fmla="*/ 325 w 8279"/>
                <a:gd name="T53" fmla="*/ 1035 h 8279"/>
                <a:gd name="T54" fmla="*/ 251 w 8279"/>
                <a:gd name="T55" fmla="*/ 1035 h 8279"/>
                <a:gd name="T56" fmla="*/ 177 w 8279"/>
                <a:gd name="T57" fmla="*/ 1035 h 8279"/>
                <a:gd name="T58" fmla="*/ 113 w 8279"/>
                <a:gd name="T59" fmla="*/ 1035 h 8279"/>
                <a:gd name="T60" fmla="*/ 64 w 8279"/>
                <a:gd name="T61" fmla="*/ 1035 h 8279"/>
                <a:gd name="T62" fmla="*/ 25 w 8279"/>
                <a:gd name="T63" fmla="*/ 1035 h 8279"/>
                <a:gd name="T64" fmla="*/ 0 w 8279"/>
                <a:gd name="T65" fmla="*/ 1035 h 8279"/>
                <a:gd name="T66" fmla="*/ 0 w 8279"/>
                <a:gd name="T67" fmla="*/ 808 h 8279"/>
                <a:gd name="T68" fmla="*/ 0 w 8279"/>
                <a:gd name="T69" fmla="*/ 478 h 8279"/>
                <a:gd name="T70" fmla="*/ 0 w 8279"/>
                <a:gd name="T71" fmla="*/ 168 h 8279"/>
                <a:gd name="T72" fmla="*/ 0 w 8279"/>
                <a:gd name="T73" fmla="*/ 0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0" y="0"/>
                  </a:moveTo>
                  <a:lnTo>
                    <a:pt x="827" y="38"/>
                  </a:lnTo>
                  <a:lnTo>
                    <a:pt x="1656" y="157"/>
                  </a:lnTo>
                  <a:lnTo>
                    <a:pt x="2444" y="355"/>
                  </a:lnTo>
                  <a:lnTo>
                    <a:pt x="3233" y="630"/>
                  </a:lnTo>
                  <a:lnTo>
                    <a:pt x="3942" y="985"/>
                  </a:lnTo>
                  <a:lnTo>
                    <a:pt x="4612" y="1419"/>
                  </a:lnTo>
                  <a:lnTo>
                    <a:pt x="5283" y="1892"/>
                  </a:lnTo>
                  <a:lnTo>
                    <a:pt x="5874" y="2404"/>
                  </a:lnTo>
                  <a:lnTo>
                    <a:pt x="6387" y="2996"/>
                  </a:lnTo>
                  <a:lnTo>
                    <a:pt x="6860" y="3666"/>
                  </a:lnTo>
                  <a:lnTo>
                    <a:pt x="7294" y="4337"/>
                  </a:lnTo>
                  <a:lnTo>
                    <a:pt x="7649" y="5046"/>
                  </a:lnTo>
                  <a:lnTo>
                    <a:pt x="7924" y="5834"/>
                  </a:lnTo>
                  <a:lnTo>
                    <a:pt x="8121" y="6623"/>
                  </a:lnTo>
                  <a:lnTo>
                    <a:pt x="8239" y="7452"/>
                  </a:lnTo>
                  <a:lnTo>
                    <a:pt x="8279" y="8279"/>
                  </a:lnTo>
                  <a:lnTo>
                    <a:pt x="8003" y="8279"/>
                  </a:lnTo>
                  <a:lnTo>
                    <a:pt x="7609" y="8279"/>
                  </a:lnTo>
                  <a:lnTo>
                    <a:pt x="7135" y="8279"/>
                  </a:lnTo>
                  <a:lnTo>
                    <a:pt x="6584" y="8279"/>
                  </a:lnTo>
                  <a:lnTo>
                    <a:pt x="5993" y="8279"/>
                  </a:lnTo>
                  <a:lnTo>
                    <a:pt x="5322" y="8279"/>
                  </a:lnTo>
                  <a:lnTo>
                    <a:pt x="4652" y="8279"/>
                  </a:lnTo>
                  <a:lnTo>
                    <a:pt x="3982" y="8279"/>
                  </a:lnTo>
                  <a:lnTo>
                    <a:pt x="3272" y="8279"/>
                  </a:lnTo>
                  <a:lnTo>
                    <a:pt x="2601" y="8279"/>
                  </a:lnTo>
                  <a:lnTo>
                    <a:pt x="2011" y="8279"/>
                  </a:lnTo>
                  <a:lnTo>
                    <a:pt x="1419" y="8279"/>
                  </a:lnTo>
                  <a:lnTo>
                    <a:pt x="907" y="8279"/>
                  </a:lnTo>
                  <a:lnTo>
                    <a:pt x="512" y="8279"/>
                  </a:lnTo>
                  <a:lnTo>
                    <a:pt x="197" y="8279"/>
                  </a:lnTo>
                  <a:lnTo>
                    <a:pt x="0" y="8279"/>
                  </a:lnTo>
                  <a:lnTo>
                    <a:pt x="0" y="6465"/>
                  </a:lnTo>
                  <a:lnTo>
                    <a:pt x="0" y="3824"/>
                  </a:lnTo>
                  <a:lnTo>
                    <a:pt x="0" y="1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604" name="Freeform 60">
              <a:extLst>
                <a:ext uri="{FF2B5EF4-FFF2-40B4-BE49-F238E27FC236}">
                  <a16:creationId xmlns:a16="http://schemas.microsoft.com/office/drawing/2014/main" id="{6052D4AD-6B75-4BF5-ABF6-358DB2610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3294"/>
              <a:ext cx="932" cy="931"/>
            </a:xfrm>
            <a:custGeom>
              <a:avLst/>
              <a:gdLst>
                <a:gd name="T0" fmla="*/ 932 w 7451"/>
                <a:gd name="T1" fmla="*/ 0 h 7452"/>
                <a:gd name="T2" fmla="*/ 927 w 7451"/>
                <a:gd name="T3" fmla="*/ 94 h 7452"/>
                <a:gd name="T4" fmla="*/ 912 w 7451"/>
                <a:gd name="T5" fmla="*/ 187 h 7452"/>
                <a:gd name="T6" fmla="*/ 892 w 7451"/>
                <a:gd name="T7" fmla="*/ 276 h 7452"/>
                <a:gd name="T8" fmla="*/ 858 w 7451"/>
                <a:gd name="T9" fmla="*/ 360 h 7452"/>
                <a:gd name="T10" fmla="*/ 819 w 7451"/>
                <a:gd name="T11" fmla="*/ 443 h 7452"/>
                <a:gd name="T12" fmla="*/ 774 w 7451"/>
                <a:gd name="T13" fmla="*/ 522 h 7452"/>
                <a:gd name="T14" fmla="*/ 720 w 7451"/>
                <a:gd name="T15" fmla="*/ 591 h 7452"/>
                <a:gd name="T16" fmla="*/ 661 w 7451"/>
                <a:gd name="T17" fmla="*/ 655 h 7452"/>
                <a:gd name="T18" fmla="*/ 592 w 7451"/>
                <a:gd name="T19" fmla="*/ 719 h 7452"/>
                <a:gd name="T20" fmla="*/ 523 w 7451"/>
                <a:gd name="T21" fmla="*/ 773 h 7452"/>
                <a:gd name="T22" fmla="*/ 444 w 7451"/>
                <a:gd name="T23" fmla="*/ 818 h 7452"/>
                <a:gd name="T24" fmla="*/ 365 w 7451"/>
                <a:gd name="T25" fmla="*/ 857 h 7452"/>
                <a:gd name="T26" fmla="*/ 276 w 7451"/>
                <a:gd name="T27" fmla="*/ 887 h 7452"/>
                <a:gd name="T28" fmla="*/ 187 w 7451"/>
                <a:gd name="T29" fmla="*/ 911 h 7452"/>
                <a:gd name="T30" fmla="*/ 94 w 7451"/>
                <a:gd name="T31" fmla="*/ 926 h 7452"/>
                <a:gd name="T32" fmla="*/ 0 w 7451"/>
                <a:gd name="T33" fmla="*/ 931 h 7452"/>
                <a:gd name="T34" fmla="*/ 0 w 7451"/>
                <a:gd name="T35" fmla="*/ 749 h 7452"/>
                <a:gd name="T36" fmla="*/ 0 w 7451"/>
                <a:gd name="T37" fmla="*/ 443 h 7452"/>
                <a:gd name="T38" fmla="*/ 0 w 7451"/>
                <a:gd name="T39" fmla="*/ 153 h 7452"/>
                <a:gd name="T40" fmla="*/ 0 w 7451"/>
                <a:gd name="T41" fmla="*/ 0 h 7452"/>
                <a:gd name="T42" fmla="*/ 34 w 7451"/>
                <a:gd name="T43" fmla="*/ 0 h 7452"/>
                <a:gd name="T44" fmla="*/ 84 w 7451"/>
                <a:gd name="T45" fmla="*/ 0 h 7452"/>
                <a:gd name="T46" fmla="*/ 143 w 7451"/>
                <a:gd name="T47" fmla="*/ 0 h 7452"/>
                <a:gd name="T48" fmla="*/ 207 w 7451"/>
                <a:gd name="T49" fmla="*/ 0 h 7452"/>
                <a:gd name="T50" fmla="*/ 276 w 7451"/>
                <a:gd name="T51" fmla="*/ 0 h 7452"/>
                <a:gd name="T52" fmla="*/ 350 w 7451"/>
                <a:gd name="T53" fmla="*/ 0 h 7452"/>
                <a:gd name="T54" fmla="*/ 424 w 7451"/>
                <a:gd name="T55" fmla="*/ 0 h 7452"/>
                <a:gd name="T56" fmla="*/ 503 w 7451"/>
                <a:gd name="T57" fmla="*/ 0 h 7452"/>
                <a:gd name="T58" fmla="*/ 577 w 7451"/>
                <a:gd name="T59" fmla="*/ 0 h 7452"/>
                <a:gd name="T60" fmla="*/ 651 w 7451"/>
                <a:gd name="T61" fmla="*/ 0 h 7452"/>
                <a:gd name="T62" fmla="*/ 720 w 7451"/>
                <a:gd name="T63" fmla="*/ 0 h 7452"/>
                <a:gd name="T64" fmla="*/ 784 w 7451"/>
                <a:gd name="T65" fmla="*/ 0 h 7452"/>
                <a:gd name="T66" fmla="*/ 838 w 7451"/>
                <a:gd name="T67" fmla="*/ 0 h 7452"/>
                <a:gd name="T68" fmla="*/ 883 w 7451"/>
                <a:gd name="T69" fmla="*/ 0 h 7452"/>
                <a:gd name="T70" fmla="*/ 912 w 7451"/>
                <a:gd name="T71" fmla="*/ 0 h 7452"/>
                <a:gd name="T72" fmla="*/ 932 w 7451"/>
                <a:gd name="T73" fmla="*/ 0 h 74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52">
                  <a:moveTo>
                    <a:pt x="7451" y="0"/>
                  </a:moveTo>
                  <a:lnTo>
                    <a:pt x="7412" y="749"/>
                  </a:lnTo>
                  <a:lnTo>
                    <a:pt x="7294" y="1498"/>
                  </a:lnTo>
                  <a:lnTo>
                    <a:pt x="7135" y="2208"/>
                  </a:lnTo>
                  <a:lnTo>
                    <a:pt x="6860" y="2878"/>
                  </a:lnTo>
                  <a:lnTo>
                    <a:pt x="6545" y="3548"/>
                  </a:lnTo>
                  <a:lnTo>
                    <a:pt x="6190" y="4179"/>
                  </a:lnTo>
                  <a:lnTo>
                    <a:pt x="5756" y="4731"/>
                  </a:lnTo>
                  <a:lnTo>
                    <a:pt x="5283" y="5244"/>
                  </a:lnTo>
                  <a:lnTo>
                    <a:pt x="4731" y="5756"/>
                  </a:lnTo>
                  <a:lnTo>
                    <a:pt x="4179" y="6190"/>
                  </a:lnTo>
                  <a:lnTo>
                    <a:pt x="3548" y="6545"/>
                  </a:lnTo>
                  <a:lnTo>
                    <a:pt x="2917" y="6860"/>
                  </a:lnTo>
                  <a:lnTo>
                    <a:pt x="2208" y="7097"/>
                  </a:lnTo>
                  <a:lnTo>
                    <a:pt x="1498" y="7294"/>
                  </a:lnTo>
                  <a:lnTo>
                    <a:pt x="749" y="7412"/>
                  </a:lnTo>
                  <a:lnTo>
                    <a:pt x="0" y="7452"/>
                  </a:lnTo>
                  <a:lnTo>
                    <a:pt x="0" y="5993"/>
                  </a:lnTo>
                  <a:lnTo>
                    <a:pt x="0" y="3548"/>
                  </a:lnTo>
                  <a:lnTo>
                    <a:pt x="0" y="1222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670" y="0"/>
                  </a:lnTo>
                  <a:lnTo>
                    <a:pt x="1144" y="0"/>
                  </a:lnTo>
                  <a:lnTo>
                    <a:pt x="1656" y="0"/>
                  </a:lnTo>
                  <a:lnTo>
                    <a:pt x="2208" y="0"/>
                  </a:lnTo>
                  <a:lnTo>
                    <a:pt x="2798" y="0"/>
                  </a:lnTo>
                  <a:lnTo>
                    <a:pt x="3390" y="0"/>
                  </a:lnTo>
                  <a:lnTo>
                    <a:pt x="4021" y="0"/>
                  </a:lnTo>
                  <a:lnTo>
                    <a:pt x="4612" y="0"/>
                  </a:lnTo>
                  <a:lnTo>
                    <a:pt x="5204" y="0"/>
                  </a:lnTo>
                  <a:lnTo>
                    <a:pt x="5756" y="0"/>
                  </a:lnTo>
                  <a:lnTo>
                    <a:pt x="6268" y="0"/>
                  </a:lnTo>
                  <a:lnTo>
                    <a:pt x="6702" y="0"/>
                  </a:lnTo>
                  <a:lnTo>
                    <a:pt x="7057" y="0"/>
                  </a:lnTo>
                  <a:lnTo>
                    <a:pt x="7294" y="0"/>
                  </a:lnTo>
                  <a:lnTo>
                    <a:pt x="7451" y="0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605" name="Freeform 61">
              <a:extLst>
                <a:ext uri="{FF2B5EF4-FFF2-40B4-BE49-F238E27FC236}">
                  <a16:creationId xmlns:a16="http://schemas.microsoft.com/office/drawing/2014/main" id="{1B20635E-1596-4C91-B7F3-812AD29FC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" y="3294"/>
              <a:ext cx="936" cy="931"/>
            </a:xfrm>
            <a:custGeom>
              <a:avLst/>
              <a:gdLst>
                <a:gd name="T0" fmla="*/ 936 w 7491"/>
                <a:gd name="T1" fmla="*/ 931 h 7452"/>
                <a:gd name="T2" fmla="*/ 842 w 7491"/>
                <a:gd name="T3" fmla="*/ 926 h 7452"/>
                <a:gd name="T4" fmla="*/ 749 w 7491"/>
                <a:gd name="T5" fmla="*/ 911 h 7452"/>
                <a:gd name="T6" fmla="*/ 655 w 7491"/>
                <a:gd name="T7" fmla="*/ 887 h 7452"/>
                <a:gd name="T8" fmla="*/ 571 w 7491"/>
                <a:gd name="T9" fmla="*/ 857 h 7452"/>
                <a:gd name="T10" fmla="*/ 488 w 7491"/>
                <a:gd name="T11" fmla="*/ 818 h 7452"/>
                <a:gd name="T12" fmla="*/ 414 w 7491"/>
                <a:gd name="T13" fmla="*/ 773 h 7452"/>
                <a:gd name="T14" fmla="*/ 340 w 7491"/>
                <a:gd name="T15" fmla="*/ 719 h 7452"/>
                <a:gd name="T16" fmla="*/ 276 w 7491"/>
                <a:gd name="T17" fmla="*/ 655 h 7452"/>
                <a:gd name="T18" fmla="*/ 212 w 7491"/>
                <a:gd name="T19" fmla="*/ 591 h 7452"/>
                <a:gd name="T20" fmla="*/ 158 w 7491"/>
                <a:gd name="T21" fmla="*/ 522 h 7452"/>
                <a:gd name="T22" fmla="*/ 113 w 7491"/>
                <a:gd name="T23" fmla="*/ 443 h 7452"/>
                <a:gd name="T24" fmla="*/ 74 w 7491"/>
                <a:gd name="T25" fmla="*/ 360 h 7452"/>
                <a:gd name="T26" fmla="*/ 44 w 7491"/>
                <a:gd name="T27" fmla="*/ 276 h 7452"/>
                <a:gd name="T28" fmla="*/ 20 w 7491"/>
                <a:gd name="T29" fmla="*/ 187 h 7452"/>
                <a:gd name="T30" fmla="*/ 5 w 7491"/>
                <a:gd name="T31" fmla="*/ 94 h 7452"/>
                <a:gd name="T32" fmla="*/ 0 w 7491"/>
                <a:gd name="T33" fmla="*/ 0 h 7452"/>
                <a:gd name="T34" fmla="*/ 30 w 7491"/>
                <a:gd name="T35" fmla="*/ 0 h 7452"/>
                <a:gd name="T36" fmla="*/ 69 w 7491"/>
                <a:gd name="T37" fmla="*/ 0 h 7452"/>
                <a:gd name="T38" fmla="*/ 123 w 7491"/>
                <a:gd name="T39" fmla="*/ 0 h 7452"/>
                <a:gd name="T40" fmla="*/ 182 w 7491"/>
                <a:gd name="T41" fmla="*/ 0 h 7452"/>
                <a:gd name="T42" fmla="*/ 256 w 7491"/>
                <a:gd name="T43" fmla="*/ 0 h 7452"/>
                <a:gd name="T44" fmla="*/ 330 w 7491"/>
                <a:gd name="T45" fmla="*/ 0 h 7452"/>
                <a:gd name="T46" fmla="*/ 409 w 7491"/>
                <a:gd name="T47" fmla="*/ 0 h 7452"/>
                <a:gd name="T48" fmla="*/ 488 w 7491"/>
                <a:gd name="T49" fmla="*/ 0 h 7452"/>
                <a:gd name="T50" fmla="*/ 567 w 7491"/>
                <a:gd name="T51" fmla="*/ 0 h 7452"/>
                <a:gd name="T52" fmla="*/ 645 w 7491"/>
                <a:gd name="T53" fmla="*/ 0 h 7452"/>
                <a:gd name="T54" fmla="*/ 714 w 7491"/>
                <a:gd name="T55" fmla="*/ 0 h 7452"/>
                <a:gd name="T56" fmla="*/ 783 w 7491"/>
                <a:gd name="T57" fmla="*/ 0 h 7452"/>
                <a:gd name="T58" fmla="*/ 837 w 7491"/>
                <a:gd name="T59" fmla="*/ 0 h 7452"/>
                <a:gd name="T60" fmla="*/ 887 w 7491"/>
                <a:gd name="T61" fmla="*/ 0 h 7452"/>
                <a:gd name="T62" fmla="*/ 916 w 7491"/>
                <a:gd name="T63" fmla="*/ 0 h 7452"/>
                <a:gd name="T64" fmla="*/ 936 w 7491"/>
                <a:gd name="T65" fmla="*/ 0 h 7452"/>
                <a:gd name="T66" fmla="*/ 936 w 7491"/>
                <a:gd name="T67" fmla="*/ 202 h 7452"/>
                <a:gd name="T68" fmla="*/ 936 w 7491"/>
                <a:gd name="T69" fmla="*/ 502 h 7452"/>
                <a:gd name="T70" fmla="*/ 936 w 7491"/>
                <a:gd name="T71" fmla="*/ 778 h 7452"/>
                <a:gd name="T72" fmla="*/ 936 w 7491"/>
                <a:gd name="T73" fmla="*/ 931 h 74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91" h="7452">
                  <a:moveTo>
                    <a:pt x="7491" y="7452"/>
                  </a:moveTo>
                  <a:lnTo>
                    <a:pt x="6742" y="7412"/>
                  </a:lnTo>
                  <a:lnTo>
                    <a:pt x="5992" y="7294"/>
                  </a:lnTo>
                  <a:lnTo>
                    <a:pt x="5243" y="7097"/>
                  </a:lnTo>
                  <a:lnTo>
                    <a:pt x="4573" y="6860"/>
                  </a:lnTo>
                  <a:lnTo>
                    <a:pt x="3903" y="6545"/>
                  </a:lnTo>
                  <a:lnTo>
                    <a:pt x="3312" y="6190"/>
                  </a:lnTo>
                  <a:lnTo>
                    <a:pt x="2720" y="5756"/>
                  </a:lnTo>
                  <a:lnTo>
                    <a:pt x="2208" y="5244"/>
                  </a:lnTo>
                  <a:lnTo>
                    <a:pt x="1695" y="4731"/>
                  </a:lnTo>
                  <a:lnTo>
                    <a:pt x="1261" y="4179"/>
                  </a:lnTo>
                  <a:lnTo>
                    <a:pt x="906" y="3548"/>
                  </a:lnTo>
                  <a:lnTo>
                    <a:pt x="591" y="2878"/>
                  </a:lnTo>
                  <a:lnTo>
                    <a:pt x="354" y="2208"/>
                  </a:lnTo>
                  <a:lnTo>
                    <a:pt x="157" y="1498"/>
                  </a:lnTo>
                  <a:lnTo>
                    <a:pt x="39" y="749"/>
                  </a:lnTo>
                  <a:lnTo>
                    <a:pt x="0" y="0"/>
                  </a:lnTo>
                  <a:lnTo>
                    <a:pt x="237" y="0"/>
                  </a:lnTo>
                  <a:lnTo>
                    <a:pt x="552" y="0"/>
                  </a:lnTo>
                  <a:lnTo>
                    <a:pt x="986" y="0"/>
                  </a:lnTo>
                  <a:lnTo>
                    <a:pt x="1458" y="0"/>
                  </a:lnTo>
                  <a:lnTo>
                    <a:pt x="2050" y="0"/>
                  </a:lnTo>
                  <a:lnTo>
                    <a:pt x="2642" y="0"/>
                  </a:lnTo>
                  <a:lnTo>
                    <a:pt x="3272" y="0"/>
                  </a:lnTo>
                  <a:lnTo>
                    <a:pt x="3903" y="0"/>
                  </a:lnTo>
                  <a:lnTo>
                    <a:pt x="4534" y="0"/>
                  </a:lnTo>
                  <a:lnTo>
                    <a:pt x="5165" y="0"/>
                  </a:lnTo>
                  <a:lnTo>
                    <a:pt x="5717" y="0"/>
                  </a:lnTo>
                  <a:lnTo>
                    <a:pt x="6269" y="0"/>
                  </a:lnTo>
                  <a:lnTo>
                    <a:pt x="6702" y="0"/>
                  </a:lnTo>
                  <a:lnTo>
                    <a:pt x="7096" y="0"/>
                  </a:lnTo>
                  <a:lnTo>
                    <a:pt x="7333" y="0"/>
                  </a:lnTo>
                  <a:lnTo>
                    <a:pt x="7491" y="0"/>
                  </a:lnTo>
                  <a:lnTo>
                    <a:pt x="7491" y="1616"/>
                  </a:lnTo>
                  <a:lnTo>
                    <a:pt x="7491" y="4022"/>
                  </a:lnTo>
                  <a:lnTo>
                    <a:pt x="7491" y="6230"/>
                  </a:lnTo>
                  <a:lnTo>
                    <a:pt x="7491" y="7452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606" name="Freeform 62">
              <a:extLst>
                <a:ext uri="{FF2B5EF4-FFF2-40B4-BE49-F238E27FC236}">
                  <a16:creationId xmlns:a16="http://schemas.microsoft.com/office/drawing/2014/main" id="{3B994CA8-B0D8-49AD-B8A6-92866E96E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" y="2357"/>
              <a:ext cx="932" cy="937"/>
            </a:xfrm>
            <a:custGeom>
              <a:avLst/>
              <a:gdLst>
                <a:gd name="T0" fmla="*/ 0 w 7451"/>
                <a:gd name="T1" fmla="*/ 932 h 7491"/>
                <a:gd name="T2" fmla="*/ 5 w 7451"/>
                <a:gd name="T3" fmla="*/ 838 h 7491"/>
                <a:gd name="T4" fmla="*/ 20 w 7451"/>
                <a:gd name="T5" fmla="*/ 745 h 7491"/>
                <a:gd name="T6" fmla="*/ 44 w 7451"/>
                <a:gd name="T7" fmla="*/ 656 h 7491"/>
                <a:gd name="T8" fmla="*/ 74 w 7451"/>
                <a:gd name="T9" fmla="*/ 572 h 7491"/>
                <a:gd name="T10" fmla="*/ 113 w 7451"/>
                <a:gd name="T11" fmla="*/ 488 h 7491"/>
                <a:gd name="T12" fmla="*/ 158 w 7451"/>
                <a:gd name="T13" fmla="*/ 409 h 7491"/>
                <a:gd name="T14" fmla="*/ 212 w 7451"/>
                <a:gd name="T15" fmla="*/ 340 h 7491"/>
                <a:gd name="T16" fmla="*/ 276 w 7451"/>
                <a:gd name="T17" fmla="*/ 271 h 7491"/>
                <a:gd name="T18" fmla="*/ 340 w 7451"/>
                <a:gd name="T19" fmla="*/ 212 h 7491"/>
                <a:gd name="T20" fmla="*/ 409 w 7451"/>
                <a:gd name="T21" fmla="*/ 158 h 7491"/>
                <a:gd name="T22" fmla="*/ 488 w 7451"/>
                <a:gd name="T23" fmla="*/ 113 h 7491"/>
                <a:gd name="T24" fmla="*/ 572 w 7451"/>
                <a:gd name="T25" fmla="*/ 74 h 7491"/>
                <a:gd name="T26" fmla="*/ 656 w 7451"/>
                <a:gd name="T27" fmla="*/ 44 h 7491"/>
                <a:gd name="T28" fmla="*/ 745 w 7451"/>
                <a:gd name="T29" fmla="*/ 20 h 7491"/>
                <a:gd name="T30" fmla="*/ 838 w 7451"/>
                <a:gd name="T31" fmla="*/ 5 h 7491"/>
                <a:gd name="T32" fmla="*/ 932 w 7451"/>
                <a:gd name="T33" fmla="*/ 0 h 7491"/>
                <a:gd name="T34" fmla="*/ 932 w 7451"/>
                <a:gd name="T35" fmla="*/ 182 h 7491"/>
                <a:gd name="T36" fmla="*/ 932 w 7451"/>
                <a:gd name="T37" fmla="*/ 488 h 7491"/>
                <a:gd name="T38" fmla="*/ 932 w 7451"/>
                <a:gd name="T39" fmla="*/ 784 h 7491"/>
                <a:gd name="T40" fmla="*/ 932 w 7451"/>
                <a:gd name="T41" fmla="*/ 937 h 7491"/>
                <a:gd name="T42" fmla="*/ 898 w 7451"/>
                <a:gd name="T43" fmla="*/ 937 h 7491"/>
                <a:gd name="T44" fmla="*/ 848 w 7451"/>
                <a:gd name="T45" fmla="*/ 937 h 7491"/>
                <a:gd name="T46" fmla="*/ 794 w 7451"/>
                <a:gd name="T47" fmla="*/ 937 h 7491"/>
                <a:gd name="T48" fmla="*/ 730 w 7451"/>
                <a:gd name="T49" fmla="*/ 937 h 7491"/>
                <a:gd name="T50" fmla="*/ 661 w 7451"/>
                <a:gd name="T51" fmla="*/ 937 h 7491"/>
                <a:gd name="T52" fmla="*/ 587 w 7451"/>
                <a:gd name="T53" fmla="*/ 937 h 7491"/>
                <a:gd name="T54" fmla="*/ 508 w 7451"/>
                <a:gd name="T55" fmla="*/ 937 h 7491"/>
                <a:gd name="T56" fmla="*/ 429 w 7451"/>
                <a:gd name="T57" fmla="*/ 932 h 7491"/>
                <a:gd name="T58" fmla="*/ 355 w 7451"/>
                <a:gd name="T59" fmla="*/ 932 h 7491"/>
                <a:gd name="T60" fmla="*/ 281 w 7451"/>
                <a:gd name="T61" fmla="*/ 932 h 7491"/>
                <a:gd name="T62" fmla="*/ 212 w 7451"/>
                <a:gd name="T63" fmla="*/ 932 h 7491"/>
                <a:gd name="T64" fmla="*/ 153 w 7451"/>
                <a:gd name="T65" fmla="*/ 932 h 7491"/>
                <a:gd name="T66" fmla="*/ 99 w 7451"/>
                <a:gd name="T67" fmla="*/ 932 h 7491"/>
                <a:gd name="T68" fmla="*/ 54 w 7451"/>
                <a:gd name="T69" fmla="*/ 932 h 7491"/>
                <a:gd name="T70" fmla="*/ 20 w 7451"/>
                <a:gd name="T71" fmla="*/ 932 h 7491"/>
                <a:gd name="T72" fmla="*/ 0 w 7451"/>
                <a:gd name="T73" fmla="*/ 932 h 749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91">
                  <a:moveTo>
                    <a:pt x="0" y="7451"/>
                  </a:moveTo>
                  <a:lnTo>
                    <a:pt x="39" y="6702"/>
                  </a:lnTo>
                  <a:lnTo>
                    <a:pt x="157" y="5953"/>
                  </a:lnTo>
                  <a:lnTo>
                    <a:pt x="354" y="5243"/>
                  </a:lnTo>
                  <a:lnTo>
                    <a:pt x="591" y="4573"/>
                  </a:lnTo>
                  <a:lnTo>
                    <a:pt x="906" y="3903"/>
                  </a:lnTo>
                  <a:lnTo>
                    <a:pt x="1261" y="3272"/>
                  </a:lnTo>
                  <a:lnTo>
                    <a:pt x="1695" y="2720"/>
                  </a:lnTo>
                  <a:lnTo>
                    <a:pt x="2208" y="2168"/>
                  </a:lnTo>
                  <a:lnTo>
                    <a:pt x="2720" y="1695"/>
                  </a:lnTo>
                  <a:lnTo>
                    <a:pt x="3272" y="1261"/>
                  </a:lnTo>
                  <a:lnTo>
                    <a:pt x="3903" y="906"/>
                  </a:lnTo>
                  <a:lnTo>
                    <a:pt x="4573" y="591"/>
                  </a:lnTo>
                  <a:lnTo>
                    <a:pt x="5243" y="354"/>
                  </a:lnTo>
                  <a:lnTo>
                    <a:pt x="5953" y="157"/>
                  </a:lnTo>
                  <a:lnTo>
                    <a:pt x="6702" y="39"/>
                  </a:lnTo>
                  <a:lnTo>
                    <a:pt x="7451" y="0"/>
                  </a:lnTo>
                  <a:lnTo>
                    <a:pt x="7451" y="1459"/>
                  </a:lnTo>
                  <a:lnTo>
                    <a:pt x="7451" y="3903"/>
                  </a:lnTo>
                  <a:lnTo>
                    <a:pt x="7451" y="6269"/>
                  </a:lnTo>
                  <a:lnTo>
                    <a:pt x="7451" y="7491"/>
                  </a:lnTo>
                  <a:lnTo>
                    <a:pt x="7176" y="7491"/>
                  </a:lnTo>
                  <a:lnTo>
                    <a:pt x="6781" y="7491"/>
                  </a:lnTo>
                  <a:lnTo>
                    <a:pt x="6347" y="7491"/>
                  </a:lnTo>
                  <a:lnTo>
                    <a:pt x="5835" y="7491"/>
                  </a:lnTo>
                  <a:lnTo>
                    <a:pt x="5283" y="7491"/>
                  </a:lnTo>
                  <a:lnTo>
                    <a:pt x="4691" y="7491"/>
                  </a:lnTo>
                  <a:lnTo>
                    <a:pt x="4061" y="7491"/>
                  </a:lnTo>
                  <a:lnTo>
                    <a:pt x="3430" y="7451"/>
                  </a:lnTo>
                  <a:lnTo>
                    <a:pt x="2839" y="7451"/>
                  </a:lnTo>
                  <a:lnTo>
                    <a:pt x="2247" y="7451"/>
                  </a:lnTo>
                  <a:lnTo>
                    <a:pt x="1695" y="7451"/>
                  </a:lnTo>
                  <a:lnTo>
                    <a:pt x="1223" y="7451"/>
                  </a:lnTo>
                  <a:lnTo>
                    <a:pt x="789" y="7451"/>
                  </a:lnTo>
                  <a:lnTo>
                    <a:pt x="434" y="7451"/>
                  </a:lnTo>
                  <a:lnTo>
                    <a:pt x="157" y="7451"/>
                  </a:lnTo>
                  <a:lnTo>
                    <a:pt x="0" y="7451"/>
                  </a:lnTo>
                  <a:close/>
                </a:path>
              </a:pathLst>
            </a:custGeom>
            <a:solidFill>
              <a:srgbClr val="E5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607" name="Freeform 63">
              <a:extLst>
                <a:ext uri="{FF2B5EF4-FFF2-40B4-BE49-F238E27FC236}">
                  <a16:creationId xmlns:a16="http://schemas.microsoft.com/office/drawing/2014/main" id="{D10B745F-75A2-461A-9C34-D30ADC495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2357"/>
              <a:ext cx="932" cy="932"/>
            </a:xfrm>
            <a:custGeom>
              <a:avLst/>
              <a:gdLst>
                <a:gd name="T0" fmla="*/ 0 w 7451"/>
                <a:gd name="T1" fmla="*/ 0 h 7451"/>
                <a:gd name="T2" fmla="*/ 94 w 7451"/>
                <a:gd name="T3" fmla="*/ 5 h 7451"/>
                <a:gd name="T4" fmla="*/ 187 w 7451"/>
                <a:gd name="T5" fmla="*/ 20 h 7451"/>
                <a:gd name="T6" fmla="*/ 276 w 7451"/>
                <a:gd name="T7" fmla="*/ 44 h 7451"/>
                <a:gd name="T8" fmla="*/ 365 w 7451"/>
                <a:gd name="T9" fmla="*/ 74 h 7451"/>
                <a:gd name="T10" fmla="*/ 444 w 7451"/>
                <a:gd name="T11" fmla="*/ 113 h 7451"/>
                <a:gd name="T12" fmla="*/ 523 w 7451"/>
                <a:gd name="T13" fmla="*/ 158 h 7451"/>
                <a:gd name="T14" fmla="*/ 592 w 7451"/>
                <a:gd name="T15" fmla="*/ 212 h 7451"/>
                <a:gd name="T16" fmla="*/ 661 w 7451"/>
                <a:gd name="T17" fmla="*/ 271 h 7451"/>
                <a:gd name="T18" fmla="*/ 720 w 7451"/>
                <a:gd name="T19" fmla="*/ 340 h 7451"/>
                <a:gd name="T20" fmla="*/ 774 w 7451"/>
                <a:gd name="T21" fmla="*/ 409 h 7451"/>
                <a:gd name="T22" fmla="*/ 819 w 7451"/>
                <a:gd name="T23" fmla="*/ 488 h 7451"/>
                <a:gd name="T24" fmla="*/ 858 w 7451"/>
                <a:gd name="T25" fmla="*/ 572 h 7451"/>
                <a:gd name="T26" fmla="*/ 892 w 7451"/>
                <a:gd name="T27" fmla="*/ 656 h 7451"/>
                <a:gd name="T28" fmla="*/ 912 w 7451"/>
                <a:gd name="T29" fmla="*/ 745 h 7451"/>
                <a:gd name="T30" fmla="*/ 927 w 7451"/>
                <a:gd name="T31" fmla="*/ 838 h 7451"/>
                <a:gd name="T32" fmla="*/ 932 w 7451"/>
                <a:gd name="T33" fmla="*/ 932 h 7451"/>
                <a:gd name="T34" fmla="*/ 902 w 7451"/>
                <a:gd name="T35" fmla="*/ 932 h 7451"/>
                <a:gd name="T36" fmla="*/ 863 w 7451"/>
                <a:gd name="T37" fmla="*/ 932 h 7451"/>
                <a:gd name="T38" fmla="*/ 809 w 7451"/>
                <a:gd name="T39" fmla="*/ 932 h 7451"/>
                <a:gd name="T40" fmla="*/ 750 w 7451"/>
                <a:gd name="T41" fmla="*/ 932 h 7451"/>
                <a:gd name="T42" fmla="*/ 676 w 7451"/>
                <a:gd name="T43" fmla="*/ 932 h 7451"/>
                <a:gd name="T44" fmla="*/ 602 w 7451"/>
                <a:gd name="T45" fmla="*/ 932 h 7451"/>
                <a:gd name="T46" fmla="*/ 523 w 7451"/>
                <a:gd name="T47" fmla="*/ 932 h 7451"/>
                <a:gd name="T48" fmla="*/ 444 w 7451"/>
                <a:gd name="T49" fmla="*/ 932 h 7451"/>
                <a:gd name="T50" fmla="*/ 365 w 7451"/>
                <a:gd name="T51" fmla="*/ 932 h 7451"/>
                <a:gd name="T52" fmla="*/ 286 w 7451"/>
                <a:gd name="T53" fmla="*/ 932 h 7451"/>
                <a:gd name="T54" fmla="*/ 217 w 7451"/>
                <a:gd name="T55" fmla="*/ 932 h 7451"/>
                <a:gd name="T56" fmla="*/ 153 w 7451"/>
                <a:gd name="T57" fmla="*/ 932 h 7451"/>
                <a:gd name="T58" fmla="*/ 94 w 7451"/>
                <a:gd name="T59" fmla="*/ 932 h 7451"/>
                <a:gd name="T60" fmla="*/ 49 w 7451"/>
                <a:gd name="T61" fmla="*/ 932 h 7451"/>
                <a:gd name="T62" fmla="*/ 20 w 7451"/>
                <a:gd name="T63" fmla="*/ 932 h 7451"/>
                <a:gd name="T64" fmla="*/ 0 w 7451"/>
                <a:gd name="T65" fmla="*/ 932 h 7451"/>
                <a:gd name="T66" fmla="*/ 0 w 7451"/>
                <a:gd name="T67" fmla="*/ 730 h 7451"/>
                <a:gd name="T68" fmla="*/ 0 w 7451"/>
                <a:gd name="T69" fmla="*/ 429 h 7451"/>
                <a:gd name="T70" fmla="*/ 0 w 7451"/>
                <a:gd name="T71" fmla="*/ 153 h 7451"/>
                <a:gd name="T72" fmla="*/ 0 w 7451"/>
                <a:gd name="T73" fmla="*/ 0 h 745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51">
                  <a:moveTo>
                    <a:pt x="0" y="0"/>
                  </a:moveTo>
                  <a:lnTo>
                    <a:pt x="749" y="39"/>
                  </a:lnTo>
                  <a:lnTo>
                    <a:pt x="1498" y="157"/>
                  </a:lnTo>
                  <a:lnTo>
                    <a:pt x="2208" y="354"/>
                  </a:lnTo>
                  <a:lnTo>
                    <a:pt x="2917" y="591"/>
                  </a:lnTo>
                  <a:lnTo>
                    <a:pt x="3548" y="906"/>
                  </a:lnTo>
                  <a:lnTo>
                    <a:pt x="4179" y="1261"/>
                  </a:lnTo>
                  <a:lnTo>
                    <a:pt x="4731" y="1695"/>
                  </a:lnTo>
                  <a:lnTo>
                    <a:pt x="5283" y="2168"/>
                  </a:lnTo>
                  <a:lnTo>
                    <a:pt x="5756" y="2720"/>
                  </a:lnTo>
                  <a:lnTo>
                    <a:pt x="6190" y="3272"/>
                  </a:lnTo>
                  <a:lnTo>
                    <a:pt x="6545" y="3903"/>
                  </a:lnTo>
                  <a:lnTo>
                    <a:pt x="6860" y="4573"/>
                  </a:lnTo>
                  <a:lnTo>
                    <a:pt x="7135" y="5243"/>
                  </a:lnTo>
                  <a:lnTo>
                    <a:pt x="7294" y="5953"/>
                  </a:lnTo>
                  <a:lnTo>
                    <a:pt x="7412" y="6702"/>
                  </a:lnTo>
                  <a:lnTo>
                    <a:pt x="7451" y="7451"/>
                  </a:lnTo>
                  <a:lnTo>
                    <a:pt x="7214" y="7451"/>
                  </a:lnTo>
                  <a:lnTo>
                    <a:pt x="6899" y="7451"/>
                  </a:lnTo>
                  <a:lnTo>
                    <a:pt x="6465" y="7451"/>
                  </a:lnTo>
                  <a:lnTo>
                    <a:pt x="5993" y="7451"/>
                  </a:lnTo>
                  <a:lnTo>
                    <a:pt x="5401" y="7451"/>
                  </a:lnTo>
                  <a:lnTo>
                    <a:pt x="4809" y="7451"/>
                  </a:lnTo>
                  <a:lnTo>
                    <a:pt x="4179" y="7451"/>
                  </a:lnTo>
                  <a:lnTo>
                    <a:pt x="3548" y="7451"/>
                  </a:lnTo>
                  <a:lnTo>
                    <a:pt x="2917" y="7451"/>
                  </a:lnTo>
                  <a:lnTo>
                    <a:pt x="2286" y="7451"/>
                  </a:lnTo>
                  <a:lnTo>
                    <a:pt x="1734" y="7451"/>
                  </a:lnTo>
                  <a:lnTo>
                    <a:pt x="1222" y="7451"/>
                  </a:lnTo>
                  <a:lnTo>
                    <a:pt x="749" y="7451"/>
                  </a:lnTo>
                  <a:lnTo>
                    <a:pt x="394" y="7451"/>
                  </a:lnTo>
                  <a:lnTo>
                    <a:pt x="157" y="7451"/>
                  </a:lnTo>
                  <a:lnTo>
                    <a:pt x="0" y="7451"/>
                  </a:lnTo>
                  <a:lnTo>
                    <a:pt x="0" y="5835"/>
                  </a:lnTo>
                  <a:lnTo>
                    <a:pt x="0" y="3430"/>
                  </a:lnTo>
                  <a:lnTo>
                    <a:pt x="0" y="12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608" name="Freeform 64">
              <a:extLst>
                <a:ext uri="{FF2B5EF4-FFF2-40B4-BE49-F238E27FC236}">
                  <a16:creationId xmlns:a16="http://schemas.microsoft.com/office/drawing/2014/main" id="{061A8D48-DA2D-4D22-8E92-C7B8AC1B64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" y="2648"/>
              <a:ext cx="1266" cy="1267"/>
            </a:xfrm>
            <a:custGeom>
              <a:avLst/>
              <a:gdLst>
                <a:gd name="T0" fmla="*/ 635 w 10132"/>
                <a:gd name="T1" fmla="*/ 0 h 10133"/>
                <a:gd name="T2" fmla="*/ 0 w 10132"/>
                <a:gd name="T3" fmla="*/ 636 h 10133"/>
                <a:gd name="T4" fmla="*/ 635 w 10132"/>
                <a:gd name="T5" fmla="*/ 1267 h 10133"/>
                <a:gd name="T6" fmla="*/ 1266 w 10132"/>
                <a:gd name="T7" fmla="*/ 636 h 10133"/>
                <a:gd name="T8" fmla="*/ 635 w 10132"/>
                <a:gd name="T9" fmla="*/ 0 h 101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132" h="10133">
                  <a:moveTo>
                    <a:pt x="5086" y="0"/>
                  </a:moveTo>
                  <a:lnTo>
                    <a:pt x="0" y="5086"/>
                  </a:lnTo>
                  <a:lnTo>
                    <a:pt x="5086" y="10133"/>
                  </a:lnTo>
                  <a:lnTo>
                    <a:pt x="10132" y="5086"/>
                  </a:lnTo>
                  <a:lnTo>
                    <a:pt x="5086" y="0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2597" name="Text Box 65">
            <a:extLst>
              <a:ext uri="{FF2B5EF4-FFF2-40B4-BE49-F238E27FC236}">
                <a16:creationId xmlns:a16="http://schemas.microsoft.com/office/drawing/2014/main" id="{6B5D70AC-5C39-4F5B-BE9A-E7D0C39F4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067425"/>
            <a:ext cx="8713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NOTA:</a:t>
            </a: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t> Adaptado de: </a:t>
            </a:r>
            <a:r>
              <a:rPr lang="en-US" altLang="en-US" sz="1200" b="1" i="1">
                <a:solidFill>
                  <a:srgbClr val="000000"/>
                </a:solidFill>
                <a:latin typeface="Arial" panose="020B0604020202020204" pitchFamily="34" charset="0"/>
              </a:rPr>
              <a:t>SCAN Professional Development Workshop Presents:</a:t>
            </a: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b="1" i="1">
                <a:solidFill>
                  <a:srgbClr val="000000"/>
                </a:solidFill>
                <a:latin typeface="Arial" panose="020B0604020202020204" pitchFamily="34" charset="0"/>
              </a:rPr>
              <a:t>Sports Nutrition Workshop</a:t>
            </a: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t>. (p. 3), por Sports, Cardiovascular and Wellness Nutritionist, 1998, Colorado Springs, CO: SCAN. Copyright 1998 por SCAN.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>
            <a:extLst>
              <a:ext uri="{FF2B5EF4-FFF2-40B4-BE49-F238E27FC236}">
                <a16:creationId xmlns:a16="http://schemas.microsoft.com/office/drawing/2014/main" id="{2B87B0ED-8644-40E8-803F-9F3DA268B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812925"/>
            <a:ext cx="2508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4627" name="Text Box 3">
            <a:extLst>
              <a:ext uri="{FF2B5EF4-FFF2-40B4-BE49-F238E27FC236}">
                <a16:creationId xmlns:a16="http://schemas.microsoft.com/office/drawing/2014/main" id="{5FBDE0E6-89CE-43F0-B06C-ADB646FFF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1709738"/>
            <a:ext cx="6805613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Varía según son las necesidades particulares del deporte - </a:t>
            </a:r>
            <a:r>
              <a:rPr lang="en-US" altLang="en-US" sz="2300" b="1" i="1">
                <a:latin typeface="Tahoma" panose="020B0604030504040204" pitchFamily="34" charset="0"/>
              </a:rPr>
              <a:t>Debe ser individualizada:</a:t>
            </a:r>
          </a:p>
        </p:txBody>
      </p:sp>
      <p:sp>
        <p:nvSpPr>
          <p:cNvPr id="154628" name="Text Box 4">
            <a:extLst>
              <a:ext uri="{FF2B5EF4-FFF2-40B4-BE49-F238E27FC236}">
                <a16:creationId xmlns:a16="http://schemas.microsoft.com/office/drawing/2014/main" id="{9231F9EA-06F4-484F-8AB7-3E1C1C4F3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103938"/>
            <a:ext cx="8785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NOTA:</a:t>
            </a: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t> Adaptado de: </a:t>
            </a:r>
            <a:r>
              <a:rPr lang="en-US" altLang="en-US" sz="1200" b="1" i="1">
                <a:solidFill>
                  <a:srgbClr val="000000"/>
                </a:solidFill>
                <a:latin typeface="Arial" panose="020B0604020202020204" pitchFamily="34" charset="0"/>
              </a:rPr>
              <a:t>Sports and Fitness Nutrition</a:t>
            </a: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t>. (p. 167), por R. E. C., Wildman &amp; B. S., Millar, 2004, Belmont, CA: Wadsworth/Thomson Learning. Copyright 2004 por Wadsworth, a division of Thomson Learning, Inc.</a:t>
            </a:r>
          </a:p>
        </p:txBody>
      </p:sp>
      <p:pic>
        <p:nvPicPr>
          <p:cNvPr id="154629" name="Picture 5">
            <a:extLst>
              <a:ext uri="{FF2B5EF4-FFF2-40B4-BE49-F238E27FC236}">
                <a16:creationId xmlns:a16="http://schemas.microsoft.com/office/drawing/2014/main" id="{87B73FD9-E19F-4675-84A7-674827DD5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7250" y="2578100"/>
            <a:ext cx="287338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4630" name="Text Box 6">
            <a:extLst>
              <a:ext uri="{FF2B5EF4-FFF2-40B4-BE49-F238E27FC236}">
                <a16:creationId xmlns:a16="http://schemas.microsoft.com/office/drawing/2014/main" id="{E050A279-7739-4EB4-98C9-690958AD4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700" y="2501900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Ejemplos:</a:t>
            </a:r>
          </a:p>
        </p:txBody>
      </p:sp>
      <p:pic>
        <p:nvPicPr>
          <p:cNvPr id="154631" name="Picture 7">
            <a:extLst>
              <a:ext uri="{FF2B5EF4-FFF2-40B4-BE49-F238E27FC236}">
                <a16:creationId xmlns:a16="http://schemas.microsoft.com/office/drawing/2014/main" id="{08BC0D24-D62F-4B76-ABB9-0A9FF92E9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0" y="2986088"/>
            <a:ext cx="3048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32" name="Text Box 8">
            <a:extLst>
              <a:ext uri="{FF2B5EF4-FFF2-40B4-BE49-F238E27FC236}">
                <a16:creationId xmlns:a16="http://schemas.microsoft.com/office/drawing/2014/main" id="{B9CDCF1E-03EE-4DBB-AA3F-85D4CB931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2100" y="2933700"/>
            <a:ext cx="591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Fisiculturistas y luchadores: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sp>
        <p:nvSpPr>
          <p:cNvPr id="154633" name="Text Box 9">
            <a:extLst>
              <a:ext uri="{FF2B5EF4-FFF2-40B4-BE49-F238E27FC236}">
                <a16:creationId xmlns:a16="http://schemas.microsoft.com/office/drawing/2014/main" id="{E4F32036-92DD-4A50-A306-832616389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0" y="3365500"/>
            <a:ext cx="5688013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n-US" sz="1800" b="1">
                <a:latin typeface="Verdana" panose="020B0604030504040204" pitchFamily="34" charset="0"/>
              </a:rPr>
              <a:t>Se debe restringir drásticamente el nivel del consumo dietético de grasas, de manera que se promueva un mayor grado de tejido magro</a:t>
            </a:r>
            <a:endParaRPr lang="en-US" altLang="en-US" sz="1800" b="1" i="1">
              <a:latin typeface="Verdana" panose="020B0604030504040204" pitchFamily="34" charset="0"/>
            </a:endParaRPr>
          </a:p>
        </p:txBody>
      </p:sp>
      <p:grpSp>
        <p:nvGrpSpPr>
          <p:cNvPr id="154634" name="Group 10">
            <a:extLst>
              <a:ext uri="{FF2B5EF4-FFF2-40B4-BE49-F238E27FC236}">
                <a16:creationId xmlns:a16="http://schemas.microsoft.com/office/drawing/2014/main" id="{9CBD7C4B-1EE0-4A03-ACAF-07A5461EBE1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70050" y="3400425"/>
            <a:ext cx="266700" cy="268288"/>
            <a:chOff x="618" y="2160"/>
            <a:chExt cx="2262" cy="2267"/>
          </a:xfrm>
        </p:grpSpPr>
        <p:sp>
          <p:nvSpPr>
            <p:cNvPr id="154652" name="AutoShape 11">
              <a:extLst>
                <a:ext uri="{FF2B5EF4-FFF2-40B4-BE49-F238E27FC236}">
                  <a16:creationId xmlns:a16="http://schemas.microsoft.com/office/drawing/2014/main" id="{157C1858-B406-4004-9DC1-2F8F293D179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18" y="2160"/>
              <a:ext cx="2262" cy="2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53" name="Freeform 12">
              <a:extLst>
                <a:ext uri="{FF2B5EF4-FFF2-40B4-BE49-F238E27FC236}">
                  <a16:creationId xmlns:a16="http://schemas.microsoft.com/office/drawing/2014/main" id="{77FF5B82-D4FC-4BA7-ABC9-566633C70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" y="2160"/>
              <a:ext cx="2262" cy="2267"/>
            </a:xfrm>
            <a:custGeom>
              <a:avLst/>
              <a:gdLst>
                <a:gd name="T0" fmla="*/ 1252 w 18096"/>
                <a:gd name="T1" fmla="*/ 5 h 18136"/>
                <a:gd name="T2" fmla="*/ 1469 w 18096"/>
                <a:gd name="T3" fmla="*/ 49 h 18136"/>
                <a:gd name="T4" fmla="*/ 1671 w 18096"/>
                <a:gd name="T5" fmla="*/ 138 h 18136"/>
                <a:gd name="T6" fmla="*/ 1853 w 18096"/>
                <a:gd name="T7" fmla="*/ 261 h 18136"/>
                <a:gd name="T8" fmla="*/ 2006 w 18096"/>
                <a:gd name="T9" fmla="*/ 414 h 18136"/>
                <a:gd name="T10" fmla="*/ 2124 w 18096"/>
                <a:gd name="T11" fmla="*/ 591 h 18136"/>
                <a:gd name="T12" fmla="*/ 2213 w 18096"/>
                <a:gd name="T13" fmla="*/ 798 h 18136"/>
                <a:gd name="T14" fmla="*/ 2257 w 18096"/>
                <a:gd name="T15" fmla="*/ 1015 h 18136"/>
                <a:gd name="T16" fmla="*/ 2257 w 18096"/>
                <a:gd name="T17" fmla="*/ 1252 h 18136"/>
                <a:gd name="T18" fmla="*/ 2213 w 18096"/>
                <a:gd name="T19" fmla="*/ 1469 h 18136"/>
                <a:gd name="T20" fmla="*/ 2124 w 18096"/>
                <a:gd name="T21" fmla="*/ 1676 h 18136"/>
                <a:gd name="T22" fmla="*/ 2006 w 18096"/>
                <a:gd name="T23" fmla="*/ 1853 h 18136"/>
                <a:gd name="T24" fmla="*/ 1853 w 18096"/>
                <a:gd name="T25" fmla="*/ 2006 h 18136"/>
                <a:gd name="T26" fmla="*/ 1671 w 18096"/>
                <a:gd name="T27" fmla="*/ 2129 h 18136"/>
                <a:gd name="T28" fmla="*/ 1469 w 18096"/>
                <a:gd name="T29" fmla="*/ 2218 h 18136"/>
                <a:gd name="T30" fmla="*/ 1252 w 18096"/>
                <a:gd name="T31" fmla="*/ 2262 h 18136"/>
                <a:gd name="T32" fmla="*/ 1015 w 18096"/>
                <a:gd name="T33" fmla="*/ 2262 h 18136"/>
                <a:gd name="T34" fmla="*/ 798 w 18096"/>
                <a:gd name="T35" fmla="*/ 2218 h 18136"/>
                <a:gd name="T36" fmla="*/ 591 w 18096"/>
                <a:gd name="T37" fmla="*/ 2129 h 18136"/>
                <a:gd name="T38" fmla="*/ 414 w 18096"/>
                <a:gd name="T39" fmla="*/ 2006 h 18136"/>
                <a:gd name="T40" fmla="*/ 261 w 18096"/>
                <a:gd name="T41" fmla="*/ 1853 h 18136"/>
                <a:gd name="T42" fmla="*/ 138 w 18096"/>
                <a:gd name="T43" fmla="*/ 1676 h 18136"/>
                <a:gd name="T44" fmla="*/ 49 w 18096"/>
                <a:gd name="T45" fmla="*/ 1469 h 18136"/>
                <a:gd name="T46" fmla="*/ 5 w 18096"/>
                <a:gd name="T47" fmla="*/ 1252 h 18136"/>
                <a:gd name="T48" fmla="*/ 5 w 18096"/>
                <a:gd name="T49" fmla="*/ 1015 h 18136"/>
                <a:gd name="T50" fmla="*/ 49 w 18096"/>
                <a:gd name="T51" fmla="*/ 798 h 18136"/>
                <a:gd name="T52" fmla="*/ 138 w 18096"/>
                <a:gd name="T53" fmla="*/ 591 h 18136"/>
                <a:gd name="T54" fmla="*/ 261 w 18096"/>
                <a:gd name="T55" fmla="*/ 414 h 18136"/>
                <a:gd name="T56" fmla="*/ 414 w 18096"/>
                <a:gd name="T57" fmla="*/ 261 h 18136"/>
                <a:gd name="T58" fmla="*/ 591 w 18096"/>
                <a:gd name="T59" fmla="*/ 138 h 18136"/>
                <a:gd name="T60" fmla="*/ 798 w 18096"/>
                <a:gd name="T61" fmla="*/ 49 h 18136"/>
                <a:gd name="T62" fmla="*/ 1015 w 18096"/>
                <a:gd name="T63" fmla="*/ 5 h 181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8096" h="18136">
                  <a:moveTo>
                    <a:pt x="9068" y="0"/>
                  </a:moveTo>
                  <a:lnTo>
                    <a:pt x="10014" y="40"/>
                  </a:lnTo>
                  <a:lnTo>
                    <a:pt x="10881" y="197"/>
                  </a:lnTo>
                  <a:lnTo>
                    <a:pt x="11749" y="394"/>
                  </a:lnTo>
                  <a:lnTo>
                    <a:pt x="12577" y="710"/>
                  </a:lnTo>
                  <a:lnTo>
                    <a:pt x="13365" y="1104"/>
                  </a:lnTo>
                  <a:lnTo>
                    <a:pt x="14114" y="1538"/>
                  </a:lnTo>
                  <a:lnTo>
                    <a:pt x="14824" y="2089"/>
                  </a:lnTo>
                  <a:lnTo>
                    <a:pt x="15455" y="2641"/>
                  </a:lnTo>
                  <a:lnTo>
                    <a:pt x="16046" y="3312"/>
                  </a:lnTo>
                  <a:lnTo>
                    <a:pt x="16558" y="3982"/>
                  </a:lnTo>
                  <a:lnTo>
                    <a:pt x="16992" y="4731"/>
                  </a:lnTo>
                  <a:lnTo>
                    <a:pt x="17386" y="5520"/>
                  </a:lnTo>
                  <a:lnTo>
                    <a:pt x="17702" y="6387"/>
                  </a:lnTo>
                  <a:lnTo>
                    <a:pt x="17899" y="7254"/>
                  </a:lnTo>
                  <a:lnTo>
                    <a:pt x="18056" y="8122"/>
                  </a:lnTo>
                  <a:lnTo>
                    <a:pt x="18096" y="9068"/>
                  </a:lnTo>
                  <a:lnTo>
                    <a:pt x="18056" y="10014"/>
                  </a:lnTo>
                  <a:lnTo>
                    <a:pt x="17899" y="10882"/>
                  </a:lnTo>
                  <a:lnTo>
                    <a:pt x="17702" y="11749"/>
                  </a:lnTo>
                  <a:lnTo>
                    <a:pt x="17386" y="12616"/>
                  </a:lnTo>
                  <a:lnTo>
                    <a:pt x="16992" y="13405"/>
                  </a:lnTo>
                  <a:lnTo>
                    <a:pt x="16558" y="14154"/>
                  </a:lnTo>
                  <a:lnTo>
                    <a:pt x="16046" y="14824"/>
                  </a:lnTo>
                  <a:lnTo>
                    <a:pt x="15455" y="15495"/>
                  </a:lnTo>
                  <a:lnTo>
                    <a:pt x="14824" y="16047"/>
                  </a:lnTo>
                  <a:lnTo>
                    <a:pt x="14114" y="16598"/>
                  </a:lnTo>
                  <a:lnTo>
                    <a:pt x="13365" y="17032"/>
                  </a:lnTo>
                  <a:lnTo>
                    <a:pt x="12577" y="17426"/>
                  </a:lnTo>
                  <a:lnTo>
                    <a:pt x="11749" y="17742"/>
                  </a:lnTo>
                  <a:lnTo>
                    <a:pt x="10881" y="17939"/>
                  </a:lnTo>
                  <a:lnTo>
                    <a:pt x="10014" y="18096"/>
                  </a:lnTo>
                  <a:lnTo>
                    <a:pt x="9068" y="18136"/>
                  </a:lnTo>
                  <a:lnTo>
                    <a:pt x="8121" y="18096"/>
                  </a:lnTo>
                  <a:lnTo>
                    <a:pt x="7254" y="17939"/>
                  </a:lnTo>
                  <a:lnTo>
                    <a:pt x="6387" y="17742"/>
                  </a:lnTo>
                  <a:lnTo>
                    <a:pt x="5519" y="17426"/>
                  </a:lnTo>
                  <a:lnTo>
                    <a:pt x="4731" y="17032"/>
                  </a:lnTo>
                  <a:lnTo>
                    <a:pt x="3982" y="16598"/>
                  </a:lnTo>
                  <a:lnTo>
                    <a:pt x="3312" y="16047"/>
                  </a:lnTo>
                  <a:lnTo>
                    <a:pt x="2641" y="15495"/>
                  </a:lnTo>
                  <a:lnTo>
                    <a:pt x="2089" y="14824"/>
                  </a:lnTo>
                  <a:lnTo>
                    <a:pt x="1537" y="14154"/>
                  </a:lnTo>
                  <a:lnTo>
                    <a:pt x="1104" y="13405"/>
                  </a:lnTo>
                  <a:lnTo>
                    <a:pt x="710" y="12616"/>
                  </a:lnTo>
                  <a:lnTo>
                    <a:pt x="394" y="11749"/>
                  </a:lnTo>
                  <a:lnTo>
                    <a:pt x="197" y="10882"/>
                  </a:lnTo>
                  <a:lnTo>
                    <a:pt x="40" y="10014"/>
                  </a:lnTo>
                  <a:lnTo>
                    <a:pt x="0" y="9068"/>
                  </a:lnTo>
                  <a:lnTo>
                    <a:pt x="40" y="8122"/>
                  </a:lnTo>
                  <a:lnTo>
                    <a:pt x="197" y="7254"/>
                  </a:lnTo>
                  <a:lnTo>
                    <a:pt x="394" y="6387"/>
                  </a:lnTo>
                  <a:lnTo>
                    <a:pt x="710" y="5520"/>
                  </a:lnTo>
                  <a:lnTo>
                    <a:pt x="1104" y="4731"/>
                  </a:lnTo>
                  <a:lnTo>
                    <a:pt x="1537" y="3982"/>
                  </a:lnTo>
                  <a:lnTo>
                    <a:pt x="2089" y="3312"/>
                  </a:lnTo>
                  <a:lnTo>
                    <a:pt x="2641" y="2641"/>
                  </a:lnTo>
                  <a:lnTo>
                    <a:pt x="3312" y="2089"/>
                  </a:lnTo>
                  <a:lnTo>
                    <a:pt x="3982" y="1538"/>
                  </a:lnTo>
                  <a:lnTo>
                    <a:pt x="4731" y="1104"/>
                  </a:lnTo>
                  <a:lnTo>
                    <a:pt x="5519" y="710"/>
                  </a:lnTo>
                  <a:lnTo>
                    <a:pt x="6387" y="394"/>
                  </a:lnTo>
                  <a:lnTo>
                    <a:pt x="7254" y="197"/>
                  </a:lnTo>
                  <a:lnTo>
                    <a:pt x="8121" y="40"/>
                  </a:lnTo>
                  <a:lnTo>
                    <a:pt x="9068" y="0"/>
                  </a:lnTo>
                  <a:close/>
                </a:path>
              </a:pathLst>
            </a:custGeom>
            <a:solidFill>
              <a:srgbClr val="19BF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54" name="Freeform 13">
              <a:extLst>
                <a:ext uri="{FF2B5EF4-FFF2-40B4-BE49-F238E27FC236}">
                  <a16:creationId xmlns:a16="http://schemas.microsoft.com/office/drawing/2014/main" id="{AB5D4D05-6061-4B1A-9D7D-2BE13A222B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3294"/>
              <a:ext cx="1034" cy="1034"/>
            </a:xfrm>
            <a:custGeom>
              <a:avLst/>
              <a:gdLst>
                <a:gd name="T0" fmla="*/ 1034 w 8279"/>
                <a:gd name="T1" fmla="*/ 1034 h 8279"/>
                <a:gd name="T2" fmla="*/ 930 w 8279"/>
                <a:gd name="T3" fmla="*/ 1029 h 8279"/>
                <a:gd name="T4" fmla="*/ 827 w 8279"/>
                <a:gd name="T5" fmla="*/ 1014 h 8279"/>
                <a:gd name="T6" fmla="*/ 729 w 8279"/>
                <a:gd name="T7" fmla="*/ 990 h 8279"/>
                <a:gd name="T8" fmla="*/ 630 w 8279"/>
                <a:gd name="T9" fmla="*/ 950 h 8279"/>
                <a:gd name="T10" fmla="*/ 542 w 8279"/>
                <a:gd name="T11" fmla="*/ 911 h 8279"/>
                <a:gd name="T12" fmla="*/ 458 w 8279"/>
                <a:gd name="T13" fmla="*/ 857 h 8279"/>
                <a:gd name="T14" fmla="*/ 374 w 8279"/>
                <a:gd name="T15" fmla="*/ 798 h 8279"/>
                <a:gd name="T16" fmla="*/ 305 w 8279"/>
                <a:gd name="T17" fmla="*/ 729 h 8279"/>
                <a:gd name="T18" fmla="*/ 236 w 8279"/>
                <a:gd name="T19" fmla="*/ 660 h 8279"/>
                <a:gd name="T20" fmla="*/ 177 w 8279"/>
                <a:gd name="T21" fmla="*/ 576 h 8279"/>
                <a:gd name="T22" fmla="*/ 123 w 8279"/>
                <a:gd name="T23" fmla="*/ 492 h 8279"/>
                <a:gd name="T24" fmla="*/ 84 w 8279"/>
                <a:gd name="T25" fmla="*/ 404 h 8279"/>
                <a:gd name="T26" fmla="*/ 44 w 8279"/>
                <a:gd name="T27" fmla="*/ 305 h 8279"/>
                <a:gd name="T28" fmla="*/ 20 w 8279"/>
                <a:gd name="T29" fmla="*/ 207 h 8279"/>
                <a:gd name="T30" fmla="*/ 5 w 8279"/>
                <a:gd name="T31" fmla="*/ 103 h 8279"/>
                <a:gd name="T32" fmla="*/ 0 w 8279"/>
                <a:gd name="T33" fmla="*/ 0 h 8279"/>
                <a:gd name="T34" fmla="*/ 34 w 8279"/>
                <a:gd name="T35" fmla="*/ 0 h 8279"/>
                <a:gd name="T36" fmla="*/ 84 w 8279"/>
                <a:gd name="T37" fmla="*/ 0 h 8279"/>
                <a:gd name="T38" fmla="*/ 143 w 8279"/>
                <a:gd name="T39" fmla="*/ 0 h 8279"/>
                <a:gd name="T40" fmla="*/ 212 w 8279"/>
                <a:gd name="T41" fmla="*/ 0 h 8279"/>
                <a:gd name="T42" fmla="*/ 286 w 8279"/>
                <a:gd name="T43" fmla="*/ 0 h 8279"/>
                <a:gd name="T44" fmla="*/ 364 w 8279"/>
                <a:gd name="T45" fmla="*/ 0 h 8279"/>
                <a:gd name="T46" fmla="*/ 453 w 8279"/>
                <a:gd name="T47" fmla="*/ 0 h 8279"/>
                <a:gd name="T48" fmla="*/ 537 w 8279"/>
                <a:gd name="T49" fmla="*/ 0 h 8279"/>
                <a:gd name="T50" fmla="*/ 620 w 8279"/>
                <a:gd name="T51" fmla="*/ 0 h 8279"/>
                <a:gd name="T52" fmla="*/ 704 w 8279"/>
                <a:gd name="T53" fmla="*/ 0 h 8279"/>
                <a:gd name="T54" fmla="*/ 783 w 8279"/>
                <a:gd name="T55" fmla="*/ 0 h 8279"/>
                <a:gd name="T56" fmla="*/ 857 w 8279"/>
                <a:gd name="T57" fmla="*/ 0 h 8279"/>
                <a:gd name="T58" fmla="*/ 916 w 8279"/>
                <a:gd name="T59" fmla="*/ 0 h 8279"/>
                <a:gd name="T60" fmla="*/ 970 w 8279"/>
                <a:gd name="T61" fmla="*/ 0 h 8279"/>
                <a:gd name="T62" fmla="*/ 1009 w 8279"/>
                <a:gd name="T63" fmla="*/ 0 h 8279"/>
                <a:gd name="T64" fmla="*/ 1034 w 8279"/>
                <a:gd name="T65" fmla="*/ 0 h 8279"/>
                <a:gd name="T66" fmla="*/ 1034 w 8279"/>
                <a:gd name="T67" fmla="*/ 222 h 8279"/>
                <a:gd name="T68" fmla="*/ 1034 w 8279"/>
                <a:gd name="T69" fmla="*/ 552 h 8279"/>
                <a:gd name="T70" fmla="*/ 1034 w 8279"/>
                <a:gd name="T71" fmla="*/ 862 h 8279"/>
                <a:gd name="T72" fmla="*/ 1034 w 8279"/>
                <a:gd name="T73" fmla="*/ 1034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8279" y="8279"/>
                  </a:moveTo>
                  <a:lnTo>
                    <a:pt x="7450" y="8241"/>
                  </a:lnTo>
                  <a:lnTo>
                    <a:pt x="6623" y="8122"/>
                  </a:lnTo>
                  <a:lnTo>
                    <a:pt x="5834" y="7924"/>
                  </a:lnTo>
                  <a:lnTo>
                    <a:pt x="5046" y="7609"/>
                  </a:lnTo>
                  <a:lnTo>
                    <a:pt x="4337" y="7294"/>
                  </a:lnTo>
                  <a:lnTo>
                    <a:pt x="3666" y="6860"/>
                  </a:lnTo>
                  <a:lnTo>
                    <a:pt x="2996" y="6387"/>
                  </a:lnTo>
                  <a:lnTo>
                    <a:pt x="2444" y="5835"/>
                  </a:lnTo>
                  <a:lnTo>
                    <a:pt x="1892" y="5283"/>
                  </a:lnTo>
                  <a:lnTo>
                    <a:pt x="1419" y="4613"/>
                  </a:lnTo>
                  <a:lnTo>
                    <a:pt x="985" y="3942"/>
                  </a:lnTo>
                  <a:lnTo>
                    <a:pt x="670" y="3233"/>
                  </a:lnTo>
                  <a:lnTo>
                    <a:pt x="355" y="2445"/>
                  </a:lnTo>
                  <a:lnTo>
                    <a:pt x="157" y="1656"/>
                  </a:lnTo>
                  <a:lnTo>
                    <a:pt x="38" y="827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670" y="0"/>
                  </a:lnTo>
                  <a:lnTo>
                    <a:pt x="1142" y="0"/>
                  </a:lnTo>
                  <a:lnTo>
                    <a:pt x="1694" y="0"/>
                  </a:lnTo>
                  <a:lnTo>
                    <a:pt x="2286" y="0"/>
                  </a:lnTo>
                  <a:lnTo>
                    <a:pt x="2917" y="0"/>
                  </a:lnTo>
                  <a:lnTo>
                    <a:pt x="3627" y="0"/>
                  </a:lnTo>
                  <a:lnTo>
                    <a:pt x="4297" y="0"/>
                  </a:lnTo>
                  <a:lnTo>
                    <a:pt x="4967" y="0"/>
                  </a:lnTo>
                  <a:lnTo>
                    <a:pt x="5637" y="0"/>
                  </a:lnTo>
                  <a:lnTo>
                    <a:pt x="6268" y="0"/>
                  </a:lnTo>
                  <a:lnTo>
                    <a:pt x="6860" y="0"/>
                  </a:lnTo>
                  <a:lnTo>
                    <a:pt x="7332" y="0"/>
                  </a:lnTo>
                  <a:lnTo>
                    <a:pt x="7767" y="0"/>
                  </a:lnTo>
                  <a:lnTo>
                    <a:pt x="8082" y="0"/>
                  </a:lnTo>
                  <a:lnTo>
                    <a:pt x="8279" y="0"/>
                  </a:lnTo>
                  <a:lnTo>
                    <a:pt x="8279" y="1774"/>
                  </a:lnTo>
                  <a:lnTo>
                    <a:pt x="8279" y="4416"/>
                  </a:lnTo>
                  <a:lnTo>
                    <a:pt x="8279" y="6900"/>
                  </a:lnTo>
                  <a:lnTo>
                    <a:pt x="8279" y="8279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55" name="Freeform 14">
              <a:extLst>
                <a:ext uri="{FF2B5EF4-FFF2-40B4-BE49-F238E27FC236}">
                  <a16:creationId xmlns:a16="http://schemas.microsoft.com/office/drawing/2014/main" id="{AAA1E310-850C-4F5D-A5E2-F1469B87A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3294"/>
              <a:ext cx="1035" cy="1030"/>
            </a:xfrm>
            <a:custGeom>
              <a:avLst/>
              <a:gdLst>
                <a:gd name="T0" fmla="*/ 1035 w 8279"/>
                <a:gd name="T1" fmla="*/ 0 h 8241"/>
                <a:gd name="T2" fmla="*/ 1030 w 8279"/>
                <a:gd name="T3" fmla="*/ 103 h 8241"/>
                <a:gd name="T4" fmla="*/ 1015 w 8279"/>
                <a:gd name="T5" fmla="*/ 207 h 8241"/>
                <a:gd name="T6" fmla="*/ 991 w 8279"/>
                <a:gd name="T7" fmla="*/ 306 h 8241"/>
                <a:gd name="T8" fmla="*/ 956 w 8279"/>
                <a:gd name="T9" fmla="*/ 404 h 8241"/>
                <a:gd name="T10" fmla="*/ 912 w 8279"/>
                <a:gd name="T11" fmla="*/ 493 h 8241"/>
                <a:gd name="T12" fmla="*/ 858 w 8279"/>
                <a:gd name="T13" fmla="*/ 577 h 8241"/>
                <a:gd name="T14" fmla="*/ 798 w 8279"/>
                <a:gd name="T15" fmla="*/ 655 h 8241"/>
                <a:gd name="T16" fmla="*/ 734 w 8279"/>
                <a:gd name="T17" fmla="*/ 729 h 8241"/>
                <a:gd name="T18" fmla="*/ 660 w 8279"/>
                <a:gd name="T19" fmla="*/ 793 h 8241"/>
                <a:gd name="T20" fmla="*/ 577 w 8279"/>
                <a:gd name="T21" fmla="*/ 852 h 8241"/>
                <a:gd name="T22" fmla="*/ 493 w 8279"/>
                <a:gd name="T23" fmla="*/ 907 h 8241"/>
                <a:gd name="T24" fmla="*/ 404 w 8279"/>
                <a:gd name="T25" fmla="*/ 951 h 8241"/>
                <a:gd name="T26" fmla="*/ 306 w 8279"/>
                <a:gd name="T27" fmla="*/ 986 h 8241"/>
                <a:gd name="T28" fmla="*/ 207 w 8279"/>
                <a:gd name="T29" fmla="*/ 1010 h 8241"/>
                <a:gd name="T30" fmla="*/ 103 w 8279"/>
                <a:gd name="T31" fmla="*/ 1025 h 8241"/>
                <a:gd name="T32" fmla="*/ 0 w 8279"/>
                <a:gd name="T33" fmla="*/ 1030 h 8241"/>
                <a:gd name="T34" fmla="*/ 0 w 8279"/>
                <a:gd name="T35" fmla="*/ 818 h 8241"/>
                <a:gd name="T36" fmla="*/ 0 w 8279"/>
                <a:gd name="T37" fmla="*/ 493 h 8241"/>
                <a:gd name="T38" fmla="*/ 0 w 8279"/>
                <a:gd name="T39" fmla="*/ 177 h 8241"/>
                <a:gd name="T40" fmla="*/ 0 w 8279"/>
                <a:gd name="T41" fmla="*/ 0 h 8241"/>
                <a:gd name="T42" fmla="*/ 39 w 8279"/>
                <a:gd name="T43" fmla="*/ 0 h 8241"/>
                <a:gd name="T44" fmla="*/ 89 w 8279"/>
                <a:gd name="T45" fmla="*/ 0 h 8241"/>
                <a:gd name="T46" fmla="*/ 153 w 8279"/>
                <a:gd name="T47" fmla="*/ 0 h 8241"/>
                <a:gd name="T48" fmla="*/ 222 w 8279"/>
                <a:gd name="T49" fmla="*/ 0 h 8241"/>
                <a:gd name="T50" fmla="*/ 301 w 8279"/>
                <a:gd name="T51" fmla="*/ 0 h 8241"/>
                <a:gd name="T52" fmla="*/ 379 w 8279"/>
                <a:gd name="T53" fmla="*/ 0 h 8241"/>
                <a:gd name="T54" fmla="*/ 463 w 8279"/>
                <a:gd name="T55" fmla="*/ 0 h 8241"/>
                <a:gd name="T56" fmla="*/ 552 w 8279"/>
                <a:gd name="T57" fmla="*/ 0 h 8241"/>
                <a:gd name="T58" fmla="*/ 636 w 8279"/>
                <a:gd name="T59" fmla="*/ 0 h 8241"/>
                <a:gd name="T60" fmla="*/ 715 w 8279"/>
                <a:gd name="T61" fmla="*/ 0 h 8241"/>
                <a:gd name="T62" fmla="*/ 793 w 8279"/>
                <a:gd name="T63" fmla="*/ 0 h 8241"/>
                <a:gd name="T64" fmla="*/ 862 w 8279"/>
                <a:gd name="T65" fmla="*/ 0 h 8241"/>
                <a:gd name="T66" fmla="*/ 922 w 8279"/>
                <a:gd name="T67" fmla="*/ 0 h 8241"/>
                <a:gd name="T68" fmla="*/ 976 w 8279"/>
                <a:gd name="T69" fmla="*/ 0 h 8241"/>
                <a:gd name="T70" fmla="*/ 1010 w 8279"/>
                <a:gd name="T71" fmla="*/ 0 h 8241"/>
                <a:gd name="T72" fmla="*/ 1035 w 8279"/>
                <a:gd name="T73" fmla="*/ 0 h 824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41">
                  <a:moveTo>
                    <a:pt x="8279" y="0"/>
                  </a:moveTo>
                  <a:lnTo>
                    <a:pt x="8239" y="827"/>
                  </a:lnTo>
                  <a:lnTo>
                    <a:pt x="8121" y="1656"/>
                  </a:lnTo>
                  <a:lnTo>
                    <a:pt x="7924" y="2445"/>
                  </a:lnTo>
                  <a:lnTo>
                    <a:pt x="7649" y="3233"/>
                  </a:lnTo>
                  <a:lnTo>
                    <a:pt x="7294" y="3942"/>
                  </a:lnTo>
                  <a:lnTo>
                    <a:pt x="6860" y="4613"/>
                  </a:lnTo>
                  <a:lnTo>
                    <a:pt x="6387" y="5244"/>
                  </a:lnTo>
                  <a:lnTo>
                    <a:pt x="5874" y="5835"/>
                  </a:lnTo>
                  <a:lnTo>
                    <a:pt x="5283" y="6348"/>
                  </a:lnTo>
                  <a:lnTo>
                    <a:pt x="4612" y="6820"/>
                  </a:lnTo>
                  <a:lnTo>
                    <a:pt x="3942" y="7254"/>
                  </a:lnTo>
                  <a:lnTo>
                    <a:pt x="3233" y="7609"/>
                  </a:lnTo>
                  <a:lnTo>
                    <a:pt x="2444" y="7886"/>
                  </a:lnTo>
                  <a:lnTo>
                    <a:pt x="1656" y="8082"/>
                  </a:lnTo>
                  <a:lnTo>
                    <a:pt x="827" y="8201"/>
                  </a:lnTo>
                  <a:lnTo>
                    <a:pt x="0" y="8241"/>
                  </a:lnTo>
                  <a:lnTo>
                    <a:pt x="0" y="6545"/>
                  </a:lnTo>
                  <a:lnTo>
                    <a:pt x="0" y="3942"/>
                  </a:lnTo>
                  <a:lnTo>
                    <a:pt x="0" y="1419"/>
                  </a:lnTo>
                  <a:lnTo>
                    <a:pt x="0" y="0"/>
                  </a:lnTo>
                  <a:lnTo>
                    <a:pt x="315" y="0"/>
                  </a:lnTo>
                  <a:lnTo>
                    <a:pt x="709" y="0"/>
                  </a:lnTo>
                  <a:lnTo>
                    <a:pt x="1222" y="0"/>
                  </a:lnTo>
                  <a:lnTo>
                    <a:pt x="1774" y="0"/>
                  </a:lnTo>
                  <a:lnTo>
                    <a:pt x="2405" y="0"/>
                  </a:lnTo>
                  <a:lnTo>
                    <a:pt x="3035" y="0"/>
                  </a:lnTo>
                  <a:lnTo>
                    <a:pt x="3705" y="0"/>
                  </a:lnTo>
                  <a:lnTo>
                    <a:pt x="4415" y="0"/>
                  </a:lnTo>
                  <a:lnTo>
                    <a:pt x="5086" y="0"/>
                  </a:lnTo>
                  <a:lnTo>
                    <a:pt x="5716" y="0"/>
                  </a:lnTo>
                  <a:lnTo>
                    <a:pt x="6347" y="0"/>
                  </a:lnTo>
                  <a:lnTo>
                    <a:pt x="6899" y="0"/>
                  </a:lnTo>
                  <a:lnTo>
                    <a:pt x="7372" y="0"/>
                  </a:lnTo>
                  <a:lnTo>
                    <a:pt x="7806" y="0"/>
                  </a:lnTo>
                  <a:lnTo>
                    <a:pt x="8082" y="0"/>
                  </a:lnTo>
                  <a:lnTo>
                    <a:pt x="8279" y="0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56" name="Freeform 15">
              <a:extLst>
                <a:ext uri="{FF2B5EF4-FFF2-40B4-BE49-F238E27FC236}">
                  <a16:creationId xmlns:a16="http://schemas.microsoft.com/office/drawing/2014/main" id="{0D5C530D-B3FE-4DE7-917E-DD36708B5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2259"/>
              <a:ext cx="1034" cy="1035"/>
            </a:xfrm>
            <a:custGeom>
              <a:avLst/>
              <a:gdLst>
                <a:gd name="T0" fmla="*/ 0 w 8279"/>
                <a:gd name="T1" fmla="*/ 1035 h 8279"/>
                <a:gd name="T2" fmla="*/ 5 w 8279"/>
                <a:gd name="T3" fmla="*/ 932 h 8279"/>
                <a:gd name="T4" fmla="*/ 20 w 8279"/>
                <a:gd name="T5" fmla="*/ 828 h 8279"/>
                <a:gd name="T6" fmla="*/ 44 w 8279"/>
                <a:gd name="T7" fmla="*/ 729 h 8279"/>
                <a:gd name="T8" fmla="*/ 84 w 8279"/>
                <a:gd name="T9" fmla="*/ 631 h 8279"/>
                <a:gd name="T10" fmla="*/ 123 w 8279"/>
                <a:gd name="T11" fmla="*/ 542 h 8279"/>
                <a:gd name="T12" fmla="*/ 177 w 8279"/>
                <a:gd name="T13" fmla="*/ 458 h 8279"/>
                <a:gd name="T14" fmla="*/ 236 w 8279"/>
                <a:gd name="T15" fmla="*/ 375 h 8279"/>
                <a:gd name="T16" fmla="*/ 305 w 8279"/>
                <a:gd name="T17" fmla="*/ 301 h 8279"/>
                <a:gd name="T18" fmla="*/ 374 w 8279"/>
                <a:gd name="T19" fmla="*/ 237 h 8279"/>
                <a:gd name="T20" fmla="*/ 458 w 8279"/>
                <a:gd name="T21" fmla="*/ 177 h 8279"/>
                <a:gd name="T22" fmla="*/ 542 w 8279"/>
                <a:gd name="T23" fmla="*/ 123 h 8279"/>
                <a:gd name="T24" fmla="*/ 630 w 8279"/>
                <a:gd name="T25" fmla="*/ 79 h 8279"/>
                <a:gd name="T26" fmla="*/ 729 w 8279"/>
                <a:gd name="T27" fmla="*/ 44 h 8279"/>
                <a:gd name="T28" fmla="*/ 827 w 8279"/>
                <a:gd name="T29" fmla="*/ 20 h 8279"/>
                <a:gd name="T30" fmla="*/ 930 w 8279"/>
                <a:gd name="T31" fmla="*/ 5 h 8279"/>
                <a:gd name="T32" fmla="*/ 1034 w 8279"/>
                <a:gd name="T33" fmla="*/ 0 h 8279"/>
                <a:gd name="T34" fmla="*/ 1034 w 8279"/>
                <a:gd name="T35" fmla="*/ 212 h 8279"/>
                <a:gd name="T36" fmla="*/ 1034 w 8279"/>
                <a:gd name="T37" fmla="*/ 537 h 8279"/>
                <a:gd name="T38" fmla="*/ 1034 w 8279"/>
                <a:gd name="T39" fmla="*/ 858 h 8279"/>
                <a:gd name="T40" fmla="*/ 1034 w 8279"/>
                <a:gd name="T41" fmla="*/ 1035 h 8279"/>
                <a:gd name="T42" fmla="*/ 995 w 8279"/>
                <a:gd name="T43" fmla="*/ 1035 h 8279"/>
                <a:gd name="T44" fmla="*/ 940 w 8279"/>
                <a:gd name="T45" fmla="*/ 1035 h 8279"/>
                <a:gd name="T46" fmla="*/ 881 w 8279"/>
                <a:gd name="T47" fmla="*/ 1035 h 8279"/>
                <a:gd name="T48" fmla="*/ 807 w 8279"/>
                <a:gd name="T49" fmla="*/ 1035 h 8279"/>
                <a:gd name="T50" fmla="*/ 734 w 8279"/>
                <a:gd name="T51" fmla="*/ 1035 h 8279"/>
                <a:gd name="T52" fmla="*/ 650 w 8279"/>
                <a:gd name="T53" fmla="*/ 1035 h 8279"/>
                <a:gd name="T54" fmla="*/ 566 w 8279"/>
                <a:gd name="T55" fmla="*/ 1035 h 8279"/>
                <a:gd name="T56" fmla="*/ 482 w 8279"/>
                <a:gd name="T57" fmla="*/ 1035 h 8279"/>
                <a:gd name="T58" fmla="*/ 394 w 8279"/>
                <a:gd name="T59" fmla="*/ 1035 h 8279"/>
                <a:gd name="T60" fmla="*/ 315 w 8279"/>
                <a:gd name="T61" fmla="*/ 1035 h 8279"/>
                <a:gd name="T62" fmla="*/ 241 w 8279"/>
                <a:gd name="T63" fmla="*/ 1035 h 8279"/>
                <a:gd name="T64" fmla="*/ 172 w 8279"/>
                <a:gd name="T65" fmla="*/ 1035 h 8279"/>
                <a:gd name="T66" fmla="*/ 108 w 8279"/>
                <a:gd name="T67" fmla="*/ 1035 h 8279"/>
                <a:gd name="T68" fmla="*/ 59 w 8279"/>
                <a:gd name="T69" fmla="*/ 1035 h 8279"/>
                <a:gd name="T70" fmla="*/ 25 w 8279"/>
                <a:gd name="T71" fmla="*/ 1035 h 8279"/>
                <a:gd name="T72" fmla="*/ 0 w 8279"/>
                <a:gd name="T73" fmla="*/ 1035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0" y="8279"/>
                  </a:moveTo>
                  <a:lnTo>
                    <a:pt x="38" y="7452"/>
                  </a:lnTo>
                  <a:lnTo>
                    <a:pt x="157" y="6623"/>
                  </a:lnTo>
                  <a:lnTo>
                    <a:pt x="355" y="5834"/>
                  </a:lnTo>
                  <a:lnTo>
                    <a:pt x="670" y="5046"/>
                  </a:lnTo>
                  <a:lnTo>
                    <a:pt x="985" y="4337"/>
                  </a:lnTo>
                  <a:lnTo>
                    <a:pt x="1419" y="3666"/>
                  </a:lnTo>
                  <a:lnTo>
                    <a:pt x="1892" y="2996"/>
                  </a:lnTo>
                  <a:lnTo>
                    <a:pt x="2444" y="2404"/>
                  </a:lnTo>
                  <a:lnTo>
                    <a:pt x="2996" y="1892"/>
                  </a:lnTo>
                  <a:lnTo>
                    <a:pt x="3666" y="1419"/>
                  </a:lnTo>
                  <a:lnTo>
                    <a:pt x="4337" y="985"/>
                  </a:lnTo>
                  <a:lnTo>
                    <a:pt x="5046" y="630"/>
                  </a:lnTo>
                  <a:lnTo>
                    <a:pt x="5834" y="355"/>
                  </a:lnTo>
                  <a:lnTo>
                    <a:pt x="6623" y="157"/>
                  </a:lnTo>
                  <a:lnTo>
                    <a:pt x="7450" y="38"/>
                  </a:lnTo>
                  <a:lnTo>
                    <a:pt x="8279" y="0"/>
                  </a:lnTo>
                  <a:lnTo>
                    <a:pt x="8279" y="1694"/>
                  </a:lnTo>
                  <a:lnTo>
                    <a:pt x="8279" y="4297"/>
                  </a:lnTo>
                  <a:lnTo>
                    <a:pt x="8279" y="6860"/>
                  </a:lnTo>
                  <a:lnTo>
                    <a:pt x="8279" y="8279"/>
                  </a:lnTo>
                  <a:lnTo>
                    <a:pt x="7964" y="8279"/>
                  </a:lnTo>
                  <a:lnTo>
                    <a:pt x="7530" y="8279"/>
                  </a:lnTo>
                  <a:lnTo>
                    <a:pt x="7057" y="8279"/>
                  </a:lnTo>
                  <a:lnTo>
                    <a:pt x="6465" y="8279"/>
                  </a:lnTo>
                  <a:lnTo>
                    <a:pt x="5874" y="8279"/>
                  </a:lnTo>
                  <a:lnTo>
                    <a:pt x="5204" y="8279"/>
                  </a:lnTo>
                  <a:lnTo>
                    <a:pt x="4534" y="8279"/>
                  </a:lnTo>
                  <a:lnTo>
                    <a:pt x="3863" y="8279"/>
                  </a:lnTo>
                  <a:lnTo>
                    <a:pt x="3153" y="8279"/>
                  </a:lnTo>
                  <a:lnTo>
                    <a:pt x="2523" y="8279"/>
                  </a:lnTo>
                  <a:lnTo>
                    <a:pt x="1931" y="8279"/>
                  </a:lnTo>
                  <a:lnTo>
                    <a:pt x="1379" y="8279"/>
                  </a:lnTo>
                  <a:lnTo>
                    <a:pt x="867" y="8279"/>
                  </a:lnTo>
                  <a:lnTo>
                    <a:pt x="473" y="8279"/>
                  </a:lnTo>
                  <a:lnTo>
                    <a:pt x="197" y="8279"/>
                  </a:lnTo>
                  <a:lnTo>
                    <a:pt x="0" y="8279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57" name="Freeform 16">
              <a:extLst>
                <a:ext uri="{FF2B5EF4-FFF2-40B4-BE49-F238E27FC236}">
                  <a16:creationId xmlns:a16="http://schemas.microsoft.com/office/drawing/2014/main" id="{A7F977E4-A57B-4697-9E3B-CE9A60866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2259"/>
              <a:ext cx="1035" cy="1035"/>
            </a:xfrm>
            <a:custGeom>
              <a:avLst/>
              <a:gdLst>
                <a:gd name="T0" fmla="*/ 0 w 8279"/>
                <a:gd name="T1" fmla="*/ 0 h 8279"/>
                <a:gd name="T2" fmla="*/ 103 w 8279"/>
                <a:gd name="T3" fmla="*/ 5 h 8279"/>
                <a:gd name="T4" fmla="*/ 207 w 8279"/>
                <a:gd name="T5" fmla="*/ 20 h 8279"/>
                <a:gd name="T6" fmla="*/ 306 w 8279"/>
                <a:gd name="T7" fmla="*/ 44 h 8279"/>
                <a:gd name="T8" fmla="*/ 404 w 8279"/>
                <a:gd name="T9" fmla="*/ 79 h 8279"/>
                <a:gd name="T10" fmla="*/ 493 w 8279"/>
                <a:gd name="T11" fmla="*/ 123 h 8279"/>
                <a:gd name="T12" fmla="*/ 577 w 8279"/>
                <a:gd name="T13" fmla="*/ 177 h 8279"/>
                <a:gd name="T14" fmla="*/ 660 w 8279"/>
                <a:gd name="T15" fmla="*/ 237 h 8279"/>
                <a:gd name="T16" fmla="*/ 734 w 8279"/>
                <a:gd name="T17" fmla="*/ 301 h 8279"/>
                <a:gd name="T18" fmla="*/ 798 w 8279"/>
                <a:gd name="T19" fmla="*/ 375 h 8279"/>
                <a:gd name="T20" fmla="*/ 858 w 8279"/>
                <a:gd name="T21" fmla="*/ 458 h 8279"/>
                <a:gd name="T22" fmla="*/ 912 w 8279"/>
                <a:gd name="T23" fmla="*/ 542 h 8279"/>
                <a:gd name="T24" fmla="*/ 956 w 8279"/>
                <a:gd name="T25" fmla="*/ 631 h 8279"/>
                <a:gd name="T26" fmla="*/ 991 w 8279"/>
                <a:gd name="T27" fmla="*/ 729 h 8279"/>
                <a:gd name="T28" fmla="*/ 1015 w 8279"/>
                <a:gd name="T29" fmla="*/ 828 h 8279"/>
                <a:gd name="T30" fmla="*/ 1030 w 8279"/>
                <a:gd name="T31" fmla="*/ 932 h 8279"/>
                <a:gd name="T32" fmla="*/ 1035 w 8279"/>
                <a:gd name="T33" fmla="*/ 1035 h 8279"/>
                <a:gd name="T34" fmla="*/ 1000 w 8279"/>
                <a:gd name="T35" fmla="*/ 1035 h 8279"/>
                <a:gd name="T36" fmla="*/ 951 w 8279"/>
                <a:gd name="T37" fmla="*/ 1035 h 8279"/>
                <a:gd name="T38" fmla="*/ 892 w 8279"/>
                <a:gd name="T39" fmla="*/ 1035 h 8279"/>
                <a:gd name="T40" fmla="*/ 823 w 8279"/>
                <a:gd name="T41" fmla="*/ 1035 h 8279"/>
                <a:gd name="T42" fmla="*/ 749 w 8279"/>
                <a:gd name="T43" fmla="*/ 1035 h 8279"/>
                <a:gd name="T44" fmla="*/ 665 w 8279"/>
                <a:gd name="T45" fmla="*/ 1035 h 8279"/>
                <a:gd name="T46" fmla="*/ 582 w 8279"/>
                <a:gd name="T47" fmla="*/ 1035 h 8279"/>
                <a:gd name="T48" fmla="*/ 498 w 8279"/>
                <a:gd name="T49" fmla="*/ 1035 h 8279"/>
                <a:gd name="T50" fmla="*/ 409 w 8279"/>
                <a:gd name="T51" fmla="*/ 1035 h 8279"/>
                <a:gd name="T52" fmla="*/ 325 w 8279"/>
                <a:gd name="T53" fmla="*/ 1035 h 8279"/>
                <a:gd name="T54" fmla="*/ 251 w 8279"/>
                <a:gd name="T55" fmla="*/ 1035 h 8279"/>
                <a:gd name="T56" fmla="*/ 177 w 8279"/>
                <a:gd name="T57" fmla="*/ 1035 h 8279"/>
                <a:gd name="T58" fmla="*/ 113 w 8279"/>
                <a:gd name="T59" fmla="*/ 1035 h 8279"/>
                <a:gd name="T60" fmla="*/ 64 w 8279"/>
                <a:gd name="T61" fmla="*/ 1035 h 8279"/>
                <a:gd name="T62" fmla="*/ 25 w 8279"/>
                <a:gd name="T63" fmla="*/ 1035 h 8279"/>
                <a:gd name="T64" fmla="*/ 0 w 8279"/>
                <a:gd name="T65" fmla="*/ 1035 h 8279"/>
                <a:gd name="T66" fmla="*/ 0 w 8279"/>
                <a:gd name="T67" fmla="*/ 808 h 8279"/>
                <a:gd name="T68" fmla="*/ 0 w 8279"/>
                <a:gd name="T69" fmla="*/ 478 h 8279"/>
                <a:gd name="T70" fmla="*/ 0 w 8279"/>
                <a:gd name="T71" fmla="*/ 168 h 8279"/>
                <a:gd name="T72" fmla="*/ 0 w 8279"/>
                <a:gd name="T73" fmla="*/ 0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0" y="0"/>
                  </a:moveTo>
                  <a:lnTo>
                    <a:pt x="827" y="38"/>
                  </a:lnTo>
                  <a:lnTo>
                    <a:pt x="1656" y="157"/>
                  </a:lnTo>
                  <a:lnTo>
                    <a:pt x="2444" y="355"/>
                  </a:lnTo>
                  <a:lnTo>
                    <a:pt x="3233" y="630"/>
                  </a:lnTo>
                  <a:lnTo>
                    <a:pt x="3942" y="985"/>
                  </a:lnTo>
                  <a:lnTo>
                    <a:pt x="4612" y="1419"/>
                  </a:lnTo>
                  <a:lnTo>
                    <a:pt x="5283" y="1892"/>
                  </a:lnTo>
                  <a:lnTo>
                    <a:pt x="5874" y="2404"/>
                  </a:lnTo>
                  <a:lnTo>
                    <a:pt x="6387" y="2996"/>
                  </a:lnTo>
                  <a:lnTo>
                    <a:pt x="6860" y="3666"/>
                  </a:lnTo>
                  <a:lnTo>
                    <a:pt x="7294" y="4337"/>
                  </a:lnTo>
                  <a:lnTo>
                    <a:pt x="7649" y="5046"/>
                  </a:lnTo>
                  <a:lnTo>
                    <a:pt x="7924" y="5834"/>
                  </a:lnTo>
                  <a:lnTo>
                    <a:pt x="8121" y="6623"/>
                  </a:lnTo>
                  <a:lnTo>
                    <a:pt x="8239" y="7452"/>
                  </a:lnTo>
                  <a:lnTo>
                    <a:pt x="8279" y="8279"/>
                  </a:lnTo>
                  <a:lnTo>
                    <a:pt x="8003" y="8279"/>
                  </a:lnTo>
                  <a:lnTo>
                    <a:pt x="7609" y="8279"/>
                  </a:lnTo>
                  <a:lnTo>
                    <a:pt x="7135" y="8279"/>
                  </a:lnTo>
                  <a:lnTo>
                    <a:pt x="6584" y="8279"/>
                  </a:lnTo>
                  <a:lnTo>
                    <a:pt x="5993" y="8279"/>
                  </a:lnTo>
                  <a:lnTo>
                    <a:pt x="5322" y="8279"/>
                  </a:lnTo>
                  <a:lnTo>
                    <a:pt x="4652" y="8279"/>
                  </a:lnTo>
                  <a:lnTo>
                    <a:pt x="3982" y="8279"/>
                  </a:lnTo>
                  <a:lnTo>
                    <a:pt x="3272" y="8279"/>
                  </a:lnTo>
                  <a:lnTo>
                    <a:pt x="2601" y="8279"/>
                  </a:lnTo>
                  <a:lnTo>
                    <a:pt x="2011" y="8279"/>
                  </a:lnTo>
                  <a:lnTo>
                    <a:pt x="1419" y="8279"/>
                  </a:lnTo>
                  <a:lnTo>
                    <a:pt x="907" y="8279"/>
                  </a:lnTo>
                  <a:lnTo>
                    <a:pt x="512" y="8279"/>
                  </a:lnTo>
                  <a:lnTo>
                    <a:pt x="197" y="8279"/>
                  </a:lnTo>
                  <a:lnTo>
                    <a:pt x="0" y="8279"/>
                  </a:lnTo>
                  <a:lnTo>
                    <a:pt x="0" y="6465"/>
                  </a:lnTo>
                  <a:lnTo>
                    <a:pt x="0" y="3824"/>
                  </a:lnTo>
                  <a:lnTo>
                    <a:pt x="0" y="1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58" name="Freeform 17">
              <a:extLst>
                <a:ext uri="{FF2B5EF4-FFF2-40B4-BE49-F238E27FC236}">
                  <a16:creationId xmlns:a16="http://schemas.microsoft.com/office/drawing/2014/main" id="{FB53C1BB-E30B-40EC-A725-A0F8DF73B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3294"/>
              <a:ext cx="932" cy="931"/>
            </a:xfrm>
            <a:custGeom>
              <a:avLst/>
              <a:gdLst>
                <a:gd name="T0" fmla="*/ 932 w 7451"/>
                <a:gd name="T1" fmla="*/ 0 h 7452"/>
                <a:gd name="T2" fmla="*/ 927 w 7451"/>
                <a:gd name="T3" fmla="*/ 94 h 7452"/>
                <a:gd name="T4" fmla="*/ 912 w 7451"/>
                <a:gd name="T5" fmla="*/ 187 h 7452"/>
                <a:gd name="T6" fmla="*/ 892 w 7451"/>
                <a:gd name="T7" fmla="*/ 276 h 7452"/>
                <a:gd name="T8" fmla="*/ 858 w 7451"/>
                <a:gd name="T9" fmla="*/ 360 h 7452"/>
                <a:gd name="T10" fmla="*/ 819 w 7451"/>
                <a:gd name="T11" fmla="*/ 443 h 7452"/>
                <a:gd name="T12" fmla="*/ 774 w 7451"/>
                <a:gd name="T13" fmla="*/ 522 h 7452"/>
                <a:gd name="T14" fmla="*/ 720 w 7451"/>
                <a:gd name="T15" fmla="*/ 591 h 7452"/>
                <a:gd name="T16" fmla="*/ 661 w 7451"/>
                <a:gd name="T17" fmla="*/ 655 h 7452"/>
                <a:gd name="T18" fmla="*/ 592 w 7451"/>
                <a:gd name="T19" fmla="*/ 719 h 7452"/>
                <a:gd name="T20" fmla="*/ 523 w 7451"/>
                <a:gd name="T21" fmla="*/ 773 h 7452"/>
                <a:gd name="T22" fmla="*/ 444 w 7451"/>
                <a:gd name="T23" fmla="*/ 818 h 7452"/>
                <a:gd name="T24" fmla="*/ 365 w 7451"/>
                <a:gd name="T25" fmla="*/ 857 h 7452"/>
                <a:gd name="T26" fmla="*/ 276 w 7451"/>
                <a:gd name="T27" fmla="*/ 887 h 7452"/>
                <a:gd name="T28" fmla="*/ 187 w 7451"/>
                <a:gd name="T29" fmla="*/ 911 h 7452"/>
                <a:gd name="T30" fmla="*/ 94 w 7451"/>
                <a:gd name="T31" fmla="*/ 926 h 7452"/>
                <a:gd name="T32" fmla="*/ 0 w 7451"/>
                <a:gd name="T33" fmla="*/ 931 h 7452"/>
                <a:gd name="T34" fmla="*/ 0 w 7451"/>
                <a:gd name="T35" fmla="*/ 749 h 7452"/>
                <a:gd name="T36" fmla="*/ 0 w 7451"/>
                <a:gd name="T37" fmla="*/ 443 h 7452"/>
                <a:gd name="T38" fmla="*/ 0 w 7451"/>
                <a:gd name="T39" fmla="*/ 153 h 7452"/>
                <a:gd name="T40" fmla="*/ 0 w 7451"/>
                <a:gd name="T41" fmla="*/ 0 h 7452"/>
                <a:gd name="T42" fmla="*/ 34 w 7451"/>
                <a:gd name="T43" fmla="*/ 0 h 7452"/>
                <a:gd name="T44" fmla="*/ 84 w 7451"/>
                <a:gd name="T45" fmla="*/ 0 h 7452"/>
                <a:gd name="T46" fmla="*/ 143 w 7451"/>
                <a:gd name="T47" fmla="*/ 0 h 7452"/>
                <a:gd name="T48" fmla="*/ 207 w 7451"/>
                <a:gd name="T49" fmla="*/ 0 h 7452"/>
                <a:gd name="T50" fmla="*/ 276 w 7451"/>
                <a:gd name="T51" fmla="*/ 0 h 7452"/>
                <a:gd name="T52" fmla="*/ 350 w 7451"/>
                <a:gd name="T53" fmla="*/ 0 h 7452"/>
                <a:gd name="T54" fmla="*/ 424 w 7451"/>
                <a:gd name="T55" fmla="*/ 0 h 7452"/>
                <a:gd name="T56" fmla="*/ 503 w 7451"/>
                <a:gd name="T57" fmla="*/ 0 h 7452"/>
                <a:gd name="T58" fmla="*/ 577 w 7451"/>
                <a:gd name="T59" fmla="*/ 0 h 7452"/>
                <a:gd name="T60" fmla="*/ 651 w 7451"/>
                <a:gd name="T61" fmla="*/ 0 h 7452"/>
                <a:gd name="T62" fmla="*/ 720 w 7451"/>
                <a:gd name="T63" fmla="*/ 0 h 7452"/>
                <a:gd name="T64" fmla="*/ 784 w 7451"/>
                <a:gd name="T65" fmla="*/ 0 h 7452"/>
                <a:gd name="T66" fmla="*/ 838 w 7451"/>
                <a:gd name="T67" fmla="*/ 0 h 7452"/>
                <a:gd name="T68" fmla="*/ 883 w 7451"/>
                <a:gd name="T69" fmla="*/ 0 h 7452"/>
                <a:gd name="T70" fmla="*/ 912 w 7451"/>
                <a:gd name="T71" fmla="*/ 0 h 7452"/>
                <a:gd name="T72" fmla="*/ 932 w 7451"/>
                <a:gd name="T73" fmla="*/ 0 h 74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52">
                  <a:moveTo>
                    <a:pt x="7451" y="0"/>
                  </a:moveTo>
                  <a:lnTo>
                    <a:pt x="7412" y="749"/>
                  </a:lnTo>
                  <a:lnTo>
                    <a:pt x="7294" y="1498"/>
                  </a:lnTo>
                  <a:lnTo>
                    <a:pt x="7135" y="2208"/>
                  </a:lnTo>
                  <a:lnTo>
                    <a:pt x="6860" y="2878"/>
                  </a:lnTo>
                  <a:lnTo>
                    <a:pt x="6545" y="3548"/>
                  </a:lnTo>
                  <a:lnTo>
                    <a:pt x="6190" y="4179"/>
                  </a:lnTo>
                  <a:lnTo>
                    <a:pt x="5756" y="4731"/>
                  </a:lnTo>
                  <a:lnTo>
                    <a:pt x="5283" y="5244"/>
                  </a:lnTo>
                  <a:lnTo>
                    <a:pt x="4731" y="5756"/>
                  </a:lnTo>
                  <a:lnTo>
                    <a:pt x="4179" y="6190"/>
                  </a:lnTo>
                  <a:lnTo>
                    <a:pt x="3548" y="6545"/>
                  </a:lnTo>
                  <a:lnTo>
                    <a:pt x="2917" y="6860"/>
                  </a:lnTo>
                  <a:lnTo>
                    <a:pt x="2208" y="7097"/>
                  </a:lnTo>
                  <a:lnTo>
                    <a:pt x="1498" y="7294"/>
                  </a:lnTo>
                  <a:lnTo>
                    <a:pt x="749" y="7412"/>
                  </a:lnTo>
                  <a:lnTo>
                    <a:pt x="0" y="7452"/>
                  </a:lnTo>
                  <a:lnTo>
                    <a:pt x="0" y="5993"/>
                  </a:lnTo>
                  <a:lnTo>
                    <a:pt x="0" y="3548"/>
                  </a:lnTo>
                  <a:lnTo>
                    <a:pt x="0" y="1222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670" y="0"/>
                  </a:lnTo>
                  <a:lnTo>
                    <a:pt x="1144" y="0"/>
                  </a:lnTo>
                  <a:lnTo>
                    <a:pt x="1656" y="0"/>
                  </a:lnTo>
                  <a:lnTo>
                    <a:pt x="2208" y="0"/>
                  </a:lnTo>
                  <a:lnTo>
                    <a:pt x="2798" y="0"/>
                  </a:lnTo>
                  <a:lnTo>
                    <a:pt x="3390" y="0"/>
                  </a:lnTo>
                  <a:lnTo>
                    <a:pt x="4021" y="0"/>
                  </a:lnTo>
                  <a:lnTo>
                    <a:pt x="4612" y="0"/>
                  </a:lnTo>
                  <a:lnTo>
                    <a:pt x="5204" y="0"/>
                  </a:lnTo>
                  <a:lnTo>
                    <a:pt x="5756" y="0"/>
                  </a:lnTo>
                  <a:lnTo>
                    <a:pt x="6268" y="0"/>
                  </a:lnTo>
                  <a:lnTo>
                    <a:pt x="6702" y="0"/>
                  </a:lnTo>
                  <a:lnTo>
                    <a:pt x="7057" y="0"/>
                  </a:lnTo>
                  <a:lnTo>
                    <a:pt x="7294" y="0"/>
                  </a:lnTo>
                  <a:lnTo>
                    <a:pt x="7451" y="0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59" name="Freeform 18">
              <a:extLst>
                <a:ext uri="{FF2B5EF4-FFF2-40B4-BE49-F238E27FC236}">
                  <a16:creationId xmlns:a16="http://schemas.microsoft.com/office/drawing/2014/main" id="{AE999ABA-BEA4-4DB2-BF2A-9930F9EFF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" y="3294"/>
              <a:ext cx="936" cy="931"/>
            </a:xfrm>
            <a:custGeom>
              <a:avLst/>
              <a:gdLst>
                <a:gd name="T0" fmla="*/ 936 w 7491"/>
                <a:gd name="T1" fmla="*/ 931 h 7452"/>
                <a:gd name="T2" fmla="*/ 842 w 7491"/>
                <a:gd name="T3" fmla="*/ 926 h 7452"/>
                <a:gd name="T4" fmla="*/ 749 w 7491"/>
                <a:gd name="T5" fmla="*/ 911 h 7452"/>
                <a:gd name="T6" fmla="*/ 655 w 7491"/>
                <a:gd name="T7" fmla="*/ 887 h 7452"/>
                <a:gd name="T8" fmla="*/ 571 w 7491"/>
                <a:gd name="T9" fmla="*/ 857 h 7452"/>
                <a:gd name="T10" fmla="*/ 488 w 7491"/>
                <a:gd name="T11" fmla="*/ 818 h 7452"/>
                <a:gd name="T12" fmla="*/ 414 w 7491"/>
                <a:gd name="T13" fmla="*/ 773 h 7452"/>
                <a:gd name="T14" fmla="*/ 340 w 7491"/>
                <a:gd name="T15" fmla="*/ 719 h 7452"/>
                <a:gd name="T16" fmla="*/ 276 w 7491"/>
                <a:gd name="T17" fmla="*/ 655 h 7452"/>
                <a:gd name="T18" fmla="*/ 212 w 7491"/>
                <a:gd name="T19" fmla="*/ 591 h 7452"/>
                <a:gd name="T20" fmla="*/ 158 w 7491"/>
                <a:gd name="T21" fmla="*/ 522 h 7452"/>
                <a:gd name="T22" fmla="*/ 113 w 7491"/>
                <a:gd name="T23" fmla="*/ 443 h 7452"/>
                <a:gd name="T24" fmla="*/ 74 w 7491"/>
                <a:gd name="T25" fmla="*/ 360 h 7452"/>
                <a:gd name="T26" fmla="*/ 44 w 7491"/>
                <a:gd name="T27" fmla="*/ 276 h 7452"/>
                <a:gd name="T28" fmla="*/ 20 w 7491"/>
                <a:gd name="T29" fmla="*/ 187 h 7452"/>
                <a:gd name="T30" fmla="*/ 5 w 7491"/>
                <a:gd name="T31" fmla="*/ 94 h 7452"/>
                <a:gd name="T32" fmla="*/ 0 w 7491"/>
                <a:gd name="T33" fmla="*/ 0 h 7452"/>
                <a:gd name="T34" fmla="*/ 30 w 7491"/>
                <a:gd name="T35" fmla="*/ 0 h 7452"/>
                <a:gd name="T36" fmla="*/ 69 w 7491"/>
                <a:gd name="T37" fmla="*/ 0 h 7452"/>
                <a:gd name="T38" fmla="*/ 123 w 7491"/>
                <a:gd name="T39" fmla="*/ 0 h 7452"/>
                <a:gd name="T40" fmla="*/ 182 w 7491"/>
                <a:gd name="T41" fmla="*/ 0 h 7452"/>
                <a:gd name="T42" fmla="*/ 256 w 7491"/>
                <a:gd name="T43" fmla="*/ 0 h 7452"/>
                <a:gd name="T44" fmla="*/ 330 w 7491"/>
                <a:gd name="T45" fmla="*/ 0 h 7452"/>
                <a:gd name="T46" fmla="*/ 409 w 7491"/>
                <a:gd name="T47" fmla="*/ 0 h 7452"/>
                <a:gd name="T48" fmla="*/ 488 w 7491"/>
                <a:gd name="T49" fmla="*/ 0 h 7452"/>
                <a:gd name="T50" fmla="*/ 567 w 7491"/>
                <a:gd name="T51" fmla="*/ 0 h 7452"/>
                <a:gd name="T52" fmla="*/ 645 w 7491"/>
                <a:gd name="T53" fmla="*/ 0 h 7452"/>
                <a:gd name="T54" fmla="*/ 714 w 7491"/>
                <a:gd name="T55" fmla="*/ 0 h 7452"/>
                <a:gd name="T56" fmla="*/ 783 w 7491"/>
                <a:gd name="T57" fmla="*/ 0 h 7452"/>
                <a:gd name="T58" fmla="*/ 837 w 7491"/>
                <a:gd name="T59" fmla="*/ 0 h 7452"/>
                <a:gd name="T60" fmla="*/ 887 w 7491"/>
                <a:gd name="T61" fmla="*/ 0 h 7452"/>
                <a:gd name="T62" fmla="*/ 916 w 7491"/>
                <a:gd name="T63" fmla="*/ 0 h 7452"/>
                <a:gd name="T64" fmla="*/ 936 w 7491"/>
                <a:gd name="T65" fmla="*/ 0 h 7452"/>
                <a:gd name="T66" fmla="*/ 936 w 7491"/>
                <a:gd name="T67" fmla="*/ 202 h 7452"/>
                <a:gd name="T68" fmla="*/ 936 w 7491"/>
                <a:gd name="T69" fmla="*/ 502 h 7452"/>
                <a:gd name="T70" fmla="*/ 936 w 7491"/>
                <a:gd name="T71" fmla="*/ 778 h 7452"/>
                <a:gd name="T72" fmla="*/ 936 w 7491"/>
                <a:gd name="T73" fmla="*/ 931 h 74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91" h="7452">
                  <a:moveTo>
                    <a:pt x="7491" y="7452"/>
                  </a:moveTo>
                  <a:lnTo>
                    <a:pt x="6742" y="7412"/>
                  </a:lnTo>
                  <a:lnTo>
                    <a:pt x="5992" y="7294"/>
                  </a:lnTo>
                  <a:lnTo>
                    <a:pt x="5243" y="7097"/>
                  </a:lnTo>
                  <a:lnTo>
                    <a:pt x="4573" y="6860"/>
                  </a:lnTo>
                  <a:lnTo>
                    <a:pt x="3903" y="6545"/>
                  </a:lnTo>
                  <a:lnTo>
                    <a:pt x="3312" y="6190"/>
                  </a:lnTo>
                  <a:lnTo>
                    <a:pt x="2720" y="5756"/>
                  </a:lnTo>
                  <a:lnTo>
                    <a:pt x="2208" y="5244"/>
                  </a:lnTo>
                  <a:lnTo>
                    <a:pt x="1695" y="4731"/>
                  </a:lnTo>
                  <a:lnTo>
                    <a:pt x="1261" y="4179"/>
                  </a:lnTo>
                  <a:lnTo>
                    <a:pt x="906" y="3548"/>
                  </a:lnTo>
                  <a:lnTo>
                    <a:pt x="591" y="2878"/>
                  </a:lnTo>
                  <a:lnTo>
                    <a:pt x="354" y="2208"/>
                  </a:lnTo>
                  <a:lnTo>
                    <a:pt x="157" y="1498"/>
                  </a:lnTo>
                  <a:lnTo>
                    <a:pt x="39" y="749"/>
                  </a:lnTo>
                  <a:lnTo>
                    <a:pt x="0" y="0"/>
                  </a:lnTo>
                  <a:lnTo>
                    <a:pt x="237" y="0"/>
                  </a:lnTo>
                  <a:lnTo>
                    <a:pt x="552" y="0"/>
                  </a:lnTo>
                  <a:lnTo>
                    <a:pt x="986" y="0"/>
                  </a:lnTo>
                  <a:lnTo>
                    <a:pt x="1458" y="0"/>
                  </a:lnTo>
                  <a:lnTo>
                    <a:pt x="2050" y="0"/>
                  </a:lnTo>
                  <a:lnTo>
                    <a:pt x="2642" y="0"/>
                  </a:lnTo>
                  <a:lnTo>
                    <a:pt x="3272" y="0"/>
                  </a:lnTo>
                  <a:lnTo>
                    <a:pt x="3903" y="0"/>
                  </a:lnTo>
                  <a:lnTo>
                    <a:pt x="4534" y="0"/>
                  </a:lnTo>
                  <a:lnTo>
                    <a:pt x="5165" y="0"/>
                  </a:lnTo>
                  <a:lnTo>
                    <a:pt x="5717" y="0"/>
                  </a:lnTo>
                  <a:lnTo>
                    <a:pt x="6269" y="0"/>
                  </a:lnTo>
                  <a:lnTo>
                    <a:pt x="6702" y="0"/>
                  </a:lnTo>
                  <a:lnTo>
                    <a:pt x="7096" y="0"/>
                  </a:lnTo>
                  <a:lnTo>
                    <a:pt x="7333" y="0"/>
                  </a:lnTo>
                  <a:lnTo>
                    <a:pt x="7491" y="0"/>
                  </a:lnTo>
                  <a:lnTo>
                    <a:pt x="7491" y="1616"/>
                  </a:lnTo>
                  <a:lnTo>
                    <a:pt x="7491" y="4022"/>
                  </a:lnTo>
                  <a:lnTo>
                    <a:pt x="7491" y="6230"/>
                  </a:lnTo>
                  <a:lnTo>
                    <a:pt x="7491" y="7452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60" name="Freeform 19">
              <a:extLst>
                <a:ext uri="{FF2B5EF4-FFF2-40B4-BE49-F238E27FC236}">
                  <a16:creationId xmlns:a16="http://schemas.microsoft.com/office/drawing/2014/main" id="{0A030642-E226-4DFE-B849-0090E3AC6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" y="2357"/>
              <a:ext cx="932" cy="937"/>
            </a:xfrm>
            <a:custGeom>
              <a:avLst/>
              <a:gdLst>
                <a:gd name="T0" fmla="*/ 0 w 7451"/>
                <a:gd name="T1" fmla="*/ 932 h 7491"/>
                <a:gd name="T2" fmla="*/ 5 w 7451"/>
                <a:gd name="T3" fmla="*/ 838 h 7491"/>
                <a:gd name="T4" fmla="*/ 20 w 7451"/>
                <a:gd name="T5" fmla="*/ 745 h 7491"/>
                <a:gd name="T6" fmla="*/ 44 w 7451"/>
                <a:gd name="T7" fmla="*/ 656 h 7491"/>
                <a:gd name="T8" fmla="*/ 74 w 7451"/>
                <a:gd name="T9" fmla="*/ 572 h 7491"/>
                <a:gd name="T10" fmla="*/ 113 w 7451"/>
                <a:gd name="T11" fmla="*/ 488 h 7491"/>
                <a:gd name="T12" fmla="*/ 158 w 7451"/>
                <a:gd name="T13" fmla="*/ 409 h 7491"/>
                <a:gd name="T14" fmla="*/ 212 w 7451"/>
                <a:gd name="T15" fmla="*/ 340 h 7491"/>
                <a:gd name="T16" fmla="*/ 276 w 7451"/>
                <a:gd name="T17" fmla="*/ 271 h 7491"/>
                <a:gd name="T18" fmla="*/ 340 w 7451"/>
                <a:gd name="T19" fmla="*/ 212 h 7491"/>
                <a:gd name="T20" fmla="*/ 409 w 7451"/>
                <a:gd name="T21" fmla="*/ 158 h 7491"/>
                <a:gd name="T22" fmla="*/ 488 w 7451"/>
                <a:gd name="T23" fmla="*/ 113 h 7491"/>
                <a:gd name="T24" fmla="*/ 572 w 7451"/>
                <a:gd name="T25" fmla="*/ 74 h 7491"/>
                <a:gd name="T26" fmla="*/ 656 w 7451"/>
                <a:gd name="T27" fmla="*/ 44 h 7491"/>
                <a:gd name="T28" fmla="*/ 745 w 7451"/>
                <a:gd name="T29" fmla="*/ 20 h 7491"/>
                <a:gd name="T30" fmla="*/ 838 w 7451"/>
                <a:gd name="T31" fmla="*/ 5 h 7491"/>
                <a:gd name="T32" fmla="*/ 932 w 7451"/>
                <a:gd name="T33" fmla="*/ 0 h 7491"/>
                <a:gd name="T34" fmla="*/ 932 w 7451"/>
                <a:gd name="T35" fmla="*/ 182 h 7491"/>
                <a:gd name="T36" fmla="*/ 932 w 7451"/>
                <a:gd name="T37" fmla="*/ 488 h 7491"/>
                <a:gd name="T38" fmla="*/ 932 w 7451"/>
                <a:gd name="T39" fmla="*/ 784 h 7491"/>
                <a:gd name="T40" fmla="*/ 932 w 7451"/>
                <a:gd name="T41" fmla="*/ 937 h 7491"/>
                <a:gd name="T42" fmla="*/ 898 w 7451"/>
                <a:gd name="T43" fmla="*/ 937 h 7491"/>
                <a:gd name="T44" fmla="*/ 848 w 7451"/>
                <a:gd name="T45" fmla="*/ 937 h 7491"/>
                <a:gd name="T46" fmla="*/ 794 w 7451"/>
                <a:gd name="T47" fmla="*/ 937 h 7491"/>
                <a:gd name="T48" fmla="*/ 730 w 7451"/>
                <a:gd name="T49" fmla="*/ 937 h 7491"/>
                <a:gd name="T50" fmla="*/ 661 w 7451"/>
                <a:gd name="T51" fmla="*/ 937 h 7491"/>
                <a:gd name="T52" fmla="*/ 587 w 7451"/>
                <a:gd name="T53" fmla="*/ 937 h 7491"/>
                <a:gd name="T54" fmla="*/ 508 w 7451"/>
                <a:gd name="T55" fmla="*/ 937 h 7491"/>
                <a:gd name="T56" fmla="*/ 429 w 7451"/>
                <a:gd name="T57" fmla="*/ 932 h 7491"/>
                <a:gd name="T58" fmla="*/ 355 w 7451"/>
                <a:gd name="T59" fmla="*/ 932 h 7491"/>
                <a:gd name="T60" fmla="*/ 281 w 7451"/>
                <a:gd name="T61" fmla="*/ 932 h 7491"/>
                <a:gd name="T62" fmla="*/ 212 w 7451"/>
                <a:gd name="T63" fmla="*/ 932 h 7491"/>
                <a:gd name="T64" fmla="*/ 153 w 7451"/>
                <a:gd name="T65" fmla="*/ 932 h 7491"/>
                <a:gd name="T66" fmla="*/ 99 w 7451"/>
                <a:gd name="T67" fmla="*/ 932 h 7491"/>
                <a:gd name="T68" fmla="*/ 54 w 7451"/>
                <a:gd name="T69" fmla="*/ 932 h 7491"/>
                <a:gd name="T70" fmla="*/ 20 w 7451"/>
                <a:gd name="T71" fmla="*/ 932 h 7491"/>
                <a:gd name="T72" fmla="*/ 0 w 7451"/>
                <a:gd name="T73" fmla="*/ 932 h 749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91">
                  <a:moveTo>
                    <a:pt x="0" y="7451"/>
                  </a:moveTo>
                  <a:lnTo>
                    <a:pt x="39" y="6702"/>
                  </a:lnTo>
                  <a:lnTo>
                    <a:pt x="157" y="5953"/>
                  </a:lnTo>
                  <a:lnTo>
                    <a:pt x="354" y="5243"/>
                  </a:lnTo>
                  <a:lnTo>
                    <a:pt x="591" y="4573"/>
                  </a:lnTo>
                  <a:lnTo>
                    <a:pt x="906" y="3903"/>
                  </a:lnTo>
                  <a:lnTo>
                    <a:pt x="1261" y="3272"/>
                  </a:lnTo>
                  <a:lnTo>
                    <a:pt x="1695" y="2720"/>
                  </a:lnTo>
                  <a:lnTo>
                    <a:pt x="2208" y="2168"/>
                  </a:lnTo>
                  <a:lnTo>
                    <a:pt x="2720" y="1695"/>
                  </a:lnTo>
                  <a:lnTo>
                    <a:pt x="3272" y="1261"/>
                  </a:lnTo>
                  <a:lnTo>
                    <a:pt x="3903" y="906"/>
                  </a:lnTo>
                  <a:lnTo>
                    <a:pt x="4573" y="591"/>
                  </a:lnTo>
                  <a:lnTo>
                    <a:pt x="5243" y="354"/>
                  </a:lnTo>
                  <a:lnTo>
                    <a:pt x="5953" y="157"/>
                  </a:lnTo>
                  <a:lnTo>
                    <a:pt x="6702" y="39"/>
                  </a:lnTo>
                  <a:lnTo>
                    <a:pt x="7451" y="0"/>
                  </a:lnTo>
                  <a:lnTo>
                    <a:pt x="7451" y="1459"/>
                  </a:lnTo>
                  <a:lnTo>
                    <a:pt x="7451" y="3903"/>
                  </a:lnTo>
                  <a:lnTo>
                    <a:pt x="7451" y="6269"/>
                  </a:lnTo>
                  <a:lnTo>
                    <a:pt x="7451" y="7491"/>
                  </a:lnTo>
                  <a:lnTo>
                    <a:pt x="7176" y="7491"/>
                  </a:lnTo>
                  <a:lnTo>
                    <a:pt x="6781" y="7491"/>
                  </a:lnTo>
                  <a:lnTo>
                    <a:pt x="6347" y="7491"/>
                  </a:lnTo>
                  <a:lnTo>
                    <a:pt x="5835" y="7491"/>
                  </a:lnTo>
                  <a:lnTo>
                    <a:pt x="5283" y="7491"/>
                  </a:lnTo>
                  <a:lnTo>
                    <a:pt x="4691" y="7491"/>
                  </a:lnTo>
                  <a:lnTo>
                    <a:pt x="4061" y="7491"/>
                  </a:lnTo>
                  <a:lnTo>
                    <a:pt x="3430" y="7451"/>
                  </a:lnTo>
                  <a:lnTo>
                    <a:pt x="2839" y="7451"/>
                  </a:lnTo>
                  <a:lnTo>
                    <a:pt x="2247" y="7451"/>
                  </a:lnTo>
                  <a:lnTo>
                    <a:pt x="1695" y="7451"/>
                  </a:lnTo>
                  <a:lnTo>
                    <a:pt x="1223" y="7451"/>
                  </a:lnTo>
                  <a:lnTo>
                    <a:pt x="789" y="7451"/>
                  </a:lnTo>
                  <a:lnTo>
                    <a:pt x="434" y="7451"/>
                  </a:lnTo>
                  <a:lnTo>
                    <a:pt x="157" y="7451"/>
                  </a:lnTo>
                  <a:lnTo>
                    <a:pt x="0" y="7451"/>
                  </a:lnTo>
                  <a:close/>
                </a:path>
              </a:pathLst>
            </a:custGeom>
            <a:solidFill>
              <a:srgbClr val="E5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61" name="Freeform 20">
              <a:extLst>
                <a:ext uri="{FF2B5EF4-FFF2-40B4-BE49-F238E27FC236}">
                  <a16:creationId xmlns:a16="http://schemas.microsoft.com/office/drawing/2014/main" id="{1C5648CD-6D49-4764-893F-0A271E490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2357"/>
              <a:ext cx="932" cy="932"/>
            </a:xfrm>
            <a:custGeom>
              <a:avLst/>
              <a:gdLst>
                <a:gd name="T0" fmla="*/ 0 w 7451"/>
                <a:gd name="T1" fmla="*/ 0 h 7451"/>
                <a:gd name="T2" fmla="*/ 94 w 7451"/>
                <a:gd name="T3" fmla="*/ 5 h 7451"/>
                <a:gd name="T4" fmla="*/ 187 w 7451"/>
                <a:gd name="T5" fmla="*/ 20 h 7451"/>
                <a:gd name="T6" fmla="*/ 276 w 7451"/>
                <a:gd name="T7" fmla="*/ 44 h 7451"/>
                <a:gd name="T8" fmla="*/ 365 w 7451"/>
                <a:gd name="T9" fmla="*/ 74 h 7451"/>
                <a:gd name="T10" fmla="*/ 444 w 7451"/>
                <a:gd name="T11" fmla="*/ 113 h 7451"/>
                <a:gd name="T12" fmla="*/ 523 w 7451"/>
                <a:gd name="T13" fmla="*/ 158 h 7451"/>
                <a:gd name="T14" fmla="*/ 592 w 7451"/>
                <a:gd name="T15" fmla="*/ 212 h 7451"/>
                <a:gd name="T16" fmla="*/ 661 w 7451"/>
                <a:gd name="T17" fmla="*/ 271 h 7451"/>
                <a:gd name="T18" fmla="*/ 720 w 7451"/>
                <a:gd name="T19" fmla="*/ 340 h 7451"/>
                <a:gd name="T20" fmla="*/ 774 w 7451"/>
                <a:gd name="T21" fmla="*/ 409 h 7451"/>
                <a:gd name="T22" fmla="*/ 819 w 7451"/>
                <a:gd name="T23" fmla="*/ 488 h 7451"/>
                <a:gd name="T24" fmla="*/ 858 w 7451"/>
                <a:gd name="T25" fmla="*/ 572 h 7451"/>
                <a:gd name="T26" fmla="*/ 892 w 7451"/>
                <a:gd name="T27" fmla="*/ 656 h 7451"/>
                <a:gd name="T28" fmla="*/ 912 w 7451"/>
                <a:gd name="T29" fmla="*/ 745 h 7451"/>
                <a:gd name="T30" fmla="*/ 927 w 7451"/>
                <a:gd name="T31" fmla="*/ 838 h 7451"/>
                <a:gd name="T32" fmla="*/ 932 w 7451"/>
                <a:gd name="T33" fmla="*/ 932 h 7451"/>
                <a:gd name="T34" fmla="*/ 902 w 7451"/>
                <a:gd name="T35" fmla="*/ 932 h 7451"/>
                <a:gd name="T36" fmla="*/ 863 w 7451"/>
                <a:gd name="T37" fmla="*/ 932 h 7451"/>
                <a:gd name="T38" fmla="*/ 809 w 7451"/>
                <a:gd name="T39" fmla="*/ 932 h 7451"/>
                <a:gd name="T40" fmla="*/ 750 w 7451"/>
                <a:gd name="T41" fmla="*/ 932 h 7451"/>
                <a:gd name="T42" fmla="*/ 676 w 7451"/>
                <a:gd name="T43" fmla="*/ 932 h 7451"/>
                <a:gd name="T44" fmla="*/ 602 w 7451"/>
                <a:gd name="T45" fmla="*/ 932 h 7451"/>
                <a:gd name="T46" fmla="*/ 523 w 7451"/>
                <a:gd name="T47" fmla="*/ 932 h 7451"/>
                <a:gd name="T48" fmla="*/ 444 w 7451"/>
                <a:gd name="T49" fmla="*/ 932 h 7451"/>
                <a:gd name="T50" fmla="*/ 365 w 7451"/>
                <a:gd name="T51" fmla="*/ 932 h 7451"/>
                <a:gd name="T52" fmla="*/ 286 w 7451"/>
                <a:gd name="T53" fmla="*/ 932 h 7451"/>
                <a:gd name="T54" fmla="*/ 217 w 7451"/>
                <a:gd name="T55" fmla="*/ 932 h 7451"/>
                <a:gd name="T56" fmla="*/ 153 w 7451"/>
                <a:gd name="T57" fmla="*/ 932 h 7451"/>
                <a:gd name="T58" fmla="*/ 94 w 7451"/>
                <a:gd name="T59" fmla="*/ 932 h 7451"/>
                <a:gd name="T60" fmla="*/ 49 w 7451"/>
                <a:gd name="T61" fmla="*/ 932 h 7451"/>
                <a:gd name="T62" fmla="*/ 20 w 7451"/>
                <a:gd name="T63" fmla="*/ 932 h 7451"/>
                <a:gd name="T64" fmla="*/ 0 w 7451"/>
                <a:gd name="T65" fmla="*/ 932 h 7451"/>
                <a:gd name="T66" fmla="*/ 0 w 7451"/>
                <a:gd name="T67" fmla="*/ 730 h 7451"/>
                <a:gd name="T68" fmla="*/ 0 w 7451"/>
                <a:gd name="T69" fmla="*/ 429 h 7451"/>
                <a:gd name="T70" fmla="*/ 0 w 7451"/>
                <a:gd name="T71" fmla="*/ 153 h 7451"/>
                <a:gd name="T72" fmla="*/ 0 w 7451"/>
                <a:gd name="T73" fmla="*/ 0 h 745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51">
                  <a:moveTo>
                    <a:pt x="0" y="0"/>
                  </a:moveTo>
                  <a:lnTo>
                    <a:pt x="749" y="39"/>
                  </a:lnTo>
                  <a:lnTo>
                    <a:pt x="1498" y="157"/>
                  </a:lnTo>
                  <a:lnTo>
                    <a:pt x="2208" y="354"/>
                  </a:lnTo>
                  <a:lnTo>
                    <a:pt x="2917" y="591"/>
                  </a:lnTo>
                  <a:lnTo>
                    <a:pt x="3548" y="906"/>
                  </a:lnTo>
                  <a:lnTo>
                    <a:pt x="4179" y="1261"/>
                  </a:lnTo>
                  <a:lnTo>
                    <a:pt x="4731" y="1695"/>
                  </a:lnTo>
                  <a:lnTo>
                    <a:pt x="5283" y="2168"/>
                  </a:lnTo>
                  <a:lnTo>
                    <a:pt x="5756" y="2720"/>
                  </a:lnTo>
                  <a:lnTo>
                    <a:pt x="6190" y="3272"/>
                  </a:lnTo>
                  <a:lnTo>
                    <a:pt x="6545" y="3903"/>
                  </a:lnTo>
                  <a:lnTo>
                    <a:pt x="6860" y="4573"/>
                  </a:lnTo>
                  <a:lnTo>
                    <a:pt x="7135" y="5243"/>
                  </a:lnTo>
                  <a:lnTo>
                    <a:pt x="7294" y="5953"/>
                  </a:lnTo>
                  <a:lnTo>
                    <a:pt x="7412" y="6702"/>
                  </a:lnTo>
                  <a:lnTo>
                    <a:pt x="7451" y="7451"/>
                  </a:lnTo>
                  <a:lnTo>
                    <a:pt x="7214" y="7451"/>
                  </a:lnTo>
                  <a:lnTo>
                    <a:pt x="6899" y="7451"/>
                  </a:lnTo>
                  <a:lnTo>
                    <a:pt x="6465" y="7451"/>
                  </a:lnTo>
                  <a:lnTo>
                    <a:pt x="5993" y="7451"/>
                  </a:lnTo>
                  <a:lnTo>
                    <a:pt x="5401" y="7451"/>
                  </a:lnTo>
                  <a:lnTo>
                    <a:pt x="4809" y="7451"/>
                  </a:lnTo>
                  <a:lnTo>
                    <a:pt x="4179" y="7451"/>
                  </a:lnTo>
                  <a:lnTo>
                    <a:pt x="3548" y="7451"/>
                  </a:lnTo>
                  <a:lnTo>
                    <a:pt x="2917" y="7451"/>
                  </a:lnTo>
                  <a:lnTo>
                    <a:pt x="2286" y="7451"/>
                  </a:lnTo>
                  <a:lnTo>
                    <a:pt x="1734" y="7451"/>
                  </a:lnTo>
                  <a:lnTo>
                    <a:pt x="1222" y="7451"/>
                  </a:lnTo>
                  <a:lnTo>
                    <a:pt x="749" y="7451"/>
                  </a:lnTo>
                  <a:lnTo>
                    <a:pt x="394" y="7451"/>
                  </a:lnTo>
                  <a:lnTo>
                    <a:pt x="157" y="7451"/>
                  </a:lnTo>
                  <a:lnTo>
                    <a:pt x="0" y="7451"/>
                  </a:lnTo>
                  <a:lnTo>
                    <a:pt x="0" y="5835"/>
                  </a:lnTo>
                  <a:lnTo>
                    <a:pt x="0" y="3430"/>
                  </a:lnTo>
                  <a:lnTo>
                    <a:pt x="0" y="12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62" name="Freeform 21">
              <a:extLst>
                <a:ext uri="{FF2B5EF4-FFF2-40B4-BE49-F238E27FC236}">
                  <a16:creationId xmlns:a16="http://schemas.microsoft.com/office/drawing/2014/main" id="{A0B85ED7-80DC-4345-9546-7D4CB674DA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" y="2648"/>
              <a:ext cx="1266" cy="1267"/>
            </a:xfrm>
            <a:custGeom>
              <a:avLst/>
              <a:gdLst>
                <a:gd name="T0" fmla="*/ 635 w 10132"/>
                <a:gd name="T1" fmla="*/ 0 h 10133"/>
                <a:gd name="T2" fmla="*/ 0 w 10132"/>
                <a:gd name="T3" fmla="*/ 636 h 10133"/>
                <a:gd name="T4" fmla="*/ 635 w 10132"/>
                <a:gd name="T5" fmla="*/ 1267 h 10133"/>
                <a:gd name="T6" fmla="*/ 1266 w 10132"/>
                <a:gd name="T7" fmla="*/ 636 h 10133"/>
                <a:gd name="T8" fmla="*/ 635 w 10132"/>
                <a:gd name="T9" fmla="*/ 0 h 101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132" h="10133">
                  <a:moveTo>
                    <a:pt x="5086" y="0"/>
                  </a:moveTo>
                  <a:lnTo>
                    <a:pt x="0" y="5086"/>
                  </a:lnTo>
                  <a:lnTo>
                    <a:pt x="5086" y="10133"/>
                  </a:lnTo>
                  <a:lnTo>
                    <a:pt x="10132" y="5086"/>
                  </a:lnTo>
                  <a:lnTo>
                    <a:pt x="5086" y="0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4635" name="Picture 22">
            <a:extLst>
              <a:ext uri="{FF2B5EF4-FFF2-40B4-BE49-F238E27FC236}">
                <a16:creationId xmlns:a16="http://schemas.microsoft.com/office/drawing/2014/main" id="{A63F3D1F-A216-404D-8184-2FB7AE8BE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63" y="4619625"/>
            <a:ext cx="3048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36" name="Text Box 23">
            <a:extLst>
              <a:ext uri="{FF2B5EF4-FFF2-40B4-BE49-F238E27FC236}">
                <a16:creationId xmlns:a16="http://schemas.microsoft.com/office/drawing/2014/main" id="{0F8C0ED4-0CF9-41C3-B2D3-BFEBA9E8E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0513" y="4567238"/>
            <a:ext cx="5918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Ciclistas de distancia: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sp>
        <p:nvSpPr>
          <p:cNvPr id="154637" name="Text Box 24">
            <a:extLst>
              <a:ext uri="{FF2B5EF4-FFF2-40B4-BE49-F238E27FC236}">
                <a16:creationId xmlns:a16="http://schemas.microsoft.com/office/drawing/2014/main" id="{957C3B9C-5E63-4301-BA59-5020C835E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5163" y="4949825"/>
            <a:ext cx="5688012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n-US" sz="1800" b="1">
                <a:latin typeface="Verdana" panose="020B0604030504040204" pitchFamily="34" charset="0"/>
              </a:rPr>
              <a:t>Se limita el consumo de grasa para poder mejorar el contenido energético de la dieta, mientras se reduce el volumen de los alimentos</a:t>
            </a:r>
            <a:endParaRPr lang="en-US" altLang="en-US" sz="1800" b="1" i="1">
              <a:latin typeface="Verdana" panose="020B0604030504040204" pitchFamily="34" charset="0"/>
            </a:endParaRPr>
          </a:p>
        </p:txBody>
      </p:sp>
      <p:grpSp>
        <p:nvGrpSpPr>
          <p:cNvPr id="154638" name="Group 25">
            <a:extLst>
              <a:ext uri="{FF2B5EF4-FFF2-40B4-BE49-F238E27FC236}">
                <a16:creationId xmlns:a16="http://schemas.microsoft.com/office/drawing/2014/main" id="{ECA23EC0-B5F9-43FB-A6BA-202F1B5DDE5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68463" y="4984750"/>
            <a:ext cx="266700" cy="268288"/>
            <a:chOff x="618" y="2160"/>
            <a:chExt cx="2262" cy="2267"/>
          </a:xfrm>
        </p:grpSpPr>
        <p:sp>
          <p:nvSpPr>
            <p:cNvPr id="154641" name="AutoShape 26">
              <a:extLst>
                <a:ext uri="{FF2B5EF4-FFF2-40B4-BE49-F238E27FC236}">
                  <a16:creationId xmlns:a16="http://schemas.microsoft.com/office/drawing/2014/main" id="{9C0D6418-9BA3-4B1B-B6F7-9D6161EA8E1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18" y="2160"/>
              <a:ext cx="2262" cy="2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42" name="Freeform 27">
              <a:extLst>
                <a:ext uri="{FF2B5EF4-FFF2-40B4-BE49-F238E27FC236}">
                  <a16:creationId xmlns:a16="http://schemas.microsoft.com/office/drawing/2014/main" id="{F312FF81-AEE3-47E7-80E8-516A5D046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" y="2160"/>
              <a:ext cx="2262" cy="2267"/>
            </a:xfrm>
            <a:custGeom>
              <a:avLst/>
              <a:gdLst>
                <a:gd name="T0" fmla="*/ 1252 w 18096"/>
                <a:gd name="T1" fmla="*/ 5 h 18136"/>
                <a:gd name="T2" fmla="*/ 1469 w 18096"/>
                <a:gd name="T3" fmla="*/ 49 h 18136"/>
                <a:gd name="T4" fmla="*/ 1671 w 18096"/>
                <a:gd name="T5" fmla="*/ 138 h 18136"/>
                <a:gd name="T6" fmla="*/ 1853 w 18096"/>
                <a:gd name="T7" fmla="*/ 261 h 18136"/>
                <a:gd name="T8" fmla="*/ 2006 w 18096"/>
                <a:gd name="T9" fmla="*/ 414 h 18136"/>
                <a:gd name="T10" fmla="*/ 2124 w 18096"/>
                <a:gd name="T11" fmla="*/ 591 h 18136"/>
                <a:gd name="T12" fmla="*/ 2213 w 18096"/>
                <a:gd name="T13" fmla="*/ 798 h 18136"/>
                <a:gd name="T14" fmla="*/ 2257 w 18096"/>
                <a:gd name="T15" fmla="*/ 1015 h 18136"/>
                <a:gd name="T16" fmla="*/ 2257 w 18096"/>
                <a:gd name="T17" fmla="*/ 1252 h 18136"/>
                <a:gd name="T18" fmla="*/ 2213 w 18096"/>
                <a:gd name="T19" fmla="*/ 1469 h 18136"/>
                <a:gd name="T20" fmla="*/ 2124 w 18096"/>
                <a:gd name="T21" fmla="*/ 1676 h 18136"/>
                <a:gd name="T22" fmla="*/ 2006 w 18096"/>
                <a:gd name="T23" fmla="*/ 1853 h 18136"/>
                <a:gd name="T24" fmla="*/ 1853 w 18096"/>
                <a:gd name="T25" fmla="*/ 2006 h 18136"/>
                <a:gd name="T26" fmla="*/ 1671 w 18096"/>
                <a:gd name="T27" fmla="*/ 2129 h 18136"/>
                <a:gd name="T28" fmla="*/ 1469 w 18096"/>
                <a:gd name="T29" fmla="*/ 2218 h 18136"/>
                <a:gd name="T30" fmla="*/ 1252 w 18096"/>
                <a:gd name="T31" fmla="*/ 2262 h 18136"/>
                <a:gd name="T32" fmla="*/ 1015 w 18096"/>
                <a:gd name="T33" fmla="*/ 2262 h 18136"/>
                <a:gd name="T34" fmla="*/ 798 w 18096"/>
                <a:gd name="T35" fmla="*/ 2218 h 18136"/>
                <a:gd name="T36" fmla="*/ 591 w 18096"/>
                <a:gd name="T37" fmla="*/ 2129 h 18136"/>
                <a:gd name="T38" fmla="*/ 414 w 18096"/>
                <a:gd name="T39" fmla="*/ 2006 h 18136"/>
                <a:gd name="T40" fmla="*/ 261 w 18096"/>
                <a:gd name="T41" fmla="*/ 1853 h 18136"/>
                <a:gd name="T42" fmla="*/ 138 w 18096"/>
                <a:gd name="T43" fmla="*/ 1676 h 18136"/>
                <a:gd name="T44" fmla="*/ 49 w 18096"/>
                <a:gd name="T45" fmla="*/ 1469 h 18136"/>
                <a:gd name="T46" fmla="*/ 5 w 18096"/>
                <a:gd name="T47" fmla="*/ 1252 h 18136"/>
                <a:gd name="T48" fmla="*/ 5 w 18096"/>
                <a:gd name="T49" fmla="*/ 1015 h 18136"/>
                <a:gd name="T50" fmla="*/ 49 w 18096"/>
                <a:gd name="T51" fmla="*/ 798 h 18136"/>
                <a:gd name="T52" fmla="*/ 138 w 18096"/>
                <a:gd name="T53" fmla="*/ 591 h 18136"/>
                <a:gd name="T54" fmla="*/ 261 w 18096"/>
                <a:gd name="T55" fmla="*/ 414 h 18136"/>
                <a:gd name="T56" fmla="*/ 414 w 18096"/>
                <a:gd name="T57" fmla="*/ 261 h 18136"/>
                <a:gd name="T58" fmla="*/ 591 w 18096"/>
                <a:gd name="T59" fmla="*/ 138 h 18136"/>
                <a:gd name="T60" fmla="*/ 798 w 18096"/>
                <a:gd name="T61" fmla="*/ 49 h 18136"/>
                <a:gd name="T62" fmla="*/ 1015 w 18096"/>
                <a:gd name="T63" fmla="*/ 5 h 181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8096" h="18136">
                  <a:moveTo>
                    <a:pt x="9068" y="0"/>
                  </a:moveTo>
                  <a:lnTo>
                    <a:pt x="10014" y="40"/>
                  </a:lnTo>
                  <a:lnTo>
                    <a:pt x="10881" y="197"/>
                  </a:lnTo>
                  <a:lnTo>
                    <a:pt x="11749" y="394"/>
                  </a:lnTo>
                  <a:lnTo>
                    <a:pt x="12577" y="710"/>
                  </a:lnTo>
                  <a:lnTo>
                    <a:pt x="13365" y="1104"/>
                  </a:lnTo>
                  <a:lnTo>
                    <a:pt x="14114" y="1538"/>
                  </a:lnTo>
                  <a:lnTo>
                    <a:pt x="14824" y="2089"/>
                  </a:lnTo>
                  <a:lnTo>
                    <a:pt x="15455" y="2641"/>
                  </a:lnTo>
                  <a:lnTo>
                    <a:pt x="16046" y="3312"/>
                  </a:lnTo>
                  <a:lnTo>
                    <a:pt x="16558" y="3982"/>
                  </a:lnTo>
                  <a:lnTo>
                    <a:pt x="16992" y="4731"/>
                  </a:lnTo>
                  <a:lnTo>
                    <a:pt x="17386" y="5520"/>
                  </a:lnTo>
                  <a:lnTo>
                    <a:pt x="17702" y="6387"/>
                  </a:lnTo>
                  <a:lnTo>
                    <a:pt x="17899" y="7254"/>
                  </a:lnTo>
                  <a:lnTo>
                    <a:pt x="18056" y="8122"/>
                  </a:lnTo>
                  <a:lnTo>
                    <a:pt x="18096" y="9068"/>
                  </a:lnTo>
                  <a:lnTo>
                    <a:pt x="18056" y="10014"/>
                  </a:lnTo>
                  <a:lnTo>
                    <a:pt x="17899" y="10882"/>
                  </a:lnTo>
                  <a:lnTo>
                    <a:pt x="17702" y="11749"/>
                  </a:lnTo>
                  <a:lnTo>
                    <a:pt x="17386" y="12616"/>
                  </a:lnTo>
                  <a:lnTo>
                    <a:pt x="16992" y="13405"/>
                  </a:lnTo>
                  <a:lnTo>
                    <a:pt x="16558" y="14154"/>
                  </a:lnTo>
                  <a:lnTo>
                    <a:pt x="16046" y="14824"/>
                  </a:lnTo>
                  <a:lnTo>
                    <a:pt x="15455" y="15495"/>
                  </a:lnTo>
                  <a:lnTo>
                    <a:pt x="14824" y="16047"/>
                  </a:lnTo>
                  <a:lnTo>
                    <a:pt x="14114" y="16598"/>
                  </a:lnTo>
                  <a:lnTo>
                    <a:pt x="13365" y="17032"/>
                  </a:lnTo>
                  <a:lnTo>
                    <a:pt x="12577" y="17426"/>
                  </a:lnTo>
                  <a:lnTo>
                    <a:pt x="11749" y="17742"/>
                  </a:lnTo>
                  <a:lnTo>
                    <a:pt x="10881" y="17939"/>
                  </a:lnTo>
                  <a:lnTo>
                    <a:pt x="10014" y="18096"/>
                  </a:lnTo>
                  <a:lnTo>
                    <a:pt x="9068" y="18136"/>
                  </a:lnTo>
                  <a:lnTo>
                    <a:pt x="8121" y="18096"/>
                  </a:lnTo>
                  <a:lnTo>
                    <a:pt x="7254" y="17939"/>
                  </a:lnTo>
                  <a:lnTo>
                    <a:pt x="6387" y="17742"/>
                  </a:lnTo>
                  <a:lnTo>
                    <a:pt x="5519" y="17426"/>
                  </a:lnTo>
                  <a:lnTo>
                    <a:pt x="4731" y="17032"/>
                  </a:lnTo>
                  <a:lnTo>
                    <a:pt x="3982" y="16598"/>
                  </a:lnTo>
                  <a:lnTo>
                    <a:pt x="3312" y="16047"/>
                  </a:lnTo>
                  <a:lnTo>
                    <a:pt x="2641" y="15495"/>
                  </a:lnTo>
                  <a:lnTo>
                    <a:pt x="2089" y="14824"/>
                  </a:lnTo>
                  <a:lnTo>
                    <a:pt x="1537" y="14154"/>
                  </a:lnTo>
                  <a:lnTo>
                    <a:pt x="1104" y="13405"/>
                  </a:lnTo>
                  <a:lnTo>
                    <a:pt x="710" y="12616"/>
                  </a:lnTo>
                  <a:lnTo>
                    <a:pt x="394" y="11749"/>
                  </a:lnTo>
                  <a:lnTo>
                    <a:pt x="197" y="10882"/>
                  </a:lnTo>
                  <a:lnTo>
                    <a:pt x="40" y="10014"/>
                  </a:lnTo>
                  <a:lnTo>
                    <a:pt x="0" y="9068"/>
                  </a:lnTo>
                  <a:lnTo>
                    <a:pt x="40" y="8122"/>
                  </a:lnTo>
                  <a:lnTo>
                    <a:pt x="197" y="7254"/>
                  </a:lnTo>
                  <a:lnTo>
                    <a:pt x="394" y="6387"/>
                  </a:lnTo>
                  <a:lnTo>
                    <a:pt x="710" y="5520"/>
                  </a:lnTo>
                  <a:lnTo>
                    <a:pt x="1104" y="4731"/>
                  </a:lnTo>
                  <a:lnTo>
                    <a:pt x="1537" y="3982"/>
                  </a:lnTo>
                  <a:lnTo>
                    <a:pt x="2089" y="3312"/>
                  </a:lnTo>
                  <a:lnTo>
                    <a:pt x="2641" y="2641"/>
                  </a:lnTo>
                  <a:lnTo>
                    <a:pt x="3312" y="2089"/>
                  </a:lnTo>
                  <a:lnTo>
                    <a:pt x="3982" y="1538"/>
                  </a:lnTo>
                  <a:lnTo>
                    <a:pt x="4731" y="1104"/>
                  </a:lnTo>
                  <a:lnTo>
                    <a:pt x="5519" y="710"/>
                  </a:lnTo>
                  <a:lnTo>
                    <a:pt x="6387" y="394"/>
                  </a:lnTo>
                  <a:lnTo>
                    <a:pt x="7254" y="197"/>
                  </a:lnTo>
                  <a:lnTo>
                    <a:pt x="8121" y="40"/>
                  </a:lnTo>
                  <a:lnTo>
                    <a:pt x="9068" y="0"/>
                  </a:lnTo>
                  <a:close/>
                </a:path>
              </a:pathLst>
            </a:custGeom>
            <a:solidFill>
              <a:srgbClr val="19BF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43" name="Freeform 28">
              <a:extLst>
                <a:ext uri="{FF2B5EF4-FFF2-40B4-BE49-F238E27FC236}">
                  <a16:creationId xmlns:a16="http://schemas.microsoft.com/office/drawing/2014/main" id="{459FC4C6-F59A-4879-980F-553A86139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3294"/>
              <a:ext cx="1034" cy="1034"/>
            </a:xfrm>
            <a:custGeom>
              <a:avLst/>
              <a:gdLst>
                <a:gd name="T0" fmla="*/ 1034 w 8279"/>
                <a:gd name="T1" fmla="*/ 1034 h 8279"/>
                <a:gd name="T2" fmla="*/ 930 w 8279"/>
                <a:gd name="T3" fmla="*/ 1029 h 8279"/>
                <a:gd name="T4" fmla="*/ 827 w 8279"/>
                <a:gd name="T5" fmla="*/ 1014 h 8279"/>
                <a:gd name="T6" fmla="*/ 729 w 8279"/>
                <a:gd name="T7" fmla="*/ 990 h 8279"/>
                <a:gd name="T8" fmla="*/ 630 w 8279"/>
                <a:gd name="T9" fmla="*/ 950 h 8279"/>
                <a:gd name="T10" fmla="*/ 542 w 8279"/>
                <a:gd name="T11" fmla="*/ 911 h 8279"/>
                <a:gd name="T12" fmla="*/ 458 w 8279"/>
                <a:gd name="T13" fmla="*/ 857 h 8279"/>
                <a:gd name="T14" fmla="*/ 374 w 8279"/>
                <a:gd name="T15" fmla="*/ 798 h 8279"/>
                <a:gd name="T16" fmla="*/ 305 w 8279"/>
                <a:gd name="T17" fmla="*/ 729 h 8279"/>
                <a:gd name="T18" fmla="*/ 236 w 8279"/>
                <a:gd name="T19" fmla="*/ 660 h 8279"/>
                <a:gd name="T20" fmla="*/ 177 w 8279"/>
                <a:gd name="T21" fmla="*/ 576 h 8279"/>
                <a:gd name="T22" fmla="*/ 123 w 8279"/>
                <a:gd name="T23" fmla="*/ 492 h 8279"/>
                <a:gd name="T24" fmla="*/ 84 w 8279"/>
                <a:gd name="T25" fmla="*/ 404 h 8279"/>
                <a:gd name="T26" fmla="*/ 44 w 8279"/>
                <a:gd name="T27" fmla="*/ 305 h 8279"/>
                <a:gd name="T28" fmla="*/ 20 w 8279"/>
                <a:gd name="T29" fmla="*/ 207 h 8279"/>
                <a:gd name="T30" fmla="*/ 5 w 8279"/>
                <a:gd name="T31" fmla="*/ 103 h 8279"/>
                <a:gd name="T32" fmla="*/ 0 w 8279"/>
                <a:gd name="T33" fmla="*/ 0 h 8279"/>
                <a:gd name="T34" fmla="*/ 34 w 8279"/>
                <a:gd name="T35" fmla="*/ 0 h 8279"/>
                <a:gd name="T36" fmla="*/ 84 w 8279"/>
                <a:gd name="T37" fmla="*/ 0 h 8279"/>
                <a:gd name="T38" fmla="*/ 143 w 8279"/>
                <a:gd name="T39" fmla="*/ 0 h 8279"/>
                <a:gd name="T40" fmla="*/ 212 w 8279"/>
                <a:gd name="T41" fmla="*/ 0 h 8279"/>
                <a:gd name="T42" fmla="*/ 286 w 8279"/>
                <a:gd name="T43" fmla="*/ 0 h 8279"/>
                <a:gd name="T44" fmla="*/ 364 w 8279"/>
                <a:gd name="T45" fmla="*/ 0 h 8279"/>
                <a:gd name="T46" fmla="*/ 453 w 8279"/>
                <a:gd name="T47" fmla="*/ 0 h 8279"/>
                <a:gd name="T48" fmla="*/ 537 w 8279"/>
                <a:gd name="T49" fmla="*/ 0 h 8279"/>
                <a:gd name="T50" fmla="*/ 620 w 8279"/>
                <a:gd name="T51" fmla="*/ 0 h 8279"/>
                <a:gd name="T52" fmla="*/ 704 w 8279"/>
                <a:gd name="T53" fmla="*/ 0 h 8279"/>
                <a:gd name="T54" fmla="*/ 783 w 8279"/>
                <a:gd name="T55" fmla="*/ 0 h 8279"/>
                <a:gd name="T56" fmla="*/ 857 w 8279"/>
                <a:gd name="T57" fmla="*/ 0 h 8279"/>
                <a:gd name="T58" fmla="*/ 916 w 8279"/>
                <a:gd name="T59" fmla="*/ 0 h 8279"/>
                <a:gd name="T60" fmla="*/ 970 w 8279"/>
                <a:gd name="T61" fmla="*/ 0 h 8279"/>
                <a:gd name="T62" fmla="*/ 1009 w 8279"/>
                <a:gd name="T63" fmla="*/ 0 h 8279"/>
                <a:gd name="T64" fmla="*/ 1034 w 8279"/>
                <a:gd name="T65" fmla="*/ 0 h 8279"/>
                <a:gd name="T66" fmla="*/ 1034 w 8279"/>
                <a:gd name="T67" fmla="*/ 222 h 8279"/>
                <a:gd name="T68" fmla="*/ 1034 w 8279"/>
                <a:gd name="T69" fmla="*/ 552 h 8279"/>
                <a:gd name="T70" fmla="*/ 1034 w 8279"/>
                <a:gd name="T71" fmla="*/ 862 h 8279"/>
                <a:gd name="T72" fmla="*/ 1034 w 8279"/>
                <a:gd name="T73" fmla="*/ 1034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8279" y="8279"/>
                  </a:moveTo>
                  <a:lnTo>
                    <a:pt x="7450" y="8241"/>
                  </a:lnTo>
                  <a:lnTo>
                    <a:pt x="6623" y="8122"/>
                  </a:lnTo>
                  <a:lnTo>
                    <a:pt x="5834" y="7924"/>
                  </a:lnTo>
                  <a:lnTo>
                    <a:pt x="5046" y="7609"/>
                  </a:lnTo>
                  <a:lnTo>
                    <a:pt x="4337" y="7294"/>
                  </a:lnTo>
                  <a:lnTo>
                    <a:pt x="3666" y="6860"/>
                  </a:lnTo>
                  <a:lnTo>
                    <a:pt x="2996" y="6387"/>
                  </a:lnTo>
                  <a:lnTo>
                    <a:pt x="2444" y="5835"/>
                  </a:lnTo>
                  <a:lnTo>
                    <a:pt x="1892" y="5283"/>
                  </a:lnTo>
                  <a:lnTo>
                    <a:pt x="1419" y="4613"/>
                  </a:lnTo>
                  <a:lnTo>
                    <a:pt x="985" y="3942"/>
                  </a:lnTo>
                  <a:lnTo>
                    <a:pt x="670" y="3233"/>
                  </a:lnTo>
                  <a:lnTo>
                    <a:pt x="355" y="2445"/>
                  </a:lnTo>
                  <a:lnTo>
                    <a:pt x="157" y="1656"/>
                  </a:lnTo>
                  <a:lnTo>
                    <a:pt x="38" y="827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670" y="0"/>
                  </a:lnTo>
                  <a:lnTo>
                    <a:pt x="1142" y="0"/>
                  </a:lnTo>
                  <a:lnTo>
                    <a:pt x="1694" y="0"/>
                  </a:lnTo>
                  <a:lnTo>
                    <a:pt x="2286" y="0"/>
                  </a:lnTo>
                  <a:lnTo>
                    <a:pt x="2917" y="0"/>
                  </a:lnTo>
                  <a:lnTo>
                    <a:pt x="3627" y="0"/>
                  </a:lnTo>
                  <a:lnTo>
                    <a:pt x="4297" y="0"/>
                  </a:lnTo>
                  <a:lnTo>
                    <a:pt x="4967" y="0"/>
                  </a:lnTo>
                  <a:lnTo>
                    <a:pt x="5637" y="0"/>
                  </a:lnTo>
                  <a:lnTo>
                    <a:pt x="6268" y="0"/>
                  </a:lnTo>
                  <a:lnTo>
                    <a:pt x="6860" y="0"/>
                  </a:lnTo>
                  <a:lnTo>
                    <a:pt x="7332" y="0"/>
                  </a:lnTo>
                  <a:lnTo>
                    <a:pt x="7767" y="0"/>
                  </a:lnTo>
                  <a:lnTo>
                    <a:pt x="8082" y="0"/>
                  </a:lnTo>
                  <a:lnTo>
                    <a:pt x="8279" y="0"/>
                  </a:lnTo>
                  <a:lnTo>
                    <a:pt x="8279" y="1774"/>
                  </a:lnTo>
                  <a:lnTo>
                    <a:pt x="8279" y="4416"/>
                  </a:lnTo>
                  <a:lnTo>
                    <a:pt x="8279" y="6900"/>
                  </a:lnTo>
                  <a:lnTo>
                    <a:pt x="8279" y="8279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44" name="Freeform 29">
              <a:extLst>
                <a:ext uri="{FF2B5EF4-FFF2-40B4-BE49-F238E27FC236}">
                  <a16:creationId xmlns:a16="http://schemas.microsoft.com/office/drawing/2014/main" id="{B20D0689-65F5-4BC0-9EA5-26608B909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3294"/>
              <a:ext cx="1035" cy="1030"/>
            </a:xfrm>
            <a:custGeom>
              <a:avLst/>
              <a:gdLst>
                <a:gd name="T0" fmla="*/ 1035 w 8279"/>
                <a:gd name="T1" fmla="*/ 0 h 8241"/>
                <a:gd name="T2" fmla="*/ 1030 w 8279"/>
                <a:gd name="T3" fmla="*/ 103 h 8241"/>
                <a:gd name="T4" fmla="*/ 1015 w 8279"/>
                <a:gd name="T5" fmla="*/ 207 h 8241"/>
                <a:gd name="T6" fmla="*/ 991 w 8279"/>
                <a:gd name="T7" fmla="*/ 306 h 8241"/>
                <a:gd name="T8" fmla="*/ 956 w 8279"/>
                <a:gd name="T9" fmla="*/ 404 h 8241"/>
                <a:gd name="T10" fmla="*/ 912 w 8279"/>
                <a:gd name="T11" fmla="*/ 493 h 8241"/>
                <a:gd name="T12" fmla="*/ 858 w 8279"/>
                <a:gd name="T13" fmla="*/ 577 h 8241"/>
                <a:gd name="T14" fmla="*/ 798 w 8279"/>
                <a:gd name="T15" fmla="*/ 655 h 8241"/>
                <a:gd name="T16" fmla="*/ 734 w 8279"/>
                <a:gd name="T17" fmla="*/ 729 h 8241"/>
                <a:gd name="T18" fmla="*/ 660 w 8279"/>
                <a:gd name="T19" fmla="*/ 793 h 8241"/>
                <a:gd name="T20" fmla="*/ 577 w 8279"/>
                <a:gd name="T21" fmla="*/ 852 h 8241"/>
                <a:gd name="T22" fmla="*/ 493 w 8279"/>
                <a:gd name="T23" fmla="*/ 907 h 8241"/>
                <a:gd name="T24" fmla="*/ 404 w 8279"/>
                <a:gd name="T25" fmla="*/ 951 h 8241"/>
                <a:gd name="T26" fmla="*/ 306 w 8279"/>
                <a:gd name="T27" fmla="*/ 986 h 8241"/>
                <a:gd name="T28" fmla="*/ 207 w 8279"/>
                <a:gd name="T29" fmla="*/ 1010 h 8241"/>
                <a:gd name="T30" fmla="*/ 103 w 8279"/>
                <a:gd name="T31" fmla="*/ 1025 h 8241"/>
                <a:gd name="T32" fmla="*/ 0 w 8279"/>
                <a:gd name="T33" fmla="*/ 1030 h 8241"/>
                <a:gd name="T34" fmla="*/ 0 w 8279"/>
                <a:gd name="T35" fmla="*/ 818 h 8241"/>
                <a:gd name="T36" fmla="*/ 0 w 8279"/>
                <a:gd name="T37" fmla="*/ 493 h 8241"/>
                <a:gd name="T38" fmla="*/ 0 w 8279"/>
                <a:gd name="T39" fmla="*/ 177 h 8241"/>
                <a:gd name="T40" fmla="*/ 0 w 8279"/>
                <a:gd name="T41" fmla="*/ 0 h 8241"/>
                <a:gd name="T42" fmla="*/ 39 w 8279"/>
                <a:gd name="T43" fmla="*/ 0 h 8241"/>
                <a:gd name="T44" fmla="*/ 89 w 8279"/>
                <a:gd name="T45" fmla="*/ 0 h 8241"/>
                <a:gd name="T46" fmla="*/ 153 w 8279"/>
                <a:gd name="T47" fmla="*/ 0 h 8241"/>
                <a:gd name="T48" fmla="*/ 222 w 8279"/>
                <a:gd name="T49" fmla="*/ 0 h 8241"/>
                <a:gd name="T50" fmla="*/ 301 w 8279"/>
                <a:gd name="T51" fmla="*/ 0 h 8241"/>
                <a:gd name="T52" fmla="*/ 379 w 8279"/>
                <a:gd name="T53" fmla="*/ 0 h 8241"/>
                <a:gd name="T54" fmla="*/ 463 w 8279"/>
                <a:gd name="T55" fmla="*/ 0 h 8241"/>
                <a:gd name="T56" fmla="*/ 552 w 8279"/>
                <a:gd name="T57" fmla="*/ 0 h 8241"/>
                <a:gd name="T58" fmla="*/ 636 w 8279"/>
                <a:gd name="T59" fmla="*/ 0 h 8241"/>
                <a:gd name="T60" fmla="*/ 715 w 8279"/>
                <a:gd name="T61" fmla="*/ 0 h 8241"/>
                <a:gd name="T62" fmla="*/ 793 w 8279"/>
                <a:gd name="T63" fmla="*/ 0 h 8241"/>
                <a:gd name="T64" fmla="*/ 862 w 8279"/>
                <a:gd name="T65" fmla="*/ 0 h 8241"/>
                <a:gd name="T66" fmla="*/ 922 w 8279"/>
                <a:gd name="T67" fmla="*/ 0 h 8241"/>
                <a:gd name="T68" fmla="*/ 976 w 8279"/>
                <a:gd name="T69" fmla="*/ 0 h 8241"/>
                <a:gd name="T70" fmla="*/ 1010 w 8279"/>
                <a:gd name="T71" fmla="*/ 0 h 8241"/>
                <a:gd name="T72" fmla="*/ 1035 w 8279"/>
                <a:gd name="T73" fmla="*/ 0 h 824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41">
                  <a:moveTo>
                    <a:pt x="8279" y="0"/>
                  </a:moveTo>
                  <a:lnTo>
                    <a:pt x="8239" y="827"/>
                  </a:lnTo>
                  <a:lnTo>
                    <a:pt x="8121" y="1656"/>
                  </a:lnTo>
                  <a:lnTo>
                    <a:pt x="7924" y="2445"/>
                  </a:lnTo>
                  <a:lnTo>
                    <a:pt x="7649" y="3233"/>
                  </a:lnTo>
                  <a:lnTo>
                    <a:pt x="7294" y="3942"/>
                  </a:lnTo>
                  <a:lnTo>
                    <a:pt x="6860" y="4613"/>
                  </a:lnTo>
                  <a:lnTo>
                    <a:pt x="6387" y="5244"/>
                  </a:lnTo>
                  <a:lnTo>
                    <a:pt x="5874" y="5835"/>
                  </a:lnTo>
                  <a:lnTo>
                    <a:pt x="5283" y="6348"/>
                  </a:lnTo>
                  <a:lnTo>
                    <a:pt x="4612" y="6820"/>
                  </a:lnTo>
                  <a:lnTo>
                    <a:pt x="3942" y="7254"/>
                  </a:lnTo>
                  <a:lnTo>
                    <a:pt x="3233" y="7609"/>
                  </a:lnTo>
                  <a:lnTo>
                    <a:pt x="2444" y="7886"/>
                  </a:lnTo>
                  <a:lnTo>
                    <a:pt x="1656" y="8082"/>
                  </a:lnTo>
                  <a:lnTo>
                    <a:pt x="827" y="8201"/>
                  </a:lnTo>
                  <a:lnTo>
                    <a:pt x="0" y="8241"/>
                  </a:lnTo>
                  <a:lnTo>
                    <a:pt x="0" y="6545"/>
                  </a:lnTo>
                  <a:lnTo>
                    <a:pt x="0" y="3942"/>
                  </a:lnTo>
                  <a:lnTo>
                    <a:pt x="0" y="1419"/>
                  </a:lnTo>
                  <a:lnTo>
                    <a:pt x="0" y="0"/>
                  </a:lnTo>
                  <a:lnTo>
                    <a:pt x="315" y="0"/>
                  </a:lnTo>
                  <a:lnTo>
                    <a:pt x="709" y="0"/>
                  </a:lnTo>
                  <a:lnTo>
                    <a:pt x="1222" y="0"/>
                  </a:lnTo>
                  <a:lnTo>
                    <a:pt x="1774" y="0"/>
                  </a:lnTo>
                  <a:lnTo>
                    <a:pt x="2405" y="0"/>
                  </a:lnTo>
                  <a:lnTo>
                    <a:pt x="3035" y="0"/>
                  </a:lnTo>
                  <a:lnTo>
                    <a:pt x="3705" y="0"/>
                  </a:lnTo>
                  <a:lnTo>
                    <a:pt x="4415" y="0"/>
                  </a:lnTo>
                  <a:lnTo>
                    <a:pt x="5086" y="0"/>
                  </a:lnTo>
                  <a:lnTo>
                    <a:pt x="5716" y="0"/>
                  </a:lnTo>
                  <a:lnTo>
                    <a:pt x="6347" y="0"/>
                  </a:lnTo>
                  <a:lnTo>
                    <a:pt x="6899" y="0"/>
                  </a:lnTo>
                  <a:lnTo>
                    <a:pt x="7372" y="0"/>
                  </a:lnTo>
                  <a:lnTo>
                    <a:pt x="7806" y="0"/>
                  </a:lnTo>
                  <a:lnTo>
                    <a:pt x="8082" y="0"/>
                  </a:lnTo>
                  <a:lnTo>
                    <a:pt x="8279" y="0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45" name="Freeform 30">
              <a:extLst>
                <a:ext uri="{FF2B5EF4-FFF2-40B4-BE49-F238E27FC236}">
                  <a16:creationId xmlns:a16="http://schemas.microsoft.com/office/drawing/2014/main" id="{591BE5AA-6189-4754-A27C-F780353A09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2259"/>
              <a:ext cx="1034" cy="1035"/>
            </a:xfrm>
            <a:custGeom>
              <a:avLst/>
              <a:gdLst>
                <a:gd name="T0" fmla="*/ 0 w 8279"/>
                <a:gd name="T1" fmla="*/ 1035 h 8279"/>
                <a:gd name="T2" fmla="*/ 5 w 8279"/>
                <a:gd name="T3" fmla="*/ 932 h 8279"/>
                <a:gd name="T4" fmla="*/ 20 w 8279"/>
                <a:gd name="T5" fmla="*/ 828 h 8279"/>
                <a:gd name="T6" fmla="*/ 44 w 8279"/>
                <a:gd name="T7" fmla="*/ 729 h 8279"/>
                <a:gd name="T8" fmla="*/ 84 w 8279"/>
                <a:gd name="T9" fmla="*/ 631 h 8279"/>
                <a:gd name="T10" fmla="*/ 123 w 8279"/>
                <a:gd name="T11" fmla="*/ 542 h 8279"/>
                <a:gd name="T12" fmla="*/ 177 w 8279"/>
                <a:gd name="T13" fmla="*/ 458 h 8279"/>
                <a:gd name="T14" fmla="*/ 236 w 8279"/>
                <a:gd name="T15" fmla="*/ 375 h 8279"/>
                <a:gd name="T16" fmla="*/ 305 w 8279"/>
                <a:gd name="T17" fmla="*/ 301 h 8279"/>
                <a:gd name="T18" fmla="*/ 374 w 8279"/>
                <a:gd name="T19" fmla="*/ 237 h 8279"/>
                <a:gd name="T20" fmla="*/ 458 w 8279"/>
                <a:gd name="T21" fmla="*/ 177 h 8279"/>
                <a:gd name="T22" fmla="*/ 542 w 8279"/>
                <a:gd name="T23" fmla="*/ 123 h 8279"/>
                <a:gd name="T24" fmla="*/ 630 w 8279"/>
                <a:gd name="T25" fmla="*/ 79 h 8279"/>
                <a:gd name="T26" fmla="*/ 729 w 8279"/>
                <a:gd name="T27" fmla="*/ 44 h 8279"/>
                <a:gd name="T28" fmla="*/ 827 w 8279"/>
                <a:gd name="T29" fmla="*/ 20 h 8279"/>
                <a:gd name="T30" fmla="*/ 930 w 8279"/>
                <a:gd name="T31" fmla="*/ 5 h 8279"/>
                <a:gd name="T32" fmla="*/ 1034 w 8279"/>
                <a:gd name="T33" fmla="*/ 0 h 8279"/>
                <a:gd name="T34" fmla="*/ 1034 w 8279"/>
                <a:gd name="T35" fmla="*/ 212 h 8279"/>
                <a:gd name="T36" fmla="*/ 1034 w 8279"/>
                <a:gd name="T37" fmla="*/ 537 h 8279"/>
                <a:gd name="T38" fmla="*/ 1034 w 8279"/>
                <a:gd name="T39" fmla="*/ 858 h 8279"/>
                <a:gd name="T40" fmla="*/ 1034 w 8279"/>
                <a:gd name="T41" fmla="*/ 1035 h 8279"/>
                <a:gd name="T42" fmla="*/ 995 w 8279"/>
                <a:gd name="T43" fmla="*/ 1035 h 8279"/>
                <a:gd name="T44" fmla="*/ 940 w 8279"/>
                <a:gd name="T45" fmla="*/ 1035 h 8279"/>
                <a:gd name="T46" fmla="*/ 881 w 8279"/>
                <a:gd name="T47" fmla="*/ 1035 h 8279"/>
                <a:gd name="T48" fmla="*/ 807 w 8279"/>
                <a:gd name="T49" fmla="*/ 1035 h 8279"/>
                <a:gd name="T50" fmla="*/ 734 w 8279"/>
                <a:gd name="T51" fmla="*/ 1035 h 8279"/>
                <a:gd name="T52" fmla="*/ 650 w 8279"/>
                <a:gd name="T53" fmla="*/ 1035 h 8279"/>
                <a:gd name="T54" fmla="*/ 566 w 8279"/>
                <a:gd name="T55" fmla="*/ 1035 h 8279"/>
                <a:gd name="T56" fmla="*/ 482 w 8279"/>
                <a:gd name="T57" fmla="*/ 1035 h 8279"/>
                <a:gd name="T58" fmla="*/ 394 w 8279"/>
                <a:gd name="T59" fmla="*/ 1035 h 8279"/>
                <a:gd name="T60" fmla="*/ 315 w 8279"/>
                <a:gd name="T61" fmla="*/ 1035 h 8279"/>
                <a:gd name="T62" fmla="*/ 241 w 8279"/>
                <a:gd name="T63" fmla="*/ 1035 h 8279"/>
                <a:gd name="T64" fmla="*/ 172 w 8279"/>
                <a:gd name="T65" fmla="*/ 1035 h 8279"/>
                <a:gd name="T66" fmla="*/ 108 w 8279"/>
                <a:gd name="T67" fmla="*/ 1035 h 8279"/>
                <a:gd name="T68" fmla="*/ 59 w 8279"/>
                <a:gd name="T69" fmla="*/ 1035 h 8279"/>
                <a:gd name="T70" fmla="*/ 25 w 8279"/>
                <a:gd name="T71" fmla="*/ 1035 h 8279"/>
                <a:gd name="T72" fmla="*/ 0 w 8279"/>
                <a:gd name="T73" fmla="*/ 1035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0" y="8279"/>
                  </a:moveTo>
                  <a:lnTo>
                    <a:pt x="38" y="7452"/>
                  </a:lnTo>
                  <a:lnTo>
                    <a:pt x="157" y="6623"/>
                  </a:lnTo>
                  <a:lnTo>
                    <a:pt x="355" y="5834"/>
                  </a:lnTo>
                  <a:lnTo>
                    <a:pt x="670" y="5046"/>
                  </a:lnTo>
                  <a:lnTo>
                    <a:pt x="985" y="4337"/>
                  </a:lnTo>
                  <a:lnTo>
                    <a:pt x="1419" y="3666"/>
                  </a:lnTo>
                  <a:lnTo>
                    <a:pt x="1892" y="2996"/>
                  </a:lnTo>
                  <a:lnTo>
                    <a:pt x="2444" y="2404"/>
                  </a:lnTo>
                  <a:lnTo>
                    <a:pt x="2996" y="1892"/>
                  </a:lnTo>
                  <a:lnTo>
                    <a:pt x="3666" y="1419"/>
                  </a:lnTo>
                  <a:lnTo>
                    <a:pt x="4337" y="985"/>
                  </a:lnTo>
                  <a:lnTo>
                    <a:pt x="5046" y="630"/>
                  </a:lnTo>
                  <a:lnTo>
                    <a:pt x="5834" y="355"/>
                  </a:lnTo>
                  <a:lnTo>
                    <a:pt x="6623" y="157"/>
                  </a:lnTo>
                  <a:lnTo>
                    <a:pt x="7450" y="38"/>
                  </a:lnTo>
                  <a:lnTo>
                    <a:pt x="8279" y="0"/>
                  </a:lnTo>
                  <a:lnTo>
                    <a:pt x="8279" y="1694"/>
                  </a:lnTo>
                  <a:lnTo>
                    <a:pt x="8279" y="4297"/>
                  </a:lnTo>
                  <a:lnTo>
                    <a:pt x="8279" y="6860"/>
                  </a:lnTo>
                  <a:lnTo>
                    <a:pt x="8279" y="8279"/>
                  </a:lnTo>
                  <a:lnTo>
                    <a:pt x="7964" y="8279"/>
                  </a:lnTo>
                  <a:lnTo>
                    <a:pt x="7530" y="8279"/>
                  </a:lnTo>
                  <a:lnTo>
                    <a:pt x="7057" y="8279"/>
                  </a:lnTo>
                  <a:lnTo>
                    <a:pt x="6465" y="8279"/>
                  </a:lnTo>
                  <a:lnTo>
                    <a:pt x="5874" y="8279"/>
                  </a:lnTo>
                  <a:lnTo>
                    <a:pt x="5204" y="8279"/>
                  </a:lnTo>
                  <a:lnTo>
                    <a:pt x="4534" y="8279"/>
                  </a:lnTo>
                  <a:lnTo>
                    <a:pt x="3863" y="8279"/>
                  </a:lnTo>
                  <a:lnTo>
                    <a:pt x="3153" y="8279"/>
                  </a:lnTo>
                  <a:lnTo>
                    <a:pt x="2523" y="8279"/>
                  </a:lnTo>
                  <a:lnTo>
                    <a:pt x="1931" y="8279"/>
                  </a:lnTo>
                  <a:lnTo>
                    <a:pt x="1379" y="8279"/>
                  </a:lnTo>
                  <a:lnTo>
                    <a:pt x="867" y="8279"/>
                  </a:lnTo>
                  <a:lnTo>
                    <a:pt x="473" y="8279"/>
                  </a:lnTo>
                  <a:lnTo>
                    <a:pt x="197" y="8279"/>
                  </a:lnTo>
                  <a:lnTo>
                    <a:pt x="0" y="8279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46" name="Freeform 31">
              <a:extLst>
                <a:ext uri="{FF2B5EF4-FFF2-40B4-BE49-F238E27FC236}">
                  <a16:creationId xmlns:a16="http://schemas.microsoft.com/office/drawing/2014/main" id="{01F8D404-A463-404E-B328-3ADBBE09E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2259"/>
              <a:ext cx="1035" cy="1035"/>
            </a:xfrm>
            <a:custGeom>
              <a:avLst/>
              <a:gdLst>
                <a:gd name="T0" fmla="*/ 0 w 8279"/>
                <a:gd name="T1" fmla="*/ 0 h 8279"/>
                <a:gd name="T2" fmla="*/ 103 w 8279"/>
                <a:gd name="T3" fmla="*/ 5 h 8279"/>
                <a:gd name="T4" fmla="*/ 207 w 8279"/>
                <a:gd name="T5" fmla="*/ 20 h 8279"/>
                <a:gd name="T6" fmla="*/ 306 w 8279"/>
                <a:gd name="T7" fmla="*/ 44 h 8279"/>
                <a:gd name="T8" fmla="*/ 404 w 8279"/>
                <a:gd name="T9" fmla="*/ 79 h 8279"/>
                <a:gd name="T10" fmla="*/ 493 w 8279"/>
                <a:gd name="T11" fmla="*/ 123 h 8279"/>
                <a:gd name="T12" fmla="*/ 577 w 8279"/>
                <a:gd name="T13" fmla="*/ 177 h 8279"/>
                <a:gd name="T14" fmla="*/ 660 w 8279"/>
                <a:gd name="T15" fmla="*/ 237 h 8279"/>
                <a:gd name="T16" fmla="*/ 734 w 8279"/>
                <a:gd name="T17" fmla="*/ 301 h 8279"/>
                <a:gd name="T18" fmla="*/ 798 w 8279"/>
                <a:gd name="T19" fmla="*/ 375 h 8279"/>
                <a:gd name="T20" fmla="*/ 858 w 8279"/>
                <a:gd name="T21" fmla="*/ 458 h 8279"/>
                <a:gd name="T22" fmla="*/ 912 w 8279"/>
                <a:gd name="T23" fmla="*/ 542 h 8279"/>
                <a:gd name="T24" fmla="*/ 956 w 8279"/>
                <a:gd name="T25" fmla="*/ 631 h 8279"/>
                <a:gd name="T26" fmla="*/ 991 w 8279"/>
                <a:gd name="T27" fmla="*/ 729 h 8279"/>
                <a:gd name="T28" fmla="*/ 1015 w 8279"/>
                <a:gd name="T29" fmla="*/ 828 h 8279"/>
                <a:gd name="T30" fmla="*/ 1030 w 8279"/>
                <a:gd name="T31" fmla="*/ 932 h 8279"/>
                <a:gd name="T32" fmla="*/ 1035 w 8279"/>
                <a:gd name="T33" fmla="*/ 1035 h 8279"/>
                <a:gd name="T34" fmla="*/ 1000 w 8279"/>
                <a:gd name="T35" fmla="*/ 1035 h 8279"/>
                <a:gd name="T36" fmla="*/ 951 w 8279"/>
                <a:gd name="T37" fmla="*/ 1035 h 8279"/>
                <a:gd name="T38" fmla="*/ 892 w 8279"/>
                <a:gd name="T39" fmla="*/ 1035 h 8279"/>
                <a:gd name="T40" fmla="*/ 823 w 8279"/>
                <a:gd name="T41" fmla="*/ 1035 h 8279"/>
                <a:gd name="T42" fmla="*/ 749 w 8279"/>
                <a:gd name="T43" fmla="*/ 1035 h 8279"/>
                <a:gd name="T44" fmla="*/ 665 w 8279"/>
                <a:gd name="T45" fmla="*/ 1035 h 8279"/>
                <a:gd name="T46" fmla="*/ 582 w 8279"/>
                <a:gd name="T47" fmla="*/ 1035 h 8279"/>
                <a:gd name="T48" fmla="*/ 498 w 8279"/>
                <a:gd name="T49" fmla="*/ 1035 h 8279"/>
                <a:gd name="T50" fmla="*/ 409 w 8279"/>
                <a:gd name="T51" fmla="*/ 1035 h 8279"/>
                <a:gd name="T52" fmla="*/ 325 w 8279"/>
                <a:gd name="T53" fmla="*/ 1035 h 8279"/>
                <a:gd name="T54" fmla="*/ 251 w 8279"/>
                <a:gd name="T55" fmla="*/ 1035 h 8279"/>
                <a:gd name="T56" fmla="*/ 177 w 8279"/>
                <a:gd name="T57" fmla="*/ 1035 h 8279"/>
                <a:gd name="T58" fmla="*/ 113 w 8279"/>
                <a:gd name="T59" fmla="*/ 1035 h 8279"/>
                <a:gd name="T60" fmla="*/ 64 w 8279"/>
                <a:gd name="T61" fmla="*/ 1035 h 8279"/>
                <a:gd name="T62" fmla="*/ 25 w 8279"/>
                <a:gd name="T63" fmla="*/ 1035 h 8279"/>
                <a:gd name="T64" fmla="*/ 0 w 8279"/>
                <a:gd name="T65" fmla="*/ 1035 h 8279"/>
                <a:gd name="T66" fmla="*/ 0 w 8279"/>
                <a:gd name="T67" fmla="*/ 808 h 8279"/>
                <a:gd name="T68" fmla="*/ 0 w 8279"/>
                <a:gd name="T69" fmla="*/ 478 h 8279"/>
                <a:gd name="T70" fmla="*/ 0 w 8279"/>
                <a:gd name="T71" fmla="*/ 168 h 8279"/>
                <a:gd name="T72" fmla="*/ 0 w 8279"/>
                <a:gd name="T73" fmla="*/ 0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0" y="0"/>
                  </a:moveTo>
                  <a:lnTo>
                    <a:pt x="827" y="38"/>
                  </a:lnTo>
                  <a:lnTo>
                    <a:pt x="1656" y="157"/>
                  </a:lnTo>
                  <a:lnTo>
                    <a:pt x="2444" y="355"/>
                  </a:lnTo>
                  <a:lnTo>
                    <a:pt x="3233" y="630"/>
                  </a:lnTo>
                  <a:lnTo>
                    <a:pt x="3942" y="985"/>
                  </a:lnTo>
                  <a:lnTo>
                    <a:pt x="4612" y="1419"/>
                  </a:lnTo>
                  <a:lnTo>
                    <a:pt x="5283" y="1892"/>
                  </a:lnTo>
                  <a:lnTo>
                    <a:pt x="5874" y="2404"/>
                  </a:lnTo>
                  <a:lnTo>
                    <a:pt x="6387" y="2996"/>
                  </a:lnTo>
                  <a:lnTo>
                    <a:pt x="6860" y="3666"/>
                  </a:lnTo>
                  <a:lnTo>
                    <a:pt x="7294" y="4337"/>
                  </a:lnTo>
                  <a:lnTo>
                    <a:pt x="7649" y="5046"/>
                  </a:lnTo>
                  <a:lnTo>
                    <a:pt x="7924" y="5834"/>
                  </a:lnTo>
                  <a:lnTo>
                    <a:pt x="8121" y="6623"/>
                  </a:lnTo>
                  <a:lnTo>
                    <a:pt x="8239" y="7452"/>
                  </a:lnTo>
                  <a:lnTo>
                    <a:pt x="8279" y="8279"/>
                  </a:lnTo>
                  <a:lnTo>
                    <a:pt x="8003" y="8279"/>
                  </a:lnTo>
                  <a:lnTo>
                    <a:pt x="7609" y="8279"/>
                  </a:lnTo>
                  <a:lnTo>
                    <a:pt x="7135" y="8279"/>
                  </a:lnTo>
                  <a:lnTo>
                    <a:pt x="6584" y="8279"/>
                  </a:lnTo>
                  <a:lnTo>
                    <a:pt x="5993" y="8279"/>
                  </a:lnTo>
                  <a:lnTo>
                    <a:pt x="5322" y="8279"/>
                  </a:lnTo>
                  <a:lnTo>
                    <a:pt x="4652" y="8279"/>
                  </a:lnTo>
                  <a:lnTo>
                    <a:pt x="3982" y="8279"/>
                  </a:lnTo>
                  <a:lnTo>
                    <a:pt x="3272" y="8279"/>
                  </a:lnTo>
                  <a:lnTo>
                    <a:pt x="2601" y="8279"/>
                  </a:lnTo>
                  <a:lnTo>
                    <a:pt x="2011" y="8279"/>
                  </a:lnTo>
                  <a:lnTo>
                    <a:pt x="1419" y="8279"/>
                  </a:lnTo>
                  <a:lnTo>
                    <a:pt x="907" y="8279"/>
                  </a:lnTo>
                  <a:lnTo>
                    <a:pt x="512" y="8279"/>
                  </a:lnTo>
                  <a:lnTo>
                    <a:pt x="197" y="8279"/>
                  </a:lnTo>
                  <a:lnTo>
                    <a:pt x="0" y="8279"/>
                  </a:lnTo>
                  <a:lnTo>
                    <a:pt x="0" y="6465"/>
                  </a:lnTo>
                  <a:lnTo>
                    <a:pt x="0" y="3824"/>
                  </a:lnTo>
                  <a:lnTo>
                    <a:pt x="0" y="1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47" name="Freeform 32">
              <a:extLst>
                <a:ext uri="{FF2B5EF4-FFF2-40B4-BE49-F238E27FC236}">
                  <a16:creationId xmlns:a16="http://schemas.microsoft.com/office/drawing/2014/main" id="{A2088536-7C43-4CBD-94BF-21A404E00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3294"/>
              <a:ext cx="932" cy="931"/>
            </a:xfrm>
            <a:custGeom>
              <a:avLst/>
              <a:gdLst>
                <a:gd name="T0" fmla="*/ 932 w 7451"/>
                <a:gd name="T1" fmla="*/ 0 h 7452"/>
                <a:gd name="T2" fmla="*/ 927 w 7451"/>
                <a:gd name="T3" fmla="*/ 94 h 7452"/>
                <a:gd name="T4" fmla="*/ 912 w 7451"/>
                <a:gd name="T5" fmla="*/ 187 h 7452"/>
                <a:gd name="T6" fmla="*/ 892 w 7451"/>
                <a:gd name="T7" fmla="*/ 276 h 7452"/>
                <a:gd name="T8" fmla="*/ 858 w 7451"/>
                <a:gd name="T9" fmla="*/ 360 h 7452"/>
                <a:gd name="T10" fmla="*/ 819 w 7451"/>
                <a:gd name="T11" fmla="*/ 443 h 7452"/>
                <a:gd name="T12" fmla="*/ 774 w 7451"/>
                <a:gd name="T13" fmla="*/ 522 h 7452"/>
                <a:gd name="T14" fmla="*/ 720 w 7451"/>
                <a:gd name="T15" fmla="*/ 591 h 7452"/>
                <a:gd name="T16" fmla="*/ 661 w 7451"/>
                <a:gd name="T17" fmla="*/ 655 h 7452"/>
                <a:gd name="T18" fmla="*/ 592 w 7451"/>
                <a:gd name="T19" fmla="*/ 719 h 7452"/>
                <a:gd name="T20" fmla="*/ 523 w 7451"/>
                <a:gd name="T21" fmla="*/ 773 h 7452"/>
                <a:gd name="T22" fmla="*/ 444 w 7451"/>
                <a:gd name="T23" fmla="*/ 818 h 7452"/>
                <a:gd name="T24" fmla="*/ 365 w 7451"/>
                <a:gd name="T25" fmla="*/ 857 h 7452"/>
                <a:gd name="T26" fmla="*/ 276 w 7451"/>
                <a:gd name="T27" fmla="*/ 887 h 7452"/>
                <a:gd name="T28" fmla="*/ 187 w 7451"/>
                <a:gd name="T29" fmla="*/ 911 h 7452"/>
                <a:gd name="T30" fmla="*/ 94 w 7451"/>
                <a:gd name="T31" fmla="*/ 926 h 7452"/>
                <a:gd name="T32" fmla="*/ 0 w 7451"/>
                <a:gd name="T33" fmla="*/ 931 h 7452"/>
                <a:gd name="T34" fmla="*/ 0 w 7451"/>
                <a:gd name="T35" fmla="*/ 749 h 7452"/>
                <a:gd name="T36" fmla="*/ 0 w 7451"/>
                <a:gd name="T37" fmla="*/ 443 h 7452"/>
                <a:gd name="T38" fmla="*/ 0 w 7451"/>
                <a:gd name="T39" fmla="*/ 153 h 7452"/>
                <a:gd name="T40" fmla="*/ 0 w 7451"/>
                <a:gd name="T41" fmla="*/ 0 h 7452"/>
                <a:gd name="T42" fmla="*/ 34 w 7451"/>
                <a:gd name="T43" fmla="*/ 0 h 7452"/>
                <a:gd name="T44" fmla="*/ 84 w 7451"/>
                <a:gd name="T45" fmla="*/ 0 h 7452"/>
                <a:gd name="T46" fmla="*/ 143 w 7451"/>
                <a:gd name="T47" fmla="*/ 0 h 7452"/>
                <a:gd name="T48" fmla="*/ 207 w 7451"/>
                <a:gd name="T49" fmla="*/ 0 h 7452"/>
                <a:gd name="T50" fmla="*/ 276 w 7451"/>
                <a:gd name="T51" fmla="*/ 0 h 7452"/>
                <a:gd name="T52" fmla="*/ 350 w 7451"/>
                <a:gd name="T53" fmla="*/ 0 h 7452"/>
                <a:gd name="T54" fmla="*/ 424 w 7451"/>
                <a:gd name="T55" fmla="*/ 0 h 7452"/>
                <a:gd name="T56" fmla="*/ 503 w 7451"/>
                <a:gd name="T57" fmla="*/ 0 h 7452"/>
                <a:gd name="T58" fmla="*/ 577 w 7451"/>
                <a:gd name="T59" fmla="*/ 0 h 7452"/>
                <a:gd name="T60" fmla="*/ 651 w 7451"/>
                <a:gd name="T61" fmla="*/ 0 h 7452"/>
                <a:gd name="T62" fmla="*/ 720 w 7451"/>
                <a:gd name="T63" fmla="*/ 0 h 7452"/>
                <a:gd name="T64" fmla="*/ 784 w 7451"/>
                <a:gd name="T65" fmla="*/ 0 h 7452"/>
                <a:gd name="T66" fmla="*/ 838 w 7451"/>
                <a:gd name="T67" fmla="*/ 0 h 7452"/>
                <a:gd name="T68" fmla="*/ 883 w 7451"/>
                <a:gd name="T69" fmla="*/ 0 h 7452"/>
                <a:gd name="T70" fmla="*/ 912 w 7451"/>
                <a:gd name="T71" fmla="*/ 0 h 7452"/>
                <a:gd name="T72" fmla="*/ 932 w 7451"/>
                <a:gd name="T73" fmla="*/ 0 h 74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52">
                  <a:moveTo>
                    <a:pt x="7451" y="0"/>
                  </a:moveTo>
                  <a:lnTo>
                    <a:pt x="7412" y="749"/>
                  </a:lnTo>
                  <a:lnTo>
                    <a:pt x="7294" y="1498"/>
                  </a:lnTo>
                  <a:lnTo>
                    <a:pt x="7135" y="2208"/>
                  </a:lnTo>
                  <a:lnTo>
                    <a:pt x="6860" y="2878"/>
                  </a:lnTo>
                  <a:lnTo>
                    <a:pt x="6545" y="3548"/>
                  </a:lnTo>
                  <a:lnTo>
                    <a:pt x="6190" y="4179"/>
                  </a:lnTo>
                  <a:lnTo>
                    <a:pt x="5756" y="4731"/>
                  </a:lnTo>
                  <a:lnTo>
                    <a:pt x="5283" y="5244"/>
                  </a:lnTo>
                  <a:lnTo>
                    <a:pt x="4731" y="5756"/>
                  </a:lnTo>
                  <a:lnTo>
                    <a:pt x="4179" y="6190"/>
                  </a:lnTo>
                  <a:lnTo>
                    <a:pt x="3548" y="6545"/>
                  </a:lnTo>
                  <a:lnTo>
                    <a:pt x="2917" y="6860"/>
                  </a:lnTo>
                  <a:lnTo>
                    <a:pt x="2208" y="7097"/>
                  </a:lnTo>
                  <a:lnTo>
                    <a:pt x="1498" y="7294"/>
                  </a:lnTo>
                  <a:lnTo>
                    <a:pt x="749" y="7412"/>
                  </a:lnTo>
                  <a:lnTo>
                    <a:pt x="0" y="7452"/>
                  </a:lnTo>
                  <a:lnTo>
                    <a:pt x="0" y="5993"/>
                  </a:lnTo>
                  <a:lnTo>
                    <a:pt x="0" y="3548"/>
                  </a:lnTo>
                  <a:lnTo>
                    <a:pt x="0" y="1222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670" y="0"/>
                  </a:lnTo>
                  <a:lnTo>
                    <a:pt x="1144" y="0"/>
                  </a:lnTo>
                  <a:lnTo>
                    <a:pt x="1656" y="0"/>
                  </a:lnTo>
                  <a:lnTo>
                    <a:pt x="2208" y="0"/>
                  </a:lnTo>
                  <a:lnTo>
                    <a:pt x="2798" y="0"/>
                  </a:lnTo>
                  <a:lnTo>
                    <a:pt x="3390" y="0"/>
                  </a:lnTo>
                  <a:lnTo>
                    <a:pt x="4021" y="0"/>
                  </a:lnTo>
                  <a:lnTo>
                    <a:pt x="4612" y="0"/>
                  </a:lnTo>
                  <a:lnTo>
                    <a:pt x="5204" y="0"/>
                  </a:lnTo>
                  <a:lnTo>
                    <a:pt x="5756" y="0"/>
                  </a:lnTo>
                  <a:lnTo>
                    <a:pt x="6268" y="0"/>
                  </a:lnTo>
                  <a:lnTo>
                    <a:pt x="6702" y="0"/>
                  </a:lnTo>
                  <a:lnTo>
                    <a:pt x="7057" y="0"/>
                  </a:lnTo>
                  <a:lnTo>
                    <a:pt x="7294" y="0"/>
                  </a:lnTo>
                  <a:lnTo>
                    <a:pt x="7451" y="0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48" name="Freeform 33">
              <a:extLst>
                <a:ext uri="{FF2B5EF4-FFF2-40B4-BE49-F238E27FC236}">
                  <a16:creationId xmlns:a16="http://schemas.microsoft.com/office/drawing/2014/main" id="{1BE87AA6-745A-43B5-8975-64E11DDCD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" y="3294"/>
              <a:ext cx="936" cy="931"/>
            </a:xfrm>
            <a:custGeom>
              <a:avLst/>
              <a:gdLst>
                <a:gd name="T0" fmla="*/ 936 w 7491"/>
                <a:gd name="T1" fmla="*/ 931 h 7452"/>
                <a:gd name="T2" fmla="*/ 842 w 7491"/>
                <a:gd name="T3" fmla="*/ 926 h 7452"/>
                <a:gd name="T4" fmla="*/ 749 w 7491"/>
                <a:gd name="T5" fmla="*/ 911 h 7452"/>
                <a:gd name="T6" fmla="*/ 655 w 7491"/>
                <a:gd name="T7" fmla="*/ 887 h 7452"/>
                <a:gd name="T8" fmla="*/ 571 w 7491"/>
                <a:gd name="T9" fmla="*/ 857 h 7452"/>
                <a:gd name="T10" fmla="*/ 488 w 7491"/>
                <a:gd name="T11" fmla="*/ 818 h 7452"/>
                <a:gd name="T12" fmla="*/ 414 w 7491"/>
                <a:gd name="T13" fmla="*/ 773 h 7452"/>
                <a:gd name="T14" fmla="*/ 340 w 7491"/>
                <a:gd name="T15" fmla="*/ 719 h 7452"/>
                <a:gd name="T16" fmla="*/ 276 w 7491"/>
                <a:gd name="T17" fmla="*/ 655 h 7452"/>
                <a:gd name="T18" fmla="*/ 212 w 7491"/>
                <a:gd name="T19" fmla="*/ 591 h 7452"/>
                <a:gd name="T20" fmla="*/ 158 w 7491"/>
                <a:gd name="T21" fmla="*/ 522 h 7452"/>
                <a:gd name="T22" fmla="*/ 113 w 7491"/>
                <a:gd name="T23" fmla="*/ 443 h 7452"/>
                <a:gd name="T24" fmla="*/ 74 w 7491"/>
                <a:gd name="T25" fmla="*/ 360 h 7452"/>
                <a:gd name="T26" fmla="*/ 44 w 7491"/>
                <a:gd name="T27" fmla="*/ 276 h 7452"/>
                <a:gd name="T28" fmla="*/ 20 w 7491"/>
                <a:gd name="T29" fmla="*/ 187 h 7452"/>
                <a:gd name="T30" fmla="*/ 5 w 7491"/>
                <a:gd name="T31" fmla="*/ 94 h 7452"/>
                <a:gd name="T32" fmla="*/ 0 w 7491"/>
                <a:gd name="T33" fmla="*/ 0 h 7452"/>
                <a:gd name="T34" fmla="*/ 30 w 7491"/>
                <a:gd name="T35" fmla="*/ 0 h 7452"/>
                <a:gd name="T36" fmla="*/ 69 w 7491"/>
                <a:gd name="T37" fmla="*/ 0 h 7452"/>
                <a:gd name="T38" fmla="*/ 123 w 7491"/>
                <a:gd name="T39" fmla="*/ 0 h 7452"/>
                <a:gd name="T40" fmla="*/ 182 w 7491"/>
                <a:gd name="T41" fmla="*/ 0 h 7452"/>
                <a:gd name="T42" fmla="*/ 256 w 7491"/>
                <a:gd name="T43" fmla="*/ 0 h 7452"/>
                <a:gd name="T44" fmla="*/ 330 w 7491"/>
                <a:gd name="T45" fmla="*/ 0 h 7452"/>
                <a:gd name="T46" fmla="*/ 409 w 7491"/>
                <a:gd name="T47" fmla="*/ 0 h 7452"/>
                <a:gd name="T48" fmla="*/ 488 w 7491"/>
                <a:gd name="T49" fmla="*/ 0 h 7452"/>
                <a:gd name="T50" fmla="*/ 567 w 7491"/>
                <a:gd name="T51" fmla="*/ 0 h 7452"/>
                <a:gd name="T52" fmla="*/ 645 w 7491"/>
                <a:gd name="T53" fmla="*/ 0 h 7452"/>
                <a:gd name="T54" fmla="*/ 714 w 7491"/>
                <a:gd name="T55" fmla="*/ 0 h 7452"/>
                <a:gd name="T56" fmla="*/ 783 w 7491"/>
                <a:gd name="T57" fmla="*/ 0 h 7452"/>
                <a:gd name="T58" fmla="*/ 837 w 7491"/>
                <a:gd name="T59" fmla="*/ 0 h 7452"/>
                <a:gd name="T60" fmla="*/ 887 w 7491"/>
                <a:gd name="T61" fmla="*/ 0 h 7452"/>
                <a:gd name="T62" fmla="*/ 916 w 7491"/>
                <a:gd name="T63" fmla="*/ 0 h 7452"/>
                <a:gd name="T64" fmla="*/ 936 w 7491"/>
                <a:gd name="T65" fmla="*/ 0 h 7452"/>
                <a:gd name="T66" fmla="*/ 936 w 7491"/>
                <a:gd name="T67" fmla="*/ 202 h 7452"/>
                <a:gd name="T68" fmla="*/ 936 w 7491"/>
                <a:gd name="T69" fmla="*/ 502 h 7452"/>
                <a:gd name="T70" fmla="*/ 936 w 7491"/>
                <a:gd name="T71" fmla="*/ 778 h 7452"/>
                <a:gd name="T72" fmla="*/ 936 w 7491"/>
                <a:gd name="T73" fmla="*/ 931 h 74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91" h="7452">
                  <a:moveTo>
                    <a:pt x="7491" y="7452"/>
                  </a:moveTo>
                  <a:lnTo>
                    <a:pt x="6742" y="7412"/>
                  </a:lnTo>
                  <a:lnTo>
                    <a:pt x="5992" y="7294"/>
                  </a:lnTo>
                  <a:lnTo>
                    <a:pt x="5243" y="7097"/>
                  </a:lnTo>
                  <a:lnTo>
                    <a:pt x="4573" y="6860"/>
                  </a:lnTo>
                  <a:lnTo>
                    <a:pt x="3903" y="6545"/>
                  </a:lnTo>
                  <a:lnTo>
                    <a:pt x="3312" y="6190"/>
                  </a:lnTo>
                  <a:lnTo>
                    <a:pt x="2720" y="5756"/>
                  </a:lnTo>
                  <a:lnTo>
                    <a:pt x="2208" y="5244"/>
                  </a:lnTo>
                  <a:lnTo>
                    <a:pt x="1695" y="4731"/>
                  </a:lnTo>
                  <a:lnTo>
                    <a:pt x="1261" y="4179"/>
                  </a:lnTo>
                  <a:lnTo>
                    <a:pt x="906" y="3548"/>
                  </a:lnTo>
                  <a:lnTo>
                    <a:pt x="591" y="2878"/>
                  </a:lnTo>
                  <a:lnTo>
                    <a:pt x="354" y="2208"/>
                  </a:lnTo>
                  <a:lnTo>
                    <a:pt x="157" y="1498"/>
                  </a:lnTo>
                  <a:lnTo>
                    <a:pt x="39" y="749"/>
                  </a:lnTo>
                  <a:lnTo>
                    <a:pt x="0" y="0"/>
                  </a:lnTo>
                  <a:lnTo>
                    <a:pt x="237" y="0"/>
                  </a:lnTo>
                  <a:lnTo>
                    <a:pt x="552" y="0"/>
                  </a:lnTo>
                  <a:lnTo>
                    <a:pt x="986" y="0"/>
                  </a:lnTo>
                  <a:lnTo>
                    <a:pt x="1458" y="0"/>
                  </a:lnTo>
                  <a:lnTo>
                    <a:pt x="2050" y="0"/>
                  </a:lnTo>
                  <a:lnTo>
                    <a:pt x="2642" y="0"/>
                  </a:lnTo>
                  <a:lnTo>
                    <a:pt x="3272" y="0"/>
                  </a:lnTo>
                  <a:lnTo>
                    <a:pt x="3903" y="0"/>
                  </a:lnTo>
                  <a:lnTo>
                    <a:pt x="4534" y="0"/>
                  </a:lnTo>
                  <a:lnTo>
                    <a:pt x="5165" y="0"/>
                  </a:lnTo>
                  <a:lnTo>
                    <a:pt x="5717" y="0"/>
                  </a:lnTo>
                  <a:lnTo>
                    <a:pt x="6269" y="0"/>
                  </a:lnTo>
                  <a:lnTo>
                    <a:pt x="6702" y="0"/>
                  </a:lnTo>
                  <a:lnTo>
                    <a:pt x="7096" y="0"/>
                  </a:lnTo>
                  <a:lnTo>
                    <a:pt x="7333" y="0"/>
                  </a:lnTo>
                  <a:lnTo>
                    <a:pt x="7491" y="0"/>
                  </a:lnTo>
                  <a:lnTo>
                    <a:pt x="7491" y="1616"/>
                  </a:lnTo>
                  <a:lnTo>
                    <a:pt x="7491" y="4022"/>
                  </a:lnTo>
                  <a:lnTo>
                    <a:pt x="7491" y="6230"/>
                  </a:lnTo>
                  <a:lnTo>
                    <a:pt x="7491" y="7452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49" name="Freeform 34">
              <a:extLst>
                <a:ext uri="{FF2B5EF4-FFF2-40B4-BE49-F238E27FC236}">
                  <a16:creationId xmlns:a16="http://schemas.microsoft.com/office/drawing/2014/main" id="{9C441939-D571-4AB2-9D89-80EC9237D7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" y="2357"/>
              <a:ext cx="932" cy="937"/>
            </a:xfrm>
            <a:custGeom>
              <a:avLst/>
              <a:gdLst>
                <a:gd name="T0" fmla="*/ 0 w 7451"/>
                <a:gd name="T1" fmla="*/ 932 h 7491"/>
                <a:gd name="T2" fmla="*/ 5 w 7451"/>
                <a:gd name="T3" fmla="*/ 838 h 7491"/>
                <a:gd name="T4" fmla="*/ 20 w 7451"/>
                <a:gd name="T5" fmla="*/ 745 h 7491"/>
                <a:gd name="T6" fmla="*/ 44 w 7451"/>
                <a:gd name="T7" fmla="*/ 656 h 7491"/>
                <a:gd name="T8" fmla="*/ 74 w 7451"/>
                <a:gd name="T9" fmla="*/ 572 h 7491"/>
                <a:gd name="T10" fmla="*/ 113 w 7451"/>
                <a:gd name="T11" fmla="*/ 488 h 7491"/>
                <a:gd name="T12" fmla="*/ 158 w 7451"/>
                <a:gd name="T13" fmla="*/ 409 h 7491"/>
                <a:gd name="T14" fmla="*/ 212 w 7451"/>
                <a:gd name="T15" fmla="*/ 340 h 7491"/>
                <a:gd name="T16" fmla="*/ 276 w 7451"/>
                <a:gd name="T17" fmla="*/ 271 h 7491"/>
                <a:gd name="T18" fmla="*/ 340 w 7451"/>
                <a:gd name="T19" fmla="*/ 212 h 7491"/>
                <a:gd name="T20" fmla="*/ 409 w 7451"/>
                <a:gd name="T21" fmla="*/ 158 h 7491"/>
                <a:gd name="T22" fmla="*/ 488 w 7451"/>
                <a:gd name="T23" fmla="*/ 113 h 7491"/>
                <a:gd name="T24" fmla="*/ 572 w 7451"/>
                <a:gd name="T25" fmla="*/ 74 h 7491"/>
                <a:gd name="T26" fmla="*/ 656 w 7451"/>
                <a:gd name="T27" fmla="*/ 44 h 7491"/>
                <a:gd name="T28" fmla="*/ 745 w 7451"/>
                <a:gd name="T29" fmla="*/ 20 h 7491"/>
                <a:gd name="T30" fmla="*/ 838 w 7451"/>
                <a:gd name="T31" fmla="*/ 5 h 7491"/>
                <a:gd name="T32" fmla="*/ 932 w 7451"/>
                <a:gd name="T33" fmla="*/ 0 h 7491"/>
                <a:gd name="T34" fmla="*/ 932 w 7451"/>
                <a:gd name="T35" fmla="*/ 182 h 7491"/>
                <a:gd name="T36" fmla="*/ 932 w 7451"/>
                <a:gd name="T37" fmla="*/ 488 h 7491"/>
                <a:gd name="T38" fmla="*/ 932 w 7451"/>
                <a:gd name="T39" fmla="*/ 784 h 7491"/>
                <a:gd name="T40" fmla="*/ 932 w 7451"/>
                <a:gd name="T41" fmla="*/ 937 h 7491"/>
                <a:gd name="T42" fmla="*/ 898 w 7451"/>
                <a:gd name="T43" fmla="*/ 937 h 7491"/>
                <a:gd name="T44" fmla="*/ 848 w 7451"/>
                <a:gd name="T45" fmla="*/ 937 h 7491"/>
                <a:gd name="T46" fmla="*/ 794 w 7451"/>
                <a:gd name="T47" fmla="*/ 937 h 7491"/>
                <a:gd name="T48" fmla="*/ 730 w 7451"/>
                <a:gd name="T49" fmla="*/ 937 h 7491"/>
                <a:gd name="T50" fmla="*/ 661 w 7451"/>
                <a:gd name="T51" fmla="*/ 937 h 7491"/>
                <a:gd name="T52" fmla="*/ 587 w 7451"/>
                <a:gd name="T53" fmla="*/ 937 h 7491"/>
                <a:gd name="T54" fmla="*/ 508 w 7451"/>
                <a:gd name="T55" fmla="*/ 937 h 7491"/>
                <a:gd name="T56" fmla="*/ 429 w 7451"/>
                <a:gd name="T57" fmla="*/ 932 h 7491"/>
                <a:gd name="T58" fmla="*/ 355 w 7451"/>
                <a:gd name="T59" fmla="*/ 932 h 7491"/>
                <a:gd name="T60" fmla="*/ 281 w 7451"/>
                <a:gd name="T61" fmla="*/ 932 h 7491"/>
                <a:gd name="T62" fmla="*/ 212 w 7451"/>
                <a:gd name="T63" fmla="*/ 932 h 7491"/>
                <a:gd name="T64" fmla="*/ 153 w 7451"/>
                <a:gd name="T65" fmla="*/ 932 h 7491"/>
                <a:gd name="T66" fmla="*/ 99 w 7451"/>
                <a:gd name="T67" fmla="*/ 932 h 7491"/>
                <a:gd name="T68" fmla="*/ 54 w 7451"/>
                <a:gd name="T69" fmla="*/ 932 h 7491"/>
                <a:gd name="T70" fmla="*/ 20 w 7451"/>
                <a:gd name="T71" fmla="*/ 932 h 7491"/>
                <a:gd name="T72" fmla="*/ 0 w 7451"/>
                <a:gd name="T73" fmla="*/ 932 h 749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91">
                  <a:moveTo>
                    <a:pt x="0" y="7451"/>
                  </a:moveTo>
                  <a:lnTo>
                    <a:pt x="39" y="6702"/>
                  </a:lnTo>
                  <a:lnTo>
                    <a:pt x="157" y="5953"/>
                  </a:lnTo>
                  <a:lnTo>
                    <a:pt x="354" y="5243"/>
                  </a:lnTo>
                  <a:lnTo>
                    <a:pt x="591" y="4573"/>
                  </a:lnTo>
                  <a:lnTo>
                    <a:pt x="906" y="3903"/>
                  </a:lnTo>
                  <a:lnTo>
                    <a:pt x="1261" y="3272"/>
                  </a:lnTo>
                  <a:lnTo>
                    <a:pt x="1695" y="2720"/>
                  </a:lnTo>
                  <a:lnTo>
                    <a:pt x="2208" y="2168"/>
                  </a:lnTo>
                  <a:lnTo>
                    <a:pt x="2720" y="1695"/>
                  </a:lnTo>
                  <a:lnTo>
                    <a:pt x="3272" y="1261"/>
                  </a:lnTo>
                  <a:lnTo>
                    <a:pt x="3903" y="906"/>
                  </a:lnTo>
                  <a:lnTo>
                    <a:pt x="4573" y="591"/>
                  </a:lnTo>
                  <a:lnTo>
                    <a:pt x="5243" y="354"/>
                  </a:lnTo>
                  <a:lnTo>
                    <a:pt x="5953" y="157"/>
                  </a:lnTo>
                  <a:lnTo>
                    <a:pt x="6702" y="39"/>
                  </a:lnTo>
                  <a:lnTo>
                    <a:pt x="7451" y="0"/>
                  </a:lnTo>
                  <a:lnTo>
                    <a:pt x="7451" y="1459"/>
                  </a:lnTo>
                  <a:lnTo>
                    <a:pt x="7451" y="3903"/>
                  </a:lnTo>
                  <a:lnTo>
                    <a:pt x="7451" y="6269"/>
                  </a:lnTo>
                  <a:lnTo>
                    <a:pt x="7451" y="7491"/>
                  </a:lnTo>
                  <a:lnTo>
                    <a:pt x="7176" y="7491"/>
                  </a:lnTo>
                  <a:lnTo>
                    <a:pt x="6781" y="7491"/>
                  </a:lnTo>
                  <a:lnTo>
                    <a:pt x="6347" y="7491"/>
                  </a:lnTo>
                  <a:lnTo>
                    <a:pt x="5835" y="7491"/>
                  </a:lnTo>
                  <a:lnTo>
                    <a:pt x="5283" y="7491"/>
                  </a:lnTo>
                  <a:lnTo>
                    <a:pt x="4691" y="7491"/>
                  </a:lnTo>
                  <a:lnTo>
                    <a:pt x="4061" y="7491"/>
                  </a:lnTo>
                  <a:lnTo>
                    <a:pt x="3430" y="7451"/>
                  </a:lnTo>
                  <a:lnTo>
                    <a:pt x="2839" y="7451"/>
                  </a:lnTo>
                  <a:lnTo>
                    <a:pt x="2247" y="7451"/>
                  </a:lnTo>
                  <a:lnTo>
                    <a:pt x="1695" y="7451"/>
                  </a:lnTo>
                  <a:lnTo>
                    <a:pt x="1223" y="7451"/>
                  </a:lnTo>
                  <a:lnTo>
                    <a:pt x="789" y="7451"/>
                  </a:lnTo>
                  <a:lnTo>
                    <a:pt x="434" y="7451"/>
                  </a:lnTo>
                  <a:lnTo>
                    <a:pt x="157" y="7451"/>
                  </a:lnTo>
                  <a:lnTo>
                    <a:pt x="0" y="7451"/>
                  </a:lnTo>
                  <a:close/>
                </a:path>
              </a:pathLst>
            </a:custGeom>
            <a:solidFill>
              <a:srgbClr val="E5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50" name="Freeform 35">
              <a:extLst>
                <a:ext uri="{FF2B5EF4-FFF2-40B4-BE49-F238E27FC236}">
                  <a16:creationId xmlns:a16="http://schemas.microsoft.com/office/drawing/2014/main" id="{1D174C22-7558-49F8-B691-57311C188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2357"/>
              <a:ext cx="932" cy="932"/>
            </a:xfrm>
            <a:custGeom>
              <a:avLst/>
              <a:gdLst>
                <a:gd name="T0" fmla="*/ 0 w 7451"/>
                <a:gd name="T1" fmla="*/ 0 h 7451"/>
                <a:gd name="T2" fmla="*/ 94 w 7451"/>
                <a:gd name="T3" fmla="*/ 5 h 7451"/>
                <a:gd name="T4" fmla="*/ 187 w 7451"/>
                <a:gd name="T5" fmla="*/ 20 h 7451"/>
                <a:gd name="T6" fmla="*/ 276 w 7451"/>
                <a:gd name="T7" fmla="*/ 44 h 7451"/>
                <a:gd name="T8" fmla="*/ 365 w 7451"/>
                <a:gd name="T9" fmla="*/ 74 h 7451"/>
                <a:gd name="T10" fmla="*/ 444 w 7451"/>
                <a:gd name="T11" fmla="*/ 113 h 7451"/>
                <a:gd name="T12" fmla="*/ 523 w 7451"/>
                <a:gd name="T13" fmla="*/ 158 h 7451"/>
                <a:gd name="T14" fmla="*/ 592 w 7451"/>
                <a:gd name="T15" fmla="*/ 212 h 7451"/>
                <a:gd name="T16" fmla="*/ 661 w 7451"/>
                <a:gd name="T17" fmla="*/ 271 h 7451"/>
                <a:gd name="T18" fmla="*/ 720 w 7451"/>
                <a:gd name="T19" fmla="*/ 340 h 7451"/>
                <a:gd name="T20" fmla="*/ 774 w 7451"/>
                <a:gd name="T21" fmla="*/ 409 h 7451"/>
                <a:gd name="T22" fmla="*/ 819 w 7451"/>
                <a:gd name="T23" fmla="*/ 488 h 7451"/>
                <a:gd name="T24" fmla="*/ 858 w 7451"/>
                <a:gd name="T25" fmla="*/ 572 h 7451"/>
                <a:gd name="T26" fmla="*/ 892 w 7451"/>
                <a:gd name="T27" fmla="*/ 656 h 7451"/>
                <a:gd name="T28" fmla="*/ 912 w 7451"/>
                <a:gd name="T29" fmla="*/ 745 h 7451"/>
                <a:gd name="T30" fmla="*/ 927 w 7451"/>
                <a:gd name="T31" fmla="*/ 838 h 7451"/>
                <a:gd name="T32" fmla="*/ 932 w 7451"/>
                <a:gd name="T33" fmla="*/ 932 h 7451"/>
                <a:gd name="T34" fmla="*/ 902 w 7451"/>
                <a:gd name="T35" fmla="*/ 932 h 7451"/>
                <a:gd name="T36" fmla="*/ 863 w 7451"/>
                <a:gd name="T37" fmla="*/ 932 h 7451"/>
                <a:gd name="T38" fmla="*/ 809 w 7451"/>
                <a:gd name="T39" fmla="*/ 932 h 7451"/>
                <a:gd name="T40" fmla="*/ 750 w 7451"/>
                <a:gd name="T41" fmla="*/ 932 h 7451"/>
                <a:gd name="T42" fmla="*/ 676 w 7451"/>
                <a:gd name="T43" fmla="*/ 932 h 7451"/>
                <a:gd name="T44" fmla="*/ 602 w 7451"/>
                <a:gd name="T45" fmla="*/ 932 h 7451"/>
                <a:gd name="T46" fmla="*/ 523 w 7451"/>
                <a:gd name="T47" fmla="*/ 932 h 7451"/>
                <a:gd name="T48" fmla="*/ 444 w 7451"/>
                <a:gd name="T49" fmla="*/ 932 h 7451"/>
                <a:gd name="T50" fmla="*/ 365 w 7451"/>
                <a:gd name="T51" fmla="*/ 932 h 7451"/>
                <a:gd name="T52" fmla="*/ 286 w 7451"/>
                <a:gd name="T53" fmla="*/ 932 h 7451"/>
                <a:gd name="T54" fmla="*/ 217 w 7451"/>
                <a:gd name="T55" fmla="*/ 932 h 7451"/>
                <a:gd name="T56" fmla="*/ 153 w 7451"/>
                <a:gd name="T57" fmla="*/ 932 h 7451"/>
                <a:gd name="T58" fmla="*/ 94 w 7451"/>
                <a:gd name="T59" fmla="*/ 932 h 7451"/>
                <a:gd name="T60" fmla="*/ 49 w 7451"/>
                <a:gd name="T61" fmla="*/ 932 h 7451"/>
                <a:gd name="T62" fmla="*/ 20 w 7451"/>
                <a:gd name="T63" fmla="*/ 932 h 7451"/>
                <a:gd name="T64" fmla="*/ 0 w 7451"/>
                <a:gd name="T65" fmla="*/ 932 h 7451"/>
                <a:gd name="T66" fmla="*/ 0 w 7451"/>
                <a:gd name="T67" fmla="*/ 730 h 7451"/>
                <a:gd name="T68" fmla="*/ 0 w 7451"/>
                <a:gd name="T69" fmla="*/ 429 h 7451"/>
                <a:gd name="T70" fmla="*/ 0 w 7451"/>
                <a:gd name="T71" fmla="*/ 153 h 7451"/>
                <a:gd name="T72" fmla="*/ 0 w 7451"/>
                <a:gd name="T73" fmla="*/ 0 h 745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51">
                  <a:moveTo>
                    <a:pt x="0" y="0"/>
                  </a:moveTo>
                  <a:lnTo>
                    <a:pt x="749" y="39"/>
                  </a:lnTo>
                  <a:lnTo>
                    <a:pt x="1498" y="157"/>
                  </a:lnTo>
                  <a:lnTo>
                    <a:pt x="2208" y="354"/>
                  </a:lnTo>
                  <a:lnTo>
                    <a:pt x="2917" y="591"/>
                  </a:lnTo>
                  <a:lnTo>
                    <a:pt x="3548" y="906"/>
                  </a:lnTo>
                  <a:lnTo>
                    <a:pt x="4179" y="1261"/>
                  </a:lnTo>
                  <a:lnTo>
                    <a:pt x="4731" y="1695"/>
                  </a:lnTo>
                  <a:lnTo>
                    <a:pt x="5283" y="2168"/>
                  </a:lnTo>
                  <a:lnTo>
                    <a:pt x="5756" y="2720"/>
                  </a:lnTo>
                  <a:lnTo>
                    <a:pt x="6190" y="3272"/>
                  </a:lnTo>
                  <a:lnTo>
                    <a:pt x="6545" y="3903"/>
                  </a:lnTo>
                  <a:lnTo>
                    <a:pt x="6860" y="4573"/>
                  </a:lnTo>
                  <a:lnTo>
                    <a:pt x="7135" y="5243"/>
                  </a:lnTo>
                  <a:lnTo>
                    <a:pt x="7294" y="5953"/>
                  </a:lnTo>
                  <a:lnTo>
                    <a:pt x="7412" y="6702"/>
                  </a:lnTo>
                  <a:lnTo>
                    <a:pt x="7451" y="7451"/>
                  </a:lnTo>
                  <a:lnTo>
                    <a:pt x="7214" y="7451"/>
                  </a:lnTo>
                  <a:lnTo>
                    <a:pt x="6899" y="7451"/>
                  </a:lnTo>
                  <a:lnTo>
                    <a:pt x="6465" y="7451"/>
                  </a:lnTo>
                  <a:lnTo>
                    <a:pt x="5993" y="7451"/>
                  </a:lnTo>
                  <a:lnTo>
                    <a:pt x="5401" y="7451"/>
                  </a:lnTo>
                  <a:lnTo>
                    <a:pt x="4809" y="7451"/>
                  </a:lnTo>
                  <a:lnTo>
                    <a:pt x="4179" y="7451"/>
                  </a:lnTo>
                  <a:lnTo>
                    <a:pt x="3548" y="7451"/>
                  </a:lnTo>
                  <a:lnTo>
                    <a:pt x="2917" y="7451"/>
                  </a:lnTo>
                  <a:lnTo>
                    <a:pt x="2286" y="7451"/>
                  </a:lnTo>
                  <a:lnTo>
                    <a:pt x="1734" y="7451"/>
                  </a:lnTo>
                  <a:lnTo>
                    <a:pt x="1222" y="7451"/>
                  </a:lnTo>
                  <a:lnTo>
                    <a:pt x="749" y="7451"/>
                  </a:lnTo>
                  <a:lnTo>
                    <a:pt x="394" y="7451"/>
                  </a:lnTo>
                  <a:lnTo>
                    <a:pt x="157" y="7451"/>
                  </a:lnTo>
                  <a:lnTo>
                    <a:pt x="0" y="7451"/>
                  </a:lnTo>
                  <a:lnTo>
                    <a:pt x="0" y="5835"/>
                  </a:lnTo>
                  <a:lnTo>
                    <a:pt x="0" y="3430"/>
                  </a:lnTo>
                  <a:lnTo>
                    <a:pt x="0" y="12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51" name="Freeform 36">
              <a:extLst>
                <a:ext uri="{FF2B5EF4-FFF2-40B4-BE49-F238E27FC236}">
                  <a16:creationId xmlns:a16="http://schemas.microsoft.com/office/drawing/2014/main" id="{40730E2A-D2B6-4CA8-BC60-EC10BCEB9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" y="2648"/>
              <a:ext cx="1266" cy="1267"/>
            </a:xfrm>
            <a:custGeom>
              <a:avLst/>
              <a:gdLst>
                <a:gd name="T0" fmla="*/ 635 w 10132"/>
                <a:gd name="T1" fmla="*/ 0 h 10133"/>
                <a:gd name="T2" fmla="*/ 0 w 10132"/>
                <a:gd name="T3" fmla="*/ 636 h 10133"/>
                <a:gd name="T4" fmla="*/ 635 w 10132"/>
                <a:gd name="T5" fmla="*/ 1267 h 10133"/>
                <a:gd name="T6" fmla="*/ 1266 w 10132"/>
                <a:gd name="T7" fmla="*/ 636 h 10133"/>
                <a:gd name="T8" fmla="*/ 635 w 10132"/>
                <a:gd name="T9" fmla="*/ 0 h 101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132" h="10133">
                  <a:moveTo>
                    <a:pt x="5086" y="0"/>
                  </a:moveTo>
                  <a:lnTo>
                    <a:pt x="0" y="5086"/>
                  </a:lnTo>
                  <a:lnTo>
                    <a:pt x="5086" y="10133"/>
                  </a:lnTo>
                  <a:lnTo>
                    <a:pt x="10132" y="5086"/>
                  </a:lnTo>
                  <a:lnTo>
                    <a:pt x="5086" y="0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90949" name="Rectangle 37">
            <a:extLst>
              <a:ext uri="{FF2B5EF4-FFF2-40B4-BE49-F238E27FC236}">
                <a16:creationId xmlns:a16="http://schemas.microsoft.com/office/drawing/2014/main" id="{DA34ADC3-82D2-4C33-A15A-9A6D659D8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5" y="549275"/>
            <a:ext cx="7615238" cy="58578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3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GRASAS:</a:t>
            </a:r>
            <a:r>
              <a:rPr lang="es-PR" altLang="en-US" sz="3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Recomendaciones Dietéticas</a:t>
            </a:r>
          </a:p>
        </p:txBody>
      </p:sp>
      <p:sp>
        <p:nvSpPr>
          <p:cNvPr id="154640" name="Rectangle 38">
            <a:extLst>
              <a:ext uri="{FF2B5EF4-FFF2-40B4-BE49-F238E27FC236}">
                <a16:creationId xmlns:a16="http://schemas.microsoft.com/office/drawing/2014/main" id="{D85DEFAC-6795-4A21-BF98-DBE584495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135063"/>
            <a:ext cx="76962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n-US" sz="2900" b="1" i="1">
                <a:solidFill>
                  <a:srgbClr val="000000"/>
                </a:solidFill>
                <a:latin typeface="Trebuchet MS" panose="020B0603020202020204" pitchFamily="34" charset="0"/>
              </a:rPr>
              <a:t>ATLETAS Y PERSONAS ACTIVAS:</a:t>
            </a:r>
            <a:r>
              <a:rPr lang="es-PR" altLang="en-US" sz="2100" b="1" i="1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endParaRPr lang="es-PR" altLang="en-US" sz="210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ext Box 2">
            <a:extLst>
              <a:ext uri="{FF2B5EF4-FFF2-40B4-BE49-F238E27FC236}">
                <a16:creationId xmlns:a16="http://schemas.microsoft.com/office/drawing/2014/main" id="{E70D28DB-C203-4D59-822A-35D46BA76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995988"/>
            <a:ext cx="8496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NOTA:</a:t>
            </a: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t> Adaptado de: </a:t>
            </a:r>
            <a:r>
              <a:rPr lang="en-US" altLang="en-US" sz="1200" b="1" i="1">
                <a:solidFill>
                  <a:srgbClr val="000000"/>
                </a:solidFill>
                <a:latin typeface="Arial" panose="020B0604020202020204" pitchFamily="34" charset="0"/>
              </a:rPr>
              <a:t>Sports and Fitness Nutrition</a:t>
            </a: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t>. (p. 167), por R. E. C., Wildman &amp; B. S., Millar, 2004, Belmont, CA: Wadsworth/Thomson Learning. Copyright 2004 por Wadsworth, a division of Thomson Learning, Inc.</a:t>
            </a:r>
          </a:p>
        </p:txBody>
      </p:sp>
      <p:pic>
        <p:nvPicPr>
          <p:cNvPr id="156675" name="Picture 3">
            <a:extLst>
              <a:ext uri="{FF2B5EF4-FFF2-40B4-BE49-F238E27FC236}">
                <a16:creationId xmlns:a16="http://schemas.microsoft.com/office/drawing/2014/main" id="{F134659D-14EA-47FB-AF9C-99E75B732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160588"/>
            <a:ext cx="3048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6" name="Text Box 4">
            <a:extLst>
              <a:ext uri="{FF2B5EF4-FFF2-40B4-BE49-F238E27FC236}">
                <a16:creationId xmlns:a16="http://schemas.microsoft.com/office/drawing/2014/main" id="{DF2501A5-DEBC-4D90-9C6A-9524886D1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363" y="2108200"/>
            <a:ext cx="591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Ultramaratonistas: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sp>
        <p:nvSpPr>
          <p:cNvPr id="156677" name="Text Box 5">
            <a:extLst>
              <a:ext uri="{FF2B5EF4-FFF2-40B4-BE49-F238E27FC236}">
                <a16:creationId xmlns:a16="http://schemas.microsoft.com/office/drawing/2014/main" id="{D70C52C7-6B69-4303-B9A3-C61630D0B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2490788"/>
            <a:ext cx="5688012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n-US" sz="1800" b="1">
                <a:latin typeface="Verdana" panose="020B0604030504040204" pitchFamily="34" charset="0"/>
              </a:rPr>
              <a:t>Se recomienda una dieta alta en grasas (&gt;70% de la energía total)</a:t>
            </a:r>
            <a:endParaRPr lang="en-US" altLang="en-US" sz="1800" b="1" i="1">
              <a:latin typeface="Verdana" panose="020B0604030504040204" pitchFamily="34" charset="0"/>
            </a:endParaRPr>
          </a:p>
        </p:txBody>
      </p:sp>
      <p:grpSp>
        <p:nvGrpSpPr>
          <p:cNvPr id="156678" name="Group 6">
            <a:extLst>
              <a:ext uri="{FF2B5EF4-FFF2-40B4-BE49-F238E27FC236}">
                <a16:creationId xmlns:a16="http://schemas.microsoft.com/office/drawing/2014/main" id="{095DC86B-9169-46E5-8A79-91EDCA8B24D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49313" y="2525713"/>
            <a:ext cx="266700" cy="268287"/>
            <a:chOff x="618" y="2160"/>
            <a:chExt cx="2262" cy="2267"/>
          </a:xfrm>
        </p:grpSpPr>
        <p:sp>
          <p:nvSpPr>
            <p:cNvPr id="156681" name="AutoShape 7">
              <a:extLst>
                <a:ext uri="{FF2B5EF4-FFF2-40B4-BE49-F238E27FC236}">
                  <a16:creationId xmlns:a16="http://schemas.microsoft.com/office/drawing/2014/main" id="{E1BC50DE-0EDF-41D7-BEF2-EC9A05BFD79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18" y="2160"/>
              <a:ext cx="2262" cy="2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682" name="Freeform 8">
              <a:extLst>
                <a:ext uri="{FF2B5EF4-FFF2-40B4-BE49-F238E27FC236}">
                  <a16:creationId xmlns:a16="http://schemas.microsoft.com/office/drawing/2014/main" id="{23983025-D5BA-42B6-B33C-3D7F0343F4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" y="2160"/>
              <a:ext cx="2262" cy="2267"/>
            </a:xfrm>
            <a:custGeom>
              <a:avLst/>
              <a:gdLst>
                <a:gd name="T0" fmla="*/ 1252 w 18096"/>
                <a:gd name="T1" fmla="*/ 5 h 18136"/>
                <a:gd name="T2" fmla="*/ 1469 w 18096"/>
                <a:gd name="T3" fmla="*/ 49 h 18136"/>
                <a:gd name="T4" fmla="*/ 1671 w 18096"/>
                <a:gd name="T5" fmla="*/ 138 h 18136"/>
                <a:gd name="T6" fmla="*/ 1853 w 18096"/>
                <a:gd name="T7" fmla="*/ 261 h 18136"/>
                <a:gd name="T8" fmla="*/ 2006 w 18096"/>
                <a:gd name="T9" fmla="*/ 414 h 18136"/>
                <a:gd name="T10" fmla="*/ 2124 w 18096"/>
                <a:gd name="T11" fmla="*/ 591 h 18136"/>
                <a:gd name="T12" fmla="*/ 2213 w 18096"/>
                <a:gd name="T13" fmla="*/ 798 h 18136"/>
                <a:gd name="T14" fmla="*/ 2257 w 18096"/>
                <a:gd name="T15" fmla="*/ 1015 h 18136"/>
                <a:gd name="T16" fmla="*/ 2257 w 18096"/>
                <a:gd name="T17" fmla="*/ 1252 h 18136"/>
                <a:gd name="T18" fmla="*/ 2213 w 18096"/>
                <a:gd name="T19" fmla="*/ 1469 h 18136"/>
                <a:gd name="T20" fmla="*/ 2124 w 18096"/>
                <a:gd name="T21" fmla="*/ 1676 h 18136"/>
                <a:gd name="T22" fmla="*/ 2006 w 18096"/>
                <a:gd name="T23" fmla="*/ 1853 h 18136"/>
                <a:gd name="T24" fmla="*/ 1853 w 18096"/>
                <a:gd name="T25" fmla="*/ 2006 h 18136"/>
                <a:gd name="T26" fmla="*/ 1671 w 18096"/>
                <a:gd name="T27" fmla="*/ 2129 h 18136"/>
                <a:gd name="T28" fmla="*/ 1469 w 18096"/>
                <a:gd name="T29" fmla="*/ 2218 h 18136"/>
                <a:gd name="T30" fmla="*/ 1252 w 18096"/>
                <a:gd name="T31" fmla="*/ 2262 h 18136"/>
                <a:gd name="T32" fmla="*/ 1015 w 18096"/>
                <a:gd name="T33" fmla="*/ 2262 h 18136"/>
                <a:gd name="T34" fmla="*/ 798 w 18096"/>
                <a:gd name="T35" fmla="*/ 2218 h 18136"/>
                <a:gd name="T36" fmla="*/ 591 w 18096"/>
                <a:gd name="T37" fmla="*/ 2129 h 18136"/>
                <a:gd name="T38" fmla="*/ 414 w 18096"/>
                <a:gd name="T39" fmla="*/ 2006 h 18136"/>
                <a:gd name="T40" fmla="*/ 261 w 18096"/>
                <a:gd name="T41" fmla="*/ 1853 h 18136"/>
                <a:gd name="T42" fmla="*/ 138 w 18096"/>
                <a:gd name="T43" fmla="*/ 1676 h 18136"/>
                <a:gd name="T44" fmla="*/ 49 w 18096"/>
                <a:gd name="T45" fmla="*/ 1469 h 18136"/>
                <a:gd name="T46" fmla="*/ 5 w 18096"/>
                <a:gd name="T47" fmla="*/ 1252 h 18136"/>
                <a:gd name="T48" fmla="*/ 5 w 18096"/>
                <a:gd name="T49" fmla="*/ 1015 h 18136"/>
                <a:gd name="T50" fmla="*/ 49 w 18096"/>
                <a:gd name="T51" fmla="*/ 798 h 18136"/>
                <a:gd name="T52" fmla="*/ 138 w 18096"/>
                <a:gd name="T53" fmla="*/ 591 h 18136"/>
                <a:gd name="T54" fmla="*/ 261 w 18096"/>
                <a:gd name="T55" fmla="*/ 414 h 18136"/>
                <a:gd name="T56" fmla="*/ 414 w 18096"/>
                <a:gd name="T57" fmla="*/ 261 h 18136"/>
                <a:gd name="T58" fmla="*/ 591 w 18096"/>
                <a:gd name="T59" fmla="*/ 138 h 18136"/>
                <a:gd name="T60" fmla="*/ 798 w 18096"/>
                <a:gd name="T61" fmla="*/ 49 h 18136"/>
                <a:gd name="T62" fmla="*/ 1015 w 18096"/>
                <a:gd name="T63" fmla="*/ 5 h 181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8096" h="18136">
                  <a:moveTo>
                    <a:pt x="9068" y="0"/>
                  </a:moveTo>
                  <a:lnTo>
                    <a:pt x="10014" y="40"/>
                  </a:lnTo>
                  <a:lnTo>
                    <a:pt x="10881" y="197"/>
                  </a:lnTo>
                  <a:lnTo>
                    <a:pt x="11749" y="394"/>
                  </a:lnTo>
                  <a:lnTo>
                    <a:pt x="12577" y="710"/>
                  </a:lnTo>
                  <a:lnTo>
                    <a:pt x="13365" y="1104"/>
                  </a:lnTo>
                  <a:lnTo>
                    <a:pt x="14114" y="1538"/>
                  </a:lnTo>
                  <a:lnTo>
                    <a:pt x="14824" y="2089"/>
                  </a:lnTo>
                  <a:lnTo>
                    <a:pt x="15455" y="2641"/>
                  </a:lnTo>
                  <a:lnTo>
                    <a:pt x="16046" y="3312"/>
                  </a:lnTo>
                  <a:lnTo>
                    <a:pt x="16558" y="3982"/>
                  </a:lnTo>
                  <a:lnTo>
                    <a:pt x="16992" y="4731"/>
                  </a:lnTo>
                  <a:lnTo>
                    <a:pt x="17386" y="5520"/>
                  </a:lnTo>
                  <a:lnTo>
                    <a:pt x="17702" y="6387"/>
                  </a:lnTo>
                  <a:lnTo>
                    <a:pt x="17899" y="7254"/>
                  </a:lnTo>
                  <a:lnTo>
                    <a:pt x="18056" y="8122"/>
                  </a:lnTo>
                  <a:lnTo>
                    <a:pt x="18096" y="9068"/>
                  </a:lnTo>
                  <a:lnTo>
                    <a:pt x="18056" y="10014"/>
                  </a:lnTo>
                  <a:lnTo>
                    <a:pt x="17899" y="10882"/>
                  </a:lnTo>
                  <a:lnTo>
                    <a:pt x="17702" y="11749"/>
                  </a:lnTo>
                  <a:lnTo>
                    <a:pt x="17386" y="12616"/>
                  </a:lnTo>
                  <a:lnTo>
                    <a:pt x="16992" y="13405"/>
                  </a:lnTo>
                  <a:lnTo>
                    <a:pt x="16558" y="14154"/>
                  </a:lnTo>
                  <a:lnTo>
                    <a:pt x="16046" y="14824"/>
                  </a:lnTo>
                  <a:lnTo>
                    <a:pt x="15455" y="15495"/>
                  </a:lnTo>
                  <a:lnTo>
                    <a:pt x="14824" y="16047"/>
                  </a:lnTo>
                  <a:lnTo>
                    <a:pt x="14114" y="16598"/>
                  </a:lnTo>
                  <a:lnTo>
                    <a:pt x="13365" y="17032"/>
                  </a:lnTo>
                  <a:lnTo>
                    <a:pt x="12577" y="17426"/>
                  </a:lnTo>
                  <a:lnTo>
                    <a:pt x="11749" y="17742"/>
                  </a:lnTo>
                  <a:lnTo>
                    <a:pt x="10881" y="17939"/>
                  </a:lnTo>
                  <a:lnTo>
                    <a:pt x="10014" y="18096"/>
                  </a:lnTo>
                  <a:lnTo>
                    <a:pt x="9068" y="18136"/>
                  </a:lnTo>
                  <a:lnTo>
                    <a:pt x="8121" y="18096"/>
                  </a:lnTo>
                  <a:lnTo>
                    <a:pt x="7254" y="17939"/>
                  </a:lnTo>
                  <a:lnTo>
                    <a:pt x="6387" y="17742"/>
                  </a:lnTo>
                  <a:lnTo>
                    <a:pt x="5519" y="17426"/>
                  </a:lnTo>
                  <a:lnTo>
                    <a:pt x="4731" y="17032"/>
                  </a:lnTo>
                  <a:lnTo>
                    <a:pt x="3982" y="16598"/>
                  </a:lnTo>
                  <a:lnTo>
                    <a:pt x="3312" y="16047"/>
                  </a:lnTo>
                  <a:lnTo>
                    <a:pt x="2641" y="15495"/>
                  </a:lnTo>
                  <a:lnTo>
                    <a:pt x="2089" y="14824"/>
                  </a:lnTo>
                  <a:lnTo>
                    <a:pt x="1537" y="14154"/>
                  </a:lnTo>
                  <a:lnTo>
                    <a:pt x="1104" y="13405"/>
                  </a:lnTo>
                  <a:lnTo>
                    <a:pt x="710" y="12616"/>
                  </a:lnTo>
                  <a:lnTo>
                    <a:pt x="394" y="11749"/>
                  </a:lnTo>
                  <a:lnTo>
                    <a:pt x="197" y="10882"/>
                  </a:lnTo>
                  <a:lnTo>
                    <a:pt x="40" y="10014"/>
                  </a:lnTo>
                  <a:lnTo>
                    <a:pt x="0" y="9068"/>
                  </a:lnTo>
                  <a:lnTo>
                    <a:pt x="40" y="8122"/>
                  </a:lnTo>
                  <a:lnTo>
                    <a:pt x="197" y="7254"/>
                  </a:lnTo>
                  <a:lnTo>
                    <a:pt x="394" y="6387"/>
                  </a:lnTo>
                  <a:lnTo>
                    <a:pt x="710" y="5520"/>
                  </a:lnTo>
                  <a:lnTo>
                    <a:pt x="1104" y="4731"/>
                  </a:lnTo>
                  <a:lnTo>
                    <a:pt x="1537" y="3982"/>
                  </a:lnTo>
                  <a:lnTo>
                    <a:pt x="2089" y="3312"/>
                  </a:lnTo>
                  <a:lnTo>
                    <a:pt x="2641" y="2641"/>
                  </a:lnTo>
                  <a:lnTo>
                    <a:pt x="3312" y="2089"/>
                  </a:lnTo>
                  <a:lnTo>
                    <a:pt x="3982" y="1538"/>
                  </a:lnTo>
                  <a:lnTo>
                    <a:pt x="4731" y="1104"/>
                  </a:lnTo>
                  <a:lnTo>
                    <a:pt x="5519" y="710"/>
                  </a:lnTo>
                  <a:lnTo>
                    <a:pt x="6387" y="394"/>
                  </a:lnTo>
                  <a:lnTo>
                    <a:pt x="7254" y="197"/>
                  </a:lnTo>
                  <a:lnTo>
                    <a:pt x="8121" y="40"/>
                  </a:lnTo>
                  <a:lnTo>
                    <a:pt x="9068" y="0"/>
                  </a:lnTo>
                  <a:close/>
                </a:path>
              </a:pathLst>
            </a:custGeom>
            <a:solidFill>
              <a:srgbClr val="19BF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683" name="Freeform 9">
              <a:extLst>
                <a:ext uri="{FF2B5EF4-FFF2-40B4-BE49-F238E27FC236}">
                  <a16:creationId xmlns:a16="http://schemas.microsoft.com/office/drawing/2014/main" id="{9A40B058-2185-4AD9-83EC-97B5792E77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3294"/>
              <a:ext cx="1034" cy="1034"/>
            </a:xfrm>
            <a:custGeom>
              <a:avLst/>
              <a:gdLst>
                <a:gd name="T0" fmla="*/ 1034 w 8279"/>
                <a:gd name="T1" fmla="*/ 1034 h 8279"/>
                <a:gd name="T2" fmla="*/ 930 w 8279"/>
                <a:gd name="T3" fmla="*/ 1029 h 8279"/>
                <a:gd name="T4" fmla="*/ 827 w 8279"/>
                <a:gd name="T5" fmla="*/ 1014 h 8279"/>
                <a:gd name="T6" fmla="*/ 729 w 8279"/>
                <a:gd name="T7" fmla="*/ 990 h 8279"/>
                <a:gd name="T8" fmla="*/ 630 w 8279"/>
                <a:gd name="T9" fmla="*/ 950 h 8279"/>
                <a:gd name="T10" fmla="*/ 542 w 8279"/>
                <a:gd name="T11" fmla="*/ 911 h 8279"/>
                <a:gd name="T12" fmla="*/ 458 w 8279"/>
                <a:gd name="T13" fmla="*/ 857 h 8279"/>
                <a:gd name="T14" fmla="*/ 374 w 8279"/>
                <a:gd name="T15" fmla="*/ 798 h 8279"/>
                <a:gd name="T16" fmla="*/ 305 w 8279"/>
                <a:gd name="T17" fmla="*/ 729 h 8279"/>
                <a:gd name="T18" fmla="*/ 236 w 8279"/>
                <a:gd name="T19" fmla="*/ 660 h 8279"/>
                <a:gd name="T20" fmla="*/ 177 w 8279"/>
                <a:gd name="T21" fmla="*/ 576 h 8279"/>
                <a:gd name="T22" fmla="*/ 123 w 8279"/>
                <a:gd name="T23" fmla="*/ 492 h 8279"/>
                <a:gd name="T24" fmla="*/ 84 w 8279"/>
                <a:gd name="T25" fmla="*/ 404 h 8279"/>
                <a:gd name="T26" fmla="*/ 44 w 8279"/>
                <a:gd name="T27" fmla="*/ 305 h 8279"/>
                <a:gd name="T28" fmla="*/ 20 w 8279"/>
                <a:gd name="T29" fmla="*/ 207 h 8279"/>
                <a:gd name="T30" fmla="*/ 5 w 8279"/>
                <a:gd name="T31" fmla="*/ 103 h 8279"/>
                <a:gd name="T32" fmla="*/ 0 w 8279"/>
                <a:gd name="T33" fmla="*/ 0 h 8279"/>
                <a:gd name="T34" fmla="*/ 34 w 8279"/>
                <a:gd name="T35" fmla="*/ 0 h 8279"/>
                <a:gd name="T36" fmla="*/ 84 w 8279"/>
                <a:gd name="T37" fmla="*/ 0 h 8279"/>
                <a:gd name="T38" fmla="*/ 143 w 8279"/>
                <a:gd name="T39" fmla="*/ 0 h 8279"/>
                <a:gd name="T40" fmla="*/ 212 w 8279"/>
                <a:gd name="T41" fmla="*/ 0 h 8279"/>
                <a:gd name="T42" fmla="*/ 286 w 8279"/>
                <a:gd name="T43" fmla="*/ 0 h 8279"/>
                <a:gd name="T44" fmla="*/ 364 w 8279"/>
                <a:gd name="T45" fmla="*/ 0 h 8279"/>
                <a:gd name="T46" fmla="*/ 453 w 8279"/>
                <a:gd name="T47" fmla="*/ 0 h 8279"/>
                <a:gd name="T48" fmla="*/ 537 w 8279"/>
                <a:gd name="T49" fmla="*/ 0 h 8279"/>
                <a:gd name="T50" fmla="*/ 620 w 8279"/>
                <a:gd name="T51" fmla="*/ 0 h 8279"/>
                <a:gd name="T52" fmla="*/ 704 w 8279"/>
                <a:gd name="T53" fmla="*/ 0 h 8279"/>
                <a:gd name="T54" fmla="*/ 783 w 8279"/>
                <a:gd name="T55" fmla="*/ 0 h 8279"/>
                <a:gd name="T56" fmla="*/ 857 w 8279"/>
                <a:gd name="T57" fmla="*/ 0 h 8279"/>
                <a:gd name="T58" fmla="*/ 916 w 8279"/>
                <a:gd name="T59" fmla="*/ 0 h 8279"/>
                <a:gd name="T60" fmla="*/ 970 w 8279"/>
                <a:gd name="T61" fmla="*/ 0 h 8279"/>
                <a:gd name="T62" fmla="*/ 1009 w 8279"/>
                <a:gd name="T63" fmla="*/ 0 h 8279"/>
                <a:gd name="T64" fmla="*/ 1034 w 8279"/>
                <a:gd name="T65" fmla="*/ 0 h 8279"/>
                <a:gd name="T66" fmla="*/ 1034 w 8279"/>
                <a:gd name="T67" fmla="*/ 222 h 8279"/>
                <a:gd name="T68" fmla="*/ 1034 w 8279"/>
                <a:gd name="T69" fmla="*/ 552 h 8279"/>
                <a:gd name="T70" fmla="*/ 1034 w 8279"/>
                <a:gd name="T71" fmla="*/ 862 h 8279"/>
                <a:gd name="T72" fmla="*/ 1034 w 8279"/>
                <a:gd name="T73" fmla="*/ 1034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8279" y="8279"/>
                  </a:moveTo>
                  <a:lnTo>
                    <a:pt x="7450" y="8241"/>
                  </a:lnTo>
                  <a:lnTo>
                    <a:pt x="6623" y="8122"/>
                  </a:lnTo>
                  <a:lnTo>
                    <a:pt x="5834" y="7924"/>
                  </a:lnTo>
                  <a:lnTo>
                    <a:pt x="5046" y="7609"/>
                  </a:lnTo>
                  <a:lnTo>
                    <a:pt x="4337" y="7294"/>
                  </a:lnTo>
                  <a:lnTo>
                    <a:pt x="3666" y="6860"/>
                  </a:lnTo>
                  <a:lnTo>
                    <a:pt x="2996" y="6387"/>
                  </a:lnTo>
                  <a:lnTo>
                    <a:pt x="2444" y="5835"/>
                  </a:lnTo>
                  <a:lnTo>
                    <a:pt x="1892" y="5283"/>
                  </a:lnTo>
                  <a:lnTo>
                    <a:pt x="1419" y="4613"/>
                  </a:lnTo>
                  <a:lnTo>
                    <a:pt x="985" y="3942"/>
                  </a:lnTo>
                  <a:lnTo>
                    <a:pt x="670" y="3233"/>
                  </a:lnTo>
                  <a:lnTo>
                    <a:pt x="355" y="2445"/>
                  </a:lnTo>
                  <a:lnTo>
                    <a:pt x="157" y="1656"/>
                  </a:lnTo>
                  <a:lnTo>
                    <a:pt x="38" y="827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670" y="0"/>
                  </a:lnTo>
                  <a:lnTo>
                    <a:pt x="1142" y="0"/>
                  </a:lnTo>
                  <a:lnTo>
                    <a:pt x="1694" y="0"/>
                  </a:lnTo>
                  <a:lnTo>
                    <a:pt x="2286" y="0"/>
                  </a:lnTo>
                  <a:lnTo>
                    <a:pt x="2917" y="0"/>
                  </a:lnTo>
                  <a:lnTo>
                    <a:pt x="3627" y="0"/>
                  </a:lnTo>
                  <a:lnTo>
                    <a:pt x="4297" y="0"/>
                  </a:lnTo>
                  <a:lnTo>
                    <a:pt x="4967" y="0"/>
                  </a:lnTo>
                  <a:lnTo>
                    <a:pt x="5637" y="0"/>
                  </a:lnTo>
                  <a:lnTo>
                    <a:pt x="6268" y="0"/>
                  </a:lnTo>
                  <a:lnTo>
                    <a:pt x="6860" y="0"/>
                  </a:lnTo>
                  <a:lnTo>
                    <a:pt x="7332" y="0"/>
                  </a:lnTo>
                  <a:lnTo>
                    <a:pt x="7767" y="0"/>
                  </a:lnTo>
                  <a:lnTo>
                    <a:pt x="8082" y="0"/>
                  </a:lnTo>
                  <a:lnTo>
                    <a:pt x="8279" y="0"/>
                  </a:lnTo>
                  <a:lnTo>
                    <a:pt x="8279" y="1774"/>
                  </a:lnTo>
                  <a:lnTo>
                    <a:pt x="8279" y="4416"/>
                  </a:lnTo>
                  <a:lnTo>
                    <a:pt x="8279" y="6900"/>
                  </a:lnTo>
                  <a:lnTo>
                    <a:pt x="8279" y="8279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684" name="Freeform 10">
              <a:extLst>
                <a:ext uri="{FF2B5EF4-FFF2-40B4-BE49-F238E27FC236}">
                  <a16:creationId xmlns:a16="http://schemas.microsoft.com/office/drawing/2014/main" id="{4649B613-0225-4D46-A63D-7E4FFF601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3294"/>
              <a:ext cx="1035" cy="1030"/>
            </a:xfrm>
            <a:custGeom>
              <a:avLst/>
              <a:gdLst>
                <a:gd name="T0" fmla="*/ 1035 w 8279"/>
                <a:gd name="T1" fmla="*/ 0 h 8241"/>
                <a:gd name="T2" fmla="*/ 1030 w 8279"/>
                <a:gd name="T3" fmla="*/ 103 h 8241"/>
                <a:gd name="T4" fmla="*/ 1015 w 8279"/>
                <a:gd name="T5" fmla="*/ 207 h 8241"/>
                <a:gd name="T6" fmla="*/ 991 w 8279"/>
                <a:gd name="T7" fmla="*/ 306 h 8241"/>
                <a:gd name="T8" fmla="*/ 956 w 8279"/>
                <a:gd name="T9" fmla="*/ 404 h 8241"/>
                <a:gd name="T10" fmla="*/ 912 w 8279"/>
                <a:gd name="T11" fmla="*/ 493 h 8241"/>
                <a:gd name="T12" fmla="*/ 858 w 8279"/>
                <a:gd name="T13" fmla="*/ 577 h 8241"/>
                <a:gd name="T14" fmla="*/ 798 w 8279"/>
                <a:gd name="T15" fmla="*/ 655 h 8241"/>
                <a:gd name="T16" fmla="*/ 734 w 8279"/>
                <a:gd name="T17" fmla="*/ 729 h 8241"/>
                <a:gd name="T18" fmla="*/ 660 w 8279"/>
                <a:gd name="T19" fmla="*/ 793 h 8241"/>
                <a:gd name="T20" fmla="*/ 577 w 8279"/>
                <a:gd name="T21" fmla="*/ 852 h 8241"/>
                <a:gd name="T22" fmla="*/ 493 w 8279"/>
                <a:gd name="T23" fmla="*/ 907 h 8241"/>
                <a:gd name="T24" fmla="*/ 404 w 8279"/>
                <a:gd name="T25" fmla="*/ 951 h 8241"/>
                <a:gd name="T26" fmla="*/ 306 w 8279"/>
                <a:gd name="T27" fmla="*/ 986 h 8241"/>
                <a:gd name="T28" fmla="*/ 207 w 8279"/>
                <a:gd name="T29" fmla="*/ 1010 h 8241"/>
                <a:gd name="T30" fmla="*/ 103 w 8279"/>
                <a:gd name="T31" fmla="*/ 1025 h 8241"/>
                <a:gd name="T32" fmla="*/ 0 w 8279"/>
                <a:gd name="T33" fmla="*/ 1030 h 8241"/>
                <a:gd name="T34" fmla="*/ 0 w 8279"/>
                <a:gd name="T35" fmla="*/ 818 h 8241"/>
                <a:gd name="T36" fmla="*/ 0 w 8279"/>
                <a:gd name="T37" fmla="*/ 493 h 8241"/>
                <a:gd name="T38" fmla="*/ 0 w 8279"/>
                <a:gd name="T39" fmla="*/ 177 h 8241"/>
                <a:gd name="T40" fmla="*/ 0 w 8279"/>
                <a:gd name="T41" fmla="*/ 0 h 8241"/>
                <a:gd name="T42" fmla="*/ 39 w 8279"/>
                <a:gd name="T43" fmla="*/ 0 h 8241"/>
                <a:gd name="T44" fmla="*/ 89 w 8279"/>
                <a:gd name="T45" fmla="*/ 0 h 8241"/>
                <a:gd name="T46" fmla="*/ 153 w 8279"/>
                <a:gd name="T47" fmla="*/ 0 h 8241"/>
                <a:gd name="T48" fmla="*/ 222 w 8279"/>
                <a:gd name="T49" fmla="*/ 0 h 8241"/>
                <a:gd name="T50" fmla="*/ 301 w 8279"/>
                <a:gd name="T51" fmla="*/ 0 h 8241"/>
                <a:gd name="T52" fmla="*/ 379 w 8279"/>
                <a:gd name="T53" fmla="*/ 0 h 8241"/>
                <a:gd name="T54" fmla="*/ 463 w 8279"/>
                <a:gd name="T55" fmla="*/ 0 h 8241"/>
                <a:gd name="T56" fmla="*/ 552 w 8279"/>
                <a:gd name="T57" fmla="*/ 0 h 8241"/>
                <a:gd name="T58" fmla="*/ 636 w 8279"/>
                <a:gd name="T59" fmla="*/ 0 h 8241"/>
                <a:gd name="T60" fmla="*/ 715 w 8279"/>
                <a:gd name="T61" fmla="*/ 0 h 8241"/>
                <a:gd name="T62" fmla="*/ 793 w 8279"/>
                <a:gd name="T63" fmla="*/ 0 h 8241"/>
                <a:gd name="T64" fmla="*/ 862 w 8279"/>
                <a:gd name="T65" fmla="*/ 0 h 8241"/>
                <a:gd name="T66" fmla="*/ 922 w 8279"/>
                <a:gd name="T67" fmla="*/ 0 h 8241"/>
                <a:gd name="T68" fmla="*/ 976 w 8279"/>
                <a:gd name="T69" fmla="*/ 0 h 8241"/>
                <a:gd name="T70" fmla="*/ 1010 w 8279"/>
                <a:gd name="T71" fmla="*/ 0 h 8241"/>
                <a:gd name="T72" fmla="*/ 1035 w 8279"/>
                <a:gd name="T73" fmla="*/ 0 h 824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41">
                  <a:moveTo>
                    <a:pt x="8279" y="0"/>
                  </a:moveTo>
                  <a:lnTo>
                    <a:pt x="8239" y="827"/>
                  </a:lnTo>
                  <a:lnTo>
                    <a:pt x="8121" y="1656"/>
                  </a:lnTo>
                  <a:lnTo>
                    <a:pt x="7924" y="2445"/>
                  </a:lnTo>
                  <a:lnTo>
                    <a:pt x="7649" y="3233"/>
                  </a:lnTo>
                  <a:lnTo>
                    <a:pt x="7294" y="3942"/>
                  </a:lnTo>
                  <a:lnTo>
                    <a:pt x="6860" y="4613"/>
                  </a:lnTo>
                  <a:lnTo>
                    <a:pt x="6387" y="5244"/>
                  </a:lnTo>
                  <a:lnTo>
                    <a:pt x="5874" y="5835"/>
                  </a:lnTo>
                  <a:lnTo>
                    <a:pt x="5283" y="6348"/>
                  </a:lnTo>
                  <a:lnTo>
                    <a:pt x="4612" y="6820"/>
                  </a:lnTo>
                  <a:lnTo>
                    <a:pt x="3942" y="7254"/>
                  </a:lnTo>
                  <a:lnTo>
                    <a:pt x="3233" y="7609"/>
                  </a:lnTo>
                  <a:lnTo>
                    <a:pt x="2444" y="7886"/>
                  </a:lnTo>
                  <a:lnTo>
                    <a:pt x="1656" y="8082"/>
                  </a:lnTo>
                  <a:lnTo>
                    <a:pt x="827" y="8201"/>
                  </a:lnTo>
                  <a:lnTo>
                    <a:pt x="0" y="8241"/>
                  </a:lnTo>
                  <a:lnTo>
                    <a:pt x="0" y="6545"/>
                  </a:lnTo>
                  <a:lnTo>
                    <a:pt x="0" y="3942"/>
                  </a:lnTo>
                  <a:lnTo>
                    <a:pt x="0" y="1419"/>
                  </a:lnTo>
                  <a:lnTo>
                    <a:pt x="0" y="0"/>
                  </a:lnTo>
                  <a:lnTo>
                    <a:pt x="315" y="0"/>
                  </a:lnTo>
                  <a:lnTo>
                    <a:pt x="709" y="0"/>
                  </a:lnTo>
                  <a:lnTo>
                    <a:pt x="1222" y="0"/>
                  </a:lnTo>
                  <a:lnTo>
                    <a:pt x="1774" y="0"/>
                  </a:lnTo>
                  <a:lnTo>
                    <a:pt x="2405" y="0"/>
                  </a:lnTo>
                  <a:lnTo>
                    <a:pt x="3035" y="0"/>
                  </a:lnTo>
                  <a:lnTo>
                    <a:pt x="3705" y="0"/>
                  </a:lnTo>
                  <a:lnTo>
                    <a:pt x="4415" y="0"/>
                  </a:lnTo>
                  <a:lnTo>
                    <a:pt x="5086" y="0"/>
                  </a:lnTo>
                  <a:lnTo>
                    <a:pt x="5716" y="0"/>
                  </a:lnTo>
                  <a:lnTo>
                    <a:pt x="6347" y="0"/>
                  </a:lnTo>
                  <a:lnTo>
                    <a:pt x="6899" y="0"/>
                  </a:lnTo>
                  <a:lnTo>
                    <a:pt x="7372" y="0"/>
                  </a:lnTo>
                  <a:lnTo>
                    <a:pt x="7806" y="0"/>
                  </a:lnTo>
                  <a:lnTo>
                    <a:pt x="8082" y="0"/>
                  </a:lnTo>
                  <a:lnTo>
                    <a:pt x="8279" y="0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685" name="Freeform 11">
              <a:extLst>
                <a:ext uri="{FF2B5EF4-FFF2-40B4-BE49-F238E27FC236}">
                  <a16:creationId xmlns:a16="http://schemas.microsoft.com/office/drawing/2014/main" id="{985D2623-E7E0-4210-9F3A-4B8F2A49F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2259"/>
              <a:ext cx="1034" cy="1035"/>
            </a:xfrm>
            <a:custGeom>
              <a:avLst/>
              <a:gdLst>
                <a:gd name="T0" fmla="*/ 0 w 8279"/>
                <a:gd name="T1" fmla="*/ 1035 h 8279"/>
                <a:gd name="T2" fmla="*/ 5 w 8279"/>
                <a:gd name="T3" fmla="*/ 932 h 8279"/>
                <a:gd name="T4" fmla="*/ 20 w 8279"/>
                <a:gd name="T5" fmla="*/ 828 h 8279"/>
                <a:gd name="T6" fmla="*/ 44 w 8279"/>
                <a:gd name="T7" fmla="*/ 729 h 8279"/>
                <a:gd name="T8" fmla="*/ 84 w 8279"/>
                <a:gd name="T9" fmla="*/ 631 h 8279"/>
                <a:gd name="T10" fmla="*/ 123 w 8279"/>
                <a:gd name="T11" fmla="*/ 542 h 8279"/>
                <a:gd name="T12" fmla="*/ 177 w 8279"/>
                <a:gd name="T13" fmla="*/ 458 h 8279"/>
                <a:gd name="T14" fmla="*/ 236 w 8279"/>
                <a:gd name="T15" fmla="*/ 375 h 8279"/>
                <a:gd name="T16" fmla="*/ 305 w 8279"/>
                <a:gd name="T17" fmla="*/ 301 h 8279"/>
                <a:gd name="T18" fmla="*/ 374 w 8279"/>
                <a:gd name="T19" fmla="*/ 237 h 8279"/>
                <a:gd name="T20" fmla="*/ 458 w 8279"/>
                <a:gd name="T21" fmla="*/ 177 h 8279"/>
                <a:gd name="T22" fmla="*/ 542 w 8279"/>
                <a:gd name="T23" fmla="*/ 123 h 8279"/>
                <a:gd name="T24" fmla="*/ 630 w 8279"/>
                <a:gd name="T25" fmla="*/ 79 h 8279"/>
                <a:gd name="T26" fmla="*/ 729 w 8279"/>
                <a:gd name="T27" fmla="*/ 44 h 8279"/>
                <a:gd name="T28" fmla="*/ 827 w 8279"/>
                <a:gd name="T29" fmla="*/ 20 h 8279"/>
                <a:gd name="T30" fmla="*/ 930 w 8279"/>
                <a:gd name="T31" fmla="*/ 5 h 8279"/>
                <a:gd name="T32" fmla="*/ 1034 w 8279"/>
                <a:gd name="T33" fmla="*/ 0 h 8279"/>
                <a:gd name="T34" fmla="*/ 1034 w 8279"/>
                <a:gd name="T35" fmla="*/ 212 h 8279"/>
                <a:gd name="T36" fmla="*/ 1034 w 8279"/>
                <a:gd name="T37" fmla="*/ 537 h 8279"/>
                <a:gd name="T38" fmla="*/ 1034 w 8279"/>
                <a:gd name="T39" fmla="*/ 858 h 8279"/>
                <a:gd name="T40" fmla="*/ 1034 w 8279"/>
                <a:gd name="T41" fmla="*/ 1035 h 8279"/>
                <a:gd name="T42" fmla="*/ 995 w 8279"/>
                <a:gd name="T43" fmla="*/ 1035 h 8279"/>
                <a:gd name="T44" fmla="*/ 940 w 8279"/>
                <a:gd name="T45" fmla="*/ 1035 h 8279"/>
                <a:gd name="T46" fmla="*/ 881 w 8279"/>
                <a:gd name="T47" fmla="*/ 1035 h 8279"/>
                <a:gd name="T48" fmla="*/ 807 w 8279"/>
                <a:gd name="T49" fmla="*/ 1035 h 8279"/>
                <a:gd name="T50" fmla="*/ 734 w 8279"/>
                <a:gd name="T51" fmla="*/ 1035 h 8279"/>
                <a:gd name="T52" fmla="*/ 650 w 8279"/>
                <a:gd name="T53" fmla="*/ 1035 h 8279"/>
                <a:gd name="T54" fmla="*/ 566 w 8279"/>
                <a:gd name="T55" fmla="*/ 1035 h 8279"/>
                <a:gd name="T56" fmla="*/ 482 w 8279"/>
                <a:gd name="T57" fmla="*/ 1035 h 8279"/>
                <a:gd name="T58" fmla="*/ 394 w 8279"/>
                <a:gd name="T59" fmla="*/ 1035 h 8279"/>
                <a:gd name="T60" fmla="*/ 315 w 8279"/>
                <a:gd name="T61" fmla="*/ 1035 h 8279"/>
                <a:gd name="T62" fmla="*/ 241 w 8279"/>
                <a:gd name="T63" fmla="*/ 1035 h 8279"/>
                <a:gd name="T64" fmla="*/ 172 w 8279"/>
                <a:gd name="T65" fmla="*/ 1035 h 8279"/>
                <a:gd name="T66" fmla="*/ 108 w 8279"/>
                <a:gd name="T67" fmla="*/ 1035 h 8279"/>
                <a:gd name="T68" fmla="*/ 59 w 8279"/>
                <a:gd name="T69" fmla="*/ 1035 h 8279"/>
                <a:gd name="T70" fmla="*/ 25 w 8279"/>
                <a:gd name="T71" fmla="*/ 1035 h 8279"/>
                <a:gd name="T72" fmla="*/ 0 w 8279"/>
                <a:gd name="T73" fmla="*/ 1035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0" y="8279"/>
                  </a:moveTo>
                  <a:lnTo>
                    <a:pt x="38" y="7452"/>
                  </a:lnTo>
                  <a:lnTo>
                    <a:pt x="157" y="6623"/>
                  </a:lnTo>
                  <a:lnTo>
                    <a:pt x="355" y="5834"/>
                  </a:lnTo>
                  <a:lnTo>
                    <a:pt x="670" y="5046"/>
                  </a:lnTo>
                  <a:lnTo>
                    <a:pt x="985" y="4337"/>
                  </a:lnTo>
                  <a:lnTo>
                    <a:pt x="1419" y="3666"/>
                  </a:lnTo>
                  <a:lnTo>
                    <a:pt x="1892" y="2996"/>
                  </a:lnTo>
                  <a:lnTo>
                    <a:pt x="2444" y="2404"/>
                  </a:lnTo>
                  <a:lnTo>
                    <a:pt x="2996" y="1892"/>
                  </a:lnTo>
                  <a:lnTo>
                    <a:pt x="3666" y="1419"/>
                  </a:lnTo>
                  <a:lnTo>
                    <a:pt x="4337" y="985"/>
                  </a:lnTo>
                  <a:lnTo>
                    <a:pt x="5046" y="630"/>
                  </a:lnTo>
                  <a:lnTo>
                    <a:pt x="5834" y="355"/>
                  </a:lnTo>
                  <a:lnTo>
                    <a:pt x="6623" y="157"/>
                  </a:lnTo>
                  <a:lnTo>
                    <a:pt x="7450" y="38"/>
                  </a:lnTo>
                  <a:lnTo>
                    <a:pt x="8279" y="0"/>
                  </a:lnTo>
                  <a:lnTo>
                    <a:pt x="8279" y="1694"/>
                  </a:lnTo>
                  <a:lnTo>
                    <a:pt x="8279" y="4297"/>
                  </a:lnTo>
                  <a:lnTo>
                    <a:pt x="8279" y="6860"/>
                  </a:lnTo>
                  <a:lnTo>
                    <a:pt x="8279" y="8279"/>
                  </a:lnTo>
                  <a:lnTo>
                    <a:pt x="7964" y="8279"/>
                  </a:lnTo>
                  <a:lnTo>
                    <a:pt x="7530" y="8279"/>
                  </a:lnTo>
                  <a:lnTo>
                    <a:pt x="7057" y="8279"/>
                  </a:lnTo>
                  <a:lnTo>
                    <a:pt x="6465" y="8279"/>
                  </a:lnTo>
                  <a:lnTo>
                    <a:pt x="5874" y="8279"/>
                  </a:lnTo>
                  <a:lnTo>
                    <a:pt x="5204" y="8279"/>
                  </a:lnTo>
                  <a:lnTo>
                    <a:pt x="4534" y="8279"/>
                  </a:lnTo>
                  <a:lnTo>
                    <a:pt x="3863" y="8279"/>
                  </a:lnTo>
                  <a:lnTo>
                    <a:pt x="3153" y="8279"/>
                  </a:lnTo>
                  <a:lnTo>
                    <a:pt x="2523" y="8279"/>
                  </a:lnTo>
                  <a:lnTo>
                    <a:pt x="1931" y="8279"/>
                  </a:lnTo>
                  <a:lnTo>
                    <a:pt x="1379" y="8279"/>
                  </a:lnTo>
                  <a:lnTo>
                    <a:pt x="867" y="8279"/>
                  </a:lnTo>
                  <a:lnTo>
                    <a:pt x="473" y="8279"/>
                  </a:lnTo>
                  <a:lnTo>
                    <a:pt x="197" y="8279"/>
                  </a:lnTo>
                  <a:lnTo>
                    <a:pt x="0" y="8279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686" name="Freeform 12">
              <a:extLst>
                <a:ext uri="{FF2B5EF4-FFF2-40B4-BE49-F238E27FC236}">
                  <a16:creationId xmlns:a16="http://schemas.microsoft.com/office/drawing/2014/main" id="{BB3DD9FD-C35D-4417-8985-F1C578879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2259"/>
              <a:ext cx="1035" cy="1035"/>
            </a:xfrm>
            <a:custGeom>
              <a:avLst/>
              <a:gdLst>
                <a:gd name="T0" fmla="*/ 0 w 8279"/>
                <a:gd name="T1" fmla="*/ 0 h 8279"/>
                <a:gd name="T2" fmla="*/ 103 w 8279"/>
                <a:gd name="T3" fmla="*/ 5 h 8279"/>
                <a:gd name="T4" fmla="*/ 207 w 8279"/>
                <a:gd name="T5" fmla="*/ 20 h 8279"/>
                <a:gd name="T6" fmla="*/ 306 w 8279"/>
                <a:gd name="T7" fmla="*/ 44 h 8279"/>
                <a:gd name="T8" fmla="*/ 404 w 8279"/>
                <a:gd name="T9" fmla="*/ 79 h 8279"/>
                <a:gd name="T10" fmla="*/ 493 w 8279"/>
                <a:gd name="T11" fmla="*/ 123 h 8279"/>
                <a:gd name="T12" fmla="*/ 577 w 8279"/>
                <a:gd name="T13" fmla="*/ 177 h 8279"/>
                <a:gd name="T14" fmla="*/ 660 w 8279"/>
                <a:gd name="T15" fmla="*/ 237 h 8279"/>
                <a:gd name="T16" fmla="*/ 734 w 8279"/>
                <a:gd name="T17" fmla="*/ 301 h 8279"/>
                <a:gd name="T18" fmla="*/ 798 w 8279"/>
                <a:gd name="T19" fmla="*/ 375 h 8279"/>
                <a:gd name="T20" fmla="*/ 858 w 8279"/>
                <a:gd name="T21" fmla="*/ 458 h 8279"/>
                <a:gd name="T22" fmla="*/ 912 w 8279"/>
                <a:gd name="T23" fmla="*/ 542 h 8279"/>
                <a:gd name="T24" fmla="*/ 956 w 8279"/>
                <a:gd name="T25" fmla="*/ 631 h 8279"/>
                <a:gd name="T26" fmla="*/ 991 w 8279"/>
                <a:gd name="T27" fmla="*/ 729 h 8279"/>
                <a:gd name="T28" fmla="*/ 1015 w 8279"/>
                <a:gd name="T29" fmla="*/ 828 h 8279"/>
                <a:gd name="T30" fmla="*/ 1030 w 8279"/>
                <a:gd name="T31" fmla="*/ 932 h 8279"/>
                <a:gd name="T32" fmla="*/ 1035 w 8279"/>
                <a:gd name="T33" fmla="*/ 1035 h 8279"/>
                <a:gd name="T34" fmla="*/ 1000 w 8279"/>
                <a:gd name="T35" fmla="*/ 1035 h 8279"/>
                <a:gd name="T36" fmla="*/ 951 w 8279"/>
                <a:gd name="T37" fmla="*/ 1035 h 8279"/>
                <a:gd name="T38" fmla="*/ 892 w 8279"/>
                <a:gd name="T39" fmla="*/ 1035 h 8279"/>
                <a:gd name="T40" fmla="*/ 823 w 8279"/>
                <a:gd name="T41" fmla="*/ 1035 h 8279"/>
                <a:gd name="T42" fmla="*/ 749 w 8279"/>
                <a:gd name="T43" fmla="*/ 1035 h 8279"/>
                <a:gd name="T44" fmla="*/ 665 w 8279"/>
                <a:gd name="T45" fmla="*/ 1035 h 8279"/>
                <a:gd name="T46" fmla="*/ 582 w 8279"/>
                <a:gd name="T47" fmla="*/ 1035 h 8279"/>
                <a:gd name="T48" fmla="*/ 498 w 8279"/>
                <a:gd name="T49" fmla="*/ 1035 h 8279"/>
                <a:gd name="T50" fmla="*/ 409 w 8279"/>
                <a:gd name="T51" fmla="*/ 1035 h 8279"/>
                <a:gd name="T52" fmla="*/ 325 w 8279"/>
                <a:gd name="T53" fmla="*/ 1035 h 8279"/>
                <a:gd name="T54" fmla="*/ 251 w 8279"/>
                <a:gd name="T55" fmla="*/ 1035 h 8279"/>
                <a:gd name="T56" fmla="*/ 177 w 8279"/>
                <a:gd name="T57" fmla="*/ 1035 h 8279"/>
                <a:gd name="T58" fmla="*/ 113 w 8279"/>
                <a:gd name="T59" fmla="*/ 1035 h 8279"/>
                <a:gd name="T60" fmla="*/ 64 w 8279"/>
                <a:gd name="T61" fmla="*/ 1035 h 8279"/>
                <a:gd name="T62" fmla="*/ 25 w 8279"/>
                <a:gd name="T63" fmla="*/ 1035 h 8279"/>
                <a:gd name="T64" fmla="*/ 0 w 8279"/>
                <a:gd name="T65" fmla="*/ 1035 h 8279"/>
                <a:gd name="T66" fmla="*/ 0 w 8279"/>
                <a:gd name="T67" fmla="*/ 808 h 8279"/>
                <a:gd name="T68" fmla="*/ 0 w 8279"/>
                <a:gd name="T69" fmla="*/ 478 h 8279"/>
                <a:gd name="T70" fmla="*/ 0 w 8279"/>
                <a:gd name="T71" fmla="*/ 168 h 8279"/>
                <a:gd name="T72" fmla="*/ 0 w 8279"/>
                <a:gd name="T73" fmla="*/ 0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0" y="0"/>
                  </a:moveTo>
                  <a:lnTo>
                    <a:pt x="827" y="38"/>
                  </a:lnTo>
                  <a:lnTo>
                    <a:pt x="1656" y="157"/>
                  </a:lnTo>
                  <a:lnTo>
                    <a:pt x="2444" y="355"/>
                  </a:lnTo>
                  <a:lnTo>
                    <a:pt x="3233" y="630"/>
                  </a:lnTo>
                  <a:lnTo>
                    <a:pt x="3942" y="985"/>
                  </a:lnTo>
                  <a:lnTo>
                    <a:pt x="4612" y="1419"/>
                  </a:lnTo>
                  <a:lnTo>
                    <a:pt x="5283" y="1892"/>
                  </a:lnTo>
                  <a:lnTo>
                    <a:pt x="5874" y="2404"/>
                  </a:lnTo>
                  <a:lnTo>
                    <a:pt x="6387" y="2996"/>
                  </a:lnTo>
                  <a:lnTo>
                    <a:pt x="6860" y="3666"/>
                  </a:lnTo>
                  <a:lnTo>
                    <a:pt x="7294" y="4337"/>
                  </a:lnTo>
                  <a:lnTo>
                    <a:pt x="7649" y="5046"/>
                  </a:lnTo>
                  <a:lnTo>
                    <a:pt x="7924" y="5834"/>
                  </a:lnTo>
                  <a:lnTo>
                    <a:pt x="8121" y="6623"/>
                  </a:lnTo>
                  <a:lnTo>
                    <a:pt x="8239" y="7452"/>
                  </a:lnTo>
                  <a:lnTo>
                    <a:pt x="8279" y="8279"/>
                  </a:lnTo>
                  <a:lnTo>
                    <a:pt x="8003" y="8279"/>
                  </a:lnTo>
                  <a:lnTo>
                    <a:pt x="7609" y="8279"/>
                  </a:lnTo>
                  <a:lnTo>
                    <a:pt x="7135" y="8279"/>
                  </a:lnTo>
                  <a:lnTo>
                    <a:pt x="6584" y="8279"/>
                  </a:lnTo>
                  <a:lnTo>
                    <a:pt x="5993" y="8279"/>
                  </a:lnTo>
                  <a:lnTo>
                    <a:pt x="5322" y="8279"/>
                  </a:lnTo>
                  <a:lnTo>
                    <a:pt x="4652" y="8279"/>
                  </a:lnTo>
                  <a:lnTo>
                    <a:pt x="3982" y="8279"/>
                  </a:lnTo>
                  <a:lnTo>
                    <a:pt x="3272" y="8279"/>
                  </a:lnTo>
                  <a:lnTo>
                    <a:pt x="2601" y="8279"/>
                  </a:lnTo>
                  <a:lnTo>
                    <a:pt x="2011" y="8279"/>
                  </a:lnTo>
                  <a:lnTo>
                    <a:pt x="1419" y="8279"/>
                  </a:lnTo>
                  <a:lnTo>
                    <a:pt x="907" y="8279"/>
                  </a:lnTo>
                  <a:lnTo>
                    <a:pt x="512" y="8279"/>
                  </a:lnTo>
                  <a:lnTo>
                    <a:pt x="197" y="8279"/>
                  </a:lnTo>
                  <a:lnTo>
                    <a:pt x="0" y="8279"/>
                  </a:lnTo>
                  <a:lnTo>
                    <a:pt x="0" y="6465"/>
                  </a:lnTo>
                  <a:lnTo>
                    <a:pt x="0" y="3824"/>
                  </a:lnTo>
                  <a:lnTo>
                    <a:pt x="0" y="1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687" name="Freeform 13">
              <a:extLst>
                <a:ext uri="{FF2B5EF4-FFF2-40B4-BE49-F238E27FC236}">
                  <a16:creationId xmlns:a16="http://schemas.microsoft.com/office/drawing/2014/main" id="{BEA75263-6760-4A55-9C48-B0454A24FD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3294"/>
              <a:ext cx="932" cy="931"/>
            </a:xfrm>
            <a:custGeom>
              <a:avLst/>
              <a:gdLst>
                <a:gd name="T0" fmla="*/ 932 w 7451"/>
                <a:gd name="T1" fmla="*/ 0 h 7452"/>
                <a:gd name="T2" fmla="*/ 927 w 7451"/>
                <a:gd name="T3" fmla="*/ 94 h 7452"/>
                <a:gd name="T4" fmla="*/ 912 w 7451"/>
                <a:gd name="T5" fmla="*/ 187 h 7452"/>
                <a:gd name="T6" fmla="*/ 892 w 7451"/>
                <a:gd name="T7" fmla="*/ 276 h 7452"/>
                <a:gd name="T8" fmla="*/ 858 w 7451"/>
                <a:gd name="T9" fmla="*/ 360 h 7452"/>
                <a:gd name="T10" fmla="*/ 819 w 7451"/>
                <a:gd name="T11" fmla="*/ 443 h 7452"/>
                <a:gd name="T12" fmla="*/ 774 w 7451"/>
                <a:gd name="T13" fmla="*/ 522 h 7452"/>
                <a:gd name="T14" fmla="*/ 720 w 7451"/>
                <a:gd name="T15" fmla="*/ 591 h 7452"/>
                <a:gd name="T16" fmla="*/ 661 w 7451"/>
                <a:gd name="T17" fmla="*/ 655 h 7452"/>
                <a:gd name="T18" fmla="*/ 592 w 7451"/>
                <a:gd name="T19" fmla="*/ 719 h 7452"/>
                <a:gd name="T20" fmla="*/ 523 w 7451"/>
                <a:gd name="T21" fmla="*/ 773 h 7452"/>
                <a:gd name="T22" fmla="*/ 444 w 7451"/>
                <a:gd name="T23" fmla="*/ 818 h 7452"/>
                <a:gd name="T24" fmla="*/ 365 w 7451"/>
                <a:gd name="T25" fmla="*/ 857 h 7452"/>
                <a:gd name="T26" fmla="*/ 276 w 7451"/>
                <a:gd name="T27" fmla="*/ 887 h 7452"/>
                <a:gd name="T28" fmla="*/ 187 w 7451"/>
                <a:gd name="T29" fmla="*/ 911 h 7452"/>
                <a:gd name="T30" fmla="*/ 94 w 7451"/>
                <a:gd name="T31" fmla="*/ 926 h 7452"/>
                <a:gd name="T32" fmla="*/ 0 w 7451"/>
                <a:gd name="T33" fmla="*/ 931 h 7452"/>
                <a:gd name="T34" fmla="*/ 0 w 7451"/>
                <a:gd name="T35" fmla="*/ 749 h 7452"/>
                <a:gd name="T36" fmla="*/ 0 w 7451"/>
                <a:gd name="T37" fmla="*/ 443 h 7452"/>
                <a:gd name="T38" fmla="*/ 0 w 7451"/>
                <a:gd name="T39" fmla="*/ 153 h 7452"/>
                <a:gd name="T40" fmla="*/ 0 w 7451"/>
                <a:gd name="T41" fmla="*/ 0 h 7452"/>
                <a:gd name="T42" fmla="*/ 34 w 7451"/>
                <a:gd name="T43" fmla="*/ 0 h 7452"/>
                <a:gd name="T44" fmla="*/ 84 w 7451"/>
                <a:gd name="T45" fmla="*/ 0 h 7452"/>
                <a:gd name="T46" fmla="*/ 143 w 7451"/>
                <a:gd name="T47" fmla="*/ 0 h 7452"/>
                <a:gd name="T48" fmla="*/ 207 w 7451"/>
                <a:gd name="T49" fmla="*/ 0 h 7452"/>
                <a:gd name="T50" fmla="*/ 276 w 7451"/>
                <a:gd name="T51" fmla="*/ 0 h 7452"/>
                <a:gd name="T52" fmla="*/ 350 w 7451"/>
                <a:gd name="T53" fmla="*/ 0 h 7452"/>
                <a:gd name="T54" fmla="*/ 424 w 7451"/>
                <a:gd name="T55" fmla="*/ 0 h 7452"/>
                <a:gd name="T56" fmla="*/ 503 w 7451"/>
                <a:gd name="T57" fmla="*/ 0 h 7452"/>
                <a:gd name="T58" fmla="*/ 577 w 7451"/>
                <a:gd name="T59" fmla="*/ 0 h 7452"/>
                <a:gd name="T60" fmla="*/ 651 w 7451"/>
                <a:gd name="T61" fmla="*/ 0 h 7452"/>
                <a:gd name="T62" fmla="*/ 720 w 7451"/>
                <a:gd name="T63" fmla="*/ 0 h 7452"/>
                <a:gd name="T64" fmla="*/ 784 w 7451"/>
                <a:gd name="T65" fmla="*/ 0 h 7452"/>
                <a:gd name="T66" fmla="*/ 838 w 7451"/>
                <a:gd name="T67" fmla="*/ 0 h 7452"/>
                <a:gd name="T68" fmla="*/ 883 w 7451"/>
                <a:gd name="T69" fmla="*/ 0 h 7452"/>
                <a:gd name="T70" fmla="*/ 912 w 7451"/>
                <a:gd name="T71" fmla="*/ 0 h 7452"/>
                <a:gd name="T72" fmla="*/ 932 w 7451"/>
                <a:gd name="T73" fmla="*/ 0 h 74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52">
                  <a:moveTo>
                    <a:pt x="7451" y="0"/>
                  </a:moveTo>
                  <a:lnTo>
                    <a:pt x="7412" y="749"/>
                  </a:lnTo>
                  <a:lnTo>
                    <a:pt x="7294" y="1498"/>
                  </a:lnTo>
                  <a:lnTo>
                    <a:pt x="7135" y="2208"/>
                  </a:lnTo>
                  <a:lnTo>
                    <a:pt x="6860" y="2878"/>
                  </a:lnTo>
                  <a:lnTo>
                    <a:pt x="6545" y="3548"/>
                  </a:lnTo>
                  <a:lnTo>
                    <a:pt x="6190" y="4179"/>
                  </a:lnTo>
                  <a:lnTo>
                    <a:pt x="5756" y="4731"/>
                  </a:lnTo>
                  <a:lnTo>
                    <a:pt x="5283" y="5244"/>
                  </a:lnTo>
                  <a:lnTo>
                    <a:pt x="4731" y="5756"/>
                  </a:lnTo>
                  <a:lnTo>
                    <a:pt x="4179" y="6190"/>
                  </a:lnTo>
                  <a:lnTo>
                    <a:pt x="3548" y="6545"/>
                  </a:lnTo>
                  <a:lnTo>
                    <a:pt x="2917" y="6860"/>
                  </a:lnTo>
                  <a:lnTo>
                    <a:pt x="2208" y="7097"/>
                  </a:lnTo>
                  <a:lnTo>
                    <a:pt x="1498" y="7294"/>
                  </a:lnTo>
                  <a:lnTo>
                    <a:pt x="749" y="7412"/>
                  </a:lnTo>
                  <a:lnTo>
                    <a:pt x="0" y="7452"/>
                  </a:lnTo>
                  <a:lnTo>
                    <a:pt x="0" y="5993"/>
                  </a:lnTo>
                  <a:lnTo>
                    <a:pt x="0" y="3548"/>
                  </a:lnTo>
                  <a:lnTo>
                    <a:pt x="0" y="1222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670" y="0"/>
                  </a:lnTo>
                  <a:lnTo>
                    <a:pt x="1144" y="0"/>
                  </a:lnTo>
                  <a:lnTo>
                    <a:pt x="1656" y="0"/>
                  </a:lnTo>
                  <a:lnTo>
                    <a:pt x="2208" y="0"/>
                  </a:lnTo>
                  <a:lnTo>
                    <a:pt x="2798" y="0"/>
                  </a:lnTo>
                  <a:lnTo>
                    <a:pt x="3390" y="0"/>
                  </a:lnTo>
                  <a:lnTo>
                    <a:pt x="4021" y="0"/>
                  </a:lnTo>
                  <a:lnTo>
                    <a:pt x="4612" y="0"/>
                  </a:lnTo>
                  <a:lnTo>
                    <a:pt x="5204" y="0"/>
                  </a:lnTo>
                  <a:lnTo>
                    <a:pt x="5756" y="0"/>
                  </a:lnTo>
                  <a:lnTo>
                    <a:pt x="6268" y="0"/>
                  </a:lnTo>
                  <a:lnTo>
                    <a:pt x="6702" y="0"/>
                  </a:lnTo>
                  <a:lnTo>
                    <a:pt x="7057" y="0"/>
                  </a:lnTo>
                  <a:lnTo>
                    <a:pt x="7294" y="0"/>
                  </a:lnTo>
                  <a:lnTo>
                    <a:pt x="7451" y="0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688" name="Freeform 14">
              <a:extLst>
                <a:ext uri="{FF2B5EF4-FFF2-40B4-BE49-F238E27FC236}">
                  <a16:creationId xmlns:a16="http://schemas.microsoft.com/office/drawing/2014/main" id="{722E1D1C-618D-47E2-915F-F6D05B462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" y="3294"/>
              <a:ext cx="936" cy="931"/>
            </a:xfrm>
            <a:custGeom>
              <a:avLst/>
              <a:gdLst>
                <a:gd name="T0" fmla="*/ 936 w 7491"/>
                <a:gd name="T1" fmla="*/ 931 h 7452"/>
                <a:gd name="T2" fmla="*/ 842 w 7491"/>
                <a:gd name="T3" fmla="*/ 926 h 7452"/>
                <a:gd name="T4" fmla="*/ 749 w 7491"/>
                <a:gd name="T5" fmla="*/ 911 h 7452"/>
                <a:gd name="T6" fmla="*/ 655 w 7491"/>
                <a:gd name="T7" fmla="*/ 887 h 7452"/>
                <a:gd name="T8" fmla="*/ 571 w 7491"/>
                <a:gd name="T9" fmla="*/ 857 h 7452"/>
                <a:gd name="T10" fmla="*/ 488 w 7491"/>
                <a:gd name="T11" fmla="*/ 818 h 7452"/>
                <a:gd name="T12" fmla="*/ 414 w 7491"/>
                <a:gd name="T13" fmla="*/ 773 h 7452"/>
                <a:gd name="T14" fmla="*/ 340 w 7491"/>
                <a:gd name="T15" fmla="*/ 719 h 7452"/>
                <a:gd name="T16" fmla="*/ 276 w 7491"/>
                <a:gd name="T17" fmla="*/ 655 h 7452"/>
                <a:gd name="T18" fmla="*/ 212 w 7491"/>
                <a:gd name="T19" fmla="*/ 591 h 7452"/>
                <a:gd name="T20" fmla="*/ 158 w 7491"/>
                <a:gd name="T21" fmla="*/ 522 h 7452"/>
                <a:gd name="T22" fmla="*/ 113 w 7491"/>
                <a:gd name="T23" fmla="*/ 443 h 7452"/>
                <a:gd name="T24" fmla="*/ 74 w 7491"/>
                <a:gd name="T25" fmla="*/ 360 h 7452"/>
                <a:gd name="T26" fmla="*/ 44 w 7491"/>
                <a:gd name="T27" fmla="*/ 276 h 7452"/>
                <a:gd name="T28" fmla="*/ 20 w 7491"/>
                <a:gd name="T29" fmla="*/ 187 h 7452"/>
                <a:gd name="T30" fmla="*/ 5 w 7491"/>
                <a:gd name="T31" fmla="*/ 94 h 7452"/>
                <a:gd name="T32" fmla="*/ 0 w 7491"/>
                <a:gd name="T33" fmla="*/ 0 h 7452"/>
                <a:gd name="T34" fmla="*/ 30 w 7491"/>
                <a:gd name="T35" fmla="*/ 0 h 7452"/>
                <a:gd name="T36" fmla="*/ 69 w 7491"/>
                <a:gd name="T37" fmla="*/ 0 h 7452"/>
                <a:gd name="T38" fmla="*/ 123 w 7491"/>
                <a:gd name="T39" fmla="*/ 0 h 7452"/>
                <a:gd name="T40" fmla="*/ 182 w 7491"/>
                <a:gd name="T41" fmla="*/ 0 h 7452"/>
                <a:gd name="T42" fmla="*/ 256 w 7491"/>
                <a:gd name="T43" fmla="*/ 0 h 7452"/>
                <a:gd name="T44" fmla="*/ 330 w 7491"/>
                <a:gd name="T45" fmla="*/ 0 h 7452"/>
                <a:gd name="T46" fmla="*/ 409 w 7491"/>
                <a:gd name="T47" fmla="*/ 0 h 7452"/>
                <a:gd name="T48" fmla="*/ 488 w 7491"/>
                <a:gd name="T49" fmla="*/ 0 h 7452"/>
                <a:gd name="T50" fmla="*/ 567 w 7491"/>
                <a:gd name="T51" fmla="*/ 0 h 7452"/>
                <a:gd name="T52" fmla="*/ 645 w 7491"/>
                <a:gd name="T53" fmla="*/ 0 h 7452"/>
                <a:gd name="T54" fmla="*/ 714 w 7491"/>
                <a:gd name="T55" fmla="*/ 0 h 7452"/>
                <a:gd name="T56" fmla="*/ 783 w 7491"/>
                <a:gd name="T57" fmla="*/ 0 h 7452"/>
                <a:gd name="T58" fmla="*/ 837 w 7491"/>
                <a:gd name="T59" fmla="*/ 0 h 7452"/>
                <a:gd name="T60" fmla="*/ 887 w 7491"/>
                <a:gd name="T61" fmla="*/ 0 h 7452"/>
                <a:gd name="T62" fmla="*/ 916 w 7491"/>
                <a:gd name="T63" fmla="*/ 0 h 7452"/>
                <a:gd name="T64" fmla="*/ 936 w 7491"/>
                <a:gd name="T65" fmla="*/ 0 h 7452"/>
                <a:gd name="T66" fmla="*/ 936 w 7491"/>
                <a:gd name="T67" fmla="*/ 202 h 7452"/>
                <a:gd name="T68" fmla="*/ 936 w 7491"/>
                <a:gd name="T69" fmla="*/ 502 h 7452"/>
                <a:gd name="T70" fmla="*/ 936 w 7491"/>
                <a:gd name="T71" fmla="*/ 778 h 7452"/>
                <a:gd name="T72" fmla="*/ 936 w 7491"/>
                <a:gd name="T73" fmla="*/ 931 h 74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91" h="7452">
                  <a:moveTo>
                    <a:pt x="7491" y="7452"/>
                  </a:moveTo>
                  <a:lnTo>
                    <a:pt x="6742" y="7412"/>
                  </a:lnTo>
                  <a:lnTo>
                    <a:pt x="5992" y="7294"/>
                  </a:lnTo>
                  <a:lnTo>
                    <a:pt x="5243" y="7097"/>
                  </a:lnTo>
                  <a:lnTo>
                    <a:pt x="4573" y="6860"/>
                  </a:lnTo>
                  <a:lnTo>
                    <a:pt x="3903" y="6545"/>
                  </a:lnTo>
                  <a:lnTo>
                    <a:pt x="3312" y="6190"/>
                  </a:lnTo>
                  <a:lnTo>
                    <a:pt x="2720" y="5756"/>
                  </a:lnTo>
                  <a:lnTo>
                    <a:pt x="2208" y="5244"/>
                  </a:lnTo>
                  <a:lnTo>
                    <a:pt x="1695" y="4731"/>
                  </a:lnTo>
                  <a:lnTo>
                    <a:pt x="1261" y="4179"/>
                  </a:lnTo>
                  <a:lnTo>
                    <a:pt x="906" y="3548"/>
                  </a:lnTo>
                  <a:lnTo>
                    <a:pt x="591" y="2878"/>
                  </a:lnTo>
                  <a:lnTo>
                    <a:pt x="354" y="2208"/>
                  </a:lnTo>
                  <a:lnTo>
                    <a:pt x="157" y="1498"/>
                  </a:lnTo>
                  <a:lnTo>
                    <a:pt x="39" y="749"/>
                  </a:lnTo>
                  <a:lnTo>
                    <a:pt x="0" y="0"/>
                  </a:lnTo>
                  <a:lnTo>
                    <a:pt x="237" y="0"/>
                  </a:lnTo>
                  <a:lnTo>
                    <a:pt x="552" y="0"/>
                  </a:lnTo>
                  <a:lnTo>
                    <a:pt x="986" y="0"/>
                  </a:lnTo>
                  <a:lnTo>
                    <a:pt x="1458" y="0"/>
                  </a:lnTo>
                  <a:lnTo>
                    <a:pt x="2050" y="0"/>
                  </a:lnTo>
                  <a:lnTo>
                    <a:pt x="2642" y="0"/>
                  </a:lnTo>
                  <a:lnTo>
                    <a:pt x="3272" y="0"/>
                  </a:lnTo>
                  <a:lnTo>
                    <a:pt x="3903" y="0"/>
                  </a:lnTo>
                  <a:lnTo>
                    <a:pt x="4534" y="0"/>
                  </a:lnTo>
                  <a:lnTo>
                    <a:pt x="5165" y="0"/>
                  </a:lnTo>
                  <a:lnTo>
                    <a:pt x="5717" y="0"/>
                  </a:lnTo>
                  <a:lnTo>
                    <a:pt x="6269" y="0"/>
                  </a:lnTo>
                  <a:lnTo>
                    <a:pt x="6702" y="0"/>
                  </a:lnTo>
                  <a:lnTo>
                    <a:pt x="7096" y="0"/>
                  </a:lnTo>
                  <a:lnTo>
                    <a:pt x="7333" y="0"/>
                  </a:lnTo>
                  <a:lnTo>
                    <a:pt x="7491" y="0"/>
                  </a:lnTo>
                  <a:lnTo>
                    <a:pt x="7491" y="1616"/>
                  </a:lnTo>
                  <a:lnTo>
                    <a:pt x="7491" y="4022"/>
                  </a:lnTo>
                  <a:lnTo>
                    <a:pt x="7491" y="6230"/>
                  </a:lnTo>
                  <a:lnTo>
                    <a:pt x="7491" y="7452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689" name="Freeform 15">
              <a:extLst>
                <a:ext uri="{FF2B5EF4-FFF2-40B4-BE49-F238E27FC236}">
                  <a16:creationId xmlns:a16="http://schemas.microsoft.com/office/drawing/2014/main" id="{5030E8F3-A770-4476-990B-4E637666D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" y="2357"/>
              <a:ext cx="932" cy="937"/>
            </a:xfrm>
            <a:custGeom>
              <a:avLst/>
              <a:gdLst>
                <a:gd name="T0" fmla="*/ 0 w 7451"/>
                <a:gd name="T1" fmla="*/ 932 h 7491"/>
                <a:gd name="T2" fmla="*/ 5 w 7451"/>
                <a:gd name="T3" fmla="*/ 838 h 7491"/>
                <a:gd name="T4" fmla="*/ 20 w 7451"/>
                <a:gd name="T5" fmla="*/ 745 h 7491"/>
                <a:gd name="T6" fmla="*/ 44 w 7451"/>
                <a:gd name="T7" fmla="*/ 656 h 7491"/>
                <a:gd name="T8" fmla="*/ 74 w 7451"/>
                <a:gd name="T9" fmla="*/ 572 h 7491"/>
                <a:gd name="T10" fmla="*/ 113 w 7451"/>
                <a:gd name="T11" fmla="*/ 488 h 7491"/>
                <a:gd name="T12" fmla="*/ 158 w 7451"/>
                <a:gd name="T13" fmla="*/ 409 h 7491"/>
                <a:gd name="T14" fmla="*/ 212 w 7451"/>
                <a:gd name="T15" fmla="*/ 340 h 7491"/>
                <a:gd name="T16" fmla="*/ 276 w 7451"/>
                <a:gd name="T17" fmla="*/ 271 h 7491"/>
                <a:gd name="T18" fmla="*/ 340 w 7451"/>
                <a:gd name="T19" fmla="*/ 212 h 7491"/>
                <a:gd name="T20" fmla="*/ 409 w 7451"/>
                <a:gd name="T21" fmla="*/ 158 h 7491"/>
                <a:gd name="T22" fmla="*/ 488 w 7451"/>
                <a:gd name="T23" fmla="*/ 113 h 7491"/>
                <a:gd name="T24" fmla="*/ 572 w 7451"/>
                <a:gd name="T25" fmla="*/ 74 h 7491"/>
                <a:gd name="T26" fmla="*/ 656 w 7451"/>
                <a:gd name="T27" fmla="*/ 44 h 7491"/>
                <a:gd name="T28" fmla="*/ 745 w 7451"/>
                <a:gd name="T29" fmla="*/ 20 h 7491"/>
                <a:gd name="T30" fmla="*/ 838 w 7451"/>
                <a:gd name="T31" fmla="*/ 5 h 7491"/>
                <a:gd name="T32" fmla="*/ 932 w 7451"/>
                <a:gd name="T33" fmla="*/ 0 h 7491"/>
                <a:gd name="T34" fmla="*/ 932 w 7451"/>
                <a:gd name="T35" fmla="*/ 182 h 7491"/>
                <a:gd name="T36" fmla="*/ 932 w 7451"/>
                <a:gd name="T37" fmla="*/ 488 h 7491"/>
                <a:gd name="T38" fmla="*/ 932 w 7451"/>
                <a:gd name="T39" fmla="*/ 784 h 7491"/>
                <a:gd name="T40" fmla="*/ 932 w 7451"/>
                <a:gd name="T41" fmla="*/ 937 h 7491"/>
                <a:gd name="T42" fmla="*/ 898 w 7451"/>
                <a:gd name="T43" fmla="*/ 937 h 7491"/>
                <a:gd name="T44" fmla="*/ 848 w 7451"/>
                <a:gd name="T45" fmla="*/ 937 h 7491"/>
                <a:gd name="T46" fmla="*/ 794 w 7451"/>
                <a:gd name="T47" fmla="*/ 937 h 7491"/>
                <a:gd name="T48" fmla="*/ 730 w 7451"/>
                <a:gd name="T49" fmla="*/ 937 h 7491"/>
                <a:gd name="T50" fmla="*/ 661 w 7451"/>
                <a:gd name="T51" fmla="*/ 937 h 7491"/>
                <a:gd name="T52" fmla="*/ 587 w 7451"/>
                <a:gd name="T53" fmla="*/ 937 h 7491"/>
                <a:gd name="T54" fmla="*/ 508 w 7451"/>
                <a:gd name="T55" fmla="*/ 937 h 7491"/>
                <a:gd name="T56" fmla="*/ 429 w 7451"/>
                <a:gd name="T57" fmla="*/ 932 h 7491"/>
                <a:gd name="T58" fmla="*/ 355 w 7451"/>
                <a:gd name="T59" fmla="*/ 932 h 7491"/>
                <a:gd name="T60" fmla="*/ 281 w 7451"/>
                <a:gd name="T61" fmla="*/ 932 h 7491"/>
                <a:gd name="T62" fmla="*/ 212 w 7451"/>
                <a:gd name="T63" fmla="*/ 932 h 7491"/>
                <a:gd name="T64" fmla="*/ 153 w 7451"/>
                <a:gd name="T65" fmla="*/ 932 h 7491"/>
                <a:gd name="T66" fmla="*/ 99 w 7451"/>
                <a:gd name="T67" fmla="*/ 932 h 7491"/>
                <a:gd name="T68" fmla="*/ 54 w 7451"/>
                <a:gd name="T69" fmla="*/ 932 h 7491"/>
                <a:gd name="T70" fmla="*/ 20 w 7451"/>
                <a:gd name="T71" fmla="*/ 932 h 7491"/>
                <a:gd name="T72" fmla="*/ 0 w 7451"/>
                <a:gd name="T73" fmla="*/ 932 h 749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91">
                  <a:moveTo>
                    <a:pt x="0" y="7451"/>
                  </a:moveTo>
                  <a:lnTo>
                    <a:pt x="39" y="6702"/>
                  </a:lnTo>
                  <a:lnTo>
                    <a:pt x="157" y="5953"/>
                  </a:lnTo>
                  <a:lnTo>
                    <a:pt x="354" y="5243"/>
                  </a:lnTo>
                  <a:lnTo>
                    <a:pt x="591" y="4573"/>
                  </a:lnTo>
                  <a:lnTo>
                    <a:pt x="906" y="3903"/>
                  </a:lnTo>
                  <a:lnTo>
                    <a:pt x="1261" y="3272"/>
                  </a:lnTo>
                  <a:lnTo>
                    <a:pt x="1695" y="2720"/>
                  </a:lnTo>
                  <a:lnTo>
                    <a:pt x="2208" y="2168"/>
                  </a:lnTo>
                  <a:lnTo>
                    <a:pt x="2720" y="1695"/>
                  </a:lnTo>
                  <a:lnTo>
                    <a:pt x="3272" y="1261"/>
                  </a:lnTo>
                  <a:lnTo>
                    <a:pt x="3903" y="906"/>
                  </a:lnTo>
                  <a:lnTo>
                    <a:pt x="4573" y="591"/>
                  </a:lnTo>
                  <a:lnTo>
                    <a:pt x="5243" y="354"/>
                  </a:lnTo>
                  <a:lnTo>
                    <a:pt x="5953" y="157"/>
                  </a:lnTo>
                  <a:lnTo>
                    <a:pt x="6702" y="39"/>
                  </a:lnTo>
                  <a:lnTo>
                    <a:pt x="7451" y="0"/>
                  </a:lnTo>
                  <a:lnTo>
                    <a:pt x="7451" y="1459"/>
                  </a:lnTo>
                  <a:lnTo>
                    <a:pt x="7451" y="3903"/>
                  </a:lnTo>
                  <a:lnTo>
                    <a:pt x="7451" y="6269"/>
                  </a:lnTo>
                  <a:lnTo>
                    <a:pt x="7451" y="7491"/>
                  </a:lnTo>
                  <a:lnTo>
                    <a:pt x="7176" y="7491"/>
                  </a:lnTo>
                  <a:lnTo>
                    <a:pt x="6781" y="7491"/>
                  </a:lnTo>
                  <a:lnTo>
                    <a:pt x="6347" y="7491"/>
                  </a:lnTo>
                  <a:lnTo>
                    <a:pt x="5835" y="7491"/>
                  </a:lnTo>
                  <a:lnTo>
                    <a:pt x="5283" y="7491"/>
                  </a:lnTo>
                  <a:lnTo>
                    <a:pt x="4691" y="7491"/>
                  </a:lnTo>
                  <a:lnTo>
                    <a:pt x="4061" y="7491"/>
                  </a:lnTo>
                  <a:lnTo>
                    <a:pt x="3430" y="7451"/>
                  </a:lnTo>
                  <a:lnTo>
                    <a:pt x="2839" y="7451"/>
                  </a:lnTo>
                  <a:lnTo>
                    <a:pt x="2247" y="7451"/>
                  </a:lnTo>
                  <a:lnTo>
                    <a:pt x="1695" y="7451"/>
                  </a:lnTo>
                  <a:lnTo>
                    <a:pt x="1223" y="7451"/>
                  </a:lnTo>
                  <a:lnTo>
                    <a:pt x="789" y="7451"/>
                  </a:lnTo>
                  <a:lnTo>
                    <a:pt x="434" y="7451"/>
                  </a:lnTo>
                  <a:lnTo>
                    <a:pt x="157" y="7451"/>
                  </a:lnTo>
                  <a:lnTo>
                    <a:pt x="0" y="7451"/>
                  </a:lnTo>
                  <a:close/>
                </a:path>
              </a:pathLst>
            </a:custGeom>
            <a:solidFill>
              <a:srgbClr val="E5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690" name="Freeform 16">
              <a:extLst>
                <a:ext uri="{FF2B5EF4-FFF2-40B4-BE49-F238E27FC236}">
                  <a16:creationId xmlns:a16="http://schemas.microsoft.com/office/drawing/2014/main" id="{6CF3B75A-DADC-4BD0-A817-AE6F1B5D1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2357"/>
              <a:ext cx="932" cy="932"/>
            </a:xfrm>
            <a:custGeom>
              <a:avLst/>
              <a:gdLst>
                <a:gd name="T0" fmla="*/ 0 w 7451"/>
                <a:gd name="T1" fmla="*/ 0 h 7451"/>
                <a:gd name="T2" fmla="*/ 94 w 7451"/>
                <a:gd name="T3" fmla="*/ 5 h 7451"/>
                <a:gd name="T4" fmla="*/ 187 w 7451"/>
                <a:gd name="T5" fmla="*/ 20 h 7451"/>
                <a:gd name="T6" fmla="*/ 276 w 7451"/>
                <a:gd name="T7" fmla="*/ 44 h 7451"/>
                <a:gd name="T8" fmla="*/ 365 w 7451"/>
                <a:gd name="T9" fmla="*/ 74 h 7451"/>
                <a:gd name="T10" fmla="*/ 444 w 7451"/>
                <a:gd name="T11" fmla="*/ 113 h 7451"/>
                <a:gd name="T12" fmla="*/ 523 w 7451"/>
                <a:gd name="T13" fmla="*/ 158 h 7451"/>
                <a:gd name="T14" fmla="*/ 592 w 7451"/>
                <a:gd name="T15" fmla="*/ 212 h 7451"/>
                <a:gd name="T16" fmla="*/ 661 w 7451"/>
                <a:gd name="T17" fmla="*/ 271 h 7451"/>
                <a:gd name="T18" fmla="*/ 720 w 7451"/>
                <a:gd name="T19" fmla="*/ 340 h 7451"/>
                <a:gd name="T20" fmla="*/ 774 w 7451"/>
                <a:gd name="T21" fmla="*/ 409 h 7451"/>
                <a:gd name="T22" fmla="*/ 819 w 7451"/>
                <a:gd name="T23" fmla="*/ 488 h 7451"/>
                <a:gd name="T24" fmla="*/ 858 w 7451"/>
                <a:gd name="T25" fmla="*/ 572 h 7451"/>
                <a:gd name="T26" fmla="*/ 892 w 7451"/>
                <a:gd name="T27" fmla="*/ 656 h 7451"/>
                <a:gd name="T28" fmla="*/ 912 w 7451"/>
                <a:gd name="T29" fmla="*/ 745 h 7451"/>
                <a:gd name="T30" fmla="*/ 927 w 7451"/>
                <a:gd name="T31" fmla="*/ 838 h 7451"/>
                <a:gd name="T32" fmla="*/ 932 w 7451"/>
                <a:gd name="T33" fmla="*/ 932 h 7451"/>
                <a:gd name="T34" fmla="*/ 902 w 7451"/>
                <a:gd name="T35" fmla="*/ 932 h 7451"/>
                <a:gd name="T36" fmla="*/ 863 w 7451"/>
                <a:gd name="T37" fmla="*/ 932 h 7451"/>
                <a:gd name="T38" fmla="*/ 809 w 7451"/>
                <a:gd name="T39" fmla="*/ 932 h 7451"/>
                <a:gd name="T40" fmla="*/ 750 w 7451"/>
                <a:gd name="T41" fmla="*/ 932 h 7451"/>
                <a:gd name="T42" fmla="*/ 676 w 7451"/>
                <a:gd name="T43" fmla="*/ 932 h 7451"/>
                <a:gd name="T44" fmla="*/ 602 w 7451"/>
                <a:gd name="T45" fmla="*/ 932 h 7451"/>
                <a:gd name="T46" fmla="*/ 523 w 7451"/>
                <a:gd name="T47" fmla="*/ 932 h 7451"/>
                <a:gd name="T48" fmla="*/ 444 w 7451"/>
                <a:gd name="T49" fmla="*/ 932 h 7451"/>
                <a:gd name="T50" fmla="*/ 365 w 7451"/>
                <a:gd name="T51" fmla="*/ 932 h 7451"/>
                <a:gd name="T52" fmla="*/ 286 w 7451"/>
                <a:gd name="T53" fmla="*/ 932 h 7451"/>
                <a:gd name="T54" fmla="*/ 217 w 7451"/>
                <a:gd name="T55" fmla="*/ 932 h 7451"/>
                <a:gd name="T56" fmla="*/ 153 w 7451"/>
                <a:gd name="T57" fmla="*/ 932 h 7451"/>
                <a:gd name="T58" fmla="*/ 94 w 7451"/>
                <a:gd name="T59" fmla="*/ 932 h 7451"/>
                <a:gd name="T60" fmla="*/ 49 w 7451"/>
                <a:gd name="T61" fmla="*/ 932 h 7451"/>
                <a:gd name="T62" fmla="*/ 20 w 7451"/>
                <a:gd name="T63" fmla="*/ 932 h 7451"/>
                <a:gd name="T64" fmla="*/ 0 w 7451"/>
                <a:gd name="T65" fmla="*/ 932 h 7451"/>
                <a:gd name="T66" fmla="*/ 0 w 7451"/>
                <a:gd name="T67" fmla="*/ 730 h 7451"/>
                <a:gd name="T68" fmla="*/ 0 w 7451"/>
                <a:gd name="T69" fmla="*/ 429 h 7451"/>
                <a:gd name="T70" fmla="*/ 0 w 7451"/>
                <a:gd name="T71" fmla="*/ 153 h 7451"/>
                <a:gd name="T72" fmla="*/ 0 w 7451"/>
                <a:gd name="T73" fmla="*/ 0 h 745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51">
                  <a:moveTo>
                    <a:pt x="0" y="0"/>
                  </a:moveTo>
                  <a:lnTo>
                    <a:pt x="749" y="39"/>
                  </a:lnTo>
                  <a:lnTo>
                    <a:pt x="1498" y="157"/>
                  </a:lnTo>
                  <a:lnTo>
                    <a:pt x="2208" y="354"/>
                  </a:lnTo>
                  <a:lnTo>
                    <a:pt x="2917" y="591"/>
                  </a:lnTo>
                  <a:lnTo>
                    <a:pt x="3548" y="906"/>
                  </a:lnTo>
                  <a:lnTo>
                    <a:pt x="4179" y="1261"/>
                  </a:lnTo>
                  <a:lnTo>
                    <a:pt x="4731" y="1695"/>
                  </a:lnTo>
                  <a:lnTo>
                    <a:pt x="5283" y="2168"/>
                  </a:lnTo>
                  <a:lnTo>
                    <a:pt x="5756" y="2720"/>
                  </a:lnTo>
                  <a:lnTo>
                    <a:pt x="6190" y="3272"/>
                  </a:lnTo>
                  <a:lnTo>
                    <a:pt x="6545" y="3903"/>
                  </a:lnTo>
                  <a:lnTo>
                    <a:pt x="6860" y="4573"/>
                  </a:lnTo>
                  <a:lnTo>
                    <a:pt x="7135" y="5243"/>
                  </a:lnTo>
                  <a:lnTo>
                    <a:pt x="7294" y="5953"/>
                  </a:lnTo>
                  <a:lnTo>
                    <a:pt x="7412" y="6702"/>
                  </a:lnTo>
                  <a:lnTo>
                    <a:pt x="7451" y="7451"/>
                  </a:lnTo>
                  <a:lnTo>
                    <a:pt x="7214" y="7451"/>
                  </a:lnTo>
                  <a:lnTo>
                    <a:pt x="6899" y="7451"/>
                  </a:lnTo>
                  <a:lnTo>
                    <a:pt x="6465" y="7451"/>
                  </a:lnTo>
                  <a:lnTo>
                    <a:pt x="5993" y="7451"/>
                  </a:lnTo>
                  <a:lnTo>
                    <a:pt x="5401" y="7451"/>
                  </a:lnTo>
                  <a:lnTo>
                    <a:pt x="4809" y="7451"/>
                  </a:lnTo>
                  <a:lnTo>
                    <a:pt x="4179" y="7451"/>
                  </a:lnTo>
                  <a:lnTo>
                    <a:pt x="3548" y="7451"/>
                  </a:lnTo>
                  <a:lnTo>
                    <a:pt x="2917" y="7451"/>
                  </a:lnTo>
                  <a:lnTo>
                    <a:pt x="2286" y="7451"/>
                  </a:lnTo>
                  <a:lnTo>
                    <a:pt x="1734" y="7451"/>
                  </a:lnTo>
                  <a:lnTo>
                    <a:pt x="1222" y="7451"/>
                  </a:lnTo>
                  <a:lnTo>
                    <a:pt x="749" y="7451"/>
                  </a:lnTo>
                  <a:lnTo>
                    <a:pt x="394" y="7451"/>
                  </a:lnTo>
                  <a:lnTo>
                    <a:pt x="157" y="7451"/>
                  </a:lnTo>
                  <a:lnTo>
                    <a:pt x="0" y="7451"/>
                  </a:lnTo>
                  <a:lnTo>
                    <a:pt x="0" y="5835"/>
                  </a:lnTo>
                  <a:lnTo>
                    <a:pt x="0" y="3430"/>
                  </a:lnTo>
                  <a:lnTo>
                    <a:pt x="0" y="12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691" name="Freeform 17">
              <a:extLst>
                <a:ext uri="{FF2B5EF4-FFF2-40B4-BE49-F238E27FC236}">
                  <a16:creationId xmlns:a16="http://schemas.microsoft.com/office/drawing/2014/main" id="{4166D225-163E-44A5-B435-A2FB56FF7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" y="2648"/>
              <a:ext cx="1266" cy="1267"/>
            </a:xfrm>
            <a:custGeom>
              <a:avLst/>
              <a:gdLst>
                <a:gd name="T0" fmla="*/ 635 w 10132"/>
                <a:gd name="T1" fmla="*/ 0 h 10133"/>
                <a:gd name="T2" fmla="*/ 0 w 10132"/>
                <a:gd name="T3" fmla="*/ 636 h 10133"/>
                <a:gd name="T4" fmla="*/ 635 w 10132"/>
                <a:gd name="T5" fmla="*/ 1267 h 10133"/>
                <a:gd name="T6" fmla="*/ 1266 w 10132"/>
                <a:gd name="T7" fmla="*/ 636 h 10133"/>
                <a:gd name="T8" fmla="*/ 635 w 10132"/>
                <a:gd name="T9" fmla="*/ 0 h 101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132" h="10133">
                  <a:moveTo>
                    <a:pt x="5086" y="0"/>
                  </a:moveTo>
                  <a:lnTo>
                    <a:pt x="0" y="5086"/>
                  </a:lnTo>
                  <a:lnTo>
                    <a:pt x="5086" y="10133"/>
                  </a:lnTo>
                  <a:lnTo>
                    <a:pt x="10132" y="5086"/>
                  </a:lnTo>
                  <a:lnTo>
                    <a:pt x="5086" y="0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91954" name="Rectangle 18">
            <a:extLst>
              <a:ext uri="{FF2B5EF4-FFF2-40B4-BE49-F238E27FC236}">
                <a16:creationId xmlns:a16="http://schemas.microsoft.com/office/drawing/2014/main" id="{7B455A7D-DE77-4E04-975E-CD96B64A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863" y="668338"/>
            <a:ext cx="7615237" cy="58578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3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GRASAS:</a:t>
            </a:r>
            <a:r>
              <a:rPr lang="es-PR" altLang="en-US" sz="3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Recomendaciones Dietéticas</a:t>
            </a:r>
          </a:p>
        </p:txBody>
      </p:sp>
      <p:sp>
        <p:nvSpPr>
          <p:cNvPr id="156680" name="Rectangle 19">
            <a:extLst>
              <a:ext uri="{FF2B5EF4-FFF2-40B4-BE49-F238E27FC236}">
                <a16:creationId xmlns:a16="http://schemas.microsoft.com/office/drawing/2014/main" id="{4CC598ED-DABD-4206-97BD-9D4865CA2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389063"/>
            <a:ext cx="76962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n-US" sz="2900" b="1" i="1">
                <a:solidFill>
                  <a:srgbClr val="000000"/>
                </a:solidFill>
                <a:latin typeface="Trebuchet MS" panose="020B0603020202020204" pitchFamily="34" charset="0"/>
              </a:rPr>
              <a:t>ATLETAS Y PERSONAS ACTIVAS:</a:t>
            </a:r>
            <a:r>
              <a:rPr lang="es-PR" altLang="en-US" sz="2100" b="1" i="1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endParaRPr lang="es-PR" altLang="en-US" sz="210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>
            <a:extLst>
              <a:ext uri="{FF2B5EF4-FFF2-40B4-BE49-F238E27FC236}">
                <a16:creationId xmlns:a16="http://schemas.microsoft.com/office/drawing/2014/main" id="{A97CC677-E4A8-4C67-8A13-8248E03B2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919163"/>
            <a:ext cx="76962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n-US" sz="2100" b="1" i="1">
                <a:solidFill>
                  <a:srgbClr val="000000"/>
                </a:solidFill>
                <a:latin typeface="Trebuchet MS" panose="020B0603020202020204" pitchFamily="34" charset="0"/>
              </a:rPr>
              <a:t>ATLETAS Y PERSONAS ACTIVAS: </a:t>
            </a:r>
            <a:endParaRPr lang="es-PR" altLang="en-US" sz="210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193987" name="Rectangle 3">
            <a:extLst>
              <a:ext uri="{FF2B5EF4-FFF2-40B4-BE49-F238E27FC236}">
                <a16:creationId xmlns:a16="http://schemas.microsoft.com/office/drawing/2014/main" id="{86045FAB-E417-48CE-B4D1-B7AFB38A5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404813"/>
            <a:ext cx="7615238" cy="58578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3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GRASAS:</a:t>
            </a:r>
            <a:r>
              <a:rPr lang="es-PR" altLang="en-US" sz="3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Recomendaciones Dietéticas</a:t>
            </a:r>
          </a:p>
        </p:txBody>
      </p:sp>
      <p:sp>
        <p:nvSpPr>
          <p:cNvPr id="158724" name="Text Box 4">
            <a:extLst>
              <a:ext uri="{FF2B5EF4-FFF2-40B4-BE49-F238E27FC236}">
                <a16:creationId xmlns:a16="http://schemas.microsoft.com/office/drawing/2014/main" id="{D89CB4AD-ADD0-4226-A4FB-A1C9804F7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149975"/>
            <a:ext cx="8496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NOTA:</a:t>
            </a: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t> Adaptado de: </a:t>
            </a:r>
            <a:r>
              <a:rPr lang="en-US" altLang="en-US" sz="1200" b="1" i="1">
                <a:solidFill>
                  <a:srgbClr val="000000"/>
                </a:solidFill>
                <a:latin typeface="Arial" panose="020B0604020202020204" pitchFamily="34" charset="0"/>
              </a:rPr>
              <a:t>Sports and Fitness Nutrition</a:t>
            </a: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t>. (p. 167), por R. E. C., Wildman &amp; B. S., Millar, 2004, Belmont, CA: Wadsworth/Thomson Learning. Copyright 2004 por Wadsworth, a division of Thomson Learning, Inc.</a:t>
            </a:r>
          </a:p>
        </p:txBody>
      </p:sp>
      <p:grpSp>
        <p:nvGrpSpPr>
          <p:cNvPr id="158725" name="Group 5">
            <a:extLst>
              <a:ext uri="{FF2B5EF4-FFF2-40B4-BE49-F238E27FC236}">
                <a16:creationId xmlns:a16="http://schemas.microsoft.com/office/drawing/2014/main" id="{08E101E8-28B8-4BDA-8044-16DE0B9863D0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1709738"/>
            <a:ext cx="8532813" cy="4470400"/>
            <a:chOff x="204" y="1207"/>
            <a:chExt cx="5375" cy="2816"/>
          </a:xfrm>
        </p:grpSpPr>
        <p:sp>
          <p:nvSpPr>
            <p:cNvPr id="158727" name="AutoShape 6">
              <a:extLst>
                <a:ext uri="{FF2B5EF4-FFF2-40B4-BE49-F238E27FC236}">
                  <a16:creationId xmlns:a16="http://schemas.microsoft.com/office/drawing/2014/main" id="{DB347C75-C639-4A97-A41D-93144EEDE38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4" y="1207"/>
              <a:ext cx="5375" cy="2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8728" name="Group 7">
              <a:extLst>
                <a:ext uri="{FF2B5EF4-FFF2-40B4-BE49-F238E27FC236}">
                  <a16:creationId xmlns:a16="http://schemas.microsoft.com/office/drawing/2014/main" id="{F686D810-6678-40FD-9CEC-74EE8E70FA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" y="1214"/>
              <a:ext cx="5360" cy="2805"/>
              <a:chOff x="213" y="1214"/>
              <a:chExt cx="5360" cy="2805"/>
            </a:xfrm>
          </p:grpSpPr>
          <p:sp>
            <p:nvSpPr>
              <p:cNvPr id="159699" name="Rectangle 8">
                <a:extLst>
                  <a:ext uri="{FF2B5EF4-FFF2-40B4-BE49-F238E27FC236}">
                    <a16:creationId xmlns:a16="http://schemas.microsoft.com/office/drawing/2014/main" id="{C82E3E6A-2140-438B-9921-105624C385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" y="1268"/>
                <a:ext cx="5252" cy="2697"/>
              </a:xfrm>
              <a:prstGeom prst="rect">
                <a:avLst/>
              </a:prstGeom>
              <a:solidFill>
                <a:srgbClr val="FFFF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00" name="Freeform 9">
                <a:extLst>
                  <a:ext uri="{FF2B5EF4-FFF2-40B4-BE49-F238E27FC236}">
                    <a16:creationId xmlns:a16="http://schemas.microsoft.com/office/drawing/2014/main" id="{F23B51C7-600E-4D9D-9CB5-B75602D214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" y="1214"/>
                <a:ext cx="54" cy="2805"/>
              </a:xfrm>
              <a:custGeom>
                <a:avLst/>
                <a:gdLst>
                  <a:gd name="T0" fmla="*/ 0 w 164"/>
                  <a:gd name="T1" fmla="*/ 0 h 8415"/>
                  <a:gd name="T2" fmla="*/ 54 w 164"/>
                  <a:gd name="T3" fmla="*/ 54 h 8415"/>
                  <a:gd name="T4" fmla="*/ 54 w 164"/>
                  <a:gd name="T5" fmla="*/ 2751 h 8415"/>
                  <a:gd name="T6" fmla="*/ 0 w 164"/>
                  <a:gd name="T7" fmla="*/ 2805 h 8415"/>
                  <a:gd name="T8" fmla="*/ 0 w 164"/>
                  <a:gd name="T9" fmla="*/ 0 h 84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4" h="8415">
                    <a:moveTo>
                      <a:pt x="0" y="0"/>
                    </a:moveTo>
                    <a:lnTo>
                      <a:pt x="164" y="163"/>
                    </a:lnTo>
                    <a:lnTo>
                      <a:pt x="164" y="8252"/>
                    </a:lnTo>
                    <a:lnTo>
                      <a:pt x="0" y="84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A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701" name="Freeform 10">
                <a:extLst>
                  <a:ext uri="{FF2B5EF4-FFF2-40B4-BE49-F238E27FC236}">
                    <a16:creationId xmlns:a16="http://schemas.microsoft.com/office/drawing/2014/main" id="{B9F63D7B-57B6-4A28-97C8-3D671A1EF5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" y="1214"/>
                <a:ext cx="5360" cy="54"/>
              </a:xfrm>
              <a:custGeom>
                <a:avLst/>
                <a:gdLst>
                  <a:gd name="T0" fmla="*/ 0 w 16082"/>
                  <a:gd name="T1" fmla="*/ 0 h 163"/>
                  <a:gd name="T2" fmla="*/ 55 w 16082"/>
                  <a:gd name="T3" fmla="*/ 54 h 163"/>
                  <a:gd name="T4" fmla="*/ 5305 w 16082"/>
                  <a:gd name="T5" fmla="*/ 54 h 163"/>
                  <a:gd name="T6" fmla="*/ 5360 w 16082"/>
                  <a:gd name="T7" fmla="*/ 0 h 163"/>
                  <a:gd name="T8" fmla="*/ 0 w 16082"/>
                  <a:gd name="T9" fmla="*/ 0 h 1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082" h="163">
                    <a:moveTo>
                      <a:pt x="0" y="0"/>
                    </a:moveTo>
                    <a:lnTo>
                      <a:pt x="164" y="163"/>
                    </a:lnTo>
                    <a:lnTo>
                      <a:pt x="15918" y="163"/>
                    </a:lnTo>
                    <a:lnTo>
                      <a:pt x="1608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FE7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702" name="Freeform 11">
                <a:extLst>
                  <a:ext uri="{FF2B5EF4-FFF2-40B4-BE49-F238E27FC236}">
                    <a16:creationId xmlns:a16="http://schemas.microsoft.com/office/drawing/2014/main" id="{37C489C3-FFF7-441A-8F34-1256F6ABEB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9" y="1214"/>
                <a:ext cx="54" cy="2805"/>
              </a:xfrm>
              <a:custGeom>
                <a:avLst/>
                <a:gdLst>
                  <a:gd name="T0" fmla="*/ 54 w 164"/>
                  <a:gd name="T1" fmla="*/ 2805 h 8415"/>
                  <a:gd name="T2" fmla="*/ 0 w 164"/>
                  <a:gd name="T3" fmla="*/ 2751 h 8415"/>
                  <a:gd name="T4" fmla="*/ 0 w 164"/>
                  <a:gd name="T5" fmla="*/ 54 h 8415"/>
                  <a:gd name="T6" fmla="*/ 54 w 164"/>
                  <a:gd name="T7" fmla="*/ 0 h 8415"/>
                  <a:gd name="T8" fmla="*/ 54 w 164"/>
                  <a:gd name="T9" fmla="*/ 2805 h 84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4" h="8415">
                    <a:moveTo>
                      <a:pt x="164" y="8415"/>
                    </a:moveTo>
                    <a:lnTo>
                      <a:pt x="0" y="8252"/>
                    </a:lnTo>
                    <a:lnTo>
                      <a:pt x="0" y="163"/>
                    </a:lnTo>
                    <a:lnTo>
                      <a:pt x="164" y="0"/>
                    </a:lnTo>
                    <a:lnTo>
                      <a:pt x="164" y="8415"/>
                    </a:lnTo>
                    <a:close/>
                  </a:path>
                </a:pathLst>
              </a:custGeom>
              <a:solidFill>
                <a:srgbClr val="7F7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703" name="Freeform 12">
                <a:extLst>
                  <a:ext uri="{FF2B5EF4-FFF2-40B4-BE49-F238E27FC236}">
                    <a16:creationId xmlns:a16="http://schemas.microsoft.com/office/drawing/2014/main" id="{C2FB3134-30E2-4347-98C5-30D74F368B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" y="3965"/>
                <a:ext cx="5360" cy="54"/>
              </a:xfrm>
              <a:custGeom>
                <a:avLst/>
                <a:gdLst>
                  <a:gd name="T0" fmla="*/ 5360 w 16082"/>
                  <a:gd name="T1" fmla="*/ 54 h 163"/>
                  <a:gd name="T2" fmla="*/ 0 w 16082"/>
                  <a:gd name="T3" fmla="*/ 54 h 163"/>
                  <a:gd name="T4" fmla="*/ 55 w 16082"/>
                  <a:gd name="T5" fmla="*/ 0 h 163"/>
                  <a:gd name="T6" fmla="*/ 5305 w 16082"/>
                  <a:gd name="T7" fmla="*/ 0 h 163"/>
                  <a:gd name="T8" fmla="*/ 5360 w 16082"/>
                  <a:gd name="T9" fmla="*/ 54 h 1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082" h="163">
                    <a:moveTo>
                      <a:pt x="16082" y="163"/>
                    </a:moveTo>
                    <a:lnTo>
                      <a:pt x="0" y="163"/>
                    </a:lnTo>
                    <a:lnTo>
                      <a:pt x="164" y="0"/>
                    </a:lnTo>
                    <a:lnTo>
                      <a:pt x="15918" y="0"/>
                    </a:lnTo>
                    <a:lnTo>
                      <a:pt x="16082" y="163"/>
                    </a:lnTo>
                    <a:close/>
                  </a:path>
                </a:pathLst>
              </a:custGeom>
              <a:solidFill>
                <a:srgbClr val="3F3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704" name="Rectangle 13">
                <a:extLst>
                  <a:ext uri="{FF2B5EF4-FFF2-40B4-BE49-F238E27FC236}">
                    <a16:creationId xmlns:a16="http://schemas.microsoft.com/office/drawing/2014/main" id="{0D32EF7E-648B-469F-A8A5-0064C96F56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313"/>
                <a:ext cx="1659" cy="2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05" name="Rectangle 14">
                <a:extLst>
                  <a:ext uri="{FF2B5EF4-FFF2-40B4-BE49-F238E27FC236}">
                    <a16:creationId xmlns:a16="http://schemas.microsoft.com/office/drawing/2014/main" id="{C3F64B15-0BFF-4E24-8C84-501C3B007A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333"/>
                <a:ext cx="1659" cy="21"/>
              </a:xfrm>
              <a:prstGeom prst="rect">
                <a:avLst/>
              </a:prstGeom>
              <a:solidFill>
                <a:srgbClr val="0000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06" name="Rectangle 15">
                <a:extLst>
                  <a:ext uri="{FF2B5EF4-FFF2-40B4-BE49-F238E27FC236}">
                    <a16:creationId xmlns:a16="http://schemas.microsoft.com/office/drawing/2014/main" id="{2BE18997-15E5-428D-9750-D96F4A476F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354"/>
                <a:ext cx="1659" cy="21"/>
              </a:xfrm>
              <a:prstGeom prst="rect">
                <a:avLst/>
              </a:prstGeom>
              <a:solidFill>
                <a:srgbClr val="000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07" name="Rectangle 16">
                <a:extLst>
                  <a:ext uri="{FF2B5EF4-FFF2-40B4-BE49-F238E27FC236}">
                    <a16:creationId xmlns:a16="http://schemas.microsoft.com/office/drawing/2014/main" id="{2F7C7C5B-0865-4481-89F4-48D28E5BF4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375"/>
                <a:ext cx="1659" cy="20"/>
              </a:xfrm>
              <a:prstGeom prst="rect">
                <a:avLst/>
              </a:prstGeom>
              <a:solidFill>
                <a:srgbClr val="0000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08" name="Rectangle 17">
                <a:extLst>
                  <a:ext uri="{FF2B5EF4-FFF2-40B4-BE49-F238E27FC236}">
                    <a16:creationId xmlns:a16="http://schemas.microsoft.com/office/drawing/2014/main" id="{0A11450C-64B5-44C6-BE0C-8418B842A0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395"/>
                <a:ext cx="1659" cy="21"/>
              </a:xfrm>
              <a:prstGeom prst="rect">
                <a:avLst/>
              </a:prstGeom>
              <a:solidFill>
                <a:srgbClr val="0000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09" name="Rectangle 18">
                <a:extLst>
                  <a:ext uri="{FF2B5EF4-FFF2-40B4-BE49-F238E27FC236}">
                    <a16:creationId xmlns:a16="http://schemas.microsoft.com/office/drawing/2014/main" id="{35CFEAD0-F79A-4CDE-AD10-DFC52D1E5D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416"/>
                <a:ext cx="1659" cy="21"/>
              </a:xfrm>
              <a:prstGeom prst="rect">
                <a:avLst/>
              </a:prstGeom>
              <a:solidFill>
                <a:srgbClr val="000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10" name="Rectangle 19">
                <a:extLst>
                  <a:ext uri="{FF2B5EF4-FFF2-40B4-BE49-F238E27FC236}">
                    <a16:creationId xmlns:a16="http://schemas.microsoft.com/office/drawing/2014/main" id="{CB48A92F-989C-4BFB-B418-159E61E1E9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437"/>
                <a:ext cx="1659" cy="20"/>
              </a:xfrm>
              <a:prstGeom prst="rect">
                <a:avLst/>
              </a:prstGeom>
              <a:solidFill>
                <a:srgbClr val="000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11" name="Rectangle 20">
                <a:extLst>
                  <a:ext uri="{FF2B5EF4-FFF2-40B4-BE49-F238E27FC236}">
                    <a16:creationId xmlns:a16="http://schemas.microsoft.com/office/drawing/2014/main" id="{5EF4B7CA-4104-435D-B894-D80124CC4B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457"/>
                <a:ext cx="1659" cy="21"/>
              </a:xfrm>
              <a:prstGeom prst="rect">
                <a:avLst/>
              </a:prstGeom>
              <a:solidFill>
                <a:srgbClr val="000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12" name="Rectangle 21">
                <a:extLst>
                  <a:ext uri="{FF2B5EF4-FFF2-40B4-BE49-F238E27FC236}">
                    <a16:creationId xmlns:a16="http://schemas.microsoft.com/office/drawing/2014/main" id="{5BD7CF35-9EE5-4A23-B320-7921F3E3CB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478"/>
                <a:ext cx="1659" cy="21"/>
              </a:xfrm>
              <a:prstGeom prst="rect">
                <a:avLst/>
              </a:prstGeom>
              <a:solidFill>
                <a:srgbClr val="00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13" name="Rectangle 22">
                <a:extLst>
                  <a:ext uri="{FF2B5EF4-FFF2-40B4-BE49-F238E27FC236}">
                    <a16:creationId xmlns:a16="http://schemas.microsoft.com/office/drawing/2014/main" id="{A600733D-685C-406E-9CAD-BFBB36405B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499"/>
                <a:ext cx="1659" cy="20"/>
              </a:xfrm>
              <a:prstGeom prst="rect">
                <a:avLst/>
              </a:prstGeom>
              <a:solidFill>
                <a:srgbClr val="000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14" name="Rectangle 23">
                <a:extLst>
                  <a:ext uri="{FF2B5EF4-FFF2-40B4-BE49-F238E27FC236}">
                    <a16:creationId xmlns:a16="http://schemas.microsoft.com/office/drawing/2014/main" id="{0632AC84-E1C5-4542-AFCC-8C6C055D9A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519"/>
                <a:ext cx="1659" cy="21"/>
              </a:xfrm>
              <a:prstGeom prst="rect">
                <a:avLst/>
              </a:prstGeom>
              <a:solidFill>
                <a:srgbClr val="0000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15" name="Rectangle 24">
                <a:extLst>
                  <a:ext uri="{FF2B5EF4-FFF2-40B4-BE49-F238E27FC236}">
                    <a16:creationId xmlns:a16="http://schemas.microsoft.com/office/drawing/2014/main" id="{BF738B28-EC87-4967-880A-D44406CD69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540"/>
                <a:ext cx="1659" cy="21"/>
              </a:xfrm>
              <a:prstGeom prst="rect">
                <a:avLst/>
              </a:prstGeom>
              <a:solidFill>
                <a:srgbClr val="000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16" name="Rectangle 25">
                <a:extLst>
                  <a:ext uri="{FF2B5EF4-FFF2-40B4-BE49-F238E27FC236}">
                    <a16:creationId xmlns:a16="http://schemas.microsoft.com/office/drawing/2014/main" id="{50A99020-A3C3-4F9B-ABD6-BB3E0A0DBD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561"/>
                <a:ext cx="1659" cy="20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17" name="Rectangle 26">
                <a:extLst>
                  <a:ext uri="{FF2B5EF4-FFF2-40B4-BE49-F238E27FC236}">
                    <a16:creationId xmlns:a16="http://schemas.microsoft.com/office/drawing/2014/main" id="{116B6F02-A419-4A03-A5BD-63AB27A6FE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581"/>
                <a:ext cx="1659" cy="21"/>
              </a:xfrm>
              <a:prstGeom prst="rect">
                <a:avLst/>
              </a:prstGeom>
              <a:solidFill>
                <a:srgbClr val="0000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18" name="Rectangle 27">
                <a:extLst>
                  <a:ext uri="{FF2B5EF4-FFF2-40B4-BE49-F238E27FC236}">
                    <a16:creationId xmlns:a16="http://schemas.microsoft.com/office/drawing/2014/main" id="{DA955E11-D7D7-45B5-95BB-7DBAF81B62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602"/>
                <a:ext cx="1659" cy="21"/>
              </a:xfrm>
              <a:prstGeom prst="rect">
                <a:avLst/>
              </a:prstGeom>
              <a:solidFill>
                <a:srgbClr val="0000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19" name="Rectangle 28">
                <a:extLst>
                  <a:ext uri="{FF2B5EF4-FFF2-40B4-BE49-F238E27FC236}">
                    <a16:creationId xmlns:a16="http://schemas.microsoft.com/office/drawing/2014/main" id="{F0262F8D-792C-4A7F-A596-790FC144D2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623"/>
                <a:ext cx="1659" cy="20"/>
              </a:xfrm>
              <a:prstGeom prst="rect">
                <a:avLst/>
              </a:pr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20" name="Rectangle 29">
                <a:extLst>
                  <a:ext uri="{FF2B5EF4-FFF2-40B4-BE49-F238E27FC236}">
                    <a16:creationId xmlns:a16="http://schemas.microsoft.com/office/drawing/2014/main" id="{D4204330-7A54-415A-9F4F-BC83C5ACF6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643"/>
                <a:ext cx="1659" cy="21"/>
              </a:xfrm>
              <a:prstGeom prst="rect">
                <a:avLst/>
              </a:prstGeom>
              <a:solidFill>
                <a:srgbClr val="0000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21" name="Rectangle 30">
                <a:extLst>
                  <a:ext uri="{FF2B5EF4-FFF2-40B4-BE49-F238E27FC236}">
                    <a16:creationId xmlns:a16="http://schemas.microsoft.com/office/drawing/2014/main" id="{EF288E3B-D8DB-4814-BFBC-8C8BFD46D4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664"/>
                <a:ext cx="1659" cy="20"/>
              </a:xfrm>
              <a:prstGeom prst="rect">
                <a:avLst/>
              </a:prstGeom>
              <a:solidFill>
                <a:srgbClr val="0000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22" name="Rectangle 31">
                <a:extLst>
                  <a:ext uri="{FF2B5EF4-FFF2-40B4-BE49-F238E27FC236}">
                    <a16:creationId xmlns:a16="http://schemas.microsoft.com/office/drawing/2014/main" id="{83EC58ED-0822-44C4-909B-9E6D54E9B1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684"/>
                <a:ext cx="1659" cy="21"/>
              </a:xfrm>
              <a:prstGeom prst="rect">
                <a:avLst/>
              </a:prstGeom>
              <a:solidFill>
                <a:srgbClr val="00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23" name="Rectangle 32">
                <a:extLst>
                  <a:ext uri="{FF2B5EF4-FFF2-40B4-BE49-F238E27FC236}">
                    <a16:creationId xmlns:a16="http://schemas.microsoft.com/office/drawing/2014/main" id="{9B5C9C04-FBF9-4098-B9CE-CED3637D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705"/>
                <a:ext cx="1659" cy="21"/>
              </a:xfrm>
              <a:prstGeom prst="rect">
                <a:avLst/>
              </a:prstGeom>
              <a:solidFill>
                <a:srgbClr val="0000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24" name="Rectangle 33">
                <a:extLst>
                  <a:ext uri="{FF2B5EF4-FFF2-40B4-BE49-F238E27FC236}">
                    <a16:creationId xmlns:a16="http://schemas.microsoft.com/office/drawing/2014/main" id="{E74388A3-F291-46C4-B3B9-0BBED68D31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726"/>
                <a:ext cx="1659" cy="20"/>
              </a:xfrm>
              <a:prstGeom prst="rect">
                <a:avLst/>
              </a:prstGeom>
              <a:solidFill>
                <a:srgbClr val="0000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25" name="Rectangle 34">
                <a:extLst>
                  <a:ext uri="{FF2B5EF4-FFF2-40B4-BE49-F238E27FC236}">
                    <a16:creationId xmlns:a16="http://schemas.microsoft.com/office/drawing/2014/main" id="{F210712D-EA45-499B-8F6B-FAC81CC2F9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746"/>
                <a:ext cx="1659" cy="21"/>
              </a:xfrm>
              <a:prstGeom prst="rect">
                <a:avLst/>
              </a:prstGeom>
              <a:solidFill>
                <a:srgbClr val="0000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26" name="Rectangle 35">
                <a:extLst>
                  <a:ext uri="{FF2B5EF4-FFF2-40B4-BE49-F238E27FC236}">
                    <a16:creationId xmlns:a16="http://schemas.microsoft.com/office/drawing/2014/main" id="{5AC60197-5BBA-4389-85B6-76D3451EE3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767"/>
                <a:ext cx="1659" cy="21"/>
              </a:xfrm>
              <a:prstGeom prst="rect">
                <a:avLst/>
              </a:prstGeom>
              <a:solidFill>
                <a:srgbClr val="000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27" name="Rectangle 36">
                <a:extLst>
                  <a:ext uri="{FF2B5EF4-FFF2-40B4-BE49-F238E27FC236}">
                    <a16:creationId xmlns:a16="http://schemas.microsoft.com/office/drawing/2014/main" id="{48B24648-8165-4732-961B-38100D9B29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788"/>
                <a:ext cx="1659" cy="20"/>
              </a:xfrm>
              <a:prstGeom prst="rect">
                <a:avLst/>
              </a:prstGeom>
              <a:solidFill>
                <a:srgbClr val="0000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28" name="Rectangle 37">
                <a:extLst>
                  <a:ext uri="{FF2B5EF4-FFF2-40B4-BE49-F238E27FC236}">
                    <a16:creationId xmlns:a16="http://schemas.microsoft.com/office/drawing/2014/main" id="{1AAD2AFF-92AA-4E2F-B0DE-B68ADC4DF7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808"/>
                <a:ext cx="1659" cy="21"/>
              </a:xfrm>
              <a:prstGeom prst="rect">
                <a:avLst/>
              </a:prstGeom>
              <a:solidFill>
                <a:srgbClr val="0000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29" name="Rectangle 38">
                <a:extLst>
                  <a:ext uri="{FF2B5EF4-FFF2-40B4-BE49-F238E27FC236}">
                    <a16:creationId xmlns:a16="http://schemas.microsoft.com/office/drawing/2014/main" id="{FB5DF1A7-85CF-4C0A-A670-0C8AE09366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829"/>
                <a:ext cx="1659" cy="20"/>
              </a:xfrm>
              <a:prstGeom prst="rect">
                <a:avLst/>
              </a:prstGeom>
              <a:solidFill>
                <a:srgbClr val="0000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30" name="Rectangle 39">
                <a:extLst>
                  <a:ext uri="{FF2B5EF4-FFF2-40B4-BE49-F238E27FC236}">
                    <a16:creationId xmlns:a16="http://schemas.microsoft.com/office/drawing/2014/main" id="{C386A282-0E1B-4372-9369-6A44D286B8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849"/>
                <a:ext cx="1659" cy="21"/>
              </a:xfrm>
              <a:prstGeom prst="rect">
                <a:avLst/>
              </a:prstGeom>
              <a:solidFill>
                <a:srgbClr val="0000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31" name="Rectangle 40">
                <a:extLst>
                  <a:ext uri="{FF2B5EF4-FFF2-40B4-BE49-F238E27FC236}">
                    <a16:creationId xmlns:a16="http://schemas.microsoft.com/office/drawing/2014/main" id="{DDDA7E00-B5B6-423C-AFF6-810E0257A4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870"/>
                <a:ext cx="1659" cy="21"/>
              </a:xfrm>
              <a:prstGeom prst="rect">
                <a:avLst/>
              </a:prstGeom>
              <a:solidFill>
                <a:srgbClr val="0000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32" name="Rectangle 41">
                <a:extLst>
                  <a:ext uri="{FF2B5EF4-FFF2-40B4-BE49-F238E27FC236}">
                    <a16:creationId xmlns:a16="http://schemas.microsoft.com/office/drawing/2014/main" id="{359C83F1-4EDA-4DD5-BBBC-F86AC927D2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891"/>
                <a:ext cx="1659" cy="21"/>
              </a:xfrm>
              <a:prstGeom prst="rect">
                <a:avLst/>
              </a:prstGeom>
              <a:solidFill>
                <a:srgbClr val="0000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33" name="Rectangle 42">
                <a:extLst>
                  <a:ext uri="{FF2B5EF4-FFF2-40B4-BE49-F238E27FC236}">
                    <a16:creationId xmlns:a16="http://schemas.microsoft.com/office/drawing/2014/main" id="{ABC0BF5C-83C9-444F-A169-CF3B30AB7A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912"/>
                <a:ext cx="1659" cy="20"/>
              </a:xfrm>
              <a:prstGeom prst="rect">
                <a:avLst/>
              </a:prstGeom>
              <a:solidFill>
                <a:srgbClr val="0000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34" name="Rectangle 43">
                <a:extLst>
                  <a:ext uri="{FF2B5EF4-FFF2-40B4-BE49-F238E27FC236}">
                    <a16:creationId xmlns:a16="http://schemas.microsoft.com/office/drawing/2014/main" id="{E1A03968-ABA0-49C5-99E8-CAAD148F45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932"/>
                <a:ext cx="1659" cy="1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35" name="Rectangle 44">
                <a:extLst>
                  <a:ext uri="{FF2B5EF4-FFF2-40B4-BE49-F238E27FC236}">
                    <a16:creationId xmlns:a16="http://schemas.microsoft.com/office/drawing/2014/main" id="{8120C6EC-6347-4FE5-8C46-56B2E0C590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323"/>
                <a:ext cx="1659" cy="6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36" name="Rectangle 45">
                <a:extLst>
                  <a:ext uri="{FF2B5EF4-FFF2-40B4-BE49-F238E27FC236}">
                    <a16:creationId xmlns:a16="http://schemas.microsoft.com/office/drawing/2014/main" id="{90EFD5F3-F397-4DFE-B2E2-1AD1048D1C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313"/>
                <a:ext cx="1659" cy="2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37" name="Rectangle 46">
                <a:extLst>
                  <a:ext uri="{FF2B5EF4-FFF2-40B4-BE49-F238E27FC236}">
                    <a16:creationId xmlns:a16="http://schemas.microsoft.com/office/drawing/2014/main" id="{694A6794-EAEA-4B32-AE67-F97D8086F0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333"/>
                <a:ext cx="1659" cy="21"/>
              </a:xfrm>
              <a:prstGeom prst="rect">
                <a:avLst/>
              </a:prstGeom>
              <a:solidFill>
                <a:srgbClr val="0000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38" name="Rectangle 47">
                <a:extLst>
                  <a:ext uri="{FF2B5EF4-FFF2-40B4-BE49-F238E27FC236}">
                    <a16:creationId xmlns:a16="http://schemas.microsoft.com/office/drawing/2014/main" id="{5FCCA08E-C549-423D-BB74-2D14031BCE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354"/>
                <a:ext cx="1659" cy="21"/>
              </a:xfrm>
              <a:prstGeom prst="rect">
                <a:avLst/>
              </a:prstGeom>
              <a:solidFill>
                <a:srgbClr val="000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39" name="Rectangle 48">
                <a:extLst>
                  <a:ext uri="{FF2B5EF4-FFF2-40B4-BE49-F238E27FC236}">
                    <a16:creationId xmlns:a16="http://schemas.microsoft.com/office/drawing/2014/main" id="{DB1CE786-DDD3-470C-AA74-457B308E7C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375"/>
                <a:ext cx="1659" cy="20"/>
              </a:xfrm>
              <a:prstGeom prst="rect">
                <a:avLst/>
              </a:prstGeom>
              <a:solidFill>
                <a:srgbClr val="0000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40" name="Rectangle 49">
                <a:extLst>
                  <a:ext uri="{FF2B5EF4-FFF2-40B4-BE49-F238E27FC236}">
                    <a16:creationId xmlns:a16="http://schemas.microsoft.com/office/drawing/2014/main" id="{7C4B526B-6853-46E3-A005-7A917FA206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395"/>
                <a:ext cx="1659" cy="21"/>
              </a:xfrm>
              <a:prstGeom prst="rect">
                <a:avLst/>
              </a:prstGeom>
              <a:solidFill>
                <a:srgbClr val="0000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41" name="Rectangle 50">
                <a:extLst>
                  <a:ext uri="{FF2B5EF4-FFF2-40B4-BE49-F238E27FC236}">
                    <a16:creationId xmlns:a16="http://schemas.microsoft.com/office/drawing/2014/main" id="{E95D9E9F-76AA-4B59-BC35-172F1B184B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416"/>
                <a:ext cx="1659" cy="21"/>
              </a:xfrm>
              <a:prstGeom prst="rect">
                <a:avLst/>
              </a:prstGeom>
              <a:solidFill>
                <a:srgbClr val="000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42" name="Rectangle 51">
                <a:extLst>
                  <a:ext uri="{FF2B5EF4-FFF2-40B4-BE49-F238E27FC236}">
                    <a16:creationId xmlns:a16="http://schemas.microsoft.com/office/drawing/2014/main" id="{DC40874D-8200-4781-BE33-E1CC7917CF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437"/>
                <a:ext cx="1659" cy="20"/>
              </a:xfrm>
              <a:prstGeom prst="rect">
                <a:avLst/>
              </a:prstGeom>
              <a:solidFill>
                <a:srgbClr val="000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43" name="Rectangle 52">
                <a:extLst>
                  <a:ext uri="{FF2B5EF4-FFF2-40B4-BE49-F238E27FC236}">
                    <a16:creationId xmlns:a16="http://schemas.microsoft.com/office/drawing/2014/main" id="{484AA9A1-C640-4DC0-B28E-7C82EC5ABB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457"/>
                <a:ext cx="1659" cy="21"/>
              </a:xfrm>
              <a:prstGeom prst="rect">
                <a:avLst/>
              </a:prstGeom>
              <a:solidFill>
                <a:srgbClr val="000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44" name="Rectangle 53">
                <a:extLst>
                  <a:ext uri="{FF2B5EF4-FFF2-40B4-BE49-F238E27FC236}">
                    <a16:creationId xmlns:a16="http://schemas.microsoft.com/office/drawing/2014/main" id="{9245A24D-DA6D-4B56-88C6-846A30A19C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478"/>
                <a:ext cx="1659" cy="21"/>
              </a:xfrm>
              <a:prstGeom prst="rect">
                <a:avLst/>
              </a:prstGeom>
              <a:solidFill>
                <a:srgbClr val="00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45" name="Rectangle 54">
                <a:extLst>
                  <a:ext uri="{FF2B5EF4-FFF2-40B4-BE49-F238E27FC236}">
                    <a16:creationId xmlns:a16="http://schemas.microsoft.com/office/drawing/2014/main" id="{6F1A8A9D-0678-4B10-B8BB-338651D17A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499"/>
                <a:ext cx="1659" cy="20"/>
              </a:xfrm>
              <a:prstGeom prst="rect">
                <a:avLst/>
              </a:prstGeom>
              <a:solidFill>
                <a:srgbClr val="000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46" name="Rectangle 55">
                <a:extLst>
                  <a:ext uri="{FF2B5EF4-FFF2-40B4-BE49-F238E27FC236}">
                    <a16:creationId xmlns:a16="http://schemas.microsoft.com/office/drawing/2014/main" id="{D6EFA0CE-2378-40D1-9FE1-68C9C5DC0F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519"/>
                <a:ext cx="1659" cy="21"/>
              </a:xfrm>
              <a:prstGeom prst="rect">
                <a:avLst/>
              </a:prstGeom>
              <a:solidFill>
                <a:srgbClr val="0000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47" name="Rectangle 56">
                <a:extLst>
                  <a:ext uri="{FF2B5EF4-FFF2-40B4-BE49-F238E27FC236}">
                    <a16:creationId xmlns:a16="http://schemas.microsoft.com/office/drawing/2014/main" id="{919A7E71-B8A9-426B-BC46-815AD52A81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540"/>
                <a:ext cx="1659" cy="21"/>
              </a:xfrm>
              <a:prstGeom prst="rect">
                <a:avLst/>
              </a:prstGeom>
              <a:solidFill>
                <a:srgbClr val="000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48" name="Rectangle 57">
                <a:extLst>
                  <a:ext uri="{FF2B5EF4-FFF2-40B4-BE49-F238E27FC236}">
                    <a16:creationId xmlns:a16="http://schemas.microsoft.com/office/drawing/2014/main" id="{08D3B64B-A149-4B56-807C-FDBAEA4109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561"/>
                <a:ext cx="1659" cy="20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49" name="Rectangle 58">
                <a:extLst>
                  <a:ext uri="{FF2B5EF4-FFF2-40B4-BE49-F238E27FC236}">
                    <a16:creationId xmlns:a16="http://schemas.microsoft.com/office/drawing/2014/main" id="{C0B375EB-11ED-41FF-8258-E583C15606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581"/>
                <a:ext cx="1659" cy="21"/>
              </a:xfrm>
              <a:prstGeom prst="rect">
                <a:avLst/>
              </a:prstGeom>
              <a:solidFill>
                <a:srgbClr val="0000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50" name="Rectangle 59">
                <a:extLst>
                  <a:ext uri="{FF2B5EF4-FFF2-40B4-BE49-F238E27FC236}">
                    <a16:creationId xmlns:a16="http://schemas.microsoft.com/office/drawing/2014/main" id="{57B92241-6E2F-46E9-8033-67E0E96213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602"/>
                <a:ext cx="1659" cy="21"/>
              </a:xfrm>
              <a:prstGeom prst="rect">
                <a:avLst/>
              </a:prstGeom>
              <a:solidFill>
                <a:srgbClr val="0000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51" name="Rectangle 60">
                <a:extLst>
                  <a:ext uri="{FF2B5EF4-FFF2-40B4-BE49-F238E27FC236}">
                    <a16:creationId xmlns:a16="http://schemas.microsoft.com/office/drawing/2014/main" id="{C30B5879-3EEA-4513-8C46-E3E9B18E6C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623"/>
                <a:ext cx="1659" cy="20"/>
              </a:xfrm>
              <a:prstGeom prst="rect">
                <a:avLst/>
              </a:pr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52" name="Rectangle 61">
                <a:extLst>
                  <a:ext uri="{FF2B5EF4-FFF2-40B4-BE49-F238E27FC236}">
                    <a16:creationId xmlns:a16="http://schemas.microsoft.com/office/drawing/2014/main" id="{64FC4761-8E9E-453B-BAB5-06212BA87D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643"/>
                <a:ext cx="1659" cy="21"/>
              </a:xfrm>
              <a:prstGeom prst="rect">
                <a:avLst/>
              </a:prstGeom>
              <a:solidFill>
                <a:srgbClr val="0000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53" name="Rectangle 62">
                <a:extLst>
                  <a:ext uri="{FF2B5EF4-FFF2-40B4-BE49-F238E27FC236}">
                    <a16:creationId xmlns:a16="http://schemas.microsoft.com/office/drawing/2014/main" id="{68E8FDF5-4782-46A6-8BA1-13DD172F6C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664"/>
                <a:ext cx="1659" cy="20"/>
              </a:xfrm>
              <a:prstGeom prst="rect">
                <a:avLst/>
              </a:prstGeom>
              <a:solidFill>
                <a:srgbClr val="0000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54" name="Rectangle 63">
                <a:extLst>
                  <a:ext uri="{FF2B5EF4-FFF2-40B4-BE49-F238E27FC236}">
                    <a16:creationId xmlns:a16="http://schemas.microsoft.com/office/drawing/2014/main" id="{3BA0642C-51E2-4232-8E9E-08805BFEFD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684"/>
                <a:ext cx="1659" cy="21"/>
              </a:xfrm>
              <a:prstGeom prst="rect">
                <a:avLst/>
              </a:prstGeom>
              <a:solidFill>
                <a:srgbClr val="00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55" name="Rectangle 64">
                <a:extLst>
                  <a:ext uri="{FF2B5EF4-FFF2-40B4-BE49-F238E27FC236}">
                    <a16:creationId xmlns:a16="http://schemas.microsoft.com/office/drawing/2014/main" id="{226187E5-E9C0-4122-AFC2-8FFA92E4B6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705"/>
                <a:ext cx="1659" cy="21"/>
              </a:xfrm>
              <a:prstGeom prst="rect">
                <a:avLst/>
              </a:prstGeom>
              <a:solidFill>
                <a:srgbClr val="0000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56" name="Rectangle 65">
                <a:extLst>
                  <a:ext uri="{FF2B5EF4-FFF2-40B4-BE49-F238E27FC236}">
                    <a16:creationId xmlns:a16="http://schemas.microsoft.com/office/drawing/2014/main" id="{F3CBE9E6-2979-4337-83EC-B0D343928A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726"/>
                <a:ext cx="1659" cy="20"/>
              </a:xfrm>
              <a:prstGeom prst="rect">
                <a:avLst/>
              </a:prstGeom>
              <a:solidFill>
                <a:srgbClr val="0000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57" name="Rectangle 66">
                <a:extLst>
                  <a:ext uri="{FF2B5EF4-FFF2-40B4-BE49-F238E27FC236}">
                    <a16:creationId xmlns:a16="http://schemas.microsoft.com/office/drawing/2014/main" id="{9B39EB68-26E7-4C73-A534-3B55A923A5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746"/>
                <a:ext cx="1659" cy="21"/>
              </a:xfrm>
              <a:prstGeom prst="rect">
                <a:avLst/>
              </a:prstGeom>
              <a:solidFill>
                <a:srgbClr val="0000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58" name="Rectangle 67">
                <a:extLst>
                  <a:ext uri="{FF2B5EF4-FFF2-40B4-BE49-F238E27FC236}">
                    <a16:creationId xmlns:a16="http://schemas.microsoft.com/office/drawing/2014/main" id="{ED01BAB3-9BA6-407F-8797-FBED8BD088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767"/>
                <a:ext cx="1659" cy="21"/>
              </a:xfrm>
              <a:prstGeom prst="rect">
                <a:avLst/>
              </a:prstGeom>
              <a:solidFill>
                <a:srgbClr val="000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59" name="Rectangle 68">
                <a:extLst>
                  <a:ext uri="{FF2B5EF4-FFF2-40B4-BE49-F238E27FC236}">
                    <a16:creationId xmlns:a16="http://schemas.microsoft.com/office/drawing/2014/main" id="{FDF65F8E-4DAB-474C-B0A1-3A7F0B06CD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788"/>
                <a:ext cx="1659" cy="20"/>
              </a:xfrm>
              <a:prstGeom prst="rect">
                <a:avLst/>
              </a:prstGeom>
              <a:solidFill>
                <a:srgbClr val="0000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60" name="Rectangle 69">
                <a:extLst>
                  <a:ext uri="{FF2B5EF4-FFF2-40B4-BE49-F238E27FC236}">
                    <a16:creationId xmlns:a16="http://schemas.microsoft.com/office/drawing/2014/main" id="{ABD8AA7D-C348-4CEF-8852-126FBB9011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808"/>
                <a:ext cx="1659" cy="21"/>
              </a:xfrm>
              <a:prstGeom prst="rect">
                <a:avLst/>
              </a:prstGeom>
              <a:solidFill>
                <a:srgbClr val="0000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61" name="Rectangle 70">
                <a:extLst>
                  <a:ext uri="{FF2B5EF4-FFF2-40B4-BE49-F238E27FC236}">
                    <a16:creationId xmlns:a16="http://schemas.microsoft.com/office/drawing/2014/main" id="{F424C83F-8ADF-4E50-87F3-3C5C0E529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829"/>
                <a:ext cx="1659" cy="20"/>
              </a:xfrm>
              <a:prstGeom prst="rect">
                <a:avLst/>
              </a:prstGeom>
              <a:solidFill>
                <a:srgbClr val="0000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62" name="Rectangle 71">
                <a:extLst>
                  <a:ext uri="{FF2B5EF4-FFF2-40B4-BE49-F238E27FC236}">
                    <a16:creationId xmlns:a16="http://schemas.microsoft.com/office/drawing/2014/main" id="{7BA593C4-2CE4-493D-B222-4C8E06D246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849"/>
                <a:ext cx="1659" cy="21"/>
              </a:xfrm>
              <a:prstGeom prst="rect">
                <a:avLst/>
              </a:prstGeom>
              <a:solidFill>
                <a:srgbClr val="0000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63" name="Rectangle 72">
                <a:extLst>
                  <a:ext uri="{FF2B5EF4-FFF2-40B4-BE49-F238E27FC236}">
                    <a16:creationId xmlns:a16="http://schemas.microsoft.com/office/drawing/2014/main" id="{0C224734-5B48-4A5F-8D9E-6EFA07EDAC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870"/>
                <a:ext cx="1659" cy="21"/>
              </a:xfrm>
              <a:prstGeom prst="rect">
                <a:avLst/>
              </a:prstGeom>
              <a:solidFill>
                <a:srgbClr val="0000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64" name="Rectangle 73">
                <a:extLst>
                  <a:ext uri="{FF2B5EF4-FFF2-40B4-BE49-F238E27FC236}">
                    <a16:creationId xmlns:a16="http://schemas.microsoft.com/office/drawing/2014/main" id="{98F3A523-9D32-48E1-BF07-188BBCFCB1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891"/>
                <a:ext cx="1659" cy="21"/>
              </a:xfrm>
              <a:prstGeom prst="rect">
                <a:avLst/>
              </a:prstGeom>
              <a:solidFill>
                <a:srgbClr val="0000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65" name="Rectangle 74">
                <a:extLst>
                  <a:ext uri="{FF2B5EF4-FFF2-40B4-BE49-F238E27FC236}">
                    <a16:creationId xmlns:a16="http://schemas.microsoft.com/office/drawing/2014/main" id="{D577039F-273B-4492-A065-1C6C2B8901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912"/>
                <a:ext cx="1659" cy="20"/>
              </a:xfrm>
              <a:prstGeom prst="rect">
                <a:avLst/>
              </a:prstGeom>
              <a:solidFill>
                <a:srgbClr val="0000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66" name="Rectangle 75">
                <a:extLst>
                  <a:ext uri="{FF2B5EF4-FFF2-40B4-BE49-F238E27FC236}">
                    <a16:creationId xmlns:a16="http://schemas.microsoft.com/office/drawing/2014/main" id="{BD91529D-3421-44E4-8756-ED88F5D673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932"/>
                <a:ext cx="1659" cy="1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67" name="Rectangle 76">
                <a:extLst>
                  <a:ext uri="{FF2B5EF4-FFF2-40B4-BE49-F238E27FC236}">
                    <a16:creationId xmlns:a16="http://schemas.microsoft.com/office/drawing/2014/main" id="{33EFBB89-2CDF-41D1-93A5-B249A57092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313"/>
                <a:ext cx="2203" cy="2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68" name="Rectangle 77">
                <a:extLst>
                  <a:ext uri="{FF2B5EF4-FFF2-40B4-BE49-F238E27FC236}">
                    <a16:creationId xmlns:a16="http://schemas.microsoft.com/office/drawing/2014/main" id="{AA71BA44-E51A-4950-87EB-7CE1778245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333"/>
                <a:ext cx="2203" cy="21"/>
              </a:xfrm>
              <a:prstGeom prst="rect">
                <a:avLst/>
              </a:prstGeom>
              <a:solidFill>
                <a:srgbClr val="0000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69" name="Rectangle 78">
                <a:extLst>
                  <a:ext uri="{FF2B5EF4-FFF2-40B4-BE49-F238E27FC236}">
                    <a16:creationId xmlns:a16="http://schemas.microsoft.com/office/drawing/2014/main" id="{485AE19A-A489-48CE-A184-2833AC2C4A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354"/>
                <a:ext cx="2203" cy="21"/>
              </a:xfrm>
              <a:prstGeom prst="rect">
                <a:avLst/>
              </a:prstGeom>
              <a:solidFill>
                <a:srgbClr val="000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70" name="Rectangle 79">
                <a:extLst>
                  <a:ext uri="{FF2B5EF4-FFF2-40B4-BE49-F238E27FC236}">
                    <a16:creationId xmlns:a16="http://schemas.microsoft.com/office/drawing/2014/main" id="{EDAE5F72-A4FF-42A6-8973-ED262CA967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375"/>
                <a:ext cx="2203" cy="20"/>
              </a:xfrm>
              <a:prstGeom prst="rect">
                <a:avLst/>
              </a:prstGeom>
              <a:solidFill>
                <a:srgbClr val="0000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71" name="Rectangle 80">
                <a:extLst>
                  <a:ext uri="{FF2B5EF4-FFF2-40B4-BE49-F238E27FC236}">
                    <a16:creationId xmlns:a16="http://schemas.microsoft.com/office/drawing/2014/main" id="{9107EE79-D825-432A-BD4B-AD23331EA4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395"/>
                <a:ext cx="2203" cy="21"/>
              </a:xfrm>
              <a:prstGeom prst="rect">
                <a:avLst/>
              </a:prstGeom>
              <a:solidFill>
                <a:srgbClr val="0000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72" name="Rectangle 81">
                <a:extLst>
                  <a:ext uri="{FF2B5EF4-FFF2-40B4-BE49-F238E27FC236}">
                    <a16:creationId xmlns:a16="http://schemas.microsoft.com/office/drawing/2014/main" id="{7D75F28F-F86A-4C5A-9556-E1634211EE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416"/>
                <a:ext cx="2203" cy="21"/>
              </a:xfrm>
              <a:prstGeom prst="rect">
                <a:avLst/>
              </a:prstGeom>
              <a:solidFill>
                <a:srgbClr val="000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73" name="Rectangle 82">
                <a:extLst>
                  <a:ext uri="{FF2B5EF4-FFF2-40B4-BE49-F238E27FC236}">
                    <a16:creationId xmlns:a16="http://schemas.microsoft.com/office/drawing/2014/main" id="{944EC4E5-DBA1-40B8-8B2D-94963D6349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437"/>
                <a:ext cx="2203" cy="20"/>
              </a:xfrm>
              <a:prstGeom prst="rect">
                <a:avLst/>
              </a:prstGeom>
              <a:solidFill>
                <a:srgbClr val="000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74" name="Rectangle 83">
                <a:extLst>
                  <a:ext uri="{FF2B5EF4-FFF2-40B4-BE49-F238E27FC236}">
                    <a16:creationId xmlns:a16="http://schemas.microsoft.com/office/drawing/2014/main" id="{962BCA54-D6D0-4150-BED7-3F53D98A3D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457"/>
                <a:ext cx="2203" cy="21"/>
              </a:xfrm>
              <a:prstGeom prst="rect">
                <a:avLst/>
              </a:prstGeom>
              <a:solidFill>
                <a:srgbClr val="000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75" name="Rectangle 84">
                <a:extLst>
                  <a:ext uri="{FF2B5EF4-FFF2-40B4-BE49-F238E27FC236}">
                    <a16:creationId xmlns:a16="http://schemas.microsoft.com/office/drawing/2014/main" id="{5A76C97D-C518-4A90-B8AE-8635210EA8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478"/>
                <a:ext cx="2203" cy="21"/>
              </a:xfrm>
              <a:prstGeom prst="rect">
                <a:avLst/>
              </a:prstGeom>
              <a:solidFill>
                <a:srgbClr val="00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76" name="Rectangle 85">
                <a:extLst>
                  <a:ext uri="{FF2B5EF4-FFF2-40B4-BE49-F238E27FC236}">
                    <a16:creationId xmlns:a16="http://schemas.microsoft.com/office/drawing/2014/main" id="{F5DBEDB9-C09D-4A8F-81FB-B8F5755AA7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499"/>
                <a:ext cx="2203" cy="20"/>
              </a:xfrm>
              <a:prstGeom prst="rect">
                <a:avLst/>
              </a:prstGeom>
              <a:solidFill>
                <a:srgbClr val="000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77" name="Rectangle 86">
                <a:extLst>
                  <a:ext uri="{FF2B5EF4-FFF2-40B4-BE49-F238E27FC236}">
                    <a16:creationId xmlns:a16="http://schemas.microsoft.com/office/drawing/2014/main" id="{19E40235-9927-488D-9141-DA1AA1256A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519"/>
                <a:ext cx="2203" cy="21"/>
              </a:xfrm>
              <a:prstGeom prst="rect">
                <a:avLst/>
              </a:prstGeom>
              <a:solidFill>
                <a:srgbClr val="0000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78" name="Rectangle 87">
                <a:extLst>
                  <a:ext uri="{FF2B5EF4-FFF2-40B4-BE49-F238E27FC236}">
                    <a16:creationId xmlns:a16="http://schemas.microsoft.com/office/drawing/2014/main" id="{4225EF4E-4CF0-4002-9F76-BF12F8EA5C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540"/>
                <a:ext cx="2203" cy="21"/>
              </a:xfrm>
              <a:prstGeom prst="rect">
                <a:avLst/>
              </a:prstGeom>
              <a:solidFill>
                <a:srgbClr val="000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79" name="Rectangle 88">
                <a:extLst>
                  <a:ext uri="{FF2B5EF4-FFF2-40B4-BE49-F238E27FC236}">
                    <a16:creationId xmlns:a16="http://schemas.microsoft.com/office/drawing/2014/main" id="{1FB9250D-3001-4EE1-918C-E0935A2549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561"/>
                <a:ext cx="2203" cy="20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80" name="Rectangle 89">
                <a:extLst>
                  <a:ext uri="{FF2B5EF4-FFF2-40B4-BE49-F238E27FC236}">
                    <a16:creationId xmlns:a16="http://schemas.microsoft.com/office/drawing/2014/main" id="{48134880-86B8-4DC0-B5C0-12B328E051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581"/>
                <a:ext cx="2203" cy="21"/>
              </a:xfrm>
              <a:prstGeom prst="rect">
                <a:avLst/>
              </a:prstGeom>
              <a:solidFill>
                <a:srgbClr val="0000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81" name="Rectangle 90">
                <a:extLst>
                  <a:ext uri="{FF2B5EF4-FFF2-40B4-BE49-F238E27FC236}">
                    <a16:creationId xmlns:a16="http://schemas.microsoft.com/office/drawing/2014/main" id="{31BD4967-7D75-4065-80B2-F8E5F44998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602"/>
                <a:ext cx="2203" cy="21"/>
              </a:xfrm>
              <a:prstGeom prst="rect">
                <a:avLst/>
              </a:prstGeom>
              <a:solidFill>
                <a:srgbClr val="0000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82" name="Rectangle 91">
                <a:extLst>
                  <a:ext uri="{FF2B5EF4-FFF2-40B4-BE49-F238E27FC236}">
                    <a16:creationId xmlns:a16="http://schemas.microsoft.com/office/drawing/2014/main" id="{496CB09C-8726-49A7-B911-79D0F5884B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623"/>
                <a:ext cx="2203" cy="20"/>
              </a:xfrm>
              <a:prstGeom prst="rect">
                <a:avLst/>
              </a:pr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83" name="Rectangle 92">
                <a:extLst>
                  <a:ext uri="{FF2B5EF4-FFF2-40B4-BE49-F238E27FC236}">
                    <a16:creationId xmlns:a16="http://schemas.microsoft.com/office/drawing/2014/main" id="{BA4224CF-71A8-4F32-A6AF-ADC7934699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643"/>
                <a:ext cx="2203" cy="21"/>
              </a:xfrm>
              <a:prstGeom prst="rect">
                <a:avLst/>
              </a:prstGeom>
              <a:solidFill>
                <a:srgbClr val="0000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84" name="Rectangle 93">
                <a:extLst>
                  <a:ext uri="{FF2B5EF4-FFF2-40B4-BE49-F238E27FC236}">
                    <a16:creationId xmlns:a16="http://schemas.microsoft.com/office/drawing/2014/main" id="{DDE00A71-67A3-4D4D-82C6-A5D7B263A1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664"/>
                <a:ext cx="2203" cy="20"/>
              </a:xfrm>
              <a:prstGeom prst="rect">
                <a:avLst/>
              </a:prstGeom>
              <a:solidFill>
                <a:srgbClr val="0000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85" name="Rectangle 94">
                <a:extLst>
                  <a:ext uri="{FF2B5EF4-FFF2-40B4-BE49-F238E27FC236}">
                    <a16:creationId xmlns:a16="http://schemas.microsoft.com/office/drawing/2014/main" id="{2DA04F5B-6265-4DD7-9694-1C05ACA877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684"/>
                <a:ext cx="2203" cy="21"/>
              </a:xfrm>
              <a:prstGeom prst="rect">
                <a:avLst/>
              </a:prstGeom>
              <a:solidFill>
                <a:srgbClr val="00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86" name="Rectangle 95">
                <a:extLst>
                  <a:ext uri="{FF2B5EF4-FFF2-40B4-BE49-F238E27FC236}">
                    <a16:creationId xmlns:a16="http://schemas.microsoft.com/office/drawing/2014/main" id="{B3B0A2CD-60C6-4EBB-9CCA-987473D32A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705"/>
                <a:ext cx="2203" cy="21"/>
              </a:xfrm>
              <a:prstGeom prst="rect">
                <a:avLst/>
              </a:prstGeom>
              <a:solidFill>
                <a:srgbClr val="0000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87" name="Rectangle 96">
                <a:extLst>
                  <a:ext uri="{FF2B5EF4-FFF2-40B4-BE49-F238E27FC236}">
                    <a16:creationId xmlns:a16="http://schemas.microsoft.com/office/drawing/2014/main" id="{63084858-9FAE-4604-BB3C-AE81B2A213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726"/>
                <a:ext cx="2203" cy="20"/>
              </a:xfrm>
              <a:prstGeom prst="rect">
                <a:avLst/>
              </a:prstGeom>
              <a:solidFill>
                <a:srgbClr val="0000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88" name="Rectangle 97">
                <a:extLst>
                  <a:ext uri="{FF2B5EF4-FFF2-40B4-BE49-F238E27FC236}">
                    <a16:creationId xmlns:a16="http://schemas.microsoft.com/office/drawing/2014/main" id="{6314CB7A-7B16-4A80-9EFF-B2210B640E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746"/>
                <a:ext cx="2203" cy="21"/>
              </a:xfrm>
              <a:prstGeom prst="rect">
                <a:avLst/>
              </a:prstGeom>
              <a:solidFill>
                <a:srgbClr val="0000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89" name="Rectangle 98">
                <a:extLst>
                  <a:ext uri="{FF2B5EF4-FFF2-40B4-BE49-F238E27FC236}">
                    <a16:creationId xmlns:a16="http://schemas.microsoft.com/office/drawing/2014/main" id="{B2DDD088-5486-4A76-BC90-FD7EFD8A0D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767"/>
                <a:ext cx="2203" cy="21"/>
              </a:xfrm>
              <a:prstGeom prst="rect">
                <a:avLst/>
              </a:prstGeom>
              <a:solidFill>
                <a:srgbClr val="000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90" name="Rectangle 99">
                <a:extLst>
                  <a:ext uri="{FF2B5EF4-FFF2-40B4-BE49-F238E27FC236}">
                    <a16:creationId xmlns:a16="http://schemas.microsoft.com/office/drawing/2014/main" id="{EBE17058-661C-49A7-B965-5E8B723435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788"/>
                <a:ext cx="2203" cy="20"/>
              </a:xfrm>
              <a:prstGeom prst="rect">
                <a:avLst/>
              </a:prstGeom>
              <a:solidFill>
                <a:srgbClr val="0000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91" name="Rectangle 100">
                <a:extLst>
                  <a:ext uri="{FF2B5EF4-FFF2-40B4-BE49-F238E27FC236}">
                    <a16:creationId xmlns:a16="http://schemas.microsoft.com/office/drawing/2014/main" id="{2AFF1236-54A2-47D5-804A-D637E2EA3F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808"/>
                <a:ext cx="2203" cy="21"/>
              </a:xfrm>
              <a:prstGeom prst="rect">
                <a:avLst/>
              </a:prstGeom>
              <a:solidFill>
                <a:srgbClr val="0000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92" name="Rectangle 101">
                <a:extLst>
                  <a:ext uri="{FF2B5EF4-FFF2-40B4-BE49-F238E27FC236}">
                    <a16:creationId xmlns:a16="http://schemas.microsoft.com/office/drawing/2014/main" id="{74B8F3C6-E5F6-4FB3-99CD-D17F45579C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829"/>
                <a:ext cx="2203" cy="20"/>
              </a:xfrm>
              <a:prstGeom prst="rect">
                <a:avLst/>
              </a:prstGeom>
              <a:solidFill>
                <a:srgbClr val="0000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93" name="Rectangle 102">
                <a:extLst>
                  <a:ext uri="{FF2B5EF4-FFF2-40B4-BE49-F238E27FC236}">
                    <a16:creationId xmlns:a16="http://schemas.microsoft.com/office/drawing/2014/main" id="{B5F73F71-3945-4D92-952F-A10176D67C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849"/>
                <a:ext cx="2203" cy="21"/>
              </a:xfrm>
              <a:prstGeom prst="rect">
                <a:avLst/>
              </a:prstGeom>
              <a:solidFill>
                <a:srgbClr val="0000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94" name="Rectangle 103">
                <a:extLst>
                  <a:ext uri="{FF2B5EF4-FFF2-40B4-BE49-F238E27FC236}">
                    <a16:creationId xmlns:a16="http://schemas.microsoft.com/office/drawing/2014/main" id="{90DC210E-DE56-44B6-B9CB-5265056B4E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870"/>
                <a:ext cx="2203" cy="21"/>
              </a:xfrm>
              <a:prstGeom prst="rect">
                <a:avLst/>
              </a:prstGeom>
              <a:solidFill>
                <a:srgbClr val="0000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95" name="Rectangle 104">
                <a:extLst>
                  <a:ext uri="{FF2B5EF4-FFF2-40B4-BE49-F238E27FC236}">
                    <a16:creationId xmlns:a16="http://schemas.microsoft.com/office/drawing/2014/main" id="{6BE0A580-5C6F-42D7-9146-BC21F32208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891"/>
                <a:ext cx="2203" cy="21"/>
              </a:xfrm>
              <a:prstGeom prst="rect">
                <a:avLst/>
              </a:prstGeom>
              <a:solidFill>
                <a:srgbClr val="0000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96" name="Rectangle 105">
                <a:extLst>
                  <a:ext uri="{FF2B5EF4-FFF2-40B4-BE49-F238E27FC236}">
                    <a16:creationId xmlns:a16="http://schemas.microsoft.com/office/drawing/2014/main" id="{7C01E50B-D1C9-4F05-B860-1EE2E066FD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912"/>
                <a:ext cx="2203" cy="20"/>
              </a:xfrm>
              <a:prstGeom prst="rect">
                <a:avLst/>
              </a:prstGeom>
              <a:solidFill>
                <a:srgbClr val="0000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97" name="Rectangle 106">
                <a:extLst>
                  <a:ext uri="{FF2B5EF4-FFF2-40B4-BE49-F238E27FC236}">
                    <a16:creationId xmlns:a16="http://schemas.microsoft.com/office/drawing/2014/main" id="{C7F954E4-B6A4-477F-837C-3706291E75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932"/>
                <a:ext cx="2203" cy="1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98" name="Rectangle 107">
                <a:extLst>
                  <a:ext uri="{FF2B5EF4-FFF2-40B4-BE49-F238E27FC236}">
                    <a16:creationId xmlns:a16="http://schemas.microsoft.com/office/drawing/2014/main" id="{EE434B47-018C-49A2-BC13-8FE16623E4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323"/>
                <a:ext cx="2203" cy="6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799" name="Rectangle 108">
                <a:extLst>
                  <a:ext uri="{FF2B5EF4-FFF2-40B4-BE49-F238E27FC236}">
                    <a16:creationId xmlns:a16="http://schemas.microsoft.com/office/drawing/2014/main" id="{ADE65ADB-D111-40F9-90A8-59684C9F16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313"/>
                <a:ext cx="2203" cy="2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00" name="Rectangle 109">
                <a:extLst>
                  <a:ext uri="{FF2B5EF4-FFF2-40B4-BE49-F238E27FC236}">
                    <a16:creationId xmlns:a16="http://schemas.microsoft.com/office/drawing/2014/main" id="{4F599F0E-D1B8-4986-BD3F-77FAC86C18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333"/>
                <a:ext cx="2203" cy="21"/>
              </a:xfrm>
              <a:prstGeom prst="rect">
                <a:avLst/>
              </a:prstGeom>
              <a:solidFill>
                <a:srgbClr val="0000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01" name="Rectangle 110">
                <a:extLst>
                  <a:ext uri="{FF2B5EF4-FFF2-40B4-BE49-F238E27FC236}">
                    <a16:creationId xmlns:a16="http://schemas.microsoft.com/office/drawing/2014/main" id="{3DA8D593-2C27-4BBF-BAD5-F80626F1E1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354"/>
                <a:ext cx="2203" cy="21"/>
              </a:xfrm>
              <a:prstGeom prst="rect">
                <a:avLst/>
              </a:prstGeom>
              <a:solidFill>
                <a:srgbClr val="000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02" name="Rectangle 111">
                <a:extLst>
                  <a:ext uri="{FF2B5EF4-FFF2-40B4-BE49-F238E27FC236}">
                    <a16:creationId xmlns:a16="http://schemas.microsoft.com/office/drawing/2014/main" id="{86AF3F51-7E12-457F-A659-757AA4C44A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375"/>
                <a:ext cx="2203" cy="20"/>
              </a:xfrm>
              <a:prstGeom prst="rect">
                <a:avLst/>
              </a:prstGeom>
              <a:solidFill>
                <a:srgbClr val="0000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03" name="Rectangle 112">
                <a:extLst>
                  <a:ext uri="{FF2B5EF4-FFF2-40B4-BE49-F238E27FC236}">
                    <a16:creationId xmlns:a16="http://schemas.microsoft.com/office/drawing/2014/main" id="{7D643693-0634-4A97-9830-BE1CB89572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395"/>
                <a:ext cx="2203" cy="21"/>
              </a:xfrm>
              <a:prstGeom prst="rect">
                <a:avLst/>
              </a:prstGeom>
              <a:solidFill>
                <a:srgbClr val="0000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04" name="Rectangle 113">
                <a:extLst>
                  <a:ext uri="{FF2B5EF4-FFF2-40B4-BE49-F238E27FC236}">
                    <a16:creationId xmlns:a16="http://schemas.microsoft.com/office/drawing/2014/main" id="{5BFAA29A-D544-471D-9455-9E34A43090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416"/>
                <a:ext cx="2203" cy="21"/>
              </a:xfrm>
              <a:prstGeom prst="rect">
                <a:avLst/>
              </a:prstGeom>
              <a:solidFill>
                <a:srgbClr val="000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05" name="Rectangle 114">
                <a:extLst>
                  <a:ext uri="{FF2B5EF4-FFF2-40B4-BE49-F238E27FC236}">
                    <a16:creationId xmlns:a16="http://schemas.microsoft.com/office/drawing/2014/main" id="{9DEACC38-6EF0-43AA-9A9A-E848856A3A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437"/>
                <a:ext cx="2203" cy="20"/>
              </a:xfrm>
              <a:prstGeom prst="rect">
                <a:avLst/>
              </a:prstGeom>
              <a:solidFill>
                <a:srgbClr val="000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06" name="Rectangle 115">
                <a:extLst>
                  <a:ext uri="{FF2B5EF4-FFF2-40B4-BE49-F238E27FC236}">
                    <a16:creationId xmlns:a16="http://schemas.microsoft.com/office/drawing/2014/main" id="{44EABF55-63B5-434B-BBEB-04D49EEBCB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457"/>
                <a:ext cx="2203" cy="21"/>
              </a:xfrm>
              <a:prstGeom prst="rect">
                <a:avLst/>
              </a:prstGeom>
              <a:solidFill>
                <a:srgbClr val="000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07" name="Rectangle 116">
                <a:extLst>
                  <a:ext uri="{FF2B5EF4-FFF2-40B4-BE49-F238E27FC236}">
                    <a16:creationId xmlns:a16="http://schemas.microsoft.com/office/drawing/2014/main" id="{C1E6B796-D7CE-4A64-9E8B-81B417D438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478"/>
                <a:ext cx="2203" cy="21"/>
              </a:xfrm>
              <a:prstGeom prst="rect">
                <a:avLst/>
              </a:prstGeom>
              <a:solidFill>
                <a:srgbClr val="00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08" name="Rectangle 117">
                <a:extLst>
                  <a:ext uri="{FF2B5EF4-FFF2-40B4-BE49-F238E27FC236}">
                    <a16:creationId xmlns:a16="http://schemas.microsoft.com/office/drawing/2014/main" id="{8A7030F9-3402-46C0-A4B3-32CD641E3F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499"/>
                <a:ext cx="2203" cy="20"/>
              </a:xfrm>
              <a:prstGeom prst="rect">
                <a:avLst/>
              </a:prstGeom>
              <a:solidFill>
                <a:srgbClr val="000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09" name="Rectangle 118">
                <a:extLst>
                  <a:ext uri="{FF2B5EF4-FFF2-40B4-BE49-F238E27FC236}">
                    <a16:creationId xmlns:a16="http://schemas.microsoft.com/office/drawing/2014/main" id="{A5F1F3B6-1982-413B-B780-8E616DF54F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519"/>
                <a:ext cx="2203" cy="21"/>
              </a:xfrm>
              <a:prstGeom prst="rect">
                <a:avLst/>
              </a:prstGeom>
              <a:solidFill>
                <a:srgbClr val="0000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10" name="Rectangle 119">
                <a:extLst>
                  <a:ext uri="{FF2B5EF4-FFF2-40B4-BE49-F238E27FC236}">
                    <a16:creationId xmlns:a16="http://schemas.microsoft.com/office/drawing/2014/main" id="{2C2C21E2-39B8-40AF-B020-A70732FC45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540"/>
                <a:ext cx="2203" cy="21"/>
              </a:xfrm>
              <a:prstGeom prst="rect">
                <a:avLst/>
              </a:prstGeom>
              <a:solidFill>
                <a:srgbClr val="000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11" name="Rectangle 120">
                <a:extLst>
                  <a:ext uri="{FF2B5EF4-FFF2-40B4-BE49-F238E27FC236}">
                    <a16:creationId xmlns:a16="http://schemas.microsoft.com/office/drawing/2014/main" id="{2C265F55-ED98-4729-9DC4-B8E3BCE42C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561"/>
                <a:ext cx="2203" cy="20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12" name="Rectangle 121">
                <a:extLst>
                  <a:ext uri="{FF2B5EF4-FFF2-40B4-BE49-F238E27FC236}">
                    <a16:creationId xmlns:a16="http://schemas.microsoft.com/office/drawing/2014/main" id="{F11A7702-E6FA-460D-BF2D-3C06D5FD2B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581"/>
                <a:ext cx="2203" cy="21"/>
              </a:xfrm>
              <a:prstGeom prst="rect">
                <a:avLst/>
              </a:prstGeom>
              <a:solidFill>
                <a:srgbClr val="0000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13" name="Rectangle 122">
                <a:extLst>
                  <a:ext uri="{FF2B5EF4-FFF2-40B4-BE49-F238E27FC236}">
                    <a16:creationId xmlns:a16="http://schemas.microsoft.com/office/drawing/2014/main" id="{65DDAC37-139A-47C6-9EB1-9817D760EC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602"/>
                <a:ext cx="2203" cy="21"/>
              </a:xfrm>
              <a:prstGeom prst="rect">
                <a:avLst/>
              </a:prstGeom>
              <a:solidFill>
                <a:srgbClr val="0000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14" name="Rectangle 123">
                <a:extLst>
                  <a:ext uri="{FF2B5EF4-FFF2-40B4-BE49-F238E27FC236}">
                    <a16:creationId xmlns:a16="http://schemas.microsoft.com/office/drawing/2014/main" id="{61857DC2-7B2C-4D04-827F-4853CF9930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623"/>
                <a:ext cx="2203" cy="20"/>
              </a:xfrm>
              <a:prstGeom prst="rect">
                <a:avLst/>
              </a:pr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15" name="Rectangle 124">
                <a:extLst>
                  <a:ext uri="{FF2B5EF4-FFF2-40B4-BE49-F238E27FC236}">
                    <a16:creationId xmlns:a16="http://schemas.microsoft.com/office/drawing/2014/main" id="{61F10FA4-6876-4B98-884E-127102E2CB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643"/>
                <a:ext cx="2203" cy="21"/>
              </a:xfrm>
              <a:prstGeom prst="rect">
                <a:avLst/>
              </a:prstGeom>
              <a:solidFill>
                <a:srgbClr val="0000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16" name="Rectangle 125">
                <a:extLst>
                  <a:ext uri="{FF2B5EF4-FFF2-40B4-BE49-F238E27FC236}">
                    <a16:creationId xmlns:a16="http://schemas.microsoft.com/office/drawing/2014/main" id="{69F42A1C-174E-46BB-B036-BDA1C4D77A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664"/>
                <a:ext cx="2203" cy="20"/>
              </a:xfrm>
              <a:prstGeom prst="rect">
                <a:avLst/>
              </a:prstGeom>
              <a:solidFill>
                <a:srgbClr val="0000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17" name="Rectangle 126">
                <a:extLst>
                  <a:ext uri="{FF2B5EF4-FFF2-40B4-BE49-F238E27FC236}">
                    <a16:creationId xmlns:a16="http://schemas.microsoft.com/office/drawing/2014/main" id="{B0E9BECC-4815-4ADD-BBD0-B78009592A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684"/>
                <a:ext cx="2203" cy="21"/>
              </a:xfrm>
              <a:prstGeom prst="rect">
                <a:avLst/>
              </a:prstGeom>
              <a:solidFill>
                <a:srgbClr val="00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18" name="Rectangle 127">
                <a:extLst>
                  <a:ext uri="{FF2B5EF4-FFF2-40B4-BE49-F238E27FC236}">
                    <a16:creationId xmlns:a16="http://schemas.microsoft.com/office/drawing/2014/main" id="{77DC9669-74C5-46A0-A950-49DF1F10D5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705"/>
                <a:ext cx="2203" cy="21"/>
              </a:xfrm>
              <a:prstGeom prst="rect">
                <a:avLst/>
              </a:prstGeom>
              <a:solidFill>
                <a:srgbClr val="0000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19" name="Rectangle 128">
                <a:extLst>
                  <a:ext uri="{FF2B5EF4-FFF2-40B4-BE49-F238E27FC236}">
                    <a16:creationId xmlns:a16="http://schemas.microsoft.com/office/drawing/2014/main" id="{F5E984E4-D9A0-442E-BE6F-DB834B4577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726"/>
                <a:ext cx="2203" cy="20"/>
              </a:xfrm>
              <a:prstGeom prst="rect">
                <a:avLst/>
              </a:prstGeom>
              <a:solidFill>
                <a:srgbClr val="0000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20" name="Rectangle 129">
                <a:extLst>
                  <a:ext uri="{FF2B5EF4-FFF2-40B4-BE49-F238E27FC236}">
                    <a16:creationId xmlns:a16="http://schemas.microsoft.com/office/drawing/2014/main" id="{A7DE1652-34C0-482E-92DC-DED3840808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746"/>
                <a:ext cx="2203" cy="21"/>
              </a:xfrm>
              <a:prstGeom prst="rect">
                <a:avLst/>
              </a:prstGeom>
              <a:solidFill>
                <a:srgbClr val="0000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21" name="Rectangle 130">
                <a:extLst>
                  <a:ext uri="{FF2B5EF4-FFF2-40B4-BE49-F238E27FC236}">
                    <a16:creationId xmlns:a16="http://schemas.microsoft.com/office/drawing/2014/main" id="{8324E5B1-1D03-4688-9495-D53C684156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767"/>
                <a:ext cx="2203" cy="21"/>
              </a:xfrm>
              <a:prstGeom prst="rect">
                <a:avLst/>
              </a:prstGeom>
              <a:solidFill>
                <a:srgbClr val="000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22" name="Rectangle 131">
                <a:extLst>
                  <a:ext uri="{FF2B5EF4-FFF2-40B4-BE49-F238E27FC236}">
                    <a16:creationId xmlns:a16="http://schemas.microsoft.com/office/drawing/2014/main" id="{CDBE72CE-BE7A-4EC9-8ABF-2E68DC7162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788"/>
                <a:ext cx="2203" cy="20"/>
              </a:xfrm>
              <a:prstGeom prst="rect">
                <a:avLst/>
              </a:prstGeom>
              <a:solidFill>
                <a:srgbClr val="0000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23" name="Rectangle 132">
                <a:extLst>
                  <a:ext uri="{FF2B5EF4-FFF2-40B4-BE49-F238E27FC236}">
                    <a16:creationId xmlns:a16="http://schemas.microsoft.com/office/drawing/2014/main" id="{4C09433F-9277-4977-9995-4E41E6E602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808"/>
                <a:ext cx="2203" cy="21"/>
              </a:xfrm>
              <a:prstGeom prst="rect">
                <a:avLst/>
              </a:prstGeom>
              <a:solidFill>
                <a:srgbClr val="0000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24" name="Rectangle 133">
                <a:extLst>
                  <a:ext uri="{FF2B5EF4-FFF2-40B4-BE49-F238E27FC236}">
                    <a16:creationId xmlns:a16="http://schemas.microsoft.com/office/drawing/2014/main" id="{E4FC2C49-BD5E-477B-8C73-13FC771AD4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829"/>
                <a:ext cx="2203" cy="20"/>
              </a:xfrm>
              <a:prstGeom prst="rect">
                <a:avLst/>
              </a:prstGeom>
              <a:solidFill>
                <a:srgbClr val="0000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25" name="Rectangle 134">
                <a:extLst>
                  <a:ext uri="{FF2B5EF4-FFF2-40B4-BE49-F238E27FC236}">
                    <a16:creationId xmlns:a16="http://schemas.microsoft.com/office/drawing/2014/main" id="{DD18DBF7-3E13-42BA-B695-5D4A95B385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849"/>
                <a:ext cx="2203" cy="21"/>
              </a:xfrm>
              <a:prstGeom prst="rect">
                <a:avLst/>
              </a:prstGeom>
              <a:solidFill>
                <a:srgbClr val="0000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26" name="Rectangle 135">
                <a:extLst>
                  <a:ext uri="{FF2B5EF4-FFF2-40B4-BE49-F238E27FC236}">
                    <a16:creationId xmlns:a16="http://schemas.microsoft.com/office/drawing/2014/main" id="{1728FF15-31A9-4F10-99F7-F44D1C7E6A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870"/>
                <a:ext cx="2203" cy="21"/>
              </a:xfrm>
              <a:prstGeom prst="rect">
                <a:avLst/>
              </a:prstGeom>
              <a:solidFill>
                <a:srgbClr val="0000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27" name="Rectangle 136">
                <a:extLst>
                  <a:ext uri="{FF2B5EF4-FFF2-40B4-BE49-F238E27FC236}">
                    <a16:creationId xmlns:a16="http://schemas.microsoft.com/office/drawing/2014/main" id="{F3382533-FEDE-4FC0-A166-2AE0A7E6C5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891"/>
                <a:ext cx="2203" cy="21"/>
              </a:xfrm>
              <a:prstGeom prst="rect">
                <a:avLst/>
              </a:prstGeom>
              <a:solidFill>
                <a:srgbClr val="0000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28" name="Rectangle 137">
                <a:extLst>
                  <a:ext uri="{FF2B5EF4-FFF2-40B4-BE49-F238E27FC236}">
                    <a16:creationId xmlns:a16="http://schemas.microsoft.com/office/drawing/2014/main" id="{5760F307-0EA8-4041-8D3A-8D94FE908D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912"/>
                <a:ext cx="2203" cy="20"/>
              </a:xfrm>
              <a:prstGeom prst="rect">
                <a:avLst/>
              </a:prstGeom>
              <a:solidFill>
                <a:srgbClr val="0000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29" name="Rectangle 138">
                <a:extLst>
                  <a:ext uri="{FF2B5EF4-FFF2-40B4-BE49-F238E27FC236}">
                    <a16:creationId xmlns:a16="http://schemas.microsoft.com/office/drawing/2014/main" id="{27AFED47-8348-4CA9-9FB2-6A517FDF0B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932"/>
                <a:ext cx="2203" cy="1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30" name="Rectangle 139">
                <a:extLst>
                  <a:ext uri="{FF2B5EF4-FFF2-40B4-BE49-F238E27FC236}">
                    <a16:creationId xmlns:a16="http://schemas.microsoft.com/office/drawing/2014/main" id="{EB8B13F5-132E-4750-99E9-A393772478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313"/>
                <a:ext cx="1280" cy="2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31" name="Rectangle 140">
                <a:extLst>
                  <a:ext uri="{FF2B5EF4-FFF2-40B4-BE49-F238E27FC236}">
                    <a16:creationId xmlns:a16="http://schemas.microsoft.com/office/drawing/2014/main" id="{7AC6F7DB-4662-4D77-BBA6-1F998985CA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333"/>
                <a:ext cx="1280" cy="21"/>
              </a:xfrm>
              <a:prstGeom prst="rect">
                <a:avLst/>
              </a:prstGeom>
              <a:solidFill>
                <a:srgbClr val="0000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32" name="Rectangle 141">
                <a:extLst>
                  <a:ext uri="{FF2B5EF4-FFF2-40B4-BE49-F238E27FC236}">
                    <a16:creationId xmlns:a16="http://schemas.microsoft.com/office/drawing/2014/main" id="{6AE66F1C-C11C-4BB6-9D2A-7E84EC8D35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354"/>
                <a:ext cx="1280" cy="21"/>
              </a:xfrm>
              <a:prstGeom prst="rect">
                <a:avLst/>
              </a:prstGeom>
              <a:solidFill>
                <a:srgbClr val="000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33" name="Rectangle 142">
                <a:extLst>
                  <a:ext uri="{FF2B5EF4-FFF2-40B4-BE49-F238E27FC236}">
                    <a16:creationId xmlns:a16="http://schemas.microsoft.com/office/drawing/2014/main" id="{C7A47B73-A8B5-4881-B199-38B79EEC77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375"/>
                <a:ext cx="1280" cy="20"/>
              </a:xfrm>
              <a:prstGeom prst="rect">
                <a:avLst/>
              </a:prstGeom>
              <a:solidFill>
                <a:srgbClr val="0000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34" name="Rectangle 143">
                <a:extLst>
                  <a:ext uri="{FF2B5EF4-FFF2-40B4-BE49-F238E27FC236}">
                    <a16:creationId xmlns:a16="http://schemas.microsoft.com/office/drawing/2014/main" id="{B89C58CA-978E-4B30-98A0-14909F0F66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395"/>
                <a:ext cx="1280" cy="21"/>
              </a:xfrm>
              <a:prstGeom prst="rect">
                <a:avLst/>
              </a:prstGeom>
              <a:solidFill>
                <a:srgbClr val="0000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35" name="Rectangle 144">
                <a:extLst>
                  <a:ext uri="{FF2B5EF4-FFF2-40B4-BE49-F238E27FC236}">
                    <a16:creationId xmlns:a16="http://schemas.microsoft.com/office/drawing/2014/main" id="{6753F27F-5F15-4E45-8402-8FB6664991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416"/>
                <a:ext cx="1280" cy="21"/>
              </a:xfrm>
              <a:prstGeom prst="rect">
                <a:avLst/>
              </a:prstGeom>
              <a:solidFill>
                <a:srgbClr val="000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36" name="Rectangle 145">
                <a:extLst>
                  <a:ext uri="{FF2B5EF4-FFF2-40B4-BE49-F238E27FC236}">
                    <a16:creationId xmlns:a16="http://schemas.microsoft.com/office/drawing/2014/main" id="{8518F519-DC0C-4F03-8824-6AA33D2C31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437"/>
                <a:ext cx="1280" cy="20"/>
              </a:xfrm>
              <a:prstGeom prst="rect">
                <a:avLst/>
              </a:prstGeom>
              <a:solidFill>
                <a:srgbClr val="000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37" name="Rectangle 146">
                <a:extLst>
                  <a:ext uri="{FF2B5EF4-FFF2-40B4-BE49-F238E27FC236}">
                    <a16:creationId xmlns:a16="http://schemas.microsoft.com/office/drawing/2014/main" id="{A25D6194-8A63-4E3F-84DD-2CF15E17E8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457"/>
                <a:ext cx="1280" cy="21"/>
              </a:xfrm>
              <a:prstGeom prst="rect">
                <a:avLst/>
              </a:prstGeom>
              <a:solidFill>
                <a:srgbClr val="000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38" name="Rectangle 147">
                <a:extLst>
                  <a:ext uri="{FF2B5EF4-FFF2-40B4-BE49-F238E27FC236}">
                    <a16:creationId xmlns:a16="http://schemas.microsoft.com/office/drawing/2014/main" id="{60F4D463-1A97-4115-AF37-EB9FAD6ACF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478"/>
                <a:ext cx="1280" cy="21"/>
              </a:xfrm>
              <a:prstGeom prst="rect">
                <a:avLst/>
              </a:prstGeom>
              <a:solidFill>
                <a:srgbClr val="00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39" name="Rectangle 148">
                <a:extLst>
                  <a:ext uri="{FF2B5EF4-FFF2-40B4-BE49-F238E27FC236}">
                    <a16:creationId xmlns:a16="http://schemas.microsoft.com/office/drawing/2014/main" id="{B6B14758-486C-4848-A6F8-8DCCCF6942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499"/>
                <a:ext cx="1280" cy="20"/>
              </a:xfrm>
              <a:prstGeom prst="rect">
                <a:avLst/>
              </a:prstGeom>
              <a:solidFill>
                <a:srgbClr val="000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40" name="Rectangle 149">
                <a:extLst>
                  <a:ext uri="{FF2B5EF4-FFF2-40B4-BE49-F238E27FC236}">
                    <a16:creationId xmlns:a16="http://schemas.microsoft.com/office/drawing/2014/main" id="{8951AA46-F029-4BA0-8BB3-F21AA098CC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519"/>
                <a:ext cx="1280" cy="21"/>
              </a:xfrm>
              <a:prstGeom prst="rect">
                <a:avLst/>
              </a:prstGeom>
              <a:solidFill>
                <a:srgbClr val="0000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41" name="Rectangle 150">
                <a:extLst>
                  <a:ext uri="{FF2B5EF4-FFF2-40B4-BE49-F238E27FC236}">
                    <a16:creationId xmlns:a16="http://schemas.microsoft.com/office/drawing/2014/main" id="{E3413EE9-E4DA-4F24-BAD0-C8BFA22761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540"/>
                <a:ext cx="1280" cy="21"/>
              </a:xfrm>
              <a:prstGeom prst="rect">
                <a:avLst/>
              </a:prstGeom>
              <a:solidFill>
                <a:srgbClr val="000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42" name="Rectangle 151">
                <a:extLst>
                  <a:ext uri="{FF2B5EF4-FFF2-40B4-BE49-F238E27FC236}">
                    <a16:creationId xmlns:a16="http://schemas.microsoft.com/office/drawing/2014/main" id="{173E39F5-45C1-4397-B5C3-25C1DECF85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561"/>
                <a:ext cx="1280" cy="20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43" name="Rectangle 152">
                <a:extLst>
                  <a:ext uri="{FF2B5EF4-FFF2-40B4-BE49-F238E27FC236}">
                    <a16:creationId xmlns:a16="http://schemas.microsoft.com/office/drawing/2014/main" id="{10490E6A-6A3B-426B-863B-E9B37B459E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581"/>
                <a:ext cx="1280" cy="21"/>
              </a:xfrm>
              <a:prstGeom prst="rect">
                <a:avLst/>
              </a:prstGeom>
              <a:solidFill>
                <a:srgbClr val="0000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44" name="Rectangle 153">
                <a:extLst>
                  <a:ext uri="{FF2B5EF4-FFF2-40B4-BE49-F238E27FC236}">
                    <a16:creationId xmlns:a16="http://schemas.microsoft.com/office/drawing/2014/main" id="{C6A619D8-F3D2-403E-AB0C-7AE8FD2F3E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602"/>
                <a:ext cx="1280" cy="21"/>
              </a:xfrm>
              <a:prstGeom prst="rect">
                <a:avLst/>
              </a:prstGeom>
              <a:solidFill>
                <a:srgbClr val="0000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45" name="Rectangle 154">
                <a:extLst>
                  <a:ext uri="{FF2B5EF4-FFF2-40B4-BE49-F238E27FC236}">
                    <a16:creationId xmlns:a16="http://schemas.microsoft.com/office/drawing/2014/main" id="{0B5746E8-6A6D-4D96-BDFB-0566E7F793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623"/>
                <a:ext cx="1280" cy="20"/>
              </a:xfrm>
              <a:prstGeom prst="rect">
                <a:avLst/>
              </a:pr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46" name="Rectangle 155">
                <a:extLst>
                  <a:ext uri="{FF2B5EF4-FFF2-40B4-BE49-F238E27FC236}">
                    <a16:creationId xmlns:a16="http://schemas.microsoft.com/office/drawing/2014/main" id="{09E1268C-3734-4B2C-849F-37B79E2025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643"/>
                <a:ext cx="1280" cy="21"/>
              </a:xfrm>
              <a:prstGeom prst="rect">
                <a:avLst/>
              </a:prstGeom>
              <a:solidFill>
                <a:srgbClr val="0000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47" name="Rectangle 156">
                <a:extLst>
                  <a:ext uri="{FF2B5EF4-FFF2-40B4-BE49-F238E27FC236}">
                    <a16:creationId xmlns:a16="http://schemas.microsoft.com/office/drawing/2014/main" id="{D5466766-CF4B-4783-BDB0-670E00E4F3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664"/>
                <a:ext cx="1280" cy="20"/>
              </a:xfrm>
              <a:prstGeom prst="rect">
                <a:avLst/>
              </a:prstGeom>
              <a:solidFill>
                <a:srgbClr val="0000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48" name="Rectangle 157">
                <a:extLst>
                  <a:ext uri="{FF2B5EF4-FFF2-40B4-BE49-F238E27FC236}">
                    <a16:creationId xmlns:a16="http://schemas.microsoft.com/office/drawing/2014/main" id="{F3005A93-76EF-4164-9BC1-19B28D9801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684"/>
                <a:ext cx="1280" cy="21"/>
              </a:xfrm>
              <a:prstGeom prst="rect">
                <a:avLst/>
              </a:prstGeom>
              <a:solidFill>
                <a:srgbClr val="00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49" name="Rectangle 158">
                <a:extLst>
                  <a:ext uri="{FF2B5EF4-FFF2-40B4-BE49-F238E27FC236}">
                    <a16:creationId xmlns:a16="http://schemas.microsoft.com/office/drawing/2014/main" id="{6853ADF5-B005-40F0-A882-10FD95EBC6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705"/>
                <a:ext cx="1280" cy="21"/>
              </a:xfrm>
              <a:prstGeom prst="rect">
                <a:avLst/>
              </a:prstGeom>
              <a:solidFill>
                <a:srgbClr val="0000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50" name="Rectangle 159">
                <a:extLst>
                  <a:ext uri="{FF2B5EF4-FFF2-40B4-BE49-F238E27FC236}">
                    <a16:creationId xmlns:a16="http://schemas.microsoft.com/office/drawing/2014/main" id="{8A46945F-2D0B-416D-8683-DA095D3A86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726"/>
                <a:ext cx="1280" cy="20"/>
              </a:xfrm>
              <a:prstGeom prst="rect">
                <a:avLst/>
              </a:prstGeom>
              <a:solidFill>
                <a:srgbClr val="0000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51" name="Rectangle 160">
                <a:extLst>
                  <a:ext uri="{FF2B5EF4-FFF2-40B4-BE49-F238E27FC236}">
                    <a16:creationId xmlns:a16="http://schemas.microsoft.com/office/drawing/2014/main" id="{A3679A77-8C56-4576-BD2D-094547C9C2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746"/>
                <a:ext cx="1280" cy="21"/>
              </a:xfrm>
              <a:prstGeom prst="rect">
                <a:avLst/>
              </a:prstGeom>
              <a:solidFill>
                <a:srgbClr val="0000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52" name="Rectangle 161">
                <a:extLst>
                  <a:ext uri="{FF2B5EF4-FFF2-40B4-BE49-F238E27FC236}">
                    <a16:creationId xmlns:a16="http://schemas.microsoft.com/office/drawing/2014/main" id="{66AC133D-6E79-4274-B901-48A95711F0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767"/>
                <a:ext cx="1280" cy="21"/>
              </a:xfrm>
              <a:prstGeom prst="rect">
                <a:avLst/>
              </a:prstGeom>
              <a:solidFill>
                <a:srgbClr val="000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53" name="Rectangle 162">
                <a:extLst>
                  <a:ext uri="{FF2B5EF4-FFF2-40B4-BE49-F238E27FC236}">
                    <a16:creationId xmlns:a16="http://schemas.microsoft.com/office/drawing/2014/main" id="{98262BCB-5068-45B6-8ED5-B637F2C5E0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788"/>
                <a:ext cx="1280" cy="20"/>
              </a:xfrm>
              <a:prstGeom prst="rect">
                <a:avLst/>
              </a:prstGeom>
              <a:solidFill>
                <a:srgbClr val="0000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54" name="Rectangle 163">
                <a:extLst>
                  <a:ext uri="{FF2B5EF4-FFF2-40B4-BE49-F238E27FC236}">
                    <a16:creationId xmlns:a16="http://schemas.microsoft.com/office/drawing/2014/main" id="{94A1923F-BBE1-4D8B-A6DD-038C146527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808"/>
                <a:ext cx="1280" cy="21"/>
              </a:xfrm>
              <a:prstGeom prst="rect">
                <a:avLst/>
              </a:prstGeom>
              <a:solidFill>
                <a:srgbClr val="0000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55" name="Rectangle 164">
                <a:extLst>
                  <a:ext uri="{FF2B5EF4-FFF2-40B4-BE49-F238E27FC236}">
                    <a16:creationId xmlns:a16="http://schemas.microsoft.com/office/drawing/2014/main" id="{430192CA-8B6A-43E4-9DA0-6573E849DE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829"/>
                <a:ext cx="1280" cy="20"/>
              </a:xfrm>
              <a:prstGeom prst="rect">
                <a:avLst/>
              </a:prstGeom>
              <a:solidFill>
                <a:srgbClr val="0000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56" name="Rectangle 165">
                <a:extLst>
                  <a:ext uri="{FF2B5EF4-FFF2-40B4-BE49-F238E27FC236}">
                    <a16:creationId xmlns:a16="http://schemas.microsoft.com/office/drawing/2014/main" id="{21E01483-3BFA-4B98-A393-2C7070F24C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849"/>
                <a:ext cx="1280" cy="21"/>
              </a:xfrm>
              <a:prstGeom prst="rect">
                <a:avLst/>
              </a:prstGeom>
              <a:solidFill>
                <a:srgbClr val="0000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57" name="Rectangle 166">
                <a:extLst>
                  <a:ext uri="{FF2B5EF4-FFF2-40B4-BE49-F238E27FC236}">
                    <a16:creationId xmlns:a16="http://schemas.microsoft.com/office/drawing/2014/main" id="{3FC2A18A-CF91-4987-9203-AA385F0F61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870"/>
                <a:ext cx="1280" cy="21"/>
              </a:xfrm>
              <a:prstGeom prst="rect">
                <a:avLst/>
              </a:prstGeom>
              <a:solidFill>
                <a:srgbClr val="0000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58" name="Rectangle 167">
                <a:extLst>
                  <a:ext uri="{FF2B5EF4-FFF2-40B4-BE49-F238E27FC236}">
                    <a16:creationId xmlns:a16="http://schemas.microsoft.com/office/drawing/2014/main" id="{5ACC45AF-3AE3-452D-9FD6-02301F7155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891"/>
                <a:ext cx="1280" cy="21"/>
              </a:xfrm>
              <a:prstGeom prst="rect">
                <a:avLst/>
              </a:prstGeom>
              <a:solidFill>
                <a:srgbClr val="0000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59" name="Rectangle 168">
                <a:extLst>
                  <a:ext uri="{FF2B5EF4-FFF2-40B4-BE49-F238E27FC236}">
                    <a16:creationId xmlns:a16="http://schemas.microsoft.com/office/drawing/2014/main" id="{0AB940DD-910B-4E45-8545-18FBBB0CE1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912"/>
                <a:ext cx="1280" cy="20"/>
              </a:xfrm>
              <a:prstGeom prst="rect">
                <a:avLst/>
              </a:prstGeom>
              <a:solidFill>
                <a:srgbClr val="0000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60" name="Rectangle 169">
                <a:extLst>
                  <a:ext uri="{FF2B5EF4-FFF2-40B4-BE49-F238E27FC236}">
                    <a16:creationId xmlns:a16="http://schemas.microsoft.com/office/drawing/2014/main" id="{3A724301-B2FD-48B1-B13F-61BBCA6C30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932"/>
                <a:ext cx="1280" cy="1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61" name="Rectangle 170">
                <a:extLst>
                  <a:ext uri="{FF2B5EF4-FFF2-40B4-BE49-F238E27FC236}">
                    <a16:creationId xmlns:a16="http://schemas.microsoft.com/office/drawing/2014/main" id="{991502F9-B60A-4BE8-9D66-774BBCCA76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323"/>
                <a:ext cx="1280" cy="6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62" name="Rectangle 171">
                <a:extLst>
                  <a:ext uri="{FF2B5EF4-FFF2-40B4-BE49-F238E27FC236}">
                    <a16:creationId xmlns:a16="http://schemas.microsoft.com/office/drawing/2014/main" id="{15B7B460-4DB4-450E-A3A6-9021D7CC0C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313"/>
                <a:ext cx="1280" cy="2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63" name="Rectangle 172">
                <a:extLst>
                  <a:ext uri="{FF2B5EF4-FFF2-40B4-BE49-F238E27FC236}">
                    <a16:creationId xmlns:a16="http://schemas.microsoft.com/office/drawing/2014/main" id="{2D61343C-514D-4562-94E0-DF2842ACFD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333"/>
                <a:ext cx="1280" cy="21"/>
              </a:xfrm>
              <a:prstGeom prst="rect">
                <a:avLst/>
              </a:prstGeom>
              <a:solidFill>
                <a:srgbClr val="0000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64" name="Rectangle 173">
                <a:extLst>
                  <a:ext uri="{FF2B5EF4-FFF2-40B4-BE49-F238E27FC236}">
                    <a16:creationId xmlns:a16="http://schemas.microsoft.com/office/drawing/2014/main" id="{B11E5F88-70BF-4FE1-8007-BEC3AF7FD3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354"/>
                <a:ext cx="1280" cy="21"/>
              </a:xfrm>
              <a:prstGeom prst="rect">
                <a:avLst/>
              </a:prstGeom>
              <a:solidFill>
                <a:srgbClr val="000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65" name="Rectangle 174">
                <a:extLst>
                  <a:ext uri="{FF2B5EF4-FFF2-40B4-BE49-F238E27FC236}">
                    <a16:creationId xmlns:a16="http://schemas.microsoft.com/office/drawing/2014/main" id="{7AE738F6-ABA7-428F-BCDA-4F94DBB1CB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375"/>
                <a:ext cx="1280" cy="20"/>
              </a:xfrm>
              <a:prstGeom prst="rect">
                <a:avLst/>
              </a:prstGeom>
              <a:solidFill>
                <a:srgbClr val="0000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66" name="Rectangle 175">
                <a:extLst>
                  <a:ext uri="{FF2B5EF4-FFF2-40B4-BE49-F238E27FC236}">
                    <a16:creationId xmlns:a16="http://schemas.microsoft.com/office/drawing/2014/main" id="{E9C3A8F8-CB4F-4985-8787-FA591B9334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395"/>
                <a:ext cx="1280" cy="21"/>
              </a:xfrm>
              <a:prstGeom prst="rect">
                <a:avLst/>
              </a:prstGeom>
              <a:solidFill>
                <a:srgbClr val="0000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67" name="Rectangle 176">
                <a:extLst>
                  <a:ext uri="{FF2B5EF4-FFF2-40B4-BE49-F238E27FC236}">
                    <a16:creationId xmlns:a16="http://schemas.microsoft.com/office/drawing/2014/main" id="{69902D0A-C1B4-46C2-8A22-9DE6975954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416"/>
                <a:ext cx="1280" cy="21"/>
              </a:xfrm>
              <a:prstGeom prst="rect">
                <a:avLst/>
              </a:prstGeom>
              <a:solidFill>
                <a:srgbClr val="000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68" name="Rectangle 177">
                <a:extLst>
                  <a:ext uri="{FF2B5EF4-FFF2-40B4-BE49-F238E27FC236}">
                    <a16:creationId xmlns:a16="http://schemas.microsoft.com/office/drawing/2014/main" id="{9678E4FD-7A22-49AD-95EE-5661D94D3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437"/>
                <a:ext cx="1280" cy="20"/>
              </a:xfrm>
              <a:prstGeom prst="rect">
                <a:avLst/>
              </a:prstGeom>
              <a:solidFill>
                <a:srgbClr val="000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69" name="Rectangle 178">
                <a:extLst>
                  <a:ext uri="{FF2B5EF4-FFF2-40B4-BE49-F238E27FC236}">
                    <a16:creationId xmlns:a16="http://schemas.microsoft.com/office/drawing/2014/main" id="{E0489C39-E90A-4364-9C28-B6E4BEB1A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457"/>
                <a:ext cx="1280" cy="21"/>
              </a:xfrm>
              <a:prstGeom prst="rect">
                <a:avLst/>
              </a:prstGeom>
              <a:solidFill>
                <a:srgbClr val="000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70" name="Rectangle 179">
                <a:extLst>
                  <a:ext uri="{FF2B5EF4-FFF2-40B4-BE49-F238E27FC236}">
                    <a16:creationId xmlns:a16="http://schemas.microsoft.com/office/drawing/2014/main" id="{23F903BD-CCD0-4EB6-B129-D8F9AC106F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478"/>
                <a:ext cx="1280" cy="21"/>
              </a:xfrm>
              <a:prstGeom prst="rect">
                <a:avLst/>
              </a:prstGeom>
              <a:solidFill>
                <a:srgbClr val="00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71" name="Rectangle 180">
                <a:extLst>
                  <a:ext uri="{FF2B5EF4-FFF2-40B4-BE49-F238E27FC236}">
                    <a16:creationId xmlns:a16="http://schemas.microsoft.com/office/drawing/2014/main" id="{15CD57E4-0767-418F-9BE6-C1BEBFFA11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499"/>
                <a:ext cx="1280" cy="20"/>
              </a:xfrm>
              <a:prstGeom prst="rect">
                <a:avLst/>
              </a:prstGeom>
              <a:solidFill>
                <a:srgbClr val="000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72" name="Rectangle 181">
                <a:extLst>
                  <a:ext uri="{FF2B5EF4-FFF2-40B4-BE49-F238E27FC236}">
                    <a16:creationId xmlns:a16="http://schemas.microsoft.com/office/drawing/2014/main" id="{03783B24-FA46-4BAC-B88A-7C1EA298C8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519"/>
                <a:ext cx="1280" cy="21"/>
              </a:xfrm>
              <a:prstGeom prst="rect">
                <a:avLst/>
              </a:prstGeom>
              <a:solidFill>
                <a:srgbClr val="0000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73" name="Rectangle 182">
                <a:extLst>
                  <a:ext uri="{FF2B5EF4-FFF2-40B4-BE49-F238E27FC236}">
                    <a16:creationId xmlns:a16="http://schemas.microsoft.com/office/drawing/2014/main" id="{C3A780B4-AC3A-4385-A4BC-94D58F1D59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540"/>
                <a:ext cx="1280" cy="21"/>
              </a:xfrm>
              <a:prstGeom prst="rect">
                <a:avLst/>
              </a:prstGeom>
              <a:solidFill>
                <a:srgbClr val="000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74" name="Rectangle 183">
                <a:extLst>
                  <a:ext uri="{FF2B5EF4-FFF2-40B4-BE49-F238E27FC236}">
                    <a16:creationId xmlns:a16="http://schemas.microsoft.com/office/drawing/2014/main" id="{1469EBAF-C681-46C5-BAA5-4D0F3FAA51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561"/>
                <a:ext cx="1280" cy="20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75" name="Rectangle 184">
                <a:extLst>
                  <a:ext uri="{FF2B5EF4-FFF2-40B4-BE49-F238E27FC236}">
                    <a16:creationId xmlns:a16="http://schemas.microsoft.com/office/drawing/2014/main" id="{D00BA4D0-7551-47D4-9C16-41D9E5527D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581"/>
                <a:ext cx="1280" cy="21"/>
              </a:xfrm>
              <a:prstGeom prst="rect">
                <a:avLst/>
              </a:prstGeom>
              <a:solidFill>
                <a:srgbClr val="0000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76" name="Rectangle 185">
                <a:extLst>
                  <a:ext uri="{FF2B5EF4-FFF2-40B4-BE49-F238E27FC236}">
                    <a16:creationId xmlns:a16="http://schemas.microsoft.com/office/drawing/2014/main" id="{DB90938C-7F9A-4BAE-8651-5E8C688CB5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602"/>
                <a:ext cx="1280" cy="21"/>
              </a:xfrm>
              <a:prstGeom prst="rect">
                <a:avLst/>
              </a:prstGeom>
              <a:solidFill>
                <a:srgbClr val="0000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77" name="Rectangle 186">
                <a:extLst>
                  <a:ext uri="{FF2B5EF4-FFF2-40B4-BE49-F238E27FC236}">
                    <a16:creationId xmlns:a16="http://schemas.microsoft.com/office/drawing/2014/main" id="{55C5C7A0-33E1-4270-9EC5-F24D80D8F0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623"/>
                <a:ext cx="1280" cy="20"/>
              </a:xfrm>
              <a:prstGeom prst="rect">
                <a:avLst/>
              </a:pr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78" name="Rectangle 187">
                <a:extLst>
                  <a:ext uri="{FF2B5EF4-FFF2-40B4-BE49-F238E27FC236}">
                    <a16:creationId xmlns:a16="http://schemas.microsoft.com/office/drawing/2014/main" id="{71405A79-BBA2-458A-B403-CA650874E9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643"/>
                <a:ext cx="1280" cy="21"/>
              </a:xfrm>
              <a:prstGeom prst="rect">
                <a:avLst/>
              </a:prstGeom>
              <a:solidFill>
                <a:srgbClr val="0000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79" name="Rectangle 188">
                <a:extLst>
                  <a:ext uri="{FF2B5EF4-FFF2-40B4-BE49-F238E27FC236}">
                    <a16:creationId xmlns:a16="http://schemas.microsoft.com/office/drawing/2014/main" id="{3BF685E7-6B5D-4C28-AE2C-A36A684991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664"/>
                <a:ext cx="1280" cy="20"/>
              </a:xfrm>
              <a:prstGeom prst="rect">
                <a:avLst/>
              </a:prstGeom>
              <a:solidFill>
                <a:srgbClr val="0000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80" name="Rectangle 189">
                <a:extLst>
                  <a:ext uri="{FF2B5EF4-FFF2-40B4-BE49-F238E27FC236}">
                    <a16:creationId xmlns:a16="http://schemas.microsoft.com/office/drawing/2014/main" id="{468816C3-4FC8-416C-94E3-AB6EAAFB57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684"/>
                <a:ext cx="1280" cy="21"/>
              </a:xfrm>
              <a:prstGeom prst="rect">
                <a:avLst/>
              </a:prstGeom>
              <a:solidFill>
                <a:srgbClr val="00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81" name="Rectangle 190">
                <a:extLst>
                  <a:ext uri="{FF2B5EF4-FFF2-40B4-BE49-F238E27FC236}">
                    <a16:creationId xmlns:a16="http://schemas.microsoft.com/office/drawing/2014/main" id="{8A8864E6-53EE-44C1-9E39-A2B689B2DD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705"/>
                <a:ext cx="1280" cy="21"/>
              </a:xfrm>
              <a:prstGeom prst="rect">
                <a:avLst/>
              </a:prstGeom>
              <a:solidFill>
                <a:srgbClr val="0000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82" name="Rectangle 191">
                <a:extLst>
                  <a:ext uri="{FF2B5EF4-FFF2-40B4-BE49-F238E27FC236}">
                    <a16:creationId xmlns:a16="http://schemas.microsoft.com/office/drawing/2014/main" id="{842EC4CE-5895-46E8-8FCA-4934BB58BD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726"/>
                <a:ext cx="1280" cy="20"/>
              </a:xfrm>
              <a:prstGeom prst="rect">
                <a:avLst/>
              </a:prstGeom>
              <a:solidFill>
                <a:srgbClr val="0000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83" name="Rectangle 192">
                <a:extLst>
                  <a:ext uri="{FF2B5EF4-FFF2-40B4-BE49-F238E27FC236}">
                    <a16:creationId xmlns:a16="http://schemas.microsoft.com/office/drawing/2014/main" id="{1B7C6914-9F0E-4E48-BC6C-D0371D1D28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746"/>
                <a:ext cx="1280" cy="21"/>
              </a:xfrm>
              <a:prstGeom prst="rect">
                <a:avLst/>
              </a:prstGeom>
              <a:solidFill>
                <a:srgbClr val="0000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84" name="Rectangle 193">
                <a:extLst>
                  <a:ext uri="{FF2B5EF4-FFF2-40B4-BE49-F238E27FC236}">
                    <a16:creationId xmlns:a16="http://schemas.microsoft.com/office/drawing/2014/main" id="{804AE7B3-CCDD-4DB4-AC3A-753C2D4B66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767"/>
                <a:ext cx="1280" cy="21"/>
              </a:xfrm>
              <a:prstGeom prst="rect">
                <a:avLst/>
              </a:prstGeom>
              <a:solidFill>
                <a:srgbClr val="000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85" name="Rectangle 194">
                <a:extLst>
                  <a:ext uri="{FF2B5EF4-FFF2-40B4-BE49-F238E27FC236}">
                    <a16:creationId xmlns:a16="http://schemas.microsoft.com/office/drawing/2014/main" id="{3AE80F57-0F2A-44E0-9DE8-DDAC570C3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788"/>
                <a:ext cx="1280" cy="20"/>
              </a:xfrm>
              <a:prstGeom prst="rect">
                <a:avLst/>
              </a:prstGeom>
              <a:solidFill>
                <a:srgbClr val="0000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86" name="Rectangle 195">
                <a:extLst>
                  <a:ext uri="{FF2B5EF4-FFF2-40B4-BE49-F238E27FC236}">
                    <a16:creationId xmlns:a16="http://schemas.microsoft.com/office/drawing/2014/main" id="{0171A518-92E4-4207-AA10-7F2243A8DA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808"/>
                <a:ext cx="1280" cy="21"/>
              </a:xfrm>
              <a:prstGeom prst="rect">
                <a:avLst/>
              </a:prstGeom>
              <a:solidFill>
                <a:srgbClr val="0000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87" name="Rectangle 196">
                <a:extLst>
                  <a:ext uri="{FF2B5EF4-FFF2-40B4-BE49-F238E27FC236}">
                    <a16:creationId xmlns:a16="http://schemas.microsoft.com/office/drawing/2014/main" id="{2A4268EB-3F30-4A70-8EF3-35DE23EFE1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829"/>
                <a:ext cx="1280" cy="20"/>
              </a:xfrm>
              <a:prstGeom prst="rect">
                <a:avLst/>
              </a:prstGeom>
              <a:solidFill>
                <a:srgbClr val="0000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88" name="Rectangle 197">
                <a:extLst>
                  <a:ext uri="{FF2B5EF4-FFF2-40B4-BE49-F238E27FC236}">
                    <a16:creationId xmlns:a16="http://schemas.microsoft.com/office/drawing/2014/main" id="{F8F87AB7-C6E1-4267-BC01-BFCFE37320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849"/>
                <a:ext cx="1280" cy="21"/>
              </a:xfrm>
              <a:prstGeom prst="rect">
                <a:avLst/>
              </a:prstGeom>
              <a:solidFill>
                <a:srgbClr val="0000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89" name="Rectangle 198">
                <a:extLst>
                  <a:ext uri="{FF2B5EF4-FFF2-40B4-BE49-F238E27FC236}">
                    <a16:creationId xmlns:a16="http://schemas.microsoft.com/office/drawing/2014/main" id="{6E536E93-2EA6-434B-A8FE-6C39FAF8FB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870"/>
                <a:ext cx="1280" cy="21"/>
              </a:xfrm>
              <a:prstGeom prst="rect">
                <a:avLst/>
              </a:prstGeom>
              <a:solidFill>
                <a:srgbClr val="0000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90" name="Rectangle 199">
                <a:extLst>
                  <a:ext uri="{FF2B5EF4-FFF2-40B4-BE49-F238E27FC236}">
                    <a16:creationId xmlns:a16="http://schemas.microsoft.com/office/drawing/2014/main" id="{A7B98AC4-A4E8-4C28-A686-4143729139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891"/>
                <a:ext cx="1280" cy="21"/>
              </a:xfrm>
              <a:prstGeom prst="rect">
                <a:avLst/>
              </a:prstGeom>
              <a:solidFill>
                <a:srgbClr val="0000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91" name="Rectangle 200">
                <a:extLst>
                  <a:ext uri="{FF2B5EF4-FFF2-40B4-BE49-F238E27FC236}">
                    <a16:creationId xmlns:a16="http://schemas.microsoft.com/office/drawing/2014/main" id="{6C784291-6B0F-4FD8-8896-BA41765CAB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912"/>
                <a:ext cx="1280" cy="20"/>
              </a:xfrm>
              <a:prstGeom prst="rect">
                <a:avLst/>
              </a:prstGeom>
              <a:solidFill>
                <a:srgbClr val="0000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92" name="Rectangle 201">
                <a:extLst>
                  <a:ext uri="{FF2B5EF4-FFF2-40B4-BE49-F238E27FC236}">
                    <a16:creationId xmlns:a16="http://schemas.microsoft.com/office/drawing/2014/main" id="{4C900941-F25B-47AD-AEC2-EDECC3AD24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932"/>
                <a:ext cx="1280" cy="1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93" name="Rectangle 202">
                <a:extLst>
                  <a:ext uri="{FF2B5EF4-FFF2-40B4-BE49-F238E27FC236}">
                    <a16:creationId xmlns:a16="http://schemas.microsoft.com/office/drawing/2014/main" id="{D46DC9E1-CE5C-4BB8-874F-DAADF79E0A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936"/>
                <a:ext cx="1659" cy="14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94" name="Rectangle 203">
                <a:extLst>
                  <a:ext uri="{FF2B5EF4-FFF2-40B4-BE49-F238E27FC236}">
                    <a16:creationId xmlns:a16="http://schemas.microsoft.com/office/drawing/2014/main" id="{C2BDA3C9-3F20-42B7-831D-3C5C55C156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950"/>
                <a:ext cx="1659" cy="13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95" name="Rectangle 204">
                <a:extLst>
                  <a:ext uri="{FF2B5EF4-FFF2-40B4-BE49-F238E27FC236}">
                    <a16:creationId xmlns:a16="http://schemas.microsoft.com/office/drawing/2014/main" id="{86130E31-F23E-4F41-9057-9BB16A0E13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963"/>
                <a:ext cx="1659" cy="14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96" name="Rectangle 205">
                <a:extLst>
                  <a:ext uri="{FF2B5EF4-FFF2-40B4-BE49-F238E27FC236}">
                    <a16:creationId xmlns:a16="http://schemas.microsoft.com/office/drawing/2014/main" id="{3D5B95AF-FF5D-45FB-B208-242B1AFDBD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977"/>
                <a:ext cx="1659" cy="13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97" name="Rectangle 206">
                <a:extLst>
                  <a:ext uri="{FF2B5EF4-FFF2-40B4-BE49-F238E27FC236}">
                    <a16:creationId xmlns:a16="http://schemas.microsoft.com/office/drawing/2014/main" id="{92FA6DEC-D94E-489F-96A4-3B2DC91776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990"/>
                <a:ext cx="1659" cy="13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898" name="Rectangle 207">
                <a:extLst>
                  <a:ext uri="{FF2B5EF4-FFF2-40B4-BE49-F238E27FC236}">
                    <a16:creationId xmlns:a16="http://schemas.microsoft.com/office/drawing/2014/main" id="{0E3AC4E7-22F9-4DA1-9B85-7870E33BFC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003"/>
                <a:ext cx="1659" cy="14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58729" name="Group 208">
              <a:extLst>
                <a:ext uri="{FF2B5EF4-FFF2-40B4-BE49-F238E27FC236}">
                  <a16:creationId xmlns:a16="http://schemas.microsoft.com/office/drawing/2014/main" id="{17F19414-B52F-4118-8033-1D7F55917A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2" y="1936"/>
              <a:ext cx="5142" cy="621"/>
              <a:chOff x="322" y="1936"/>
              <a:chExt cx="5142" cy="621"/>
            </a:xfrm>
          </p:grpSpPr>
          <p:sp>
            <p:nvSpPr>
              <p:cNvPr id="159499" name="Rectangle 209">
                <a:extLst>
                  <a:ext uri="{FF2B5EF4-FFF2-40B4-BE49-F238E27FC236}">
                    <a16:creationId xmlns:a16="http://schemas.microsoft.com/office/drawing/2014/main" id="{C3D7FD85-35FE-4828-9D7E-EA6BCEC51F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017"/>
                <a:ext cx="1659" cy="13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00" name="Rectangle 210">
                <a:extLst>
                  <a:ext uri="{FF2B5EF4-FFF2-40B4-BE49-F238E27FC236}">
                    <a16:creationId xmlns:a16="http://schemas.microsoft.com/office/drawing/2014/main" id="{701FDCA2-F149-4E7E-B8A9-F3A4BEE3B2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030"/>
                <a:ext cx="1659" cy="13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01" name="Rectangle 211">
                <a:extLst>
                  <a:ext uri="{FF2B5EF4-FFF2-40B4-BE49-F238E27FC236}">
                    <a16:creationId xmlns:a16="http://schemas.microsoft.com/office/drawing/2014/main" id="{147CC6C4-5077-4F7E-B98C-43E567B183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043"/>
                <a:ext cx="1659" cy="14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02" name="Rectangle 212">
                <a:extLst>
                  <a:ext uri="{FF2B5EF4-FFF2-40B4-BE49-F238E27FC236}">
                    <a16:creationId xmlns:a16="http://schemas.microsoft.com/office/drawing/2014/main" id="{76BB6E30-4C1D-40CE-AAF2-3C145FBF01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057"/>
                <a:ext cx="1659" cy="13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03" name="Rectangle 213">
                <a:extLst>
                  <a:ext uri="{FF2B5EF4-FFF2-40B4-BE49-F238E27FC236}">
                    <a16:creationId xmlns:a16="http://schemas.microsoft.com/office/drawing/2014/main" id="{02B95F18-39D6-4660-9F5B-E767290032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070"/>
                <a:ext cx="1659" cy="14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04" name="Rectangle 214">
                <a:extLst>
                  <a:ext uri="{FF2B5EF4-FFF2-40B4-BE49-F238E27FC236}">
                    <a16:creationId xmlns:a16="http://schemas.microsoft.com/office/drawing/2014/main" id="{315E3509-27B9-47EF-82C1-23D169509D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084"/>
                <a:ext cx="1659" cy="13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05" name="Rectangle 215">
                <a:extLst>
                  <a:ext uri="{FF2B5EF4-FFF2-40B4-BE49-F238E27FC236}">
                    <a16:creationId xmlns:a16="http://schemas.microsoft.com/office/drawing/2014/main" id="{2F6CEA99-A841-415D-A84E-4FED0FFAA5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097"/>
                <a:ext cx="1659" cy="14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06" name="Rectangle 216">
                <a:extLst>
                  <a:ext uri="{FF2B5EF4-FFF2-40B4-BE49-F238E27FC236}">
                    <a16:creationId xmlns:a16="http://schemas.microsoft.com/office/drawing/2014/main" id="{4F04C052-B36B-437F-906E-CA84B1E8ED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111"/>
                <a:ext cx="1659" cy="13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07" name="Rectangle 217">
                <a:extLst>
                  <a:ext uri="{FF2B5EF4-FFF2-40B4-BE49-F238E27FC236}">
                    <a16:creationId xmlns:a16="http://schemas.microsoft.com/office/drawing/2014/main" id="{D5E5D0F5-5277-4DE0-9EA6-A081124A98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124"/>
                <a:ext cx="1659" cy="13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08" name="Rectangle 218">
                <a:extLst>
                  <a:ext uri="{FF2B5EF4-FFF2-40B4-BE49-F238E27FC236}">
                    <a16:creationId xmlns:a16="http://schemas.microsoft.com/office/drawing/2014/main" id="{B6949638-60A0-4E6D-83E2-EABE1E8EAC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137"/>
                <a:ext cx="1659" cy="13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09" name="Rectangle 219">
                <a:extLst>
                  <a:ext uri="{FF2B5EF4-FFF2-40B4-BE49-F238E27FC236}">
                    <a16:creationId xmlns:a16="http://schemas.microsoft.com/office/drawing/2014/main" id="{374F3EE7-25E6-4730-9810-16652BA297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150"/>
                <a:ext cx="1659" cy="14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10" name="Rectangle 220">
                <a:extLst>
                  <a:ext uri="{FF2B5EF4-FFF2-40B4-BE49-F238E27FC236}">
                    <a16:creationId xmlns:a16="http://schemas.microsoft.com/office/drawing/2014/main" id="{5B8FA4B0-04FA-4709-AEEB-AA07102876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164"/>
                <a:ext cx="1659" cy="13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11" name="Rectangle 221">
                <a:extLst>
                  <a:ext uri="{FF2B5EF4-FFF2-40B4-BE49-F238E27FC236}">
                    <a16:creationId xmlns:a16="http://schemas.microsoft.com/office/drawing/2014/main" id="{7575940A-A8EB-4EF2-9467-05E39A57EE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177"/>
                <a:ext cx="1659" cy="13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12" name="Rectangle 222">
                <a:extLst>
                  <a:ext uri="{FF2B5EF4-FFF2-40B4-BE49-F238E27FC236}">
                    <a16:creationId xmlns:a16="http://schemas.microsoft.com/office/drawing/2014/main" id="{F94D99F0-978F-40C7-97DD-15599547E1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190"/>
                <a:ext cx="1659" cy="14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13" name="Rectangle 223">
                <a:extLst>
                  <a:ext uri="{FF2B5EF4-FFF2-40B4-BE49-F238E27FC236}">
                    <a16:creationId xmlns:a16="http://schemas.microsoft.com/office/drawing/2014/main" id="{FA52D8B4-FBFE-4D4F-A276-763D8D1FB2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204"/>
                <a:ext cx="1659" cy="13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14" name="Rectangle 224">
                <a:extLst>
                  <a:ext uri="{FF2B5EF4-FFF2-40B4-BE49-F238E27FC236}">
                    <a16:creationId xmlns:a16="http://schemas.microsoft.com/office/drawing/2014/main" id="{70E96E58-D2F1-4AA3-84D0-4FC674FAE6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217"/>
                <a:ext cx="1659" cy="14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15" name="Rectangle 225">
                <a:extLst>
                  <a:ext uri="{FF2B5EF4-FFF2-40B4-BE49-F238E27FC236}">
                    <a16:creationId xmlns:a16="http://schemas.microsoft.com/office/drawing/2014/main" id="{E0BE0612-9F9C-4DB2-9D01-444380FD2C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231"/>
                <a:ext cx="1659" cy="13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16" name="Rectangle 226">
                <a:extLst>
                  <a:ext uri="{FF2B5EF4-FFF2-40B4-BE49-F238E27FC236}">
                    <a16:creationId xmlns:a16="http://schemas.microsoft.com/office/drawing/2014/main" id="{BC779864-4F68-442E-993F-BAF95AE169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244"/>
                <a:ext cx="1659" cy="14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17" name="Rectangle 227">
                <a:extLst>
                  <a:ext uri="{FF2B5EF4-FFF2-40B4-BE49-F238E27FC236}">
                    <a16:creationId xmlns:a16="http://schemas.microsoft.com/office/drawing/2014/main" id="{7C3AA2F5-2703-44FB-A927-21437A1746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258"/>
                <a:ext cx="1659" cy="13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18" name="Rectangle 228">
                <a:extLst>
                  <a:ext uri="{FF2B5EF4-FFF2-40B4-BE49-F238E27FC236}">
                    <a16:creationId xmlns:a16="http://schemas.microsoft.com/office/drawing/2014/main" id="{1C527079-7AC5-4FA9-98AC-87AB08CCDF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271"/>
                <a:ext cx="1659" cy="13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19" name="Rectangle 229">
                <a:extLst>
                  <a:ext uri="{FF2B5EF4-FFF2-40B4-BE49-F238E27FC236}">
                    <a16:creationId xmlns:a16="http://schemas.microsoft.com/office/drawing/2014/main" id="{90EFF586-1C20-4A2B-B7F1-4ECC99692E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284"/>
                <a:ext cx="1659" cy="14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20" name="Rectangle 230">
                <a:extLst>
                  <a:ext uri="{FF2B5EF4-FFF2-40B4-BE49-F238E27FC236}">
                    <a16:creationId xmlns:a16="http://schemas.microsoft.com/office/drawing/2014/main" id="{FAF87BED-042B-4889-88F2-7C3425E557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298"/>
                <a:ext cx="1659" cy="13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21" name="Rectangle 231">
                <a:extLst>
                  <a:ext uri="{FF2B5EF4-FFF2-40B4-BE49-F238E27FC236}">
                    <a16:creationId xmlns:a16="http://schemas.microsoft.com/office/drawing/2014/main" id="{1B8DA016-692A-4345-A942-F28192727A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311"/>
                <a:ext cx="1659" cy="13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22" name="Rectangle 232">
                <a:extLst>
                  <a:ext uri="{FF2B5EF4-FFF2-40B4-BE49-F238E27FC236}">
                    <a16:creationId xmlns:a16="http://schemas.microsoft.com/office/drawing/2014/main" id="{B919FDEE-14C7-4067-AF3B-153613978C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324"/>
                <a:ext cx="1659" cy="14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23" name="Rectangle 233">
                <a:extLst>
                  <a:ext uri="{FF2B5EF4-FFF2-40B4-BE49-F238E27FC236}">
                    <a16:creationId xmlns:a16="http://schemas.microsoft.com/office/drawing/2014/main" id="{D377777D-9479-46FD-98A0-D8C6F9F7E1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338"/>
                <a:ext cx="1659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24" name="Rectangle 234">
                <a:extLst>
                  <a:ext uri="{FF2B5EF4-FFF2-40B4-BE49-F238E27FC236}">
                    <a16:creationId xmlns:a16="http://schemas.microsoft.com/office/drawing/2014/main" id="{4318F161-F7BC-4605-B06D-406F492BF3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943"/>
                <a:ext cx="1659" cy="40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25" name="Rectangle 235">
                <a:extLst>
                  <a:ext uri="{FF2B5EF4-FFF2-40B4-BE49-F238E27FC236}">
                    <a16:creationId xmlns:a16="http://schemas.microsoft.com/office/drawing/2014/main" id="{662F38A6-21A6-42D0-8BAF-EE3B0016A2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936"/>
                <a:ext cx="1659" cy="14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26" name="Rectangle 236">
                <a:extLst>
                  <a:ext uri="{FF2B5EF4-FFF2-40B4-BE49-F238E27FC236}">
                    <a16:creationId xmlns:a16="http://schemas.microsoft.com/office/drawing/2014/main" id="{2A28EB8A-695C-4DE6-A51A-2E57139F47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950"/>
                <a:ext cx="1659" cy="13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27" name="Rectangle 237">
                <a:extLst>
                  <a:ext uri="{FF2B5EF4-FFF2-40B4-BE49-F238E27FC236}">
                    <a16:creationId xmlns:a16="http://schemas.microsoft.com/office/drawing/2014/main" id="{48E6442B-C80B-48B7-8408-FC1BBBBDD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963"/>
                <a:ext cx="1659" cy="14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28" name="Rectangle 238">
                <a:extLst>
                  <a:ext uri="{FF2B5EF4-FFF2-40B4-BE49-F238E27FC236}">
                    <a16:creationId xmlns:a16="http://schemas.microsoft.com/office/drawing/2014/main" id="{D3BCD30B-FAB2-489E-9834-B0F8A5CAC5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977"/>
                <a:ext cx="1659" cy="13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29" name="Rectangle 239">
                <a:extLst>
                  <a:ext uri="{FF2B5EF4-FFF2-40B4-BE49-F238E27FC236}">
                    <a16:creationId xmlns:a16="http://schemas.microsoft.com/office/drawing/2014/main" id="{7E4E9206-A279-4A77-892C-72BAF15FAA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1990"/>
                <a:ext cx="1659" cy="13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30" name="Rectangle 240">
                <a:extLst>
                  <a:ext uri="{FF2B5EF4-FFF2-40B4-BE49-F238E27FC236}">
                    <a16:creationId xmlns:a16="http://schemas.microsoft.com/office/drawing/2014/main" id="{FE52B00E-C274-47FA-B94B-DFAC2119CD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003"/>
                <a:ext cx="1659" cy="14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31" name="Rectangle 241">
                <a:extLst>
                  <a:ext uri="{FF2B5EF4-FFF2-40B4-BE49-F238E27FC236}">
                    <a16:creationId xmlns:a16="http://schemas.microsoft.com/office/drawing/2014/main" id="{3DA7E678-7713-4934-A19A-C25B8E389A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017"/>
                <a:ext cx="1659" cy="13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32" name="Rectangle 242">
                <a:extLst>
                  <a:ext uri="{FF2B5EF4-FFF2-40B4-BE49-F238E27FC236}">
                    <a16:creationId xmlns:a16="http://schemas.microsoft.com/office/drawing/2014/main" id="{79D2C5CD-5425-46C5-BD0F-9B4DFB0EEB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030"/>
                <a:ext cx="1659" cy="13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33" name="Rectangle 243">
                <a:extLst>
                  <a:ext uri="{FF2B5EF4-FFF2-40B4-BE49-F238E27FC236}">
                    <a16:creationId xmlns:a16="http://schemas.microsoft.com/office/drawing/2014/main" id="{20573386-1C76-497B-AC69-D58698A62A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043"/>
                <a:ext cx="1659" cy="14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34" name="Rectangle 244">
                <a:extLst>
                  <a:ext uri="{FF2B5EF4-FFF2-40B4-BE49-F238E27FC236}">
                    <a16:creationId xmlns:a16="http://schemas.microsoft.com/office/drawing/2014/main" id="{419343A7-D725-49AD-995A-927D39891E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057"/>
                <a:ext cx="1659" cy="13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35" name="Rectangle 245">
                <a:extLst>
                  <a:ext uri="{FF2B5EF4-FFF2-40B4-BE49-F238E27FC236}">
                    <a16:creationId xmlns:a16="http://schemas.microsoft.com/office/drawing/2014/main" id="{63BE164E-DF7D-407C-8AB2-C4B11D3591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070"/>
                <a:ext cx="1659" cy="14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36" name="Rectangle 246">
                <a:extLst>
                  <a:ext uri="{FF2B5EF4-FFF2-40B4-BE49-F238E27FC236}">
                    <a16:creationId xmlns:a16="http://schemas.microsoft.com/office/drawing/2014/main" id="{B6557C77-AF5F-47A9-9003-A8BAC754FE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084"/>
                <a:ext cx="1659" cy="13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37" name="Rectangle 247">
                <a:extLst>
                  <a:ext uri="{FF2B5EF4-FFF2-40B4-BE49-F238E27FC236}">
                    <a16:creationId xmlns:a16="http://schemas.microsoft.com/office/drawing/2014/main" id="{C7A3E99B-A39A-4601-8F08-6EDA73DEB6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097"/>
                <a:ext cx="1659" cy="14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38" name="Rectangle 248">
                <a:extLst>
                  <a:ext uri="{FF2B5EF4-FFF2-40B4-BE49-F238E27FC236}">
                    <a16:creationId xmlns:a16="http://schemas.microsoft.com/office/drawing/2014/main" id="{77028E55-CA8D-494A-96B0-DE281802CC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111"/>
                <a:ext cx="1659" cy="13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39" name="Rectangle 249">
                <a:extLst>
                  <a:ext uri="{FF2B5EF4-FFF2-40B4-BE49-F238E27FC236}">
                    <a16:creationId xmlns:a16="http://schemas.microsoft.com/office/drawing/2014/main" id="{66564E3C-B745-40B9-99D0-2457F286AE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124"/>
                <a:ext cx="1659" cy="13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40" name="Rectangle 250">
                <a:extLst>
                  <a:ext uri="{FF2B5EF4-FFF2-40B4-BE49-F238E27FC236}">
                    <a16:creationId xmlns:a16="http://schemas.microsoft.com/office/drawing/2014/main" id="{D897DD10-3418-4FC1-8AF8-AE98B174F2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137"/>
                <a:ext cx="1659" cy="13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41" name="Rectangle 251">
                <a:extLst>
                  <a:ext uri="{FF2B5EF4-FFF2-40B4-BE49-F238E27FC236}">
                    <a16:creationId xmlns:a16="http://schemas.microsoft.com/office/drawing/2014/main" id="{CBDC5FBA-B53D-4337-AA3E-8FB94DF86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150"/>
                <a:ext cx="1659" cy="14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42" name="Rectangle 252">
                <a:extLst>
                  <a:ext uri="{FF2B5EF4-FFF2-40B4-BE49-F238E27FC236}">
                    <a16:creationId xmlns:a16="http://schemas.microsoft.com/office/drawing/2014/main" id="{1BABCA28-C72E-45C5-AEFD-E70E7A1A39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164"/>
                <a:ext cx="1659" cy="13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43" name="Rectangle 253">
                <a:extLst>
                  <a:ext uri="{FF2B5EF4-FFF2-40B4-BE49-F238E27FC236}">
                    <a16:creationId xmlns:a16="http://schemas.microsoft.com/office/drawing/2014/main" id="{DE64C900-15E9-455D-9223-6803A2E80A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177"/>
                <a:ext cx="1659" cy="13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44" name="Rectangle 254">
                <a:extLst>
                  <a:ext uri="{FF2B5EF4-FFF2-40B4-BE49-F238E27FC236}">
                    <a16:creationId xmlns:a16="http://schemas.microsoft.com/office/drawing/2014/main" id="{A8939278-B0FA-4A28-81F5-619DF633B9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190"/>
                <a:ext cx="1659" cy="14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45" name="Rectangle 255">
                <a:extLst>
                  <a:ext uri="{FF2B5EF4-FFF2-40B4-BE49-F238E27FC236}">
                    <a16:creationId xmlns:a16="http://schemas.microsoft.com/office/drawing/2014/main" id="{C37D96C1-C047-4E9E-A126-6D4EA86B26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204"/>
                <a:ext cx="1659" cy="13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46" name="Rectangle 256">
                <a:extLst>
                  <a:ext uri="{FF2B5EF4-FFF2-40B4-BE49-F238E27FC236}">
                    <a16:creationId xmlns:a16="http://schemas.microsoft.com/office/drawing/2014/main" id="{8AB30883-B1CF-4454-B4B1-5A9352BBBB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217"/>
                <a:ext cx="1659" cy="14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47" name="Rectangle 257">
                <a:extLst>
                  <a:ext uri="{FF2B5EF4-FFF2-40B4-BE49-F238E27FC236}">
                    <a16:creationId xmlns:a16="http://schemas.microsoft.com/office/drawing/2014/main" id="{1B873285-C08D-4750-9F5A-ACFFD31AEF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231"/>
                <a:ext cx="1659" cy="13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48" name="Rectangle 258">
                <a:extLst>
                  <a:ext uri="{FF2B5EF4-FFF2-40B4-BE49-F238E27FC236}">
                    <a16:creationId xmlns:a16="http://schemas.microsoft.com/office/drawing/2014/main" id="{1B53127A-6E56-4902-8A4C-A462FBAA5B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244"/>
                <a:ext cx="1659" cy="14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49" name="Rectangle 259">
                <a:extLst>
                  <a:ext uri="{FF2B5EF4-FFF2-40B4-BE49-F238E27FC236}">
                    <a16:creationId xmlns:a16="http://schemas.microsoft.com/office/drawing/2014/main" id="{796AC9BD-24A5-4F48-8D9E-C8D6D6DDF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258"/>
                <a:ext cx="1659" cy="13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50" name="Rectangle 260">
                <a:extLst>
                  <a:ext uri="{FF2B5EF4-FFF2-40B4-BE49-F238E27FC236}">
                    <a16:creationId xmlns:a16="http://schemas.microsoft.com/office/drawing/2014/main" id="{79D4642D-B329-4314-B394-F34604679E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271"/>
                <a:ext cx="1659" cy="13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51" name="Rectangle 261">
                <a:extLst>
                  <a:ext uri="{FF2B5EF4-FFF2-40B4-BE49-F238E27FC236}">
                    <a16:creationId xmlns:a16="http://schemas.microsoft.com/office/drawing/2014/main" id="{83B1BA6B-63A9-419E-BBCD-17F9A6F656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284"/>
                <a:ext cx="1659" cy="14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52" name="Rectangle 262">
                <a:extLst>
                  <a:ext uri="{FF2B5EF4-FFF2-40B4-BE49-F238E27FC236}">
                    <a16:creationId xmlns:a16="http://schemas.microsoft.com/office/drawing/2014/main" id="{0B7CA77C-0576-4B7A-9F08-582E5B65F3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298"/>
                <a:ext cx="1659" cy="13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53" name="Rectangle 263">
                <a:extLst>
                  <a:ext uri="{FF2B5EF4-FFF2-40B4-BE49-F238E27FC236}">
                    <a16:creationId xmlns:a16="http://schemas.microsoft.com/office/drawing/2014/main" id="{8F5971DD-D40C-4AA9-AF5E-485BB7FDDA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311"/>
                <a:ext cx="1659" cy="13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54" name="Rectangle 264">
                <a:extLst>
                  <a:ext uri="{FF2B5EF4-FFF2-40B4-BE49-F238E27FC236}">
                    <a16:creationId xmlns:a16="http://schemas.microsoft.com/office/drawing/2014/main" id="{90FFEA5D-93F3-4C55-A887-EE3E27B87D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324"/>
                <a:ext cx="1659" cy="14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55" name="Rectangle 265">
                <a:extLst>
                  <a:ext uri="{FF2B5EF4-FFF2-40B4-BE49-F238E27FC236}">
                    <a16:creationId xmlns:a16="http://schemas.microsoft.com/office/drawing/2014/main" id="{6E2EEE79-6C0A-4B10-8423-7D7A554D4A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338"/>
                <a:ext cx="1659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56" name="Rectangle 266">
                <a:extLst>
                  <a:ext uri="{FF2B5EF4-FFF2-40B4-BE49-F238E27FC236}">
                    <a16:creationId xmlns:a16="http://schemas.microsoft.com/office/drawing/2014/main" id="{11FB713B-C4FF-43DD-9B9F-1DCE5DD33F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936"/>
                <a:ext cx="2203" cy="14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57" name="Rectangle 267">
                <a:extLst>
                  <a:ext uri="{FF2B5EF4-FFF2-40B4-BE49-F238E27FC236}">
                    <a16:creationId xmlns:a16="http://schemas.microsoft.com/office/drawing/2014/main" id="{51536D76-35F1-4342-A9DD-5CA9D4F3EC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950"/>
                <a:ext cx="2203" cy="13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58" name="Rectangle 268">
                <a:extLst>
                  <a:ext uri="{FF2B5EF4-FFF2-40B4-BE49-F238E27FC236}">
                    <a16:creationId xmlns:a16="http://schemas.microsoft.com/office/drawing/2014/main" id="{7D4468DB-6DF9-424F-B4F5-8520F47130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963"/>
                <a:ext cx="2203" cy="14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59" name="Rectangle 269">
                <a:extLst>
                  <a:ext uri="{FF2B5EF4-FFF2-40B4-BE49-F238E27FC236}">
                    <a16:creationId xmlns:a16="http://schemas.microsoft.com/office/drawing/2014/main" id="{9E4EF443-FA2F-455F-9B14-87CC88CD77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977"/>
                <a:ext cx="2203" cy="13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60" name="Rectangle 270">
                <a:extLst>
                  <a:ext uri="{FF2B5EF4-FFF2-40B4-BE49-F238E27FC236}">
                    <a16:creationId xmlns:a16="http://schemas.microsoft.com/office/drawing/2014/main" id="{B7601527-7181-40AD-A445-1D2B955F70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990"/>
                <a:ext cx="2203" cy="13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61" name="Rectangle 271">
                <a:extLst>
                  <a:ext uri="{FF2B5EF4-FFF2-40B4-BE49-F238E27FC236}">
                    <a16:creationId xmlns:a16="http://schemas.microsoft.com/office/drawing/2014/main" id="{B821BFFE-B149-4093-A4F0-8917679787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003"/>
                <a:ext cx="2203" cy="14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62" name="Rectangle 272">
                <a:extLst>
                  <a:ext uri="{FF2B5EF4-FFF2-40B4-BE49-F238E27FC236}">
                    <a16:creationId xmlns:a16="http://schemas.microsoft.com/office/drawing/2014/main" id="{2124A184-24F7-4999-8758-0209932FC1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017"/>
                <a:ext cx="2203" cy="13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63" name="Rectangle 273">
                <a:extLst>
                  <a:ext uri="{FF2B5EF4-FFF2-40B4-BE49-F238E27FC236}">
                    <a16:creationId xmlns:a16="http://schemas.microsoft.com/office/drawing/2014/main" id="{987DA49F-9C89-44D3-9E91-23E49578F2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030"/>
                <a:ext cx="2203" cy="13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64" name="Rectangle 274">
                <a:extLst>
                  <a:ext uri="{FF2B5EF4-FFF2-40B4-BE49-F238E27FC236}">
                    <a16:creationId xmlns:a16="http://schemas.microsoft.com/office/drawing/2014/main" id="{56380F94-160B-4969-AEC3-1670FA1F82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043"/>
                <a:ext cx="2203" cy="14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65" name="Rectangle 275">
                <a:extLst>
                  <a:ext uri="{FF2B5EF4-FFF2-40B4-BE49-F238E27FC236}">
                    <a16:creationId xmlns:a16="http://schemas.microsoft.com/office/drawing/2014/main" id="{9DC8E829-6A78-4377-BAA8-519C284D05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057"/>
                <a:ext cx="2203" cy="13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66" name="Rectangle 276">
                <a:extLst>
                  <a:ext uri="{FF2B5EF4-FFF2-40B4-BE49-F238E27FC236}">
                    <a16:creationId xmlns:a16="http://schemas.microsoft.com/office/drawing/2014/main" id="{592DCCBC-0805-478C-8F6C-DD700E74A2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070"/>
                <a:ext cx="2203" cy="14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67" name="Rectangle 277">
                <a:extLst>
                  <a:ext uri="{FF2B5EF4-FFF2-40B4-BE49-F238E27FC236}">
                    <a16:creationId xmlns:a16="http://schemas.microsoft.com/office/drawing/2014/main" id="{45C49943-30DF-4227-9BC8-CAE67CF71E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084"/>
                <a:ext cx="2203" cy="13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68" name="Rectangle 278">
                <a:extLst>
                  <a:ext uri="{FF2B5EF4-FFF2-40B4-BE49-F238E27FC236}">
                    <a16:creationId xmlns:a16="http://schemas.microsoft.com/office/drawing/2014/main" id="{4433E182-61A7-4DC1-A2BC-DB5D290314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097"/>
                <a:ext cx="2203" cy="14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69" name="Rectangle 279">
                <a:extLst>
                  <a:ext uri="{FF2B5EF4-FFF2-40B4-BE49-F238E27FC236}">
                    <a16:creationId xmlns:a16="http://schemas.microsoft.com/office/drawing/2014/main" id="{08782025-C201-4E7E-9387-7ACD697F76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111"/>
                <a:ext cx="2203" cy="13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70" name="Rectangle 280">
                <a:extLst>
                  <a:ext uri="{FF2B5EF4-FFF2-40B4-BE49-F238E27FC236}">
                    <a16:creationId xmlns:a16="http://schemas.microsoft.com/office/drawing/2014/main" id="{BF416866-CC95-4BEA-A44A-503C666677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124"/>
                <a:ext cx="2203" cy="13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71" name="Rectangle 281">
                <a:extLst>
                  <a:ext uri="{FF2B5EF4-FFF2-40B4-BE49-F238E27FC236}">
                    <a16:creationId xmlns:a16="http://schemas.microsoft.com/office/drawing/2014/main" id="{39BA96A9-430F-485E-A52C-1F013889AC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137"/>
                <a:ext cx="2203" cy="13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72" name="Rectangle 282">
                <a:extLst>
                  <a:ext uri="{FF2B5EF4-FFF2-40B4-BE49-F238E27FC236}">
                    <a16:creationId xmlns:a16="http://schemas.microsoft.com/office/drawing/2014/main" id="{A8189772-5C91-4155-91E4-01D7BA2802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150"/>
                <a:ext cx="2203" cy="14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73" name="Rectangle 283">
                <a:extLst>
                  <a:ext uri="{FF2B5EF4-FFF2-40B4-BE49-F238E27FC236}">
                    <a16:creationId xmlns:a16="http://schemas.microsoft.com/office/drawing/2014/main" id="{20653D0B-A443-4E0D-8C90-80104A637B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164"/>
                <a:ext cx="2203" cy="13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74" name="Rectangle 284">
                <a:extLst>
                  <a:ext uri="{FF2B5EF4-FFF2-40B4-BE49-F238E27FC236}">
                    <a16:creationId xmlns:a16="http://schemas.microsoft.com/office/drawing/2014/main" id="{DFBF346A-2361-416B-9478-3E26490373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177"/>
                <a:ext cx="2203" cy="13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75" name="Rectangle 285">
                <a:extLst>
                  <a:ext uri="{FF2B5EF4-FFF2-40B4-BE49-F238E27FC236}">
                    <a16:creationId xmlns:a16="http://schemas.microsoft.com/office/drawing/2014/main" id="{51FA7956-EE9D-4C9E-B9E5-7754201DF3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190"/>
                <a:ext cx="2203" cy="14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76" name="Rectangle 286">
                <a:extLst>
                  <a:ext uri="{FF2B5EF4-FFF2-40B4-BE49-F238E27FC236}">
                    <a16:creationId xmlns:a16="http://schemas.microsoft.com/office/drawing/2014/main" id="{26200800-42EC-4B87-9827-F41333FA8D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204"/>
                <a:ext cx="2203" cy="13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77" name="Rectangle 287">
                <a:extLst>
                  <a:ext uri="{FF2B5EF4-FFF2-40B4-BE49-F238E27FC236}">
                    <a16:creationId xmlns:a16="http://schemas.microsoft.com/office/drawing/2014/main" id="{53604674-2793-4B5A-A38B-CCC9375232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217"/>
                <a:ext cx="2203" cy="14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78" name="Rectangle 288">
                <a:extLst>
                  <a:ext uri="{FF2B5EF4-FFF2-40B4-BE49-F238E27FC236}">
                    <a16:creationId xmlns:a16="http://schemas.microsoft.com/office/drawing/2014/main" id="{731A3068-41D6-4E63-B759-25F82A9506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231"/>
                <a:ext cx="2203" cy="13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79" name="Rectangle 289">
                <a:extLst>
                  <a:ext uri="{FF2B5EF4-FFF2-40B4-BE49-F238E27FC236}">
                    <a16:creationId xmlns:a16="http://schemas.microsoft.com/office/drawing/2014/main" id="{1E8A2FB7-B01D-4915-8728-1AA0E70D5E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244"/>
                <a:ext cx="2203" cy="14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80" name="Rectangle 290">
                <a:extLst>
                  <a:ext uri="{FF2B5EF4-FFF2-40B4-BE49-F238E27FC236}">
                    <a16:creationId xmlns:a16="http://schemas.microsoft.com/office/drawing/2014/main" id="{B8E29E3B-1B2A-4B9C-A07F-98E7B9C17A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258"/>
                <a:ext cx="2203" cy="13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81" name="Rectangle 291">
                <a:extLst>
                  <a:ext uri="{FF2B5EF4-FFF2-40B4-BE49-F238E27FC236}">
                    <a16:creationId xmlns:a16="http://schemas.microsoft.com/office/drawing/2014/main" id="{1D9B032B-82AF-4C83-9D85-9F5180753C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271"/>
                <a:ext cx="2203" cy="13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82" name="Rectangle 292">
                <a:extLst>
                  <a:ext uri="{FF2B5EF4-FFF2-40B4-BE49-F238E27FC236}">
                    <a16:creationId xmlns:a16="http://schemas.microsoft.com/office/drawing/2014/main" id="{B1D56AAF-03D2-429B-8E25-492DAF26FD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284"/>
                <a:ext cx="2203" cy="14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83" name="Rectangle 293">
                <a:extLst>
                  <a:ext uri="{FF2B5EF4-FFF2-40B4-BE49-F238E27FC236}">
                    <a16:creationId xmlns:a16="http://schemas.microsoft.com/office/drawing/2014/main" id="{D2E91566-7668-4E1F-BBCA-3F187D6869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298"/>
                <a:ext cx="2203" cy="13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84" name="Rectangle 294">
                <a:extLst>
                  <a:ext uri="{FF2B5EF4-FFF2-40B4-BE49-F238E27FC236}">
                    <a16:creationId xmlns:a16="http://schemas.microsoft.com/office/drawing/2014/main" id="{FE1ECF40-9871-4FAC-B830-B8D04376E5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311"/>
                <a:ext cx="2203" cy="13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85" name="Rectangle 295">
                <a:extLst>
                  <a:ext uri="{FF2B5EF4-FFF2-40B4-BE49-F238E27FC236}">
                    <a16:creationId xmlns:a16="http://schemas.microsoft.com/office/drawing/2014/main" id="{8AD21158-3110-490C-B1F7-5584149DD1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324"/>
                <a:ext cx="2203" cy="14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86" name="Rectangle 296">
                <a:extLst>
                  <a:ext uri="{FF2B5EF4-FFF2-40B4-BE49-F238E27FC236}">
                    <a16:creationId xmlns:a16="http://schemas.microsoft.com/office/drawing/2014/main" id="{02CD2F44-0DEB-4432-A6AC-8FFF441571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338"/>
                <a:ext cx="2203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87" name="Rectangle 297">
                <a:extLst>
                  <a:ext uri="{FF2B5EF4-FFF2-40B4-BE49-F238E27FC236}">
                    <a16:creationId xmlns:a16="http://schemas.microsoft.com/office/drawing/2014/main" id="{C395B80B-4EA3-4167-A1F3-02257920C0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943"/>
                <a:ext cx="2203" cy="40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88" name="Rectangle 298">
                <a:extLst>
                  <a:ext uri="{FF2B5EF4-FFF2-40B4-BE49-F238E27FC236}">
                    <a16:creationId xmlns:a16="http://schemas.microsoft.com/office/drawing/2014/main" id="{C5AAA121-539B-43EB-8C7E-1BAE29F2F3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936"/>
                <a:ext cx="2203" cy="14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89" name="Rectangle 299">
                <a:extLst>
                  <a:ext uri="{FF2B5EF4-FFF2-40B4-BE49-F238E27FC236}">
                    <a16:creationId xmlns:a16="http://schemas.microsoft.com/office/drawing/2014/main" id="{72F023ED-3E4F-438B-8373-17F1D70577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950"/>
                <a:ext cx="2203" cy="13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90" name="Rectangle 300">
                <a:extLst>
                  <a:ext uri="{FF2B5EF4-FFF2-40B4-BE49-F238E27FC236}">
                    <a16:creationId xmlns:a16="http://schemas.microsoft.com/office/drawing/2014/main" id="{FE4EE945-725A-4F5F-B5FF-92FE1BCD91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963"/>
                <a:ext cx="2203" cy="14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91" name="Rectangle 301">
                <a:extLst>
                  <a:ext uri="{FF2B5EF4-FFF2-40B4-BE49-F238E27FC236}">
                    <a16:creationId xmlns:a16="http://schemas.microsoft.com/office/drawing/2014/main" id="{16CCBB75-3D19-4030-94B0-33FF2AAE3A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977"/>
                <a:ext cx="2203" cy="13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92" name="Rectangle 302">
                <a:extLst>
                  <a:ext uri="{FF2B5EF4-FFF2-40B4-BE49-F238E27FC236}">
                    <a16:creationId xmlns:a16="http://schemas.microsoft.com/office/drawing/2014/main" id="{D7553519-8BE4-4221-993E-2B3BA00E0A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1990"/>
                <a:ext cx="2203" cy="13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93" name="Rectangle 303">
                <a:extLst>
                  <a:ext uri="{FF2B5EF4-FFF2-40B4-BE49-F238E27FC236}">
                    <a16:creationId xmlns:a16="http://schemas.microsoft.com/office/drawing/2014/main" id="{5BC0012E-E2B1-4680-A22D-0EA78A5AAE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003"/>
                <a:ext cx="2203" cy="14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94" name="Rectangle 304">
                <a:extLst>
                  <a:ext uri="{FF2B5EF4-FFF2-40B4-BE49-F238E27FC236}">
                    <a16:creationId xmlns:a16="http://schemas.microsoft.com/office/drawing/2014/main" id="{589DA371-2FD4-479F-B8F7-F7709F9357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017"/>
                <a:ext cx="2203" cy="13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95" name="Rectangle 305">
                <a:extLst>
                  <a:ext uri="{FF2B5EF4-FFF2-40B4-BE49-F238E27FC236}">
                    <a16:creationId xmlns:a16="http://schemas.microsoft.com/office/drawing/2014/main" id="{8CE76DCD-AADB-40DC-8E8A-28C06F722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030"/>
                <a:ext cx="2203" cy="13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96" name="Rectangle 306">
                <a:extLst>
                  <a:ext uri="{FF2B5EF4-FFF2-40B4-BE49-F238E27FC236}">
                    <a16:creationId xmlns:a16="http://schemas.microsoft.com/office/drawing/2014/main" id="{418A6B1B-8D78-4874-82DD-8CFF7B2545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043"/>
                <a:ext cx="2203" cy="14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97" name="Rectangle 307">
                <a:extLst>
                  <a:ext uri="{FF2B5EF4-FFF2-40B4-BE49-F238E27FC236}">
                    <a16:creationId xmlns:a16="http://schemas.microsoft.com/office/drawing/2014/main" id="{7C75115B-7F11-4E07-A38E-E2123BA3D8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057"/>
                <a:ext cx="2203" cy="13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98" name="Rectangle 308">
                <a:extLst>
                  <a:ext uri="{FF2B5EF4-FFF2-40B4-BE49-F238E27FC236}">
                    <a16:creationId xmlns:a16="http://schemas.microsoft.com/office/drawing/2014/main" id="{E1488521-433D-40DD-A76E-A831E7B60C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070"/>
                <a:ext cx="2203" cy="14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599" name="Rectangle 309">
                <a:extLst>
                  <a:ext uri="{FF2B5EF4-FFF2-40B4-BE49-F238E27FC236}">
                    <a16:creationId xmlns:a16="http://schemas.microsoft.com/office/drawing/2014/main" id="{8764B14D-A4DD-4E34-8850-EAB8396A6C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084"/>
                <a:ext cx="2203" cy="13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00" name="Rectangle 310">
                <a:extLst>
                  <a:ext uri="{FF2B5EF4-FFF2-40B4-BE49-F238E27FC236}">
                    <a16:creationId xmlns:a16="http://schemas.microsoft.com/office/drawing/2014/main" id="{662C1680-2552-40AE-95CD-0315210CB3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097"/>
                <a:ext cx="2203" cy="14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01" name="Rectangle 311">
                <a:extLst>
                  <a:ext uri="{FF2B5EF4-FFF2-40B4-BE49-F238E27FC236}">
                    <a16:creationId xmlns:a16="http://schemas.microsoft.com/office/drawing/2014/main" id="{2F904259-E6C6-481C-BD4C-749E056FCF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111"/>
                <a:ext cx="2203" cy="13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02" name="Rectangle 312">
                <a:extLst>
                  <a:ext uri="{FF2B5EF4-FFF2-40B4-BE49-F238E27FC236}">
                    <a16:creationId xmlns:a16="http://schemas.microsoft.com/office/drawing/2014/main" id="{F1108A70-399B-4CA3-8F12-7AE88D4B7A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124"/>
                <a:ext cx="2203" cy="13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03" name="Rectangle 313">
                <a:extLst>
                  <a:ext uri="{FF2B5EF4-FFF2-40B4-BE49-F238E27FC236}">
                    <a16:creationId xmlns:a16="http://schemas.microsoft.com/office/drawing/2014/main" id="{F4B69D63-854C-43DC-8AD4-FA34C94C53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137"/>
                <a:ext cx="2203" cy="13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04" name="Rectangle 314">
                <a:extLst>
                  <a:ext uri="{FF2B5EF4-FFF2-40B4-BE49-F238E27FC236}">
                    <a16:creationId xmlns:a16="http://schemas.microsoft.com/office/drawing/2014/main" id="{CC946B29-361F-480B-A62F-069B86F60B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150"/>
                <a:ext cx="2203" cy="14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05" name="Rectangle 315">
                <a:extLst>
                  <a:ext uri="{FF2B5EF4-FFF2-40B4-BE49-F238E27FC236}">
                    <a16:creationId xmlns:a16="http://schemas.microsoft.com/office/drawing/2014/main" id="{CFE09A58-6A01-4081-B9D5-73BFB6EAD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164"/>
                <a:ext cx="2203" cy="13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06" name="Rectangle 316">
                <a:extLst>
                  <a:ext uri="{FF2B5EF4-FFF2-40B4-BE49-F238E27FC236}">
                    <a16:creationId xmlns:a16="http://schemas.microsoft.com/office/drawing/2014/main" id="{2D068CA3-0AD1-499C-B0C8-3E2CB03DDC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177"/>
                <a:ext cx="2203" cy="13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07" name="Rectangle 317">
                <a:extLst>
                  <a:ext uri="{FF2B5EF4-FFF2-40B4-BE49-F238E27FC236}">
                    <a16:creationId xmlns:a16="http://schemas.microsoft.com/office/drawing/2014/main" id="{E6814848-E197-46ED-9ED6-18B23E440C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190"/>
                <a:ext cx="2203" cy="14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08" name="Rectangle 318">
                <a:extLst>
                  <a:ext uri="{FF2B5EF4-FFF2-40B4-BE49-F238E27FC236}">
                    <a16:creationId xmlns:a16="http://schemas.microsoft.com/office/drawing/2014/main" id="{10008643-B089-4B3A-A98E-058E399FB6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204"/>
                <a:ext cx="2203" cy="13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09" name="Rectangle 319">
                <a:extLst>
                  <a:ext uri="{FF2B5EF4-FFF2-40B4-BE49-F238E27FC236}">
                    <a16:creationId xmlns:a16="http://schemas.microsoft.com/office/drawing/2014/main" id="{B93957B4-B20E-48EA-A2B8-606DE1CDB1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217"/>
                <a:ext cx="2203" cy="14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10" name="Rectangle 320">
                <a:extLst>
                  <a:ext uri="{FF2B5EF4-FFF2-40B4-BE49-F238E27FC236}">
                    <a16:creationId xmlns:a16="http://schemas.microsoft.com/office/drawing/2014/main" id="{CDFEE40C-D798-441B-A58F-CA97F516A2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231"/>
                <a:ext cx="2203" cy="13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11" name="Rectangle 321">
                <a:extLst>
                  <a:ext uri="{FF2B5EF4-FFF2-40B4-BE49-F238E27FC236}">
                    <a16:creationId xmlns:a16="http://schemas.microsoft.com/office/drawing/2014/main" id="{63E25EE4-BD45-41C1-A6A1-D7140CA771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244"/>
                <a:ext cx="2203" cy="14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12" name="Rectangle 322">
                <a:extLst>
                  <a:ext uri="{FF2B5EF4-FFF2-40B4-BE49-F238E27FC236}">
                    <a16:creationId xmlns:a16="http://schemas.microsoft.com/office/drawing/2014/main" id="{E878943A-FD48-4DE3-9366-D2FF3E5E0D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258"/>
                <a:ext cx="2203" cy="13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13" name="Rectangle 323">
                <a:extLst>
                  <a:ext uri="{FF2B5EF4-FFF2-40B4-BE49-F238E27FC236}">
                    <a16:creationId xmlns:a16="http://schemas.microsoft.com/office/drawing/2014/main" id="{8644DF1A-657E-4D7E-ADCF-37D7C56F33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271"/>
                <a:ext cx="2203" cy="13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14" name="Rectangle 324">
                <a:extLst>
                  <a:ext uri="{FF2B5EF4-FFF2-40B4-BE49-F238E27FC236}">
                    <a16:creationId xmlns:a16="http://schemas.microsoft.com/office/drawing/2014/main" id="{2A5B46B6-149D-4F0F-A161-9780EEE4F7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284"/>
                <a:ext cx="2203" cy="14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15" name="Rectangle 325">
                <a:extLst>
                  <a:ext uri="{FF2B5EF4-FFF2-40B4-BE49-F238E27FC236}">
                    <a16:creationId xmlns:a16="http://schemas.microsoft.com/office/drawing/2014/main" id="{BD200042-714F-40D9-A6F1-C839D34249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298"/>
                <a:ext cx="2203" cy="13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16" name="Rectangle 326">
                <a:extLst>
                  <a:ext uri="{FF2B5EF4-FFF2-40B4-BE49-F238E27FC236}">
                    <a16:creationId xmlns:a16="http://schemas.microsoft.com/office/drawing/2014/main" id="{AADF3714-DC5C-4770-8EB7-C12E26C125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311"/>
                <a:ext cx="2203" cy="13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17" name="Rectangle 327">
                <a:extLst>
                  <a:ext uri="{FF2B5EF4-FFF2-40B4-BE49-F238E27FC236}">
                    <a16:creationId xmlns:a16="http://schemas.microsoft.com/office/drawing/2014/main" id="{105ED116-D0BA-4647-B37F-BD87094A01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324"/>
                <a:ext cx="2203" cy="14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18" name="Rectangle 328">
                <a:extLst>
                  <a:ext uri="{FF2B5EF4-FFF2-40B4-BE49-F238E27FC236}">
                    <a16:creationId xmlns:a16="http://schemas.microsoft.com/office/drawing/2014/main" id="{DA6AB048-E7A1-45A3-A34C-528A625480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338"/>
                <a:ext cx="2203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19" name="Rectangle 329">
                <a:extLst>
                  <a:ext uri="{FF2B5EF4-FFF2-40B4-BE49-F238E27FC236}">
                    <a16:creationId xmlns:a16="http://schemas.microsoft.com/office/drawing/2014/main" id="{EDD87439-B484-4ADF-BAF8-B2F775DC6B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936"/>
                <a:ext cx="1280" cy="14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20" name="Rectangle 330">
                <a:extLst>
                  <a:ext uri="{FF2B5EF4-FFF2-40B4-BE49-F238E27FC236}">
                    <a16:creationId xmlns:a16="http://schemas.microsoft.com/office/drawing/2014/main" id="{CD986901-6378-4D2D-819D-2BCB4AA0E4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950"/>
                <a:ext cx="1280" cy="13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21" name="Rectangle 331">
                <a:extLst>
                  <a:ext uri="{FF2B5EF4-FFF2-40B4-BE49-F238E27FC236}">
                    <a16:creationId xmlns:a16="http://schemas.microsoft.com/office/drawing/2014/main" id="{933E1014-6FCF-40E3-8BBE-3E2F01BE96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963"/>
                <a:ext cx="1280" cy="14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22" name="Rectangle 332">
                <a:extLst>
                  <a:ext uri="{FF2B5EF4-FFF2-40B4-BE49-F238E27FC236}">
                    <a16:creationId xmlns:a16="http://schemas.microsoft.com/office/drawing/2014/main" id="{C1EDFD7E-0457-481D-86B8-2775A1FEB8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977"/>
                <a:ext cx="1280" cy="13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23" name="Rectangle 333">
                <a:extLst>
                  <a:ext uri="{FF2B5EF4-FFF2-40B4-BE49-F238E27FC236}">
                    <a16:creationId xmlns:a16="http://schemas.microsoft.com/office/drawing/2014/main" id="{B8EE4064-7565-4475-9313-2F549A3E37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990"/>
                <a:ext cx="1280" cy="13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24" name="Rectangle 334">
                <a:extLst>
                  <a:ext uri="{FF2B5EF4-FFF2-40B4-BE49-F238E27FC236}">
                    <a16:creationId xmlns:a16="http://schemas.microsoft.com/office/drawing/2014/main" id="{64BBCE9B-1984-4DBD-96F0-26C499E8DC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003"/>
                <a:ext cx="1280" cy="14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25" name="Rectangle 335">
                <a:extLst>
                  <a:ext uri="{FF2B5EF4-FFF2-40B4-BE49-F238E27FC236}">
                    <a16:creationId xmlns:a16="http://schemas.microsoft.com/office/drawing/2014/main" id="{E7B92603-875C-4806-BD53-8D3070DB07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017"/>
                <a:ext cx="1280" cy="13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26" name="Rectangle 336">
                <a:extLst>
                  <a:ext uri="{FF2B5EF4-FFF2-40B4-BE49-F238E27FC236}">
                    <a16:creationId xmlns:a16="http://schemas.microsoft.com/office/drawing/2014/main" id="{A57A6278-8322-4184-A1C6-D3ADF5596F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030"/>
                <a:ext cx="1280" cy="13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27" name="Rectangle 337">
                <a:extLst>
                  <a:ext uri="{FF2B5EF4-FFF2-40B4-BE49-F238E27FC236}">
                    <a16:creationId xmlns:a16="http://schemas.microsoft.com/office/drawing/2014/main" id="{AF45ECEB-E936-4F8F-BF35-0376B0AC1B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043"/>
                <a:ext cx="1280" cy="14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28" name="Rectangle 338">
                <a:extLst>
                  <a:ext uri="{FF2B5EF4-FFF2-40B4-BE49-F238E27FC236}">
                    <a16:creationId xmlns:a16="http://schemas.microsoft.com/office/drawing/2014/main" id="{4D0B94FA-BD1B-4F76-A05C-F9D34561D2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057"/>
                <a:ext cx="1280" cy="13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29" name="Rectangle 339">
                <a:extLst>
                  <a:ext uri="{FF2B5EF4-FFF2-40B4-BE49-F238E27FC236}">
                    <a16:creationId xmlns:a16="http://schemas.microsoft.com/office/drawing/2014/main" id="{B5421A45-3B4C-4BB8-863E-C942E2DE92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070"/>
                <a:ext cx="1280" cy="14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30" name="Rectangle 340">
                <a:extLst>
                  <a:ext uri="{FF2B5EF4-FFF2-40B4-BE49-F238E27FC236}">
                    <a16:creationId xmlns:a16="http://schemas.microsoft.com/office/drawing/2014/main" id="{8E99C41F-12F2-4ED2-A1F5-BCC2B9A69E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084"/>
                <a:ext cx="1280" cy="13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31" name="Rectangle 341">
                <a:extLst>
                  <a:ext uri="{FF2B5EF4-FFF2-40B4-BE49-F238E27FC236}">
                    <a16:creationId xmlns:a16="http://schemas.microsoft.com/office/drawing/2014/main" id="{5E78DA21-757C-49F3-A4F1-0347F74EA0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097"/>
                <a:ext cx="1280" cy="14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32" name="Rectangle 342">
                <a:extLst>
                  <a:ext uri="{FF2B5EF4-FFF2-40B4-BE49-F238E27FC236}">
                    <a16:creationId xmlns:a16="http://schemas.microsoft.com/office/drawing/2014/main" id="{4F4F48E3-42D6-40E2-B165-A1FB8D8E66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111"/>
                <a:ext cx="1280" cy="13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33" name="Rectangle 343">
                <a:extLst>
                  <a:ext uri="{FF2B5EF4-FFF2-40B4-BE49-F238E27FC236}">
                    <a16:creationId xmlns:a16="http://schemas.microsoft.com/office/drawing/2014/main" id="{5F0ABA37-CB4B-42B4-95E0-13A459ABC5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124"/>
                <a:ext cx="1280" cy="13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34" name="Rectangle 344">
                <a:extLst>
                  <a:ext uri="{FF2B5EF4-FFF2-40B4-BE49-F238E27FC236}">
                    <a16:creationId xmlns:a16="http://schemas.microsoft.com/office/drawing/2014/main" id="{798540BE-8B45-4832-8A49-D7D4B315C6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137"/>
                <a:ext cx="1280" cy="13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35" name="Rectangle 345">
                <a:extLst>
                  <a:ext uri="{FF2B5EF4-FFF2-40B4-BE49-F238E27FC236}">
                    <a16:creationId xmlns:a16="http://schemas.microsoft.com/office/drawing/2014/main" id="{8E7C91BA-680E-43BD-A583-1651468A83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150"/>
                <a:ext cx="1280" cy="14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36" name="Rectangle 346">
                <a:extLst>
                  <a:ext uri="{FF2B5EF4-FFF2-40B4-BE49-F238E27FC236}">
                    <a16:creationId xmlns:a16="http://schemas.microsoft.com/office/drawing/2014/main" id="{A1DFBAC1-E9A4-46F6-8153-6F78768E10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164"/>
                <a:ext cx="1280" cy="13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37" name="Rectangle 347">
                <a:extLst>
                  <a:ext uri="{FF2B5EF4-FFF2-40B4-BE49-F238E27FC236}">
                    <a16:creationId xmlns:a16="http://schemas.microsoft.com/office/drawing/2014/main" id="{332D0981-9555-4811-AE10-835269DC6B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177"/>
                <a:ext cx="1280" cy="13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38" name="Rectangle 348">
                <a:extLst>
                  <a:ext uri="{FF2B5EF4-FFF2-40B4-BE49-F238E27FC236}">
                    <a16:creationId xmlns:a16="http://schemas.microsoft.com/office/drawing/2014/main" id="{2C17B94E-439E-4871-8DF3-12B9026242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190"/>
                <a:ext cx="1280" cy="14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39" name="Rectangle 349">
                <a:extLst>
                  <a:ext uri="{FF2B5EF4-FFF2-40B4-BE49-F238E27FC236}">
                    <a16:creationId xmlns:a16="http://schemas.microsoft.com/office/drawing/2014/main" id="{BA084CA2-9FCA-4495-8AB5-98CF1EC7A1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204"/>
                <a:ext cx="1280" cy="13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40" name="Rectangle 350">
                <a:extLst>
                  <a:ext uri="{FF2B5EF4-FFF2-40B4-BE49-F238E27FC236}">
                    <a16:creationId xmlns:a16="http://schemas.microsoft.com/office/drawing/2014/main" id="{7D165716-DD55-414C-BBD8-C83966B435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217"/>
                <a:ext cx="1280" cy="14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41" name="Rectangle 351">
                <a:extLst>
                  <a:ext uri="{FF2B5EF4-FFF2-40B4-BE49-F238E27FC236}">
                    <a16:creationId xmlns:a16="http://schemas.microsoft.com/office/drawing/2014/main" id="{AB4B4F76-F5C4-47EC-A1F2-3242BC5CAB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231"/>
                <a:ext cx="1280" cy="13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42" name="Rectangle 352">
                <a:extLst>
                  <a:ext uri="{FF2B5EF4-FFF2-40B4-BE49-F238E27FC236}">
                    <a16:creationId xmlns:a16="http://schemas.microsoft.com/office/drawing/2014/main" id="{6CE97974-9BA0-4B61-A70E-732F6FEEEB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244"/>
                <a:ext cx="1280" cy="14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43" name="Rectangle 353">
                <a:extLst>
                  <a:ext uri="{FF2B5EF4-FFF2-40B4-BE49-F238E27FC236}">
                    <a16:creationId xmlns:a16="http://schemas.microsoft.com/office/drawing/2014/main" id="{29233EE2-C6EC-43E2-9F5D-F0FEBF5EDD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258"/>
                <a:ext cx="1280" cy="13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44" name="Rectangle 354">
                <a:extLst>
                  <a:ext uri="{FF2B5EF4-FFF2-40B4-BE49-F238E27FC236}">
                    <a16:creationId xmlns:a16="http://schemas.microsoft.com/office/drawing/2014/main" id="{E6D889A5-B5FC-42AB-AF66-719FC0722D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271"/>
                <a:ext cx="1280" cy="13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45" name="Rectangle 355">
                <a:extLst>
                  <a:ext uri="{FF2B5EF4-FFF2-40B4-BE49-F238E27FC236}">
                    <a16:creationId xmlns:a16="http://schemas.microsoft.com/office/drawing/2014/main" id="{B714BB11-C0FA-4689-9708-D7ECE4F4A8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284"/>
                <a:ext cx="1280" cy="14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46" name="Rectangle 356">
                <a:extLst>
                  <a:ext uri="{FF2B5EF4-FFF2-40B4-BE49-F238E27FC236}">
                    <a16:creationId xmlns:a16="http://schemas.microsoft.com/office/drawing/2014/main" id="{DC8DEE3A-7B20-4050-A799-F90E0DBD8F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298"/>
                <a:ext cx="1280" cy="13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47" name="Rectangle 357">
                <a:extLst>
                  <a:ext uri="{FF2B5EF4-FFF2-40B4-BE49-F238E27FC236}">
                    <a16:creationId xmlns:a16="http://schemas.microsoft.com/office/drawing/2014/main" id="{9CE2BC8B-3B67-47D5-BD72-AACF03A38A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311"/>
                <a:ext cx="1280" cy="13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48" name="Rectangle 358">
                <a:extLst>
                  <a:ext uri="{FF2B5EF4-FFF2-40B4-BE49-F238E27FC236}">
                    <a16:creationId xmlns:a16="http://schemas.microsoft.com/office/drawing/2014/main" id="{14AB405F-1C74-4FFC-9303-34C23D2C4F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324"/>
                <a:ext cx="1280" cy="14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49" name="Rectangle 359">
                <a:extLst>
                  <a:ext uri="{FF2B5EF4-FFF2-40B4-BE49-F238E27FC236}">
                    <a16:creationId xmlns:a16="http://schemas.microsoft.com/office/drawing/2014/main" id="{EE96B6F4-C637-4C13-9B3D-92633D04D9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338"/>
                <a:ext cx="1280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50" name="Rectangle 360">
                <a:extLst>
                  <a:ext uri="{FF2B5EF4-FFF2-40B4-BE49-F238E27FC236}">
                    <a16:creationId xmlns:a16="http://schemas.microsoft.com/office/drawing/2014/main" id="{2A71672A-7742-4790-B914-D20457A27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943"/>
                <a:ext cx="1280" cy="40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51" name="Rectangle 361">
                <a:extLst>
                  <a:ext uri="{FF2B5EF4-FFF2-40B4-BE49-F238E27FC236}">
                    <a16:creationId xmlns:a16="http://schemas.microsoft.com/office/drawing/2014/main" id="{98A4CD0F-234E-4A0B-A55B-C174D86810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936"/>
                <a:ext cx="1280" cy="14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52" name="Rectangle 362">
                <a:extLst>
                  <a:ext uri="{FF2B5EF4-FFF2-40B4-BE49-F238E27FC236}">
                    <a16:creationId xmlns:a16="http://schemas.microsoft.com/office/drawing/2014/main" id="{E4DC3456-31EF-4EC4-BE08-94BA658AF8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950"/>
                <a:ext cx="1280" cy="13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53" name="Rectangle 363">
                <a:extLst>
                  <a:ext uri="{FF2B5EF4-FFF2-40B4-BE49-F238E27FC236}">
                    <a16:creationId xmlns:a16="http://schemas.microsoft.com/office/drawing/2014/main" id="{D0402F49-5C33-42A8-A31C-715326FE76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963"/>
                <a:ext cx="1280" cy="14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54" name="Rectangle 364">
                <a:extLst>
                  <a:ext uri="{FF2B5EF4-FFF2-40B4-BE49-F238E27FC236}">
                    <a16:creationId xmlns:a16="http://schemas.microsoft.com/office/drawing/2014/main" id="{E807CCE4-03BB-42D4-B810-E35A79B8CC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977"/>
                <a:ext cx="1280" cy="13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55" name="Rectangle 365">
                <a:extLst>
                  <a:ext uri="{FF2B5EF4-FFF2-40B4-BE49-F238E27FC236}">
                    <a16:creationId xmlns:a16="http://schemas.microsoft.com/office/drawing/2014/main" id="{004D0608-2237-422E-8489-E22C1392FE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1990"/>
                <a:ext cx="1280" cy="13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56" name="Rectangle 366">
                <a:extLst>
                  <a:ext uri="{FF2B5EF4-FFF2-40B4-BE49-F238E27FC236}">
                    <a16:creationId xmlns:a16="http://schemas.microsoft.com/office/drawing/2014/main" id="{93210F77-80E3-4A22-B42A-AD3FE66673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003"/>
                <a:ext cx="1280" cy="14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57" name="Rectangle 367">
                <a:extLst>
                  <a:ext uri="{FF2B5EF4-FFF2-40B4-BE49-F238E27FC236}">
                    <a16:creationId xmlns:a16="http://schemas.microsoft.com/office/drawing/2014/main" id="{278CFB6F-F537-4D27-B103-19736B3D50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017"/>
                <a:ext cx="1280" cy="13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58" name="Rectangle 368">
                <a:extLst>
                  <a:ext uri="{FF2B5EF4-FFF2-40B4-BE49-F238E27FC236}">
                    <a16:creationId xmlns:a16="http://schemas.microsoft.com/office/drawing/2014/main" id="{7ABE051C-6878-41B3-881E-09CB920B67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030"/>
                <a:ext cx="1280" cy="13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59" name="Rectangle 369">
                <a:extLst>
                  <a:ext uri="{FF2B5EF4-FFF2-40B4-BE49-F238E27FC236}">
                    <a16:creationId xmlns:a16="http://schemas.microsoft.com/office/drawing/2014/main" id="{076D82CF-6586-4BF9-A807-9374D05C00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043"/>
                <a:ext cx="1280" cy="14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60" name="Rectangle 370">
                <a:extLst>
                  <a:ext uri="{FF2B5EF4-FFF2-40B4-BE49-F238E27FC236}">
                    <a16:creationId xmlns:a16="http://schemas.microsoft.com/office/drawing/2014/main" id="{9B9F5BCF-E494-4BA7-9C12-17FCD71BF1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057"/>
                <a:ext cx="1280" cy="13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61" name="Rectangle 371">
                <a:extLst>
                  <a:ext uri="{FF2B5EF4-FFF2-40B4-BE49-F238E27FC236}">
                    <a16:creationId xmlns:a16="http://schemas.microsoft.com/office/drawing/2014/main" id="{C10AD867-D01E-4902-B75A-9BE43FD65D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070"/>
                <a:ext cx="1280" cy="14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62" name="Rectangle 372">
                <a:extLst>
                  <a:ext uri="{FF2B5EF4-FFF2-40B4-BE49-F238E27FC236}">
                    <a16:creationId xmlns:a16="http://schemas.microsoft.com/office/drawing/2014/main" id="{71268A99-749F-432C-AF69-EA313ED289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084"/>
                <a:ext cx="1280" cy="13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63" name="Rectangle 373">
                <a:extLst>
                  <a:ext uri="{FF2B5EF4-FFF2-40B4-BE49-F238E27FC236}">
                    <a16:creationId xmlns:a16="http://schemas.microsoft.com/office/drawing/2014/main" id="{CD2595EB-74D8-4DAD-A32C-0EB4E1C938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097"/>
                <a:ext cx="1280" cy="14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64" name="Rectangle 374">
                <a:extLst>
                  <a:ext uri="{FF2B5EF4-FFF2-40B4-BE49-F238E27FC236}">
                    <a16:creationId xmlns:a16="http://schemas.microsoft.com/office/drawing/2014/main" id="{D30C5D65-4F01-464B-9FB7-6EEE89F617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111"/>
                <a:ext cx="1280" cy="13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65" name="Rectangle 375">
                <a:extLst>
                  <a:ext uri="{FF2B5EF4-FFF2-40B4-BE49-F238E27FC236}">
                    <a16:creationId xmlns:a16="http://schemas.microsoft.com/office/drawing/2014/main" id="{78D336F5-130B-4036-898C-DC06A3E8FE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124"/>
                <a:ext cx="1280" cy="13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66" name="Rectangle 376">
                <a:extLst>
                  <a:ext uri="{FF2B5EF4-FFF2-40B4-BE49-F238E27FC236}">
                    <a16:creationId xmlns:a16="http://schemas.microsoft.com/office/drawing/2014/main" id="{C939DC93-4D14-4B53-9CA7-8B17311E46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137"/>
                <a:ext cx="1280" cy="13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67" name="Rectangle 377">
                <a:extLst>
                  <a:ext uri="{FF2B5EF4-FFF2-40B4-BE49-F238E27FC236}">
                    <a16:creationId xmlns:a16="http://schemas.microsoft.com/office/drawing/2014/main" id="{A46D50CB-7447-447E-8D8A-EB25139C93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150"/>
                <a:ext cx="1280" cy="14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68" name="Rectangle 378">
                <a:extLst>
                  <a:ext uri="{FF2B5EF4-FFF2-40B4-BE49-F238E27FC236}">
                    <a16:creationId xmlns:a16="http://schemas.microsoft.com/office/drawing/2014/main" id="{9F5A817C-656C-4EB9-8DFD-4714AFB2BA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164"/>
                <a:ext cx="1280" cy="13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69" name="Rectangle 379">
                <a:extLst>
                  <a:ext uri="{FF2B5EF4-FFF2-40B4-BE49-F238E27FC236}">
                    <a16:creationId xmlns:a16="http://schemas.microsoft.com/office/drawing/2014/main" id="{6AEF4319-AA7B-4232-BE69-C4A16AD247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177"/>
                <a:ext cx="1280" cy="13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70" name="Rectangle 380">
                <a:extLst>
                  <a:ext uri="{FF2B5EF4-FFF2-40B4-BE49-F238E27FC236}">
                    <a16:creationId xmlns:a16="http://schemas.microsoft.com/office/drawing/2014/main" id="{317A65C5-9910-45EB-9C8E-3DBF5C16C3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190"/>
                <a:ext cx="1280" cy="14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71" name="Rectangle 381">
                <a:extLst>
                  <a:ext uri="{FF2B5EF4-FFF2-40B4-BE49-F238E27FC236}">
                    <a16:creationId xmlns:a16="http://schemas.microsoft.com/office/drawing/2014/main" id="{19F2D422-B70C-4FEA-A93B-3E48FB093D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204"/>
                <a:ext cx="1280" cy="13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72" name="Rectangle 382">
                <a:extLst>
                  <a:ext uri="{FF2B5EF4-FFF2-40B4-BE49-F238E27FC236}">
                    <a16:creationId xmlns:a16="http://schemas.microsoft.com/office/drawing/2014/main" id="{51701C70-AAB7-4B05-90A6-CD6256819D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217"/>
                <a:ext cx="1280" cy="14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73" name="Rectangle 383">
                <a:extLst>
                  <a:ext uri="{FF2B5EF4-FFF2-40B4-BE49-F238E27FC236}">
                    <a16:creationId xmlns:a16="http://schemas.microsoft.com/office/drawing/2014/main" id="{F80DBB93-4BB0-437B-B531-87E5A1F6CD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231"/>
                <a:ext cx="1280" cy="13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74" name="Rectangle 384">
                <a:extLst>
                  <a:ext uri="{FF2B5EF4-FFF2-40B4-BE49-F238E27FC236}">
                    <a16:creationId xmlns:a16="http://schemas.microsoft.com/office/drawing/2014/main" id="{53B4C837-E7B6-4A75-BF9E-BC4322CA9F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244"/>
                <a:ext cx="1280" cy="14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75" name="Rectangle 385">
                <a:extLst>
                  <a:ext uri="{FF2B5EF4-FFF2-40B4-BE49-F238E27FC236}">
                    <a16:creationId xmlns:a16="http://schemas.microsoft.com/office/drawing/2014/main" id="{1F03430B-AE5D-40DB-9DEF-B7CE3350B9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258"/>
                <a:ext cx="1280" cy="13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76" name="Rectangle 386">
                <a:extLst>
                  <a:ext uri="{FF2B5EF4-FFF2-40B4-BE49-F238E27FC236}">
                    <a16:creationId xmlns:a16="http://schemas.microsoft.com/office/drawing/2014/main" id="{7137FD90-0BED-4B1E-8C09-FBC798B5E6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271"/>
                <a:ext cx="1280" cy="13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77" name="Rectangle 387">
                <a:extLst>
                  <a:ext uri="{FF2B5EF4-FFF2-40B4-BE49-F238E27FC236}">
                    <a16:creationId xmlns:a16="http://schemas.microsoft.com/office/drawing/2014/main" id="{617FECC4-6C6B-4CD3-A486-B4C247B18F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284"/>
                <a:ext cx="1280" cy="14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78" name="Rectangle 388">
                <a:extLst>
                  <a:ext uri="{FF2B5EF4-FFF2-40B4-BE49-F238E27FC236}">
                    <a16:creationId xmlns:a16="http://schemas.microsoft.com/office/drawing/2014/main" id="{E99130B6-50A1-457F-8908-0DC4FE7F48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298"/>
                <a:ext cx="1280" cy="13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79" name="Rectangle 389">
                <a:extLst>
                  <a:ext uri="{FF2B5EF4-FFF2-40B4-BE49-F238E27FC236}">
                    <a16:creationId xmlns:a16="http://schemas.microsoft.com/office/drawing/2014/main" id="{48E462D6-E4D2-434C-B90D-3D7A7E4C82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311"/>
                <a:ext cx="1280" cy="13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80" name="Rectangle 390">
                <a:extLst>
                  <a:ext uri="{FF2B5EF4-FFF2-40B4-BE49-F238E27FC236}">
                    <a16:creationId xmlns:a16="http://schemas.microsoft.com/office/drawing/2014/main" id="{ADEB5A8F-AEDD-497D-BB71-D0D1635499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324"/>
                <a:ext cx="1280" cy="14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81" name="Rectangle 391">
                <a:extLst>
                  <a:ext uri="{FF2B5EF4-FFF2-40B4-BE49-F238E27FC236}">
                    <a16:creationId xmlns:a16="http://schemas.microsoft.com/office/drawing/2014/main" id="{AFDD631C-2E0D-4EF1-AA09-F8671B7F54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338"/>
                <a:ext cx="1280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82" name="Rectangle 392">
                <a:extLst>
                  <a:ext uri="{FF2B5EF4-FFF2-40B4-BE49-F238E27FC236}">
                    <a16:creationId xmlns:a16="http://schemas.microsoft.com/office/drawing/2014/main" id="{1884DB7E-80A0-47A6-BA95-EF9739CDF4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339"/>
                <a:ext cx="1659" cy="12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83" name="Rectangle 393">
                <a:extLst>
                  <a:ext uri="{FF2B5EF4-FFF2-40B4-BE49-F238E27FC236}">
                    <a16:creationId xmlns:a16="http://schemas.microsoft.com/office/drawing/2014/main" id="{88A80C1E-35FC-424E-92C9-FA62B91381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351"/>
                <a:ext cx="1659" cy="13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84" name="Rectangle 394">
                <a:extLst>
                  <a:ext uri="{FF2B5EF4-FFF2-40B4-BE49-F238E27FC236}">
                    <a16:creationId xmlns:a16="http://schemas.microsoft.com/office/drawing/2014/main" id="{76208D58-2B68-48AD-9FC8-A3C2465117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364"/>
                <a:ext cx="1659" cy="13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85" name="Rectangle 395">
                <a:extLst>
                  <a:ext uri="{FF2B5EF4-FFF2-40B4-BE49-F238E27FC236}">
                    <a16:creationId xmlns:a16="http://schemas.microsoft.com/office/drawing/2014/main" id="{FE35560A-93F4-44B3-A502-7925CAB361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377"/>
                <a:ext cx="1659" cy="13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86" name="Rectangle 396">
                <a:extLst>
                  <a:ext uri="{FF2B5EF4-FFF2-40B4-BE49-F238E27FC236}">
                    <a16:creationId xmlns:a16="http://schemas.microsoft.com/office/drawing/2014/main" id="{5C682A90-DB68-4136-B4AD-347C735C92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390"/>
                <a:ext cx="1659" cy="13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87" name="Rectangle 397">
                <a:extLst>
                  <a:ext uri="{FF2B5EF4-FFF2-40B4-BE49-F238E27FC236}">
                    <a16:creationId xmlns:a16="http://schemas.microsoft.com/office/drawing/2014/main" id="{AFA96802-666D-4403-A345-BC695D0D14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403"/>
                <a:ext cx="1659" cy="13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88" name="Rectangle 398">
                <a:extLst>
                  <a:ext uri="{FF2B5EF4-FFF2-40B4-BE49-F238E27FC236}">
                    <a16:creationId xmlns:a16="http://schemas.microsoft.com/office/drawing/2014/main" id="{91432363-5199-4340-A7DE-89B1A414A1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416"/>
                <a:ext cx="1659" cy="13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89" name="Rectangle 399">
                <a:extLst>
                  <a:ext uri="{FF2B5EF4-FFF2-40B4-BE49-F238E27FC236}">
                    <a16:creationId xmlns:a16="http://schemas.microsoft.com/office/drawing/2014/main" id="{57ADA37C-B918-497A-BED6-EE85A13FFD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429"/>
                <a:ext cx="1659" cy="12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90" name="Rectangle 400">
                <a:extLst>
                  <a:ext uri="{FF2B5EF4-FFF2-40B4-BE49-F238E27FC236}">
                    <a16:creationId xmlns:a16="http://schemas.microsoft.com/office/drawing/2014/main" id="{33053FC7-661D-4694-999C-97F7F35416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441"/>
                <a:ext cx="1659" cy="13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91" name="Rectangle 401">
                <a:extLst>
                  <a:ext uri="{FF2B5EF4-FFF2-40B4-BE49-F238E27FC236}">
                    <a16:creationId xmlns:a16="http://schemas.microsoft.com/office/drawing/2014/main" id="{5AAE88B4-0F02-41AF-8525-2AE8AF08D8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454"/>
                <a:ext cx="1659" cy="13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92" name="Rectangle 402">
                <a:extLst>
                  <a:ext uri="{FF2B5EF4-FFF2-40B4-BE49-F238E27FC236}">
                    <a16:creationId xmlns:a16="http://schemas.microsoft.com/office/drawing/2014/main" id="{1D17AFE2-F64B-437B-9E00-4F4BCEA6E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467"/>
                <a:ext cx="1659" cy="13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93" name="Rectangle 403">
                <a:extLst>
                  <a:ext uri="{FF2B5EF4-FFF2-40B4-BE49-F238E27FC236}">
                    <a16:creationId xmlns:a16="http://schemas.microsoft.com/office/drawing/2014/main" id="{0FA6782C-9229-4F55-8B23-52A0752C14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480"/>
                <a:ext cx="1659" cy="13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94" name="Rectangle 404">
                <a:extLst>
                  <a:ext uri="{FF2B5EF4-FFF2-40B4-BE49-F238E27FC236}">
                    <a16:creationId xmlns:a16="http://schemas.microsoft.com/office/drawing/2014/main" id="{AF504CDE-94E6-4D4C-8C91-6ED6FCD970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493"/>
                <a:ext cx="1659" cy="13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95" name="Rectangle 405">
                <a:extLst>
                  <a:ext uri="{FF2B5EF4-FFF2-40B4-BE49-F238E27FC236}">
                    <a16:creationId xmlns:a16="http://schemas.microsoft.com/office/drawing/2014/main" id="{51BA640B-DE2D-4C18-8A7F-BFD1E62DDD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506"/>
                <a:ext cx="1659" cy="12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96" name="Rectangle 406">
                <a:extLst>
                  <a:ext uri="{FF2B5EF4-FFF2-40B4-BE49-F238E27FC236}">
                    <a16:creationId xmlns:a16="http://schemas.microsoft.com/office/drawing/2014/main" id="{05DAF193-0546-4F4E-81B2-E998E459FA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518"/>
                <a:ext cx="1659" cy="13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97" name="Rectangle 407">
                <a:extLst>
                  <a:ext uri="{FF2B5EF4-FFF2-40B4-BE49-F238E27FC236}">
                    <a16:creationId xmlns:a16="http://schemas.microsoft.com/office/drawing/2014/main" id="{660F596F-99D6-4F77-BC1A-AEF39A3C20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531"/>
                <a:ext cx="1659" cy="13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698" name="Rectangle 408">
                <a:extLst>
                  <a:ext uri="{FF2B5EF4-FFF2-40B4-BE49-F238E27FC236}">
                    <a16:creationId xmlns:a16="http://schemas.microsoft.com/office/drawing/2014/main" id="{4027445F-2136-4990-B69F-BDC7E8D48A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544"/>
                <a:ext cx="1659" cy="13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58730" name="Group 409">
              <a:extLst>
                <a:ext uri="{FF2B5EF4-FFF2-40B4-BE49-F238E27FC236}">
                  <a16:creationId xmlns:a16="http://schemas.microsoft.com/office/drawing/2014/main" id="{85B4764C-A9BE-481F-A778-F1D5E4137B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2" y="2339"/>
              <a:ext cx="5142" cy="744"/>
              <a:chOff x="322" y="2339"/>
              <a:chExt cx="5142" cy="744"/>
            </a:xfrm>
          </p:grpSpPr>
          <p:sp>
            <p:nvSpPr>
              <p:cNvPr id="159299" name="Rectangle 410">
                <a:extLst>
                  <a:ext uri="{FF2B5EF4-FFF2-40B4-BE49-F238E27FC236}">
                    <a16:creationId xmlns:a16="http://schemas.microsoft.com/office/drawing/2014/main" id="{0C8B0B23-DA06-435C-94A5-D492D47648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557"/>
                <a:ext cx="1659" cy="13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00" name="Rectangle 411">
                <a:extLst>
                  <a:ext uri="{FF2B5EF4-FFF2-40B4-BE49-F238E27FC236}">
                    <a16:creationId xmlns:a16="http://schemas.microsoft.com/office/drawing/2014/main" id="{7511BE43-E677-4D34-B063-49BD258FFE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570"/>
                <a:ext cx="1659" cy="12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01" name="Rectangle 412">
                <a:extLst>
                  <a:ext uri="{FF2B5EF4-FFF2-40B4-BE49-F238E27FC236}">
                    <a16:creationId xmlns:a16="http://schemas.microsoft.com/office/drawing/2014/main" id="{D96DA888-4BCF-4D88-9397-64655CA842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582"/>
                <a:ext cx="1659" cy="13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02" name="Rectangle 413">
                <a:extLst>
                  <a:ext uri="{FF2B5EF4-FFF2-40B4-BE49-F238E27FC236}">
                    <a16:creationId xmlns:a16="http://schemas.microsoft.com/office/drawing/2014/main" id="{AF7E9E0F-34C0-48AE-A0C2-52F324BD4F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595"/>
                <a:ext cx="1659" cy="13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03" name="Rectangle 414">
                <a:extLst>
                  <a:ext uri="{FF2B5EF4-FFF2-40B4-BE49-F238E27FC236}">
                    <a16:creationId xmlns:a16="http://schemas.microsoft.com/office/drawing/2014/main" id="{7FFACC9B-CFB6-44F5-8B84-33EA472463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608"/>
                <a:ext cx="1659" cy="13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04" name="Rectangle 415">
                <a:extLst>
                  <a:ext uri="{FF2B5EF4-FFF2-40B4-BE49-F238E27FC236}">
                    <a16:creationId xmlns:a16="http://schemas.microsoft.com/office/drawing/2014/main" id="{5F054A43-3F10-4D78-816E-E80863CA1E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621"/>
                <a:ext cx="1659" cy="13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05" name="Rectangle 416">
                <a:extLst>
                  <a:ext uri="{FF2B5EF4-FFF2-40B4-BE49-F238E27FC236}">
                    <a16:creationId xmlns:a16="http://schemas.microsoft.com/office/drawing/2014/main" id="{91EAC872-D76A-4BE9-B362-3C947B59E0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634"/>
                <a:ext cx="1659" cy="13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06" name="Rectangle 417">
                <a:extLst>
                  <a:ext uri="{FF2B5EF4-FFF2-40B4-BE49-F238E27FC236}">
                    <a16:creationId xmlns:a16="http://schemas.microsoft.com/office/drawing/2014/main" id="{5F4996DB-C611-4A22-B10D-8E4E7894BF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647"/>
                <a:ext cx="1659" cy="13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07" name="Rectangle 418">
                <a:extLst>
                  <a:ext uri="{FF2B5EF4-FFF2-40B4-BE49-F238E27FC236}">
                    <a16:creationId xmlns:a16="http://schemas.microsoft.com/office/drawing/2014/main" id="{62699C98-D5A2-4359-A7F3-2BFC6BE2C2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660"/>
                <a:ext cx="1659" cy="12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08" name="Rectangle 419">
                <a:extLst>
                  <a:ext uri="{FF2B5EF4-FFF2-40B4-BE49-F238E27FC236}">
                    <a16:creationId xmlns:a16="http://schemas.microsoft.com/office/drawing/2014/main" id="{F1F46D0E-E6FF-4641-BA98-14F744FBF8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672"/>
                <a:ext cx="1659" cy="13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09" name="Rectangle 420">
                <a:extLst>
                  <a:ext uri="{FF2B5EF4-FFF2-40B4-BE49-F238E27FC236}">
                    <a16:creationId xmlns:a16="http://schemas.microsoft.com/office/drawing/2014/main" id="{1F6724ED-DF60-40A0-B372-BDAE8AF481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685"/>
                <a:ext cx="1659" cy="13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10" name="Rectangle 421">
                <a:extLst>
                  <a:ext uri="{FF2B5EF4-FFF2-40B4-BE49-F238E27FC236}">
                    <a16:creationId xmlns:a16="http://schemas.microsoft.com/office/drawing/2014/main" id="{E76010C6-D830-4819-98AC-80A9314EDC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698"/>
                <a:ext cx="1659" cy="13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11" name="Rectangle 422">
                <a:extLst>
                  <a:ext uri="{FF2B5EF4-FFF2-40B4-BE49-F238E27FC236}">
                    <a16:creationId xmlns:a16="http://schemas.microsoft.com/office/drawing/2014/main" id="{FC10FAE7-60AC-4224-B235-A88D6A78E7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711"/>
                <a:ext cx="1659" cy="13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12" name="Rectangle 423">
                <a:extLst>
                  <a:ext uri="{FF2B5EF4-FFF2-40B4-BE49-F238E27FC236}">
                    <a16:creationId xmlns:a16="http://schemas.microsoft.com/office/drawing/2014/main" id="{630A775C-B483-4346-85DB-A4A9AD6418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724"/>
                <a:ext cx="1659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13" name="Rectangle 424">
                <a:extLst>
                  <a:ext uri="{FF2B5EF4-FFF2-40B4-BE49-F238E27FC236}">
                    <a16:creationId xmlns:a16="http://schemas.microsoft.com/office/drawing/2014/main" id="{53B89836-1829-4A2F-97DB-0095D5570C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345"/>
                <a:ext cx="1659" cy="38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14" name="Rectangle 425">
                <a:extLst>
                  <a:ext uri="{FF2B5EF4-FFF2-40B4-BE49-F238E27FC236}">
                    <a16:creationId xmlns:a16="http://schemas.microsoft.com/office/drawing/2014/main" id="{6A1E8A9C-0F94-46FB-BFD4-DCDFB061CC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339"/>
                <a:ext cx="1659" cy="12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15" name="Rectangle 426">
                <a:extLst>
                  <a:ext uri="{FF2B5EF4-FFF2-40B4-BE49-F238E27FC236}">
                    <a16:creationId xmlns:a16="http://schemas.microsoft.com/office/drawing/2014/main" id="{844F7951-7B4A-41D0-97BA-2CBB005640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351"/>
                <a:ext cx="1659" cy="13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16" name="Rectangle 427">
                <a:extLst>
                  <a:ext uri="{FF2B5EF4-FFF2-40B4-BE49-F238E27FC236}">
                    <a16:creationId xmlns:a16="http://schemas.microsoft.com/office/drawing/2014/main" id="{9A4CEE9E-5906-4CBF-8FA1-16B54C2E3D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364"/>
                <a:ext cx="1659" cy="13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17" name="Rectangle 428">
                <a:extLst>
                  <a:ext uri="{FF2B5EF4-FFF2-40B4-BE49-F238E27FC236}">
                    <a16:creationId xmlns:a16="http://schemas.microsoft.com/office/drawing/2014/main" id="{02A4C84A-759E-420C-870E-4C0AB6F084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377"/>
                <a:ext cx="1659" cy="13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18" name="Rectangle 429">
                <a:extLst>
                  <a:ext uri="{FF2B5EF4-FFF2-40B4-BE49-F238E27FC236}">
                    <a16:creationId xmlns:a16="http://schemas.microsoft.com/office/drawing/2014/main" id="{8208EEE4-B159-47A0-9247-0A27B15305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390"/>
                <a:ext cx="1659" cy="13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19" name="Rectangle 430">
                <a:extLst>
                  <a:ext uri="{FF2B5EF4-FFF2-40B4-BE49-F238E27FC236}">
                    <a16:creationId xmlns:a16="http://schemas.microsoft.com/office/drawing/2014/main" id="{59C95C76-2979-4476-9E79-0EBE3EF564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403"/>
                <a:ext cx="1659" cy="13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20" name="Rectangle 431">
                <a:extLst>
                  <a:ext uri="{FF2B5EF4-FFF2-40B4-BE49-F238E27FC236}">
                    <a16:creationId xmlns:a16="http://schemas.microsoft.com/office/drawing/2014/main" id="{B06AAFBC-5A55-4E41-AD2B-CF7FC66DF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416"/>
                <a:ext cx="1659" cy="13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21" name="Rectangle 432">
                <a:extLst>
                  <a:ext uri="{FF2B5EF4-FFF2-40B4-BE49-F238E27FC236}">
                    <a16:creationId xmlns:a16="http://schemas.microsoft.com/office/drawing/2014/main" id="{73885A9D-B140-41BE-B544-4ACC37B1FA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429"/>
                <a:ext cx="1659" cy="12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22" name="Rectangle 433">
                <a:extLst>
                  <a:ext uri="{FF2B5EF4-FFF2-40B4-BE49-F238E27FC236}">
                    <a16:creationId xmlns:a16="http://schemas.microsoft.com/office/drawing/2014/main" id="{3E015431-34AB-46F1-A4A4-CC36A342E7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441"/>
                <a:ext cx="1659" cy="13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23" name="Rectangle 434">
                <a:extLst>
                  <a:ext uri="{FF2B5EF4-FFF2-40B4-BE49-F238E27FC236}">
                    <a16:creationId xmlns:a16="http://schemas.microsoft.com/office/drawing/2014/main" id="{6619EB56-F004-44AE-A188-37356CADD3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454"/>
                <a:ext cx="1659" cy="13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24" name="Rectangle 435">
                <a:extLst>
                  <a:ext uri="{FF2B5EF4-FFF2-40B4-BE49-F238E27FC236}">
                    <a16:creationId xmlns:a16="http://schemas.microsoft.com/office/drawing/2014/main" id="{6C59F0B8-F177-4F2E-BB63-35B52AF111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467"/>
                <a:ext cx="1659" cy="13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25" name="Rectangle 436">
                <a:extLst>
                  <a:ext uri="{FF2B5EF4-FFF2-40B4-BE49-F238E27FC236}">
                    <a16:creationId xmlns:a16="http://schemas.microsoft.com/office/drawing/2014/main" id="{7D5D43DD-392E-4CF2-9737-2B4124DFE0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480"/>
                <a:ext cx="1659" cy="13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26" name="Rectangle 437">
                <a:extLst>
                  <a:ext uri="{FF2B5EF4-FFF2-40B4-BE49-F238E27FC236}">
                    <a16:creationId xmlns:a16="http://schemas.microsoft.com/office/drawing/2014/main" id="{B5D5164F-14CF-4FFC-BC51-8882A46E25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493"/>
                <a:ext cx="1659" cy="13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27" name="Rectangle 438">
                <a:extLst>
                  <a:ext uri="{FF2B5EF4-FFF2-40B4-BE49-F238E27FC236}">
                    <a16:creationId xmlns:a16="http://schemas.microsoft.com/office/drawing/2014/main" id="{4FE65B36-CFEF-4489-846A-832FC38032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506"/>
                <a:ext cx="1659" cy="12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28" name="Rectangle 439">
                <a:extLst>
                  <a:ext uri="{FF2B5EF4-FFF2-40B4-BE49-F238E27FC236}">
                    <a16:creationId xmlns:a16="http://schemas.microsoft.com/office/drawing/2014/main" id="{D7A04D21-9394-4520-A805-E1328AD0D8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518"/>
                <a:ext cx="1659" cy="13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29" name="Rectangle 440">
                <a:extLst>
                  <a:ext uri="{FF2B5EF4-FFF2-40B4-BE49-F238E27FC236}">
                    <a16:creationId xmlns:a16="http://schemas.microsoft.com/office/drawing/2014/main" id="{FB6FFD9D-4DD7-4E7B-BF3A-E609DDB0EB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531"/>
                <a:ext cx="1659" cy="13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30" name="Rectangle 441">
                <a:extLst>
                  <a:ext uri="{FF2B5EF4-FFF2-40B4-BE49-F238E27FC236}">
                    <a16:creationId xmlns:a16="http://schemas.microsoft.com/office/drawing/2014/main" id="{2A4C1D35-FD9D-41EF-921E-7F4EC442F5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544"/>
                <a:ext cx="1659" cy="13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31" name="Rectangle 442">
                <a:extLst>
                  <a:ext uri="{FF2B5EF4-FFF2-40B4-BE49-F238E27FC236}">
                    <a16:creationId xmlns:a16="http://schemas.microsoft.com/office/drawing/2014/main" id="{056A562D-8DF1-45AD-8D5A-BF6F98C35A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557"/>
                <a:ext cx="1659" cy="13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32" name="Rectangle 443">
                <a:extLst>
                  <a:ext uri="{FF2B5EF4-FFF2-40B4-BE49-F238E27FC236}">
                    <a16:creationId xmlns:a16="http://schemas.microsoft.com/office/drawing/2014/main" id="{6CDB1335-7589-470F-A689-A66F381825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570"/>
                <a:ext cx="1659" cy="12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33" name="Rectangle 444">
                <a:extLst>
                  <a:ext uri="{FF2B5EF4-FFF2-40B4-BE49-F238E27FC236}">
                    <a16:creationId xmlns:a16="http://schemas.microsoft.com/office/drawing/2014/main" id="{FDC15EFB-648C-4973-8DD4-A3106595DD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582"/>
                <a:ext cx="1659" cy="13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34" name="Rectangle 445">
                <a:extLst>
                  <a:ext uri="{FF2B5EF4-FFF2-40B4-BE49-F238E27FC236}">
                    <a16:creationId xmlns:a16="http://schemas.microsoft.com/office/drawing/2014/main" id="{1CE00B67-E127-44CB-BF11-F1189C7819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595"/>
                <a:ext cx="1659" cy="13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35" name="Rectangle 446">
                <a:extLst>
                  <a:ext uri="{FF2B5EF4-FFF2-40B4-BE49-F238E27FC236}">
                    <a16:creationId xmlns:a16="http://schemas.microsoft.com/office/drawing/2014/main" id="{59AEFBCE-3D16-4205-AE0C-653CF3CA51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608"/>
                <a:ext cx="1659" cy="13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36" name="Rectangle 447">
                <a:extLst>
                  <a:ext uri="{FF2B5EF4-FFF2-40B4-BE49-F238E27FC236}">
                    <a16:creationId xmlns:a16="http://schemas.microsoft.com/office/drawing/2014/main" id="{030C4265-3D6F-4609-806B-7C78EC088A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621"/>
                <a:ext cx="1659" cy="13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37" name="Rectangle 448">
                <a:extLst>
                  <a:ext uri="{FF2B5EF4-FFF2-40B4-BE49-F238E27FC236}">
                    <a16:creationId xmlns:a16="http://schemas.microsoft.com/office/drawing/2014/main" id="{E47A5861-5C13-47AC-ACB1-E9ED637293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634"/>
                <a:ext cx="1659" cy="13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38" name="Rectangle 449">
                <a:extLst>
                  <a:ext uri="{FF2B5EF4-FFF2-40B4-BE49-F238E27FC236}">
                    <a16:creationId xmlns:a16="http://schemas.microsoft.com/office/drawing/2014/main" id="{8AAA2F9A-0E7F-4C03-AD72-3851680E5C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647"/>
                <a:ext cx="1659" cy="13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39" name="Rectangle 450">
                <a:extLst>
                  <a:ext uri="{FF2B5EF4-FFF2-40B4-BE49-F238E27FC236}">
                    <a16:creationId xmlns:a16="http://schemas.microsoft.com/office/drawing/2014/main" id="{49CEBB19-3228-46B5-84A1-BE62963C50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660"/>
                <a:ext cx="1659" cy="12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40" name="Rectangle 451">
                <a:extLst>
                  <a:ext uri="{FF2B5EF4-FFF2-40B4-BE49-F238E27FC236}">
                    <a16:creationId xmlns:a16="http://schemas.microsoft.com/office/drawing/2014/main" id="{7D044686-8E88-4EF5-8EDF-A6DD7F8185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672"/>
                <a:ext cx="1659" cy="13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41" name="Rectangle 452">
                <a:extLst>
                  <a:ext uri="{FF2B5EF4-FFF2-40B4-BE49-F238E27FC236}">
                    <a16:creationId xmlns:a16="http://schemas.microsoft.com/office/drawing/2014/main" id="{9983610B-1CC1-480D-9FFA-82CA427F5C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685"/>
                <a:ext cx="1659" cy="13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42" name="Rectangle 453">
                <a:extLst>
                  <a:ext uri="{FF2B5EF4-FFF2-40B4-BE49-F238E27FC236}">
                    <a16:creationId xmlns:a16="http://schemas.microsoft.com/office/drawing/2014/main" id="{6207F7AE-22D5-414A-9A51-D9E2133A81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698"/>
                <a:ext cx="1659" cy="13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43" name="Rectangle 454">
                <a:extLst>
                  <a:ext uri="{FF2B5EF4-FFF2-40B4-BE49-F238E27FC236}">
                    <a16:creationId xmlns:a16="http://schemas.microsoft.com/office/drawing/2014/main" id="{5ECB4C29-64C9-485B-9F11-73855125FE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711"/>
                <a:ext cx="1659" cy="13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44" name="Rectangle 455">
                <a:extLst>
                  <a:ext uri="{FF2B5EF4-FFF2-40B4-BE49-F238E27FC236}">
                    <a16:creationId xmlns:a16="http://schemas.microsoft.com/office/drawing/2014/main" id="{B7FE307E-0158-4B85-8289-B4E340F980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724"/>
                <a:ext cx="1659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45" name="Rectangle 456">
                <a:extLst>
                  <a:ext uri="{FF2B5EF4-FFF2-40B4-BE49-F238E27FC236}">
                    <a16:creationId xmlns:a16="http://schemas.microsoft.com/office/drawing/2014/main" id="{8E160BE2-76EF-4C78-885D-7FB17A0E30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339"/>
                <a:ext cx="2203" cy="12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46" name="Rectangle 457">
                <a:extLst>
                  <a:ext uri="{FF2B5EF4-FFF2-40B4-BE49-F238E27FC236}">
                    <a16:creationId xmlns:a16="http://schemas.microsoft.com/office/drawing/2014/main" id="{F04A0485-ABEF-45A8-8631-7608283D2C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351"/>
                <a:ext cx="2203" cy="13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47" name="Rectangle 458">
                <a:extLst>
                  <a:ext uri="{FF2B5EF4-FFF2-40B4-BE49-F238E27FC236}">
                    <a16:creationId xmlns:a16="http://schemas.microsoft.com/office/drawing/2014/main" id="{E584CBAE-FA22-49DD-96AF-5E436C6232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364"/>
                <a:ext cx="2203" cy="13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48" name="Rectangle 459">
                <a:extLst>
                  <a:ext uri="{FF2B5EF4-FFF2-40B4-BE49-F238E27FC236}">
                    <a16:creationId xmlns:a16="http://schemas.microsoft.com/office/drawing/2014/main" id="{65F332B6-BD7D-4E9A-9182-7EF25D5013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377"/>
                <a:ext cx="2203" cy="13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49" name="Rectangle 460">
                <a:extLst>
                  <a:ext uri="{FF2B5EF4-FFF2-40B4-BE49-F238E27FC236}">
                    <a16:creationId xmlns:a16="http://schemas.microsoft.com/office/drawing/2014/main" id="{200EB3BD-C4C2-445A-B355-1807C011AD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390"/>
                <a:ext cx="2203" cy="13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50" name="Rectangle 461">
                <a:extLst>
                  <a:ext uri="{FF2B5EF4-FFF2-40B4-BE49-F238E27FC236}">
                    <a16:creationId xmlns:a16="http://schemas.microsoft.com/office/drawing/2014/main" id="{8E140604-4CC0-4329-BD9E-2E7D869942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403"/>
                <a:ext cx="2203" cy="13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51" name="Rectangle 462">
                <a:extLst>
                  <a:ext uri="{FF2B5EF4-FFF2-40B4-BE49-F238E27FC236}">
                    <a16:creationId xmlns:a16="http://schemas.microsoft.com/office/drawing/2014/main" id="{B1609625-27C6-40D7-9879-6F191F52FE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416"/>
                <a:ext cx="2203" cy="13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52" name="Rectangle 463">
                <a:extLst>
                  <a:ext uri="{FF2B5EF4-FFF2-40B4-BE49-F238E27FC236}">
                    <a16:creationId xmlns:a16="http://schemas.microsoft.com/office/drawing/2014/main" id="{E67CF925-6990-4B00-9778-39BC0480A4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429"/>
                <a:ext cx="2203" cy="12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53" name="Rectangle 464">
                <a:extLst>
                  <a:ext uri="{FF2B5EF4-FFF2-40B4-BE49-F238E27FC236}">
                    <a16:creationId xmlns:a16="http://schemas.microsoft.com/office/drawing/2014/main" id="{4EC061C3-E19D-47C2-B44F-1E1161272D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441"/>
                <a:ext cx="2203" cy="13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54" name="Rectangle 465">
                <a:extLst>
                  <a:ext uri="{FF2B5EF4-FFF2-40B4-BE49-F238E27FC236}">
                    <a16:creationId xmlns:a16="http://schemas.microsoft.com/office/drawing/2014/main" id="{C4F6987C-0B49-4767-99C7-7A8C7AAA5B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454"/>
                <a:ext cx="2203" cy="13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55" name="Rectangle 466">
                <a:extLst>
                  <a:ext uri="{FF2B5EF4-FFF2-40B4-BE49-F238E27FC236}">
                    <a16:creationId xmlns:a16="http://schemas.microsoft.com/office/drawing/2014/main" id="{2C711397-1B10-4250-9211-FE29B822C1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467"/>
                <a:ext cx="2203" cy="13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56" name="Rectangle 467">
                <a:extLst>
                  <a:ext uri="{FF2B5EF4-FFF2-40B4-BE49-F238E27FC236}">
                    <a16:creationId xmlns:a16="http://schemas.microsoft.com/office/drawing/2014/main" id="{6FACDD2C-D334-46C5-A7BB-63665A33ED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480"/>
                <a:ext cx="2203" cy="13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57" name="Rectangle 468">
                <a:extLst>
                  <a:ext uri="{FF2B5EF4-FFF2-40B4-BE49-F238E27FC236}">
                    <a16:creationId xmlns:a16="http://schemas.microsoft.com/office/drawing/2014/main" id="{14BC9E91-F12A-4BBA-9469-02032DA181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493"/>
                <a:ext cx="2203" cy="13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58" name="Rectangle 469">
                <a:extLst>
                  <a:ext uri="{FF2B5EF4-FFF2-40B4-BE49-F238E27FC236}">
                    <a16:creationId xmlns:a16="http://schemas.microsoft.com/office/drawing/2014/main" id="{0DB568F6-60A1-448A-AC4D-F2FF4CFD4A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506"/>
                <a:ext cx="2203" cy="12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59" name="Rectangle 470">
                <a:extLst>
                  <a:ext uri="{FF2B5EF4-FFF2-40B4-BE49-F238E27FC236}">
                    <a16:creationId xmlns:a16="http://schemas.microsoft.com/office/drawing/2014/main" id="{F3DBD6C8-4376-40AE-8C7C-F06176A820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518"/>
                <a:ext cx="2203" cy="13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60" name="Rectangle 471">
                <a:extLst>
                  <a:ext uri="{FF2B5EF4-FFF2-40B4-BE49-F238E27FC236}">
                    <a16:creationId xmlns:a16="http://schemas.microsoft.com/office/drawing/2014/main" id="{CCDA52FB-99DF-492F-8F9F-B8EF74D947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531"/>
                <a:ext cx="2203" cy="13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61" name="Rectangle 472">
                <a:extLst>
                  <a:ext uri="{FF2B5EF4-FFF2-40B4-BE49-F238E27FC236}">
                    <a16:creationId xmlns:a16="http://schemas.microsoft.com/office/drawing/2014/main" id="{6D49CEC8-A55E-4B5B-B26F-91701FCB96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544"/>
                <a:ext cx="2203" cy="13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62" name="Rectangle 473">
                <a:extLst>
                  <a:ext uri="{FF2B5EF4-FFF2-40B4-BE49-F238E27FC236}">
                    <a16:creationId xmlns:a16="http://schemas.microsoft.com/office/drawing/2014/main" id="{AFCAF90B-CF5D-4A35-8B45-08E9D16C38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557"/>
                <a:ext cx="2203" cy="13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63" name="Rectangle 474">
                <a:extLst>
                  <a:ext uri="{FF2B5EF4-FFF2-40B4-BE49-F238E27FC236}">
                    <a16:creationId xmlns:a16="http://schemas.microsoft.com/office/drawing/2014/main" id="{D783054B-1518-4F3F-A690-87F786DA73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570"/>
                <a:ext cx="2203" cy="12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64" name="Rectangle 475">
                <a:extLst>
                  <a:ext uri="{FF2B5EF4-FFF2-40B4-BE49-F238E27FC236}">
                    <a16:creationId xmlns:a16="http://schemas.microsoft.com/office/drawing/2014/main" id="{7EE5F0C5-C410-42F3-9B21-89B0883D17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582"/>
                <a:ext cx="2203" cy="13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65" name="Rectangle 476">
                <a:extLst>
                  <a:ext uri="{FF2B5EF4-FFF2-40B4-BE49-F238E27FC236}">
                    <a16:creationId xmlns:a16="http://schemas.microsoft.com/office/drawing/2014/main" id="{AB5F380A-95E1-4CD5-9665-A5C9ED143F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595"/>
                <a:ext cx="2203" cy="13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66" name="Rectangle 477">
                <a:extLst>
                  <a:ext uri="{FF2B5EF4-FFF2-40B4-BE49-F238E27FC236}">
                    <a16:creationId xmlns:a16="http://schemas.microsoft.com/office/drawing/2014/main" id="{7692ED69-D78D-4415-888A-8F681FF10A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608"/>
                <a:ext cx="2203" cy="13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67" name="Rectangle 478">
                <a:extLst>
                  <a:ext uri="{FF2B5EF4-FFF2-40B4-BE49-F238E27FC236}">
                    <a16:creationId xmlns:a16="http://schemas.microsoft.com/office/drawing/2014/main" id="{17856F32-7EAF-40A9-8128-1FAC23C8FC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621"/>
                <a:ext cx="2203" cy="13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68" name="Rectangle 479">
                <a:extLst>
                  <a:ext uri="{FF2B5EF4-FFF2-40B4-BE49-F238E27FC236}">
                    <a16:creationId xmlns:a16="http://schemas.microsoft.com/office/drawing/2014/main" id="{CDAD85CF-8046-4481-8756-EBE24E31A2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634"/>
                <a:ext cx="2203" cy="13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69" name="Rectangle 480">
                <a:extLst>
                  <a:ext uri="{FF2B5EF4-FFF2-40B4-BE49-F238E27FC236}">
                    <a16:creationId xmlns:a16="http://schemas.microsoft.com/office/drawing/2014/main" id="{6A8E15AC-0BD4-4546-B6E7-809FDDACE4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647"/>
                <a:ext cx="2203" cy="13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70" name="Rectangle 481">
                <a:extLst>
                  <a:ext uri="{FF2B5EF4-FFF2-40B4-BE49-F238E27FC236}">
                    <a16:creationId xmlns:a16="http://schemas.microsoft.com/office/drawing/2014/main" id="{F4BC0AD4-331F-4AF9-9439-55EDCA1FBD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660"/>
                <a:ext cx="2203" cy="12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71" name="Rectangle 482">
                <a:extLst>
                  <a:ext uri="{FF2B5EF4-FFF2-40B4-BE49-F238E27FC236}">
                    <a16:creationId xmlns:a16="http://schemas.microsoft.com/office/drawing/2014/main" id="{61A7B556-5663-4BD2-A58E-53DD1AA34D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672"/>
                <a:ext cx="2203" cy="13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72" name="Rectangle 483">
                <a:extLst>
                  <a:ext uri="{FF2B5EF4-FFF2-40B4-BE49-F238E27FC236}">
                    <a16:creationId xmlns:a16="http://schemas.microsoft.com/office/drawing/2014/main" id="{1036C4AA-5F7A-4F4D-9329-7624EDCB2E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685"/>
                <a:ext cx="2203" cy="13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73" name="Rectangle 484">
                <a:extLst>
                  <a:ext uri="{FF2B5EF4-FFF2-40B4-BE49-F238E27FC236}">
                    <a16:creationId xmlns:a16="http://schemas.microsoft.com/office/drawing/2014/main" id="{3621EF18-934C-4DE6-9E50-B18BF87132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698"/>
                <a:ext cx="2203" cy="13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74" name="Rectangle 485">
                <a:extLst>
                  <a:ext uri="{FF2B5EF4-FFF2-40B4-BE49-F238E27FC236}">
                    <a16:creationId xmlns:a16="http://schemas.microsoft.com/office/drawing/2014/main" id="{AECF6B57-07CF-472D-9537-E6257E0CE9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711"/>
                <a:ext cx="2203" cy="13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75" name="Rectangle 486">
                <a:extLst>
                  <a:ext uri="{FF2B5EF4-FFF2-40B4-BE49-F238E27FC236}">
                    <a16:creationId xmlns:a16="http://schemas.microsoft.com/office/drawing/2014/main" id="{70C10C2F-59E9-4EB8-B8E3-BAE7BE309A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724"/>
                <a:ext cx="2203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76" name="Rectangle 487">
                <a:extLst>
                  <a:ext uri="{FF2B5EF4-FFF2-40B4-BE49-F238E27FC236}">
                    <a16:creationId xmlns:a16="http://schemas.microsoft.com/office/drawing/2014/main" id="{FC89FE8B-45AC-474B-9C7F-0E824677C7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345"/>
                <a:ext cx="2203" cy="38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77" name="Rectangle 488">
                <a:extLst>
                  <a:ext uri="{FF2B5EF4-FFF2-40B4-BE49-F238E27FC236}">
                    <a16:creationId xmlns:a16="http://schemas.microsoft.com/office/drawing/2014/main" id="{CD5DCD13-E4C7-4E96-9C30-35730F361F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339"/>
                <a:ext cx="2203" cy="12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78" name="Rectangle 489">
                <a:extLst>
                  <a:ext uri="{FF2B5EF4-FFF2-40B4-BE49-F238E27FC236}">
                    <a16:creationId xmlns:a16="http://schemas.microsoft.com/office/drawing/2014/main" id="{FB2B32E6-1FC9-4D8F-932B-86D0C6028C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351"/>
                <a:ext cx="2203" cy="13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79" name="Rectangle 490">
                <a:extLst>
                  <a:ext uri="{FF2B5EF4-FFF2-40B4-BE49-F238E27FC236}">
                    <a16:creationId xmlns:a16="http://schemas.microsoft.com/office/drawing/2014/main" id="{1D24E6BF-0082-4D45-A9C6-5D22C4F528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364"/>
                <a:ext cx="2203" cy="13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80" name="Rectangle 491">
                <a:extLst>
                  <a:ext uri="{FF2B5EF4-FFF2-40B4-BE49-F238E27FC236}">
                    <a16:creationId xmlns:a16="http://schemas.microsoft.com/office/drawing/2014/main" id="{8563CAA2-4347-41E7-8220-2C74213552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377"/>
                <a:ext cx="2203" cy="13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81" name="Rectangle 492">
                <a:extLst>
                  <a:ext uri="{FF2B5EF4-FFF2-40B4-BE49-F238E27FC236}">
                    <a16:creationId xmlns:a16="http://schemas.microsoft.com/office/drawing/2014/main" id="{B375E9E5-7DA3-4B2F-85C5-CDA52CF9B6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390"/>
                <a:ext cx="2203" cy="13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82" name="Rectangle 493">
                <a:extLst>
                  <a:ext uri="{FF2B5EF4-FFF2-40B4-BE49-F238E27FC236}">
                    <a16:creationId xmlns:a16="http://schemas.microsoft.com/office/drawing/2014/main" id="{41B2898D-A2EE-4A29-ADD5-65AB841962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403"/>
                <a:ext cx="2203" cy="13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83" name="Rectangle 494">
                <a:extLst>
                  <a:ext uri="{FF2B5EF4-FFF2-40B4-BE49-F238E27FC236}">
                    <a16:creationId xmlns:a16="http://schemas.microsoft.com/office/drawing/2014/main" id="{6035442F-B308-49C9-95B8-83DB6568A1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416"/>
                <a:ext cx="2203" cy="13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84" name="Rectangle 495">
                <a:extLst>
                  <a:ext uri="{FF2B5EF4-FFF2-40B4-BE49-F238E27FC236}">
                    <a16:creationId xmlns:a16="http://schemas.microsoft.com/office/drawing/2014/main" id="{9F333B4C-8914-44B6-AC70-5C85585D25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429"/>
                <a:ext cx="2203" cy="12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85" name="Rectangle 496">
                <a:extLst>
                  <a:ext uri="{FF2B5EF4-FFF2-40B4-BE49-F238E27FC236}">
                    <a16:creationId xmlns:a16="http://schemas.microsoft.com/office/drawing/2014/main" id="{8D07A424-5538-4FEB-B32D-68E37A1452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441"/>
                <a:ext cx="2203" cy="13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86" name="Rectangle 497">
                <a:extLst>
                  <a:ext uri="{FF2B5EF4-FFF2-40B4-BE49-F238E27FC236}">
                    <a16:creationId xmlns:a16="http://schemas.microsoft.com/office/drawing/2014/main" id="{BC736B69-066B-4E0B-8B67-15A02D3572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454"/>
                <a:ext cx="2203" cy="13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87" name="Rectangle 498">
                <a:extLst>
                  <a:ext uri="{FF2B5EF4-FFF2-40B4-BE49-F238E27FC236}">
                    <a16:creationId xmlns:a16="http://schemas.microsoft.com/office/drawing/2014/main" id="{62C406E2-7BC9-49E6-B249-E78FC5E5FF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467"/>
                <a:ext cx="2203" cy="13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88" name="Rectangle 499">
                <a:extLst>
                  <a:ext uri="{FF2B5EF4-FFF2-40B4-BE49-F238E27FC236}">
                    <a16:creationId xmlns:a16="http://schemas.microsoft.com/office/drawing/2014/main" id="{C2E70B9B-7B9F-41E2-ACE9-19454FA595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480"/>
                <a:ext cx="2203" cy="13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89" name="Rectangle 500">
                <a:extLst>
                  <a:ext uri="{FF2B5EF4-FFF2-40B4-BE49-F238E27FC236}">
                    <a16:creationId xmlns:a16="http://schemas.microsoft.com/office/drawing/2014/main" id="{FF0FE0AC-816B-499E-8DA3-AB285F2C88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493"/>
                <a:ext cx="2203" cy="13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90" name="Rectangle 501">
                <a:extLst>
                  <a:ext uri="{FF2B5EF4-FFF2-40B4-BE49-F238E27FC236}">
                    <a16:creationId xmlns:a16="http://schemas.microsoft.com/office/drawing/2014/main" id="{AC2E2815-4A2A-4874-AD6A-FA2CD1C0DB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506"/>
                <a:ext cx="2203" cy="12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91" name="Rectangle 502">
                <a:extLst>
                  <a:ext uri="{FF2B5EF4-FFF2-40B4-BE49-F238E27FC236}">
                    <a16:creationId xmlns:a16="http://schemas.microsoft.com/office/drawing/2014/main" id="{7915A609-F4F1-4192-8EEA-C02051C6F4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518"/>
                <a:ext cx="2203" cy="13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92" name="Rectangle 503">
                <a:extLst>
                  <a:ext uri="{FF2B5EF4-FFF2-40B4-BE49-F238E27FC236}">
                    <a16:creationId xmlns:a16="http://schemas.microsoft.com/office/drawing/2014/main" id="{334404F2-94F7-4516-9D07-9D30BB0BA1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531"/>
                <a:ext cx="2203" cy="13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93" name="Rectangle 504">
                <a:extLst>
                  <a:ext uri="{FF2B5EF4-FFF2-40B4-BE49-F238E27FC236}">
                    <a16:creationId xmlns:a16="http://schemas.microsoft.com/office/drawing/2014/main" id="{7B2DAA1D-A7AA-402D-AF4F-5E9344F8CF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544"/>
                <a:ext cx="2203" cy="13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94" name="Rectangle 505">
                <a:extLst>
                  <a:ext uri="{FF2B5EF4-FFF2-40B4-BE49-F238E27FC236}">
                    <a16:creationId xmlns:a16="http://schemas.microsoft.com/office/drawing/2014/main" id="{1FDB2F9C-7483-476E-9960-61B23A1B76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557"/>
                <a:ext cx="2203" cy="13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95" name="Rectangle 506">
                <a:extLst>
                  <a:ext uri="{FF2B5EF4-FFF2-40B4-BE49-F238E27FC236}">
                    <a16:creationId xmlns:a16="http://schemas.microsoft.com/office/drawing/2014/main" id="{4BC3EBB5-7B5C-49D7-80FB-4EE3B46C7B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570"/>
                <a:ext cx="2203" cy="12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96" name="Rectangle 507">
                <a:extLst>
                  <a:ext uri="{FF2B5EF4-FFF2-40B4-BE49-F238E27FC236}">
                    <a16:creationId xmlns:a16="http://schemas.microsoft.com/office/drawing/2014/main" id="{D1F862A2-C743-4CE1-9F73-8D951CC07E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582"/>
                <a:ext cx="2203" cy="13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97" name="Rectangle 508">
                <a:extLst>
                  <a:ext uri="{FF2B5EF4-FFF2-40B4-BE49-F238E27FC236}">
                    <a16:creationId xmlns:a16="http://schemas.microsoft.com/office/drawing/2014/main" id="{6A01C508-2F5C-4A27-AAD2-C4BE20431D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595"/>
                <a:ext cx="2203" cy="13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98" name="Rectangle 509">
                <a:extLst>
                  <a:ext uri="{FF2B5EF4-FFF2-40B4-BE49-F238E27FC236}">
                    <a16:creationId xmlns:a16="http://schemas.microsoft.com/office/drawing/2014/main" id="{FADCF543-5543-4A7C-80A2-2D6EEE0BCD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608"/>
                <a:ext cx="2203" cy="13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399" name="Rectangle 510">
                <a:extLst>
                  <a:ext uri="{FF2B5EF4-FFF2-40B4-BE49-F238E27FC236}">
                    <a16:creationId xmlns:a16="http://schemas.microsoft.com/office/drawing/2014/main" id="{F9B48D50-779B-45B3-BEF3-7EA95C32E4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621"/>
                <a:ext cx="2203" cy="13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00" name="Rectangle 511">
                <a:extLst>
                  <a:ext uri="{FF2B5EF4-FFF2-40B4-BE49-F238E27FC236}">
                    <a16:creationId xmlns:a16="http://schemas.microsoft.com/office/drawing/2014/main" id="{3BCFA43C-E5E4-4824-A6F3-4A9DC8B021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634"/>
                <a:ext cx="2203" cy="13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01" name="Rectangle 512">
                <a:extLst>
                  <a:ext uri="{FF2B5EF4-FFF2-40B4-BE49-F238E27FC236}">
                    <a16:creationId xmlns:a16="http://schemas.microsoft.com/office/drawing/2014/main" id="{127C53A8-5012-4892-82EF-16310A05C0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647"/>
                <a:ext cx="2203" cy="13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02" name="Rectangle 513">
                <a:extLst>
                  <a:ext uri="{FF2B5EF4-FFF2-40B4-BE49-F238E27FC236}">
                    <a16:creationId xmlns:a16="http://schemas.microsoft.com/office/drawing/2014/main" id="{4A781289-C5E7-40F5-BC51-07BA9A39A5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660"/>
                <a:ext cx="2203" cy="12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03" name="Rectangle 514">
                <a:extLst>
                  <a:ext uri="{FF2B5EF4-FFF2-40B4-BE49-F238E27FC236}">
                    <a16:creationId xmlns:a16="http://schemas.microsoft.com/office/drawing/2014/main" id="{68C86998-5D93-44AB-8180-5970B5813C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672"/>
                <a:ext cx="2203" cy="13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04" name="Rectangle 515">
                <a:extLst>
                  <a:ext uri="{FF2B5EF4-FFF2-40B4-BE49-F238E27FC236}">
                    <a16:creationId xmlns:a16="http://schemas.microsoft.com/office/drawing/2014/main" id="{5E16858E-82C2-445F-83A0-5D963C37BA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685"/>
                <a:ext cx="2203" cy="13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05" name="Rectangle 516">
                <a:extLst>
                  <a:ext uri="{FF2B5EF4-FFF2-40B4-BE49-F238E27FC236}">
                    <a16:creationId xmlns:a16="http://schemas.microsoft.com/office/drawing/2014/main" id="{FFEA93F0-12EC-486A-912F-45597CBC31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698"/>
                <a:ext cx="2203" cy="13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06" name="Rectangle 517">
                <a:extLst>
                  <a:ext uri="{FF2B5EF4-FFF2-40B4-BE49-F238E27FC236}">
                    <a16:creationId xmlns:a16="http://schemas.microsoft.com/office/drawing/2014/main" id="{75425EF4-5DFD-4B3F-8136-4AD4EEFFF1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711"/>
                <a:ext cx="2203" cy="13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07" name="Rectangle 518">
                <a:extLst>
                  <a:ext uri="{FF2B5EF4-FFF2-40B4-BE49-F238E27FC236}">
                    <a16:creationId xmlns:a16="http://schemas.microsoft.com/office/drawing/2014/main" id="{8B9DA06B-7E75-4C8D-8BC3-F02108F06A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724"/>
                <a:ext cx="2203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08" name="Rectangle 519">
                <a:extLst>
                  <a:ext uri="{FF2B5EF4-FFF2-40B4-BE49-F238E27FC236}">
                    <a16:creationId xmlns:a16="http://schemas.microsoft.com/office/drawing/2014/main" id="{E88D260B-93C8-4990-A7A8-43C9DA3852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339"/>
                <a:ext cx="1280" cy="12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09" name="Rectangle 520">
                <a:extLst>
                  <a:ext uri="{FF2B5EF4-FFF2-40B4-BE49-F238E27FC236}">
                    <a16:creationId xmlns:a16="http://schemas.microsoft.com/office/drawing/2014/main" id="{9201512C-9FBB-492E-B8C4-C0151DE63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351"/>
                <a:ext cx="1280" cy="13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10" name="Rectangle 521">
                <a:extLst>
                  <a:ext uri="{FF2B5EF4-FFF2-40B4-BE49-F238E27FC236}">
                    <a16:creationId xmlns:a16="http://schemas.microsoft.com/office/drawing/2014/main" id="{0EBFE91F-3A2C-49B0-BE7F-7823A9D5D6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364"/>
                <a:ext cx="1280" cy="13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11" name="Rectangle 522">
                <a:extLst>
                  <a:ext uri="{FF2B5EF4-FFF2-40B4-BE49-F238E27FC236}">
                    <a16:creationId xmlns:a16="http://schemas.microsoft.com/office/drawing/2014/main" id="{0A23BB13-7D51-458D-8BDA-8233C5611E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377"/>
                <a:ext cx="1280" cy="13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12" name="Rectangle 523">
                <a:extLst>
                  <a:ext uri="{FF2B5EF4-FFF2-40B4-BE49-F238E27FC236}">
                    <a16:creationId xmlns:a16="http://schemas.microsoft.com/office/drawing/2014/main" id="{E88A0644-A999-4605-8051-A527DA3BEA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390"/>
                <a:ext cx="1280" cy="13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13" name="Rectangle 524">
                <a:extLst>
                  <a:ext uri="{FF2B5EF4-FFF2-40B4-BE49-F238E27FC236}">
                    <a16:creationId xmlns:a16="http://schemas.microsoft.com/office/drawing/2014/main" id="{3239B642-8814-49B8-885A-4B43BC006E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403"/>
                <a:ext cx="1280" cy="13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14" name="Rectangle 525">
                <a:extLst>
                  <a:ext uri="{FF2B5EF4-FFF2-40B4-BE49-F238E27FC236}">
                    <a16:creationId xmlns:a16="http://schemas.microsoft.com/office/drawing/2014/main" id="{51BE3E4A-E472-4A87-A0AE-5AF027FF9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416"/>
                <a:ext cx="1280" cy="13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15" name="Rectangle 526">
                <a:extLst>
                  <a:ext uri="{FF2B5EF4-FFF2-40B4-BE49-F238E27FC236}">
                    <a16:creationId xmlns:a16="http://schemas.microsoft.com/office/drawing/2014/main" id="{C3B4A237-6473-4342-920F-3862D80E6F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429"/>
                <a:ext cx="1280" cy="12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16" name="Rectangle 527">
                <a:extLst>
                  <a:ext uri="{FF2B5EF4-FFF2-40B4-BE49-F238E27FC236}">
                    <a16:creationId xmlns:a16="http://schemas.microsoft.com/office/drawing/2014/main" id="{DAC779D9-B09D-4E79-970A-52FE6DB92A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441"/>
                <a:ext cx="1280" cy="13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17" name="Rectangle 528">
                <a:extLst>
                  <a:ext uri="{FF2B5EF4-FFF2-40B4-BE49-F238E27FC236}">
                    <a16:creationId xmlns:a16="http://schemas.microsoft.com/office/drawing/2014/main" id="{CE35D9F5-4B04-4D06-A2F3-BBA8FA5A5A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454"/>
                <a:ext cx="1280" cy="13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18" name="Rectangle 529">
                <a:extLst>
                  <a:ext uri="{FF2B5EF4-FFF2-40B4-BE49-F238E27FC236}">
                    <a16:creationId xmlns:a16="http://schemas.microsoft.com/office/drawing/2014/main" id="{86B518B0-9FB9-4668-A11F-3925C1710A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467"/>
                <a:ext cx="1280" cy="13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19" name="Rectangle 530">
                <a:extLst>
                  <a:ext uri="{FF2B5EF4-FFF2-40B4-BE49-F238E27FC236}">
                    <a16:creationId xmlns:a16="http://schemas.microsoft.com/office/drawing/2014/main" id="{279AC6D7-7F18-4326-8687-E12CBBE944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480"/>
                <a:ext cx="1280" cy="13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20" name="Rectangle 531">
                <a:extLst>
                  <a:ext uri="{FF2B5EF4-FFF2-40B4-BE49-F238E27FC236}">
                    <a16:creationId xmlns:a16="http://schemas.microsoft.com/office/drawing/2014/main" id="{9FE3548F-8A76-4887-A39F-7790DAC037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493"/>
                <a:ext cx="1280" cy="13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21" name="Rectangle 532">
                <a:extLst>
                  <a:ext uri="{FF2B5EF4-FFF2-40B4-BE49-F238E27FC236}">
                    <a16:creationId xmlns:a16="http://schemas.microsoft.com/office/drawing/2014/main" id="{C196E8A9-745F-42E7-AD11-89815256A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506"/>
                <a:ext cx="1280" cy="12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22" name="Rectangle 533">
                <a:extLst>
                  <a:ext uri="{FF2B5EF4-FFF2-40B4-BE49-F238E27FC236}">
                    <a16:creationId xmlns:a16="http://schemas.microsoft.com/office/drawing/2014/main" id="{B276BB82-0C36-40F8-9D0E-A156EEABE9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518"/>
                <a:ext cx="1280" cy="13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23" name="Rectangle 534">
                <a:extLst>
                  <a:ext uri="{FF2B5EF4-FFF2-40B4-BE49-F238E27FC236}">
                    <a16:creationId xmlns:a16="http://schemas.microsoft.com/office/drawing/2014/main" id="{4310FB9B-B57E-4CCB-9226-526F8C4CD9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531"/>
                <a:ext cx="1280" cy="13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24" name="Rectangle 535">
                <a:extLst>
                  <a:ext uri="{FF2B5EF4-FFF2-40B4-BE49-F238E27FC236}">
                    <a16:creationId xmlns:a16="http://schemas.microsoft.com/office/drawing/2014/main" id="{642191E2-AFAE-4F78-A8E8-DC1EFCC12E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544"/>
                <a:ext cx="1280" cy="13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25" name="Rectangle 536">
                <a:extLst>
                  <a:ext uri="{FF2B5EF4-FFF2-40B4-BE49-F238E27FC236}">
                    <a16:creationId xmlns:a16="http://schemas.microsoft.com/office/drawing/2014/main" id="{9DA3C417-CD2E-42D4-883F-9B8E10DBFF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557"/>
                <a:ext cx="1280" cy="13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26" name="Rectangle 537">
                <a:extLst>
                  <a:ext uri="{FF2B5EF4-FFF2-40B4-BE49-F238E27FC236}">
                    <a16:creationId xmlns:a16="http://schemas.microsoft.com/office/drawing/2014/main" id="{9AB2CAC3-34CD-4C90-B505-EDC41DE024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570"/>
                <a:ext cx="1280" cy="12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27" name="Rectangle 538">
                <a:extLst>
                  <a:ext uri="{FF2B5EF4-FFF2-40B4-BE49-F238E27FC236}">
                    <a16:creationId xmlns:a16="http://schemas.microsoft.com/office/drawing/2014/main" id="{0117E35D-A9E1-4B4D-BCED-6BF606E639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582"/>
                <a:ext cx="1280" cy="13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28" name="Rectangle 539">
                <a:extLst>
                  <a:ext uri="{FF2B5EF4-FFF2-40B4-BE49-F238E27FC236}">
                    <a16:creationId xmlns:a16="http://schemas.microsoft.com/office/drawing/2014/main" id="{82591819-E59C-4AF8-8109-DFA3ED4788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595"/>
                <a:ext cx="1280" cy="13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29" name="Rectangle 540">
                <a:extLst>
                  <a:ext uri="{FF2B5EF4-FFF2-40B4-BE49-F238E27FC236}">
                    <a16:creationId xmlns:a16="http://schemas.microsoft.com/office/drawing/2014/main" id="{F14F2D52-0236-4C86-A761-AF9F8FB95D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608"/>
                <a:ext cx="1280" cy="13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30" name="Rectangle 541">
                <a:extLst>
                  <a:ext uri="{FF2B5EF4-FFF2-40B4-BE49-F238E27FC236}">
                    <a16:creationId xmlns:a16="http://schemas.microsoft.com/office/drawing/2014/main" id="{B212EDE9-236D-4FD8-8B48-1338F43EE7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621"/>
                <a:ext cx="1280" cy="13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31" name="Rectangle 542">
                <a:extLst>
                  <a:ext uri="{FF2B5EF4-FFF2-40B4-BE49-F238E27FC236}">
                    <a16:creationId xmlns:a16="http://schemas.microsoft.com/office/drawing/2014/main" id="{3ACEBE16-4E9F-4D19-9F96-E6D6EB2E23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634"/>
                <a:ext cx="1280" cy="13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32" name="Rectangle 543">
                <a:extLst>
                  <a:ext uri="{FF2B5EF4-FFF2-40B4-BE49-F238E27FC236}">
                    <a16:creationId xmlns:a16="http://schemas.microsoft.com/office/drawing/2014/main" id="{A07F4955-40E3-4738-847E-1B9667FA27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647"/>
                <a:ext cx="1280" cy="13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33" name="Rectangle 544">
                <a:extLst>
                  <a:ext uri="{FF2B5EF4-FFF2-40B4-BE49-F238E27FC236}">
                    <a16:creationId xmlns:a16="http://schemas.microsoft.com/office/drawing/2014/main" id="{E2F0D45C-827C-4A67-8C58-6C2CDE4EE1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660"/>
                <a:ext cx="1280" cy="12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34" name="Rectangle 545">
                <a:extLst>
                  <a:ext uri="{FF2B5EF4-FFF2-40B4-BE49-F238E27FC236}">
                    <a16:creationId xmlns:a16="http://schemas.microsoft.com/office/drawing/2014/main" id="{C52D9EF5-2CF2-4127-88A1-A975232556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672"/>
                <a:ext cx="1280" cy="13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35" name="Rectangle 546">
                <a:extLst>
                  <a:ext uri="{FF2B5EF4-FFF2-40B4-BE49-F238E27FC236}">
                    <a16:creationId xmlns:a16="http://schemas.microsoft.com/office/drawing/2014/main" id="{DD4B25D4-4210-4F42-B6C2-C8D16BAC48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685"/>
                <a:ext cx="1280" cy="13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36" name="Rectangle 547">
                <a:extLst>
                  <a:ext uri="{FF2B5EF4-FFF2-40B4-BE49-F238E27FC236}">
                    <a16:creationId xmlns:a16="http://schemas.microsoft.com/office/drawing/2014/main" id="{13A4657F-B34B-41FC-AB7F-640D4BC9B5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698"/>
                <a:ext cx="1280" cy="13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37" name="Rectangle 548">
                <a:extLst>
                  <a:ext uri="{FF2B5EF4-FFF2-40B4-BE49-F238E27FC236}">
                    <a16:creationId xmlns:a16="http://schemas.microsoft.com/office/drawing/2014/main" id="{A1B2690B-96DF-4737-8AFF-35D5F2607E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711"/>
                <a:ext cx="1280" cy="13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38" name="Rectangle 549">
                <a:extLst>
                  <a:ext uri="{FF2B5EF4-FFF2-40B4-BE49-F238E27FC236}">
                    <a16:creationId xmlns:a16="http://schemas.microsoft.com/office/drawing/2014/main" id="{9A9605F1-3E2C-4AF3-97CE-01C2BA84E4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724"/>
                <a:ext cx="1280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39" name="Rectangle 550">
                <a:extLst>
                  <a:ext uri="{FF2B5EF4-FFF2-40B4-BE49-F238E27FC236}">
                    <a16:creationId xmlns:a16="http://schemas.microsoft.com/office/drawing/2014/main" id="{12B2EE5D-25CE-4088-913E-6996B578FD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345"/>
                <a:ext cx="1280" cy="38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40" name="Rectangle 551">
                <a:extLst>
                  <a:ext uri="{FF2B5EF4-FFF2-40B4-BE49-F238E27FC236}">
                    <a16:creationId xmlns:a16="http://schemas.microsoft.com/office/drawing/2014/main" id="{C8BD390D-6160-4206-B98F-1B4619238C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339"/>
                <a:ext cx="1280" cy="12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41" name="Rectangle 552">
                <a:extLst>
                  <a:ext uri="{FF2B5EF4-FFF2-40B4-BE49-F238E27FC236}">
                    <a16:creationId xmlns:a16="http://schemas.microsoft.com/office/drawing/2014/main" id="{CD441C28-86B8-48F6-90B0-B6306BE421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351"/>
                <a:ext cx="1280" cy="13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42" name="Rectangle 553">
                <a:extLst>
                  <a:ext uri="{FF2B5EF4-FFF2-40B4-BE49-F238E27FC236}">
                    <a16:creationId xmlns:a16="http://schemas.microsoft.com/office/drawing/2014/main" id="{58F41C25-BF8D-48D0-9AFE-0DAFBF06C6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364"/>
                <a:ext cx="1280" cy="13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43" name="Rectangle 554">
                <a:extLst>
                  <a:ext uri="{FF2B5EF4-FFF2-40B4-BE49-F238E27FC236}">
                    <a16:creationId xmlns:a16="http://schemas.microsoft.com/office/drawing/2014/main" id="{187DD555-79B5-4696-BC8F-9FF5F6744B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377"/>
                <a:ext cx="1280" cy="13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44" name="Rectangle 555">
                <a:extLst>
                  <a:ext uri="{FF2B5EF4-FFF2-40B4-BE49-F238E27FC236}">
                    <a16:creationId xmlns:a16="http://schemas.microsoft.com/office/drawing/2014/main" id="{6460752D-17E3-4347-B209-D433FE21E0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390"/>
                <a:ext cx="1280" cy="13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45" name="Rectangle 556">
                <a:extLst>
                  <a:ext uri="{FF2B5EF4-FFF2-40B4-BE49-F238E27FC236}">
                    <a16:creationId xmlns:a16="http://schemas.microsoft.com/office/drawing/2014/main" id="{E526273D-5156-4236-8C94-53943E32F7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403"/>
                <a:ext cx="1280" cy="13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46" name="Rectangle 557">
                <a:extLst>
                  <a:ext uri="{FF2B5EF4-FFF2-40B4-BE49-F238E27FC236}">
                    <a16:creationId xmlns:a16="http://schemas.microsoft.com/office/drawing/2014/main" id="{725F826A-7AAB-46B5-B8C8-213C53A80B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416"/>
                <a:ext cx="1280" cy="13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47" name="Rectangle 558">
                <a:extLst>
                  <a:ext uri="{FF2B5EF4-FFF2-40B4-BE49-F238E27FC236}">
                    <a16:creationId xmlns:a16="http://schemas.microsoft.com/office/drawing/2014/main" id="{D58B2790-CF5F-4293-B6E0-823A8D036B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429"/>
                <a:ext cx="1280" cy="12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48" name="Rectangle 559">
                <a:extLst>
                  <a:ext uri="{FF2B5EF4-FFF2-40B4-BE49-F238E27FC236}">
                    <a16:creationId xmlns:a16="http://schemas.microsoft.com/office/drawing/2014/main" id="{831AEA5F-DF7A-43B9-89FF-6A9C20059D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441"/>
                <a:ext cx="1280" cy="13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49" name="Rectangle 560">
                <a:extLst>
                  <a:ext uri="{FF2B5EF4-FFF2-40B4-BE49-F238E27FC236}">
                    <a16:creationId xmlns:a16="http://schemas.microsoft.com/office/drawing/2014/main" id="{08CBF4C8-CF5B-492D-BA77-26B5A7F148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454"/>
                <a:ext cx="1280" cy="13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50" name="Rectangle 561">
                <a:extLst>
                  <a:ext uri="{FF2B5EF4-FFF2-40B4-BE49-F238E27FC236}">
                    <a16:creationId xmlns:a16="http://schemas.microsoft.com/office/drawing/2014/main" id="{B4E751B7-DF6F-45ED-BFBC-0642000D1E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467"/>
                <a:ext cx="1280" cy="13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51" name="Rectangle 562">
                <a:extLst>
                  <a:ext uri="{FF2B5EF4-FFF2-40B4-BE49-F238E27FC236}">
                    <a16:creationId xmlns:a16="http://schemas.microsoft.com/office/drawing/2014/main" id="{26375EC0-0BF9-43EB-9ADD-4F1E9EE0F5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480"/>
                <a:ext cx="1280" cy="13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52" name="Rectangle 563">
                <a:extLst>
                  <a:ext uri="{FF2B5EF4-FFF2-40B4-BE49-F238E27FC236}">
                    <a16:creationId xmlns:a16="http://schemas.microsoft.com/office/drawing/2014/main" id="{714EF675-6D9A-46E7-9151-183C457F08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493"/>
                <a:ext cx="1280" cy="13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53" name="Rectangle 564">
                <a:extLst>
                  <a:ext uri="{FF2B5EF4-FFF2-40B4-BE49-F238E27FC236}">
                    <a16:creationId xmlns:a16="http://schemas.microsoft.com/office/drawing/2014/main" id="{8D54C01A-2818-4819-B1A0-2BE7E8D14E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506"/>
                <a:ext cx="1280" cy="12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54" name="Rectangle 565">
                <a:extLst>
                  <a:ext uri="{FF2B5EF4-FFF2-40B4-BE49-F238E27FC236}">
                    <a16:creationId xmlns:a16="http://schemas.microsoft.com/office/drawing/2014/main" id="{389D5534-8F39-457A-9366-DA2410F778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518"/>
                <a:ext cx="1280" cy="13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55" name="Rectangle 566">
                <a:extLst>
                  <a:ext uri="{FF2B5EF4-FFF2-40B4-BE49-F238E27FC236}">
                    <a16:creationId xmlns:a16="http://schemas.microsoft.com/office/drawing/2014/main" id="{B775EBC4-2765-46DD-968B-11939F8C08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531"/>
                <a:ext cx="1280" cy="13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56" name="Rectangle 567">
                <a:extLst>
                  <a:ext uri="{FF2B5EF4-FFF2-40B4-BE49-F238E27FC236}">
                    <a16:creationId xmlns:a16="http://schemas.microsoft.com/office/drawing/2014/main" id="{355BF3DB-5AC6-483F-9C5B-68FFD9255F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544"/>
                <a:ext cx="1280" cy="13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57" name="Rectangle 568">
                <a:extLst>
                  <a:ext uri="{FF2B5EF4-FFF2-40B4-BE49-F238E27FC236}">
                    <a16:creationId xmlns:a16="http://schemas.microsoft.com/office/drawing/2014/main" id="{7AA862B1-EA84-476B-BFA1-D7A71121A0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557"/>
                <a:ext cx="1280" cy="13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58" name="Rectangle 569">
                <a:extLst>
                  <a:ext uri="{FF2B5EF4-FFF2-40B4-BE49-F238E27FC236}">
                    <a16:creationId xmlns:a16="http://schemas.microsoft.com/office/drawing/2014/main" id="{C7635213-3BA2-4C31-9A37-0B153F915B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570"/>
                <a:ext cx="1280" cy="12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59" name="Rectangle 570">
                <a:extLst>
                  <a:ext uri="{FF2B5EF4-FFF2-40B4-BE49-F238E27FC236}">
                    <a16:creationId xmlns:a16="http://schemas.microsoft.com/office/drawing/2014/main" id="{D49EC92A-55D4-4D6E-9BA4-324222333F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582"/>
                <a:ext cx="1280" cy="13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60" name="Rectangle 571">
                <a:extLst>
                  <a:ext uri="{FF2B5EF4-FFF2-40B4-BE49-F238E27FC236}">
                    <a16:creationId xmlns:a16="http://schemas.microsoft.com/office/drawing/2014/main" id="{25E33F0E-CBFC-4252-BC71-9186626B15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595"/>
                <a:ext cx="1280" cy="13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61" name="Rectangle 572">
                <a:extLst>
                  <a:ext uri="{FF2B5EF4-FFF2-40B4-BE49-F238E27FC236}">
                    <a16:creationId xmlns:a16="http://schemas.microsoft.com/office/drawing/2014/main" id="{80623102-CB54-4FC8-BC0B-04C6C9993B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608"/>
                <a:ext cx="1280" cy="13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62" name="Rectangle 573">
                <a:extLst>
                  <a:ext uri="{FF2B5EF4-FFF2-40B4-BE49-F238E27FC236}">
                    <a16:creationId xmlns:a16="http://schemas.microsoft.com/office/drawing/2014/main" id="{908B241F-19B7-4945-9129-93F58E96A1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621"/>
                <a:ext cx="1280" cy="13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63" name="Rectangle 574">
                <a:extLst>
                  <a:ext uri="{FF2B5EF4-FFF2-40B4-BE49-F238E27FC236}">
                    <a16:creationId xmlns:a16="http://schemas.microsoft.com/office/drawing/2014/main" id="{6137401D-0E1A-4B2E-86B9-029048A404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634"/>
                <a:ext cx="1280" cy="13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64" name="Rectangle 575">
                <a:extLst>
                  <a:ext uri="{FF2B5EF4-FFF2-40B4-BE49-F238E27FC236}">
                    <a16:creationId xmlns:a16="http://schemas.microsoft.com/office/drawing/2014/main" id="{F0E0DB11-B1DD-4CA5-99A1-905515B229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647"/>
                <a:ext cx="1280" cy="13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65" name="Rectangle 576">
                <a:extLst>
                  <a:ext uri="{FF2B5EF4-FFF2-40B4-BE49-F238E27FC236}">
                    <a16:creationId xmlns:a16="http://schemas.microsoft.com/office/drawing/2014/main" id="{AD768B83-2E53-4E06-8079-4767AB747F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660"/>
                <a:ext cx="1280" cy="12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66" name="Rectangle 577">
                <a:extLst>
                  <a:ext uri="{FF2B5EF4-FFF2-40B4-BE49-F238E27FC236}">
                    <a16:creationId xmlns:a16="http://schemas.microsoft.com/office/drawing/2014/main" id="{3063CD56-8C83-4F5A-82BF-717848C804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672"/>
                <a:ext cx="1280" cy="13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67" name="Rectangle 578">
                <a:extLst>
                  <a:ext uri="{FF2B5EF4-FFF2-40B4-BE49-F238E27FC236}">
                    <a16:creationId xmlns:a16="http://schemas.microsoft.com/office/drawing/2014/main" id="{8BE5660B-C8C5-4149-8CA4-B5EEF5BB6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685"/>
                <a:ext cx="1280" cy="13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68" name="Rectangle 579">
                <a:extLst>
                  <a:ext uri="{FF2B5EF4-FFF2-40B4-BE49-F238E27FC236}">
                    <a16:creationId xmlns:a16="http://schemas.microsoft.com/office/drawing/2014/main" id="{A071AE35-7DD4-47D8-8A3D-408139BB18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698"/>
                <a:ext cx="1280" cy="13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69" name="Rectangle 580">
                <a:extLst>
                  <a:ext uri="{FF2B5EF4-FFF2-40B4-BE49-F238E27FC236}">
                    <a16:creationId xmlns:a16="http://schemas.microsoft.com/office/drawing/2014/main" id="{F2AC7901-E25F-4087-A778-1B759309F1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711"/>
                <a:ext cx="1280" cy="13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70" name="Rectangle 581">
                <a:extLst>
                  <a:ext uri="{FF2B5EF4-FFF2-40B4-BE49-F238E27FC236}">
                    <a16:creationId xmlns:a16="http://schemas.microsoft.com/office/drawing/2014/main" id="{9B56DC08-A6FC-42E1-8E0D-EAA3971FFA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724"/>
                <a:ext cx="1280" cy="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71" name="Rectangle 582">
                <a:extLst>
                  <a:ext uri="{FF2B5EF4-FFF2-40B4-BE49-F238E27FC236}">
                    <a16:creationId xmlns:a16="http://schemas.microsoft.com/office/drawing/2014/main" id="{5B34C188-FD61-4A3B-BC08-6B9402374D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724"/>
                <a:ext cx="1659" cy="13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72" name="Rectangle 583">
                <a:extLst>
                  <a:ext uri="{FF2B5EF4-FFF2-40B4-BE49-F238E27FC236}">
                    <a16:creationId xmlns:a16="http://schemas.microsoft.com/office/drawing/2014/main" id="{4C6C081C-CCF9-4BC4-A52E-581A4AA8BA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737"/>
                <a:ext cx="1659" cy="13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73" name="Rectangle 584">
                <a:extLst>
                  <a:ext uri="{FF2B5EF4-FFF2-40B4-BE49-F238E27FC236}">
                    <a16:creationId xmlns:a16="http://schemas.microsoft.com/office/drawing/2014/main" id="{AAE986E9-1EB3-4250-A302-C27A7BCA76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750"/>
                <a:ext cx="1659" cy="13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74" name="Rectangle 585">
                <a:extLst>
                  <a:ext uri="{FF2B5EF4-FFF2-40B4-BE49-F238E27FC236}">
                    <a16:creationId xmlns:a16="http://schemas.microsoft.com/office/drawing/2014/main" id="{5A8F7C1A-EC17-4C3C-85B5-9E3F1A209C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763"/>
                <a:ext cx="1659" cy="13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75" name="Rectangle 586">
                <a:extLst>
                  <a:ext uri="{FF2B5EF4-FFF2-40B4-BE49-F238E27FC236}">
                    <a16:creationId xmlns:a16="http://schemas.microsoft.com/office/drawing/2014/main" id="{6DDEC2A4-E8C4-4B80-A899-5044A44A9F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776"/>
                <a:ext cx="1659" cy="12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76" name="Rectangle 587">
                <a:extLst>
                  <a:ext uri="{FF2B5EF4-FFF2-40B4-BE49-F238E27FC236}">
                    <a16:creationId xmlns:a16="http://schemas.microsoft.com/office/drawing/2014/main" id="{9F7B01EB-332E-418C-8FC5-7790EFBEDD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788"/>
                <a:ext cx="1659" cy="13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77" name="Rectangle 588">
                <a:extLst>
                  <a:ext uri="{FF2B5EF4-FFF2-40B4-BE49-F238E27FC236}">
                    <a16:creationId xmlns:a16="http://schemas.microsoft.com/office/drawing/2014/main" id="{94867E06-5870-4377-8EB8-7C5E61813B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801"/>
                <a:ext cx="1659" cy="13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78" name="Rectangle 589">
                <a:extLst>
                  <a:ext uri="{FF2B5EF4-FFF2-40B4-BE49-F238E27FC236}">
                    <a16:creationId xmlns:a16="http://schemas.microsoft.com/office/drawing/2014/main" id="{622946EE-9401-415A-8730-917A1280C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814"/>
                <a:ext cx="1659" cy="13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79" name="Rectangle 590">
                <a:extLst>
                  <a:ext uri="{FF2B5EF4-FFF2-40B4-BE49-F238E27FC236}">
                    <a16:creationId xmlns:a16="http://schemas.microsoft.com/office/drawing/2014/main" id="{BF7FEF1C-D5A4-4EF7-A566-3B5FBDC72D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827"/>
                <a:ext cx="1659" cy="13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80" name="Rectangle 591">
                <a:extLst>
                  <a:ext uri="{FF2B5EF4-FFF2-40B4-BE49-F238E27FC236}">
                    <a16:creationId xmlns:a16="http://schemas.microsoft.com/office/drawing/2014/main" id="{02917B04-2A72-4C81-8658-062EF62BC5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840"/>
                <a:ext cx="1659" cy="13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81" name="Rectangle 592">
                <a:extLst>
                  <a:ext uri="{FF2B5EF4-FFF2-40B4-BE49-F238E27FC236}">
                    <a16:creationId xmlns:a16="http://schemas.microsoft.com/office/drawing/2014/main" id="{7B9462F0-C35F-4ACF-BDBF-0E8D27B805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853"/>
                <a:ext cx="1659" cy="13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82" name="Rectangle 593">
                <a:extLst>
                  <a:ext uri="{FF2B5EF4-FFF2-40B4-BE49-F238E27FC236}">
                    <a16:creationId xmlns:a16="http://schemas.microsoft.com/office/drawing/2014/main" id="{47501540-1FFE-40A1-AF74-95C36A180A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866"/>
                <a:ext cx="1659" cy="12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83" name="Rectangle 594">
                <a:extLst>
                  <a:ext uri="{FF2B5EF4-FFF2-40B4-BE49-F238E27FC236}">
                    <a16:creationId xmlns:a16="http://schemas.microsoft.com/office/drawing/2014/main" id="{31A648B3-546F-47F6-A1E4-4B64E003E6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878"/>
                <a:ext cx="1659" cy="13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84" name="Rectangle 595">
                <a:extLst>
                  <a:ext uri="{FF2B5EF4-FFF2-40B4-BE49-F238E27FC236}">
                    <a16:creationId xmlns:a16="http://schemas.microsoft.com/office/drawing/2014/main" id="{C4BCEB5B-CA89-4D53-96D9-7B551770D7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891"/>
                <a:ext cx="1659" cy="13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85" name="Rectangle 596">
                <a:extLst>
                  <a:ext uri="{FF2B5EF4-FFF2-40B4-BE49-F238E27FC236}">
                    <a16:creationId xmlns:a16="http://schemas.microsoft.com/office/drawing/2014/main" id="{B8079F74-A9F1-4C46-A7D4-67E2760318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904"/>
                <a:ext cx="1659" cy="13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86" name="Rectangle 597">
                <a:extLst>
                  <a:ext uri="{FF2B5EF4-FFF2-40B4-BE49-F238E27FC236}">
                    <a16:creationId xmlns:a16="http://schemas.microsoft.com/office/drawing/2014/main" id="{48986853-81A0-40F5-B5DA-ED3C12AB9D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917"/>
                <a:ext cx="1659" cy="12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87" name="Rectangle 598">
                <a:extLst>
                  <a:ext uri="{FF2B5EF4-FFF2-40B4-BE49-F238E27FC236}">
                    <a16:creationId xmlns:a16="http://schemas.microsoft.com/office/drawing/2014/main" id="{07759E76-D32B-42E1-ABF8-178910E61C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929"/>
                <a:ext cx="1659" cy="13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88" name="Rectangle 599">
                <a:extLst>
                  <a:ext uri="{FF2B5EF4-FFF2-40B4-BE49-F238E27FC236}">
                    <a16:creationId xmlns:a16="http://schemas.microsoft.com/office/drawing/2014/main" id="{9E60874C-1D15-48CC-B6B0-2CA3BB2592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942"/>
                <a:ext cx="1659" cy="13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89" name="Rectangle 600">
                <a:extLst>
                  <a:ext uri="{FF2B5EF4-FFF2-40B4-BE49-F238E27FC236}">
                    <a16:creationId xmlns:a16="http://schemas.microsoft.com/office/drawing/2014/main" id="{0EEEBDC5-9F20-44C5-95CC-C990713487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955"/>
                <a:ext cx="1659" cy="13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90" name="Rectangle 601">
                <a:extLst>
                  <a:ext uri="{FF2B5EF4-FFF2-40B4-BE49-F238E27FC236}">
                    <a16:creationId xmlns:a16="http://schemas.microsoft.com/office/drawing/2014/main" id="{67A1A883-7D5E-4227-84F7-21D4AA64C9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968"/>
                <a:ext cx="1659" cy="12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91" name="Rectangle 602">
                <a:extLst>
                  <a:ext uri="{FF2B5EF4-FFF2-40B4-BE49-F238E27FC236}">
                    <a16:creationId xmlns:a16="http://schemas.microsoft.com/office/drawing/2014/main" id="{148971ED-E9B8-455A-BE6C-33736B5568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980"/>
                <a:ext cx="1659" cy="13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92" name="Rectangle 603">
                <a:extLst>
                  <a:ext uri="{FF2B5EF4-FFF2-40B4-BE49-F238E27FC236}">
                    <a16:creationId xmlns:a16="http://schemas.microsoft.com/office/drawing/2014/main" id="{89C932DA-97D4-4817-BBA5-7D04749639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993"/>
                <a:ext cx="1659" cy="13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93" name="Rectangle 604">
                <a:extLst>
                  <a:ext uri="{FF2B5EF4-FFF2-40B4-BE49-F238E27FC236}">
                    <a16:creationId xmlns:a16="http://schemas.microsoft.com/office/drawing/2014/main" id="{1848B576-9671-4B8C-9DB9-54CF080697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006"/>
                <a:ext cx="1659" cy="13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94" name="Rectangle 605">
                <a:extLst>
                  <a:ext uri="{FF2B5EF4-FFF2-40B4-BE49-F238E27FC236}">
                    <a16:creationId xmlns:a16="http://schemas.microsoft.com/office/drawing/2014/main" id="{4A3ADAD6-3AA9-4F75-9195-70112A5969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019"/>
                <a:ext cx="1659" cy="13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95" name="Rectangle 606">
                <a:extLst>
                  <a:ext uri="{FF2B5EF4-FFF2-40B4-BE49-F238E27FC236}">
                    <a16:creationId xmlns:a16="http://schemas.microsoft.com/office/drawing/2014/main" id="{7086339F-1802-4763-BDE9-9FA0EA9034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032"/>
                <a:ext cx="1659" cy="13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96" name="Rectangle 607">
                <a:extLst>
                  <a:ext uri="{FF2B5EF4-FFF2-40B4-BE49-F238E27FC236}">
                    <a16:creationId xmlns:a16="http://schemas.microsoft.com/office/drawing/2014/main" id="{C81D1085-07AB-4F43-8E87-F287281865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045"/>
                <a:ext cx="1659" cy="13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97" name="Rectangle 608">
                <a:extLst>
                  <a:ext uri="{FF2B5EF4-FFF2-40B4-BE49-F238E27FC236}">
                    <a16:creationId xmlns:a16="http://schemas.microsoft.com/office/drawing/2014/main" id="{64F966E0-3B0E-4D54-B41C-CEDA8D6F78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058"/>
                <a:ext cx="1659" cy="12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498" name="Rectangle 609">
                <a:extLst>
                  <a:ext uri="{FF2B5EF4-FFF2-40B4-BE49-F238E27FC236}">
                    <a16:creationId xmlns:a16="http://schemas.microsoft.com/office/drawing/2014/main" id="{9F62735B-F0BD-4FF4-8290-EC16BE249B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070"/>
                <a:ext cx="1659" cy="13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58731" name="Group 610">
              <a:extLst>
                <a:ext uri="{FF2B5EF4-FFF2-40B4-BE49-F238E27FC236}">
                  <a16:creationId xmlns:a16="http://schemas.microsoft.com/office/drawing/2014/main" id="{DE208BFC-91A5-4528-81C9-485E3D7B09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2" y="2724"/>
              <a:ext cx="5142" cy="783"/>
              <a:chOff x="322" y="2724"/>
              <a:chExt cx="5142" cy="783"/>
            </a:xfrm>
          </p:grpSpPr>
          <p:sp>
            <p:nvSpPr>
              <p:cNvPr id="159099" name="Rectangle 611">
                <a:extLst>
                  <a:ext uri="{FF2B5EF4-FFF2-40B4-BE49-F238E27FC236}">
                    <a16:creationId xmlns:a16="http://schemas.microsoft.com/office/drawing/2014/main" id="{FB424B81-C7F7-4310-A058-365B2013F5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083"/>
                <a:ext cx="1659" cy="13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00" name="Rectangle 612">
                <a:extLst>
                  <a:ext uri="{FF2B5EF4-FFF2-40B4-BE49-F238E27FC236}">
                    <a16:creationId xmlns:a16="http://schemas.microsoft.com/office/drawing/2014/main" id="{1AB2A0BE-35EF-4E87-87D9-256B50638C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096"/>
                <a:ext cx="1659" cy="13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01" name="Rectangle 613">
                <a:extLst>
                  <a:ext uri="{FF2B5EF4-FFF2-40B4-BE49-F238E27FC236}">
                    <a16:creationId xmlns:a16="http://schemas.microsoft.com/office/drawing/2014/main" id="{417B4C62-FED3-448F-BD45-3986E778AD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109"/>
                <a:ext cx="1659" cy="6"/>
              </a:xfrm>
              <a:prstGeom prst="rect">
                <a:avLst/>
              </a:prstGeom>
              <a:solidFill>
                <a:srgbClr val="000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02" name="Rectangle 614">
                <a:extLst>
                  <a:ext uri="{FF2B5EF4-FFF2-40B4-BE49-F238E27FC236}">
                    <a16:creationId xmlns:a16="http://schemas.microsoft.com/office/drawing/2014/main" id="{4BD343B4-8645-4DA0-B05C-BB8FD37140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730"/>
                <a:ext cx="1659" cy="38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03" name="Rectangle 615">
                <a:extLst>
                  <a:ext uri="{FF2B5EF4-FFF2-40B4-BE49-F238E27FC236}">
                    <a16:creationId xmlns:a16="http://schemas.microsoft.com/office/drawing/2014/main" id="{8799DDFF-1E30-4102-9A5E-CD196DC97A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724"/>
                <a:ext cx="1659" cy="13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04" name="Rectangle 616">
                <a:extLst>
                  <a:ext uri="{FF2B5EF4-FFF2-40B4-BE49-F238E27FC236}">
                    <a16:creationId xmlns:a16="http://schemas.microsoft.com/office/drawing/2014/main" id="{06C23589-3695-4128-ADC7-2B4F907273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737"/>
                <a:ext cx="1659" cy="13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05" name="Rectangle 617">
                <a:extLst>
                  <a:ext uri="{FF2B5EF4-FFF2-40B4-BE49-F238E27FC236}">
                    <a16:creationId xmlns:a16="http://schemas.microsoft.com/office/drawing/2014/main" id="{D6D533DB-BE62-4764-8B11-42DB885F26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750"/>
                <a:ext cx="1659" cy="13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06" name="Rectangle 618">
                <a:extLst>
                  <a:ext uri="{FF2B5EF4-FFF2-40B4-BE49-F238E27FC236}">
                    <a16:creationId xmlns:a16="http://schemas.microsoft.com/office/drawing/2014/main" id="{3B687732-9951-463F-9CD5-ACE2A44DBB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763"/>
                <a:ext cx="1659" cy="13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07" name="Rectangle 619">
                <a:extLst>
                  <a:ext uri="{FF2B5EF4-FFF2-40B4-BE49-F238E27FC236}">
                    <a16:creationId xmlns:a16="http://schemas.microsoft.com/office/drawing/2014/main" id="{DBCC1D11-3E8F-4E0C-B3E9-38223ED725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776"/>
                <a:ext cx="1659" cy="12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08" name="Rectangle 620">
                <a:extLst>
                  <a:ext uri="{FF2B5EF4-FFF2-40B4-BE49-F238E27FC236}">
                    <a16:creationId xmlns:a16="http://schemas.microsoft.com/office/drawing/2014/main" id="{EF0E8B38-ED3D-4B47-A358-11BF0848CB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788"/>
                <a:ext cx="1659" cy="13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09" name="Rectangle 621">
                <a:extLst>
                  <a:ext uri="{FF2B5EF4-FFF2-40B4-BE49-F238E27FC236}">
                    <a16:creationId xmlns:a16="http://schemas.microsoft.com/office/drawing/2014/main" id="{97097249-42BF-45D3-9CEC-D4DC6FD119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801"/>
                <a:ext cx="1659" cy="13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10" name="Rectangle 622">
                <a:extLst>
                  <a:ext uri="{FF2B5EF4-FFF2-40B4-BE49-F238E27FC236}">
                    <a16:creationId xmlns:a16="http://schemas.microsoft.com/office/drawing/2014/main" id="{FFFB3BC6-5988-41D6-A4E2-6A47532A7A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814"/>
                <a:ext cx="1659" cy="13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11" name="Rectangle 623">
                <a:extLst>
                  <a:ext uri="{FF2B5EF4-FFF2-40B4-BE49-F238E27FC236}">
                    <a16:creationId xmlns:a16="http://schemas.microsoft.com/office/drawing/2014/main" id="{5382C15B-FD68-4227-9B25-BC376DCDAB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827"/>
                <a:ext cx="1659" cy="13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12" name="Rectangle 624">
                <a:extLst>
                  <a:ext uri="{FF2B5EF4-FFF2-40B4-BE49-F238E27FC236}">
                    <a16:creationId xmlns:a16="http://schemas.microsoft.com/office/drawing/2014/main" id="{A6DFC23C-C377-4B72-B3E0-61FCDF8A4B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840"/>
                <a:ext cx="1659" cy="13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13" name="Rectangle 625">
                <a:extLst>
                  <a:ext uri="{FF2B5EF4-FFF2-40B4-BE49-F238E27FC236}">
                    <a16:creationId xmlns:a16="http://schemas.microsoft.com/office/drawing/2014/main" id="{6D111DAA-9FA9-4F14-BA9D-CF13EEDD70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853"/>
                <a:ext cx="1659" cy="13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14" name="Rectangle 626">
                <a:extLst>
                  <a:ext uri="{FF2B5EF4-FFF2-40B4-BE49-F238E27FC236}">
                    <a16:creationId xmlns:a16="http://schemas.microsoft.com/office/drawing/2014/main" id="{82027388-9717-4478-A5CF-C99FA445B0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866"/>
                <a:ext cx="1659" cy="12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15" name="Rectangle 627">
                <a:extLst>
                  <a:ext uri="{FF2B5EF4-FFF2-40B4-BE49-F238E27FC236}">
                    <a16:creationId xmlns:a16="http://schemas.microsoft.com/office/drawing/2014/main" id="{6B32DDE0-09B9-45C8-9099-A968840CD2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878"/>
                <a:ext cx="1659" cy="13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16" name="Rectangle 628">
                <a:extLst>
                  <a:ext uri="{FF2B5EF4-FFF2-40B4-BE49-F238E27FC236}">
                    <a16:creationId xmlns:a16="http://schemas.microsoft.com/office/drawing/2014/main" id="{25D0B324-89AE-4984-B64B-6BBAE47665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891"/>
                <a:ext cx="1659" cy="13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17" name="Rectangle 629">
                <a:extLst>
                  <a:ext uri="{FF2B5EF4-FFF2-40B4-BE49-F238E27FC236}">
                    <a16:creationId xmlns:a16="http://schemas.microsoft.com/office/drawing/2014/main" id="{ECAD0D8A-0815-40E8-A8BA-D325195542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904"/>
                <a:ext cx="1659" cy="13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18" name="Rectangle 630">
                <a:extLst>
                  <a:ext uri="{FF2B5EF4-FFF2-40B4-BE49-F238E27FC236}">
                    <a16:creationId xmlns:a16="http://schemas.microsoft.com/office/drawing/2014/main" id="{734ECFBC-2D47-414E-9A55-128994D377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917"/>
                <a:ext cx="1659" cy="12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19" name="Rectangle 631">
                <a:extLst>
                  <a:ext uri="{FF2B5EF4-FFF2-40B4-BE49-F238E27FC236}">
                    <a16:creationId xmlns:a16="http://schemas.microsoft.com/office/drawing/2014/main" id="{F3A0BEDA-CD46-4DF3-BB66-46A8CDF8BF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929"/>
                <a:ext cx="1659" cy="13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20" name="Rectangle 632">
                <a:extLst>
                  <a:ext uri="{FF2B5EF4-FFF2-40B4-BE49-F238E27FC236}">
                    <a16:creationId xmlns:a16="http://schemas.microsoft.com/office/drawing/2014/main" id="{019FC4F9-5D92-448C-97ED-3FA7ACC541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942"/>
                <a:ext cx="1659" cy="13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21" name="Rectangle 633">
                <a:extLst>
                  <a:ext uri="{FF2B5EF4-FFF2-40B4-BE49-F238E27FC236}">
                    <a16:creationId xmlns:a16="http://schemas.microsoft.com/office/drawing/2014/main" id="{67B0A79D-5823-4226-95A3-23C7FE883F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955"/>
                <a:ext cx="1659" cy="13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22" name="Rectangle 634">
                <a:extLst>
                  <a:ext uri="{FF2B5EF4-FFF2-40B4-BE49-F238E27FC236}">
                    <a16:creationId xmlns:a16="http://schemas.microsoft.com/office/drawing/2014/main" id="{E5D183D6-9EC3-40FD-BC4A-ADAAE991F1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968"/>
                <a:ext cx="1659" cy="12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23" name="Rectangle 635">
                <a:extLst>
                  <a:ext uri="{FF2B5EF4-FFF2-40B4-BE49-F238E27FC236}">
                    <a16:creationId xmlns:a16="http://schemas.microsoft.com/office/drawing/2014/main" id="{3CCBEBC4-68F2-4704-9DBB-129199D28A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980"/>
                <a:ext cx="1659" cy="13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24" name="Rectangle 636">
                <a:extLst>
                  <a:ext uri="{FF2B5EF4-FFF2-40B4-BE49-F238E27FC236}">
                    <a16:creationId xmlns:a16="http://schemas.microsoft.com/office/drawing/2014/main" id="{91F4E3CA-BD83-4E66-B514-693629A876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2993"/>
                <a:ext cx="1659" cy="13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25" name="Rectangle 637">
                <a:extLst>
                  <a:ext uri="{FF2B5EF4-FFF2-40B4-BE49-F238E27FC236}">
                    <a16:creationId xmlns:a16="http://schemas.microsoft.com/office/drawing/2014/main" id="{7F6FF98A-35E5-4387-BD3D-A8AC626EDE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006"/>
                <a:ext cx="1659" cy="13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26" name="Rectangle 638">
                <a:extLst>
                  <a:ext uri="{FF2B5EF4-FFF2-40B4-BE49-F238E27FC236}">
                    <a16:creationId xmlns:a16="http://schemas.microsoft.com/office/drawing/2014/main" id="{0DC956F0-A1F2-4081-B023-9C03B19F81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019"/>
                <a:ext cx="1659" cy="13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27" name="Rectangle 639">
                <a:extLst>
                  <a:ext uri="{FF2B5EF4-FFF2-40B4-BE49-F238E27FC236}">
                    <a16:creationId xmlns:a16="http://schemas.microsoft.com/office/drawing/2014/main" id="{62CCA6FD-87A1-40BD-88DA-07B97AC60C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032"/>
                <a:ext cx="1659" cy="13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28" name="Rectangle 640">
                <a:extLst>
                  <a:ext uri="{FF2B5EF4-FFF2-40B4-BE49-F238E27FC236}">
                    <a16:creationId xmlns:a16="http://schemas.microsoft.com/office/drawing/2014/main" id="{ACF98797-DE8D-42C1-B7AC-239EF80F32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045"/>
                <a:ext cx="1659" cy="13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29" name="Rectangle 641">
                <a:extLst>
                  <a:ext uri="{FF2B5EF4-FFF2-40B4-BE49-F238E27FC236}">
                    <a16:creationId xmlns:a16="http://schemas.microsoft.com/office/drawing/2014/main" id="{B9523609-B1A1-4480-89BF-C250C29844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058"/>
                <a:ext cx="1659" cy="12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30" name="Rectangle 642">
                <a:extLst>
                  <a:ext uri="{FF2B5EF4-FFF2-40B4-BE49-F238E27FC236}">
                    <a16:creationId xmlns:a16="http://schemas.microsoft.com/office/drawing/2014/main" id="{97B87C1E-76BC-4FEC-AB21-3ADBEA8EFF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070"/>
                <a:ext cx="1659" cy="13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31" name="Rectangle 643">
                <a:extLst>
                  <a:ext uri="{FF2B5EF4-FFF2-40B4-BE49-F238E27FC236}">
                    <a16:creationId xmlns:a16="http://schemas.microsoft.com/office/drawing/2014/main" id="{69084DD1-3A73-46B5-B914-A59BC3F7C9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083"/>
                <a:ext cx="1659" cy="13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32" name="Rectangle 644">
                <a:extLst>
                  <a:ext uri="{FF2B5EF4-FFF2-40B4-BE49-F238E27FC236}">
                    <a16:creationId xmlns:a16="http://schemas.microsoft.com/office/drawing/2014/main" id="{DE6F9405-2D8E-423E-87FD-83831256C5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096"/>
                <a:ext cx="1659" cy="13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33" name="Rectangle 645">
                <a:extLst>
                  <a:ext uri="{FF2B5EF4-FFF2-40B4-BE49-F238E27FC236}">
                    <a16:creationId xmlns:a16="http://schemas.microsoft.com/office/drawing/2014/main" id="{F6D9E9BA-2C4D-4657-91C0-399C3F3E8C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109"/>
                <a:ext cx="1659" cy="6"/>
              </a:xfrm>
              <a:prstGeom prst="rect">
                <a:avLst/>
              </a:prstGeom>
              <a:solidFill>
                <a:srgbClr val="000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34" name="Rectangle 646">
                <a:extLst>
                  <a:ext uri="{FF2B5EF4-FFF2-40B4-BE49-F238E27FC236}">
                    <a16:creationId xmlns:a16="http://schemas.microsoft.com/office/drawing/2014/main" id="{FCC07519-6378-4FF8-9A27-63778E15F3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724"/>
                <a:ext cx="2203" cy="13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35" name="Rectangle 647">
                <a:extLst>
                  <a:ext uri="{FF2B5EF4-FFF2-40B4-BE49-F238E27FC236}">
                    <a16:creationId xmlns:a16="http://schemas.microsoft.com/office/drawing/2014/main" id="{583BCD4D-2669-4355-B933-D05D9B78ED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737"/>
                <a:ext cx="2203" cy="13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36" name="Rectangle 648">
                <a:extLst>
                  <a:ext uri="{FF2B5EF4-FFF2-40B4-BE49-F238E27FC236}">
                    <a16:creationId xmlns:a16="http://schemas.microsoft.com/office/drawing/2014/main" id="{DD09759F-7B24-4773-AC7D-CACAE661E7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750"/>
                <a:ext cx="2203" cy="13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37" name="Rectangle 649">
                <a:extLst>
                  <a:ext uri="{FF2B5EF4-FFF2-40B4-BE49-F238E27FC236}">
                    <a16:creationId xmlns:a16="http://schemas.microsoft.com/office/drawing/2014/main" id="{A0F3D808-0245-4BE5-B9A5-2A600B9FAD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763"/>
                <a:ext cx="2203" cy="13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38" name="Rectangle 650">
                <a:extLst>
                  <a:ext uri="{FF2B5EF4-FFF2-40B4-BE49-F238E27FC236}">
                    <a16:creationId xmlns:a16="http://schemas.microsoft.com/office/drawing/2014/main" id="{8F50F5B7-0060-4E75-87D0-7BA4E614D1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776"/>
                <a:ext cx="2203" cy="12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39" name="Rectangle 651">
                <a:extLst>
                  <a:ext uri="{FF2B5EF4-FFF2-40B4-BE49-F238E27FC236}">
                    <a16:creationId xmlns:a16="http://schemas.microsoft.com/office/drawing/2014/main" id="{D3C83E68-03A2-4B97-9B4B-DF349F96CA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788"/>
                <a:ext cx="2203" cy="13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40" name="Rectangle 652">
                <a:extLst>
                  <a:ext uri="{FF2B5EF4-FFF2-40B4-BE49-F238E27FC236}">
                    <a16:creationId xmlns:a16="http://schemas.microsoft.com/office/drawing/2014/main" id="{9270D304-D68F-4FC9-AF37-E63CBC6324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801"/>
                <a:ext cx="2203" cy="13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41" name="Rectangle 653">
                <a:extLst>
                  <a:ext uri="{FF2B5EF4-FFF2-40B4-BE49-F238E27FC236}">
                    <a16:creationId xmlns:a16="http://schemas.microsoft.com/office/drawing/2014/main" id="{727F7FEC-DF73-4C47-8716-CD5E669FB0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814"/>
                <a:ext cx="2203" cy="13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42" name="Rectangle 654">
                <a:extLst>
                  <a:ext uri="{FF2B5EF4-FFF2-40B4-BE49-F238E27FC236}">
                    <a16:creationId xmlns:a16="http://schemas.microsoft.com/office/drawing/2014/main" id="{5C2B611E-7DF9-4555-93A6-22A3F1EA9A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827"/>
                <a:ext cx="2203" cy="13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43" name="Rectangle 655">
                <a:extLst>
                  <a:ext uri="{FF2B5EF4-FFF2-40B4-BE49-F238E27FC236}">
                    <a16:creationId xmlns:a16="http://schemas.microsoft.com/office/drawing/2014/main" id="{61AE9A9E-753E-4CE2-8F71-17FA115184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840"/>
                <a:ext cx="2203" cy="13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44" name="Rectangle 656">
                <a:extLst>
                  <a:ext uri="{FF2B5EF4-FFF2-40B4-BE49-F238E27FC236}">
                    <a16:creationId xmlns:a16="http://schemas.microsoft.com/office/drawing/2014/main" id="{2EA91782-D194-4563-997D-9BB4811896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853"/>
                <a:ext cx="2203" cy="13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45" name="Rectangle 657">
                <a:extLst>
                  <a:ext uri="{FF2B5EF4-FFF2-40B4-BE49-F238E27FC236}">
                    <a16:creationId xmlns:a16="http://schemas.microsoft.com/office/drawing/2014/main" id="{44AB1C0C-FB34-43F0-BF2F-6B7E2C2286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866"/>
                <a:ext cx="2203" cy="12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46" name="Rectangle 658">
                <a:extLst>
                  <a:ext uri="{FF2B5EF4-FFF2-40B4-BE49-F238E27FC236}">
                    <a16:creationId xmlns:a16="http://schemas.microsoft.com/office/drawing/2014/main" id="{ED6FB520-036F-4EE8-AA1A-C48213F9E1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878"/>
                <a:ext cx="2203" cy="13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47" name="Rectangle 659">
                <a:extLst>
                  <a:ext uri="{FF2B5EF4-FFF2-40B4-BE49-F238E27FC236}">
                    <a16:creationId xmlns:a16="http://schemas.microsoft.com/office/drawing/2014/main" id="{AB89468F-C65E-4C8B-8C5B-06B9840C86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891"/>
                <a:ext cx="2203" cy="13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48" name="Rectangle 660">
                <a:extLst>
                  <a:ext uri="{FF2B5EF4-FFF2-40B4-BE49-F238E27FC236}">
                    <a16:creationId xmlns:a16="http://schemas.microsoft.com/office/drawing/2014/main" id="{F66FE625-EA6A-44F6-8668-13AB929477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904"/>
                <a:ext cx="2203" cy="13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49" name="Rectangle 661">
                <a:extLst>
                  <a:ext uri="{FF2B5EF4-FFF2-40B4-BE49-F238E27FC236}">
                    <a16:creationId xmlns:a16="http://schemas.microsoft.com/office/drawing/2014/main" id="{C08A8839-D35D-4455-A6ED-3F553A9B9C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917"/>
                <a:ext cx="2203" cy="12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50" name="Rectangle 662">
                <a:extLst>
                  <a:ext uri="{FF2B5EF4-FFF2-40B4-BE49-F238E27FC236}">
                    <a16:creationId xmlns:a16="http://schemas.microsoft.com/office/drawing/2014/main" id="{0C90786C-38AC-4747-AE59-189B472150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929"/>
                <a:ext cx="2203" cy="13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51" name="Rectangle 663">
                <a:extLst>
                  <a:ext uri="{FF2B5EF4-FFF2-40B4-BE49-F238E27FC236}">
                    <a16:creationId xmlns:a16="http://schemas.microsoft.com/office/drawing/2014/main" id="{BABB8747-FA33-434E-9279-E648D58E37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942"/>
                <a:ext cx="2203" cy="13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52" name="Rectangle 664">
                <a:extLst>
                  <a:ext uri="{FF2B5EF4-FFF2-40B4-BE49-F238E27FC236}">
                    <a16:creationId xmlns:a16="http://schemas.microsoft.com/office/drawing/2014/main" id="{9935692B-92EB-47A3-B8D0-585FF0437E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955"/>
                <a:ext cx="2203" cy="13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53" name="Rectangle 665">
                <a:extLst>
                  <a:ext uri="{FF2B5EF4-FFF2-40B4-BE49-F238E27FC236}">
                    <a16:creationId xmlns:a16="http://schemas.microsoft.com/office/drawing/2014/main" id="{2A7B1160-F766-4DB7-B74C-BFC8180768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968"/>
                <a:ext cx="2203" cy="12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54" name="Rectangle 666">
                <a:extLst>
                  <a:ext uri="{FF2B5EF4-FFF2-40B4-BE49-F238E27FC236}">
                    <a16:creationId xmlns:a16="http://schemas.microsoft.com/office/drawing/2014/main" id="{2182CCD6-91B5-4E37-87F7-D34464CC4F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980"/>
                <a:ext cx="2203" cy="13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55" name="Rectangle 667">
                <a:extLst>
                  <a:ext uri="{FF2B5EF4-FFF2-40B4-BE49-F238E27FC236}">
                    <a16:creationId xmlns:a16="http://schemas.microsoft.com/office/drawing/2014/main" id="{A96666CB-47D9-41A2-A2DC-1551D36740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993"/>
                <a:ext cx="2203" cy="13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56" name="Rectangle 668">
                <a:extLst>
                  <a:ext uri="{FF2B5EF4-FFF2-40B4-BE49-F238E27FC236}">
                    <a16:creationId xmlns:a16="http://schemas.microsoft.com/office/drawing/2014/main" id="{1EC9C725-269D-498A-B677-8B669391BD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006"/>
                <a:ext cx="2203" cy="13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57" name="Rectangle 669">
                <a:extLst>
                  <a:ext uri="{FF2B5EF4-FFF2-40B4-BE49-F238E27FC236}">
                    <a16:creationId xmlns:a16="http://schemas.microsoft.com/office/drawing/2014/main" id="{028B5630-4811-41F1-BF6C-76849B4570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019"/>
                <a:ext cx="2203" cy="13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58" name="Rectangle 670">
                <a:extLst>
                  <a:ext uri="{FF2B5EF4-FFF2-40B4-BE49-F238E27FC236}">
                    <a16:creationId xmlns:a16="http://schemas.microsoft.com/office/drawing/2014/main" id="{84CB18B8-7C89-4DF4-9F67-5CCFCA19AD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032"/>
                <a:ext cx="2203" cy="13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59" name="Rectangle 671">
                <a:extLst>
                  <a:ext uri="{FF2B5EF4-FFF2-40B4-BE49-F238E27FC236}">
                    <a16:creationId xmlns:a16="http://schemas.microsoft.com/office/drawing/2014/main" id="{55A8B48C-020B-4371-AE82-544E32F8F7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045"/>
                <a:ext cx="2203" cy="13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60" name="Rectangle 672">
                <a:extLst>
                  <a:ext uri="{FF2B5EF4-FFF2-40B4-BE49-F238E27FC236}">
                    <a16:creationId xmlns:a16="http://schemas.microsoft.com/office/drawing/2014/main" id="{FAFD8A4F-14CC-4061-8BE0-33A7E7A8FE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058"/>
                <a:ext cx="2203" cy="12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61" name="Rectangle 673">
                <a:extLst>
                  <a:ext uri="{FF2B5EF4-FFF2-40B4-BE49-F238E27FC236}">
                    <a16:creationId xmlns:a16="http://schemas.microsoft.com/office/drawing/2014/main" id="{493412C6-6504-4EA8-A3EF-8365186857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070"/>
                <a:ext cx="2203" cy="13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62" name="Rectangle 674">
                <a:extLst>
                  <a:ext uri="{FF2B5EF4-FFF2-40B4-BE49-F238E27FC236}">
                    <a16:creationId xmlns:a16="http://schemas.microsoft.com/office/drawing/2014/main" id="{2442FA7B-9564-4A09-9F2F-2FC77622E9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083"/>
                <a:ext cx="2203" cy="13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63" name="Rectangle 675">
                <a:extLst>
                  <a:ext uri="{FF2B5EF4-FFF2-40B4-BE49-F238E27FC236}">
                    <a16:creationId xmlns:a16="http://schemas.microsoft.com/office/drawing/2014/main" id="{83276BE5-51CC-4BE1-8542-A07BDBA5D7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096"/>
                <a:ext cx="2203" cy="13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64" name="Rectangle 676">
                <a:extLst>
                  <a:ext uri="{FF2B5EF4-FFF2-40B4-BE49-F238E27FC236}">
                    <a16:creationId xmlns:a16="http://schemas.microsoft.com/office/drawing/2014/main" id="{609720F7-4530-4DCC-A2D7-36FA4853FC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109"/>
                <a:ext cx="2203" cy="6"/>
              </a:xfrm>
              <a:prstGeom prst="rect">
                <a:avLst/>
              </a:prstGeom>
              <a:solidFill>
                <a:srgbClr val="000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65" name="Rectangle 677">
                <a:extLst>
                  <a:ext uri="{FF2B5EF4-FFF2-40B4-BE49-F238E27FC236}">
                    <a16:creationId xmlns:a16="http://schemas.microsoft.com/office/drawing/2014/main" id="{AD9FB6E2-44AC-4EF6-8201-879FD4B1EF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730"/>
                <a:ext cx="2203" cy="38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66" name="Rectangle 678">
                <a:extLst>
                  <a:ext uri="{FF2B5EF4-FFF2-40B4-BE49-F238E27FC236}">
                    <a16:creationId xmlns:a16="http://schemas.microsoft.com/office/drawing/2014/main" id="{054F4C35-0929-43B2-8BF6-27890A7B36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724"/>
                <a:ext cx="2203" cy="13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67" name="Rectangle 679">
                <a:extLst>
                  <a:ext uri="{FF2B5EF4-FFF2-40B4-BE49-F238E27FC236}">
                    <a16:creationId xmlns:a16="http://schemas.microsoft.com/office/drawing/2014/main" id="{C49370F8-754F-4EDD-989A-F9D17867F0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737"/>
                <a:ext cx="2203" cy="13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68" name="Rectangle 680">
                <a:extLst>
                  <a:ext uri="{FF2B5EF4-FFF2-40B4-BE49-F238E27FC236}">
                    <a16:creationId xmlns:a16="http://schemas.microsoft.com/office/drawing/2014/main" id="{9FD7DD0B-9243-49D8-8C07-098F536AC8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750"/>
                <a:ext cx="2203" cy="13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69" name="Rectangle 681">
                <a:extLst>
                  <a:ext uri="{FF2B5EF4-FFF2-40B4-BE49-F238E27FC236}">
                    <a16:creationId xmlns:a16="http://schemas.microsoft.com/office/drawing/2014/main" id="{05F79F20-6F4C-49E9-BF85-39AB3BBE9C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763"/>
                <a:ext cx="2203" cy="13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70" name="Rectangle 682">
                <a:extLst>
                  <a:ext uri="{FF2B5EF4-FFF2-40B4-BE49-F238E27FC236}">
                    <a16:creationId xmlns:a16="http://schemas.microsoft.com/office/drawing/2014/main" id="{EEF6FA97-0CE3-4771-A9F0-B9A638D138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776"/>
                <a:ext cx="2203" cy="12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71" name="Rectangle 683">
                <a:extLst>
                  <a:ext uri="{FF2B5EF4-FFF2-40B4-BE49-F238E27FC236}">
                    <a16:creationId xmlns:a16="http://schemas.microsoft.com/office/drawing/2014/main" id="{FF8CAB87-478B-45CA-9FD7-4784F01A07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788"/>
                <a:ext cx="2203" cy="13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72" name="Rectangle 684">
                <a:extLst>
                  <a:ext uri="{FF2B5EF4-FFF2-40B4-BE49-F238E27FC236}">
                    <a16:creationId xmlns:a16="http://schemas.microsoft.com/office/drawing/2014/main" id="{5A3FF211-A01E-48F4-9BB6-80B74476B5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801"/>
                <a:ext cx="2203" cy="13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73" name="Rectangle 685">
                <a:extLst>
                  <a:ext uri="{FF2B5EF4-FFF2-40B4-BE49-F238E27FC236}">
                    <a16:creationId xmlns:a16="http://schemas.microsoft.com/office/drawing/2014/main" id="{E78185C7-E13B-4F86-BD19-A5CF1FD848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814"/>
                <a:ext cx="2203" cy="13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74" name="Rectangle 686">
                <a:extLst>
                  <a:ext uri="{FF2B5EF4-FFF2-40B4-BE49-F238E27FC236}">
                    <a16:creationId xmlns:a16="http://schemas.microsoft.com/office/drawing/2014/main" id="{FFEF7272-503B-4083-9348-2C8666BA2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827"/>
                <a:ext cx="2203" cy="13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75" name="Rectangle 687">
                <a:extLst>
                  <a:ext uri="{FF2B5EF4-FFF2-40B4-BE49-F238E27FC236}">
                    <a16:creationId xmlns:a16="http://schemas.microsoft.com/office/drawing/2014/main" id="{8312432A-688D-4A78-926A-5E0BF2CDD2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840"/>
                <a:ext cx="2203" cy="13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76" name="Rectangle 688">
                <a:extLst>
                  <a:ext uri="{FF2B5EF4-FFF2-40B4-BE49-F238E27FC236}">
                    <a16:creationId xmlns:a16="http://schemas.microsoft.com/office/drawing/2014/main" id="{D1A48653-40CD-4ADD-A902-354CE09846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853"/>
                <a:ext cx="2203" cy="13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77" name="Rectangle 689">
                <a:extLst>
                  <a:ext uri="{FF2B5EF4-FFF2-40B4-BE49-F238E27FC236}">
                    <a16:creationId xmlns:a16="http://schemas.microsoft.com/office/drawing/2014/main" id="{6C6008DA-7DA9-4DBE-9A6E-7C84012451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866"/>
                <a:ext cx="2203" cy="12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78" name="Rectangle 690">
                <a:extLst>
                  <a:ext uri="{FF2B5EF4-FFF2-40B4-BE49-F238E27FC236}">
                    <a16:creationId xmlns:a16="http://schemas.microsoft.com/office/drawing/2014/main" id="{9BB2C9A0-7F8F-48F3-93FB-450A9B488E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878"/>
                <a:ext cx="2203" cy="13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79" name="Rectangle 691">
                <a:extLst>
                  <a:ext uri="{FF2B5EF4-FFF2-40B4-BE49-F238E27FC236}">
                    <a16:creationId xmlns:a16="http://schemas.microsoft.com/office/drawing/2014/main" id="{3F5A7FB7-67DE-4F66-B58D-D9FF8C30CA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891"/>
                <a:ext cx="2203" cy="13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80" name="Rectangle 692">
                <a:extLst>
                  <a:ext uri="{FF2B5EF4-FFF2-40B4-BE49-F238E27FC236}">
                    <a16:creationId xmlns:a16="http://schemas.microsoft.com/office/drawing/2014/main" id="{198BEB3F-D88D-4874-8D25-9CD27C15D8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904"/>
                <a:ext cx="2203" cy="13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81" name="Rectangle 693">
                <a:extLst>
                  <a:ext uri="{FF2B5EF4-FFF2-40B4-BE49-F238E27FC236}">
                    <a16:creationId xmlns:a16="http://schemas.microsoft.com/office/drawing/2014/main" id="{8E88B274-4DDC-46FB-886E-3ED39FAA17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917"/>
                <a:ext cx="2203" cy="12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82" name="Rectangle 694">
                <a:extLst>
                  <a:ext uri="{FF2B5EF4-FFF2-40B4-BE49-F238E27FC236}">
                    <a16:creationId xmlns:a16="http://schemas.microsoft.com/office/drawing/2014/main" id="{A5F492D7-8BA1-4C64-98AF-FAE5F513FD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929"/>
                <a:ext cx="2203" cy="13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83" name="Rectangle 695">
                <a:extLst>
                  <a:ext uri="{FF2B5EF4-FFF2-40B4-BE49-F238E27FC236}">
                    <a16:creationId xmlns:a16="http://schemas.microsoft.com/office/drawing/2014/main" id="{7FA62D24-F054-44CE-AE69-92B5D593C9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942"/>
                <a:ext cx="2203" cy="13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84" name="Rectangle 696">
                <a:extLst>
                  <a:ext uri="{FF2B5EF4-FFF2-40B4-BE49-F238E27FC236}">
                    <a16:creationId xmlns:a16="http://schemas.microsoft.com/office/drawing/2014/main" id="{4371FAB4-C6DE-429D-BA7A-ABB33E1E5A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955"/>
                <a:ext cx="2203" cy="13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85" name="Rectangle 697">
                <a:extLst>
                  <a:ext uri="{FF2B5EF4-FFF2-40B4-BE49-F238E27FC236}">
                    <a16:creationId xmlns:a16="http://schemas.microsoft.com/office/drawing/2014/main" id="{5247BAE6-B415-4153-A977-4DAE399383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968"/>
                <a:ext cx="2203" cy="12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86" name="Rectangle 698">
                <a:extLst>
                  <a:ext uri="{FF2B5EF4-FFF2-40B4-BE49-F238E27FC236}">
                    <a16:creationId xmlns:a16="http://schemas.microsoft.com/office/drawing/2014/main" id="{DA3743F4-6F97-4640-90BE-7A2A97347F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980"/>
                <a:ext cx="2203" cy="13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87" name="Rectangle 699">
                <a:extLst>
                  <a:ext uri="{FF2B5EF4-FFF2-40B4-BE49-F238E27FC236}">
                    <a16:creationId xmlns:a16="http://schemas.microsoft.com/office/drawing/2014/main" id="{46BB065A-A8C4-4F9D-8A5C-1235D0BABB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2993"/>
                <a:ext cx="2203" cy="13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88" name="Rectangle 700">
                <a:extLst>
                  <a:ext uri="{FF2B5EF4-FFF2-40B4-BE49-F238E27FC236}">
                    <a16:creationId xmlns:a16="http://schemas.microsoft.com/office/drawing/2014/main" id="{EBC04BAD-8302-472B-9209-5FA40A2B71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006"/>
                <a:ext cx="2203" cy="13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89" name="Rectangle 701">
                <a:extLst>
                  <a:ext uri="{FF2B5EF4-FFF2-40B4-BE49-F238E27FC236}">
                    <a16:creationId xmlns:a16="http://schemas.microsoft.com/office/drawing/2014/main" id="{ECEEEBCA-FB7B-4B82-BFA1-5C8F9468C2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019"/>
                <a:ext cx="2203" cy="13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90" name="Rectangle 702">
                <a:extLst>
                  <a:ext uri="{FF2B5EF4-FFF2-40B4-BE49-F238E27FC236}">
                    <a16:creationId xmlns:a16="http://schemas.microsoft.com/office/drawing/2014/main" id="{ED0BC145-ACB9-4134-8123-FF6E6FE1CA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032"/>
                <a:ext cx="2203" cy="13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91" name="Rectangle 703">
                <a:extLst>
                  <a:ext uri="{FF2B5EF4-FFF2-40B4-BE49-F238E27FC236}">
                    <a16:creationId xmlns:a16="http://schemas.microsoft.com/office/drawing/2014/main" id="{C8A37099-E12C-45FB-B358-1AD4941ED7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045"/>
                <a:ext cx="2203" cy="13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92" name="Rectangle 704">
                <a:extLst>
                  <a:ext uri="{FF2B5EF4-FFF2-40B4-BE49-F238E27FC236}">
                    <a16:creationId xmlns:a16="http://schemas.microsoft.com/office/drawing/2014/main" id="{F6956FA4-B5BE-469E-9426-FDBE29F521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058"/>
                <a:ext cx="2203" cy="12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93" name="Rectangle 705">
                <a:extLst>
                  <a:ext uri="{FF2B5EF4-FFF2-40B4-BE49-F238E27FC236}">
                    <a16:creationId xmlns:a16="http://schemas.microsoft.com/office/drawing/2014/main" id="{C9EC5BDD-E8E5-4823-BCBD-416AE1DF13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070"/>
                <a:ext cx="2203" cy="13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94" name="Rectangle 706">
                <a:extLst>
                  <a:ext uri="{FF2B5EF4-FFF2-40B4-BE49-F238E27FC236}">
                    <a16:creationId xmlns:a16="http://schemas.microsoft.com/office/drawing/2014/main" id="{B11B1D6D-D082-494D-BD00-23BD1E46FB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083"/>
                <a:ext cx="2203" cy="13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95" name="Rectangle 707">
                <a:extLst>
                  <a:ext uri="{FF2B5EF4-FFF2-40B4-BE49-F238E27FC236}">
                    <a16:creationId xmlns:a16="http://schemas.microsoft.com/office/drawing/2014/main" id="{1DD9802E-8DAC-4A7B-BADC-6DA188A2D1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096"/>
                <a:ext cx="2203" cy="13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96" name="Rectangle 708">
                <a:extLst>
                  <a:ext uri="{FF2B5EF4-FFF2-40B4-BE49-F238E27FC236}">
                    <a16:creationId xmlns:a16="http://schemas.microsoft.com/office/drawing/2014/main" id="{CB90FBBB-7FCF-430F-A23A-4EDB5057C9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109"/>
                <a:ext cx="2203" cy="6"/>
              </a:xfrm>
              <a:prstGeom prst="rect">
                <a:avLst/>
              </a:prstGeom>
              <a:solidFill>
                <a:srgbClr val="000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97" name="Rectangle 709">
                <a:extLst>
                  <a:ext uri="{FF2B5EF4-FFF2-40B4-BE49-F238E27FC236}">
                    <a16:creationId xmlns:a16="http://schemas.microsoft.com/office/drawing/2014/main" id="{0A4FA68D-767E-45E4-A749-8F56116FA3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724"/>
                <a:ext cx="1280" cy="13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98" name="Rectangle 710">
                <a:extLst>
                  <a:ext uri="{FF2B5EF4-FFF2-40B4-BE49-F238E27FC236}">
                    <a16:creationId xmlns:a16="http://schemas.microsoft.com/office/drawing/2014/main" id="{FADE2535-A0CC-44A1-B979-1F4541D3B1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737"/>
                <a:ext cx="1280" cy="13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199" name="Rectangle 711">
                <a:extLst>
                  <a:ext uri="{FF2B5EF4-FFF2-40B4-BE49-F238E27FC236}">
                    <a16:creationId xmlns:a16="http://schemas.microsoft.com/office/drawing/2014/main" id="{E77FA672-90CE-4412-B7F1-F91C7E6B78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750"/>
                <a:ext cx="1280" cy="13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00" name="Rectangle 712">
                <a:extLst>
                  <a:ext uri="{FF2B5EF4-FFF2-40B4-BE49-F238E27FC236}">
                    <a16:creationId xmlns:a16="http://schemas.microsoft.com/office/drawing/2014/main" id="{03A2EF0F-6CBA-47F2-9901-E724EB3B2E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763"/>
                <a:ext cx="1280" cy="13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01" name="Rectangle 713">
                <a:extLst>
                  <a:ext uri="{FF2B5EF4-FFF2-40B4-BE49-F238E27FC236}">
                    <a16:creationId xmlns:a16="http://schemas.microsoft.com/office/drawing/2014/main" id="{8CBFEDAF-63C8-4204-BF1A-6A15DFB49A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776"/>
                <a:ext cx="1280" cy="12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02" name="Rectangle 714">
                <a:extLst>
                  <a:ext uri="{FF2B5EF4-FFF2-40B4-BE49-F238E27FC236}">
                    <a16:creationId xmlns:a16="http://schemas.microsoft.com/office/drawing/2014/main" id="{59696560-C7EE-4F70-862E-F0011C356D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788"/>
                <a:ext cx="1280" cy="13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03" name="Rectangle 715">
                <a:extLst>
                  <a:ext uri="{FF2B5EF4-FFF2-40B4-BE49-F238E27FC236}">
                    <a16:creationId xmlns:a16="http://schemas.microsoft.com/office/drawing/2014/main" id="{928ABEAD-658C-4231-A1F1-F9CA965EBB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801"/>
                <a:ext cx="1280" cy="13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04" name="Rectangle 716">
                <a:extLst>
                  <a:ext uri="{FF2B5EF4-FFF2-40B4-BE49-F238E27FC236}">
                    <a16:creationId xmlns:a16="http://schemas.microsoft.com/office/drawing/2014/main" id="{0136D11B-0B33-4DA4-BAD6-369F208CD9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814"/>
                <a:ext cx="1280" cy="13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05" name="Rectangle 717">
                <a:extLst>
                  <a:ext uri="{FF2B5EF4-FFF2-40B4-BE49-F238E27FC236}">
                    <a16:creationId xmlns:a16="http://schemas.microsoft.com/office/drawing/2014/main" id="{56F25854-B53C-47EF-840B-85F6348A96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827"/>
                <a:ext cx="1280" cy="13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06" name="Rectangle 718">
                <a:extLst>
                  <a:ext uri="{FF2B5EF4-FFF2-40B4-BE49-F238E27FC236}">
                    <a16:creationId xmlns:a16="http://schemas.microsoft.com/office/drawing/2014/main" id="{16F0742D-8D0D-4DDF-8AB4-2ECF3D346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840"/>
                <a:ext cx="1280" cy="13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07" name="Rectangle 719">
                <a:extLst>
                  <a:ext uri="{FF2B5EF4-FFF2-40B4-BE49-F238E27FC236}">
                    <a16:creationId xmlns:a16="http://schemas.microsoft.com/office/drawing/2014/main" id="{98A36297-9642-45A7-A80E-BD682B2FB2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853"/>
                <a:ext cx="1280" cy="13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08" name="Rectangle 720">
                <a:extLst>
                  <a:ext uri="{FF2B5EF4-FFF2-40B4-BE49-F238E27FC236}">
                    <a16:creationId xmlns:a16="http://schemas.microsoft.com/office/drawing/2014/main" id="{80B62DD4-AB0D-451E-A14B-B0D29F0E43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866"/>
                <a:ext cx="1280" cy="12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09" name="Rectangle 721">
                <a:extLst>
                  <a:ext uri="{FF2B5EF4-FFF2-40B4-BE49-F238E27FC236}">
                    <a16:creationId xmlns:a16="http://schemas.microsoft.com/office/drawing/2014/main" id="{074D47DD-258E-4B65-8FDC-C14720F6D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878"/>
                <a:ext cx="1280" cy="13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10" name="Rectangle 722">
                <a:extLst>
                  <a:ext uri="{FF2B5EF4-FFF2-40B4-BE49-F238E27FC236}">
                    <a16:creationId xmlns:a16="http://schemas.microsoft.com/office/drawing/2014/main" id="{C723D64F-C1A8-4271-81AC-3BFC408ECF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891"/>
                <a:ext cx="1280" cy="13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11" name="Rectangle 723">
                <a:extLst>
                  <a:ext uri="{FF2B5EF4-FFF2-40B4-BE49-F238E27FC236}">
                    <a16:creationId xmlns:a16="http://schemas.microsoft.com/office/drawing/2014/main" id="{5EDCF6B1-2E21-4144-A98B-B53AB9B5A6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904"/>
                <a:ext cx="1280" cy="13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12" name="Rectangle 724">
                <a:extLst>
                  <a:ext uri="{FF2B5EF4-FFF2-40B4-BE49-F238E27FC236}">
                    <a16:creationId xmlns:a16="http://schemas.microsoft.com/office/drawing/2014/main" id="{A59C7A76-8D23-469A-AC90-66CEB05607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917"/>
                <a:ext cx="1280" cy="12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13" name="Rectangle 725">
                <a:extLst>
                  <a:ext uri="{FF2B5EF4-FFF2-40B4-BE49-F238E27FC236}">
                    <a16:creationId xmlns:a16="http://schemas.microsoft.com/office/drawing/2014/main" id="{E7640365-375D-4C63-AE03-4782EA314F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929"/>
                <a:ext cx="1280" cy="13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14" name="Rectangle 726">
                <a:extLst>
                  <a:ext uri="{FF2B5EF4-FFF2-40B4-BE49-F238E27FC236}">
                    <a16:creationId xmlns:a16="http://schemas.microsoft.com/office/drawing/2014/main" id="{971DFB17-B8D2-4A0F-AB05-CE639FF6D2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942"/>
                <a:ext cx="1280" cy="13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15" name="Rectangle 727">
                <a:extLst>
                  <a:ext uri="{FF2B5EF4-FFF2-40B4-BE49-F238E27FC236}">
                    <a16:creationId xmlns:a16="http://schemas.microsoft.com/office/drawing/2014/main" id="{09C6E4F3-09EF-4DFE-B768-1D647F5126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955"/>
                <a:ext cx="1280" cy="13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16" name="Rectangle 728">
                <a:extLst>
                  <a:ext uri="{FF2B5EF4-FFF2-40B4-BE49-F238E27FC236}">
                    <a16:creationId xmlns:a16="http://schemas.microsoft.com/office/drawing/2014/main" id="{092F2CD7-BDC5-4003-97C8-77E8D8753B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968"/>
                <a:ext cx="1280" cy="12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17" name="Rectangle 729">
                <a:extLst>
                  <a:ext uri="{FF2B5EF4-FFF2-40B4-BE49-F238E27FC236}">
                    <a16:creationId xmlns:a16="http://schemas.microsoft.com/office/drawing/2014/main" id="{63EA3D8C-D99F-47B5-BEEA-8161FD79F5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980"/>
                <a:ext cx="1280" cy="13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18" name="Rectangle 730">
                <a:extLst>
                  <a:ext uri="{FF2B5EF4-FFF2-40B4-BE49-F238E27FC236}">
                    <a16:creationId xmlns:a16="http://schemas.microsoft.com/office/drawing/2014/main" id="{208E3F55-2F58-46DF-BF2E-990590E5ED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993"/>
                <a:ext cx="1280" cy="13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19" name="Rectangle 731">
                <a:extLst>
                  <a:ext uri="{FF2B5EF4-FFF2-40B4-BE49-F238E27FC236}">
                    <a16:creationId xmlns:a16="http://schemas.microsoft.com/office/drawing/2014/main" id="{6E06D1D7-DEB8-433A-9680-F56AF9DFE6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006"/>
                <a:ext cx="1280" cy="13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20" name="Rectangle 732">
                <a:extLst>
                  <a:ext uri="{FF2B5EF4-FFF2-40B4-BE49-F238E27FC236}">
                    <a16:creationId xmlns:a16="http://schemas.microsoft.com/office/drawing/2014/main" id="{17F5C85E-686C-4A79-A032-D72B19A347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019"/>
                <a:ext cx="1280" cy="13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21" name="Rectangle 733">
                <a:extLst>
                  <a:ext uri="{FF2B5EF4-FFF2-40B4-BE49-F238E27FC236}">
                    <a16:creationId xmlns:a16="http://schemas.microsoft.com/office/drawing/2014/main" id="{FA3F0C1D-8B59-4961-BF09-79EC3561F4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032"/>
                <a:ext cx="1280" cy="13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22" name="Rectangle 734">
                <a:extLst>
                  <a:ext uri="{FF2B5EF4-FFF2-40B4-BE49-F238E27FC236}">
                    <a16:creationId xmlns:a16="http://schemas.microsoft.com/office/drawing/2014/main" id="{7AF7DEC9-85F7-4D71-AE34-0FDBCCC4C5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045"/>
                <a:ext cx="1280" cy="13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23" name="Rectangle 735">
                <a:extLst>
                  <a:ext uri="{FF2B5EF4-FFF2-40B4-BE49-F238E27FC236}">
                    <a16:creationId xmlns:a16="http://schemas.microsoft.com/office/drawing/2014/main" id="{9FC35686-7502-4A4B-99FC-C313819FF1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058"/>
                <a:ext cx="1280" cy="12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24" name="Rectangle 736">
                <a:extLst>
                  <a:ext uri="{FF2B5EF4-FFF2-40B4-BE49-F238E27FC236}">
                    <a16:creationId xmlns:a16="http://schemas.microsoft.com/office/drawing/2014/main" id="{D899CBEE-5866-4A3B-913F-A9A85E6AD1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070"/>
                <a:ext cx="1280" cy="13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25" name="Rectangle 737">
                <a:extLst>
                  <a:ext uri="{FF2B5EF4-FFF2-40B4-BE49-F238E27FC236}">
                    <a16:creationId xmlns:a16="http://schemas.microsoft.com/office/drawing/2014/main" id="{53CB3A76-7C5C-45BB-87AA-8C32BDAD6F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083"/>
                <a:ext cx="1280" cy="13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26" name="Rectangle 738">
                <a:extLst>
                  <a:ext uri="{FF2B5EF4-FFF2-40B4-BE49-F238E27FC236}">
                    <a16:creationId xmlns:a16="http://schemas.microsoft.com/office/drawing/2014/main" id="{D8E88622-C688-4F84-92C1-F47071A97A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096"/>
                <a:ext cx="1280" cy="13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27" name="Rectangle 739">
                <a:extLst>
                  <a:ext uri="{FF2B5EF4-FFF2-40B4-BE49-F238E27FC236}">
                    <a16:creationId xmlns:a16="http://schemas.microsoft.com/office/drawing/2014/main" id="{F4787F2E-1980-4723-9077-2B1748EF12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109"/>
                <a:ext cx="1280" cy="6"/>
              </a:xfrm>
              <a:prstGeom prst="rect">
                <a:avLst/>
              </a:prstGeom>
              <a:solidFill>
                <a:srgbClr val="000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28" name="Rectangle 740">
                <a:extLst>
                  <a:ext uri="{FF2B5EF4-FFF2-40B4-BE49-F238E27FC236}">
                    <a16:creationId xmlns:a16="http://schemas.microsoft.com/office/drawing/2014/main" id="{0764BB95-6B5E-4F59-B990-E0F38AFF33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730"/>
                <a:ext cx="1280" cy="38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29" name="Rectangle 741">
                <a:extLst>
                  <a:ext uri="{FF2B5EF4-FFF2-40B4-BE49-F238E27FC236}">
                    <a16:creationId xmlns:a16="http://schemas.microsoft.com/office/drawing/2014/main" id="{7D29B2F1-C772-44CA-A8DE-2C10189506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724"/>
                <a:ext cx="1280" cy="13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30" name="Rectangle 742">
                <a:extLst>
                  <a:ext uri="{FF2B5EF4-FFF2-40B4-BE49-F238E27FC236}">
                    <a16:creationId xmlns:a16="http://schemas.microsoft.com/office/drawing/2014/main" id="{2E869696-BEE1-47D5-99BB-9A7242CEE3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737"/>
                <a:ext cx="1280" cy="13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31" name="Rectangle 743">
                <a:extLst>
                  <a:ext uri="{FF2B5EF4-FFF2-40B4-BE49-F238E27FC236}">
                    <a16:creationId xmlns:a16="http://schemas.microsoft.com/office/drawing/2014/main" id="{2E4FDC45-5930-452C-8E5F-140CDFFC08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750"/>
                <a:ext cx="1280" cy="13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32" name="Rectangle 744">
                <a:extLst>
                  <a:ext uri="{FF2B5EF4-FFF2-40B4-BE49-F238E27FC236}">
                    <a16:creationId xmlns:a16="http://schemas.microsoft.com/office/drawing/2014/main" id="{3943B374-9F46-4B22-B9DC-8B586BA964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763"/>
                <a:ext cx="1280" cy="13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33" name="Rectangle 745">
                <a:extLst>
                  <a:ext uri="{FF2B5EF4-FFF2-40B4-BE49-F238E27FC236}">
                    <a16:creationId xmlns:a16="http://schemas.microsoft.com/office/drawing/2014/main" id="{EBABAAD6-80D2-4C4E-A112-3961734FD6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776"/>
                <a:ext cx="1280" cy="12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34" name="Rectangle 746">
                <a:extLst>
                  <a:ext uri="{FF2B5EF4-FFF2-40B4-BE49-F238E27FC236}">
                    <a16:creationId xmlns:a16="http://schemas.microsoft.com/office/drawing/2014/main" id="{68AAE4E8-42FC-481A-B807-5D12EEEA38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788"/>
                <a:ext cx="1280" cy="13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35" name="Rectangle 747">
                <a:extLst>
                  <a:ext uri="{FF2B5EF4-FFF2-40B4-BE49-F238E27FC236}">
                    <a16:creationId xmlns:a16="http://schemas.microsoft.com/office/drawing/2014/main" id="{42866BCA-9C6C-4832-856B-F12C5FA4E9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801"/>
                <a:ext cx="1280" cy="13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36" name="Rectangle 748">
                <a:extLst>
                  <a:ext uri="{FF2B5EF4-FFF2-40B4-BE49-F238E27FC236}">
                    <a16:creationId xmlns:a16="http://schemas.microsoft.com/office/drawing/2014/main" id="{94CA9343-3FF7-4EC7-BBBA-8B92647361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814"/>
                <a:ext cx="1280" cy="13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37" name="Rectangle 749">
                <a:extLst>
                  <a:ext uri="{FF2B5EF4-FFF2-40B4-BE49-F238E27FC236}">
                    <a16:creationId xmlns:a16="http://schemas.microsoft.com/office/drawing/2014/main" id="{3EA7C6A5-B7A1-442B-BC9E-2D6CD1D46E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827"/>
                <a:ext cx="1280" cy="13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38" name="Rectangle 750">
                <a:extLst>
                  <a:ext uri="{FF2B5EF4-FFF2-40B4-BE49-F238E27FC236}">
                    <a16:creationId xmlns:a16="http://schemas.microsoft.com/office/drawing/2014/main" id="{4AED7F5E-92D5-4FFA-86EF-DBCB8D3DC5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840"/>
                <a:ext cx="1280" cy="13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39" name="Rectangle 751">
                <a:extLst>
                  <a:ext uri="{FF2B5EF4-FFF2-40B4-BE49-F238E27FC236}">
                    <a16:creationId xmlns:a16="http://schemas.microsoft.com/office/drawing/2014/main" id="{4906CF0B-06FD-4FC5-BD57-F286CB6DB3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853"/>
                <a:ext cx="1280" cy="13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40" name="Rectangle 752">
                <a:extLst>
                  <a:ext uri="{FF2B5EF4-FFF2-40B4-BE49-F238E27FC236}">
                    <a16:creationId xmlns:a16="http://schemas.microsoft.com/office/drawing/2014/main" id="{9448A761-20AA-4417-8924-7C38FC55A3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866"/>
                <a:ext cx="1280" cy="12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41" name="Rectangle 753">
                <a:extLst>
                  <a:ext uri="{FF2B5EF4-FFF2-40B4-BE49-F238E27FC236}">
                    <a16:creationId xmlns:a16="http://schemas.microsoft.com/office/drawing/2014/main" id="{2BD1E7C6-BED2-4F72-BFD2-806308A082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878"/>
                <a:ext cx="1280" cy="13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42" name="Rectangle 754">
                <a:extLst>
                  <a:ext uri="{FF2B5EF4-FFF2-40B4-BE49-F238E27FC236}">
                    <a16:creationId xmlns:a16="http://schemas.microsoft.com/office/drawing/2014/main" id="{D4E8E820-D741-4F38-9D95-BFBA8ED8A3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891"/>
                <a:ext cx="1280" cy="13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43" name="Rectangle 755">
                <a:extLst>
                  <a:ext uri="{FF2B5EF4-FFF2-40B4-BE49-F238E27FC236}">
                    <a16:creationId xmlns:a16="http://schemas.microsoft.com/office/drawing/2014/main" id="{8B4A8030-505A-42B7-AEB5-7DC4693D1A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904"/>
                <a:ext cx="1280" cy="13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44" name="Rectangle 756">
                <a:extLst>
                  <a:ext uri="{FF2B5EF4-FFF2-40B4-BE49-F238E27FC236}">
                    <a16:creationId xmlns:a16="http://schemas.microsoft.com/office/drawing/2014/main" id="{228876A3-5726-4493-90D2-FD59E1AAC2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917"/>
                <a:ext cx="1280" cy="12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45" name="Rectangle 757">
                <a:extLst>
                  <a:ext uri="{FF2B5EF4-FFF2-40B4-BE49-F238E27FC236}">
                    <a16:creationId xmlns:a16="http://schemas.microsoft.com/office/drawing/2014/main" id="{504E4671-B5D0-44DB-BA80-1A109BB641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929"/>
                <a:ext cx="1280" cy="13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46" name="Rectangle 758">
                <a:extLst>
                  <a:ext uri="{FF2B5EF4-FFF2-40B4-BE49-F238E27FC236}">
                    <a16:creationId xmlns:a16="http://schemas.microsoft.com/office/drawing/2014/main" id="{A05625E5-BD5A-4CC1-B071-ACDEBD6D6B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942"/>
                <a:ext cx="1280" cy="13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47" name="Rectangle 759">
                <a:extLst>
                  <a:ext uri="{FF2B5EF4-FFF2-40B4-BE49-F238E27FC236}">
                    <a16:creationId xmlns:a16="http://schemas.microsoft.com/office/drawing/2014/main" id="{E06A2202-25BC-4493-86F2-F3CAD10BF2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955"/>
                <a:ext cx="1280" cy="13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48" name="Rectangle 760">
                <a:extLst>
                  <a:ext uri="{FF2B5EF4-FFF2-40B4-BE49-F238E27FC236}">
                    <a16:creationId xmlns:a16="http://schemas.microsoft.com/office/drawing/2014/main" id="{106DFBAF-7381-4099-AA3F-90F80BF966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968"/>
                <a:ext cx="1280" cy="12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49" name="Rectangle 761">
                <a:extLst>
                  <a:ext uri="{FF2B5EF4-FFF2-40B4-BE49-F238E27FC236}">
                    <a16:creationId xmlns:a16="http://schemas.microsoft.com/office/drawing/2014/main" id="{14B9C63A-FDD8-4361-8C18-346A9DF3F3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980"/>
                <a:ext cx="1280" cy="13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50" name="Rectangle 762">
                <a:extLst>
                  <a:ext uri="{FF2B5EF4-FFF2-40B4-BE49-F238E27FC236}">
                    <a16:creationId xmlns:a16="http://schemas.microsoft.com/office/drawing/2014/main" id="{E16E8696-0A03-45B7-A24D-C5497B41DF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2993"/>
                <a:ext cx="1280" cy="13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51" name="Rectangle 763">
                <a:extLst>
                  <a:ext uri="{FF2B5EF4-FFF2-40B4-BE49-F238E27FC236}">
                    <a16:creationId xmlns:a16="http://schemas.microsoft.com/office/drawing/2014/main" id="{8671BC7B-75E2-4775-A117-5048498DFF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006"/>
                <a:ext cx="1280" cy="13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52" name="Rectangle 764">
                <a:extLst>
                  <a:ext uri="{FF2B5EF4-FFF2-40B4-BE49-F238E27FC236}">
                    <a16:creationId xmlns:a16="http://schemas.microsoft.com/office/drawing/2014/main" id="{3D3CE79B-DE62-47CC-B865-258006AA47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019"/>
                <a:ext cx="1280" cy="13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53" name="Rectangle 765">
                <a:extLst>
                  <a:ext uri="{FF2B5EF4-FFF2-40B4-BE49-F238E27FC236}">
                    <a16:creationId xmlns:a16="http://schemas.microsoft.com/office/drawing/2014/main" id="{5F9C63FD-912D-4C89-BA72-BF4A0A96C6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032"/>
                <a:ext cx="1280" cy="13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54" name="Rectangle 766">
                <a:extLst>
                  <a:ext uri="{FF2B5EF4-FFF2-40B4-BE49-F238E27FC236}">
                    <a16:creationId xmlns:a16="http://schemas.microsoft.com/office/drawing/2014/main" id="{0C5E0B4D-9098-4BBC-9F53-9FDDDE52B5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045"/>
                <a:ext cx="1280" cy="13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55" name="Rectangle 767">
                <a:extLst>
                  <a:ext uri="{FF2B5EF4-FFF2-40B4-BE49-F238E27FC236}">
                    <a16:creationId xmlns:a16="http://schemas.microsoft.com/office/drawing/2014/main" id="{FDFD2A91-0438-40EC-A8BB-51DE77359A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058"/>
                <a:ext cx="1280" cy="12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56" name="Rectangle 768">
                <a:extLst>
                  <a:ext uri="{FF2B5EF4-FFF2-40B4-BE49-F238E27FC236}">
                    <a16:creationId xmlns:a16="http://schemas.microsoft.com/office/drawing/2014/main" id="{063924FD-04CD-4F86-8359-500E9BFFF0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070"/>
                <a:ext cx="1280" cy="13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57" name="Rectangle 769">
                <a:extLst>
                  <a:ext uri="{FF2B5EF4-FFF2-40B4-BE49-F238E27FC236}">
                    <a16:creationId xmlns:a16="http://schemas.microsoft.com/office/drawing/2014/main" id="{6D00CAD8-3905-48E1-A966-44C1F83536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083"/>
                <a:ext cx="1280" cy="13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58" name="Rectangle 770">
                <a:extLst>
                  <a:ext uri="{FF2B5EF4-FFF2-40B4-BE49-F238E27FC236}">
                    <a16:creationId xmlns:a16="http://schemas.microsoft.com/office/drawing/2014/main" id="{D3337EEB-ADFA-4B01-BA94-1492E97513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096"/>
                <a:ext cx="1280" cy="13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59" name="Rectangle 771">
                <a:extLst>
                  <a:ext uri="{FF2B5EF4-FFF2-40B4-BE49-F238E27FC236}">
                    <a16:creationId xmlns:a16="http://schemas.microsoft.com/office/drawing/2014/main" id="{39006EE7-DB4A-44DC-B3F1-5A44BC7CB0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109"/>
                <a:ext cx="1280" cy="6"/>
              </a:xfrm>
              <a:prstGeom prst="rect">
                <a:avLst/>
              </a:prstGeom>
              <a:solidFill>
                <a:srgbClr val="000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60" name="Rectangle 772">
                <a:extLst>
                  <a:ext uri="{FF2B5EF4-FFF2-40B4-BE49-F238E27FC236}">
                    <a16:creationId xmlns:a16="http://schemas.microsoft.com/office/drawing/2014/main" id="{D251B2C6-AD72-4A34-A661-96ABA276EF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109"/>
                <a:ext cx="1659" cy="13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61" name="Rectangle 773">
                <a:extLst>
                  <a:ext uri="{FF2B5EF4-FFF2-40B4-BE49-F238E27FC236}">
                    <a16:creationId xmlns:a16="http://schemas.microsoft.com/office/drawing/2014/main" id="{0D8AE77C-6BC1-4602-B58C-0C06AD02A1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122"/>
                <a:ext cx="1659" cy="13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62" name="Rectangle 774">
                <a:extLst>
                  <a:ext uri="{FF2B5EF4-FFF2-40B4-BE49-F238E27FC236}">
                    <a16:creationId xmlns:a16="http://schemas.microsoft.com/office/drawing/2014/main" id="{0094BC4D-1AC0-4080-9801-06F4380CA6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135"/>
                <a:ext cx="1659" cy="13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63" name="Rectangle 775">
                <a:extLst>
                  <a:ext uri="{FF2B5EF4-FFF2-40B4-BE49-F238E27FC236}">
                    <a16:creationId xmlns:a16="http://schemas.microsoft.com/office/drawing/2014/main" id="{9A61CBC0-69E6-4A87-94AF-6C8ABF4DC6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148"/>
                <a:ext cx="1659" cy="13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64" name="Rectangle 776">
                <a:extLst>
                  <a:ext uri="{FF2B5EF4-FFF2-40B4-BE49-F238E27FC236}">
                    <a16:creationId xmlns:a16="http://schemas.microsoft.com/office/drawing/2014/main" id="{B40AEC8E-106A-43C1-BD1A-62C4B827A0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161"/>
                <a:ext cx="1659" cy="13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65" name="Rectangle 777">
                <a:extLst>
                  <a:ext uri="{FF2B5EF4-FFF2-40B4-BE49-F238E27FC236}">
                    <a16:creationId xmlns:a16="http://schemas.microsoft.com/office/drawing/2014/main" id="{C986E9AE-693A-4093-B8BE-0584A49E94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174"/>
                <a:ext cx="1659" cy="13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66" name="Rectangle 778">
                <a:extLst>
                  <a:ext uri="{FF2B5EF4-FFF2-40B4-BE49-F238E27FC236}">
                    <a16:creationId xmlns:a16="http://schemas.microsoft.com/office/drawing/2014/main" id="{732BB702-8822-4EB2-9A57-985EB528FB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187"/>
                <a:ext cx="1659" cy="13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67" name="Rectangle 779">
                <a:extLst>
                  <a:ext uri="{FF2B5EF4-FFF2-40B4-BE49-F238E27FC236}">
                    <a16:creationId xmlns:a16="http://schemas.microsoft.com/office/drawing/2014/main" id="{1BD8A32D-1781-4CF7-BC27-57D32BC73E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200"/>
                <a:ext cx="1659" cy="13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68" name="Rectangle 780">
                <a:extLst>
                  <a:ext uri="{FF2B5EF4-FFF2-40B4-BE49-F238E27FC236}">
                    <a16:creationId xmlns:a16="http://schemas.microsoft.com/office/drawing/2014/main" id="{3E8B1BF7-9534-4581-BE2F-E9386D525B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213"/>
                <a:ext cx="1659" cy="14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69" name="Rectangle 781">
                <a:extLst>
                  <a:ext uri="{FF2B5EF4-FFF2-40B4-BE49-F238E27FC236}">
                    <a16:creationId xmlns:a16="http://schemas.microsoft.com/office/drawing/2014/main" id="{1C030E29-3BD2-480D-8031-3A2A4F850A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227"/>
                <a:ext cx="1659" cy="13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70" name="Rectangle 782">
                <a:extLst>
                  <a:ext uri="{FF2B5EF4-FFF2-40B4-BE49-F238E27FC236}">
                    <a16:creationId xmlns:a16="http://schemas.microsoft.com/office/drawing/2014/main" id="{1ADC850C-25AF-4011-9642-ABB29A6C12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240"/>
                <a:ext cx="1659" cy="12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71" name="Rectangle 783">
                <a:extLst>
                  <a:ext uri="{FF2B5EF4-FFF2-40B4-BE49-F238E27FC236}">
                    <a16:creationId xmlns:a16="http://schemas.microsoft.com/office/drawing/2014/main" id="{C33D8E1F-BFDE-40D8-B5A2-5217440113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252"/>
                <a:ext cx="1659" cy="13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72" name="Rectangle 784">
                <a:extLst>
                  <a:ext uri="{FF2B5EF4-FFF2-40B4-BE49-F238E27FC236}">
                    <a16:creationId xmlns:a16="http://schemas.microsoft.com/office/drawing/2014/main" id="{DCA3828E-4500-4C8F-9911-9D42CE3806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265"/>
                <a:ext cx="1659" cy="14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73" name="Rectangle 785">
                <a:extLst>
                  <a:ext uri="{FF2B5EF4-FFF2-40B4-BE49-F238E27FC236}">
                    <a16:creationId xmlns:a16="http://schemas.microsoft.com/office/drawing/2014/main" id="{4EB61C29-F3EE-44CA-8370-B21CD56465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279"/>
                <a:ext cx="1659" cy="13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74" name="Rectangle 786">
                <a:extLst>
                  <a:ext uri="{FF2B5EF4-FFF2-40B4-BE49-F238E27FC236}">
                    <a16:creationId xmlns:a16="http://schemas.microsoft.com/office/drawing/2014/main" id="{3C28078A-398E-44D6-A6DD-77C339924A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292"/>
                <a:ext cx="1659" cy="13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75" name="Rectangle 787">
                <a:extLst>
                  <a:ext uri="{FF2B5EF4-FFF2-40B4-BE49-F238E27FC236}">
                    <a16:creationId xmlns:a16="http://schemas.microsoft.com/office/drawing/2014/main" id="{CA51822B-0293-4837-B0D5-D48BEADB91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305"/>
                <a:ext cx="1659" cy="12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76" name="Rectangle 788">
                <a:extLst>
                  <a:ext uri="{FF2B5EF4-FFF2-40B4-BE49-F238E27FC236}">
                    <a16:creationId xmlns:a16="http://schemas.microsoft.com/office/drawing/2014/main" id="{B1319DCA-777A-4D4B-A3E3-BE919EFB31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317"/>
                <a:ext cx="1659" cy="13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77" name="Rectangle 789">
                <a:extLst>
                  <a:ext uri="{FF2B5EF4-FFF2-40B4-BE49-F238E27FC236}">
                    <a16:creationId xmlns:a16="http://schemas.microsoft.com/office/drawing/2014/main" id="{BFB35297-310C-4302-96B2-E8575B1AB5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330"/>
                <a:ext cx="1659" cy="14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78" name="Rectangle 790">
                <a:extLst>
                  <a:ext uri="{FF2B5EF4-FFF2-40B4-BE49-F238E27FC236}">
                    <a16:creationId xmlns:a16="http://schemas.microsoft.com/office/drawing/2014/main" id="{AEC7874A-6BAA-4C5B-BA31-3C4AB9AD75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344"/>
                <a:ext cx="1659" cy="13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79" name="Rectangle 791">
                <a:extLst>
                  <a:ext uri="{FF2B5EF4-FFF2-40B4-BE49-F238E27FC236}">
                    <a16:creationId xmlns:a16="http://schemas.microsoft.com/office/drawing/2014/main" id="{624F3F7C-D830-4645-8071-23904DD447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357"/>
                <a:ext cx="1659" cy="13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80" name="Rectangle 792">
                <a:extLst>
                  <a:ext uri="{FF2B5EF4-FFF2-40B4-BE49-F238E27FC236}">
                    <a16:creationId xmlns:a16="http://schemas.microsoft.com/office/drawing/2014/main" id="{71F30498-4582-44E6-8050-8921C1314B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370"/>
                <a:ext cx="1659" cy="12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81" name="Rectangle 793">
                <a:extLst>
                  <a:ext uri="{FF2B5EF4-FFF2-40B4-BE49-F238E27FC236}">
                    <a16:creationId xmlns:a16="http://schemas.microsoft.com/office/drawing/2014/main" id="{90C63B7A-9D19-477C-B6C0-09AC1E7445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382"/>
                <a:ext cx="1659" cy="13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82" name="Rectangle 794">
                <a:extLst>
                  <a:ext uri="{FF2B5EF4-FFF2-40B4-BE49-F238E27FC236}">
                    <a16:creationId xmlns:a16="http://schemas.microsoft.com/office/drawing/2014/main" id="{DF127BFF-1534-4BAE-9350-274B7A3F7C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395"/>
                <a:ext cx="1659" cy="14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83" name="Rectangle 795">
                <a:extLst>
                  <a:ext uri="{FF2B5EF4-FFF2-40B4-BE49-F238E27FC236}">
                    <a16:creationId xmlns:a16="http://schemas.microsoft.com/office/drawing/2014/main" id="{36E33267-BD6F-4B6D-8C67-90D862A32C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409"/>
                <a:ext cx="1659" cy="13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84" name="Rectangle 796">
                <a:extLst>
                  <a:ext uri="{FF2B5EF4-FFF2-40B4-BE49-F238E27FC236}">
                    <a16:creationId xmlns:a16="http://schemas.microsoft.com/office/drawing/2014/main" id="{73B87C8E-C2A9-4C4C-B9B2-A4D521A6F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422"/>
                <a:ext cx="1659" cy="13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85" name="Rectangle 797">
                <a:extLst>
                  <a:ext uri="{FF2B5EF4-FFF2-40B4-BE49-F238E27FC236}">
                    <a16:creationId xmlns:a16="http://schemas.microsoft.com/office/drawing/2014/main" id="{24B34A80-37A1-4042-B206-FFEA46C03B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435"/>
                <a:ext cx="1659" cy="13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86" name="Rectangle 798">
                <a:extLst>
                  <a:ext uri="{FF2B5EF4-FFF2-40B4-BE49-F238E27FC236}">
                    <a16:creationId xmlns:a16="http://schemas.microsoft.com/office/drawing/2014/main" id="{76B23BDE-69D3-4370-BC7E-F197962A58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448"/>
                <a:ext cx="1659" cy="13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87" name="Rectangle 799">
                <a:extLst>
                  <a:ext uri="{FF2B5EF4-FFF2-40B4-BE49-F238E27FC236}">
                    <a16:creationId xmlns:a16="http://schemas.microsoft.com/office/drawing/2014/main" id="{EA559668-6104-47B9-80F8-EE0E413DCD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461"/>
                <a:ext cx="1659" cy="13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88" name="Rectangle 800">
                <a:extLst>
                  <a:ext uri="{FF2B5EF4-FFF2-40B4-BE49-F238E27FC236}">
                    <a16:creationId xmlns:a16="http://schemas.microsoft.com/office/drawing/2014/main" id="{04A3C95B-CDFA-457E-BE79-5C7535948F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474"/>
                <a:ext cx="1659" cy="13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89" name="Rectangle 801">
                <a:extLst>
                  <a:ext uri="{FF2B5EF4-FFF2-40B4-BE49-F238E27FC236}">
                    <a16:creationId xmlns:a16="http://schemas.microsoft.com/office/drawing/2014/main" id="{88D98281-9F7D-4A2D-B268-9F18AD6DE6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487"/>
                <a:ext cx="1659" cy="13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90" name="Rectangle 802">
                <a:extLst>
                  <a:ext uri="{FF2B5EF4-FFF2-40B4-BE49-F238E27FC236}">
                    <a16:creationId xmlns:a16="http://schemas.microsoft.com/office/drawing/2014/main" id="{2EA7DA38-D0FC-4157-A752-1EFC0AF33C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500"/>
                <a:ext cx="1659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91" name="Rectangle 803">
                <a:extLst>
                  <a:ext uri="{FF2B5EF4-FFF2-40B4-BE49-F238E27FC236}">
                    <a16:creationId xmlns:a16="http://schemas.microsoft.com/office/drawing/2014/main" id="{0BAA0085-F03C-4D89-85A0-51D63214F9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115"/>
                <a:ext cx="1659" cy="39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92" name="Rectangle 804">
                <a:extLst>
                  <a:ext uri="{FF2B5EF4-FFF2-40B4-BE49-F238E27FC236}">
                    <a16:creationId xmlns:a16="http://schemas.microsoft.com/office/drawing/2014/main" id="{DB83F61F-CAB3-49C7-81BE-BEFC5EA72E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109"/>
                <a:ext cx="1659" cy="13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93" name="Rectangle 805">
                <a:extLst>
                  <a:ext uri="{FF2B5EF4-FFF2-40B4-BE49-F238E27FC236}">
                    <a16:creationId xmlns:a16="http://schemas.microsoft.com/office/drawing/2014/main" id="{02D8ED93-3D58-4800-8131-3095A81881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122"/>
                <a:ext cx="1659" cy="13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94" name="Rectangle 806">
                <a:extLst>
                  <a:ext uri="{FF2B5EF4-FFF2-40B4-BE49-F238E27FC236}">
                    <a16:creationId xmlns:a16="http://schemas.microsoft.com/office/drawing/2014/main" id="{C4E147BA-18F4-4206-B4E2-40FAEE4A53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135"/>
                <a:ext cx="1659" cy="13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95" name="Rectangle 807">
                <a:extLst>
                  <a:ext uri="{FF2B5EF4-FFF2-40B4-BE49-F238E27FC236}">
                    <a16:creationId xmlns:a16="http://schemas.microsoft.com/office/drawing/2014/main" id="{8BE9D1B1-7D26-42F8-8C21-33BC88655F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148"/>
                <a:ext cx="1659" cy="13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96" name="Rectangle 808">
                <a:extLst>
                  <a:ext uri="{FF2B5EF4-FFF2-40B4-BE49-F238E27FC236}">
                    <a16:creationId xmlns:a16="http://schemas.microsoft.com/office/drawing/2014/main" id="{C09E2A76-AC92-4E8E-A663-222521D019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161"/>
                <a:ext cx="1659" cy="13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97" name="Rectangle 809">
                <a:extLst>
                  <a:ext uri="{FF2B5EF4-FFF2-40B4-BE49-F238E27FC236}">
                    <a16:creationId xmlns:a16="http://schemas.microsoft.com/office/drawing/2014/main" id="{A03C933E-163C-4453-9C46-F65DA8B1AF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174"/>
                <a:ext cx="1659" cy="13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298" name="Rectangle 810">
                <a:extLst>
                  <a:ext uri="{FF2B5EF4-FFF2-40B4-BE49-F238E27FC236}">
                    <a16:creationId xmlns:a16="http://schemas.microsoft.com/office/drawing/2014/main" id="{1C82F35B-63E2-4097-AE88-7BE7F58759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187"/>
                <a:ext cx="1659" cy="13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58732" name="Group 811">
              <a:extLst>
                <a:ext uri="{FF2B5EF4-FFF2-40B4-BE49-F238E27FC236}">
                  <a16:creationId xmlns:a16="http://schemas.microsoft.com/office/drawing/2014/main" id="{3E98FDA6-D6C1-4869-A190-A660FB2AC8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2" y="3109"/>
              <a:ext cx="5142" cy="801"/>
              <a:chOff x="322" y="3109"/>
              <a:chExt cx="5142" cy="801"/>
            </a:xfrm>
          </p:grpSpPr>
          <p:sp>
            <p:nvSpPr>
              <p:cNvPr id="158899" name="Rectangle 812">
                <a:extLst>
                  <a:ext uri="{FF2B5EF4-FFF2-40B4-BE49-F238E27FC236}">
                    <a16:creationId xmlns:a16="http://schemas.microsoft.com/office/drawing/2014/main" id="{027F024D-73CE-4B32-82BA-490D0D2731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200"/>
                <a:ext cx="1659" cy="13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00" name="Rectangle 813">
                <a:extLst>
                  <a:ext uri="{FF2B5EF4-FFF2-40B4-BE49-F238E27FC236}">
                    <a16:creationId xmlns:a16="http://schemas.microsoft.com/office/drawing/2014/main" id="{388CAE41-983A-424E-A0D8-AE169F0299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213"/>
                <a:ext cx="1659" cy="14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01" name="Rectangle 814">
                <a:extLst>
                  <a:ext uri="{FF2B5EF4-FFF2-40B4-BE49-F238E27FC236}">
                    <a16:creationId xmlns:a16="http://schemas.microsoft.com/office/drawing/2014/main" id="{09475071-6728-4EBE-9C6F-84093C9237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227"/>
                <a:ext cx="1659" cy="13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02" name="Rectangle 815">
                <a:extLst>
                  <a:ext uri="{FF2B5EF4-FFF2-40B4-BE49-F238E27FC236}">
                    <a16:creationId xmlns:a16="http://schemas.microsoft.com/office/drawing/2014/main" id="{CD742996-CE6B-47E4-AF81-4832F1C2C4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240"/>
                <a:ext cx="1659" cy="12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03" name="Rectangle 816">
                <a:extLst>
                  <a:ext uri="{FF2B5EF4-FFF2-40B4-BE49-F238E27FC236}">
                    <a16:creationId xmlns:a16="http://schemas.microsoft.com/office/drawing/2014/main" id="{92AD790B-FE5E-40CE-99DB-44F1365B25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252"/>
                <a:ext cx="1659" cy="13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04" name="Rectangle 817">
                <a:extLst>
                  <a:ext uri="{FF2B5EF4-FFF2-40B4-BE49-F238E27FC236}">
                    <a16:creationId xmlns:a16="http://schemas.microsoft.com/office/drawing/2014/main" id="{238FD0B6-CF35-4CD9-87B2-17ABF80E6C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265"/>
                <a:ext cx="1659" cy="14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05" name="Rectangle 818">
                <a:extLst>
                  <a:ext uri="{FF2B5EF4-FFF2-40B4-BE49-F238E27FC236}">
                    <a16:creationId xmlns:a16="http://schemas.microsoft.com/office/drawing/2014/main" id="{8DCC1E3C-FBAE-49FF-B0AE-95405E4860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279"/>
                <a:ext cx="1659" cy="13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06" name="Rectangle 819">
                <a:extLst>
                  <a:ext uri="{FF2B5EF4-FFF2-40B4-BE49-F238E27FC236}">
                    <a16:creationId xmlns:a16="http://schemas.microsoft.com/office/drawing/2014/main" id="{0230F367-DE76-4040-A6B3-6758D29056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292"/>
                <a:ext cx="1659" cy="13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07" name="Rectangle 820">
                <a:extLst>
                  <a:ext uri="{FF2B5EF4-FFF2-40B4-BE49-F238E27FC236}">
                    <a16:creationId xmlns:a16="http://schemas.microsoft.com/office/drawing/2014/main" id="{82EEF44A-8AD7-4FCE-9A6F-A5CC5569B7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305"/>
                <a:ext cx="1659" cy="12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08" name="Rectangle 821">
                <a:extLst>
                  <a:ext uri="{FF2B5EF4-FFF2-40B4-BE49-F238E27FC236}">
                    <a16:creationId xmlns:a16="http://schemas.microsoft.com/office/drawing/2014/main" id="{83C46877-163E-4F7E-AB87-4FBD8893AC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317"/>
                <a:ext cx="1659" cy="13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09" name="Rectangle 822">
                <a:extLst>
                  <a:ext uri="{FF2B5EF4-FFF2-40B4-BE49-F238E27FC236}">
                    <a16:creationId xmlns:a16="http://schemas.microsoft.com/office/drawing/2014/main" id="{B4AA998E-D1AB-47F5-8781-FA47E4D8AA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330"/>
                <a:ext cx="1659" cy="14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10" name="Rectangle 823">
                <a:extLst>
                  <a:ext uri="{FF2B5EF4-FFF2-40B4-BE49-F238E27FC236}">
                    <a16:creationId xmlns:a16="http://schemas.microsoft.com/office/drawing/2014/main" id="{78A4FE30-4F14-4AE4-8D7D-71C6732675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344"/>
                <a:ext cx="1659" cy="13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11" name="Rectangle 824">
                <a:extLst>
                  <a:ext uri="{FF2B5EF4-FFF2-40B4-BE49-F238E27FC236}">
                    <a16:creationId xmlns:a16="http://schemas.microsoft.com/office/drawing/2014/main" id="{B899D693-DC96-4EF2-B603-64216A2C47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357"/>
                <a:ext cx="1659" cy="13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12" name="Rectangle 825">
                <a:extLst>
                  <a:ext uri="{FF2B5EF4-FFF2-40B4-BE49-F238E27FC236}">
                    <a16:creationId xmlns:a16="http://schemas.microsoft.com/office/drawing/2014/main" id="{BD7EDDDA-EA0C-4CA7-A2E9-09AB683DDA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370"/>
                <a:ext cx="1659" cy="12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13" name="Rectangle 826">
                <a:extLst>
                  <a:ext uri="{FF2B5EF4-FFF2-40B4-BE49-F238E27FC236}">
                    <a16:creationId xmlns:a16="http://schemas.microsoft.com/office/drawing/2014/main" id="{64F51198-6E3E-4CA0-B893-468B477979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382"/>
                <a:ext cx="1659" cy="13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14" name="Rectangle 827">
                <a:extLst>
                  <a:ext uri="{FF2B5EF4-FFF2-40B4-BE49-F238E27FC236}">
                    <a16:creationId xmlns:a16="http://schemas.microsoft.com/office/drawing/2014/main" id="{0C45FF09-9E7F-4AE4-BC37-299FE4E733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395"/>
                <a:ext cx="1659" cy="14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15" name="Rectangle 828">
                <a:extLst>
                  <a:ext uri="{FF2B5EF4-FFF2-40B4-BE49-F238E27FC236}">
                    <a16:creationId xmlns:a16="http://schemas.microsoft.com/office/drawing/2014/main" id="{CB7720D9-B0F5-4281-9124-5853C1D56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409"/>
                <a:ext cx="1659" cy="13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16" name="Rectangle 829">
                <a:extLst>
                  <a:ext uri="{FF2B5EF4-FFF2-40B4-BE49-F238E27FC236}">
                    <a16:creationId xmlns:a16="http://schemas.microsoft.com/office/drawing/2014/main" id="{98225905-B277-4DAA-B8EB-B06883C1EC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422"/>
                <a:ext cx="1659" cy="13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17" name="Rectangle 830">
                <a:extLst>
                  <a:ext uri="{FF2B5EF4-FFF2-40B4-BE49-F238E27FC236}">
                    <a16:creationId xmlns:a16="http://schemas.microsoft.com/office/drawing/2014/main" id="{D3D46A15-44B4-4155-9967-20065C9997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435"/>
                <a:ext cx="1659" cy="13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18" name="Rectangle 831">
                <a:extLst>
                  <a:ext uri="{FF2B5EF4-FFF2-40B4-BE49-F238E27FC236}">
                    <a16:creationId xmlns:a16="http://schemas.microsoft.com/office/drawing/2014/main" id="{8FC15707-2E55-4061-BB64-542DCA9689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448"/>
                <a:ext cx="1659" cy="13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19" name="Rectangle 832">
                <a:extLst>
                  <a:ext uri="{FF2B5EF4-FFF2-40B4-BE49-F238E27FC236}">
                    <a16:creationId xmlns:a16="http://schemas.microsoft.com/office/drawing/2014/main" id="{79BDE1A8-F3B0-4C04-872C-DCE0500DA6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461"/>
                <a:ext cx="1659" cy="13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20" name="Rectangle 833">
                <a:extLst>
                  <a:ext uri="{FF2B5EF4-FFF2-40B4-BE49-F238E27FC236}">
                    <a16:creationId xmlns:a16="http://schemas.microsoft.com/office/drawing/2014/main" id="{2B63C6F9-3B43-4C51-B097-C8951E1CC7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474"/>
                <a:ext cx="1659" cy="13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21" name="Rectangle 834">
                <a:extLst>
                  <a:ext uri="{FF2B5EF4-FFF2-40B4-BE49-F238E27FC236}">
                    <a16:creationId xmlns:a16="http://schemas.microsoft.com/office/drawing/2014/main" id="{98FA2AAA-A063-44BD-B2F8-D89E0CB145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487"/>
                <a:ext cx="1659" cy="13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22" name="Rectangle 835">
                <a:extLst>
                  <a:ext uri="{FF2B5EF4-FFF2-40B4-BE49-F238E27FC236}">
                    <a16:creationId xmlns:a16="http://schemas.microsoft.com/office/drawing/2014/main" id="{42109C07-1572-446F-96E5-9DBDF83E10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500"/>
                <a:ext cx="1659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23" name="Rectangle 836">
                <a:extLst>
                  <a:ext uri="{FF2B5EF4-FFF2-40B4-BE49-F238E27FC236}">
                    <a16:creationId xmlns:a16="http://schemas.microsoft.com/office/drawing/2014/main" id="{9E372A82-4964-4C15-9829-E36D6201E8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109"/>
                <a:ext cx="2203" cy="13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24" name="Rectangle 837">
                <a:extLst>
                  <a:ext uri="{FF2B5EF4-FFF2-40B4-BE49-F238E27FC236}">
                    <a16:creationId xmlns:a16="http://schemas.microsoft.com/office/drawing/2014/main" id="{ECA640E2-F562-4445-B533-88CC1B01F3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122"/>
                <a:ext cx="2203" cy="13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25" name="Rectangle 838">
                <a:extLst>
                  <a:ext uri="{FF2B5EF4-FFF2-40B4-BE49-F238E27FC236}">
                    <a16:creationId xmlns:a16="http://schemas.microsoft.com/office/drawing/2014/main" id="{BBAB92C9-B3F2-4060-B208-BAD98820EC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135"/>
                <a:ext cx="2203" cy="13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26" name="Rectangle 839">
                <a:extLst>
                  <a:ext uri="{FF2B5EF4-FFF2-40B4-BE49-F238E27FC236}">
                    <a16:creationId xmlns:a16="http://schemas.microsoft.com/office/drawing/2014/main" id="{13959D2C-5A12-437A-8047-B60E9BDD09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148"/>
                <a:ext cx="2203" cy="13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27" name="Rectangle 840">
                <a:extLst>
                  <a:ext uri="{FF2B5EF4-FFF2-40B4-BE49-F238E27FC236}">
                    <a16:creationId xmlns:a16="http://schemas.microsoft.com/office/drawing/2014/main" id="{72534A25-69E0-44E6-8523-E1ECA75F79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161"/>
                <a:ext cx="2203" cy="13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28" name="Rectangle 841">
                <a:extLst>
                  <a:ext uri="{FF2B5EF4-FFF2-40B4-BE49-F238E27FC236}">
                    <a16:creationId xmlns:a16="http://schemas.microsoft.com/office/drawing/2014/main" id="{6E7E8007-D2DC-4347-9565-B164D43CB2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174"/>
                <a:ext cx="2203" cy="13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29" name="Rectangle 842">
                <a:extLst>
                  <a:ext uri="{FF2B5EF4-FFF2-40B4-BE49-F238E27FC236}">
                    <a16:creationId xmlns:a16="http://schemas.microsoft.com/office/drawing/2014/main" id="{29D89D8C-4361-44EE-88EE-7AE3D5A661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187"/>
                <a:ext cx="2203" cy="13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30" name="Rectangle 843">
                <a:extLst>
                  <a:ext uri="{FF2B5EF4-FFF2-40B4-BE49-F238E27FC236}">
                    <a16:creationId xmlns:a16="http://schemas.microsoft.com/office/drawing/2014/main" id="{CA1AD7B3-9C63-48CA-9496-A5D0F71D25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200"/>
                <a:ext cx="2203" cy="13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31" name="Rectangle 844">
                <a:extLst>
                  <a:ext uri="{FF2B5EF4-FFF2-40B4-BE49-F238E27FC236}">
                    <a16:creationId xmlns:a16="http://schemas.microsoft.com/office/drawing/2014/main" id="{51D0DF1B-77AD-4D4C-8AFA-964A326B8A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213"/>
                <a:ext cx="2203" cy="14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32" name="Rectangle 845">
                <a:extLst>
                  <a:ext uri="{FF2B5EF4-FFF2-40B4-BE49-F238E27FC236}">
                    <a16:creationId xmlns:a16="http://schemas.microsoft.com/office/drawing/2014/main" id="{7E26BCAC-F563-400B-80FA-FB26CF6E7A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227"/>
                <a:ext cx="2203" cy="13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33" name="Rectangle 846">
                <a:extLst>
                  <a:ext uri="{FF2B5EF4-FFF2-40B4-BE49-F238E27FC236}">
                    <a16:creationId xmlns:a16="http://schemas.microsoft.com/office/drawing/2014/main" id="{95B99DA5-1D77-436D-9B7E-B4CE8221A7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240"/>
                <a:ext cx="2203" cy="12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34" name="Rectangle 847">
                <a:extLst>
                  <a:ext uri="{FF2B5EF4-FFF2-40B4-BE49-F238E27FC236}">
                    <a16:creationId xmlns:a16="http://schemas.microsoft.com/office/drawing/2014/main" id="{84769B25-CED4-4965-984F-98C4E01F22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252"/>
                <a:ext cx="2203" cy="13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35" name="Rectangle 848">
                <a:extLst>
                  <a:ext uri="{FF2B5EF4-FFF2-40B4-BE49-F238E27FC236}">
                    <a16:creationId xmlns:a16="http://schemas.microsoft.com/office/drawing/2014/main" id="{C2BC190D-0251-4664-ABC0-E8B6D4A471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265"/>
                <a:ext cx="2203" cy="14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36" name="Rectangle 849">
                <a:extLst>
                  <a:ext uri="{FF2B5EF4-FFF2-40B4-BE49-F238E27FC236}">
                    <a16:creationId xmlns:a16="http://schemas.microsoft.com/office/drawing/2014/main" id="{34BD132D-7549-4FB5-BA78-0190CBDF65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279"/>
                <a:ext cx="2203" cy="13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37" name="Rectangle 850">
                <a:extLst>
                  <a:ext uri="{FF2B5EF4-FFF2-40B4-BE49-F238E27FC236}">
                    <a16:creationId xmlns:a16="http://schemas.microsoft.com/office/drawing/2014/main" id="{AA1784D3-7A46-40B8-979A-BEBC799AC9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292"/>
                <a:ext cx="2203" cy="13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38" name="Rectangle 851">
                <a:extLst>
                  <a:ext uri="{FF2B5EF4-FFF2-40B4-BE49-F238E27FC236}">
                    <a16:creationId xmlns:a16="http://schemas.microsoft.com/office/drawing/2014/main" id="{DD18B9F4-4BD5-452A-B193-9CDF2FCFF7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305"/>
                <a:ext cx="2203" cy="12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39" name="Rectangle 852">
                <a:extLst>
                  <a:ext uri="{FF2B5EF4-FFF2-40B4-BE49-F238E27FC236}">
                    <a16:creationId xmlns:a16="http://schemas.microsoft.com/office/drawing/2014/main" id="{7FF61586-4481-49A3-9A82-DF59A72C22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317"/>
                <a:ext cx="2203" cy="13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40" name="Rectangle 853">
                <a:extLst>
                  <a:ext uri="{FF2B5EF4-FFF2-40B4-BE49-F238E27FC236}">
                    <a16:creationId xmlns:a16="http://schemas.microsoft.com/office/drawing/2014/main" id="{C2B76E89-FF41-49F2-B2DF-7C71C9403B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330"/>
                <a:ext cx="2203" cy="14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41" name="Rectangle 854">
                <a:extLst>
                  <a:ext uri="{FF2B5EF4-FFF2-40B4-BE49-F238E27FC236}">
                    <a16:creationId xmlns:a16="http://schemas.microsoft.com/office/drawing/2014/main" id="{5D05428A-386E-4498-A7CC-AAEED2AC54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344"/>
                <a:ext cx="2203" cy="13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42" name="Rectangle 855">
                <a:extLst>
                  <a:ext uri="{FF2B5EF4-FFF2-40B4-BE49-F238E27FC236}">
                    <a16:creationId xmlns:a16="http://schemas.microsoft.com/office/drawing/2014/main" id="{B4B42995-6B98-45D4-9885-429B0818E0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357"/>
                <a:ext cx="2203" cy="13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43" name="Rectangle 856">
                <a:extLst>
                  <a:ext uri="{FF2B5EF4-FFF2-40B4-BE49-F238E27FC236}">
                    <a16:creationId xmlns:a16="http://schemas.microsoft.com/office/drawing/2014/main" id="{A8578924-2967-4C77-90D9-4DCA8614FF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370"/>
                <a:ext cx="2203" cy="12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44" name="Rectangle 857">
                <a:extLst>
                  <a:ext uri="{FF2B5EF4-FFF2-40B4-BE49-F238E27FC236}">
                    <a16:creationId xmlns:a16="http://schemas.microsoft.com/office/drawing/2014/main" id="{4D340E86-565E-4061-9500-B082299E34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382"/>
                <a:ext cx="2203" cy="13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45" name="Rectangle 858">
                <a:extLst>
                  <a:ext uri="{FF2B5EF4-FFF2-40B4-BE49-F238E27FC236}">
                    <a16:creationId xmlns:a16="http://schemas.microsoft.com/office/drawing/2014/main" id="{04E64C7F-E09A-4AC9-8F70-A8C2A9D574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395"/>
                <a:ext cx="2203" cy="14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46" name="Rectangle 859">
                <a:extLst>
                  <a:ext uri="{FF2B5EF4-FFF2-40B4-BE49-F238E27FC236}">
                    <a16:creationId xmlns:a16="http://schemas.microsoft.com/office/drawing/2014/main" id="{B6282593-9636-41F5-80A9-9CDE7C22F3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409"/>
                <a:ext cx="2203" cy="13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47" name="Rectangle 860">
                <a:extLst>
                  <a:ext uri="{FF2B5EF4-FFF2-40B4-BE49-F238E27FC236}">
                    <a16:creationId xmlns:a16="http://schemas.microsoft.com/office/drawing/2014/main" id="{BB69C9C8-EC09-41CB-B45B-95824E2D8B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422"/>
                <a:ext cx="2203" cy="13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48" name="Rectangle 861">
                <a:extLst>
                  <a:ext uri="{FF2B5EF4-FFF2-40B4-BE49-F238E27FC236}">
                    <a16:creationId xmlns:a16="http://schemas.microsoft.com/office/drawing/2014/main" id="{C2B578D7-EE47-49DC-948F-575713625F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435"/>
                <a:ext cx="2203" cy="13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49" name="Rectangle 862">
                <a:extLst>
                  <a:ext uri="{FF2B5EF4-FFF2-40B4-BE49-F238E27FC236}">
                    <a16:creationId xmlns:a16="http://schemas.microsoft.com/office/drawing/2014/main" id="{737FDC8D-F52E-43A2-854B-61E0B8EE18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448"/>
                <a:ext cx="2203" cy="13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50" name="Rectangle 863">
                <a:extLst>
                  <a:ext uri="{FF2B5EF4-FFF2-40B4-BE49-F238E27FC236}">
                    <a16:creationId xmlns:a16="http://schemas.microsoft.com/office/drawing/2014/main" id="{48219936-3489-4A0D-AD0E-A67FFFDD8B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461"/>
                <a:ext cx="2203" cy="13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51" name="Rectangle 864">
                <a:extLst>
                  <a:ext uri="{FF2B5EF4-FFF2-40B4-BE49-F238E27FC236}">
                    <a16:creationId xmlns:a16="http://schemas.microsoft.com/office/drawing/2014/main" id="{176084B6-FEF8-4622-AF31-0ACD56E742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474"/>
                <a:ext cx="2203" cy="13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52" name="Rectangle 865">
                <a:extLst>
                  <a:ext uri="{FF2B5EF4-FFF2-40B4-BE49-F238E27FC236}">
                    <a16:creationId xmlns:a16="http://schemas.microsoft.com/office/drawing/2014/main" id="{71F63FA9-4703-4840-9ABF-C1609C0D9C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487"/>
                <a:ext cx="2203" cy="13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53" name="Rectangle 866">
                <a:extLst>
                  <a:ext uri="{FF2B5EF4-FFF2-40B4-BE49-F238E27FC236}">
                    <a16:creationId xmlns:a16="http://schemas.microsoft.com/office/drawing/2014/main" id="{68DC0F44-C57E-4448-81C8-30A95FA25F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500"/>
                <a:ext cx="2203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54" name="Rectangle 867">
                <a:extLst>
                  <a:ext uri="{FF2B5EF4-FFF2-40B4-BE49-F238E27FC236}">
                    <a16:creationId xmlns:a16="http://schemas.microsoft.com/office/drawing/2014/main" id="{D24E4FD8-A1E5-4E8E-9084-8B556D8AD2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115"/>
                <a:ext cx="2203" cy="39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55" name="Rectangle 868">
                <a:extLst>
                  <a:ext uri="{FF2B5EF4-FFF2-40B4-BE49-F238E27FC236}">
                    <a16:creationId xmlns:a16="http://schemas.microsoft.com/office/drawing/2014/main" id="{67460ACE-0042-47A7-B6DF-B5359ED34B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109"/>
                <a:ext cx="2203" cy="13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56" name="Rectangle 869">
                <a:extLst>
                  <a:ext uri="{FF2B5EF4-FFF2-40B4-BE49-F238E27FC236}">
                    <a16:creationId xmlns:a16="http://schemas.microsoft.com/office/drawing/2014/main" id="{526C261C-7955-4259-95BF-481DF78BDE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122"/>
                <a:ext cx="2203" cy="13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57" name="Rectangle 870">
                <a:extLst>
                  <a:ext uri="{FF2B5EF4-FFF2-40B4-BE49-F238E27FC236}">
                    <a16:creationId xmlns:a16="http://schemas.microsoft.com/office/drawing/2014/main" id="{FAB74CF5-B672-4A78-977B-CF2C09569D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135"/>
                <a:ext cx="2203" cy="13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58" name="Rectangle 871">
                <a:extLst>
                  <a:ext uri="{FF2B5EF4-FFF2-40B4-BE49-F238E27FC236}">
                    <a16:creationId xmlns:a16="http://schemas.microsoft.com/office/drawing/2014/main" id="{C93387BE-5714-4E85-8FA7-12C0D3B3D1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148"/>
                <a:ext cx="2203" cy="13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59" name="Rectangle 872">
                <a:extLst>
                  <a:ext uri="{FF2B5EF4-FFF2-40B4-BE49-F238E27FC236}">
                    <a16:creationId xmlns:a16="http://schemas.microsoft.com/office/drawing/2014/main" id="{B07273C2-C568-4698-997E-6B440F4077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161"/>
                <a:ext cx="2203" cy="13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60" name="Rectangle 873">
                <a:extLst>
                  <a:ext uri="{FF2B5EF4-FFF2-40B4-BE49-F238E27FC236}">
                    <a16:creationId xmlns:a16="http://schemas.microsoft.com/office/drawing/2014/main" id="{5F9FC859-C2A0-4B92-93FC-6AED2A2C7E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174"/>
                <a:ext cx="2203" cy="13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61" name="Rectangle 874">
                <a:extLst>
                  <a:ext uri="{FF2B5EF4-FFF2-40B4-BE49-F238E27FC236}">
                    <a16:creationId xmlns:a16="http://schemas.microsoft.com/office/drawing/2014/main" id="{F5AF8B55-9C58-4924-8C3E-CF7179319F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187"/>
                <a:ext cx="2203" cy="13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62" name="Rectangle 875">
                <a:extLst>
                  <a:ext uri="{FF2B5EF4-FFF2-40B4-BE49-F238E27FC236}">
                    <a16:creationId xmlns:a16="http://schemas.microsoft.com/office/drawing/2014/main" id="{6228C505-AB12-4B56-823C-6692272F70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200"/>
                <a:ext cx="2203" cy="13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63" name="Rectangle 876">
                <a:extLst>
                  <a:ext uri="{FF2B5EF4-FFF2-40B4-BE49-F238E27FC236}">
                    <a16:creationId xmlns:a16="http://schemas.microsoft.com/office/drawing/2014/main" id="{8F9AE767-6AE4-490E-A3A1-F063B1CC01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213"/>
                <a:ext cx="2203" cy="14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64" name="Rectangle 877">
                <a:extLst>
                  <a:ext uri="{FF2B5EF4-FFF2-40B4-BE49-F238E27FC236}">
                    <a16:creationId xmlns:a16="http://schemas.microsoft.com/office/drawing/2014/main" id="{7B9B6A81-D570-4CF3-8C18-6011E66955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227"/>
                <a:ext cx="2203" cy="13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65" name="Rectangle 878">
                <a:extLst>
                  <a:ext uri="{FF2B5EF4-FFF2-40B4-BE49-F238E27FC236}">
                    <a16:creationId xmlns:a16="http://schemas.microsoft.com/office/drawing/2014/main" id="{CE6CF59B-8C4F-499F-A151-F5509EB5DB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240"/>
                <a:ext cx="2203" cy="12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66" name="Rectangle 879">
                <a:extLst>
                  <a:ext uri="{FF2B5EF4-FFF2-40B4-BE49-F238E27FC236}">
                    <a16:creationId xmlns:a16="http://schemas.microsoft.com/office/drawing/2014/main" id="{E442FC36-5174-4BED-A99C-F624053E6A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252"/>
                <a:ext cx="2203" cy="13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67" name="Rectangle 880">
                <a:extLst>
                  <a:ext uri="{FF2B5EF4-FFF2-40B4-BE49-F238E27FC236}">
                    <a16:creationId xmlns:a16="http://schemas.microsoft.com/office/drawing/2014/main" id="{C628CC8C-8F67-4515-93CD-67F53D0A56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265"/>
                <a:ext cx="2203" cy="14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68" name="Rectangle 881">
                <a:extLst>
                  <a:ext uri="{FF2B5EF4-FFF2-40B4-BE49-F238E27FC236}">
                    <a16:creationId xmlns:a16="http://schemas.microsoft.com/office/drawing/2014/main" id="{C93EEEB7-955B-4A11-AA06-657CFB6756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279"/>
                <a:ext cx="2203" cy="13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69" name="Rectangle 882">
                <a:extLst>
                  <a:ext uri="{FF2B5EF4-FFF2-40B4-BE49-F238E27FC236}">
                    <a16:creationId xmlns:a16="http://schemas.microsoft.com/office/drawing/2014/main" id="{BA4D4713-7B07-4C33-94FC-81BAF162C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292"/>
                <a:ext cx="2203" cy="13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70" name="Rectangle 883">
                <a:extLst>
                  <a:ext uri="{FF2B5EF4-FFF2-40B4-BE49-F238E27FC236}">
                    <a16:creationId xmlns:a16="http://schemas.microsoft.com/office/drawing/2014/main" id="{5E401259-082C-46E0-8B42-9286ACD91F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305"/>
                <a:ext cx="2203" cy="12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71" name="Rectangle 884">
                <a:extLst>
                  <a:ext uri="{FF2B5EF4-FFF2-40B4-BE49-F238E27FC236}">
                    <a16:creationId xmlns:a16="http://schemas.microsoft.com/office/drawing/2014/main" id="{9E1B8139-6C52-4FCE-9C9B-27292E64FD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317"/>
                <a:ext cx="2203" cy="13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72" name="Rectangle 885">
                <a:extLst>
                  <a:ext uri="{FF2B5EF4-FFF2-40B4-BE49-F238E27FC236}">
                    <a16:creationId xmlns:a16="http://schemas.microsoft.com/office/drawing/2014/main" id="{680FDCB6-B80D-4F9E-BE33-798BD832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330"/>
                <a:ext cx="2203" cy="14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73" name="Rectangle 886">
                <a:extLst>
                  <a:ext uri="{FF2B5EF4-FFF2-40B4-BE49-F238E27FC236}">
                    <a16:creationId xmlns:a16="http://schemas.microsoft.com/office/drawing/2014/main" id="{A804BCEF-27D2-4321-9896-F45AD68828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344"/>
                <a:ext cx="2203" cy="13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74" name="Rectangle 887">
                <a:extLst>
                  <a:ext uri="{FF2B5EF4-FFF2-40B4-BE49-F238E27FC236}">
                    <a16:creationId xmlns:a16="http://schemas.microsoft.com/office/drawing/2014/main" id="{9A5101B6-C15D-4965-9D4B-F9B1C629D0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357"/>
                <a:ext cx="2203" cy="13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75" name="Rectangle 888">
                <a:extLst>
                  <a:ext uri="{FF2B5EF4-FFF2-40B4-BE49-F238E27FC236}">
                    <a16:creationId xmlns:a16="http://schemas.microsoft.com/office/drawing/2014/main" id="{9B2E3B55-D1F4-4892-BF99-6E1B80D07B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370"/>
                <a:ext cx="2203" cy="12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76" name="Rectangle 889">
                <a:extLst>
                  <a:ext uri="{FF2B5EF4-FFF2-40B4-BE49-F238E27FC236}">
                    <a16:creationId xmlns:a16="http://schemas.microsoft.com/office/drawing/2014/main" id="{F7D2728F-36E0-4F54-B263-591C210E54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382"/>
                <a:ext cx="2203" cy="13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77" name="Rectangle 890">
                <a:extLst>
                  <a:ext uri="{FF2B5EF4-FFF2-40B4-BE49-F238E27FC236}">
                    <a16:creationId xmlns:a16="http://schemas.microsoft.com/office/drawing/2014/main" id="{78989979-95D9-4913-ACA4-AEB880E517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395"/>
                <a:ext cx="2203" cy="14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78" name="Rectangle 891">
                <a:extLst>
                  <a:ext uri="{FF2B5EF4-FFF2-40B4-BE49-F238E27FC236}">
                    <a16:creationId xmlns:a16="http://schemas.microsoft.com/office/drawing/2014/main" id="{519324D5-8CD4-4AA1-8A5C-727C14B3D4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409"/>
                <a:ext cx="2203" cy="13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79" name="Rectangle 892">
                <a:extLst>
                  <a:ext uri="{FF2B5EF4-FFF2-40B4-BE49-F238E27FC236}">
                    <a16:creationId xmlns:a16="http://schemas.microsoft.com/office/drawing/2014/main" id="{937E6C3B-D613-4F80-B66E-EC11397724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422"/>
                <a:ext cx="2203" cy="13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80" name="Rectangle 893">
                <a:extLst>
                  <a:ext uri="{FF2B5EF4-FFF2-40B4-BE49-F238E27FC236}">
                    <a16:creationId xmlns:a16="http://schemas.microsoft.com/office/drawing/2014/main" id="{37364FC6-AE9E-46AA-97BF-B0E8C8069E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435"/>
                <a:ext cx="2203" cy="13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81" name="Rectangle 894">
                <a:extLst>
                  <a:ext uri="{FF2B5EF4-FFF2-40B4-BE49-F238E27FC236}">
                    <a16:creationId xmlns:a16="http://schemas.microsoft.com/office/drawing/2014/main" id="{AB45ED84-C17A-40E9-B292-1FA3963C45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448"/>
                <a:ext cx="2203" cy="13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82" name="Rectangle 895">
                <a:extLst>
                  <a:ext uri="{FF2B5EF4-FFF2-40B4-BE49-F238E27FC236}">
                    <a16:creationId xmlns:a16="http://schemas.microsoft.com/office/drawing/2014/main" id="{0C6B6A24-A874-4956-A2BA-1C7DA7B8ED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461"/>
                <a:ext cx="2203" cy="13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83" name="Rectangle 896">
                <a:extLst>
                  <a:ext uri="{FF2B5EF4-FFF2-40B4-BE49-F238E27FC236}">
                    <a16:creationId xmlns:a16="http://schemas.microsoft.com/office/drawing/2014/main" id="{A1262EB1-83D3-4D22-B071-FB996F6DC2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474"/>
                <a:ext cx="2203" cy="13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84" name="Rectangle 897">
                <a:extLst>
                  <a:ext uri="{FF2B5EF4-FFF2-40B4-BE49-F238E27FC236}">
                    <a16:creationId xmlns:a16="http://schemas.microsoft.com/office/drawing/2014/main" id="{23028D2B-1AFD-4B32-B1EE-F6B83A6ACC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487"/>
                <a:ext cx="2203" cy="13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85" name="Rectangle 898">
                <a:extLst>
                  <a:ext uri="{FF2B5EF4-FFF2-40B4-BE49-F238E27FC236}">
                    <a16:creationId xmlns:a16="http://schemas.microsoft.com/office/drawing/2014/main" id="{DB0BE8B3-284B-4540-831D-C85A90B7FD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" y="3500"/>
                <a:ext cx="2203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86" name="Rectangle 899">
                <a:extLst>
                  <a:ext uri="{FF2B5EF4-FFF2-40B4-BE49-F238E27FC236}">
                    <a16:creationId xmlns:a16="http://schemas.microsoft.com/office/drawing/2014/main" id="{53219349-D10C-48C0-A732-4AF6E790B9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109"/>
                <a:ext cx="1280" cy="13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87" name="Rectangle 900">
                <a:extLst>
                  <a:ext uri="{FF2B5EF4-FFF2-40B4-BE49-F238E27FC236}">
                    <a16:creationId xmlns:a16="http://schemas.microsoft.com/office/drawing/2014/main" id="{A1081795-AA6C-46CF-BC67-D397D5ABDF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122"/>
                <a:ext cx="1280" cy="13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88" name="Rectangle 901">
                <a:extLst>
                  <a:ext uri="{FF2B5EF4-FFF2-40B4-BE49-F238E27FC236}">
                    <a16:creationId xmlns:a16="http://schemas.microsoft.com/office/drawing/2014/main" id="{5D9822F4-97AF-4DDA-8B5B-C86709B71D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135"/>
                <a:ext cx="1280" cy="13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89" name="Rectangle 902">
                <a:extLst>
                  <a:ext uri="{FF2B5EF4-FFF2-40B4-BE49-F238E27FC236}">
                    <a16:creationId xmlns:a16="http://schemas.microsoft.com/office/drawing/2014/main" id="{8245D3A8-E6FA-4E18-9349-5D845F8D8A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148"/>
                <a:ext cx="1280" cy="13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90" name="Rectangle 903">
                <a:extLst>
                  <a:ext uri="{FF2B5EF4-FFF2-40B4-BE49-F238E27FC236}">
                    <a16:creationId xmlns:a16="http://schemas.microsoft.com/office/drawing/2014/main" id="{69098972-D645-4E1E-8660-17CD9D8FB5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161"/>
                <a:ext cx="1280" cy="13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91" name="Rectangle 904">
                <a:extLst>
                  <a:ext uri="{FF2B5EF4-FFF2-40B4-BE49-F238E27FC236}">
                    <a16:creationId xmlns:a16="http://schemas.microsoft.com/office/drawing/2014/main" id="{451139A8-7DDB-453B-AED0-74CF655C79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174"/>
                <a:ext cx="1280" cy="13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92" name="Rectangle 905">
                <a:extLst>
                  <a:ext uri="{FF2B5EF4-FFF2-40B4-BE49-F238E27FC236}">
                    <a16:creationId xmlns:a16="http://schemas.microsoft.com/office/drawing/2014/main" id="{8C9C07EF-B8EA-459A-9889-A9726A2829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187"/>
                <a:ext cx="1280" cy="13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93" name="Rectangle 906">
                <a:extLst>
                  <a:ext uri="{FF2B5EF4-FFF2-40B4-BE49-F238E27FC236}">
                    <a16:creationId xmlns:a16="http://schemas.microsoft.com/office/drawing/2014/main" id="{EB625F45-6D3A-4EB6-9E87-D526F6FCEA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200"/>
                <a:ext cx="1280" cy="13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94" name="Rectangle 907">
                <a:extLst>
                  <a:ext uri="{FF2B5EF4-FFF2-40B4-BE49-F238E27FC236}">
                    <a16:creationId xmlns:a16="http://schemas.microsoft.com/office/drawing/2014/main" id="{911A24DB-F014-408E-BCB2-3AB3EACC8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213"/>
                <a:ext cx="1280" cy="14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95" name="Rectangle 908">
                <a:extLst>
                  <a:ext uri="{FF2B5EF4-FFF2-40B4-BE49-F238E27FC236}">
                    <a16:creationId xmlns:a16="http://schemas.microsoft.com/office/drawing/2014/main" id="{DF5D5AD0-AB02-4CF9-9C60-CA53FF63C8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227"/>
                <a:ext cx="1280" cy="13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96" name="Rectangle 909">
                <a:extLst>
                  <a:ext uri="{FF2B5EF4-FFF2-40B4-BE49-F238E27FC236}">
                    <a16:creationId xmlns:a16="http://schemas.microsoft.com/office/drawing/2014/main" id="{75817055-00D8-4EE4-B75E-8A89C6CE86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240"/>
                <a:ext cx="1280" cy="12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97" name="Rectangle 910">
                <a:extLst>
                  <a:ext uri="{FF2B5EF4-FFF2-40B4-BE49-F238E27FC236}">
                    <a16:creationId xmlns:a16="http://schemas.microsoft.com/office/drawing/2014/main" id="{FFA2C46D-5554-4867-80A2-979D3EA9FE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252"/>
                <a:ext cx="1280" cy="13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98" name="Rectangle 911">
                <a:extLst>
                  <a:ext uri="{FF2B5EF4-FFF2-40B4-BE49-F238E27FC236}">
                    <a16:creationId xmlns:a16="http://schemas.microsoft.com/office/drawing/2014/main" id="{349B4F33-546B-44DC-ADDD-8CF0A2705C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265"/>
                <a:ext cx="1280" cy="14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8999" name="Rectangle 912">
                <a:extLst>
                  <a:ext uri="{FF2B5EF4-FFF2-40B4-BE49-F238E27FC236}">
                    <a16:creationId xmlns:a16="http://schemas.microsoft.com/office/drawing/2014/main" id="{0ED16468-44B2-4907-857A-367173933F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279"/>
                <a:ext cx="1280" cy="13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00" name="Rectangle 913">
                <a:extLst>
                  <a:ext uri="{FF2B5EF4-FFF2-40B4-BE49-F238E27FC236}">
                    <a16:creationId xmlns:a16="http://schemas.microsoft.com/office/drawing/2014/main" id="{7777A7CF-67BF-4830-9AAE-5B44E5E200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292"/>
                <a:ext cx="1280" cy="13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01" name="Rectangle 914">
                <a:extLst>
                  <a:ext uri="{FF2B5EF4-FFF2-40B4-BE49-F238E27FC236}">
                    <a16:creationId xmlns:a16="http://schemas.microsoft.com/office/drawing/2014/main" id="{8576E147-0EBB-4A94-863F-91FF45B83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305"/>
                <a:ext cx="1280" cy="12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02" name="Rectangle 915">
                <a:extLst>
                  <a:ext uri="{FF2B5EF4-FFF2-40B4-BE49-F238E27FC236}">
                    <a16:creationId xmlns:a16="http://schemas.microsoft.com/office/drawing/2014/main" id="{62BA2F76-D150-40CB-9892-D1B6556943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317"/>
                <a:ext cx="1280" cy="13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03" name="Rectangle 916">
                <a:extLst>
                  <a:ext uri="{FF2B5EF4-FFF2-40B4-BE49-F238E27FC236}">
                    <a16:creationId xmlns:a16="http://schemas.microsoft.com/office/drawing/2014/main" id="{CFCC0540-D4BD-449C-83B2-C1C7EEAF60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330"/>
                <a:ext cx="1280" cy="14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04" name="Rectangle 917">
                <a:extLst>
                  <a:ext uri="{FF2B5EF4-FFF2-40B4-BE49-F238E27FC236}">
                    <a16:creationId xmlns:a16="http://schemas.microsoft.com/office/drawing/2014/main" id="{C84F4CF8-4D08-4F6E-A43D-7978803869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344"/>
                <a:ext cx="1280" cy="13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05" name="Rectangle 918">
                <a:extLst>
                  <a:ext uri="{FF2B5EF4-FFF2-40B4-BE49-F238E27FC236}">
                    <a16:creationId xmlns:a16="http://schemas.microsoft.com/office/drawing/2014/main" id="{9E6A0E1F-0A13-4D3A-856D-6A4C0C4832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357"/>
                <a:ext cx="1280" cy="13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06" name="Rectangle 919">
                <a:extLst>
                  <a:ext uri="{FF2B5EF4-FFF2-40B4-BE49-F238E27FC236}">
                    <a16:creationId xmlns:a16="http://schemas.microsoft.com/office/drawing/2014/main" id="{2C24AE80-CFDD-40C5-BA77-0A83142328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370"/>
                <a:ext cx="1280" cy="12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07" name="Rectangle 920">
                <a:extLst>
                  <a:ext uri="{FF2B5EF4-FFF2-40B4-BE49-F238E27FC236}">
                    <a16:creationId xmlns:a16="http://schemas.microsoft.com/office/drawing/2014/main" id="{B9A47948-FF81-4212-A7AD-49F8C798B9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382"/>
                <a:ext cx="1280" cy="13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08" name="Rectangle 921">
                <a:extLst>
                  <a:ext uri="{FF2B5EF4-FFF2-40B4-BE49-F238E27FC236}">
                    <a16:creationId xmlns:a16="http://schemas.microsoft.com/office/drawing/2014/main" id="{BEE03409-FD33-49BD-9DBC-46488D5418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395"/>
                <a:ext cx="1280" cy="14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09" name="Rectangle 922">
                <a:extLst>
                  <a:ext uri="{FF2B5EF4-FFF2-40B4-BE49-F238E27FC236}">
                    <a16:creationId xmlns:a16="http://schemas.microsoft.com/office/drawing/2014/main" id="{098ED9E5-8EF6-4794-9102-271F5E3969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409"/>
                <a:ext cx="1280" cy="13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10" name="Rectangle 923">
                <a:extLst>
                  <a:ext uri="{FF2B5EF4-FFF2-40B4-BE49-F238E27FC236}">
                    <a16:creationId xmlns:a16="http://schemas.microsoft.com/office/drawing/2014/main" id="{A1E66CE3-19E0-47E9-AAA2-1CD5B30C02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422"/>
                <a:ext cx="1280" cy="13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11" name="Rectangle 924">
                <a:extLst>
                  <a:ext uri="{FF2B5EF4-FFF2-40B4-BE49-F238E27FC236}">
                    <a16:creationId xmlns:a16="http://schemas.microsoft.com/office/drawing/2014/main" id="{399CE884-C990-4610-A777-44B6EA3B41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435"/>
                <a:ext cx="1280" cy="13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12" name="Rectangle 925">
                <a:extLst>
                  <a:ext uri="{FF2B5EF4-FFF2-40B4-BE49-F238E27FC236}">
                    <a16:creationId xmlns:a16="http://schemas.microsoft.com/office/drawing/2014/main" id="{79372881-4494-4F3A-BDB9-9F91E045B7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448"/>
                <a:ext cx="1280" cy="13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13" name="Rectangle 926">
                <a:extLst>
                  <a:ext uri="{FF2B5EF4-FFF2-40B4-BE49-F238E27FC236}">
                    <a16:creationId xmlns:a16="http://schemas.microsoft.com/office/drawing/2014/main" id="{A36C1C18-30D4-4E2A-B3E7-A986225ED8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461"/>
                <a:ext cx="1280" cy="13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14" name="Rectangle 927">
                <a:extLst>
                  <a:ext uri="{FF2B5EF4-FFF2-40B4-BE49-F238E27FC236}">
                    <a16:creationId xmlns:a16="http://schemas.microsoft.com/office/drawing/2014/main" id="{3877DC5E-97E6-4123-90F4-36E1D0F53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474"/>
                <a:ext cx="1280" cy="13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15" name="Rectangle 928">
                <a:extLst>
                  <a:ext uri="{FF2B5EF4-FFF2-40B4-BE49-F238E27FC236}">
                    <a16:creationId xmlns:a16="http://schemas.microsoft.com/office/drawing/2014/main" id="{C368D852-0AB7-4A85-A90F-95FF820EA7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487"/>
                <a:ext cx="1280" cy="13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16" name="Rectangle 929">
                <a:extLst>
                  <a:ext uri="{FF2B5EF4-FFF2-40B4-BE49-F238E27FC236}">
                    <a16:creationId xmlns:a16="http://schemas.microsoft.com/office/drawing/2014/main" id="{568B3421-04A1-4C6F-A031-5E10555635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500"/>
                <a:ext cx="1280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17" name="Rectangle 930">
                <a:extLst>
                  <a:ext uri="{FF2B5EF4-FFF2-40B4-BE49-F238E27FC236}">
                    <a16:creationId xmlns:a16="http://schemas.microsoft.com/office/drawing/2014/main" id="{FC6C80F3-038F-4148-BC01-0EAFC6ABDD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115"/>
                <a:ext cx="1280" cy="39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18" name="Rectangle 931">
                <a:extLst>
                  <a:ext uri="{FF2B5EF4-FFF2-40B4-BE49-F238E27FC236}">
                    <a16:creationId xmlns:a16="http://schemas.microsoft.com/office/drawing/2014/main" id="{08004985-7914-4ADA-BEB8-BCA2E0988B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109"/>
                <a:ext cx="1280" cy="13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19" name="Rectangle 932">
                <a:extLst>
                  <a:ext uri="{FF2B5EF4-FFF2-40B4-BE49-F238E27FC236}">
                    <a16:creationId xmlns:a16="http://schemas.microsoft.com/office/drawing/2014/main" id="{4CB79BEE-8B17-4F00-9A9C-D73D238BD4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122"/>
                <a:ext cx="1280" cy="13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20" name="Rectangle 933">
                <a:extLst>
                  <a:ext uri="{FF2B5EF4-FFF2-40B4-BE49-F238E27FC236}">
                    <a16:creationId xmlns:a16="http://schemas.microsoft.com/office/drawing/2014/main" id="{14A91552-96F3-4554-80B5-9A6E1DEB37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135"/>
                <a:ext cx="1280" cy="13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21" name="Rectangle 934">
                <a:extLst>
                  <a:ext uri="{FF2B5EF4-FFF2-40B4-BE49-F238E27FC236}">
                    <a16:creationId xmlns:a16="http://schemas.microsoft.com/office/drawing/2014/main" id="{8AC9E081-0F11-4746-AC19-466A24ADFE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148"/>
                <a:ext cx="1280" cy="13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22" name="Rectangle 935">
                <a:extLst>
                  <a:ext uri="{FF2B5EF4-FFF2-40B4-BE49-F238E27FC236}">
                    <a16:creationId xmlns:a16="http://schemas.microsoft.com/office/drawing/2014/main" id="{547E00FD-D09C-4734-9262-768709FBB3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161"/>
                <a:ext cx="1280" cy="13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23" name="Rectangle 936">
                <a:extLst>
                  <a:ext uri="{FF2B5EF4-FFF2-40B4-BE49-F238E27FC236}">
                    <a16:creationId xmlns:a16="http://schemas.microsoft.com/office/drawing/2014/main" id="{BEC4C044-AC81-4775-B683-C22E65956D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174"/>
                <a:ext cx="1280" cy="13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24" name="Rectangle 937">
                <a:extLst>
                  <a:ext uri="{FF2B5EF4-FFF2-40B4-BE49-F238E27FC236}">
                    <a16:creationId xmlns:a16="http://schemas.microsoft.com/office/drawing/2014/main" id="{2B4C088A-EEB4-46EA-830A-E370F63851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187"/>
                <a:ext cx="1280" cy="13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25" name="Rectangle 938">
                <a:extLst>
                  <a:ext uri="{FF2B5EF4-FFF2-40B4-BE49-F238E27FC236}">
                    <a16:creationId xmlns:a16="http://schemas.microsoft.com/office/drawing/2014/main" id="{A5EABD11-0729-4CA0-9A44-058722A6AF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200"/>
                <a:ext cx="1280" cy="13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26" name="Rectangle 939">
                <a:extLst>
                  <a:ext uri="{FF2B5EF4-FFF2-40B4-BE49-F238E27FC236}">
                    <a16:creationId xmlns:a16="http://schemas.microsoft.com/office/drawing/2014/main" id="{AF3DF88C-3871-4677-ACDE-F82C5C9D86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213"/>
                <a:ext cx="1280" cy="14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27" name="Rectangle 940">
                <a:extLst>
                  <a:ext uri="{FF2B5EF4-FFF2-40B4-BE49-F238E27FC236}">
                    <a16:creationId xmlns:a16="http://schemas.microsoft.com/office/drawing/2014/main" id="{BBE6A1C4-7190-446E-8C50-10056BDCD0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227"/>
                <a:ext cx="1280" cy="13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28" name="Rectangle 941">
                <a:extLst>
                  <a:ext uri="{FF2B5EF4-FFF2-40B4-BE49-F238E27FC236}">
                    <a16:creationId xmlns:a16="http://schemas.microsoft.com/office/drawing/2014/main" id="{383D46A3-D6F7-45E8-B25A-137F126B75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240"/>
                <a:ext cx="1280" cy="12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29" name="Rectangle 942">
                <a:extLst>
                  <a:ext uri="{FF2B5EF4-FFF2-40B4-BE49-F238E27FC236}">
                    <a16:creationId xmlns:a16="http://schemas.microsoft.com/office/drawing/2014/main" id="{60584437-05B8-4A94-B1C6-EA0D087EAF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252"/>
                <a:ext cx="1280" cy="13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30" name="Rectangle 943">
                <a:extLst>
                  <a:ext uri="{FF2B5EF4-FFF2-40B4-BE49-F238E27FC236}">
                    <a16:creationId xmlns:a16="http://schemas.microsoft.com/office/drawing/2014/main" id="{4C403A70-FC78-489C-827F-1BF81BD12F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265"/>
                <a:ext cx="1280" cy="14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31" name="Rectangle 944">
                <a:extLst>
                  <a:ext uri="{FF2B5EF4-FFF2-40B4-BE49-F238E27FC236}">
                    <a16:creationId xmlns:a16="http://schemas.microsoft.com/office/drawing/2014/main" id="{20FE3DCF-9EFA-46A9-B8F0-30E4F72780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279"/>
                <a:ext cx="1280" cy="13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32" name="Rectangle 945">
                <a:extLst>
                  <a:ext uri="{FF2B5EF4-FFF2-40B4-BE49-F238E27FC236}">
                    <a16:creationId xmlns:a16="http://schemas.microsoft.com/office/drawing/2014/main" id="{B250D4FD-35BA-4EDB-8813-56DB431007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292"/>
                <a:ext cx="1280" cy="13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33" name="Rectangle 946">
                <a:extLst>
                  <a:ext uri="{FF2B5EF4-FFF2-40B4-BE49-F238E27FC236}">
                    <a16:creationId xmlns:a16="http://schemas.microsoft.com/office/drawing/2014/main" id="{61318A10-4423-49BB-BE4A-CD51789835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305"/>
                <a:ext cx="1280" cy="12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34" name="Rectangle 947">
                <a:extLst>
                  <a:ext uri="{FF2B5EF4-FFF2-40B4-BE49-F238E27FC236}">
                    <a16:creationId xmlns:a16="http://schemas.microsoft.com/office/drawing/2014/main" id="{2C8444DB-E770-4365-A161-50D95DDFFD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317"/>
                <a:ext cx="1280" cy="13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35" name="Rectangle 948">
                <a:extLst>
                  <a:ext uri="{FF2B5EF4-FFF2-40B4-BE49-F238E27FC236}">
                    <a16:creationId xmlns:a16="http://schemas.microsoft.com/office/drawing/2014/main" id="{8C1E3498-D057-4817-A75B-4555CC3B55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330"/>
                <a:ext cx="1280" cy="14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36" name="Rectangle 949">
                <a:extLst>
                  <a:ext uri="{FF2B5EF4-FFF2-40B4-BE49-F238E27FC236}">
                    <a16:creationId xmlns:a16="http://schemas.microsoft.com/office/drawing/2014/main" id="{9183D7F8-3A65-426A-A962-B02E26646E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344"/>
                <a:ext cx="1280" cy="13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37" name="Rectangle 950">
                <a:extLst>
                  <a:ext uri="{FF2B5EF4-FFF2-40B4-BE49-F238E27FC236}">
                    <a16:creationId xmlns:a16="http://schemas.microsoft.com/office/drawing/2014/main" id="{843909EC-20E3-48A1-8180-A15F0B7464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357"/>
                <a:ext cx="1280" cy="13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38" name="Rectangle 951">
                <a:extLst>
                  <a:ext uri="{FF2B5EF4-FFF2-40B4-BE49-F238E27FC236}">
                    <a16:creationId xmlns:a16="http://schemas.microsoft.com/office/drawing/2014/main" id="{D1517654-8153-44F1-9B9F-F8129E375A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370"/>
                <a:ext cx="1280" cy="12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39" name="Rectangle 952">
                <a:extLst>
                  <a:ext uri="{FF2B5EF4-FFF2-40B4-BE49-F238E27FC236}">
                    <a16:creationId xmlns:a16="http://schemas.microsoft.com/office/drawing/2014/main" id="{4BC9998A-BBCE-41AA-BF64-069BC6AF2A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382"/>
                <a:ext cx="1280" cy="13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40" name="Rectangle 953">
                <a:extLst>
                  <a:ext uri="{FF2B5EF4-FFF2-40B4-BE49-F238E27FC236}">
                    <a16:creationId xmlns:a16="http://schemas.microsoft.com/office/drawing/2014/main" id="{2E13B07A-D6DC-4174-BFF0-CCE35B36D1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395"/>
                <a:ext cx="1280" cy="14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41" name="Rectangle 954">
                <a:extLst>
                  <a:ext uri="{FF2B5EF4-FFF2-40B4-BE49-F238E27FC236}">
                    <a16:creationId xmlns:a16="http://schemas.microsoft.com/office/drawing/2014/main" id="{7FCF16E0-4FE6-460F-B0E1-2C49E5BCDA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409"/>
                <a:ext cx="1280" cy="13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42" name="Rectangle 955">
                <a:extLst>
                  <a:ext uri="{FF2B5EF4-FFF2-40B4-BE49-F238E27FC236}">
                    <a16:creationId xmlns:a16="http://schemas.microsoft.com/office/drawing/2014/main" id="{3EA9C817-9F59-4AB0-B593-80976DA620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422"/>
                <a:ext cx="1280" cy="13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43" name="Rectangle 956">
                <a:extLst>
                  <a:ext uri="{FF2B5EF4-FFF2-40B4-BE49-F238E27FC236}">
                    <a16:creationId xmlns:a16="http://schemas.microsoft.com/office/drawing/2014/main" id="{4D65625E-94DC-4657-A593-671C2EAEC1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435"/>
                <a:ext cx="1280" cy="13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44" name="Rectangle 957">
                <a:extLst>
                  <a:ext uri="{FF2B5EF4-FFF2-40B4-BE49-F238E27FC236}">
                    <a16:creationId xmlns:a16="http://schemas.microsoft.com/office/drawing/2014/main" id="{C1258E0B-291F-4AE9-BE73-78E9803E38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448"/>
                <a:ext cx="1280" cy="13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45" name="Rectangle 958">
                <a:extLst>
                  <a:ext uri="{FF2B5EF4-FFF2-40B4-BE49-F238E27FC236}">
                    <a16:creationId xmlns:a16="http://schemas.microsoft.com/office/drawing/2014/main" id="{824DCF2D-9F82-4C07-8DBF-31BDB180C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461"/>
                <a:ext cx="1280" cy="13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46" name="Rectangle 959">
                <a:extLst>
                  <a:ext uri="{FF2B5EF4-FFF2-40B4-BE49-F238E27FC236}">
                    <a16:creationId xmlns:a16="http://schemas.microsoft.com/office/drawing/2014/main" id="{D3B1A244-077B-412B-A618-C4932B2D66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474"/>
                <a:ext cx="1280" cy="13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47" name="Rectangle 960">
                <a:extLst>
                  <a:ext uri="{FF2B5EF4-FFF2-40B4-BE49-F238E27FC236}">
                    <a16:creationId xmlns:a16="http://schemas.microsoft.com/office/drawing/2014/main" id="{350AB6BC-1C33-42C7-9AAB-F122782D87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487"/>
                <a:ext cx="1280" cy="13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48" name="Rectangle 961">
                <a:extLst>
                  <a:ext uri="{FF2B5EF4-FFF2-40B4-BE49-F238E27FC236}">
                    <a16:creationId xmlns:a16="http://schemas.microsoft.com/office/drawing/2014/main" id="{E63E4A0D-6462-46E1-AE48-A7977EB81D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4" y="3500"/>
                <a:ext cx="1280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49" name="Rectangle 962">
                <a:extLst>
                  <a:ext uri="{FF2B5EF4-FFF2-40B4-BE49-F238E27FC236}">
                    <a16:creationId xmlns:a16="http://schemas.microsoft.com/office/drawing/2014/main" id="{6EC2A657-CF6C-4005-AB5A-05AA1B9569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500"/>
                <a:ext cx="1659" cy="13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50" name="Rectangle 963">
                <a:extLst>
                  <a:ext uri="{FF2B5EF4-FFF2-40B4-BE49-F238E27FC236}">
                    <a16:creationId xmlns:a16="http://schemas.microsoft.com/office/drawing/2014/main" id="{7C151FF3-5CED-4A9E-B723-99BC99FF61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513"/>
                <a:ext cx="1659" cy="14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51" name="Rectangle 964">
                <a:extLst>
                  <a:ext uri="{FF2B5EF4-FFF2-40B4-BE49-F238E27FC236}">
                    <a16:creationId xmlns:a16="http://schemas.microsoft.com/office/drawing/2014/main" id="{90DE5FF5-19E7-44E4-A4C8-00BDCCF88D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527"/>
                <a:ext cx="1659" cy="13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52" name="Rectangle 965">
                <a:extLst>
                  <a:ext uri="{FF2B5EF4-FFF2-40B4-BE49-F238E27FC236}">
                    <a16:creationId xmlns:a16="http://schemas.microsoft.com/office/drawing/2014/main" id="{9179ADFC-47B3-40F0-9369-2CAEA18488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540"/>
                <a:ext cx="1659" cy="14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53" name="Rectangle 966">
                <a:extLst>
                  <a:ext uri="{FF2B5EF4-FFF2-40B4-BE49-F238E27FC236}">
                    <a16:creationId xmlns:a16="http://schemas.microsoft.com/office/drawing/2014/main" id="{36F26EDC-B432-4ADE-AECF-9035AA9538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554"/>
                <a:ext cx="1659" cy="13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54" name="Rectangle 967">
                <a:extLst>
                  <a:ext uri="{FF2B5EF4-FFF2-40B4-BE49-F238E27FC236}">
                    <a16:creationId xmlns:a16="http://schemas.microsoft.com/office/drawing/2014/main" id="{7C2759EF-EDD4-4B5E-90DB-CCACCD2EA2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567"/>
                <a:ext cx="1659" cy="14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55" name="Rectangle 968">
                <a:extLst>
                  <a:ext uri="{FF2B5EF4-FFF2-40B4-BE49-F238E27FC236}">
                    <a16:creationId xmlns:a16="http://schemas.microsoft.com/office/drawing/2014/main" id="{3FD27B2A-89B7-4D6E-8D3E-913F44D202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581"/>
                <a:ext cx="1659" cy="13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56" name="Rectangle 969">
                <a:extLst>
                  <a:ext uri="{FF2B5EF4-FFF2-40B4-BE49-F238E27FC236}">
                    <a16:creationId xmlns:a16="http://schemas.microsoft.com/office/drawing/2014/main" id="{FD9E1E1F-2A68-4B08-AA03-91A0ABF51C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594"/>
                <a:ext cx="1659" cy="14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57" name="Rectangle 970">
                <a:extLst>
                  <a:ext uri="{FF2B5EF4-FFF2-40B4-BE49-F238E27FC236}">
                    <a16:creationId xmlns:a16="http://schemas.microsoft.com/office/drawing/2014/main" id="{8C983C57-02D4-42D0-9054-D1EC1148BB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608"/>
                <a:ext cx="1659" cy="13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58" name="Rectangle 971">
                <a:extLst>
                  <a:ext uri="{FF2B5EF4-FFF2-40B4-BE49-F238E27FC236}">
                    <a16:creationId xmlns:a16="http://schemas.microsoft.com/office/drawing/2014/main" id="{422F59E0-B995-4ADC-9856-846E6CA416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621"/>
                <a:ext cx="1659" cy="13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59" name="Rectangle 972">
                <a:extLst>
                  <a:ext uri="{FF2B5EF4-FFF2-40B4-BE49-F238E27FC236}">
                    <a16:creationId xmlns:a16="http://schemas.microsoft.com/office/drawing/2014/main" id="{DF1B9041-0685-438D-ADEF-E04AF83D00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634"/>
                <a:ext cx="1659" cy="14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60" name="Rectangle 973">
                <a:extLst>
                  <a:ext uri="{FF2B5EF4-FFF2-40B4-BE49-F238E27FC236}">
                    <a16:creationId xmlns:a16="http://schemas.microsoft.com/office/drawing/2014/main" id="{3F197FED-335A-4210-ADB6-24DA3BDA16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648"/>
                <a:ext cx="1659" cy="13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61" name="Rectangle 974">
                <a:extLst>
                  <a:ext uri="{FF2B5EF4-FFF2-40B4-BE49-F238E27FC236}">
                    <a16:creationId xmlns:a16="http://schemas.microsoft.com/office/drawing/2014/main" id="{635B3975-3C43-4FAF-B4F9-5C82107A1D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661"/>
                <a:ext cx="1659" cy="14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62" name="Rectangle 975">
                <a:extLst>
                  <a:ext uri="{FF2B5EF4-FFF2-40B4-BE49-F238E27FC236}">
                    <a16:creationId xmlns:a16="http://schemas.microsoft.com/office/drawing/2014/main" id="{E075644D-C828-44E6-B473-FCF98AD783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675"/>
                <a:ext cx="1659" cy="13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63" name="Rectangle 976">
                <a:extLst>
                  <a:ext uri="{FF2B5EF4-FFF2-40B4-BE49-F238E27FC236}">
                    <a16:creationId xmlns:a16="http://schemas.microsoft.com/office/drawing/2014/main" id="{137FDE91-C9C5-4A09-B187-39FB56976D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688"/>
                <a:ext cx="1659" cy="14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64" name="Rectangle 977">
                <a:extLst>
                  <a:ext uri="{FF2B5EF4-FFF2-40B4-BE49-F238E27FC236}">
                    <a16:creationId xmlns:a16="http://schemas.microsoft.com/office/drawing/2014/main" id="{A5950B57-941E-486B-820B-2E9658295D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702"/>
                <a:ext cx="1659" cy="13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65" name="Rectangle 978">
                <a:extLst>
                  <a:ext uri="{FF2B5EF4-FFF2-40B4-BE49-F238E27FC236}">
                    <a16:creationId xmlns:a16="http://schemas.microsoft.com/office/drawing/2014/main" id="{A3B0D8F9-2DBA-469C-9EA3-B9E212257A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715"/>
                <a:ext cx="1659" cy="13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66" name="Rectangle 979">
                <a:extLst>
                  <a:ext uri="{FF2B5EF4-FFF2-40B4-BE49-F238E27FC236}">
                    <a16:creationId xmlns:a16="http://schemas.microsoft.com/office/drawing/2014/main" id="{49682776-7CD5-49D0-AB46-8BB53EE360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728"/>
                <a:ext cx="1659" cy="14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67" name="Rectangle 980">
                <a:extLst>
                  <a:ext uri="{FF2B5EF4-FFF2-40B4-BE49-F238E27FC236}">
                    <a16:creationId xmlns:a16="http://schemas.microsoft.com/office/drawing/2014/main" id="{017CE1D8-23DC-41D4-BF94-A063302F3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742"/>
                <a:ext cx="1659" cy="13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68" name="Rectangle 981">
                <a:extLst>
                  <a:ext uri="{FF2B5EF4-FFF2-40B4-BE49-F238E27FC236}">
                    <a16:creationId xmlns:a16="http://schemas.microsoft.com/office/drawing/2014/main" id="{B92D9BD5-C4A6-4F60-8DCC-F35D14C7DE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755"/>
                <a:ext cx="1659" cy="13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69" name="Rectangle 982">
                <a:extLst>
                  <a:ext uri="{FF2B5EF4-FFF2-40B4-BE49-F238E27FC236}">
                    <a16:creationId xmlns:a16="http://schemas.microsoft.com/office/drawing/2014/main" id="{96F549AE-C75C-45F5-8C01-7DB44C386F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768"/>
                <a:ext cx="1659" cy="14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70" name="Rectangle 983">
                <a:extLst>
                  <a:ext uri="{FF2B5EF4-FFF2-40B4-BE49-F238E27FC236}">
                    <a16:creationId xmlns:a16="http://schemas.microsoft.com/office/drawing/2014/main" id="{5C446202-FE74-4399-BC9C-AD45903503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782"/>
                <a:ext cx="1659" cy="13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71" name="Rectangle 984">
                <a:extLst>
                  <a:ext uri="{FF2B5EF4-FFF2-40B4-BE49-F238E27FC236}">
                    <a16:creationId xmlns:a16="http://schemas.microsoft.com/office/drawing/2014/main" id="{DCF498FC-756B-481E-A6A4-52B6680021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795"/>
                <a:ext cx="1659" cy="14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72" name="Rectangle 985">
                <a:extLst>
                  <a:ext uri="{FF2B5EF4-FFF2-40B4-BE49-F238E27FC236}">
                    <a16:creationId xmlns:a16="http://schemas.microsoft.com/office/drawing/2014/main" id="{F210306B-D9C2-4227-9A41-E7E0493BC3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809"/>
                <a:ext cx="1659" cy="13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73" name="Rectangle 986">
                <a:extLst>
                  <a:ext uri="{FF2B5EF4-FFF2-40B4-BE49-F238E27FC236}">
                    <a16:creationId xmlns:a16="http://schemas.microsoft.com/office/drawing/2014/main" id="{6E6FC96D-95D3-4B04-A114-71F76B6021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822"/>
                <a:ext cx="1659" cy="14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74" name="Rectangle 987">
                <a:extLst>
                  <a:ext uri="{FF2B5EF4-FFF2-40B4-BE49-F238E27FC236}">
                    <a16:creationId xmlns:a16="http://schemas.microsoft.com/office/drawing/2014/main" id="{B3A917AF-2A65-418B-A81F-8973F746E4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836"/>
                <a:ext cx="1659" cy="13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75" name="Rectangle 988">
                <a:extLst>
                  <a:ext uri="{FF2B5EF4-FFF2-40B4-BE49-F238E27FC236}">
                    <a16:creationId xmlns:a16="http://schemas.microsoft.com/office/drawing/2014/main" id="{486EDE68-6E88-4BA8-B601-896552F97C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849"/>
                <a:ext cx="1659" cy="13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76" name="Rectangle 989">
                <a:extLst>
                  <a:ext uri="{FF2B5EF4-FFF2-40B4-BE49-F238E27FC236}">
                    <a16:creationId xmlns:a16="http://schemas.microsoft.com/office/drawing/2014/main" id="{F9CCF0A0-A4AD-407A-8582-3BE4C440DD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862"/>
                <a:ext cx="1659" cy="14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77" name="Rectangle 990">
                <a:extLst>
                  <a:ext uri="{FF2B5EF4-FFF2-40B4-BE49-F238E27FC236}">
                    <a16:creationId xmlns:a16="http://schemas.microsoft.com/office/drawing/2014/main" id="{F1B7BFA7-4F76-4601-AFBC-BB8C4D5874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876"/>
                <a:ext cx="1659" cy="13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78" name="Rectangle 991">
                <a:extLst>
                  <a:ext uri="{FF2B5EF4-FFF2-40B4-BE49-F238E27FC236}">
                    <a16:creationId xmlns:a16="http://schemas.microsoft.com/office/drawing/2014/main" id="{E28AF7F9-C57E-4F04-8670-68626BCF6E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889"/>
                <a:ext cx="1659" cy="14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79" name="Rectangle 992">
                <a:extLst>
                  <a:ext uri="{FF2B5EF4-FFF2-40B4-BE49-F238E27FC236}">
                    <a16:creationId xmlns:a16="http://schemas.microsoft.com/office/drawing/2014/main" id="{EEDF2E76-ED79-48C7-9F65-3AAB83F0AE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903"/>
                <a:ext cx="1659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80" name="Rectangle 993">
                <a:extLst>
                  <a:ext uri="{FF2B5EF4-FFF2-40B4-BE49-F238E27FC236}">
                    <a16:creationId xmlns:a16="http://schemas.microsoft.com/office/drawing/2014/main" id="{53AE5C1F-B575-4968-97DC-07324B11C8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507"/>
                <a:ext cx="1659" cy="40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81" name="Rectangle 994">
                <a:extLst>
                  <a:ext uri="{FF2B5EF4-FFF2-40B4-BE49-F238E27FC236}">
                    <a16:creationId xmlns:a16="http://schemas.microsoft.com/office/drawing/2014/main" id="{6CB32A00-C328-4B3D-B027-9AB451263B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500"/>
                <a:ext cx="1659" cy="13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82" name="Rectangle 995">
                <a:extLst>
                  <a:ext uri="{FF2B5EF4-FFF2-40B4-BE49-F238E27FC236}">
                    <a16:creationId xmlns:a16="http://schemas.microsoft.com/office/drawing/2014/main" id="{D67FDCBD-16D7-42C1-A5CC-FE6D8E63AE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513"/>
                <a:ext cx="1659" cy="14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83" name="Rectangle 996">
                <a:extLst>
                  <a:ext uri="{FF2B5EF4-FFF2-40B4-BE49-F238E27FC236}">
                    <a16:creationId xmlns:a16="http://schemas.microsoft.com/office/drawing/2014/main" id="{8A976AEA-F9B1-41AF-AC65-56AC00095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527"/>
                <a:ext cx="1659" cy="13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84" name="Rectangle 997">
                <a:extLst>
                  <a:ext uri="{FF2B5EF4-FFF2-40B4-BE49-F238E27FC236}">
                    <a16:creationId xmlns:a16="http://schemas.microsoft.com/office/drawing/2014/main" id="{DBA76137-834D-4A44-9B8B-A489740423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540"/>
                <a:ext cx="1659" cy="14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85" name="Rectangle 998">
                <a:extLst>
                  <a:ext uri="{FF2B5EF4-FFF2-40B4-BE49-F238E27FC236}">
                    <a16:creationId xmlns:a16="http://schemas.microsoft.com/office/drawing/2014/main" id="{1E0A9559-9E74-4751-90BA-5A976DABEF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554"/>
                <a:ext cx="1659" cy="13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86" name="Rectangle 999">
                <a:extLst>
                  <a:ext uri="{FF2B5EF4-FFF2-40B4-BE49-F238E27FC236}">
                    <a16:creationId xmlns:a16="http://schemas.microsoft.com/office/drawing/2014/main" id="{46C53007-B6B5-4D1D-9C47-31BD681E5A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567"/>
                <a:ext cx="1659" cy="14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87" name="Rectangle 1000">
                <a:extLst>
                  <a:ext uri="{FF2B5EF4-FFF2-40B4-BE49-F238E27FC236}">
                    <a16:creationId xmlns:a16="http://schemas.microsoft.com/office/drawing/2014/main" id="{564E6AC8-8572-41EE-94B7-A7A88A7C60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581"/>
                <a:ext cx="1659" cy="13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88" name="Rectangle 1001">
                <a:extLst>
                  <a:ext uri="{FF2B5EF4-FFF2-40B4-BE49-F238E27FC236}">
                    <a16:creationId xmlns:a16="http://schemas.microsoft.com/office/drawing/2014/main" id="{606E190E-D8FE-4491-9235-AE9FA79E0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594"/>
                <a:ext cx="1659" cy="14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89" name="Rectangle 1002">
                <a:extLst>
                  <a:ext uri="{FF2B5EF4-FFF2-40B4-BE49-F238E27FC236}">
                    <a16:creationId xmlns:a16="http://schemas.microsoft.com/office/drawing/2014/main" id="{612D1472-5C3C-4DA1-92C9-DC5F594319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608"/>
                <a:ext cx="1659" cy="13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90" name="Rectangle 1003">
                <a:extLst>
                  <a:ext uri="{FF2B5EF4-FFF2-40B4-BE49-F238E27FC236}">
                    <a16:creationId xmlns:a16="http://schemas.microsoft.com/office/drawing/2014/main" id="{BF25BDA5-11CB-4A2A-8E88-A3EC9DB27D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621"/>
                <a:ext cx="1659" cy="13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91" name="Rectangle 1004">
                <a:extLst>
                  <a:ext uri="{FF2B5EF4-FFF2-40B4-BE49-F238E27FC236}">
                    <a16:creationId xmlns:a16="http://schemas.microsoft.com/office/drawing/2014/main" id="{D406CB41-A1F2-4519-BFEC-3180367023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634"/>
                <a:ext cx="1659" cy="14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92" name="Rectangle 1005">
                <a:extLst>
                  <a:ext uri="{FF2B5EF4-FFF2-40B4-BE49-F238E27FC236}">
                    <a16:creationId xmlns:a16="http://schemas.microsoft.com/office/drawing/2014/main" id="{F147C5FE-C01B-46B8-BF14-571493D24D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648"/>
                <a:ext cx="1659" cy="13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93" name="Rectangle 1006">
                <a:extLst>
                  <a:ext uri="{FF2B5EF4-FFF2-40B4-BE49-F238E27FC236}">
                    <a16:creationId xmlns:a16="http://schemas.microsoft.com/office/drawing/2014/main" id="{4064E01C-35B4-4AD2-8EE4-C0A75A9F60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661"/>
                <a:ext cx="1659" cy="14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94" name="Rectangle 1007">
                <a:extLst>
                  <a:ext uri="{FF2B5EF4-FFF2-40B4-BE49-F238E27FC236}">
                    <a16:creationId xmlns:a16="http://schemas.microsoft.com/office/drawing/2014/main" id="{D11A7515-5F57-49CD-A011-86D1AE621C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675"/>
                <a:ext cx="1659" cy="13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95" name="Rectangle 1008">
                <a:extLst>
                  <a:ext uri="{FF2B5EF4-FFF2-40B4-BE49-F238E27FC236}">
                    <a16:creationId xmlns:a16="http://schemas.microsoft.com/office/drawing/2014/main" id="{2DACF9D0-6624-4060-A649-B562EE67BA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688"/>
                <a:ext cx="1659" cy="14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96" name="Rectangle 1009">
                <a:extLst>
                  <a:ext uri="{FF2B5EF4-FFF2-40B4-BE49-F238E27FC236}">
                    <a16:creationId xmlns:a16="http://schemas.microsoft.com/office/drawing/2014/main" id="{0F095FEA-D05A-4F7F-94E9-06965B3CEE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702"/>
                <a:ext cx="1659" cy="13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97" name="Rectangle 1010">
                <a:extLst>
                  <a:ext uri="{FF2B5EF4-FFF2-40B4-BE49-F238E27FC236}">
                    <a16:creationId xmlns:a16="http://schemas.microsoft.com/office/drawing/2014/main" id="{3CE9FC56-9E9C-4EF2-A566-F70F18B795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715"/>
                <a:ext cx="1659" cy="13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9098" name="Rectangle 1011">
                <a:extLst>
                  <a:ext uri="{FF2B5EF4-FFF2-40B4-BE49-F238E27FC236}">
                    <a16:creationId xmlns:a16="http://schemas.microsoft.com/office/drawing/2014/main" id="{3F35AAD6-AAA5-4EF7-A1CB-421A483A03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728"/>
                <a:ext cx="1659" cy="14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 algn="r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158733" name="Rectangle 1012">
              <a:extLst>
                <a:ext uri="{FF2B5EF4-FFF2-40B4-BE49-F238E27FC236}">
                  <a16:creationId xmlns:a16="http://schemas.microsoft.com/office/drawing/2014/main" id="{2738D3D9-96C0-42D0-861C-1D43DA6B16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" y="3742"/>
              <a:ext cx="1659" cy="13"/>
            </a:xfrm>
            <a:prstGeom prst="rect">
              <a:avLst/>
            </a:prstGeom>
            <a:solidFill>
              <a:srgbClr val="003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34" name="Rectangle 1013">
              <a:extLst>
                <a:ext uri="{FF2B5EF4-FFF2-40B4-BE49-F238E27FC236}">
                  <a16:creationId xmlns:a16="http://schemas.microsoft.com/office/drawing/2014/main" id="{DA4F6435-958E-4619-94AD-30856A663E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" y="3755"/>
              <a:ext cx="1659" cy="13"/>
            </a:xfrm>
            <a:prstGeom prst="rect">
              <a:avLst/>
            </a:prstGeom>
            <a:solidFill>
              <a:srgbClr val="003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35" name="Rectangle 1014">
              <a:extLst>
                <a:ext uri="{FF2B5EF4-FFF2-40B4-BE49-F238E27FC236}">
                  <a16:creationId xmlns:a16="http://schemas.microsoft.com/office/drawing/2014/main" id="{F2E1780F-9F85-4365-B15C-A696B5DB44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" y="3768"/>
              <a:ext cx="1659" cy="14"/>
            </a:xfrm>
            <a:prstGeom prst="rect">
              <a:avLst/>
            </a:prstGeom>
            <a:solidFill>
              <a:srgbClr val="003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36" name="Rectangle 1015">
              <a:extLst>
                <a:ext uri="{FF2B5EF4-FFF2-40B4-BE49-F238E27FC236}">
                  <a16:creationId xmlns:a16="http://schemas.microsoft.com/office/drawing/2014/main" id="{E8B5D247-251C-4269-8889-8E1A7437D0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" y="3782"/>
              <a:ext cx="1659" cy="13"/>
            </a:xfrm>
            <a:prstGeom prst="rect">
              <a:avLst/>
            </a:prstGeom>
            <a:solidFill>
              <a:srgbClr val="002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37" name="Rectangle 1016">
              <a:extLst>
                <a:ext uri="{FF2B5EF4-FFF2-40B4-BE49-F238E27FC236}">
                  <a16:creationId xmlns:a16="http://schemas.microsoft.com/office/drawing/2014/main" id="{81480C07-0DA8-4D08-86F7-291353B1D7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" y="3795"/>
              <a:ext cx="1659" cy="14"/>
            </a:xfrm>
            <a:prstGeom prst="rect">
              <a:avLst/>
            </a:prstGeom>
            <a:solidFill>
              <a:srgbClr val="002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38" name="Rectangle 1017">
              <a:extLst>
                <a:ext uri="{FF2B5EF4-FFF2-40B4-BE49-F238E27FC236}">
                  <a16:creationId xmlns:a16="http://schemas.microsoft.com/office/drawing/2014/main" id="{7D3FCC07-0076-4891-961B-728BE41393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" y="3809"/>
              <a:ext cx="1659" cy="13"/>
            </a:xfrm>
            <a:prstGeom prst="rect">
              <a:avLst/>
            </a:prstGeom>
            <a:solidFill>
              <a:srgbClr val="002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39" name="Rectangle 1018">
              <a:extLst>
                <a:ext uri="{FF2B5EF4-FFF2-40B4-BE49-F238E27FC236}">
                  <a16:creationId xmlns:a16="http://schemas.microsoft.com/office/drawing/2014/main" id="{9EFEB9C5-2444-42A3-AD14-08998E142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" y="3822"/>
              <a:ext cx="1659" cy="14"/>
            </a:xfrm>
            <a:prstGeom prst="rect">
              <a:avLst/>
            </a:prstGeom>
            <a:solidFill>
              <a:srgbClr val="001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40" name="Rectangle 1019">
              <a:extLst>
                <a:ext uri="{FF2B5EF4-FFF2-40B4-BE49-F238E27FC236}">
                  <a16:creationId xmlns:a16="http://schemas.microsoft.com/office/drawing/2014/main" id="{6B18352B-EE4C-42D6-B8F8-C19074305D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" y="3836"/>
              <a:ext cx="1659" cy="13"/>
            </a:xfrm>
            <a:prstGeom prst="rect">
              <a:avLst/>
            </a:prstGeom>
            <a:solidFill>
              <a:srgbClr val="001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41" name="Rectangle 1020">
              <a:extLst>
                <a:ext uri="{FF2B5EF4-FFF2-40B4-BE49-F238E27FC236}">
                  <a16:creationId xmlns:a16="http://schemas.microsoft.com/office/drawing/2014/main" id="{20F8BA76-B945-4D3E-8115-AA0E85FC5E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" y="3849"/>
              <a:ext cx="1659" cy="13"/>
            </a:xfrm>
            <a:prstGeom prst="rect">
              <a:avLst/>
            </a:prstGeom>
            <a:solidFill>
              <a:srgbClr val="001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42" name="Rectangle 1021">
              <a:extLst>
                <a:ext uri="{FF2B5EF4-FFF2-40B4-BE49-F238E27FC236}">
                  <a16:creationId xmlns:a16="http://schemas.microsoft.com/office/drawing/2014/main" id="{11386919-DBA3-49C4-BB39-753B339B8C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" y="3862"/>
              <a:ext cx="1659" cy="14"/>
            </a:xfrm>
            <a:prstGeom prst="rect">
              <a:avLst/>
            </a:prstGeom>
            <a:solidFill>
              <a:srgbClr val="000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43" name="Rectangle 1022">
              <a:extLst>
                <a:ext uri="{FF2B5EF4-FFF2-40B4-BE49-F238E27FC236}">
                  <a16:creationId xmlns:a16="http://schemas.microsoft.com/office/drawing/2014/main" id="{AF25B6F8-EEBE-4ABB-A2AF-613921CDF2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" y="3876"/>
              <a:ext cx="1659" cy="13"/>
            </a:xfrm>
            <a:prstGeom prst="rect">
              <a:avLst/>
            </a:prstGeom>
            <a:solidFill>
              <a:srgbClr val="000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44" name="Rectangle 1023">
              <a:extLst>
                <a:ext uri="{FF2B5EF4-FFF2-40B4-BE49-F238E27FC236}">
                  <a16:creationId xmlns:a16="http://schemas.microsoft.com/office/drawing/2014/main" id="{6667043A-1909-482D-9DC5-6D2027E155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" y="3889"/>
              <a:ext cx="1659" cy="14"/>
            </a:xfrm>
            <a:prstGeom prst="rect">
              <a:avLst/>
            </a:prstGeom>
            <a:solidFill>
              <a:srgbClr val="000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45" name="Rectangle 1024">
              <a:extLst>
                <a:ext uri="{FF2B5EF4-FFF2-40B4-BE49-F238E27FC236}">
                  <a16:creationId xmlns:a16="http://schemas.microsoft.com/office/drawing/2014/main" id="{79BD4CD4-BDB7-4449-82C7-69E91CD62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" y="3903"/>
              <a:ext cx="1659" cy="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46" name="Rectangle 1025">
              <a:extLst>
                <a:ext uri="{FF2B5EF4-FFF2-40B4-BE49-F238E27FC236}">
                  <a16:creationId xmlns:a16="http://schemas.microsoft.com/office/drawing/2014/main" id="{6B59CA7C-6523-4DA3-B416-A622D7A7F2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500"/>
              <a:ext cx="2203" cy="13"/>
            </a:xfrm>
            <a:prstGeom prst="rect">
              <a:avLst/>
            </a:prstGeom>
            <a:solidFill>
              <a:srgbClr val="008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47" name="Rectangle 1026">
              <a:extLst>
                <a:ext uri="{FF2B5EF4-FFF2-40B4-BE49-F238E27FC236}">
                  <a16:creationId xmlns:a16="http://schemas.microsoft.com/office/drawing/2014/main" id="{5B9253AC-E071-4F40-A9F7-AA55723C39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513"/>
              <a:ext cx="2203" cy="14"/>
            </a:xfrm>
            <a:prstGeom prst="rect">
              <a:avLst/>
            </a:prstGeom>
            <a:solidFill>
              <a:srgbClr val="00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48" name="Rectangle 1027">
              <a:extLst>
                <a:ext uri="{FF2B5EF4-FFF2-40B4-BE49-F238E27FC236}">
                  <a16:creationId xmlns:a16="http://schemas.microsoft.com/office/drawing/2014/main" id="{79EDF848-A4C2-4E46-BF00-C4B6ED9097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527"/>
              <a:ext cx="2203" cy="13"/>
            </a:xfrm>
            <a:prstGeom prst="rect">
              <a:avLst/>
            </a:prstGeom>
            <a:solidFill>
              <a:srgbClr val="008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49" name="Rectangle 1028">
              <a:extLst>
                <a:ext uri="{FF2B5EF4-FFF2-40B4-BE49-F238E27FC236}">
                  <a16:creationId xmlns:a16="http://schemas.microsoft.com/office/drawing/2014/main" id="{AA01F409-7EC8-484A-915E-D4738F5544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540"/>
              <a:ext cx="2203" cy="14"/>
            </a:xfrm>
            <a:prstGeom prst="rect">
              <a:avLst/>
            </a:prstGeom>
            <a:solidFill>
              <a:srgbClr val="008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50" name="Rectangle 1029">
              <a:extLst>
                <a:ext uri="{FF2B5EF4-FFF2-40B4-BE49-F238E27FC236}">
                  <a16:creationId xmlns:a16="http://schemas.microsoft.com/office/drawing/2014/main" id="{B8AE2A87-D9CA-47B0-B39E-ACDF0AC6FC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554"/>
              <a:ext cx="2203" cy="13"/>
            </a:xfrm>
            <a:prstGeom prst="rect">
              <a:avLst/>
            </a:prstGeom>
            <a:solidFill>
              <a:srgbClr val="007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51" name="Rectangle 1030">
              <a:extLst>
                <a:ext uri="{FF2B5EF4-FFF2-40B4-BE49-F238E27FC236}">
                  <a16:creationId xmlns:a16="http://schemas.microsoft.com/office/drawing/2014/main" id="{8FB94D7D-075F-4CC2-A8ED-0B8D8E810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567"/>
              <a:ext cx="2203" cy="14"/>
            </a:xfrm>
            <a:prstGeom prst="rect">
              <a:avLst/>
            </a:prstGeom>
            <a:solidFill>
              <a:srgbClr val="00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52" name="Rectangle 1031">
              <a:extLst>
                <a:ext uri="{FF2B5EF4-FFF2-40B4-BE49-F238E27FC236}">
                  <a16:creationId xmlns:a16="http://schemas.microsoft.com/office/drawing/2014/main" id="{20639705-EDB4-477A-B215-62D5C01E45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581"/>
              <a:ext cx="2203" cy="13"/>
            </a:xfrm>
            <a:prstGeom prst="rect">
              <a:avLst/>
            </a:prstGeom>
            <a:solidFill>
              <a:srgbClr val="007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53" name="Rectangle 1032">
              <a:extLst>
                <a:ext uri="{FF2B5EF4-FFF2-40B4-BE49-F238E27FC236}">
                  <a16:creationId xmlns:a16="http://schemas.microsoft.com/office/drawing/2014/main" id="{0FFFB01B-6C6E-4AD7-B95C-F69B72776F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594"/>
              <a:ext cx="2203" cy="14"/>
            </a:xfrm>
            <a:prstGeom prst="rect">
              <a:avLst/>
            </a:prstGeom>
            <a:solidFill>
              <a:srgbClr val="006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54" name="Rectangle 1033">
              <a:extLst>
                <a:ext uri="{FF2B5EF4-FFF2-40B4-BE49-F238E27FC236}">
                  <a16:creationId xmlns:a16="http://schemas.microsoft.com/office/drawing/2014/main" id="{C66634C5-9FE2-4052-8AB0-629D783B3B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608"/>
              <a:ext cx="2203" cy="13"/>
            </a:xfrm>
            <a:prstGeom prst="rect">
              <a:avLst/>
            </a:prstGeom>
            <a:solidFill>
              <a:srgbClr val="006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55" name="Rectangle 1034">
              <a:extLst>
                <a:ext uri="{FF2B5EF4-FFF2-40B4-BE49-F238E27FC236}">
                  <a16:creationId xmlns:a16="http://schemas.microsoft.com/office/drawing/2014/main" id="{F03933A3-2894-4F03-82C5-07B45F29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621"/>
              <a:ext cx="2203" cy="13"/>
            </a:xfrm>
            <a:prstGeom prst="rect">
              <a:avLst/>
            </a:prstGeom>
            <a:solidFill>
              <a:srgbClr val="006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56" name="Rectangle 1035">
              <a:extLst>
                <a:ext uri="{FF2B5EF4-FFF2-40B4-BE49-F238E27FC236}">
                  <a16:creationId xmlns:a16="http://schemas.microsoft.com/office/drawing/2014/main" id="{4DE61C65-B456-4694-A87C-FFE71B8A98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634"/>
              <a:ext cx="2203" cy="14"/>
            </a:xfrm>
            <a:prstGeom prst="rect">
              <a:avLst/>
            </a:prstGeom>
            <a:solidFill>
              <a:srgbClr val="0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57" name="Rectangle 1036">
              <a:extLst>
                <a:ext uri="{FF2B5EF4-FFF2-40B4-BE49-F238E27FC236}">
                  <a16:creationId xmlns:a16="http://schemas.microsoft.com/office/drawing/2014/main" id="{A18174EB-596E-4CD0-929F-666C919319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648"/>
              <a:ext cx="2203" cy="13"/>
            </a:xfrm>
            <a:prstGeom prst="rect">
              <a:avLst/>
            </a:prstGeom>
            <a:solidFill>
              <a:srgbClr val="005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58" name="Rectangle 1037">
              <a:extLst>
                <a:ext uri="{FF2B5EF4-FFF2-40B4-BE49-F238E27FC236}">
                  <a16:creationId xmlns:a16="http://schemas.microsoft.com/office/drawing/2014/main" id="{2CC60C94-A462-450D-B550-586884A8AE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661"/>
              <a:ext cx="2203" cy="14"/>
            </a:xfrm>
            <a:prstGeom prst="rect">
              <a:avLst/>
            </a:prstGeom>
            <a:solidFill>
              <a:srgbClr val="00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59" name="Rectangle 1038">
              <a:extLst>
                <a:ext uri="{FF2B5EF4-FFF2-40B4-BE49-F238E27FC236}">
                  <a16:creationId xmlns:a16="http://schemas.microsoft.com/office/drawing/2014/main" id="{43359546-7AC4-411A-9BFD-CB19D3D493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675"/>
              <a:ext cx="2203" cy="13"/>
            </a:xfrm>
            <a:prstGeom prst="rect">
              <a:avLst/>
            </a:prstGeom>
            <a:solidFill>
              <a:srgbClr val="00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60" name="Rectangle 1039">
              <a:extLst>
                <a:ext uri="{FF2B5EF4-FFF2-40B4-BE49-F238E27FC236}">
                  <a16:creationId xmlns:a16="http://schemas.microsoft.com/office/drawing/2014/main" id="{4C0112A4-0E64-48A0-A933-7C52E0BB80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688"/>
              <a:ext cx="2203" cy="14"/>
            </a:xfrm>
            <a:prstGeom prst="rect">
              <a:avLst/>
            </a:prstGeom>
            <a:solidFill>
              <a:srgbClr val="00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61" name="Rectangle 1040">
              <a:extLst>
                <a:ext uri="{FF2B5EF4-FFF2-40B4-BE49-F238E27FC236}">
                  <a16:creationId xmlns:a16="http://schemas.microsoft.com/office/drawing/2014/main" id="{AD72AAA9-2D70-40F5-AE3B-6900F7F53F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702"/>
              <a:ext cx="2203" cy="13"/>
            </a:xfrm>
            <a:prstGeom prst="rect">
              <a:avLst/>
            </a:prstGeom>
            <a:solidFill>
              <a:srgbClr val="004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62" name="Rectangle 1041">
              <a:extLst>
                <a:ext uri="{FF2B5EF4-FFF2-40B4-BE49-F238E27FC236}">
                  <a16:creationId xmlns:a16="http://schemas.microsoft.com/office/drawing/2014/main" id="{14E9F28F-E476-4997-95BA-58321FBD95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715"/>
              <a:ext cx="2203" cy="13"/>
            </a:xfrm>
            <a:prstGeom prst="rect">
              <a:avLst/>
            </a:prstGeom>
            <a:solidFill>
              <a:srgbClr val="00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63" name="Rectangle 1042">
              <a:extLst>
                <a:ext uri="{FF2B5EF4-FFF2-40B4-BE49-F238E27FC236}">
                  <a16:creationId xmlns:a16="http://schemas.microsoft.com/office/drawing/2014/main" id="{33C5A8C3-9857-4B86-A7AA-2268680A76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728"/>
              <a:ext cx="2203" cy="14"/>
            </a:xfrm>
            <a:prstGeom prst="rect">
              <a:avLst/>
            </a:prstGeom>
            <a:solidFill>
              <a:srgbClr val="00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64" name="Rectangle 1043">
              <a:extLst>
                <a:ext uri="{FF2B5EF4-FFF2-40B4-BE49-F238E27FC236}">
                  <a16:creationId xmlns:a16="http://schemas.microsoft.com/office/drawing/2014/main" id="{3B428DC7-5F14-4034-B5DE-D71D341D4E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742"/>
              <a:ext cx="2203" cy="13"/>
            </a:xfrm>
            <a:prstGeom prst="rect">
              <a:avLst/>
            </a:prstGeom>
            <a:solidFill>
              <a:srgbClr val="003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65" name="Rectangle 1044">
              <a:extLst>
                <a:ext uri="{FF2B5EF4-FFF2-40B4-BE49-F238E27FC236}">
                  <a16:creationId xmlns:a16="http://schemas.microsoft.com/office/drawing/2014/main" id="{C2088C0E-2462-4CE7-AEE6-D8BA8865B8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755"/>
              <a:ext cx="2203" cy="13"/>
            </a:xfrm>
            <a:prstGeom prst="rect">
              <a:avLst/>
            </a:prstGeom>
            <a:solidFill>
              <a:srgbClr val="003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66" name="Rectangle 1045">
              <a:extLst>
                <a:ext uri="{FF2B5EF4-FFF2-40B4-BE49-F238E27FC236}">
                  <a16:creationId xmlns:a16="http://schemas.microsoft.com/office/drawing/2014/main" id="{4608C880-70FB-462A-A922-9386404E86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768"/>
              <a:ext cx="2203" cy="14"/>
            </a:xfrm>
            <a:prstGeom prst="rect">
              <a:avLst/>
            </a:prstGeom>
            <a:solidFill>
              <a:srgbClr val="003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67" name="Rectangle 1046">
              <a:extLst>
                <a:ext uri="{FF2B5EF4-FFF2-40B4-BE49-F238E27FC236}">
                  <a16:creationId xmlns:a16="http://schemas.microsoft.com/office/drawing/2014/main" id="{D88397B4-930B-4AFD-92F7-328F949AD0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782"/>
              <a:ext cx="2203" cy="13"/>
            </a:xfrm>
            <a:prstGeom prst="rect">
              <a:avLst/>
            </a:prstGeom>
            <a:solidFill>
              <a:srgbClr val="002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68" name="Rectangle 1047">
              <a:extLst>
                <a:ext uri="{FF2B5EF4-FFF2-40B4-BE49-F238E27FC236}">
                  <a16:creationId xmlns:a16="http://schemas.microsoft.com/office/drawing/2014/main" id="{F2BB14D3-279F-4323-8E83-8B7EF50A94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795"/>
              <a:ext cx="2203" cy="14"/>
            </a:xfrm>
            <a:prstGeom prst="rect">
              <a:avLst/>
            </a:prstGeom>
            <a:solidFill>
              <a:srgbClr val="002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69" name="Rectangle 1048">
              <a:extLst>
                <a:ext uri="{FF2B5EF4-FFF2-40B4-BE49-F238E27FC236}">
                  <a16:creationId xmlns:a16="http://schemas.microsoft.com/office/drawing/2014/main" id="{D5F591D3-8A66-4D7B-930E-E1B33DC54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809"/>
              <a:ext cx="2203" cy="13"/>
            </a:xfrm>
            <a:prstGeom prst="rect">
              <a:avLst/>
            </a:prstGeom>
            <a:solidFill>
              <a:srgbClr val="002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70" name="Rectangle 1049">
              <a:extLst>
                <a:ext uri="{FF2B5EF4-FFF2-40B4-BE49-F238E27FC236}">
                  <a16:creationId xmlns:a16="http://schemas.microsoft.com/office/drawing/2014/main" id="{C1CE7422-3BF6-4ADF-AF4C-02B11A23BE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822"/>
              <a:ext cx="2203" cy="14"/>
            </a:xfrm>
            <a:prstGeom prst="rect">
              <a:avLst/>
            </a:prstGeom>
            <a:solidFill>
              <a:srgbClr val="001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71" name="Rectangle 1050">
              <a:extLst>
                <a:ext uri="{FF2B5EF4-FFF2-40B4-BE49-F238E27FC236}">
                  <a16:creationId xmlns:a16="http://schemas.microsoft.com/office/drawing/2014/main" id="{290E37BC-1918-4E0F-80CB-D2D226B8F8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836"/>
              <a:ext cx="2203" cy="13"/>
            </a:xfrm>
            <a:prstGeom prst="rect">
              <a:avLst/>
            </a:prstGeom>
            <a:solidFill>
              <a:srgbClr val="001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72" name="Rectangle 1051">
              <a:extLst>
                <a:ext uri="{FF2B5EF4-FFF2-40B4-BE49-F238E27FC236}">
                  <a16:creationId xmlns:a16="http://schemas.microsoft.com/office/drawing/2014/main" id="{A09E3CC7-F4AC-4295-864D-9AE28AE8FC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849"/>
              <a:ext cx="2203" cy="13"/>
            </a:xfrm>
            <a:prstGeom prst="rect">
              <a:avLst/>
            </a:prstGeom>
            <a:solidFill>
              <a:srgbClr val="001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73" name="Rectangle 1052">
              <a:extLst>
                <a:ext uri="{FF2B5EF4-FFF2-40B4-BE49-F238E27FC236}">
                  <a16:creationId xmlns:a16="http://schemas.microsoft.com/office/drawing/2014/main" id="{DD8273D7-5D69-453C-B180-F14C842727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862"/>
              <a:ext cx="2203" cy="14"/>
            </a:xfrm>
            <a:prstGeom prst="rect">
              <a:avLst/>
            </a:prstGeom>
            <a:solidFill>
              <a:srgbClr val="000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74" name="Rectangle 1053">
              <a:extLst>
                <a:ext uri="{FF2B5EF4-FFF2-40B4-BE49-F238E27FC236}">
                  <a16:creationId xmlns:a16="http://schemas.microsoft.com/office/drawing/2014/main" id="{40989658-27C2-44A0-914C-43FDBA1D38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876"/>
              <a:ext cx="2203" cy="13"/>
            </a:xfrm>
            <a:prstGeom prst="rect">
              <a:avLst/>
            </a:prstGeom>
            <a:solidFill>
              <a:srgbClr val="000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75" name="Rectangle 1054">
              <a:extLst>
                <a:ext uri="{FF2B5EF4-FFF2-40B4-BE49-F238E27FC236}">
                  <a16:creationId xmlns:a16="http://schemas.microsoft.com/office/drawing/2014/main" id="{33B660F5-9DDA-4B5B-AB33-5E13A9F9BF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889"/>
              <a:ext cx="2203" cy="14"/>
            </a:xfrm>
            <a:prstGeom prst="rect">
              <a:avLst/>
            </a:prstGeom>
            <a:solidFill>
              <a:srgbClr val="000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76" name="Rectangle 1055">
              <a:extLst>
                <a:ext uri="{FF2B5EF4-FFF2-40B4-BE49-F238E27FC236}">
                  <a16:creationId xmlns:a16="http://schemas.microsoft.com/office/drawing/2014/main" id="{AA3196EF-D287-4B65-B065-43531F7342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903"/>
              <a:ext cx="2203" cy="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77" name="Rectangle 1056">
              <a:extLst>
                <a:ext uri="{FF2B5EF4-FFF2-40B4-BE49-F238E27FC236}">
                  <a16:creationId xmlns:a16="http://schemas.microsoft.com/office/drawing/2014/main" id="{12E238C4-B2C0-4373-9675-FD39BC4A95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507"/>
              <a:ext cx="2203" cy="4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78" name="Rectangle 1057">
              <a:extLst>
                <a:ext uri="{FF2B5EF4-FFF2-40B4-BE49-F238E27FC236}">
                  <a16:creationId xmlns:a16="http://schemas.microsoft.com/office/drawing/2014/main" id="{A75C2E29-97FB-4C56-8C30-6C79F03995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500"/>
              <a:ext cx="2203" cy="13"/>
            </a:xfrm>
            <a:prstGeom prst="rect">
              <a:avLst/>
            </a:prstGeom>
            <a:solidFill>
              <a:srgbClr val="008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79" name="Rectangle 1058">
              <a:extLst>
                <a:ext uri="{FF2B5EF4-FFF2-40B4-BE49-F238E27FC236}">
                  <a16:creationId xmlns:a16="http://schemas.microsoft.com/office/drawing/2014/main" id="{DACE5A73-C853-4B26-B138-27665BBBBD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513"/>
              <a:ext cx="2203" cy="14"/>
            </a:xfrm>
            <a:prstGeom prst="rect">
              <a:avLst/>
            </a:prstGeom>
            <a:solidFill>
              <a:srgbClr val="00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80" name="Rectangle 1059">
              <a:extLst>
                <a:ext uri="{FF2B5EF4-FFF2-40B4-BE49-F238E27FC236}">
                  <a16:creationId xmlns:a16="http://schemas.microsoft.com/office/drawing/2014/main" id="{E2171371-AB92-4913-9319-A577C4C6EC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527"/>
              <a:ext cx="2203" cy="13"/>
            </a:xfrm>
            <a:prstGeom prst="rect">
              <a:avLst/>
            </a:prstGeom>
            <a:solidFill>
              <a:srgbClr val="008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81" name="Rectangle 1060">
              <a:extLst>
                <a:ext uri="{FF2B5EF4-FFF2-40B4-BE49-F238E27FC236}">
                  <a16:creationId xmlns:a16="http://schemas.microsoft.com/office/drawing/2014/main" id="{6EE0D0BC-A019-4F30-882E-820372FFD7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540"/>
              <a:ext cx="2203" cy="14"/>
            </a:xfrm>
            <a:prstGeom prst="rect">
              <a:avLst/>
            </a:prstGeom>
            <a:solidFill>
              <a:srgbClr val="008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82" name="Rectangle 1061">
              <a:extLst>
                <a:ext uri="{FF2B5EF4-FFF2-40B4-BE49-F238E27FC236}">
                  <a16:creationId xmlns:a16="http://schemas.microsoft.com/office/drawing/2014/main" id="{90F56AF0-CFAE-44C7-8FE8-6770F3001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554"/>
              <a:ext cx="2203" cy="13"/>
            </a:xfrm>
            <a:prstGeom prst="rect">
              <a:avLst/>
            </a:prstGeom>
            <a:solidFill>
              <a:srgbClr val="007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83" name="Rectangle 1062">
              <a:extLst>
                <a:ext uri="{FF2B5EF4-FFF2-40B4-BE49-F238E27FC236}">
                  <a16:creationId xmlns:a16="http://schemas.microsoft.com/office/drawing/2014/main" id="{5F2E7E43-DBA9-48C1-960C-740F38C59B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567"/>
              <a:ext cx="2203" cy="14"/>
            </a:xfrm>
            <a:prstGeom prst="rect">
              <a:avLst/>
            </a:prstGeom>
            <a:solidFill>
              <a:srgbClr val="00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84" name="Rectangle 1063">
              <a:extLst>
                <a:ext uri="{FF2B5EF4-FFF2-40B4-BE49-F238E27FC236}">
                  <a16:creationId xmlns:a16="http://schemas.microsoft.com/office/drawing/2014/main" id="{8D61CF75-ED97-4CEA-8903-009FE10E3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581"/>
              <a:ext cx="2203" cy="13"/>
            </a:xfrm>
            <a:prstGeom prst="rect">
              <a:avLst/>
            </a:prstGeom>
            <a:solidFill>
              <a:srgbClr val="007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85" name="Rectangle 1064">
              <a:extLst>
                <a:ext uri="{FF2B5EF4-FFF2-40B4-BE49-F238E27FC236}">
                  <a16:creationId xmlns:a16="http://schemas.microsoft.com/office/drawing/2014/main" id="{1F8B7E43-36B9-4EBD-B384-5B28740692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594"/>
              <a:ext cx="2203" cy="14"/>
            </a:xfrm>
            <a:prstGeom prst="rect">
              <a:avLst/>
            </a:prstGeom>
            <a:solidFill>
              <a:srgbClr val="006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86" name="Rectangle 1065">
              <a:extLst>
                <a:ext uri="{FF2B5EF4-FFF2-40B4-BE49-F238E27FC236}">
                  <a16:creationId xmlns:a16="http://schemas.microsoft.com/office/drawing/2014/main" id="{9F6D52FF-D8B3-4CCC-A713-6E0DB72752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608"/>
              <a:ext cx="2203" cy="13"/>
            </a:xfrm>
            <a:prstGeom prst="rect">
              <a:avLst/>
            </a:prstGeom>
            <a:solidFill>
              <a:srgbClr val="006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87" name="Rectangle 1066">
              <a:extLst>
                <a:ext uri="{FF2B5EF4-FFF2-40B4-BE49-F238E27FC236}">
                  <a16:creationId xmlns:a16="http://schemas.microsoft.com/office/drawing/2014/main" id="{3E4253E0-CD09-4CD9-9F3E-6CDCF416AC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621"/>
              <a:ext cx="2203" cy="13"/>
            </a:xfrm>
            <a:prstGeom prst="rect">
              <a:avLst/>
            </a:prstGeom>
            <a:solidFill>
              <a:srgbClr val="006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88" name="Rectangle 1067">
              <a:extLst>
                <a:ext uri="{FF2B5EF4-FFF2-40B4-BE49-F238E27FC236}">
                  <a16:creationId xmlns:a16="http://schemas.microsoft.com/office/drawing/2014/main" id="{51CB93EE-C124-490E-A772-616A8E0BC8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634"/>
              <a:ext cx="2203" cy="14"/>
            </a:xfrm>
            <a:prstGeom prst="rect">
              <a:avLst/>
            </a:prstGeom>
            <a:solidFill>
              <a:srgbClr val="0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89" name="Rectangle 1068">
              <a:extLst>
                <a:ext uri="{FF2B5EF4-FFF2-40B4-BE49-F238E27FC236}">
                  <a16:creationId xmlns:a16="http://schemas.microsoft.com/office/drawing/2014/main" id="{DC7E2CC4-76C6-4327-B74D-76AC3D456F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648"/>
              <a:ext cx="2203" cy="13"/>
            </a:xfrm>
            <a:prstGeom prst="rect">
              <a:avLst/>
            </a:prstGeom>
            <a:solidFill>
              <a:srgbClr val="005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90" name="Rectangle 1069">
              <a:extLst>
                <a:ext uri="{FF2B5EF4-FFF2-40B4-BE49-F238E27FC236}">
                  <a16:creationId xmlns:a16="http://schemas.microsoft.com/office/drawing/2014/main" id="{9EF36515-9F7C-436F-951E-FBC8DF4B51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661"/>
              <a:ext cx="2203" cy="14"/>
            </a:xfrm>
            <a:prstGeom prst="rect">
              <a:avLst/>
            </a:prstGeom>
            <a:solidFill>
              <a:srgbClr val="00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91" name="Rectangle 1070">
              <a:extLst>
                <a:ext uri="{FF2B5EF4-FFF2-40B4-BE49-F238E27FC236}">
                  <a16:creationId xmlns:a16="http://schemas.microsoft.com/office/drawing/2014/main" id="{BD206032-98F8-4113-8D55-1C6BF67CC9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675"/>
              <a:ext cx="2203" cy="13"/>
            </a:xfrm>
            <a:prstGeom prst="rect">
              <a:avLst/>
            </a:prstGeom>
            <a:solidFill>
              <a:srgbClr val="00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92" name="Rectangle 1071">
              <a:extLst>
                <a:ext uri="{FF2B5EF4-FFF2-40B4-BE49-F238E27FC236}">
                  <a16:creationId xmlns:a16="http://schemas.microsoft.com/office/drawing/2014/main" id="{526E0F96-645E-4E35-8B3F-DBD1E41F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688"/>
              <a:ext cx="2203" cy="14"/>
            </a:xfrm>
            <a:prstGeom prst="rect">
              <a:avLst/>
            </a:prstGeom>
            <a:solidFill>
              <a:srgbClr val="00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93" name="Rectangle 1072">
              <a:extLst>
                <a:ext uri="{FF2B5EF4-FFF2-40B4-BE49-F238E27FC236}">
                  <a16:creationId xmlns:a16="http://schemas.microsoft.com/office/drawing/2014/main" id="{83648C50-7B72-43FF-A1E4-966C335054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702"/>
              <a:ext cx="2203" cy="13"/>
            </a:xfrm>
            <a:prstGeom prst="rect">
              <a:avLst/>
            </a:prstGeom>
            <a:solidFill>
              <a:srgbClr val="004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94" name="Rectangle 1073">
              <a:extLst>
                <a:ext uri="{FF2B5EF4-FFF2-40B4-BE49-F238E27FC236}">
                  <a16:creationId xmlns:a16="http://schemas.microsoft.com/office/drawing/2014/main" id="{E12070D8-2AA0-4F0F-A3A4-AEF48995BC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715"/>
              <a:ext cx="2203" cy="13"/>
            </a:xfrm>
            <a:prstGeom prst="rect">
              <a:avLst/>
            </a:prstGeom>
            <a:solidFill>
              <a:srgbClr val="00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95" name="Rectangle 1074">
              <a:extLst>
                <a:ext uri="{FF2B5EF4-FFF2-40B4-BE49-F238E27FC236}">
                  <a16:creationId xmlns:a16="http://schemas.microsoft.com/office/drawing/2014/main" id="{4E295F1A-DA40-4C40-AFB1-B15CFE44E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728"/>
              <a:ext cx="2203" cy="14"/>
            </a:xfrm>
            <a:prstGeom prst="rect">
              <a:avLst/>
            </a:prstGeom>
            <a:solidFill>
              <a:srgbClr val="00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96" name="Rectangle 1075">
              <a:extLst>
                <a:ext uri="{FF2B5EF4-FFF2-40B4-BE49-F238E27FC236}">
                  <a16:creationId xmlns:a16="http://schemas.microsoft.com/office/drawing/2014/main" id="{F4F186E4-4B29-464D-ACBA-6FD1BC857A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742"/>
              <a:ext cx="2203" cy="13"/>
            </a:xfrm>
            <a:prstGeom prst="rect">
              <a:avLst/>
            </a:prstGeom>
            <a:solidFill>
              <a:srgbClr val="003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97" name="Rectangle 1076">
              <a:extLst>
                <a:ext uri="{FF2B5EF4-FFF2-40B4-BE49-F238E27FC236}">
                  <a16:creationId xmlns:a16="http://schemas.microsoft.com/office/drawing/2014/main" id="{9FB9EE1E-0258-42DC-AD83-7BB018431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755"/>
              <a:ext cx="2203" cy="13"/>
            </a:xfrm>
            <a:prstGeom prst="rect">
              <a:avLst/>
            </a:prstGeom>
            <a:solidFill>
              <a:srgbClr val="003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98" name="Rectangle 1077">
              <a:extLst>
                <a:ext uri="{FF2B5EF4-FFF2-40B4-BE49-F238E27FC236}">
                  <a16:creationId xmlns:a16="http://schemas.microsoft.com/office/drawing/2014/main" id="{BB8B9471-F02A-48DC-8D53-59E60A0502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768"/>
              <a:ext cx="2203" cy="14"/>
            </a:xfrm>
            <a:prstGeom prst="rect">
              <a:avLst/>
            </a:prstGeom>
            <a:solidFill>
              <a:srgbClr val="003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799" name="Rectangle 1078">
              <a:extLst>
                <a:ext uri="{FF2B5EF4-FFF2-40B4-BE49-F238E27FC236}">
                  <a16:creationId xmlns:a16="http://schemas.microsoft.com/office/drawing/2014/main" id="{A3D98BE4-39F8-4663-B8D3-FC7DB08EF3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782"/>
              <a:ext cx="2203" cy="13"/>
            </a:xfrm>
            <a:prstGeom prst="rect">
              <a:avLst/>
            </a:prstGeom>
            <a:solidFill>
              <a:srgbClr val="002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00" name="Rectangle 1079">
              <a:extLst>
                <a:ext uri="{FF2B5EF4-FFF2-40B4-BE49-F238E27FC236}">
                  <a16:creationId xmlns:a16="http://schemas.microsoft.com/office/drawing/2014/main" id="{E740F155-A618-48F8-8788-8C74AC6D39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795"/>
              <a:ext cx="2203" cy="14"/>
            </a:xfrm>
            <a:prstGeom prst="rect">
              <a:avLst/>
            </a:prstGeom>
            <a:solidFill>
              <a:srgbClr val="002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01" name="Rectangle 1080">
              <a:extLst>
                <a:ext uri="{FF2B5EF4-FFF2-40B4-BE49-F238E27FC236}">
                  <a16:creationId xmlns:a16="http://schemas.microsoft.com/office/drawing/2014/main" id="{90C1127C-66BA-4687-B19C-B2B2380BD6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809"/>
              <a:ext cx="2203" cy="13"/>
            </a:xfrm>
            <a:prstGeom prst="rect">
              <a:avLst/>
            </a:prstGeom>
            <a:solidFill>
              <a:srgbClr val="002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02" name="Rectangle 1081">
              <a:extLst>
                <a:ext uri="{FF2B5EF4-FFF2-40B4-BE49-F238E27FC236}">
                  <a16:creationId xmlns:a16="http://schemas.microsoft.com/office/drawing/2014/main" id="{B3352F24-00FB-4031-87BD-3FE306A250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822"/>
              <a:ext cx="2203" cy="14"/>
            </a:xfrm>
            <a:prstGeom prst="rect">
              <a:avLst/>
            </a:prstGeom>
            <a:solidFill>
              <a:srgbClr val="001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03" name="Rectangle 1082">
              <a:extLst>
                <a:ext uri="{FF2B5EF4-FFF2-40B4-BE49-F238E27FC236}">
                  <a16:creationId xmlns:a16="http://schemas.microsoft.com/office/drawing/2014/main" id="{0C3CC9F1-4AA6-42D0-8E25-495B0239E4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836"/>
              <a:ext cx="2203" cy="13"/>
            </a:xfrm>
            <a:prstGeom prst="rect">
              <a:avLst/>
            </a:prstGeom>
            <a:solidFill>
              <a:srgbClr val="001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04" name="Rectangle 1083">
              <a:extLst>
                <a:ext uri="{FF2B5EF4-FFF2-40B4-BE49-F238E27FC236}">
                  <a16:creationId xmlns:a16="http://schemas.microsoft.com/office/drawing/2014/main" id="{D96AA9B0-FE86-4128-B775-0453058064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849"/>
              <a:ext cx="2203" cy="13"/>
            </a:xfrm>
            <a:prstGeom prst="rect">
              <a:avLst/>
            </a:prstGeom>
            <a:solidFill>
              <a:srgbClr val="001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05" name="Rectangle 1084">
              <a:extLst>
                <a:ext uri="{FF2B5EF4-FFF2-40B4-BE49-F238E27FC236}">
                  <a16:creationId xmlns:a16="http://schemas.microsoft.com/office/drawing/2014/main" id="{E5AD11F3-9096-4761-A59B-4C2F1CECD5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862"/>
              <a:ext cx="2203" cy="14"/>
            </a:xfrm>
            <a:prstGeom prst="rect">
              <a:avLst/>
            </a:prstGeom>
            <a:solidFill>
              <a:srgbClr val="000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06" name="Rectangle 1085">
              <a:extLst>
                <a:ext uri="{FF2B5EF4-FFF2-40B4-BE49-F238E27FC236}">
                  <a16:creationId xmlns:a16="http://schemas.microsoft.com/office/drawing/2014/main" id="{DE86EDCB-99FE-4BD3-9F51-43F616CF5C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876"/>
              <a:ext cx="2203" cy="13"/>
            </a:xfrm>
            <a:prstGeom prst="rect">
              <a:avLst/>
            </a:prstGeom>
            <a:solidFill>
              <a:srgbClr val="000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07" name="Rectangle 1086">
              <a:extLst>
                <a:ext uri="{FF2B5EF4-FFF2-40B4-BE49-F238E27FC236}">
                  <a16:creationId xmlns:a16="http://schemas.microsoft.com/office/drawing/2014/main" id="{13BC207A-A32F-4B8D-B5DF-2B16DF64B5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889"/>
              <a:ext cx="2203" cy="14"/>
            </a:xfrm>
            <a:prstGeom prst="rect">
              <a:avLst/>
            </a:prstGeom>
            <a:solidFill>
              <a:srgbClr val="000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08" name="Rectangle 1087">
              <a:extLst>
                <a:ext uri="{FF2B5EF4-FFF2-40B4-BE49-F238E27FC236}">
                  <a16:creationId xmlns:a16="http://schemas.microsoft.com/office/drawing/2014/main" id="{C914CCA8-70EC-4724-B268-9666BF1912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3903"/>
              <a:ext cx="2203" cy="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09" name="Rectangle 1088">
              <a:extLst>
                <a:ext uri="{FF2B5EF4-FFF2-40B4-BE49-F238E27FC236}">
                  <a16:creationId xmlns:a16="http://schemas.microsoft.com/office/drawing/2014/main" id="{4E7968D6-78B9-4277-A2C4-4C072448D3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500"/>
              <a:ext cx="1280" cy="13"/>
            </a:xfrm>
            <a:prstGeom prst="rect">
              <a:avLst/>
            </a:prstGeom>
            <a:solidFill>
              <a:srgbClr val="008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10" name="Rectangle 1089">
              <a:extLst>
                <a:ext uri="{FF2B5EF4-FFF2-40B4-BE49-F238E27FC236}">
                  <a16:creationId xmlns:a16="http://schemas.microsoft.com/office/drawing/2014/main" id="{D57B7368-5B3E-48CD-BDC7-7AC9E74ECA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513"/>
              <a:ext cx="1280" cy="14"/>
            </a:xfrm>
            <a:prstGeom prst="rect">
              <a:avLst/>
            </a:prstGeom>
            <a:solidFill>
              <a:srgbClr val="00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11" name="Rectangle 1090">
              <a:extLst>
                <a:ext uri="{FF2B5EF4-FFF2-40B4-BE49-F238E27FC236}">
                  <a16:creationId xmlns:a16="http://schemas.microsoft.com/office/drawing/2014/main" id="{2213E464-3B14-4C82-AF97-6D56C824A0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527"/>
              <a:ext cx="1280" cy="13"/>
            </a:xfrm>
            <a:prstGeom prst="rect">
              <a:avLst/>
            </a:prstGeom>
            <a:solidFill>
              <a:srgbClr val="008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12" name="Rectangle 1091">
              <a:extLst>
                <a:ext uri="{FF2B5EF4-FFF2-40B4-BE49-F238E27FC236}">
                  <a16:creationId xmlns:a16="http://schemas.microsoft.com/office/drawing/2014/main" id="{9971DE29-D3DC-4A7F-9B21-0211544136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540"/>
              <a:ext cx="1280" cy="14"/>
            </a:xfrm>
            <a:prstGeom prst="rect">
              <a:avLst/>
            </a:prstGeom>
            <a:solidFill>
              <a:srgbClr val="008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13" name="Rectangle 1092">
              <a:extLst>
                <a:ext uri="{FF2B5EF4-FFF2-40B4-BE49-F238E27FC236}">
                  <a16:creationId xmlns:a16="http://schemas.microsoft.com/office/drawing/2014/main" id="{4DFCCB3A-D8DF-4C3E-9E2C-FCD5C40508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554"/>
              <a:ext cx="1280" cy="13"/>
            </a:xfrm>
            <a:prstGeom prst="rect">
              <a:avLst/>
            </a:prstGeom>
            <a:solidFill>
              <a:srgbClr val="007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14" name="Rectangle 1093">
              <a:extLst>
                <a:ext uri="{FF2B5EF4-FFF2-40B4-BE49-F238E27FC236}">
                  <a16:creationId xmlns:a16="http://schemas.microsoft.com/office/drawing/2014/main" id="{37360250-E747-4950-8124-9A8D628471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567"/>
              <a:ext cx="1280" cy="14"/>
            </a:xfrm>
            <a:prstGeom prst="rect">
              <a:avLst/>
            </a:prstGeom>
            <a:solidFill>
              <a:srgbClr val="00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15" name="Rectangle 1094">
              <a:extLst>
                <a:ext uri="{FF2B5EF4-FFF2-40B4-BE49-F238E27FC236}">
                  <a16:creationId xmlns:a16="http://schemas.microsoft.com/office/drawing/2014/main" id="{C907D38C-454D-4B7A-B18B-4294D03F88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581"/>
              <a:ext cx="1280" cy="13"/>
            </a:xfrm>
            <a:prstGeom prst="rect">
              <a:avLst/>
            </a:prstGeom>
            <a:solidFill>
              <a:srgbClr val="007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16" name="Rectangle 1095">
              <a:extLst>
                <a:ext uri="{FF2B5EF4-FFF2-40B4-BE49-F238E27FC236}">
                  <a16:creationId xmlns:a16="http://schemas.microsoft.com/office/drawing/2014/main" id="{D4925E2D-6227-4504-AC6A-293D86C948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594"/>
              <a:ext cx="1280" cy="14"/>
            </a:xfrm>
            <a:prstGeom prst="rect">
              <a:avLst/>
            </a:prstGeom>
            <a:solidFill>
              <a:srgbClr val="006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17" name="Rectangle 1096">
              <a:extLst>
                <a:ext uri="{FF2B5EF4-FFF2-40B4-BE49-F238E27FC236}">
                  <a16:creationId xmlns:a16="http://schemas.microsoft.com/office/drawing/2014/main" id="{67ADAC05-EEFF-452F-9CC6-5B3B30C910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608"/>
              <a:ext cx="1280" cy="13"/>
            </a:xfrm>
            <a:prstGeom prst="rect">
              <a:avLst/>
            </a:prstGeom>
            <a:solidFill>
              <a:srgbClr val="006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18" name="Rectangle 1097">
              <a:extLst>
                <a:ext uri="{FF2B5EF4-FFF2-40B4-BE49-F238E27FC236}">
                  <a16:creationId xmlns:a16="http://schemas.microsoft.com/office/drawing/2014/main" id="{789CD561-EBDF-4BE4-B04F-56C9C594DE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621"/>
              <a:ext cx="1280" cy="13"/>
            </a:xfrm>
            <a:prstGeom prst="rect">
              <a:avLst/>
            </a:prstGeom>
            <a:solidFill>
              <a:srgbClr val="006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19" name="Rectangle 1098">
              <a:extLst>
                <a:ext uri="{FF2B5EF4-FFF2-40B4-BE49-F238E27FC236}">
                  <a16:creationId xmlns:a16="http://schemas.microsoft.com/office/drawing/2014/main" id="{9A73EF9B-6459-46E8-949F-9F44070DFF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634"/>
              <a:ext cx="1280" cy="14"/>
            </a:xfrm>
            <a:prstGeom prst="rect">
              <a:avLst/>
            </a:prstGeom>
            <a:solidFill>
              <a:srgbClr val="0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20" name="Rectangle 1099">
              <a:extLst>
                <a:ext uri="{FF2B5EF4-FFF2-40B4-BE49-F238E27FC236}">
                  <a16:creationId xmlns:a16="http://schemas.microsoft.com/office/drawing/2014/main" id="{067CF5FE-F07A-4720-BBF5-9BFB667ABF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648"/>
              <a:ext cx="1280" cy="13"/>
            </a:xfrm>
            <a:prstGeom prst="rect">
              <a:avLst/>
            </a:prstGeom>
            <a:solidFill>
              <a:srgbClr val="005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21" name="Rectangle 1100">
              <a:extLst>
                <a:ext uri="{FF2B5EF4-FFF2-40B4-BE49-F238E27FC236}">
                  <a16:creationId xmlns:a16="http://schemas.microsoft.com/office/drawing/2014/main" id="{62E40119-EFA3-4802-AE6C-2420FB7190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661"/>
              <a:ext cx="1280" cy="14"/>
            </a:xfrm>
            <a:prstGeom prst="rect">
              <a:avLst/>
            </a:prstGeom>
            <a:solidFill>
              <a:srgbClr val="00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22" name="Rectangle 1101">
              <a:extLst>
                <a:ext uri="{FF2B5EF4-FFF2-40B4-BE49-F238E27FC236}">
                  <a16:creationId xmlns:a16="http://schemas.microsoft.com/office/drawing/2014/main" id="{6465F3BD-D52A-4621-B1F6-806CCEDA9F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675"/>
              <a:ext cx="1280" cy="13"/>
            </a:xfrm>
            <a:prstGeom prst="rect">
              <a:avLst/>
            </a:prstGeom>
            <a:solidFill>
              <a:srgbClr val="00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23" name="Rectangle 1102">
              <a:extLst>
                <a:ext uri="{FF2B5EF4-FFF2-40B4-BE49-F238E27FC236}">
                  <a16:creationId xmlns:a16="http://schemas.microsoft.com/office/drawing/2014/main" id="{68129218-88F8-476F-87EB-6CD8E2C289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688"/>
              <a:ext cx="1280" cy="14"/>
            </a:xfrm>
            <a:prstGeom prst="rect">
              <a:avLst/>
            </a:prstGeom>
            <a:solidFill>
              <a:srgbClr val="00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24" name="Rectangle 1103">
              <a:extLst>
                <a:ext uri="{FF2B5EF4-FFF2-40B4-BE49-F238E27FC236}">
                  <a16:creationId xmlns:a16="http://schemas.microsoft.com/office/drawing/2014/main" id="{036CBD8A-85EE-40BE-8229-E01A3DBA18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702"/>
              <a:ext cx="1280" cy="13"/>
            </a:xfrm>
            <a:prstGeom prst="rect">
              <a:avLst/>
            </a:prstGeom>
            <a:solidFill>
              <a:srgbClr val="004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25" name="Rectangle 1104">
              <a:extLst>
                <a:ext uri="{FF2B5EF4-FFF2-40B4-BE49-F238E27FC236}">
                  <a16:creationId xmlns:a16="http://schemas.microsoft.com/office/drawing/2014/main" id="{5484DC97-FE6D-4A77-84B8-55D12A3CD0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715"/>
              <a:ext cx="1280" cy="13"/>
            </a:xfrm>
            <a:prstGeom prst="rect">
              <a:avLst/>
            </a:prstGeom>
            <a:solidFill>
              <a:srgbClr val="00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26" name="Rectangle 1105">
              <a:extLst>
                <a:ext uri="{FF2B5EF4-FFF2-40B4-BE49-F238E27FC236}">
                  <a16:creationId xmlns:a16="http://schemas.microsoft.com/office/drawing/2014/main" id="{F65D43BB-EABE-42CC-BF65-5DEE439A9F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728"/>
              <a:ext cx="1280" cy="14"/>
            </a:xfrm>
            <a:prstGeom prst="rect">
              <a:avLst/>
            </a:prstGeom>
            <a:solidFill>
              <a:srgbClr val="00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27" name="Rectangle 1106">
              <a:extLst>
                <a:ext uri="{FF2B5EF4-FFF2-40B4-BE49-F238E27FC236}">
                  <a16:creationId xmlns:a16="http://schemas.microsoft.com/office/drawing/2014/main" id="{92810533-24F6-49CE-A82A-B9647F0A2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742"/>
              <a:ext cx="1280" cy="13"/>
            </a:xfrm>
            <a:prstGeom prst="rect">
              <a:avLst/>
            </a:prstGeom>
            <a:solidFill>
              <a:srgbClr val="003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28" name="Rectangle 1107">
              <a:extLst>
                <a:ext uri="{FF2B5EF4-FFF2-40B4-BE49-F238E27FC236}">
                  <a16:creationId xmlns:a16="http://schemas.microsoft.com/office/drawing/2014/main" id="{8D540B05-F688-485E-B4AE-D8317516E9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755"/>
              <a:ext cx="1280" cy="13"/>
            </a:xfrm>
            <a:prstGeom prst="rect">
              <a:avLst/>
            </a:prstGeom>
            <a:solidFill>
              <a:srgbClr val="003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29" name="Rectangle 1108">
              <a:extLst>
                <a:ext uri="{FF2B5EF4-FFF2-40B4-BE49-F238E27FC236}">
                  <a16:creationId xmlns:a16="http://schemas.microsoft.com/office/drawing/2014/main" id="{8402EC07-F0B9-44F4-8D3E-43C5FB5B82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768"/>
              <a:ext cx="1280" cy="14"/>
            </a:xfrm>
            <a:prstGeom prst="rect">
              <a:avLst/>
            </a:prstGeom>
            <a:solidFill>
              <a:srgbClr val="003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30" name="Rectangle 1109">
              <a:extLst>
                <a:ext uri="{FF2B5EF4-FFF2-40B4-BE49-F238E27FC236}">
                  <a16:creationId xmlns:a16="http://schemas.microsoft.com/office/drawing/2014/main" id="{36D63689-2384-4D0D-BA50-653ECDDDE9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782"/>
              <a:ext cx="1280" cy="13"/>
            </a:xfrm>
            <a:prstGeom prst="rect">
              <a:avLst/>
            </a:prstGeom>
            <a:solidFill>
              <a:srgbClr val="002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31" name="Rectangle 1110">
              <a:extLst>
                <a:ext uri="{FF2B5EF4-FFF2-40B4-BE49-F238E27FC236}">
                  <a16:creationId xmlns:a16="http://schemas.microsoft.com/office/drawing/2014/main" id="{D7046ABA-103E-4AC4-A569-EAF5D379F2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795"/>
              <a:ext cx="1280" cy="14"/>
            </a:xfrm>
            <a:prstGeom prst="rect">
              <a:avLst/>
            </a:prstGeom>
            <a:solidFill>
              <a:srgbClr val="002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32" name="Rectangle 1111">
              <a:extLst>
                <a:ext uri="{FF2B5EF4-FFF2-40B4-BE49-F238E27FC236}">
                  <a16:creationId xmlns:a16="http://schemas.microsoft.com/office/drawing/2014/main" id="{B5AD511A-749A-4990-A7F2-1C57D17D80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809"/>
              <a:ext cx="1280" cy="13"/>
            </a:xfrm>
            <a:prstGeom prst="rect">
              <a:avLst/>
            </a:prstGeom>
            <a:solidFill>
              <a:srgbClr val="002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33" name="Rectangle 1112">
              <a:extLst>
                <a:ext uri="{FF2B5EF4-FFF2-40B4-BE49-F238E27FC236}">
                  <a16:creationId xmlns:a16="http://schemas.microsoft.com/office/drawing/2014/main" id="{E5334723-DF2E-45B8-B415-5194537322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822"/>
              <a:ext cx="1280" cy="14"/>
            </a:xfrm>
            <a:prstGeom prst="rect">
              <a:avLst/>
            </a:prstGeom>
            <a:solidFill>
              <a:srgbClr val="001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34" name="Rectangle 1113">
              <a:extLst>
                <a:ext uri="{FF2B5EF4-FFF2-40B4-BE49-F238E27FC236}">
                  <a16:creationId xmlns:a16="http://schemas.microsoft.com/office/drawing/2014/main" id="{90F81830-2DB5-4A15-9434-2F4681C655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836"/>
              <a:ext cx="1280" cy="13"/>
            </a:xfrm>
            <a:prstGeom prst="rect">
              <a:avLst/>
            </a:prstGeom>
            <a:solidFill>
              <a:srgbClr val="001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35" name="Rectangle 1114">
              <a:extLst>
                <a:ext uri="{FF2B5EF4-FFF2-40B4-BE49-F238E27FC236}">
                  <a16:creationId xmlns:a16="http://schemas.microsoft.com/office/drawing/2014/main" id="{2BE5F285-E671-4CFF-901C-CD226A1697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849"/>
              <a:ext cx="1280" cy="13"/>
            </a:xfrm>
            <a:prstGeom prst="rect">
              <a:avLst/>
            </a:prstGeom>
            <a:solidFill>
              <a:srgbClr val="001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36" name="Rectangle 1115">
              <a:extLst>
                <a:ext uri="{FF2B5EF4-FFF2-40B4-BE49-F238E27FC236}">
                  <a16:creationId xmlns:a16="http://schemas.microsoft.com/office/drawing/2014/main" id="{C9F09DA7-4372-475A-8970-1743AEFBDA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862"/>
              <a:ext cx="1280" cy="14"/>
            </a:xfrm>
            <a:prstGeom prst="rect">
              <a:avLst/>
            </a:prstGeom>
            <a:solidFill>
              <a:srgbClr val="000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37" name="Rectangle 1116">
              <a:extLst>
                <a:ext uri="{FF2B5EF4-FFF2-40B4-BE49-F238E27FC236}">
                  <a16:creationId xmlns:a16="http://schemas.microsoft.com/office/drawing/2014/main" id="{3E93568C-F1D2-4513-92DD-2AC3B73431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876"/>
              <a:ext cx="1280" cy="13"/>
            </a:xfrm>
            <a:prstGeom prst="rect">
              <a:avLst/>
            </a:prstGeom>
            <a:solidFill>
              <a:srgbClr val="000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38" name="Rectangle 1117">
              <a:extLst>
                <a:ext uri="{FF2B5EF4-FFF2-40B4-BE49-F238E27FC236}">
                  <a16:creationId xmlns:a16="http://schemas.microsoft.com/office/drawing/2014/main" id="{4190CBDE-FF29-40E4-A53C-13E2FA8344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889"/>
              <a:ext cx="1280" cy="14"/>
            </a:xfrm>
            <a:prstGeom prst="rect">
              <a:avLst/>
            </a:prstGeom>
            <a:solidFill>
              <a:srgbClr val="000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39" name="Rectangle 1118">
              <a:extLst>
                <a:ext uri="{FF2B5EF4-FFF2-40B4-BE49-F238E27FC236}">
                  <a16:creationId xmlns:a16="http://schemas.microsoft.com/office/drawing/2014/main" id="{4B603F1E-F701-443C-A2F1-9893AFB07C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903"/>
              <a:ext cx="1280" cy="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40" name="Rectangle 1119">
              <a:extLst>
                <a:ext uri="{FF2B5EF4-FFF2-40B4-BE49-F238E27FC236}">
                  <a16:creationId xmlns:a16="http://schemas.microsoft.com/office/drawing/2014/main" id="{2A925D3A-D3B9-42F3-8C0E-7FB012585A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507"/>
              <a:ext cx="1280" cy="4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41" name="Rectangle 1120">
              <a:extLst>
                <a:ext uri="{FF2B5EF4-FFF2-40B4-BE49-F238E27FC236}">
                  <a16:creationId xmlns:a16="http://schemas.microsoft.com/office/drawing/2014/main" id="{759EADF2-F55C-4262-9580-3B6899813E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500"/>
              <a:ext cx="1280" cy="13"/>
            </a:xfrm>
            <a:prstGeom prst="rect">
              <a:avLst/>
            </a:prstGeom>
            <a:solidFill>
              <a:srgbClr val="008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42" name="Rectangle 1121">
              <a:extLst>
                <a:ext uri="{FF2B5EF4-FFF2-40B4-BE49-F238E27FC236}">
                  <a16:creationId xmlns:a16="http://schemas.microsoft.com/office/drawing/2014/main" id="{91652107-5175-478B-A5E0-1A30F4D146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513"/>
              <a:ext cx="1280" cy="14"/>
            </a:xfrm>
            <a:prstGeom prst="rect">
              <a:avLst/>
            </a:prstGeom>
            <a:solidFill>
              <a:srgbClr val="00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43" name="Rectangle 1122">
              <a:extLst>
                <a:ext uri="{FF2B5EF4-FFF2-40B4-BE49-F238E27FC236}">
                  <a16:creationId xmlns:a16="http://schemas.microsoft.com/office/drawing/2014/main" id="{CE37853B-B344-49F7-B6E9-B67D92D137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527"/>
              <a:ext cx="1280" cy="13"/>
            </a:xfrm>
            <a:prstGeom prst="rect">
              <a:avLst/>
            </a:prstGeom>
            <a:solidFill>
              <a:srgbClr val="008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44" name="Rectangle 1123">
              <a:extLst>
                <a:ext uri="{FF2B5EF4-FFF2-40B4-BE49-F238E27FC236}">
                  <a16:creationId xmlns:a16="http://schemas.microsoft.com/office/drawing/2014/main" id="{8C33F603-4032-4336-9485-E54C4DA7DB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540"/>
              <a:ext cx="1280" cy="14"/>
            </a:xfrm>
            <a:prstGeom prst="rect">
              <a:avLst/>
            </a:prstGeom>
            <a:solidFill>
              <a:srgbClr val="008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45" name="Rectangle 1124">
              <a:extLst>
                <a:ext uri="{FF2B5EF4-FFF2-40B4-BE49-F238E27FC236}">
                  <a16:creationId xmlns:a16="http://schemas.microsoft.com/office/drawing/2014/main" id="{774B3387-52C7-41A6-A908-EFF0BA6C3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554"/>
              <a:ext cx="1280" cy="13"/>
            </a:xfrm>
            <a:prstGeom prst="rect">
              <a:avLst/>
            </a:prstGeom>
            <a:solidFill>
              <a:srgbClr val="007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46" name="Rectangle 1125">
              <a:extLst>
                <a:ext uri="{FF2B5EF4-FFF2-40B4-BE49-F238E27FC236}">
                  <a16:creationId xmlns:a16="http://schemas.microsoft.com/office/drawing/2014/main" id="{EBADA594-4DA9-4BC3-88C6-86E98303B6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567"/>
              <a:ext cx="1280" cy="14"/>
            </a:xfrm>
            <a:prstGeom prst="rect">
              <a:avLst/>
            </a:prstGeom>
            <a:solidFill>
              <a:srgbClr val="00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47" name="Rectangle 1126">
              <a:extLst>
                <a:ext uri="{FF2B5EF4-FFF2-40B4-BE49-F238E27FC236}">
                  <a16:creationId xmlns:a16="http://schemas.microsoft.com/office/drawing/2014/main" id="{68ACD18B-C5BA-46E0-8FA5-E91F59404B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581"/>
              <a:ext cx="1280" cy="13"/>
            </a:xfrm>
            <a:prstGeom prst="rect">
              <a:avLst/>
            </a:prstGeom>
            <a:solidFill>
              <a:srgbClr val="007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48" name="Rectangle 1127">
              <a:extLst>
                <a:ext uri="{FF2B5EF4-FFF2-40B4-BE49-F238E27FC236}">
                  <a16:creationId xmlns:a16="http://schemas.microsoft.com/office/drawing/2014/main" id="{488CFF58-3E33-4863-9A31-81E24420FD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594"/>
              <a:ext cx="1280" cy="14"/>
            </a:xfrm>
            <a:prstGeom prst="rect">
              <a:avLst/>
            </a:prstGeom>
            <a:solidFill>
              <a:srgbClr val="006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49" name="Rectangle 1128">
              <a:extLst>
                <a:ext uri="{FF2B5EF4-FFF2-40B4-BE49-F238E27FC236}">
                  <a16:creationId xmlns:a16="http://schemas.microsoft.com/office/drawing/2014/main" id="{EB0C17BE-CF63-4A73-94AA-0E6F26EEF3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608"/>
              <a:ext cx="1280" cy="13"/>
            </a:xfrm>
            <a:prstGeom prst="rect">
              <a:avLst/>
            </a:prstGeom>
            <a:solidFill>
              <a:srgbClr val="006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50" name="Rectangle 1129">
              <a:extLst>
                <a:ext uri="{FF2B5EF4-FFF2-40B4-BE49-F238E27FC236}">
                  <a16:creationId xmlns:a16="http://schemas.microsoft.com/office/drawing/2014/main" id="{B85B7C7C-4B67-468B-A2C7-E91C3E06FA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621"/>
              <a:ext cx="1280" cy="13"/>
            </a:xfrm>
            <a:prstGeom prst="rect">
              <a:avLst/>
            </a:prstGeom>
            <a:solidFill>
              <a:srgbClr val="006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51" name="Rectangle 1130">
              <a:extLst>
                <a:ext uri="{FF2B5EF4-FFF2-40B4-BE49-F238E27FC236}">
                  <a16:creationId xmlns:a16="http://schemas.microsoft.com/office/drawing/2014/main" id="{AD0F47A5-3F28-4C4A-B58F-473D0943A1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634"/>
              <a:ext cx="1280" cy="14"/>
            </a:xfrm>
            <a:prstGeom prst="rect">
              <a:avLst/>
            </a:prstGeom>
            <a:solidFill>
              <a:srgbClr val="0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52" name="Rectangle 1131">
              <a:extLst>
                <a:ext uri="{FF2B5EF4-FFF2-40B4-BE49-F238E27FC236}">
                  <a16:creationId xmlns:a16="http://schemas.microsoft.com/office/drawing/2014/main" id="{0B400F5B-9F72-493D-A11C-EDF188731B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648"/>
              <a:ext cx="1280" cy="13"/>
            </a:xfrm>
            <a:prstGeom prst="rect">
              <a:avLst/>
            </a:prstGeom>
            <a:solidFill>
              <a:srgbClr val="005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53" name="Rectangle 1132">
              <a:extLst>
                <a:ext uri="{FF2B5EF4-FFF2-40B4-BE49-F238E27FC236}">
                  <a16:creationId xmlns:a16="http://schemas.microsoft.com/office/drawing/2014/main" id="{9BF1E662-E231-472D-85A4-9575920B36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661"/>
              <a:ext cx="1280" cy="14"/>
            </a:xfrm>
            <a:prstGeom prst="rect">
              <a:avLst/>
            </a:prstGeom>
            <a:solidFill>
              <a:srgbClr val="00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54" name="Rectangle 1133">
              <a:extLst>
                <a:ext uri="{FF2B5EF4-FFF2-40B4-BE49-F238E27FC236}">
                  <a16:creationId xmlns:a16="http://schemas.microsoft.com/office/drawing/2014/main" id="{74901E97-8531-4D9C-A0B6-180F678D86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675"/>
              <a:ext cx="1280" cy="13"/>
            </a:xfrm>
            <a:prstGeom prst="rect">
              <a:avLst/>
            </a:prstGeom>
            <a:solidFill>
              <a:srgbClr val="00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55" name="Rectangle 1134">
              <a:extLst>
                <a:ext uri="{FF2B5EF4-FFF2-40B4-BE49-F238E27FC236}">
                  <a16:creationId xmlns:a16="http://schemas.microsoft.com/office/drawing/2014/main" id="{6836970B-FCD6-47DE-9EA2-9883DECC92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688"/>
              <a:ext cx="1280" cy="14"/>
            </a:xfrm>
            <a:prstGeom prst="rect">
              <a:avLst/>
            </a:prstGeom>
            <a:solidFill>
              <a:srgbClr val="00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56" name="Rectangle 1135">
              <a:extLst>
                <a:ext uri="{FF2B5EF4-FFF2-40B4-BE49-F238E27FC236}">
                  <a16:creationId xmlns:a16="http://schemas.microsoft.com/office/drawing/2014/main" id="{04C1ECBB-FFBD-407D-B26D-354BD2744B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702"/>
              <a:ext cx="1280" cy="13"/>
            </a:xfrm>
            <a:prstGeom prst="rect">
              <a:avLst/>
            </a:prstGeom>
            <a:solidFill>
              <a:srgbClr val="004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57" name="Rectangle 1136">
              <a:extLst>
                <a:ext uri="{FF2B5EF4-FFF2-40B4-BE49-F238E27FC236}">
                  <a16:creationId xmlns:a16="http://schemas.microsoft.com/office/drawing/2014/main" id="{FEC42D3F-6E67-471C-99E8-26DA407B88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715"/>
              <a:ext cx="1280" cy="13"/>
            </a:xfrm>
            <a:prstGeom prst="rect">
              <a:avLst/>
            </a:prstGeom>
            <a:solidFill>
              <a:srgbClr val="00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58" name="Rectangle 1137">
              <a:extLst>
                <a:ext uri="{FF2B5EF4-FFF2-40B4-BE49-F238E27FC236}">
                  <a16:creationId xmlns:a16="http://schemas.microsoft.com/office/drawing/2014/main" id="{123CFCB7-7CEA-4B5F-9800-48DD75E56B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728"/>
              <a:ext cx="1280" cy="14"/>
            </a:xfrm>
            <a:prstGeom prst="rect">
              <a:avLst/>
            </a:prstGeom>
            <a:solidFill>
              <a:srgbClr val="00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59" name="Rectangle 1138">
              <a:extLst>
                <a:ext uri="{FF2B5EF4-FFF2-40B4-BE49-F238E27FC236}">
                  <a16:creationId xmlns:a16="http://schemas.microsoft.com/office/drawing/2014/main" id="{A70A2554-300F-4D5B-8303-ACCFED6EE6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742"/>
              <a:ext cx="1280" cy="13"/>
            </a:xfrm>
            <a:prstGeom prst="rect">
              <a:avLst/>
            </a:prstGeom>
            <a:solidFill>
              <a:srgbClr val="003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60" name="Rectangle 1139">
              <a:extLst>
                <a:ext uri="{FF2B5EF4-FFF2-40B4-BE49-F238E27FC236}">
                  <a16:creationId xmlns:a16="http://schemas.microsoft.com/office/drawing/2014/main" id="{44270EDB-1869-4C05-B343-F0A5AA1FB2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755"/>
              <a:ext cx="1280" cy="13"/>
            </a:xfrm>
            <a:prstGeom prst="rect">
              <a:avLst/>
            </a:prstGeom>
            <a:solidFill>
              <a:srgbClr val="003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61" name="Rectangle 1140">
              <a:extLst>
                <a:ext uri="{FF2B5EF4-FFF2-40B4-BE49-F238E27FC236}">
                  <a16:creationId xmlns:a16="http://schemas.microsoft.com/office/drawing/2014/main" id="{62CB481A-E74D-4F0D-81D4-78E4AE2405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768"/>
              <a:ext cx="1280" cy="14"/>
            </a:xfrm>
            <a:prstGeom prst="rect">
              <a:avLst/>
            </a:prstGeom>
            <a:solidFill>
              <a:srgbClr val="003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62" name="Rectangle 1141">
              <a:extLst>
                <a:ext uri="{FF2B5EF4-FFF2-40B4-BE49-F238E27FC236}">
                  <a16:creationId xmlns:a16="http://schemas.microsoft.com/office/drawing/2014/main" id="{D8277582-18DD-4E00-B43D-1E76203B7E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782"/>
              <a:ext cx="1280" cy="13"/>
            </a:xfrm>
            <a:prstGeom prst="rect">
              <a:avLst/>
            </a:prstGeom>
            <a:solidFill>
              <a:srgbClr val="002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63" name="Rectangle 1142">
              <a:extLst>
                <a:ext uri="{FF2B5EF4-FFF2-40B4-BE49-F238E27FC236}">
                  <a16:creationId xmlns:a16="http://schemas.microsoft.com/office/drawing/2014/main" id="{A92DF873-5438-479E-A3D9-019480F8F3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795"/>
              <a:ext cx="1280" cy="14"/>
            </a:xfrm>
            <a:prstGeom prst="rect">
              <a:avLst/>
            </a:prstGeom>
            <a:solidFill>
              <a:srgbClr val="002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64" name="Rectangle 1143">
              <a:extLst>
                <a:ext uri="{FF2B5EF4-FFF2-40B4-BE49-F238E27FC236}">
                  <a16:creationId xmlns:a16="http://schemas.microsoft.com/office/drawing/2014/main" id="{68DD1417-EDFB-49B5-B5F5-4AC17A41C4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809"/>
              <a:ext cx="1280" cy="13"/>
            </a:xfrm>
            <a:prstGeom prst="rect">
              <a:avLst/>
            </a:prstGeom>
            <a:solidFill>
              <a:srgbClr val="002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65" name="Rectangle 1144">
              <a:extLst>
                <a:ext uri="{FF2B5EF4-FFF2-40B4-BE49-F238E27FC236}">
                  <a16:creationId xmlns:a16="http://schemas.microsoft.com/office/drawing/2014/main" id="{B4513B63-F696-48A5-8752-3134431B52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822"/>
              <a:ext cx="1280" cy="14"/>
            </a:xfrm>
            <a:prstGeom prst="rect">
              <a:avLst/>
            </a:prstGeom>
            <a:solidFill>
              <a:srgbClr val="001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66" name="Rectangle 1145">
              <a:extLst>
                <a:ext uri="{FF2B5EF4-FFF2-40B4-BE49-F238E27FC236}">
                  <a16:creationId xmlns:a16="http://schemas.microsoft.com/office/drawing/2014/main" id="{E337346A-4972-4B5A-A17C-151872277C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836"/>
              <a:ext cx="1280" cy="13"/>
            </a:xfrm>
            <a:prstGeom prst="rect">
              <a:avLst/>
            </a:prstGeom>
            <a:solidFill>
              <a:srgbClr val="001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67" name="Rectangle 1146">
              <a:extLst>
                <a:ext uri="{FF2B5EF4-FFF2-40B4-BE49-F238E27FC236}">
                  <a16:creationId xmlns:a16="http://schemas.microsoft.com/office/drawing/2014/main" id="{C2EC8923-D01D-42AA-9D8C-0378E35D78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849"/>
              <a:ext cx="1280" cy="13"/>
            </a:xfrm>
            <a:prstGeom prst="rect">
              <a:avLst/>
            </a:prstGeom>
            <a:solidFill>
              <a:srgbClr val="001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68" name="Rectangle 1147">
              <a:extLst>
                <a:ext uri="{FF2B5EF4-FFF2-40B4-BE49-F238E27FC236}">
                  <a16:creationId xmlns:a16="http://schemas.microsoft.com/office/drawing/2014/main" id="{710DA864-E264-43A8-9C4A-F2B9C3B787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862"/>
              <a:ext cx="1280" cy="14"/>
            </a:xfrm>
            <a:prstGeom prst="rect">
              <a:avLst/>
            </a:prstGeom>
            <a:solidFill>
              <a:srgbClr val="000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69" name="Rectangle 1148">
              <a:extLst>
                <a:ext uri="{FF2B5EF4-FFF2-40B4-BE49-F238E27FC236}">
                  <a16:creationId xmlns:a16="http://schemas.microsoft.com/office/drawing/2014/main" id="{14B889C5-1351-41A1-8490-4A1EC1EC4B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876"/>
              <a:ext cx="1280" cy="13"/>
            </a:xfrm>
            <a:prstGeom prst="rect">
              <a:avLst/>
            </a:prstGeom>
            <a:solidFill>
              <a:srgbClr val="000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70" name="Rectangle 1149">
              <a:extLst>
                <a:ext uri="{FF2B5EF4-FFF2-40B4-BE49-F238E27FC236}">
                  <a16:creationId xmlns:a16="http://schemas.microsoft.com/office/drawing/2014/main" id="{B7787509-F0B9-42D8-9049-284B30DD17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889"/>
              <a:ext cx="1280" cy="14"/>
            </a:xfrm>
            <a:prstGeom prst="rect">
              <a:avLst/>
            </a:prstGeom>
            <a:solidFill>
              <a:srgbClr val="000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71" name="Rectangle 1150">
              <a:extLst>
                <a:ext uri="{FF2B5EF4-FFF2-40B4-BE49-F238E27FC236}">
                  <a16:creationId xmlns:a16="http://schemas.microsoft.com/office/drawing/2014/main" id="{99AC6680-618B-4F81-82C8-A6E565EAEE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3903"/>
              <a:ext cx="1280" cy="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872" name="Rectangle 1151">
              <a:extLst>
                <a:ext uri="{FF2B5EF4-FFF2-40B4-BE49-F238E27FC236}">
                  <a16:creationId xmlns:a16="http://schemas.microsoft.com/office/drawing/2014/main" id="{6961562F-7D0D-45D5-ABE4-A40E35514C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" y="1370"/>
              <a:ext cx="64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l" eaLnBrk="1" hangingPunct="1">
                <a:spcBef>
                  <a:spcPct val="20000"/>
                </a:spcBef>
              </a:pPr>
              <a:r>
                <a:rPr lang="en-US" altLang="en-US" sz="1600">
                  <a:solidFill>
                    <a:srgbClr val="FFFFFF"/>
                  </a:solidFill>
                  <a:latin typeface="Arial Black" panose="020B0A04020102020204" pitchFamily="34" charset="0"/>
                </a:rPr>
                <a:t>ENERGÍA</a:t>
              </a:r>
              <a:endParaRPr lang="en-US" altLang="en-US" sz="3400">
                <a:latin typeface="Arial" panose="020B0604020202020204" pitchFamily="34" charset="0"/>
              </a:endParaRPr>
            </a:p>
          </p:txBody>
        </p:sp>
        <p:sp>
          <p:nvSpPr>
            <p:cNvPr id="158873" name="Rectangle 1152">
              <a:extLst>
                <a:ext uri="{FF2B5EF4-FFF2-40B4-BE49-F238E27FC236}">
                  <a16:creationId xmlns:a16="http://schemas.microsoft.com/office/drawing/2014/main" id="{2C34E346-F076-4DE3-885A-07ECE9A35C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" y="1545"/>
              <a:ext cx="1459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l" eaLnBrk="1" hangingPunct="1">
                <a:spcBef>
                  <a:spcPct val="20000"/>
                </a:spcBef>
              </a:pPr>
              <a:r>
                <a:rPr lang="en-US" altLang="en-US" sz="1600">
                  <a:solidFill>
                    <a:srgbClr val="FFFFFF"/>
                  </a:solidFill>
                  <a:latin typeface="Arial Black" panose="020B0A04020102020204" pitchFamily="34" charset="0"/>
                </a:rPr>
                <a:t>DE LA DIETA TOTAL </a:t>
              </a:r>
              <a:endParaRPr lang="en-US" altLang="en-US" sz="3400">
                <a:latin typeface="Arial" panose="020B0604020202020204" pitchFamily="34" charset="0"/>
              </a:endParaRPr>
            </a:p>
          </p:txBody>
        </p:sp>
        <p:sp>
          <p:nvSpPr>
            <p:cNvPr id="158874" name="Rectangle 1153">
              <a:extLst>
                <a:ext uri="{FF2B5EF4-FFF2-40B4-BE49-F238E27FC236}">
                  <a16:creationId xmlns:a16="http://schemas.microsoft.com/office/drawing/2014/main" id="{A3AAF3A5-8E95-4DD4-9690-FBF77F9848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7" y="1720"/>
              <a:ext cx="39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l" eaLnBrk="1" hangingPunct="1">
                <a:spcBef>
                  <a:spcPct val="20000"/>
                </a:spcBef>
              </a:pPr>
              <a:r>
                <a:rPr lang="en-US" altLang="en-US" sz="1600">
                  <a:solidFill>
                    <a:srgbClr val="FFFFFF"/>
                  </a:solidFill>
                  <a:latin typeface="Arial Black" panose="020B0A04020102020204" pitchFamily="34" charset="0"/>
                </a:rPr>
                <a:t>(kcal)</a:t>
              </a:r>
              <a:endParaRPr lang="en-US" altLang="en-US" sz="3400">
                <a:latin typeface="Arial" panose="020B0604020202020204" pitchFamily="34" charset="0"/>
              </a:endParaRPr>
            </a:p>
          </p:txBody>
        </p:sp>
        <p:sp>
          <p:nvSpPr>
            <p:cNvPr id="158875" name="Rectangle 1154">
              <a:extLst>
                <a:ext uri="{FF2B5EF4-FFF2-40B4-BE49-F238E27FC236}">
                  <a16:creationId xmlns:a16="http://schemas.microsoft.com/office/drawing/2014/main" id="{82FE87AF-AD87-4A89-ADAA-DB382DB3BD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3" y="1370"/>
              <a:ext cx="148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l" eaLnBrk="1" hangingPunct="1">
                <a:spcBef>
                  <a:spcPct val="20000"/>
                </a:spcBef>
              </a:pPr>
              <a:r>
                <a:rPr lang="en-US" altLang="en-US" sz="1600">
                  <a:solidFill>
                    <a:srgbClr val="FFFFFF"/>
                  </a:solidFill>
                  <a:latin typeface="Arial Black" panose="020B0A04020102020204" pitchFamily="34" charset="0"/>
                </a:rPr>
                <a:t>25-35% DE ENERGÍA </a:t>
              </a:r>
              <a:endParaRPr lang="en-US" altLang="en-US" sz="3400">
                <a:latin typeface="Arial" panose="020B0604020202020204" pitchFamily="34" charset="0"/>
              </a:endParaRPr>
            </a:p>
          </p:txBody>
        </p:sp>
        <p:sp>
          <p:nvSpPr>
            <p:cNvPr id="158876" name="Rectangle 1155">
              <a:extLst>
                <a:ext uri="{FF2B5EF4-FFF2-40B4-BE49-F238E27FC236}">
                  <a16:creationId xmlns:a16="http://schemas.microsoft.com/office/drawing/2014/main" id="{2A2EA522-923D-4C97-8799-CA3F4D8FCF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3" y="1545"/>
              <a:ext cx="197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l" eaLnBrk="1" hangingPunct="1">
                <a:spcBef>
                  <a:spcPct val="20000"/>
                </a:spcBef>
              </a:pPr>
              <a:r>
                <a:rPr lang="en-US" altLang="en-US" sz="1600">
                  <a:solidFill>
                    <a:srgbClr val="FFFFFF"/>
                  </a:solidFill>
                  <a:latin typeface="Arial Black" panose="020B0A04020102020204" pitchFamily="34" charset="0"/>
                </a:rPr>
                <a:t>DERIVADA DE LAS GRASAS </a:t>
              </a:r>
              <a:endParaRPr lang="en-US" altLang="en-US" sz="3400">
                <a:latin typeface="Arial" panose="020B0604020202020204" pitchFamily="34" charset="0"/>
              </a:endParaRPr>
            </a:p>
          </p:txBody>
        </p:sp>
        <p:sp>
          <p:nvSpPr>
            <p:cNvPr id="158877" name="Rectangle 1156">
              <a:extLst>
                <a:ext uri="{FF2B5EF4-FFF2-40B4-BE49-F238E27FC236}">
                  <a16:creationId xmlns:a16="http://schemas.microsoft.com/office/drawing/2014/main" id="{C982348D-62AD-4B8A-816F-498336B36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8" y="1720"/>
              <a:ext cx="39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l" eaLnBrk="1" hangingPunct="1">
                <a:spcBef>
                  <a:spcPct val="20000"/>
                </a:spcBef>
              </a:pPr>
              <a:r>
                <a:rPr lang="en-US" altLang="en-US" sz="1600">
                  <a:solidFill>
                    <a:srgbClr val="FFFFFF"/>
                  </a:solidFill>
                  <a:latin typeface="Arial Black" panose="020B0A04020102020204" pitchFamily="34" charset="0"/>
                </a:rPr>
                <a:t>(kcal)</a:t>
              </a:r>
              <a:endParaRPr lang="en-US" altLang="en-US" sz="3400">
                <a:latin typeface="Arial" panose="020B0604020202020204" pitchFamily="34" charset="0"/>
              </a:endParaRPr>
            </a:p>
          </p:txBody>
        </p:sp>
        <p:sp>
          <p:nvSpPr>
            <p:cNvPr id="158878" name="Rectangle 1157">
              <a:extLst>
                <a:ext uri="{FF2B5EF4-FFF2-40B4-BE49-F238E27FC236}">
                  <a16:creationId xmlns:a16="http://schemas.microsoft.com/office/drawing/2014/main" id="{362EE139-C1FC-4F87-839A-951B090E64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1" y="1370"/>
              <a:ext cx="54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l" eaLnBrk="1" hangingPunct="1">
                <a:spcBef>
                  <a:spcPct val="20000"/>
                </a:spcBef>
              </a:pPr>
              <a:r>
                <a:rPr lang="en-US" altLang="en-US" sz="1600">
                  <a:solidFill>
                    <a:srgbClr val="FFFFFF"/>
                  </a:solidFill>
                  <a:latin typeface="Arial Black" panose="020B0A04020102020204" pitchFamily="34" charset="0"/>
                </a:rPr>
                <a:t>GRASA </a:t>
              </a:r>
              <a:endParaRPr lang="en-US" altLang="en-US" sz="3400">
                <a:latin typeface="Arial" panose="020B0604020202020204" pitchFamily="34" charset="0"/>
              </a:endParaRPr>
            </a:p>
          </p:txBody>
        </p:sp>
        <p:sp>
          <p:nvSpPr>
            <p:cNvPr id="158879" name="Rectangle 1158">
              <a:extLst>
                <a:ext uri="{FF2B5EF4-FFF2-40B4-BE49-F238E27FC236}">
                  <a16:creationId xmlns:a16="http://schemas.microsoft.com/office/drawing/2014/main" id="{BBE9B1DC-8265-4C03-A7D7-3652CB4516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" y="1545"/>
              <a:ext cx="47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l" eaLnBrk="1" hangingPunct="1">
                <a:spcBef>
                  <a:spcPct val="20000"/>
                </a:spcBef>
              </a:pPr>
              <a:r>
                <a:rPr lang="en-US" altLang="en-US" sz="1600">
                  <a:solidFill>
                    <a:srgbClr val="FFFFFF"/>
                  </a:solidFill>
                  <a:latin typeface="Arial Black" panose="020B0A04020102020204" pitchFamily="34" charset="0"/>
                </a:rPr>
                <a:t>TOTAL</a:t>
              </a:r>
              <a:endParaRPr lang="en-US" altLang="en-US" sz="3400">
                <a:latin typeface="Arial" panose="020B0604020202020204" pitchFamily="34" charset="0"/>
              </a:endParaRPr>
            </a:p>
          </p:txBody>
        </p:sp>
        <p:sp>
          <p:nvSpPr>
            <p:cNvPr id="158880" name="Rectangle 1159">
              <a:extLst>
                <a:ext uri="{FF2B5EF4-FFF2-40B4-BE49-F238E27FC236}">
                  <a16:creationId xmlns:a16="http://schemas.microsoft.com/office/drawing/2014/main" id="{06A01F4D-5608-4EF3-A323-09D6FB9BBF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3" y="1720"/>
              <a:ext cx="18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l" eaLnBrk="1" hangingPunct="1">
                <a:spcBef>
                  <a:spcPct val="20000"/>
                </a:spcBef>
              </a:pPr>
              <a:r>
                <a:rPr lang="en-US" altLang="en-US" sz="1600">
                  <a:solidFill>
                    <a:srgbClr val="FFFFFF"/>
                  </a:solidFill>
                  <a:latin typeface="Arial Black" panose="020B0A04020102020204" pitchFamily="34" charset="0"/>
                </a:rPr>
                <a:t>(g)</a:t>
              </a:r>
              <a:endParaRPr lang="en-US" altLang="en-US" sz="3400">
                <a:latin typeface="Arial" panose="020B0604020202020204" pitchFamily="34" charset="0"/>
              </a:endParaRPr>
            </a:p>
          </p:txBody>
        </p:sp>
        <p:sp>
          <p:nvSpPr>
            <p:cNvPr id="158881" name="Rectangle 1160">
              <a:extLst>
                <a:ext uri="{FF2B5EF4-FFF2-40B4-BE49-F238E27FC236}">
                  <a16:creationId xmlns:a16="http://schemas.microsoft.com/office/drawing/2014/main" id="{B6ECE252-BF64-482C-B958-F77BA8A465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9" y="2047"/>
              <a:ext cx="392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l" eaLnBrk="1" hangingPunct="1">
                <a:spcBef>
                  <a:spcPct val="20000"/>
                </a:spcBef>
              </a:pPr>
              <a:r>
                <a:rPr lang="en-US" altLang="en-US" sz="2200" b="1">
                  <a:solidFill>
                    <a:srgbClr val="FFFFFF"/>
                  </a:solidFill>
                  <a:latin typeface="Arial" panose="020B0604020202020204" pitchFamily="34" charset="0"/>
                </a:rPr>
                <a:t>2000</a:t>
              </a:r>
              <a:endParaRPr lang="en-US" altLang="en-US" sz="3400">
                <a:latin typeface="Arial" panose="020B0604020202020204" pitchFamily="34" charset="0"/>
              </a:endParaRPr>
            </a:p>
          </p:txBody>
        </p:sp>
        <p:sp>
          <p:nvSpPr>
            <p:cNvPr id="158882" name="Rectangle 1161">
              <a:extLst>
                <a:ext uri="{FF2B5EF4-FFF2-40B4-BE49-F238E27FC236}">
                  <a16:creationId xmlns:a16="http://schemas.microsoft.com/office/drawing/2014/main" id="{1AAB3DAE-00FA-420F-A0C5-1AC674C91C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4" y="2047"/>
              <a:ext cx="647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l" eaLnBrk="1" hangingPunct="1">
                <a:spcBef>
                  <a:spcPct val="20000"/>
                </a:spcBef>
              </a:pPr>
              <a:r>
                <a:rPr lang="en-US" altLang="en-US" sz="2200" b="1">
                  <a:solidFill>
                    <a:srgbClr val="FFFFFF"/>
                  </a:solidFill>
                  <a:latin typeface="Arial" panose="020B0604020202020204" pitchFamily="34" charset="0"/>
                </a:rPr>
                <a:t>400-700</a:t>
              </a:r>
              <a:endParaRPr lang="en-US" altLang="en-US" sz="3400">
                <a:latin typeface="Arial" panose="020B0604020202020204" pitchFamily="34" charset="0"/>
              </a:endParaRPr>
            </a:p>
          </p:txBody>
        </p:sp>
        <p:sp>
          <p:nvSpPr>
            <p:cNvPr id="158883" name="Rectangle 1162">
              <a:extLst>
                <a:ext uri="{FF2B5EF4-FFF2-40B4-BE49-F238E27FC236}">
                  <a16:creationId xmlns:a16="http://schemas.microsoft.com/office/drawing/2014/main" id="{74256F69-2948-4F8A-9689-0BC5655FAC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2" y="2047"/>
              <a:ext cx="451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l" eaLnBrk="1" hangingPunct="1">
                <a:spcBef>
                  <a:spcPct val="20000"/>
                </a:spcBef>
              </a:pPr>
              <a:r>
                <a:rPr lang="en-US" altLang="en-US" sz="2200" b="1">
                  <a:solidFill>
                    <a:srgbClr val="FFFFFF"/>
                  </a:solidFill>
                  <a:latin typeface="Arial" panose="020B0604020202020204" pitchFamily="34" charset="0"/>
                </a:rPr>
                <a:t>44-78</a:t>
              </a:r>
              <a:endParaRPr lang="en-US" altLang="en-US" sz="3400">
                <a:latin typeface="Arial" panose="020B0604020202020204" pitchFamily="34" charset="0"/>
              </a:endParaRPr>
            </a:p>
          </p:txBody>
        </p:sp>
        <p:sp>
          <p:nvSpPr>
            <p:cNvPr id="158884" name="Rectangle 1163">
              <a:extLst>
                <a:ext uri="{FF2B5EF4-FFF2-40B4-BE49-F238E27FC236}">
                  <a16:creationId xmlns:a16="http://schemas.microsoft.com/office/drawing/2014/main" id="{FCBA03BD-0BE1-463A-A06D-427732C4FA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9" y="2442"/>
              <a:ext cx="392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l" eaLnBrk="1" hangingPunct="1">
                <a:spcBef>
                  <a:spcPct val="20000"/>
                </a:spcBef>
              </a:pPr>
              <a:r>
                <a:rPr lang="en-US" altLang="en-US" sz="2200" b="1">
                  <a:solidFill>
                    <a:srgbClr val="FFFFFF"/>
                  </a:solidFill>
                  <a:latin typeface="Arial" panose="020B0604020202020204" pitchFamily="34" charset="0"/>
                </a:rPr>
                <a:t>2500</a:t>
              </a:r>
              <a:endParaRPr lang="en-US" altLang="en-US" sz="3400">
                <a:latin typeface="Arial" panose="020B0604020202020204" pitchFamily="34" charset="0"/>
              </a:endParaRPr>
            </a:p>
          </p:txBody>
        </p:sp>
        <p:sp>
          <p:nvSpPr>
            <p:cNvPr id="158885" name="Rectangle 1164">
              <a:extLst>
                <a:ext uri="{FF2B5EF4-FFF2-40B4-BE49-F238E27FC236}">
                  <a16:creationId xmlns:a16="http://schemas.microsoft.com/office/drawing/2014/main" id="{ECE976E5-E2BB-4958-8FF5-3748ED60A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4" y="2442"/>
              <a:ext cx="647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l" eaLnBrk="1" hangingPunct="1">
                <a:spcBef>
                  <a:spcPct val="20000"/>
                </a:spcBef>
              </a:pPr>
              <a:r>
                <a:rPr lang="en-US" altLang="en-US" sz="2200" b="1">
                  <a:solidFill>
                    <a:srgbClr val="FFFFFF"/>
                  </a:solidFill>
                  <a:latin typeface="Arial" panose="020B0604020202020204" pitchFamily="34" charset="0"/>
                </a:rPr>
                <a:t>500-875</a:t>
              </a:r>
              <a:endParaRPr lang="en-US" altLang="en-US" sz="3400">
                <a:latin typeface="Arial" panose="020B0604020202020204" pitchFamily="34" charset="0"/>
              </a:endParaRPr>
            </a:p>
          </p:txBody>
        </p:sp>
        <p:sp>
          <p:nvSpPr>
            <p:cNvPr id="158886" name="Rectangle 1165">
              <a:extLst>
                <a:ext uri="{FF2B5EF4-FFF2-40B4-BE49-F238E27FC236}">
                  <a16:creationId xmlns:a16="http://schemas.microsoft.com/office/drawing/2014/main" id="{1762B304-2837-4E38-873C-416F21F8D9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2" y="2442"/>
              <a:ext cx="451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l" eaLnBrk="1" hangingPunct="1">
                <a:spcBef>
                  <a:spcPct val="20000"/>
                </a:spcBef>
              </a:pPr>
              <a:r>
                <a:rPr lang="en-US" altLang="en-US" sz="2200" b="1">
                  <a:solidFill>
                    <a:srgbClr val="FFFFFF"/>
                  </a:solidFill>
                  <a:latin typeface="Arial" panose="020B0604020202020204" pitchFamily="34" charset="0"/>
                </a:rPr>
                <a:t>55-97</a:t>
              </a:r>
              <a:endParaRPr lang="en-US" altLang="en-US" sz="3400">
                <a:latin typeface="Arial" panose="020B0604020202020204" pitchFamily="34" charset="0"/>
              </a:endParaRPr>
            </a:p>
          </p:txBody>
        </p:sp>
        <p:sp>
          <p:nvSpPr>
            <p:cNvPr id="158887" name="Rectangle 1166">
              <a:extLst>
                <a:ext uri="{FF2B5EF4-FFF2-40B4-BE49-F238E27FC236}">
                  <a16:creationId xmlns:a16="http://schemas.microsoft.com/office/drawing/2014/main" id="{6DEB08C9-A293-4978-AB12-1DD00A9C9F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9" y="2827"/>
              <a:ext cx="392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l" eaLnBrk="1" hangingPunct="1">
                <a:spcBef>
                  <a:spcPct val="20000"/>
                </a:spcBef>
              </a:pPr>
              <a:r>
                <a:rPr lang="en-US" altLang="en-US" sz="2200" b="1">
                  <a:solidFill>
                    <a:srgbClr val="FFFFFF"/>
                  </a:solidFill>
                  <a:latin typeface="Arial" panose="020B0604020202020204" pitchFamily="34" charset="0"/>
                </a:rPr>
                <a:t>3000</a:t>
              </a:r>
              <a:endParaRPr lang="en-US" altLang="en-US" sz="3400">
                <a:latin typeface="Arial" panose="020B0604020202020204" pitchFamily="34" charset="0"/>
              </a:endParaRPr>
            </a:p>
          </p:txBody>
        </p:sp>
        <p:sp>
          <p:nvSpPr>
            <p:cNvPr id="158888" name="Rectangle 1167">
              <a:extLst>
                <a:ext uri="{FF2B5EF4-FFF2-40B4-BE49-F238E27FC236}">
                  <a16:creationId xmlns:a16="http://schemas.microsoft.com/office/drawing/2014/main" id="{961BD60E-3FA1-4730-95FB-A28FFA3868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6" y="2827"/>
              <a:ext cx="745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l" eaLnBrk="1" hangingPunct="1">
                <a:spcBef>
                  <a:spcPct val="20000"/>
                </a:spcBef>
              </a:pPr>
              <a:r>
                <a:rPr lang="en-US" altLang="en-US" sz="2200" b="1">
                  <a:solidFill>
                    <a:srgbClr val="FFFFFF"/>
                  </a:solidFill>
                  <a:latin typeface="Arial" panose="020B0604020202020204" pitchFamily="34" charset="0"/>
                </a:rPr>
                <a:t>600-1050</a:t>
              </a:r>
              <a:endParaRPr lang="en-US" altLang="en-US" sz="3400">
                <a:latin typeface="Arial" panose="020B0604020202020204" pitchFamily="34" charset="0"/>
              </a:endParaRPr>
            </a:p>
          </p:txBody>
        </p:sp>
        <p:sp>
          <p:nvSpPr>
            <p:cNvPr id="158889" name="Rectangle 1168">
              <a:extLst>
                <a:ext uri="{FF2B5EF4-FFF2-40B4-BE49-F238E27FC236}">
                  <a16:creationId xmlns:a16="http://schemas.microsoft.com/office/drawing/2014/main" id="{DE5530ED-25E0-43ED-94F9-2AE1D1A744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4" y="2827"/>
              <a:ext cx="549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l" eaLnBrk="1" hangingPunct="1">
                <a:spcBef>
                  <a:spcPct val="20000"/>
                </a:spcBef>
              </a:pPr>
              <a:r>
                <a:rPr lang="en-US" altLang="en-US" sz="2200" b="1">
                  <a:solidFill>
                    <a:srgbClr val="FFFFFF"/>
                  </a:solidFill>
                  <a:latin typeface="Arial" panose="020B0604020202020204" pitchFamily="34" charset="0"/>
                </a:rPr>
                <a:t>66-116</a:t>
              </a:r>
              <a:endParaRPr lang="en-US" altLang="en-US" sz="3400">
                <a:latin typeface="Arial" panose="020B0604020202020204" pitchFamily="34" charset="0"/>
              </a:endParaRPr>
            </a:p>
          </p:txBody>
        </p:sp>
        <p:sp>
          <p:nvSpPr>
            <p:cNvPr id="158890" name="Rectangle 1169">
              <a:extLst>
                <a:ext uri="{FF2B5EF4-FFF2-40B4-BE49-F238E27FC236}">
                  <a16:creationId xmlns:a16="http://schemas.microsoft.com/office/drawing/2014/main" id="{2024B4FF-B2BD-48A3-B1E1-C139EDBB6F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9" y="3215"/>
              <a:ext cx="392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l" eaLnBrk="1" hangingPunct="1">
                <a:spcBef>
                  <a:spcPct val="20000"/>
                </a:spcBef>
              </a:pPr>
              <a:r>
                <a:rPr lang="en-US" altLang="en-US" sz="2200" b="1">
                  <a:solidFill>
                    <a:srgbClr val="FFFFFF"/>
                  </a:solidFill>
                  <a:latin typeface="Arial" panose="020B0604020202020204" pitchFamily="34" charset="0"/>
                </a:rPr>
                <a:t>3500</a:t>
              </a:r>
              <a:endParaRPr lang="en-US" altLang="en-US" sz="3400">
                <a:latin typeface="Arial" panose="020B0604020202020204" pitchFamily="34" charset="0"/>
              </a:endParaRPr>
            </a:p>
          </p:txBody>
        </p:sp>
        <p:sp>
          <p:nvSpPr>
            <p:cNvPr id="158891" name="Rectangle 1170">
              <a:extLst>
                <a:ext uri="{FF2B5EF4-FFF2-40B4-BE49-F238E27FC236}">
                  <a16:creationId xmlns:a16="http://schemas.microsoft.com/office/drawing/2014/main" id="{F48EB348-11E2-4203-A0BB-9A1A92BE70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6" y="3215"/>
              <a:ext cx="745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l" eaLnBrk="1" hangingPunct="1">
                <a:spcBef>
                  <a:spcPct val="20000"/>
                </a:spcBef>
              </a:pPr>
              <a:r>
                <a:rPr lang="en-US" altLang="en-US" sz="2200" b="1">
                  <a:solidFill>
                    <a:srgbClr val="FFFFFF"/>
                  </a:solidFill>
                  <a:latin typeface="Arial" panose="020B0604020202020204" pitchFamily="34" charset="0"/>
                </a:rPr>
                <a:t>700-1225</a:t>
              </a:r>
              <a:endParaRPr lang="en-US" altLang="en-US" sz="3400">
                <a:latin typeface="Arial" panose="020B0604020202020204" pitchFamily="34" charset="0"/>
              </a:endParaRPr>
            </a:p>
          </p:txBody>
        </p:sp>
        <p:sp>
          <p:nvSpPr>
            <p:cNvPr id="158892" name="Rectangle 1171">
              <a:extLst>
                <a:ext uri="{FF2B5EF4-FFF2-40B4-BE49-F238E27FC236}">
                  <a16:creationId xmlns:a16="http://schemas.microsoft.com/office/drawing/2014/main" id="{708DA7F0-9D37-4255-A8CE-A986624D0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4" y="3215"/>
              <a:ext cx="549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l" eaLnBrk="1" hangingPunct="1">
                <a:spcBef>
                  <a:spcPct val="20000"/>
                </a:spcBef>
              </a:pPr>
              <a:r>
                <a:rPr lang="en-US" altLang="en-US" sz="2200" b="1">
                  <a:solidFill>
                    <a:srgbClr val="FFFFFF"/>
                  </a:solidFill>
                  <a:latin typeface="Arial" panose="020B0604020202020204" pitchFamily="34" charset="0"/>
                </a:rPr>
                <a:t>77-136</a:t>
              </a:r>
              <a:endParaRPr lang="en-US" altLang="en-US" sz="3400">
                <a:latin typeface="Arial" panose="020B0604020202020204" pitchFamily="34" charset="0"/>
              </a:endParaRPr>
            </a:p>
          </p:txBody>
        </p:sp>
        <p:sp>
          <p:nvSpPr>
            <p:cNvPr id="158893" name="Rectangle 1172">
              <a:extLst>
                <a:ext uri="{FF2B5EF4-FFF2-40B4-BE49-F238E27FC236}">
                  <a16:creationId xmlns:a16="http://schemas.microsoft.com/office/drawing/2014/main" id="{54724E12-E82F-4EAF-B386-ACEFEDA5C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9" y="3612"/>
              <a:ext cx="392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l" eaLnBrk="1" hangingPunct="1">
                <a:spcBef>
                  <a:spcPct val="20000"/>
                </a:spcBef>
              </a:pPr>
              <a:r>
                <a:rPr lang="en-US" altLang="en-US" sz="2200" b="1">
                  <a:solidFill>
                    <a:srgbClr val="FFFFFF"/>
                  </a:solidFill>
                  <a:latin typeface="Arial" panose="020B0604020202020204" pitchFamily="34" charset="0"/>
                </a:rPr>
                <a:t>4000</a:t>
              </a:r>
              <a:endParaRPr lang="en-US" altLang="en-US" sz="3400">
                <a:latin typeface="Arial" panose="020B0604020202020204" pitchFamily="34" charset="0"/>
              </a:endParaRPr>
            </a:p>
          </p:txBody>
        </p:sp>
        <p:sp>
          <p:nvSpPr>
            <p:cNvPr id="158894" name="Rectangle 1173">
              <a:extLst>
                <a:ext uri="{FF2B5EF4-FFF2-40B4-BE49-F238E27FC236}">
                  <a16:creationId xmlns:a16="http://schemas.microsoft.com/office/drawing/2014/main" id="{C15F4D80-C9FE-471D-A6BA-51257A5E4E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6" y="3612"/>
              <a:ext cx="745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l" eaLnBrk="1" hangingPunct="1">
                <a:spcBef>
                  <a:spcPct val="20000"/>
                </a:spcBef>
              </a:pPr>
              <a:r>
                <a:rPr lang="en-US" altLang="en-US" sz="2200" b="1">
                  <a:solidFill>
                    <a:srgbClr val="FFFFFF"/>
                  </a:solidFill>
                  <a:latin typeface="Arial" panose="020B0604020202020204" pitchFamily="34" charset="0"/>
                </a:rPr>
                <a:t>800-1400</a:t>
              </a:r>
              <a:endParaRPr lang="en-US" altLang="en-US" sz="3400">
                <a:latin typeface="Arial" panose="020B0604020202020204" pitchFamily="34" charset="0"/>
              </a:endParaRPr>
            </a:p>
          </p:txBody>
        </p:sp>
        <p:sp>
          <p:nvSpPr>
            <p:cNvPr id="158895" name="Rectangle 1174">
              <a:extLst>
                <a:ext uri="{FF2B5EF4-FFF2-40B4-BE49-F238E27FC236}">
                  <a16:creationId xmlns:a16="http://schemas.microsoft.com/office/drawing/2014/main" id="{8167781F-8F7C-4D84-982A-211845D0FF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4" y="3612"/>
              <a:ext cx="549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l" eaLnBrk="1" hangingPunct="1">
                <a:spcBef>
                  <a:spcPct val="20000"/>
                </a:spcBef>
              </a:pPr>
              <a:r>
                <a:rPr lang="en-US" altLang="en-US" sz="2200" b="1">
                  <a:solidFill>
                    <a:srgbClr val="FFFFFF"/>
                  </a:solidFill>
                  <a:latin typeface="Arial" panose="020B0604020202020204" pitchFamily="34" charset="0"/>
                </a:rPr>
                <a:t>88-156</a:t>
              </a:r>
              <a:endParaRPr lang="en-US" altLang="en-US" sz="3400">
                <a:latin typeface="Arial" panose="020B0604020202020204" pitchFamily="34" charset="0"/>
              </a:endParaRPr>
            </a:p>
          </p:txBody>
        </p:sp>
        <p:sp>
          <p:nvSpPr>
            <p:cNvPr id="158896" name="Line 1175">
              <a:extLst>
                <a:ext uri="{FF2B5EF4-FFF2-40B4-BE49-F238E27FC236}">
                  <a16:creationId xmlns:a16="http://schemas.microsoft.com/office/drawing/2014/main" id="{DFE8DA2A-12D8-4467-B7E2-CA54F7AD31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2" y="1943"/>
              <a:ext cx="5142" cy="1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897" name="Line 1176">
              <a:extLst>
                <a:ext uri="{FF2B5EF4-FFF2-40B4-BE49-F238E27FC236}">
                  <a16:creationId xmlns:a16="http://schemas.microsoft.com/office/drawing/2014/main" id="{707A2D90-164E-4A65-AB0E-2D6D181328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1" y="1323"/>
              <a:ext cx="1" cy="2587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898" name="Line 1177">
              <a:extLst>
                <a:ext uri="{FF2B5EF4-FFF2-40B4-BE49-F238E27FC236}">
                  <a16:creationId xmlns:a16="http://schemas.microsoft.com/office/drawing/2014/main" id="{051E471B-8BA4-41CD-9AB2-7C78D1CDE8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84" y="1323"/>
              <a:ext cx="1" cy="2587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8726" name="Rectangle 1178">
            <a:extLst>
              <a:ext uri="{FF2B5EF4-FFF2-40B4-BE49-F238E27FC236}">
                <a16:creationId xmlns:a16="http://schemas.microsoft.com/office/drawing/2014/main" id="{5C8BAAC0-BF65-462F-8ADC-076306689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13" y="1350963"/>
            <a:ext cx="8497887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25000"/>
              </a:lnSpc>
              <a:spcBef>
                <a:spcPct val="0"/>
              </a:spcBef>
              <a:buClrTx/>
              <a:buFontTx/>
              <a:buNone/>
            </a:pPr>
            <a:br>
              <a:rPr lang="es-PR" altLang="en-US" sz="2100" b="1" i="1">
                <a:solidFill>
                  <a:srgbClr val="000000"/>
                </a:solidFill>
                <a:latin typeface="Trebuchet MS" panose="020B0603020202020204" pitchFamily="34" charset="0"/>
              </a:rPr>
            </a:br>
            <a:r>
              <a:rPr lang="es-PR" altLang="en-US" sz="2100" b="1" i="1">
                <a:solidFill>
                  <a:srgbClr val="000000"/>
                </a:solidFill>
                <a:latin typeface="Trebuchet MS" panose="020B0603020202020204" pitchFamily="34" charset="0"/>
              </a:rPr>
              <a:t>Consumo de Grasa Diario a Diferentes Niveles de Energía</a:t>
            </a:r>
            <a:endParaRPr lang="es-PR" altLang="en-US" sz="210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3">
            <a:extLst>
              <a:ext uri="{FF2B5EF4-FFF2-40B4-BE49-F238E27FC236}">
                <a16:creationId xmlns:a16="http://schemas.microsoft.com/office/drawing/2014/main" id="{B30215EA-8709-4B37-A18A-475DFEB64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692150"/>
            <a:ext cx="5511800" cy="57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 dir="ld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290B3-E5D9-4E0D-B854-AB09CAB6F6C9}"/>
              </a:ext>
            </a:extLst>
          </p:cNvPr>
          <p:cNvSpPr>
            <a:spLocks/>
          </p:cNvSpPr>
          <p:nvPr/>
        </p:nvSpPr>
        <p:spPr bwMode="auto">
          <a:xfrm>
            <a:off x="107950" y="693738"/>
            <a:ext cx="8928100" cy="431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defRPr/>
            </a:pPr>
            <a:r>
              <a:rPr lang="es-PR" altLang="en-US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METAS DIETÉTICAS:</a:t>
            </a:r>
            <a:r>
              <a:rPr lang="es-PR" altLang="en-US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ATLETAS</a:t>
            </a:r>
          </a:p>
        </p:txBody>
      </p:sp>
      <p:sp>
        <p:nvSpPr>
          <p:cNvPr id="163843" name="Text Box 6">
            <a:extLst>
              <a:ext uri="{FF2B5EF4-FFF2-40B4-BE49-F238E27FC236}">
                <a16:creationId xmlns:a16="http://schemas.microsoft.com/office/drawing/2014/main" id="{5C8246B2-4546-414B-856F-EFFECB3B8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949950"/>
            <a:ext cx="89646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n-US" sz="1200" b="1" i="1">
                <a:latin typeface="Times New Roman" panose="02020603050405020304" pitchFamily="18" charset="0"/>
              </a:rPr>
              <a:t>NOTA</a:t>
            </a:r>
            <a:r>
              <a:rPr lang="es-ES" altLang="en-US" sz="1200" b="1">
                <a:latin typeface="Times New Roman" panose="02020603050405020304" pitchFamily="18" charset="0"/>
              </a:rPr>
              <a:t>.</a:t>
            </a:r>
            <a:r>
              <a:rPr lang="es-ES" altLang="en-US" sz="1200">
                <a:latin typeface="Times New Roman" panose="02020603050405020304" pitchFamily="18" charset="0"/>
              </a:rPr>
              <a:t> Adaptado de</a:t>
            </a:r>
            <a:r>
              <a:rPr lang="en-US" altLang="en-US" sz="1200">
                <a:latin typeface="Times New Roman" panose="02020603050405020304" pitchFamily="18" charset="0"/>
              </a:rPr>
              <a:t>: "</a:t>
            </a:r>
            <a:r>
              <a:rPr lang="es-E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Sport nutrition: A review of the latest guidelines for exercise and sport nutrition from the American College of Sport Nutrition, the International Olympic Committe and the International Society for Sports Nutrition</a:t>
            </a:r>
            <a:r>
              <a:rPr lang="en-US" altLang="en-US" sz="1200">
                <a:latin typeface="Times New Roman" panose="02020603050405020304" pitchFamily="18" charset="0"/>
              </a:rPr>
              <a:t>", por: S. Potgieter, 2013, </a:t>
            </a:r>
            <a:r>
              <a:rPr lang="es-ES" altLang="en-US" sz="1200" b="1" i="1">
                <a:solidFill>
                  <a:srgbClr val="000000"/>
                </a:solidFill>
                <a:latin typeface="Times New Roman" panose="02020603050405020304" pitchFamily="18" charset="0"/>
              </a:rPr>
              <a:t>South African Journal of Clinical Nutriotio, 26(1</a:t>
            </a:r>
            <a:r>
              <a:rPr lang="es-E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), 6-16. Recuperado de </a:t>
            </a:r>
            <a:r>
              <a:rPr lang="es-ES" altLang="en-US" sz="1200" b="1" i="1">
                <a:latin typeface="Times New Roman" panose="02020603050405020304" pitchFamily="18" charset="0"/>
                <a:hlinkClick r:id="rId5"/>
              </a:rPr>
              <a:t>http://www.sajcn.co.za/index.php/SAJCN/article/view/685/954</a:t>
            </a:r>
            <a:r>
              <a:rPr lang="es-E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44" name="Text Box 18">
            <a:extLst>
              <a:ext uri="{FF2B5EF4-FFF2-40B4-BE49-F238E27FC236}">
                <a16:creationId xmlns:a16="http://schemas.microsoft.com/office/drawing/2014/main" id="{037974E8-FC19-493B-9103-8A33E2834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196975"/>
            <a:ext cx="8318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Calibri" panose="020F0502020204030204" pitchFamily="34" charset="0"/>
              </a:rPr>
              <a:t>Grasas:</a:t>
            </a:r>
          </a:p>
        </p:txBody>
      </p:sp>
      <p:pic>
        <p:nvPicPr>
          <p:cNvPr id="163845" name="Picture 19">
            <a:extLst>
              <a:ext uri="{FF2B5EF4-FFF2-40B4-BE49-F238E27FC236}">
                <a16:creationId xmlns:a16="http://schemas.microsoft.com/office/drawing/2014/main" id="{4BAD6619-92A7-4F14-A6F8-381AFA424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68413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7156" name="Text Box 20">
            <a:extLst>
              <a:ext uri="{FF2B5EF4-FFF2-40B4-BE49-F238E27FC236}">
                <a16:creationId xmlns:a16="http://schemas.microsoft.com/office/drawing/2014/main" id="{9BB9FF08-4DFA-4564-9326-09E54CDAE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188" y="1662113"/>
            <a:ext cx="7993062" cy="4127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100" b="1">
                <a:solidFill>
                  <a:srgbClr val="000000"/>
                </a:solidFill>
              </a:rPr>
              <a:t>Porcentage del consumo total de energía:</a:t>
            </a:r>
            <a:endParaRPr lang="en-US" altLang="en-US" sz="21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3847" name="Picture 21">
            <a:extLst>
              <a:ext uri="{FF2B5EF4-FFF2-40B4-BE49-F238E27FC236}">
                <a16:creationId xmlns:a16="http://schemas.microsoft.com/office/drawing/2014/main" id="{BB00A4BA-2323-4322-9D3A-5383B09C1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1733550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7158" name="Text Box 22">
            <a:extLst>
              <a:ext uri="{FF2B5EF4-FFF2-40B4-BE49-F238E27FC236}">
                <a16:creationId xmlns:a16="http://schemas.microsoft.com/office/drawing/2014/main" id="{C1A9BBA4-6EFB-4C27-B2A6-247C2CE7B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8725" y="2093913"/>
            <a:ext cx="7485063" cy="3937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n-US" sz="2200" b="1">
                <a:solidFill>
                  <a:srgbClr val="000000"/>
                </a:solidFill>
                <a:latin typeface="Arial" panose="020B0604020202020204" pitchFamily="34" charset="0"/>
              </a:rPr>
              <a:t>General (ACSM): </a:t>
            </a:r>
            <a:r>
              <a:rPr lang="es-ES" altLang="en-US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20 - 35%</a:t>
            </a:r>
            <a:endParaRPr lang="en-US" altLang="en-US" sz="22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3849" name="Picture 23">
            <a:extLst>
              <a:ext uri="{FF2B5EF4-FFF2-40B4-BE49-F238E27FC236}">
                <a16:creationId xmlns:a16="http://schemas.microsoft.com/office/drawing/2014/main" id="{BC38D71C-DB41-4FBA-9870-79ECDC0E7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2127250"/>
            <a:ext cx="2841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7160" name="Text Box 24">
            <a:extLst>
              <a:ext uri="{FF2B5EF4-FFF2-40B4-BE49-F238E27FC236}">
                <a16:creationId xmlns:a16="http://schemas.microsoft.com/office/drawing/2014/main" id="{C3C948A0-47BB-41F8-80E6-91B62B647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063" y="2530475"/>
            <a:ext cx="7485062" cy="3937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n-US" sz="2200" b="1">
                <a:solidFill>
                  <a:srgbClr val="000000"/>
                </a:solidFill>
                <a:latin typeface="Arial" panose="020B0604020202020204" pitchFamily="34" charset="0"/>
              </a:rPr>
              <a:t>General (ISSN): </a:t>
            </a:r>
            <a:r>
              <a:rPr lang="es-ES" altLang="en-US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20 - 30%</a:t>
            </a:r>
            <a:endParaRPr lang="en-US" altLang="en-US" sz="22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3851" name="Picture 25">
            <a:extLst>
              <a:ext uri="{FF2B5EF4-FFF2-40B4-BE49-F238E27FC236}">
                <a16:creationId xmlns:a16="http://schemas.microsoft.com/office/drawing/2014/main" id="{4A920BB1-68C2-41BD-AEC8-B6C0654C5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563813"/>
            <a:ext cx="2841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ipe dir="u"/>
    <p:sndAc>
      <p:stSnd>
        <p:snd r:embed="rId4" name="whoosh.wav"/>
      </p:stSnd>
    </p:sndAc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Text Box 2">
            <a:extLst>
              <a:ext uri="{FF2B5EF4-FFF2-40B4-BE49-F238E27FC236}">
                <a16:creationId xmlns:a16="http://schemas.microsoft.com/office/drawing/2014/main" id="{CEE3C8C0-0250-447B-BE64-942E721CB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165850"/>
            <a:ext cx="87137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NOTA: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 Adaptado de: </a:t>
            </a:r>
            <a:r>
              <a:rPr lang="en-US" altLang="en-US" sz="1200" b="1" i="1">
                <a:solidFill>
                  <a:srgbClr val="000000"/>
                </a:solidFill>
                <a:latin typeface="Times New Roman" panose="02020603050405020304" pitchFamily="18" charset="0"/>
              </a:rPr>
              <a:t>Nutritional Needs of Athletes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. (p. 35), por F. Brouns, 1993, New York: John Wiley &amp; Sons. Copyright 1993 por John Wiley &amp; Sons Ltd.</a:t>
            </a:r>
          </a:p>
        </p:txBody>
      </p:sp>
      <p:sp>
        <p:nvSpPr>
          <p:cNvPr id="1181699" name="Rectangle 3">
            <a:extLst>
              <a:ext uri="{FF2B5EF4-FFF2-40B4-BE49-F238E27FC236}">
                <a16:creationId xmlns:a16="http://schemas.microsoft.com/office/drawing/2014/main" id="{B33124F1-E739-471B-8CC2-205757AA8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25" y="682625"/>
            <a:ext cx="6629400" cy="58578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sp>
        <p:nvSpPr>
          <p:cNvPr id="1181700" name="Rectangle 4">
            <a:extLst>
              <a:ext uri="{FF2B5EF4-FFF2-40B4-BE49-F238E27FC236}">
                <a16:creationId xmlns:a16="http://schemas.microsoft.com/office/drawing/2014/main" id="{4168B680-E8A5-4CBD-A512-ADD946AB5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1438275"/>
            <a:ext cx="7696200" cy="26193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3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SUPLEMENTACIÓN: Metas</a:t>
            </a:r>
            <a:endParaRPr lang="es-PR" altLang="en-US" sz="3000" b="1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65893" name="Picture 5">
            <a:extLst>
              <a:ext uri="{FF2B5EF4-FFF2-40B4-BE49-F238E27FC236}">
                <a16:creationId xmlns:a16="http://schemas.microsoft.com/office/drawing/2014/main" id="{525D3B5A-5EED-4962-99F8-282947AE9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1946275"/>
            <a:ext cx="2508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5894" name="Text Box 6">
            <a:extLst>
              <a:ext uri="{FF2B5EF4-FFF2-40B4-BE49-F238E27FC236}">
                <a16:creationId xmlns:a16="http://schemas.microsoft.com/office/drawing/2014/main" id="{633D122C-CDDB-4888-BF49-1BA143C97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0" y="1843088"/>
            <a:ext cx="6805613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Reducir el consumo total de grasas</a:t>
            </a:r>
            <a:endParaRPr lang="en-US" altLang="en-US" sz="2300" b="1" i="1">
              <a:latin typeface="Tahoma" panose="020B0604030504040204" pitchFamily="34" charset="0"/>
            </a:endParaRPr>
          </a:p>
        </p:txBody>
      </p:sp>
      <p:pic>
        <p:nvPicPr>
          <p:cNvPr id="165895" name="Picture 7">
            <a:extLst>
              <a:ext uri="{FF2B5EF4-FFF2-40B4-BE49-F238E27FC236}">
                <a16:creationId xmlns:a16="http://schemas.microsoft.com/office/drawing/2014/main" id="{ABFA42CA-26D4-4587-968D-4E104C58E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2452688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5896" name="Text Box 8">
            <a:extLst>
              <a:ext uri="{FF2B5EF4-FFF2-40B4-BE49-F238E27FC236}">
                <a16:creationId xmlns:a16="http://schemas.microsoft.com/office/drawing/2014/main" id="{E4FC6E16-35E2-4A93-8DEE-E64F0918B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0" y="2349500"/>
            <a:ext cx="6805613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Implementar un mayor consumo de CHO</a:t>
            </a:r>
            <a:endParaRPr lang="en-US" altLang="en-US" sz="2300" b="1" i="1">
              <a:latin typeface="Tahoma" panose="020B0604030504040204" pitchFamily="34" charset="0"/>
            </a:endParaRPr>
          </a:p>
        </p:txBody>
      </p:sp>
      <p:pic>
        <p:nvPicPr>
          <p:cNvPr id="165897" name="Picture 9">
            <a:extLst>
              <a:ext uri="{FF2B5EF4-FFF2-40B4-BE49-F238E27FC236}">
                <a16:creationId xmlns:a16="http://schemas.microsoft.com/office/drawing/2014/main" id="{72B85549-8F0F-436B-98B3-DBB11F4A6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2944813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5898" name="Text Box 10">
            <a:extLst>
              <a:ext uri="{FF2B5EF4-FFF2-40B4-BE49-F238E27FC236}">
                <a16:creationId xmlns:a16="http://schemas.microsoft.com/office/drawing/2014/main" id="{EEF3CFF0-413B-4A37-BE31-2F391BCDE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0" y="2841625"/>
            <a:ext cx="6805613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Mantener un balance energético</a:t>
            </a:r>
            <a:endParaRPr lang="en-US" altLang="en-US" sz="2300" b="1" i="1">
              <a:latin typeface="Tahoma" panose="020B0604030504040204" pitchFamily="34" charset="0"/>
            </a:endParaRPr>
          </a:p>
        </p:txBody>
      </p:sp>
      <p:grpSp>
        <p:nvGrpSpPr>
          <p:cNvPr id="165899" name="Group 11">
            <a:extLst>
              <a:ext uri="{FF2B5EF4-FFF2-40B4-BE49-F238E27FC236}">
                <a16:creationId xmlns:a16="http://schemas.microsoft.com/office/drawing/2014/main" id="{3B30A085-B71F-4764-B32D-D1FEA5233F0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0575" y="4076700"/>
            <a:ext cx="3311525" cy="1254125"/>
            <a:chOff x="1565" y="2387"/>
            <a:chExt cx="3076" cy="1165"/>
          </a:xfrm>
        </p:grpSpPr>
        <p:sp>
          <p:nvSpPr>
            <p:cNvPr id="166056" name="AutoShape 12">
              <a:extLst>
                <a:ext uri="{FF2B5EF4-FFF2-40B4-BE49-F238E27FC236}">
                  <a16:creationId xmlns:a16="http://schemas.microsoft.com/office/drawing/2014/main" id="{22B780F5-C5E0-4A45-9429-017F57B50F2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65" y="2387"/>
              <a:ext cx="3076" cy="1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57" name="Freeform 13">
              <a:extLst>
                <a:ext uri="{FF2B5EF4-FFF2-40B4-BE49-F238E27FC236}">
                  <a16:creationId xmlns:a16="http://schemas.microsoft.com/office/drawing/2014/main" id="{90A2CD11-F7BE-4A61-8D55-6084EFBB8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9" y="2850"/>
              <a:ext cx="3071" cy="701"/>
            </a:xfrm>
            <a:custGeom>
              <a:avLst/>
              <a:gdLst>
                <a:gd name="T0" fmla="*/ 1379 w 18426"/>
                <a:gd name="T1" fmla="*/ 699 h 4206"/>
                <a:gd name="T2" fmla="*/ 1153 w 18426"/>
                <a:gd name="T3" fmla="*/ 690 h 4206"/>
                <a:gd name="T4" fmla="*/ 939 w 18426"/>
                <a:gd name="T5" fmla="*/ 673 h 4206"/>
                <a:gd name="T6" fmla="*/ 741 w 18426"/>
                <a:gd name="T7" fmla="*/ 650 h 4206"/>
                <a:gd name="T8" fmla="*/ 560 w 18426"/>
                <a:gd name="T9" fmla="*/ 621 h 4206"/>
                <a:gd name="T10" fmla="*/ 400 w 18426"/>
                <a:gd name="T11" fmla="*/ 586 h 4206"/>
                <a:gd name="T12" fmla="*/ 263 w 18426"/>
                <a:gd name="T13" fmla="*/ 546 h 4206"/>
                <a:gd name="T14" fmla="*/ 152 w 18426"/>
                <a:gd name="T15" fmla="*/ 502 h 4206"/>
                <a:gd name="T16" fmla="*/ 70 w 18426"/>
                <a:gd name="T17" fmla="*/ 454 h 4206"/>
                <a:gd name="T18" fmla="*/ 18 w 18426"/>
                <a:gd name="T19" fmla="*/ 403 h 4206"/>
                <a:gd name="T20" fmla="*/ 0 w 18426"/>
                <a:gd name="T21" fmla="*/ 350 h 4206"/>
                <a:gd name="T22" fmla="*/ 18 w 18426"/>
                <a:gd name="T23" fmla="*/ 297 h 4206"/>
                <a:gd name="T24" fmla="*/ 70 w 18426"/>
                <a:gd name="T25" fmla="*/ 246 h 4206"/>
                <a:gd name="T26" fmla="*/ 152 w 18426"/>
                <a:gd name="T27" fmla="*/ 198 h 4206"/>
                <a:gd name="T28" fmla="*/ 263 w 18426"/>
                <a:gd name="T29" fmla="*/ 155 h 4206"/>
                <a:gd name="T30" fmla="*/ 400 w 18426"/>
                <a:gd name="T31" fmla="*/ 115 h 4206"/>
                <a:gd name="T32" fmla="*/ 560 w 18426"/>
                <a:gd name="T33" fmla="*/ 80 h 4206"/>
                <a:gd name="T34" fmla="*/ 741 w 18426"/>
                <a:gd name="T35" fmla="*/ 51 h 4206"/>
                <a:gd name="T36" fmla="*/ 939 w 18426"/>
                <a:gd name="T37" fmla="*/ 28 h 4206"/>
                <a:gd name="T38" fmla="*/ 1153 w 18426"/>
                <a:gd name="T39" fmla="*/ 11 h 4206"/>
                <a:gd name="T40" fmla="*/ 1379 w 18426"/>
                <a:gd name="T41" fmla="*/ 2 h 4206"/>
                <a:gd name="T42" fmla="*/ 1614 w 18426"/>
                <a:gd name="T43" fmla="*/ 0 h 4206"/>
                <a:gd name="T44" fmla="*/ 1844 w 18426"/>
                <a:gd name="T45" fmla="*/ 7 h 4206"/>
                <a:gd name="T46" fmla="*/ 2063 w 18426"/>
                <a:gd name="T47" fmla="*/ 21 h 4206"/>
                <a:gd name="T48" fmla="*/ 2266 w 18426"/>
                <a:gd name="T49" fmla="*/ 42 h 4206"/>
                <a:gd name="T50" fmla="*/ 2453 w 18426"/>
                <a:gd name="T51" fmla="*/ 70 h 4206"/>
                <a:gd name="T52" fmla="*/ 2620 w 18426"/>
                <a:gd name="T53" fmla="*/ 103 h 4206"/>
                <a:gd name="T54" fmla="*/ 2765 w 18426"/>
                <a:gd name="T55" fmla="*/ 141 h 4206"/>
                <a:gd name="T56" fmla="*/ 2885 w 18426"/>
                <a:gd name="T57" fmla="*/ 183 h 4206"/>
                <a:gd name="T58" fmla="*/ 2978 w 18426"/>
                <a:gd name="T59" fmla="*/ 230 h 4206"/>
                <a:gd name="T60" fmla="*/ 3040 w 18426"/>
                <a:gd name="T61" fmla="*/ 280 h 4206"/>
                <a:gd name="T62" fmla="*/ 3069 w 18426"/>
                <a:gd name="T63" fmla="*/ 332 h 4206"/>
                <a:gd name="T64" fmla="*/ 3063 w 18426"/>
                <a:gd name="T65" fmla="*/ 386 h 4206"/>
                <a:gd name="T66" fmla="*/ 3023 w 18426"/>
                <a:gd name="T67" fmla="*/ 438 h 4206"/>
                <a:gd name="T68" fmla="*/ 2950 w 18426"/>
                <a:gd name="T69" fmla="*/ 487 h 4206"/>
                <a:gd name="T70" fmla="*/ 2848 w 18426"/>
                <a:gd name="T71" fmla="*/ 532 h 4206"/>
                <a:gd name="T72" fmla="*/ 2720 w 18426"/>
                <a:gd name="T73" fmla="*/ 573 h 4206"/>
                <a:gd name="T74" fmla="*/ 2567 w 18426"/>
                <a:gd name="T75" fmla="*/ 610 h 4206"/>
                <a:gd name="T76" fmla="*/ 2393 w 18426"/>
                <a:gd name="T77" fmla="*/ 641 h 4206"/>
                <a:gd name="T78" fmla="*/ 2200 w 18426"/>
                <a:gd name="T79" fmla="*/ 666 h 4206"/>
                <a:gd name="T80" fmla="*/ 1991 w 18426"/>
                <a:gd name="T81" fmla="*/ 685 h 4206"/>
                <a:gd name="T82" fmla="*/ 1769 w 18426"/>
                <a:gd name="T83" fmla="*/ 697 h 4206"/>
                <a:gd name="T84" fmla="*/ 1536 w 18426"/>
                <a:gd name="T85" fmla="*/ 701 h 420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8426" h="4206">
                  <a:moveTo>
                    <a:pt x="9213" y="4206"/>
                  </a:moveTo>
                  <a:lnTo>
                    <a:pt x="8740" y="4203"/>
                  </a:lnTo>
                  <a:lnTo>
                    <a:pt x="8274" y="4195"/>
                  </a:lnTo>
                  <a:lnTo>
                    <a:pt x="7814" y="4181"/>
                  </a:lnTo>
                  <a:lnTo>
                    <a:pt x="7362" y="4163"/>
                  </a:lnTo>
                  <a:lnTo>
                    <a:pt x="6917" y="4140"/>
                  </a:lnTo>
                  <a:lnTo>
                    <a:pt x="6481" y="4111"/>
                  </a:lnTo>
                  <a:lnTo>
                    <a:pt x="6053" y="4078"/>
                  </a:lnTo>
                  <a:lnTo>
                    <a:pt x="5635" y="4040"/>
                  </a:lnTo>
                  <a:lnTo>
                    <a:pt x="5228" y="3998"/>
                  </a:lnTo>
                  <a:lnTo>
                    <a:pt x="4830" y="3952"/>
                  </a:lnTo>
                  <a:lnTo>
                    <a:pt x="4445" y="3901"/>
                  </a:lnTo>
                  <a:lnTo>
                    <a:pt x="4071" y="3847"/>
                  </a:lnTo>
                  <a:lnTo>
                    <a:pt x="3709" y="3788"/>
                  </a:lnTo>
                  <a:lnTo>
                    <a:pt x="3362" y="3725"/>
                  </a:lnTo>
                  <a:lnTo>
                    <a:pt x="3026" y="3659"/>
                  </a:lnTo>
                  <a:lnTo>
                    <a:pt x="2706" y="3589"/>
                  </a:lnTo>
                  <a:lnTo>
                    <a:pt x="2401" y="3516"/>
                  </a:lnTo>
                  <a:lnTo>
                    <a:pt x="2110" y="3440"/>
                  </a:lnTo>
                  <a:lnTo>
                    <a:pt x="1837" y="3360"/>
                  </a:lnTo>
                  <a:lnTo>
                    <a:pt x="1580" y="3277"/>
                  </a:lnTo>
                  <a:lnTo>
                    <a:pt x="1338" y="3192"/>
                  </a:lnTo>
                  <a:lnTo>
                    <a:pt x="1117" y="3103"/>
                  </a:lnTo>
                  <a:lnTo>
                    <a:pt x="913" y="3012"/>
                  </a:lnTo>
                  <a:lnTo>
                    <a:pt x="727" y="2920"/>
                  </a:lnTo>
                  <a:lnTo>
                    <a:pt x="562" y="2824"/>
                  </a:lnTo>
                  <a:lnTo>
                    <a:pt x="417" y="2726"/>
                  </a:lnTo>
                  <a:lnTo>
                    <a:pt x="292" y="2626"/>
                  </a:lnTo>
                  <a:lnTo>
                    <a:pt x="188" y="2523"/>
                  </a:lnTo>
                  <a:lnTo>
                    <a:pt x="108" y="2420"/>
                  </a:lnTo>
                  <a:lnTo>
                    <a:pt x="49" y="2315"/>
                  </a:lnTo>
                  <a:lnTo>
                    <a:pt x="13" y="2208"/>
                  </a:lnTo>
                  <a:lnTo>
                    <a:pt x="0" y="2099"/>
                  </a:lnTo>
                  <a:lnTo>
                    <a:pt x="13" y="1992"/>
                  </a:lnTo>
                  <a:lnTo>
                    <a:pt x="49" y="1885"/>
                  </a:lnTo>
                  <a:lnTo>
                    <a:pt x="108" y="1780"/>
                  </a:lnTo>
                  <a:lnTo>
                    <a:pt x="188" y="1677"/>
                  </a:lnTo>
                  <a:lnTo>
                    <a:pt x="292" y="1576"/>
                  </a:lnTo>
                  <a:lnTo>
                    <a:pt x="417" y="1476"/>
                  </a:lnTo>
                  <a:lnTo>
                    <a:pt x="562" y="1379"/>
                  </a:lnTo>
                  <a:lnTo>
                    <a:pt x="727" y="1283"/>
                  </a:lnTo>
                  <a:lnTo>
                    <a:pt x="913" y="1190"/>
                  </a:lnTo>
                  <a:lnTo>
                    <a:pt x="1117" y="1100"/>
                  </a:lnTo>
                  <a:lnTo>
                    <a:pt x="1338" y="1012"/>
                  </a:lnTo>
                  <a:lnTo>
                    <a:pt x="1580" y="927"/>
                  </a:lnTo>
                  <a:lnTo>
                    <a:pt x="1837" y="844"/>
                  </a:lnTo>
                  <a:lnTo>
                    <a:pt x="2110" y="764"/>
                  </a:lnTo>
                  <a:lnTo>
                    <a:pt x="2401" y="688"/>
                  </a:lnTo>
                  <a:lnTo>
                    <a:pt x="2706" y="616"/>
                  </a:lnTo>
                  <a:lnTo>
                    <a:pt x="3026" y="547"/>
                  </a:lnTo>
                  <a:lnTo>
                    <a:pt x="3362" y="480"/>
                  </a:lnTo>
                  <a:lnTo>
                    <a:pt x="3709" y="417"/>
                  </a:lnTo>
                  <a:lnTo>
                    <a:pt x="4071" y="359"/>
                  </a:lnTo>
                  <a:lnTo>
                    <a:pt x="4445" y="304"/>
                  </a:lnTo>
                  <a:lnTo>
                    <a:pt x="4830" y="254"/>
                  </a:lnTo>
                  <a:lnTo>
                    <a:pt x="5228" y="208"/>
                  </a:lnTo>
                  <a:lnTo>
                    <a:pt x="5635" y="165"/>
                  </a:lnTo>
                  <a:lnTo>
                    <a:pt x="6053" y="127"/>
                  </a:lnTo>
                  <a:lnTo>
                    <a:pt x="6481" y="95"/>
                  </a:lnTo>
                  <a:lnTo>
                    <a:pt x="6917" y="66"/>
                  </a:lnTo>
                  <a:lnTo>
                    <a:pt x="7362" y="43"/>
                  </a:lnTo>
                  <a:lnTo>
                    <a:pt x="7814" y="24"/>
                  </a:lnTo>
                  <a:lnTo>
                    <a:pt x="8274" y="11"/>
                  </a:lnTo>
                  <a:lnTo>
                    <a:pt x="8740" y="2"/>
                  </a:lnTo>
                  <a:lnTo>
                    <a:pt x="9213" y="0"/>
                  </a:lnTo>
                  <a:lnTo>
                    <a:pt x="9686" y="2"/>
                  </a:lnTo>
                  <a:lnTo>
                    <a:pt x="10152" y="11"/>
                  </a:lnTo>
                  <a:lnTo>
                    <a:pt x="10613" y="24"/>
                  </a:lnTo>
                  <a:lnTo>
                    <a:pt x="11066" y="43"/>
                  </a:lnTo>
                  <a:lnTo>
                    <a:pt x="11511" y="66"/>
                  </a:lnTo>
                  <a:lnTo>
                    <a:pt x="11947" y="95"/>
                  </a:lnTo>
                  <a:lnTo>
                    <a:pt x="12375" y="127"/>
                  </a:lnTo>
                  <a:lnTo>
                    <a:pt x="12793" y="165"/>
                  </a:lnTo>
                  <a:lnTo>
                    <a:pt x="13201" y="208"/>
                  </a:lnTo>
                  <a:lnTo>
                    <a:pt x="13598" y="254"/>
                  </a:lnTo>
                  <a:lnTo>
                    <a:pt x="13983" y="304"/>
                  </a:lnTo>
                  <a:lnTo>
                    <a:pt x="14358" y="359"/>
                  </a:lnTo>
                  <a:lnTo>
                    <a:pt x="14719" y="417"/>
                  </a:lnTo>
                  <a:lnTo>
                    <a:pt x="15067" y="480"/>
                  </a:lnTo>
                  <a:lnTo>
                    <a:pt x="15402" y="547"/>
                  </a:lnTo>
                  <a:lnTo>
                    <a:pt x="15721" y="616"/>
                  </a:lnTo>
                  <a:lnTo>
                    <a:pt x="16027" y="688"/>
                  </a:lnTo>
                  <a:lnTo>
                    <a:pt x="16318" y="764"/>
                  </a:lnTo>
                  <a:lnTo>
                    <a:pt x="16591" y="844"/>
                  </a:lnTo>
                  <a:lnTo>
                    <a:pt x="16848" y="927"/>
                  </a:lnTo>
                  <a:lnTo>
                    <a:pt x="17088" y="1012"/>
                  </a:lnTo>
                  <a:lnTo>
                    <a:pt x="17311" y="1100"/>
                  </a:lnTo>
                  <a:lnTo>
                    <a:pt x="17515" y="1190"/>
                  </a:lnTo>
                  <a:lnTo>
                    <a:pt x="17700" y="1283"/>
                  </a:lnTo>
                  <a:lnTo>
                    <a:pt x="17865" y="1379"/>
                  </a:lnTo>
                  <a:lnTo>
                    <a:pt x="18010" y="1476"/>
                  </a:lnTo>
                  <a:lnTo>
                    <a:pt x="18135" y="1576"/>
                  </a:lnTo>
                  <a:lnTo>
                    <a:pt x="18238" y="1677"/>
                  </a:lnTo>
                  <a:lnTo>
                    <a:pt x="18319" y="1780"/>
                  </a:lnTo>
                  <a:lnTo>
                    <a:pt x="18378" y="1885"/>
                  </a:lnTo>
                  <a:lnTo>
                    <a:pt x="18414" y="1992"/>
                  </a:lnTo>
                  <a:lnTo>
                    <a:pt x="18426" y="2099"/>
                  </a:lnTo>
                  <a:lnTo>
                    <a:pt x="18414" y="2208"/>
                  </a:lnTo>
                  <a:lnTo>
                    <a:pt x="18378" y="2315"/>
                  </a:lnTo>
                  <a:lnTo>
                    <a:pt x="18319" y="2420"/>
                  </a:lnTo>
                  <a:lnTo>
                    <a:pt x="18238" y="2523"/>
                  </a:lnTo>
                  <a:lnTo>
                    <a:pt x="18135" y="2626"/>
                  </a:lnTo>
                  <a:lnTo>
                    <a:pt x="18010" y="2726"/>
                  </a:lnTo>
                  <a:lnTo>
                    <a:pt x="17865" y="2824"/>
                  </a:lnTo>
                  <a:lnTo>
                    <a:pt x="17700" y="2920"/>
                  </a:lnTo>
                  <a:lnTo>
                    <a:pt x="17515" y="3012"/>
                  </a:lnTo>
                  <a:lnTo>
                    <a:pt x="17311" y="3103"/>
                  </a:lnTo>
                  <a:lnTo>
                    <a:pt x="17088" y="3192"/>
                  </a:lnTo>
                  <a:lnTo>
                    <a:pt x="16848" y="3277"/>
                  </a:lnTo>
                  <a:lnTo>
                    <a:pt x="16591" y="3360"/>
                  </a:lnTo>
                  <a:lnTo>
                    <a:pt x="16318" y="3440"/>
                  </a:lnTo>
                  <a:lnTo>
                    <a:pt x="16027" y="3516"/>
                  </a:lnTo>
                  <a:lnTo>
                    <a:pt x="15721" y="3589"/>
                  </a:lnTo>
                  <a:lnTo>
                    <a:pt x="15402" y="3659"/>
                  </a:lnTo>
                  <a:lnTo>
                    <a:pt x="15067" y="3725"/>
                  </a:lnTo>
                  <a:lnTo>
                    <a:pt x="14719" y="3788"/>
                  </a:lnTo>
                  <a:lnTo>
                    <a:pt x="14358" y="3847"/>
                  </a:lnTo>
                  <a:lnTo>
                    <a:pt x="13983" y="3901"/>
                  </a:lnTo>
                  <a:lnTo>
                    <a:pt x="13598" y="3952"/>
                  </a:lnTo>
                  <a:lnTo>
                    <a:pt x="13201" y="3998"/>
                  </a:lnTo>
                  <a:lnTo>
                    <a:pt x="12793" y="4040"/>
                  </a:lnTo>
                  <a:lnTo>
                    <a:pt x="12375" y="4078"/>
                  </a:lnTo>
                  <a:lnTo>
                    <a:pt x="11947" y="4111"/>
                  </a:lnTo>
                  <a:lnTo>
                    <a:pt x="11511" y="4140"/>
                  </a:lnTo>
                  <a:lnTo>
                    <a:pt x="11066" y="4163"/>
                  </a:lnTo>
                  <a:lnTo>
                    <a:pt x="10613" y="4181"/>
                  </a:lnTo>
                  <a:lnTo>
                    <a:pt x="10152" y="4195"/>
                  </a:lnTo>
                  <a:lnTo>
                    <a:pt x="9686" y="4203"/>
                  </a:lnTo>
                  <a:lnTo>
                    <a:pt x="9213" y="4206"/>
                  </a:lnTo>
                  <a:close/>
                </a:path>
              </a:pathLst>
            </a:custGeom>
            <a:solidFill>
              <a:srgbClr val="007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58" name="Freeform 14">
              <a:extLst>
                <a:ext uri="{FF2B5EF4-FFF2-40B4-BE49-F238E27FC236}">
                  <a16:creationId xmlns:a16="http://schemas.microsoft.com/office/drawing/2014/main" id="{6EEE1A50-AE57-4F86-93BF-4B959A616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9" y="2850"/>
              <a:ext cx="3071" cy="701"/>
            </a:xfrm>
            <a:custGeom>
              <a:avLst/>
              <a:gdLst>
                <a:gd name="T0" fmla="*/ 1379 w 18426"/>
                <a:gd name="T1" fmla="*/ 699 h 4206"/>
                <a:gd name="T2" fmla="*/ 1153 w 18426"/>
                <a:gd name="T3" fmla="*/ 690 h 4206"/>
                <a:gd name="T4" fmla="*/ 939 w 18426"/>
                <a:gd name="T5" fmla="*/ 673 h 4206"/>
                <a:gd name="T6" fmla="*/ 741 w 18426"/>
                <a:gd name="T7" fmla="*/ 650 h 4206"/>
                <a:gd name="T8" fmla="*/ 560 w 18426"/>
                <a:gd name="T9" fmla="*/ 621 h 4206"/>
                <a:gd name="T10" fmla="*/ 400 w 18426"/>
                <a:gd name="T11" fmla="*/ 586 h 4206"/>
                <a:gd name="T12" fmla="*/ 263 w 18426"/>
                <a:gd name="T13" fmla="*/ 546 h 4206"/>
                <a:gd name="T14" fmla="*/ 152 w 18426"/>
                <a:gd name="T15" fmla="*/ 502 h 4206"/>
                <a:gd name="T16" fmla="*/ 70 w 18426"/>
                <a:gd name="T17" fmla="*/ 454 h 4206"/>
                <a:gd name="T18" fmla="*/ 18 w 18426"/>
                <a:gd name="T19" fmla="*/ 403 h 4206"/>
                <a:gd name="T20" fmla="*/ 0 w 18426"/>
                <a:gd name="T21" fmla="*/ 350 h 4206"/>
                <a:gd name="T22" fmla="*/ 18 w 18426"/>
                <a:gd name="T23" fmla="*/ 297 h 4206"/>
                <a:gd name="T24" fmla="*/ 70 w 18426"/>
                <a:gd name="T25" fmla="*/ 246 h 4206"/>
                <a:gd name="T26" fmla="*/ 152 w 18426"/>
                <a:gd name="T27" fmla="*/ 198 h 4206"/>
                <a:gd name="T28" fmla="*/ 263 w 18426"/>
                <a:gd name="T29" fmla="*/ 155 h 4206"/>
                <a:gd name="T30" fmla="*/ 400 w 18426"/>
                <a:gd name="T31" fmla="*/ 115 h 4206"/>
                <a:gd name="T32" fmla="*/ 560 w 18426"/>
                <a:gd name="T33" fmla="*/ 80 h 4206"/>
                <a:gd name="T34" fmla="*/ 741 w 18426"/>
                <a:gd name="T35" fmla="*/ 51 h 4206"/>
                <a:gd name="T36" fmla="*/ 939 w 18426"/>
                <a:gd name="T37" fmla="*/ 28 h 4206"/>
                <a:gd name="T38" fmla="*/ 1153 w 18426"/>
                <a:gd name="T39" fmla="*/ 11 h 4206"/>
                <a:gd name="T40" fmla="*/ 1379 w 18426"/>
                <a:gd name="T41" fmla="*/ 2 h 4206"/>
                <a:gd name="T42" fmla="*/ 1614 w 18426"/>
                <a:gd name="T43" fmla="*/ 0 h 4206"/>
                <a:gd name="T44" fmla="*/ 1844 w 18426"/>
                <a:gd name="T45" fmla="*/ 7 h 4206"/>
                <a:gd name="T46" fmla="*/ 2063 w 18426"/>
                <a:gd name="T47" fmla="*/ 21 h 4206"/>
                <a:gd name="T48" fmla="*/ 2266 w 18426"/>
                <a:gd name="T49" fmla="*/ 42 h 4206"/>
                <a:gd name="T50" fmla="*/ 2453 w 18426"/>
                <a:gd name="T51" fmla="*/ 70 h 4206"/>
                <a:gd name="T52" fmla="*/ 2620 w 18426"/>
                <a:gd name="T53" fmla="*/ 103 h 4206"/>
                <a:gd name="T54" fmla="*/ 2765 w 18426"/>
                <a:gd name="T55" fmla="*/ 141 h 4206"/>
                <a:gd name="T56" fmla="*/ 2885 w 18426"/>
                <a:gd name="T57" fmla="*/ 183 h 4206"/>
                <a:gd name="T58" fmla="*/ 2978 w 18426"/>
                <a:gd name="T59" fmla="*/ 230 h 4206"/>
                <a:gd name="T60" fmla="*/ 3040 w 18426"/>
                <a:gd name="T61" fmla="*/ 280 h 4206"/>
                <a:gd name="T62" fmla="*/ 3069 w 18426"/>
                <a:gd name="T63" fmla="*/ 332 h 4206"/>
                <a:gd name="T64" fmla="*/ 3063 w 18426"/>
                <a:gd name="T65" fmla="*/ 386 h 4206"/>
                <a:gd name="T66" fmla="*/ 3023 w 18426"/>
                <a:gd name="T67" fmla="*/ 438 h 4206"/>
                <a:gd name="T68" fmla="*/ 2950 w 18426"/>
                <a:gd name="T69" fmla="*/ 487 h 4206"/>
                <a:gd name="T70" fmla="*/ 2848 w 18426"/>
                <a:gd name="T71" fmla="*/ 532 h 4206"/>
                <a:gd name="T72" fmla="*/ 2720 w 18426"/>
                <a:gd name="T73" fmla="*/ 573 h 4206"/>
                <a:gd name="T74" fmla="*/ 2567 w 18426"/>
                <a:gd name="T75" fmla="*/ 610 h 4206"/>
                <a:gd name="T76" fmla="*/ 2393 w 18426"/>
                <a:gd name="T77" fmla="*/ 641 h 4206"/>
                <a:gd name="T78" fmla="*/ 2200 w 18426"/>
                <a:gd name="T79" fmla="*/ 666 h 4206"/>
                <a:gd name="T80" fmla="*/ 1991 w 18426"/>
                <a:gd name="T81" fmla="*/ 685 h 4206"/>
                <a:gd name="T82" fmla="*/ 1769 w 18426"/>
                <a:gd name="T83" fmla="*/ 697 h 4206"/>
                <a:gd name="T84" fmla="*/ 1536 w 18426"/>
                <a:gd name="T85" fmla="*/ 701 h 420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8426" h="4206">
                  <a:moveTo>
                    <a:pt x="9213" y="4206"/>
                  </a:moveTo>
                  <a:lnTo>
                    <a:pt x="8740" y="4203"/>
                  </a:lnTo>
                  <a:lnTo>
                    <a:pt x="8274" y="4195"/>
                  </a:lnTo>
                  <a:lnTo>
                    <a:pt x="7814" y="4181"/>
                  </a:lnTo>
                  <a:lnTo>
                    <a:pt x="7362" y="4163"/>
                  </a:lnTo>
                  <a:lnTo>
                    <a:pt x="6917" y="4140"/>
                  </a:lnTo>
                  <a:lnTo>
                    <a:pt x="6481" y="4111"/>
                  </a:lnTo>
                  <a:lnTo>
                    <a:pt x="6053" y="4078"/>
                  </a:lnTo>
                  <a:lnTo>
                    <a:pt x="5635" y="4040"/>
                  </a:lnTo>
                  <a:lnTo>
                    <a:pt x="5228" y="3998"/>
                  </a:lnTo>
                  <a:lnTo>
                    <a:pt x="4830" y="3952"/>
                  </a:lnTo>
                  <a:lnTo>
                    <a:pt x="4445" y="3901"/>
                  </a:lnTo>
                  <a:lnTo>
                    <a:pt x="4071" y="3847"/>
                  </a:lnTo>
                  <a:lnTo>
                    <a:pt x="3709" y="3788"/>
                  </a:lnTo>
                  <a:lnTo>
                    <a:pt x="3362" y="3725"/>
                  </a:lnTo>
                  <a:lnTo>
                    <a:pt x="3026" y="3659"/>
                  </a:lnTo>
                  <a:lnTo>
                    <a:pt x="2706" y="3589"/>
                  </a:lnTo>
                  <a:lnTo>
                    <a:pt x="2401" y="3516"/>
                  </a:lnTo>
                  <a:lnTo>
                    <a:pt x="2110" y="3440"/>
                  </a:lnTo>
                  <a:lnTo>
                    <a:pt x="1837" y="3360"/>
                  </a:lnTo>
                  <a:lnTo>
                    <a:pt x="1580" y="3277"/>
                  </a:lnTo>
                  <a:lnTo>
                    <a:pt x="1338" y="3192"/>
                  </a:lnTo>
                  <a:lnTo>
                    <a:pt x="1117" y="3103"/>
                  </a:lnTo>
                  <a:lnTo>
                    <a:pt x="913" y="3012"/>
                  </a:lnTo>
                  <a:lnTo>
                    <a:pt x="727" y="2920"/>
                  </a:lnTo>
                  <a:lnTo>
                    <a:pt x="562" y="2824"/>
                  </a:lnTo>
                  <a:lnTo>
                    <a:pt x="417" y="2726"/>
                  </a:lnTo>
                  <a:lnTo>
                    <a:pt x="292" y="2626"/>
                  </a:lnTo>
                  <a:lnTo>
                    <a:pt x="188" y="2523"/>
                  </a:lnTo>
                  <a:lnTo>
                    <a:pt x="108" y="2420"/>
                  </a:lnTo>
                  <a:lnTo>
                    <a:pt x="49" y="2315"/>
                  </a:lnTo>
                  <a:lnTo>
                    <a:pt x="13" y="2208"/>
                  </a:lnTo>
                  <a:lnTo>
                    <a:pt x="0" y="2099"/>
                  </a:lnTo>
                  <a:lnTo>
                    <a:pt x="13" y="1992"/>
                  </a:lnTo>
                  <a:lnTo>
                    <a:pt x="49" y="1885"/>
                  </a:lnTo>
                  <a:lnTo>
                    <a:pt x="108" y="1780"/>
                  </a:lnTo>
                  <a:lnTo>
                    <a:pt x="188" y="1677"/>
                  </a:lnTo>
                  <a:lnTo>
                    <a:pt x="292" y="1576"/>
                  </a:lnTo>
                  <a:lnTo>
                    <a:pt x="417" y="1476"/>
                  </a:lnTo>
                  <a:lnTo>
                    <a:pt x="562" y="1379"/>
                  </a:lnTo>
                  <a:lnTo>
                    <a:pt x="727" y="1283"/>
                  </a:lnTo>
                  <a:lnTo>
                    <a:pt x="913" y="1190"/>
                  </a:lnTo>
                  <a:lnTo>
                    <a:pt x="1117" y="1100"/>
                  </a:lnTo>
                  <a:lnTo>
                    <a:pt x="1338" y="1012"/>
                  </a:lnTo>
                  <a:lnTo>
                    <a:pt x="1580" y="927"/>
                  </a:lnTo>
                  <a:lnTo>
                    <a:pt x="1837" y="844"/>
                  </a:lnTo>
                  <a:lnTo>
                    <a:pt x="2110" y="764"/>
                  </a:lnTo>
                  <a:lnTo>
                    <a:pt x="2401" y="688"/>
                  </a:lnTo>
                  <a:lnTo>
                    <a:pt x="2706" y="616"/>
                  </a:lnTo>
                  <a:lnTo>
                    <a:pt x="3026" y="547"/>
                  </a:lnTo>
                  <a:lnTo>
                    <a:pt x="3362" y="480"/>
                  </a:lnTo>
                  <a:lnTo>
                    <a:pt x="3709" y="417"/>
                  </a:lnTo>
                  <a:lnTo>
                    <a:pt x="4071" y="359"/>
                  </a:lnTo>
                  <a:lnTo>
                    <a:pt x="4445" y="304"/>
                  </a:lnTo>
                  <a:lnTo>
                    <a:pt x="4830" y="254"/>
                  </a:lnTo>
                  <a:lnTo>
                    <a:pt x="5228" y="208"/>
                  </a:lnTo>
                  <a:lnTo>
                    <a:pt x="5635" y="165"/>
                  </a:lnTo>
                  <a:lnTo>
                    <a:pt x="6053" y="127"/>
                  </a:lnTo>
                  <a:lnTo>
                    <a:pt x="6481" y="95"/>
                  </a:lnTo>
                  <a:lnTo>
                    <a:pt x="6917" y="66"/>
                  </a:lnTo>
                  <a:lnTo>
                    <a:pt x="7362" y="43"/>
                  </a:lnTo>
                  <a:lnTo>
                    <a:pt x="7814" y="24"/>
                  </a:lnTo>
                  <a:lnTo>
                    <a:pt x="8274" y="11"/>
                  </a:lnTo>
                  <a:lnTo>
                    <a:pt x="8740" y="2"/>
                  </a:lnTo>
                  <a:lnTo>
                    <a:pt x="9213" y="0"/>
                  </a:lnTo>
                  <a:lnTo>
                    <a:pt x="9686" y="2"/>
                  </a:lnTo>
                  <a:lnTo>
                    <a:pt x="10152" y="11"/>
                  </a:lnTo>
                  <a:lnTo>
                    <a:pt x="10613" y="24"/>
                  </a:lnTo>
                  <a:lnTo>
                    <a:pt x="11066" y="43"/>
                  </a:lnTo>
                  <a:lnTo>
                    <a:pt x="11511" y="66"/>
                  </a:lnTo>
                  <a:lnTo>
                    <a:pt x="11947" y="95"/>
                  </a:lnTo>
                  <a:lnTo>
                    <a:pt x="12375" y="127"/>
                  </a:lnTo>
                  <a:lnTo>
                    <a:pt x="12793" y="165"/>
                  </a:lnTo>
                  <a:lnTo>
                    <a:pt x="13201" y="208"/>
                  </a:lnTo>
                  <a:lnTo>
                    <a:pt x="13598" y="254"/>
                  </a:lnTo>
                  <a:lnTo>
                    <a:pt x="13983" y="304"/>
                  </a:lnTo>
                  <a:lnTo>
                    <a:pt x="14358" y="359"/>
                  </a:lnTo>
                  <a:lnTo>
                    <a:pt x="14719" y="417"/>
                  </a:lnTo>
                  <a:lnTo>
                    <a:pt x="15067" y="480"/>
                  </a:lnTo>
                  <a:lnTo>
                    <a:pt x="15402" y="547"/>
                  </a:lnTo>
                  <a:lnTo>
                    <a:pt x="15721" y="616"/>
                  </a:lnTo>
                  <a:lnTo>
                    <a:pt x="16027" y="688"/>
                  </a:lnTo>
                  <a:lnTo>
                    <a:pt x="16318" y="764"/>
                  </a:lnTo>
                  <a:lnTo>
                    <a:pt x="16591" y="844"/>
                  </a:lnTo>
                  <a:lnTo>
                    <a:pt x="16848" y="927"/>
                  </a:lnTo>
                  <a:lnTo>
                    <a:pt x="17088" y="1012"/>
                  </a:lnTo>
                  <a:lnTo>
                    <a:pt x="17311" y="1100"/>
                  </a:lnTo>
                  <a:lnTo>
                    <a:pt x="17515" y="1190"/>
                  </a:lnTo>
                  <a:lnTo>
                    <a:pt x="17700" y="1283"/>
                  </a:lnTo>
                  <a:lnTo>
                    <a:pt x="17865" y="1379"/>
                  </a:lnTo>
                  <a:lnTo>
                    <a:pt x="18010" y="1476"/>
                  </a:lnTo>
                  <a:lnTo>
                    <a:pt x="18135" y="1576"/>
                  </a:lnTo>
                  <a:lnTo>
                    <a:pt x="18238" y="1677"/>
                  </a:lnTo>
                  <a:lnTo>
                    <a:pt x="18319" y="1780"/>
                  </a:lnTo>
                  <a:lnTo>
                    <a:pt x="18378" y="1885"/>
                  </a:lnTo>
                  <a:lnTo>
                    <a:pt x="18414" y="1992"/>
                  </a:lnTo>
                  <a:lnTo>
                    <a:pt x="18426" y="2099"/>
                  </a:lnTo>
                  <a:lnTo>
                    <a:pt x="18414" y="2208"/>
                  </a:lnTo>
                  <a:lnTo>
                    <a:pt x="18378" y="2315"/>
                  </a:lnTo>
                  <a:lnTo>
                    <a:pt x="18319" y="2420"/>
                  </a:lnTo>
                  <a:lnTo>
                    <a:pt x="18238" y="2523"/>
                  </a:lnTo>
                  <a:lnTo>
                    <a:pt x="18135" y="2626"/>
                  </a:lnTo>
                  <a:lnTo>
                    <a:pt x="18010" y="2726"/>
                  </a:lnTo>
                  <a:lnTo>
                    <a:pt x="17865" y="2824"/>
                  </a:lnTo>
                  <a:lnTo>
                    <a:pt x="17700" y="2920"/>
                  </a:lnTo>
                  <a:lnTo>
                    <a:pt x="17515" y="3012"/>
                  </a:lnTo>
                  <a:lnTo>
                    <a:pt x="17311" y="3103"/>
                  </a:lnTo>
                  <a:lnTo>
                    <a:pt x="17088" y="3192"/>
                  </a:lnTo>
                  <a:lnTo>
                    <a:pt x="16848" y="3277"/>
                  </a:lnTo>
                  <a:lnTo>
                    <a:pt x="16591" y="3360"/>
                  </a:lnTo>
                  <a:lnTo>
                    <a:pt x="16318" y="3440"/>
                  </a:lnTo>
                  <a:lnTo>
                    <a:pt x="16027" y="3516"/>
                  </a:lnTo>
                  <a:lnTo>
                    <a:pt x="15721" y="3589"/>
                  </a:lnTo>
                  <a:lnTo>
                    <a:pt x="15402" y="3659"/>
                  </a:lnTo>
                  <a:lnTo>
                    <a:pt x="15067" y="3725"/>
                  </a:lnTo>
                  <a:lnTo>
                    <a:pt x="14719" y="3788"/>
                  </a:lnTo>
                  <a:lnTo>
                    <a:pt x="14358" y="3847"/>
                  </a:lnTo>
                  <a:lnTo>
                    <a:pt x="13983" y="3901"/>
                  </a:lnTo>
                  <a:lnTo>
                    <a:pt x="13598" y="3952"/>
                  </a:lnTo>
                  <a:lnTo>
                    <a:pt x="13201" y="3998"/>
                  </a:lnTo>
                  <a:lnTo>
                    <a:pt x="12793" y="4040"/>
                  </a:lnTo>
                  <a:lnTo>
                    <a:pt x="12375" y="4078"/>
                  </a:lnTo>
                  <a:lnTo>
                    <a:pt x="11947" y="4111"/>
                  </a:lnTo>
                  <a:lnTo>
                    <a:pt x="11511" y="4140"/>
                  </a:lnTo>
                  <a:lnTo>
                    <a:pt x="11066" y="4163"/>
                  </a:lnTo>
                  <a:lnTo>
                    <a:pt x="10613" y="4181"/>
                  </a:lnTo>
                  <a:lnTo>
                    <a:pt x="10152" y="4195"/>
                  </a:lnTo>
                  <a:lnTo>
                    <a:pt x="9686" y="4203"/>
                  </a:lnTo>
                  <a:lnTo>
                    <a:pt x="9213" y="420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59" name="Freeform 15">
              <a:extLst>
                <a:ext uri="{FF2B5EF4-FFF2-40B4-BE49-F238E27FC236}">
                  <a16:creationId xmlns:a16="http://schemas.microsoft.com/office/drawing/2014/main" id="{671BEC9D-37A7-4799-9A82-805CA0492B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6" y="2797"/>
              <a:ext cx="3071" cy="688"/>
            </a:xfrm>
            <a:custGeom>
              <a:avLst/>
              <a:gdLst>
                <a:gd name="T0" fmla="*/ 1379 w 18426"/>
                <a:gd name="T1" fmla="*/ 2 h 4127"/>
                <a:gd name="T2" fmla="*/ 1153 w 18426"/>
                <a:gd name="T3" fmla="*/ 11 h 4127"/>
                <a:gd name="T4" fmla="*/ 939 w 18426"/>
                <a:gd name="T5" fmla="*/ 27 h 4127"/>
                <a:gd name="T6" fmla="*/ 741 w 18426"/>
                <a:gd name="T7" fmla="*/ 50 h 4127"/>
                <a:gd name="T8" fmla="*/ 560 w 18426"/>
                <a:gd name="T9" fmla="*/ 79 h 4127"/>
                <a:gd name="T10" fmla="*/ 400 w 18426"/>
                <a:gd name="T11" fmla="*/ 113 h 4127"/>
                <a:gd name="T12" fmla="*/ 263 w 18426"/>
                <a:gd name="T13" fmla="*/ 152 h 4127"/>
                <a:gd name="T14" fmla="*/ 152 w 18426"/>
                <a:gd name="T15" fmla="*/ 195 h 4127"/>
                <a:gd name="T16" fmla="*/ 69 w 18426"/>
                <a:gd name="T17" fmla="*/ 242 h 4127"/>
                <a:gd name="T18" fmla="*/ 18 w 18426"/>
                <a:gd name="T19" fmla="*/ 292 h 4127"/>
                <a:gd name="T20" fmla="*/ 0 w 18426"/>
                <a:gd name="T21" fmla="*/ 345 h 4127"/>
                <a:gd name="T22" fmla="*/ 18 w 18426"/>
                <a:gd name="T23" fmla="*/ 397 h 4127"/>
                <a:gd name="T24" fmla="*/ 69 w 18426"/>
                <a:gd name="T25" fmla="*/ 447 h 4127"/>
                <a:gd name="T26" fmla="*/ 152 w 18426"/>
                <a:gd name="T27" fmla="*/ 493 h 4127"/>
                <a:gd name="T28" fmla="*/ 263 w 18426"/>
                <a:gd name="T29" fmla="*/ 537 h 4127"/>
                <a:gd name="T30" fmla="*/ 400 w 18426"/>
                <a:gd name="T31" fmla="*/ 575 h 4127"/>
                <a:gd name="T32" fmla="*/ 560 w 18426"/>
                <a:gd name="T33" fmla="*/ 609 h 4127"/>
                <a:gd name="T34" fmla="*/ 741 w 18426"/>
                <a:gd name="T35" fmla="*/ 638 h 4127"/>
                <a:gd name="T36" fmla="*/ 939 w 18426"/>
                <a:gd name="T37" fmla="*/ 661 h 4127"/>
                <a:gd name="T38" fmla="*/ 1153 w 18426"/>
                <a:gd name="T39" fmla="*/ 677 h 4127"/>
                <a:gd name="T40" fmla="*/ 1379 w 18426"/>
                <a:gd name="T41" fmla="*/ 686 h 4127"/>
                <a:gd name="T42" fmla="*/ 1614 w 18426"/>
                <a:gd name="T43" fmla="*/ 687 h 4127"/>
                <a:gd name="T44" fmla="*/ 1844 w 18426"/>
                <a:gd name="T45" fmla="*/ 681 h 4127"/>
                <a:gd name="T46" fmla="*/ 2062 w 18426"/>
                <a:gd name="T47" fmla="*/ 667 h 4127"/>
                <a:gd name="T48" fmla="*/ 2266 w 18426"/>
                <a:gd name="T49" fmla="*/ 646 h 4127"/>
                <a:gd name="T50" fmla="*/ 2453 w 18426"/>
                <a:gd name="T51" fmla="*/ 620 h 4127"/>
                <a:gd name="T52" fmla="*/ 2620 w 18426"/>
                <a:gd name="T53" fmla="*/ 587 h 4127"/>
                <a:gd name="T54" fmla="*/ 2765 w 18426"/>
                <a:gd name="T55" fmla="*/ 550 h 4127"/>
                <a:gd name="T56" fmla="*/ 2885 w 18426"/>
                <a:gd name="T57" fmla="*/ 508 h 4127"/>
                <a:gd name="T58" fmla="*/ 2977 w 18426"/>
                <a:gd name="T59" fmla="*/ 463 h 4127"/>
                <a:gd name="T60" fmla="*/ 3040 w 18426"/>
                <a:gd name="T61" fmla="*/ 414 h 4127"/>
                <a:gd name="T62" fmla="*/ 3069 w 18426"/>
                <a:gd name="T63" fmla="*/ 362 h 4127"/>
                <a:gd name="T64" fmla="*/ 3063 w 18426"/>
                <a:gd name="T65" fmla="*/ 310 h 4127"/>
                <a:gd name="T66" fmla="*/ 3022 w 18426"/>
                <a:gd name="T67" fmla="*/ 259 h 4127"/>
                <a:gd name="T68" fmla="*/ 2950 w 18426"/>
                <a:gd name="T69" fmla="*/ 211 h 4127"/>
                <a:gd name="T70" fmla="*/ 2848 w 18426"/>
                <a:gd name="T71" fmla="*/ 166 h 4127"/>
                <a:gd name="T72" fmla="*/ 2719 w 18426"/>
                <a:gd name="T73" fmla="*/ 126 h 4127"/>
                <a:gd name="T74" fmla="*/ 2567 w 18426"/>
                <a:gd name="T75" fmla="*/ 90 h 4127"/>
                <a:gd name="T76" fmla="*/ 2393 w 18426"/>
                <a:gd name="T77" fmla="*/ 59 h 4127"/>
                <a:gd name="T78" fmla="*/ 2200 w 18426"/>
                <a:gd name="T79" fmla="*/ 34 h 4127"/>
                <a:gd name="T80" fmla="*/ 1991 w 18426"/>
                <a:gd name="T81" fmla="*/ 16 h 4127"/>
                <a:gd name="T82" fmla="*/ 1769 w 18426"/>
                <a:gd name="T83" fmla="*/ 4 h 4127"/>
                <a:gd name="T84" fmla="*/ 1536 w 18426"/>
                <a:gd name="T85" fmla="*/ 0 h 412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8426" h="4127">
                  <a:moveTo>
                    <a:pt x="9213" y="0"/>
                  </a:moveTo>
                  <a:lnTo>
                    <a:pt x="8740" y="2"/>
                  </a:lnTo>
                  <a:lnTo>
                    <a:pt x="8274" y="10"/>
                  </a:lnTo>
                  <a:lnTo>
                    <a:pt x="7813" y="24"/>
                  </a:lnTo>
                  <a:lnTo>
                    <a:pt x="7360" y="42"/>
                  </a:lnTo>
                  <a:lnTo>
                    <a:pt x="6915" y="65"/>
                  </a:lnTo>
                  <a:lnTo>
                    <a:pt x="6479" y="93"/>
                  </a:lnTo>
                  <a:lnTo>
                    <a:pt x="6051" y="126"/>
                  </a:lnTo>
                  <a:lnTo>
                    <a:pt x="5633" y="163"/>
                  </a:lnTo>
                  <a:lnTo>
                    <a:pt x="5225" y="204"/>
                  </a:lnTo>
                  <a:lnTo>
                    <a:pt x="4828" y="249"/>
                  </a:lnTo>
                  <a:lnTo>
                    <a:pt x="4443" y="300"/>
                  </a:lnTo>
                  <a:lnTo>
                    <a:pt x="4068" y="353"/>
                  </a:lnTo>
                  <a:lnTo>
                    <a:pt x="3707" y="410"/>
                  </a:lnTo>
                  <a:lnTo>
                    <a:pt x="3359" y="473"/>
                  </a:lnTo>
                  <a:lnTo>
                    <a:pt x="3024" y="537"/>
                  </a:lnTo>
                  <a:lnTo>
                    <a:pt x="2705" y="605"/>
                  </a:lnTo>
                  <a:lnTo>
                    <a:pt x="2399" y="678"/>
                  </a:lnTo>
                  <a:lnTo>
                    <a:pt x="2108" y="753"/>
                  </a:lnTo>
                  <a:lnTo>
                    <a:pt x="1835" y="831"/>
                  </a:lnTo>
                  <a:lnTo>
                    <a:pt x="1578" y="912"/>
                  </a:lnTo>
                  <a:lnTo>
                    <a:pt x="1338" y="996"/>
                  </a:lnTo>
                  <a:lnTo>
                    <a:pt x="1115" y="1082"/>
                  </a:lnTo>
                  <a:lnTo>
                    <a:pt x="911" y="1171"/>
                  </a:lnTo>
                  <a:lnTo>
                    <a:pt x="726" y="1263"/>
                  </a:lnTo>
                  <a:lnTo>
                    <a:pt x="561" y="1357"/>
                  </a:lnTo>
                  <a:lnTo>
                    <a:pt x="416" y="1454"/>
                  </a:lnTo>
                  <a:lnTo>
                    <a:pt x="291" y="1552"/>
                  </a:lnTo>
                  <a:lnTo>
                    <a:pt x="188" y="1652"/>
                  </a:lnTo>
                  <a:lnTo>
                    <a:pt x="107" y="1753"/>
                  </a:lnTo>
                  <a:lnTo>
                    <a:pt x="48" y="1857"/>
                  </a:lnTo>
                  <a:lnTo>
                    <a:pt x="12" y="1962"/>
                  </a:lnTo>
                  <a:lnTo>
                    <a:pt x="0" y="2068"/>
                  </a:lnTo>
                  <a:lnTo>
                    <a:pt x="12" y="2174"/>
                  </a:lnTo>
                  <a:lnTo>
                    <a:pt x="48" y="2279"/>
                  </a:lnTo>
                  <a:lnTo>
                    <a:pt x="107" y="2382"/>
                  </a:lnTo>
                  <a:lnTo>
                    <a:pt x="188" y="2483"/>
                  </a:lnTo>
                  <a:lnTo>
                    <a:pt x="291" y="2583"/>
                  </a:lnTo>
                  <a:lnTo>
                    <a:pt x="416" y="2680"/>
                  </a:lnTo>
                  <a:lnTo>
                    <a:pt x="561" y="2776"/>
                  </a:lnTo>
                  <a:lnTo>
                    <a:pt x="726" y="2869"/>
                  </a:lnTo>
                  <a:lnTo>
                    <a:pt x="911" y="2960"/>
                  </a:lnTo>
                  <a:lnTo>
                    <a:pt x="1115" y="3049"/>
                  </a:lnTo>
                  <a:lnTo>
                    <a:pt x="1338" y="3135"/>
                  </a:lnTo>
                  <a:lnTo>
                    <a:pt x="1578" y="3220"/>
                  </a:lnTo>
                  <a:lnTo>
                    <a:pt x="1835" y="3300"/>
                  </a:lnTo>
                  <a:lnTo>
                    <a:pt x="2108" y="3377"/>
                  </a:lnTo>
                  <a:lnTo>
                    <a:pt x="2399" y="3452"/>
                  </a:lnTo>
                  <a:lnTo>
                    <a:pt x="2705" y="3524"/>
                  </a:lnTo>
                  <a:lnTo>
                    <a:pt x="3024" y="3592"/>
                  </a:lnTo>
                  <a:lnTo>
                    <a:pt x="3359" y="3656"/>
                  </a:lnTo>
                  <a:lnTo>
                    <a:pt x="3707" y="3717"/>
                  </a:lnTo>
                  <a:lnTo>
                    <a:pt x="4068" y="3775"/>
                  </a:lnTo>
                  <a:lnTo>
                    <a:pt x="4443" y="3828"/>
                  </a:lnTo>
                  <a:lnTo>
                    <a:pt x="4828" y="3878"/>
                  </a:lnTo>
                  <a:lnTo>
                    <a:pt x="5225" y="3924"/>
                  </a:lnTo>
                  <a:lnTo>
                    <a:pt x="5633" y="3965"/>
                  </a:lnTo>
                  <a:lnTo>
                    <a:pt x="6051" y="4002"/>
                  </a:lnTo>
                  <a:lnTo>
                    <a:pt x="6479" y="4034"/>
                  </a:lnTo>
                  <a:lnTo>
                    <a:pt x="6915" y="4062"/>
                  </a:lnTo>
                  <a:lnTo>
                    <a:pt x="7360" y="4085"/>
                  </a:lnTo>
                  <a:lnTo>
                    <a:pt x="7813" y="4102"/>
                  </a:lnTo>
                  <a:lnTo>
                    <a:pt x="8274" y="4116"/>
                  </a:lnTo>
                  <a:lnTo>
                    <a:pt x="8740" y="4124"/>
                  </a:lnTo>
                  <a:lnTo>
                    <a:pt x="9213" y="4127"/>
                  </a:lnTo>
                  <a:lnTo>
                    <a:pt x="9686" y="4124"/>
                  </a:lnTo>
                  <a:lnTo>
                    <a:pt x="10152" y="4116"/>
                  </a:lnTo>
                  <a:lnTo>
                    <a:pt x="10612" y="4102"/>
                  </a:lnTo>
                  <a:lnTo>
                    <a:pt x="11064" y="4085"/>
                  </a:lnTo>
                  <a:lnTo>
                    <a:pt x="11509" y="4062"/>
                  </a:lnTo>
                  <a:lnTo>
                    <a:pt x="11945" y="4034"/>
                  </a:lnTo>
                  <a:lnTo>
                    <a:pt x="12373" y="4002"/>
                  </a:lnTo>
                  <a:lnTo>
                    <a:pt x="12791" y="3965"/>
                  </a:lnTo>
                  <a:lnTo>
                    <a:pt x="13198" y="3924"/>
                  </a:lnTo>
                  <a:lnTo>
                    <a:pt x="13596" y="3878"/>
                  </a:lnTo>
                  <a:lnTo>
                    <a:pt x="13981" y="3828"/>
                  </a:lnTo>
                  <a:lnTo>
                    <a:pt x="14355" y="3775"/>
                  </a:lnTo>
                  <a:lnTo>
                    <a:pt x="14716" y="3717"/>
                  </a:lnTo>
                  <a:lnTo>
                    <a:pt x="15064" y="3656"/>
                  </a:lnTo>
                  <a:lnTo>
                    <a:pt x="15400" y="3592"/>
                  </a:lnTo>
                  <a:lnTo>
                    <a:pt x="15720" y="3524"/>
                  </a:lnTo>
                  <a:lnTo>
                    <a:pt x="16025" y="3452"/>
                  </a:lnTo>
                  <a:lnTo>
                    <a:pt x="16316" y="3377"/>
                  </a:lnTo>
                  <a:lnTo>
                    <a:pt x="16589" y="3300"/>
                  </a:lnTo>
                  <a:lnTo>
                    <a:pt x="16846" y="3220"/>
                  </a:lnTo>
                  <a:lnTo>
                    <a:pt x="17088" y="3135"/>
                  </a:lnTo>
                  <a:lnTo>
                    <a:pt x="17309" y="3049"/>
                  </a:lnTo>
                  <a:lnTo>
                    <a:pt x="17513" y="2960"/>
                  </a:lnTo>
                  <a:lnTo>
                    <a:pt x="17699" y="2869"/>
                  </a:lnTo>
                  <a:lnTo>
                    <a:pt x="17864" y="2776"/>
                  </a:lnTo>
                  <a:lnTo>
                    <a:pt x="18009" y="2680"/>
                  </a:lnTo>
                  <a:lnTo>
                    <a:pt x="18134" y="2583"/>
                  </a:lnTo>
                  <a:lnTo>
                    <a:pt x="18238" y="2483"/>
                  </a:lnTo>
                  <a:lnTo>
                    <a:pt x="18318" y="2382"/>
                  </a:lnTo>
                  <a:lnTo>
                    <a:pt x="18377" y="2279"/>
                  </a:lnTo>
                  <a:lnTo>
                    <a:pt x="18413" y="2174"/>
                  </a:lnTo>
                  <a:lnTo>
                    <a:pt x="18426" y="2068"/>
                  </a:lnTo>
                  <a:lnTo>
                    <a:pt x="18413" y="1962"/>
                  </a:lnTo>
                  <a:lnTo>
                    <a:pt x="18377" y="1857"/>
                  </a:lnTo>
                  <a:lnTo>
                    <a:pt x="18318" y="1753"/>
                  </a:lnTo>
                  <a:lnTo>
                    <a:pt x="18238" y="1652"/>
                  </a:lnTo>
                  <a:lnTo>
                    <a:pt x="18134" y="1552"/>
                  </a:lnTo>
                  <a:lnTo>
                    <a:pt x="18009" y="1454"/>
                  </a:lnTo>
                  <a:lnTo>
                    <a:pt x="17864" y="1357"/>
                  </a:lnTo>
                  <a:lnTo>
                    <a:pt x="17699" y="1263"/>
                  </a:lnTo>
                  <a:lnTo>
                    <a:pt x="17513" y="1171"/>
                  </a:lnTo>
                  <a:lnTo>
                    <a:pt x="17309" y="1082"/>
                  </a:lnTo>
                  <a:lnTo>
                    <a:pt x="17088" y="996"/>
                  </a:lnTo>
                  <a:lnTo>
                    <a:pt x="16846" y="912"/>
                  </a:lnTo>
                  <a:lnTo>
                    <a:pt x="16589" y="831"/>
                  </a:lnTo>
                  <a:lnTo>
                    <a:pt x="16316" y="753"/>
                  </a:lnTo>
                  <a:lnTo>
                    <a:pt x="16025" y="678"/>
                  </a:lnTo>
                  <a:lnTo>
                    <a:pt x="15720" y="605"/>
                  </a:lnTo>
                  <a:lnTo>
                    <a:pt x="15400" y="537"/>
                  </a:lnTo>
                  <a:lnTo>
                    <a:pt x="15064" y="473"/>
                  </a:lnTo>
                  <a:lnTo>
                    <a:pt x="14716" y="410"/>
                  </a:lnTo>
                  <a:lnTo>
                    <a:pt x="14355" y="353"/>
                  </a:lnTo>
                  <a:lnTo>
                    <a:pt x="13981" y="300"/>
                  </a:lnTo>
                  <a:lnTo>
                    <a:pt x="13596" y="249"/>
                  </a:lnTo>
                  <a:lnTo>
                    <a:pt x="13198" y="204"/>
                  </a:lnTo>
                  <a:lnTo>
                    <a:pt x="12791" y="163"/>
                  </a:lnTo>
                  <a:lnTo>
                    <a:pt x="12373" y="126"/>
                  </a:lnTo>
                  <a:lnTo>
                    <a:pt x="11945" y="93"/>
                  </a:lnTo>
                  <a:lnTo>
                    <a:pt x="11509" y="65"/>
                  </a:lnTo>
                  <a:lnTo>
                    <a:pt x="11064" y="42"/>
                  </a:lnTo>
                  <a:lnTo>
                    <a:pt x="10612" y="24"/>
                  </a:lnTo>
                  <a:lnTo>
                    <a:pt x="10152" y="10"/>
                  </a:lnTo>
                  <a:lnTo>
                    <a:pt x="9686" y="2"/>
                  </a:lnTo>
                  <a:lnTo>
                    <a:pt x="9213" y="0"/>
                  </a:lnTo>
                  <a:close/>
                </a:path>
              </a:pathLst>
            </a:custGeom>
            <a:solidFill>
              <a:srgbClr val="DFD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60" name="Freeform 16">
              <a:extLst>
                <a:ext uri="{FF2B5EF4-FFF2-40B4-BE49-F238E27FC236}">
                  <a16:creationId xmlns:a16="http://schemas.microsoft.com/office/drawing/2014/main" id="{9A344F5A-52F0-4168-9DB4-4C1352A96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6" y="2797"/>
              <a:ext cx="3071" cy="688"/>
            </a:xfrm>
            <a:custGeom>
              <a:avLst/>
              <a:gdLst>
                <a:gd name="T0" fmla="*/ 1379 w 18426"/>
                <a:gd name="T1" fmla="*/ 2 h 4127"/>
                <a:gd name="T2" fmla="*/ 1153 w 18426"/>
                <a:gd name="T3" fmla="*/ 11 h 4127"/>
                <a:gd name="T4" fmla="*/ 939 w 18426"/>
                <a:gd name="T5" fmla="*/ 27 h 4127"/>
                <a:gd name="T6" fmla="*/ 741 w 18426"/>
                <a:gd name="T7" fmla="*/ 50 h 4127"/>
                <a:gd name="T8" fmla="*/ 560 w 18426"/>
                <a:gd name="T9" fmla="*/ 79 h 4127"/>
                <a:gd name="T10" fmla="*/ 400 w 18426"/>
                <a:gd name="T11" fmla="*/ 113 h 4127"/>
                <a:gd name="T12" fmla="*/ 263 w 18426"/>
                <a:gd name="T13" fmla="*/ 152 h 4127"/>
                <a:gd name="T14" fmla="*/ 152 w 18426"/>
                <a:gd name="T15" fmla="*/ 195 h 4127"/>
                <a:gd name="T16" fmla="*/ 69 w 18426"/>
                <a:gd name="T17" fmla="*/ 242 h 4127"/>
                <a:gd name="T18" fmla="*/ 18 w 18426"/>
                <a:gd name="T19" fmla="*/ 292 h 4127"/>
                <a:gd name="T20" fmla="*/ 0 w 18426"/>
                <a:gd name="T21" fmla="*/ 345 h 4127"/>
                <a:gd name="T22" fmla="*/ 18 w 18426"/>
                <a:gd name="T23" fmla="*/ 397 h 4127"/>
                <a:gd name="T24" fmla="*/ 69 w 18426"/>
                <a:gd name="T25" fmla="*/ 447 h 4127"/>
                <a:gd name="T26" fmla="*/ 152 w 18426"/>
                <a:gd name="T27" fmla="*/ 493 h 4127"/>
                <a:gd name="T28" fmla="*/ 263 w 18426"/>
                <a:gd name="T29" fmla="*/ 537 h 4127"/>
                <a:gd name="T30" fmla="*/ 400 w 18426"/>
                <a:gd name="T31" fmla="*/ 575 h 4127"/>
                <a:gd name="T32" fmla="*/ 560 w 18426"/>
                <a:gd name="T33" fmla="*/ 609 h 4127"/>
                <a:gd name="T34" fmla="*/ 741 w 18426"/>
                <a:gd name="T35" fmla="*/ 638 h 4127"/>
                <a:gd name="T36" fmla="*/ 939 w 18426"/>
                <a:gd name="T37" fmla="*/ 661 h 4127"/>
                <a:gd name="T38" fmla="*/ 1153 w 18426"/>
                <a:gd name="T39" fmla="*/ 677 h 4127"/>
                <a:gd name="T40" fmla="*/ 1379 w 18426"/>
                <a:gd name="T41" fmla="*/ 686 h 4127"/>
                <a:gd name="T42" fmla="*/ 1614 w 18426"/>
                <a:gd name="T43" fmla="*/ 687 h 4127"/>
                <a:gd name="T44" fmla="*/ 1844 w 18426"/>
                <a:gd name="T45" fmla="*/ 681 h 4127"/>
                <a:gd name="T46" fmla="*/ 2062 w 18426"/>
                <a:gd name="T47" fmla="*/ 667 h 4127"/>
                <a:gd name="T48" fmla="*/ 2266 w 18426"/>
                <a:gd name="T49" fmla="*/ 646 h 4127"/>
                <a:gd name="T50" fmla="*/ 2453 w 18426"/>
                <a:gd name="T51" fmla="*/ 620 h 4127"/>
                <a:gd name="T52" fmla="*/ 2620 w 18426"/>
                <a:gd name="T53" fmla="*/ 587 h 4127"/>
                <a:gd name="T54" fmla="*/ 2765 w 18426"/>
                <a:gd name="T55" fmla="*/ 550 h 4127"/>
                <a:gd name="T56" fmla="*/ 2885 w 18426"/>
                <a:gd name="T57" fmla="*/ 508 h 4127"/>
                <a:gd name="T58" fmla="*/ 2977 w 18426"/>
                <a:gd name="T59" fmla="*/ 463 h 4127"/>
                <a:gd name="T60" fmla="*/ 3040 w 18426"/>
                <a:gd name="T61" fmla="*/ 414 h 4127"/>
                <a:gd name="T62" fmla="*/ 3069 w 18426"/>
                <a:gd name="T63" fmla="*/ 362 h 4127"/>
                <a:gd name="T64" fmla="*/ 3063 w 18426"/>
                <a:gd name="T65" fmla="*/ 310 h 4127"/>
                <a:gd name="T66" fmla="*/ 3022 w 18426"/>
                <a:gd name="T67" fmla="*/ 259 h 4127"/>
                <a:gd name="T68" fmla="*/ 2950 w 18426"/>
                <a:gd name="T69" fmla="*/ 211 h 4127"/>
                <a:gd name="T70" fmla="*/ 2848 w 18426"/>
                <a:gd name="T71" fmla="*/ 166 h 4127"/>
                <a:gd name="T72" fmla="*/ 2719 w 18426"/>
                <a:gd name="T73" fmla="*/ 126 h 4127"/>
                <a:gd name="T74" fmla="*/ 2567 w 18426"/>
                <a:gd name="T75" fmla="*/ 90 h 4127"/>
                <a:gd name="T76" fmla="*/ 2393 w 18426"/>
                <a:gd name="T77" fmla="*/ 59 h 4127"/>
                <a:gd name="T78" fmla="*/ 2200 w 18426"/>
                <a:gd name="T79" fmla="*/ 34 h 4127"/>
                <a:gd name="T80" fmla="*/ 1991 w 18426"/>
                <a:gd name="T81" fmla="*/ 16 h 4127"/>
                <a:gd name="T82" fmla="*/ 1769 w 18426"/>
                <a:gd name="T83" fmla="*/ 4 h 4127"/>
                <a:gd name="T84" fmla="*/ 1536 w 18426"/>
                <a:gd name="T85" fmla="*/ 0 h 412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8426" h="4127">
                  <a:moveTo>
                    <a:pt x="9213" y="0"/>
                  </a:moveTo>
                  <a:lnTo>
                    <a:pt x="8740" y="2"/>
                  </a:lnTo>
                  <a:lnTo>
                    <a:pt x="8274" y="10"/>
                  </a:lnTo>
                  <a:lnTo>
                    <a:pt x="7813" y="24"/>
                  </a:lnTo>
                  <a:lnTo>
                    <a:pt x="7360" y="42"/>
                  </a:lnTo>
                  <a:lnTo>
                    <a:pt x="6915" y="65"/>
                  </a:lnTo>
                  <a:lnTo>
                    <a:pt x="6479" y="93"/>
                  </a:lnTo>
                  <a:lnTo>
                    <a:pt x="6051" y="126"/>
                  </a:lnTo>
                  <a:lnTo>
                    <a:pt x="5633" y="163"/>
                  </a:lnTo>
                  <a:lnTo>
                    <a:pt x="5225" y="204"/>
                  </a:lnTo>
                  <a:lnTo>
                    <a:pt x="4828" y="249"/>
                  </a:lnTo>
                  <a:lnTo>
                    <a:pt x="4443" y="300"/>
                  </a:lnTo>
                  <a:lnTo>
                    <a:pt x="4068" y="353"/>
                  </a:lnTo>
                  <a:lnTo>
                    <a:pt x="3707" y="410"/>
                  </a:lnTo>
                  <a:lnTo>
                    <a:pt x="3359" y="473"/>
                  </a:lnTo>
                  <a:lnTo>
                    <a:pt x="3024" y="537"/>
                  </a:lnTo>
                  <a:lnTo>
                    <a:pt x="2705" y="605"/>
                  </a:lnTo>
                  <a:lnTo>
                    <a:pt x="2399" y="678"/>
                  </a:lnTo>
                  <a:lnTo>
                    <a:pt x="2108" y="753"/>
                  </a:lnTo>
                  <a:lnTo>
                    <a:pt x="1835" y="831"/>
                  </a:lnTo>
                  <a:lnTo>
                    <a:pt x="1578" y="912"/>
                  </a:lnTo>
                  <a:lnTo>
                    <a:pt x="1338" y="996"/>
                  </a:lnTo>
                  <a:lnTo>
                    <a:pt x="1115" y="1082"/>
                  </a:lnTo>
                  <a:lnTo>
                    <a:pt x="911" y="1171"/>
                  </a:lnTo>
                  <a:lnTo>
                    <a:pt x="726" y="1263"/>
                  </a:lnTo>
                  <a:lnTo>
                    <a:pt x="561" y="1357"/>
                  </a:lnTo>
                  <a:lnTo>
                    <a:pt x="416" y="1454"/>
                  </a:lnTo>
                  <a:lnTo>
                    <a:pt x="291" y="1552"/>
                  </a:lnTo>
                  <a:lnTo>
                    <a:pt x="188" y="1652"/>
                  </a:lnTo>
                  <a:lnTo>
                    <a:pt x="107" y="1753"/>
                  </a:lnTo>
                  <a:lnTo>
                    <a:pt x="48" y="1857"/>
                  </a:lnTo>
                  <a:lnTo>
                    <a:pt x="12" y="1962"/>
                  </a:lnTo>
                  <a:lnTo>
                    <a:pt x="0" y="2068"/>
                  </a:lnTo>
                  <a:lnTo>
                    <a:pt x="12" y="2174"/>
                  </a:lnTo>
                  <a:lnTo>
                    <a:pt x="48" y="2279"/>
                  </a:lnTo>
                  <a:lnTo>
                    <a:pt x="107" y="2382"/>
                  </a:lnTo>
                  <a:lnTo>
                    <a:pt x="188" y="2483"/>
                  </a:lnTo>
                  <a:lnTo>
                    <a:pt x="291" y="2583"/>
                  </a:lnTo>
                  <a:lnTo>
                    <a:pt x="416" y="2680"/>
                  </a:lnTo>
                  <a:lnTo>
                    <a:pt x="561" y="2776"/>
                  </a:lnTo>
                  <a:lnTo>
                    <a:pt x="726" y="2869"/>
                  </a:lnTo>
                  <a:lnTo>
                    <a:pt x="911" y="2960"/>
                  </a:lnTo>
                  <a:lnTo>
                    <a:pt x="1115" y="3049"/>
                  </a:lnTo>
                  <a:lnTo>
                    <a:pt x="1338" y="3135"/>
                  </a:lnTo>
                  <a:lnTo>
                    <a:pt x="1578" y="3220"/>
                  </a:lnTo>
                  <a:lnTo>
                    <a:pt x="1835" y="3300"/>
                  </a:lnTo>
                  <a:lnTo>
                    <a:pt x="2108" y="3377"/>
                  </a:lnTo>
                  <a:lnTo>
                    <a:pt x="2399" y="3452"/>
                  </a:lnTo>
                  <a:lnTo>
                    <a:pt x="2705" y="3524"/>
                  </a:lnTo>
                  <a:lnTo>
                    <a:pt x="3024" y="3592"/>
                  </a:lnTo>
                  <a:lnTo>
                    <a:pt x="3359" y="3656"/>
                  </a:lnTo>
                  <a:lnTo>
                    <a:pt x="3707" y="3717"/>
                  </a:lnTo>
                  <a:lnTo>
                    <a:pt x="4068" y="3775"/>
                  </a:lnTo>
                  <a:lnTo>
                    <a:pt x="4443" y="3828"/>
                  </a:lnTo>
                  <a:lnTo>
                    <a:pt x="4828" y="3878"/>
                  </a:lnTo>
                  <a:lnTo>
                    <a:pt x="5225" y="3924"/>
                  </a:lnTo>
                  <a:lnTo>
                    <a:pt x="5633" y="3965"/>
                  </a:lnTo>
                  <a:lnTo>
                    <a:pt x="6051" y="4002"/>
                  </a:lnTo>
                  <a:lnTo>
                    <a:pt x="6479" y="4034"/>
                  </a:lnTo>
                  <a:lnTo>
                    <a:pt x="6915" y="4062"/>
                  </a:lnTo>
                  <a:lnTo>
                    <a:pt x="7360" y="4085"/>
                  </a:lnTo>
                  <a:lnTo>
                    <a:pt x="7813" y="4102"/>
                  </a:lnTo>
                  <a:lnTo>
                    <a:pt x="8274" y="4116"/>
                  </a:lnTo>
                  <a:lnTo>
                    <a:pt x="8740" y="4124"/>
                  </a:lnTo>
                  <a:lnTo>
                    <a:pt x="9213" y="4127"/>
                  </a:lnTo>
                  <a:lnTo>
                    <a:pt x="9686" y="4124"/>
                  </a:lnTo>
                  <a:lnTo>
                    <a:pt x="10152" y="4116"/>
                  </a:lnTo>
                  <a:lnTo>
                    <a:pt x="10612" y="4102"/>
                  </a:lnTo>
                  <a:lnTo>
                    <a:pt x="11064" y="4085"/>
                  </a:lnTo>
                  <a:lnTo>
                    <a:pt x="11509" y="4062"/>
                  </a:lnTo>
                  <a:lnTo>
                    <a:pt x="11945" y="4034"/>
                  </a:lnTo>
                  <a:lnTo>
                    <a:pt x="12373" y="4002"/>
                  </a:lnTo>
                  <a:lnTo>
                    <a:pt x="12791" y="3965"/>
                  </a:lnTo>
                  <a:lnTo>
                    <a:pt x="13198" y="3924"/>
                  </a:lnTo>
                  <a:lnTo>
                    <a:pt x="13596" y="3878"/>
                  </a:lnTo>
                  <a:lnTo>
                    <a:pt x="13981" y="3828"/>
                  </a:lnTo>
                  <a:lnTo>
                    <a:pt x="14355" y="3775"/>
                  </a:lnTo>
                  <a:lnTo>
                    <a:pt x="14716" y="3717"/>
                  </a:lnTo>
                  <a:lnTo>
                    <a:pt x="15064" y="3656"/>
                  </a:lnTo>
                  <a:lnTo>
                    <a:pt x="15400" y="3592"/>
                  </a:lnTo>
                  <a:lnTo>
                    <a:pt x="15720" y="3524"/>
                  </a:lnTo>
                  <a:lnTo>
                    <a:pt x="16025" y="3452"/>
                  </a:lnTo>
                  <a:lnTo>
                    <a:pt x="16316" y="3377"/>
                  </a:lnTo>
                  <a:lnTo>
                    <a:pt x="16589" y="3300"/>
                  </a:lnTo>
                  <a:lnTo>
                    <a:pt x="16846" y="3220"/>
                  </a:lnTo>
                  <a:lnTo>
                    <a:pt x="17088" y="3135"/>
                  </a:lnTo>
                  <a:lnTo>
                    <a:pt x="17309" y="3049"/>
                  </a:lnTo>
                  <a:lnTo>
                    <a:pt x="17513" y="2960"/>
                  </a:lnTo>
                  <a:lnTo>
                    <a:pt x="17699" y="2869"/>
                  </a:lnTo>
                  <a:lnTo>
                    <a:pt x="17864" y="2776"/>
                  </a:lnTo>
                  <a:lnTo>
                    <a:pt x="18009" y="2680"/>
                  </a:lnTo>
                  <a:lnTo>
                    <a:pt x="18134" y="2583"/>
                  </a:lnTo>
                  <a:lnTo>
                    <a:pt x="18238" y="2483"/>
                  </a:lnTo>
                  <a:lnTo>
                    <a:pt x="18318" y="2382"/>
                  </a:lnTo>
                  <a:lnTo>
                    <a:pt x="18377" y="2279"/>
                  </a:lnTo>
                  <a:lnTo>
                    <a:pt x="18413" y="2174"/>
                  </a:lnTo>
                  <a:lnTo>
                    <a:pt x="18426" y="2068"/>
                  </a:lnTo>
                  <a:lnTo>
                    <a:pt x="18413" y="1962"/>
                  </a:lnTo>
                  <a:lnTo>
                    <a:pt x="18377" y="1857"/>
                  </a:lnTo>
                  <a:lnTo>
                    <a:pt x="18318" y="1753"/>
                  </a:lnTo>
                  <a:lnTo>
                    <a:pt x="18238" y="1652"/>
                  </a:lnTo>
                  <a:lnTo>
                    <a:pt x="18134" y="1552"/>
                  </a:lnTo>
                  <a:lnTo>
                    <a:pt x="18009" y="1454"/>
                  </a:lnTo>
                  <a:lnTo>
                    <a:pt x="17864" y="1357"/>
                  </a:lnTo>
                  <a:lnTo>
                    <a:pt x="17699" y="1263"/>
                  </a:lnTo>
                  <a:lnTo>
                    <a:pt x="17513" y="1171"/>
                  </a:lnTo>
                  <a:lnTo>
                    <a:pt x="17309" y="1082"/>
                  </a:lnTo>
                  <a:lnTo>
                    <a:pt x="17088" y="996"/>
                  </a:lnTo>
                  <a:lnTo>
                    <a:pt x="16846" y="912"/>
                  </a:lnTo>
                  <a:lnTo>
                    <a:pt x="16589" y="831"/>
                  </a:lnTo>
                  <a:lnTo>
                    <a:pt x="16316" y="753"/>
                  </a:lnTo>
                  <a:lnTo>
                    <a:pt x="16025" y="678"/>
                  </a:lnTo>
                  <a:lnTo>
                    <a:pt x="15720" y="605"/>
                  </a:lnTo>
                  <a:lnTo>
                    <a:pt x="15400" y="537"/>
                  </a:lnTo>
                  <a:lnTo>
                    <a:pt x="15064" y="473"/>
                  </a:lnTo>
                  <a:lnTo>
                    <a:pt x="14716" y="410"/>
                  </a:lnTo>
                  <a:lnTo>
                    <a:pt x="14355" y="353"/>
                  </a:lnTo>
                  <a:lnTo>
                    <a:pt x="13981" y="300"/>
                  </a:lnTo>
                  <a:lnTo>
                    <a:pt x="13596" y="249"/>
                  </a:lnTo>
                  <a:lnTo>
                    <a:pt x="13198" y="204"/>
                  </a:lnTo>
                  <a:lnTo>
                    <a:pt x="12791" y="163"/>
                  </a:lnTo>
                  <a:lnTo>
                    <a:pt x="12373" y="126"/>
                  </a:lnTo>
                  <a:lnTo>
                    <a:pt x="11945" y="93"/>
                  </a:lnTo>
                  <a:lnTo>
                    <a:pt x="11509" y="65"/>
                  </a:lnTo>
                  <a:lnTo>
                    <a:pt x="11064" y="42"/>
                  </a:lnTo>
                  <a:lnTo>
                    <a:pt x="10612" y="24"/>
                  </a:lnTo>
                  <a:lnTo>
                    <a:pt x="10152" y="10"/>
                  </a:lnTo>
                  <a:lnTo>
                    <a:pt x="9686" y="2"/>
                  </a:lnTo>
                  <a:lnTo>
                    <a:pt x="9213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61" name="Freeform 17">
              <a:extLst>
                <a:ext uri="{FF2B5EF4-FFF2-40B4-BE49-F238E27FC236}">
                  <a16:creationId xmlns:a16="http://schemas.microsoft.com/office/drawing/2014/main" id="{86AA7CA7-F19B-4CA6-A84B-BBE9BE2A90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2" y="2388"/>
              <a:ext cx="1754" cy="926"/>
            </a:xfrm>
            <a:custGeom>
              <a:avLst/>
              <a:gdLst>
                <a:gd name="T0" fmla="*/ 1387 w 10528"/>
                <a:gd name="T1" fmla="*/ 0 h 5558"/>
                <a:gd name="T2" fmla="*/ 1432 w 10528"/>
                <a:gd name="T3" fmla="*/ 7 h 5558"/>
                <a:gd name="T4" fmla="*/ 1479 w 10528"/>
                <a:gd name="T5" fmla="*/ 20 h 5558"/>
                <a:gd name="T6" fmla="*/ 1526 w 10528"/>
                <a:gd name="T7" fmla="*/ 38 h 5558"/>
                <a:gd name="T8" fmla="*/ 1571 w 10528"/>
                <a:gd name="T9" fmla="*/ 59 h 5558"/>
                <a:gd name="T10" fmla="*/ 1613 w 10528"/>
                <a:gd name="T11" fmla="*/ 84 h 5558"/>
                <a:gd name="T12" fmla="*/ 1651 w 10528"/>
                <a:gd name="T13" fmla="*/ 111 h 5558"/>
                <a:gd name="T14" fmla="*/ 1683 w 10528"/>
                <a:gd name="T15" fmla="*/ 139 h 5558"/>
                <a:gd name="T16" fmla="*/ 1707 w 10528"/>
                <a:gd name="T17" fmla="*/ 167 h 5558"/>
                <a:gd name="T18" fmla="*/ 1724 w 10528"/>
                <a:gd name="T19" fmla="*/ 195 h 5558"/>
                <a:gd name="T20" fmla="*/ 1730 w 10528"/>
                <a:gd name="T21" fmla="*/ 221 h 5558"/>
                <a:gd name="T22" fmla="*/ 1734 w 10528"/>
                <a:gd name="T23" fmla="*/ 322 h 5558"/>
                <a:gd name="T24" fmla="*/ 1738 w 10528"/>
                <a:gd name="T25" fmla="*/ 424 h 5558"/>
                <a:gd name="T26" fmla="*/ 1742 w 10528"/>
                <a:gd name="T27" fmla="*/ 524 h 5558"/>
                <a:gd name="T28" fmla="*/ 1745 w 10528"/>
                <a:gd name="T29" fmla="*/ 624 h 5558"/>
                <a:gd name="T30" fmla="*/ 1749 w 10528"/>
                <a:gd name="T31" fmla="*/ 721 h 5558"/>
                <a:gd name="T32" fmla="*/ 1752 w 10528"/>
                <a:gd name="T33" fmla="*/ 761 h 5558"/>
                <a:gd name="T34" fmla="*/ 1754 w 10528"/>
                <a:gd name="T35" fmla="*/ 775 h 5558"/>
                <a:gd name="T36" fmla="*/ 1754 w 10528"/>
                <a:gd name="T37" fmla="*/ 790 h 5558"/>
                <a:gd name="T38" fmla="*/ 1752 w 10528"/>
                <a:gd name="T39" fmla="*/ 805 h 5558"/>
                <a:gd name="T40" fmla="*/ 1748 w 10528"/>
                <a:gd name="T41" fmla="*/ 820 h 5558"/>
                <a:gd name="T42" fmla="*/ 1743 w 10528"/>
                <a:gd name="T43" fmla="*/ 835 h 5558"/>
                <a:gd name="T44" fmla="*/ 1736 w 10528"/>
                <a:gd name="T45" fmla="*/ 848 h 5558"/>
                <a:gd name="T46" fmla="*/ 1727 w 10528"/>
                <a:gd name="T47" fmla="*/ 860 h 5558"/>
                <a:gd name="T48" fmla="*/ 1717 w 10528"/>
                <a:gd name="T49" fmla="*/ 869 h 5558"/>
                <a:gd name="T50" fmla="*/ 1706 w 10528"/>
                <a:gd name="T51" fmla="*/ 875 h 5558"/>
                <a:gd name="T52" fmla="*/ 1694 w 10528"/>
                <a:gd name="T53" fmla="*/ 877 h 5558"/>
                <a:gd name="T54" fmla="*/ 454 w 10528"/>
                <a:gd name="T55" fmla="*/ 926 h 5558"/>
                <a:gd name="T56" fmla="*/ 431 w 10528"/>
                <a:gd name="T57" fmla="*/ 926 h 5558"/>
                <a:gd name="T58" fmla="*/ 410 w 10528"/>
                <a:gd name="T59" fmla="*/ 924 h 5558"/>
                <a:gd name="T60" fmla="*/ 390 w 10528"/>
                <a:gd name="T61" fmla="*/ 922 h 5558"/>
                <a:gd name="T62" fmla="*/ 372 w 10528"/>
                <a:gd name="T63" fmla="*/ 919 h 5558"/>
                <a:gd name="T64" fmla="*/ 356 w 10528"/>
                <a:gd name="T65" fmla="*/ 916 h 5558"/>
                <a:gd name="T66" fmla="*/ 341 w 10528"/>
                <a:gd name="T67" fmla="*/ 912 h 5558"/>
                <a:gd name="T68" fmla="*/ 329 w 10528"/>
                <a:gd name="T69" fmla="*/ 907 h 5558"/>
                <a:gd name="T70" fmla="*/ 318 w 10528"/>
                <a:gd name="T71" fmla="*/ 903 h 5558"/>
                <a:gd name="T72" fmla="*/ 309 w 10528"/>
                <a:gd name="T73" fmla="*/ 898 h 5558"/>
                <a:gd name="T74" fmla="*/ 302 w 10528"/>
                <a:gd name="T75" fmla="*/ 893 h 5558"/>
                <a:gd name="T76" fmla="*/ 69 w 10528"/>
                <a:gd name="T77" fmla="*/ 696 h 5558"/>
                <a:gd name="T78" fmla="*/ 57 w 10528"/>
                <a:gd name="T79" fmla="*/ 684 h 5558"/>
                <a:gd name="T80" fmla="*/ 48 w 10528"/>
                <a:gd name="T81" fmla="*/ 672 h 5558"/>
                <a:gd name="T82" fmla="*/ 40 w 10528"/>
                <a:gd name="T83" fmla="*/ 660 h 5558"/>
                <a:gd name="T84" fmla="*/ 34 w 10528"/>
                <a:gd name="T85" fmla="*/ 648 h 5558"/>
                <a:gd name="T86" fmla="*/ 29 w 10528"/>
                <a:gd name="T87" fmla="*/ 636 h 5558"/>
                <a:gd name="T88" fmla="*/ 25 w 10528"/>
                <a:gd name="T89" fmla="*/ 624 h 5558"/>
                <a:gd name="T90" fmla="*/ 22 w 10528"/>
                <a:gd name="T91" fmla="*/ 612 h 5558"/>
                <a:gd name="T92" fmla="*/ 20 w 10528"/>
                <a:gd name="T93" fmla="*/ 592 h 5558"/>
                <a:gd name="T94" fmla="*/ 0 w 10528"/>
                <a:gd name="T95" fmla="*/ 182 h 5558"/>
                <a:gd name="T96" fmla="*/ 2 w 10528"/>
                <a:gd name="T97" fmla="*/ 143 h 5558"/>
                <a:gd name="T98" fmla="*/ 8 w 10528"/>
                <a:gd name="T99" fmla="*/ 113 h 5558"/>
                <a:gd name="T100" fmla="*/ 20 w 10528"/>
                <a:gd name="T101" fmla="*/ 90 h 5558"/>
                <a:gd name="T102" fmla="*/ 35 w 10528"/>
                <a:gd name="T103" fmla="*/ 74 h 5558"/>
                <a:gd name="T104" fmla="*/ 52 w 10528"/>
                <a:gd name="T105" fmla="*/ 64 h 5558"/>
                <a:gd name="T106" fmla="*/ 70 w 10528"/>
                <a:gd name="T107" fmla="*/ 57 h 5558"/>
                <a:gd name="T108" fmla="*/ 94 w 10528"/>
                <a:gd name="T109" fmla="*/ 53 h 5558"/>
                <a:gd name="T110" fmla="*/ 116 w 10528"/>
                <a:gd name="T111" fmla="*/ 50 h 5558"/>
                <a:gd name="T112" fmla="*/ 130 w 10528"/>
                <a:gd name="T113" fmla="*/ 47 h 5558"/>
                <a:gd name="T114" fmla="*/ 140 w 10528"/>
                <a:gd name="T115" fmla="*/ 43 h 5558"/>
                <a:gd name="T116" fmla="*/ 411 w 10528"/>
                <a:gd name="T117" fmla="*/ 33 h 5558"/>
                <a:gd name="T118" fmla="*/ 644 w 10528"/>
                <a:gd name="T119" fmla="*/ 25 h 5558"/>
                <a:gd name="T120" fmla="*/ 855 w 10528"/>
                <a:gd name="T121" fmla="*/ 17 h 5558"/>
                <a:gd name="T122" fmla="*/ 1060 w 10528"/>
                <a:gd name="T123" fmla="*/ 10 h 5558"/>
                <a:gd name="T124" fmla="*/ 1280 w 10528"/>
                <a:gd name="T125" fmla="*/ 3 h 555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528" h="5558">
                  <a:moveTo>
                    <a:pt x="8153" y="0"/>
                  </a:moveTo>
                  <a:lnTo>
                    <a:pt x="8239" y="0"/>
                  </a:lnTo>
                  <a:lnTo>
                    <a:pt x="8326" y="3"/>
                  </a:lnTo>
                  <a:lnTo>
                    <a:pt x="8415" y="12"/>
                  </a:lnTo>
                  <a:lnTo>
                    <a:pt x="8506" y="26"/>
                  </a:lnTo>
                  <a:lnTo>
                    <a:pt x="8598" y="44"/>
                  </a:lnTo>
                  <a:lnTo>
                    <a:pt x="8691" y="65"/>
                  </a:lnTo>
                  <a:lnTo>
                    <a:pt x="8784" y="91"/>
                  </a:lnTo>
                  <a:lnTo>
                    <a:pt x="8878" y="120"/>
                  </a:lnTo>
                  <a:lnTo>
                    <a:pt x="8971" y="152"/>
                  </a:lnTo>
                  <a:lnTo>
                    <a:pt x="9064" y="187"/>
                  </a:lnTo>
                  <a:lnTo>
                    <a:pt x="9157" y="226"/>
                  </a:lnTo>
                  <a:lnTo>
                    <a:pt x="9249" y="266"/>
                  </a:lnTo>
                  <a:lnTo>
                    <a:pt x="9339" y="310"/>
                  </a:lnTo>
                  <a:lnTo>
                    <a:pt x="9428" y="356"/>
                  </a:lnTo>
                  <a:lnTo>
                    <a:pt x="9514" y="403"/>
                  </a:lnTo>
                  <a:lnTo>
                    <a:pt x="9599" y="453"/>
                  </a:lnTo>
                  <a:lnTo>
                    <a:pt x="9680" y="505"/>
                  </a:lnTo>
                  <a:lnTo>
                    <a:pt x="9759" y="557"/>
                  </a:lnTo>
                  <a:lnTo>
                    <a:pt x="9835" y="611"/>
                  </a:lnTo>
                  <a:lnTo>
                    <a:pt x="9907" y="666"/>
                  </a:lnTo>
                  <a:lnTo>
                    <a:pt x="9975" y="721"/>
                  </a:lnTo>
                  <a:lnTo>
                    <a:pt x="10039" y="778"/>
                  </a:lnTo>
                  <a:lnTo>
                    <a:pt x="10099" y="834"/>
                  </a:lnTo>
                  <a:lnTo>
                    <a:pt x="10155" y="891"/>
                  </a:lnTo>
                  <a:lnTo>
                    <a:pt x="10204" y="948"/>
                  </a:lnTo>
                  <a:lnTo>
                    <a:pt x="10248" y="1005"/>
                  </a:lnTo>
                  <a:lnTo>
                    <a:pt x="10287" y="1060"/>
                  </a:lnTo>
                  <a:lnTo>
                    <a:pt x="10321" y="1116"/>
                  </a:lnTo>
                  <a:lnTo>
                    <a:pt x="10347" y="1170"/>
                  </a:lnTo>
                  <a:lnTo>
                    <a:pt x="10367" y="1224"/>
                  </a:lnTo>
                  <a:lnTo>
                    <a:pt x="10379" y="1276"/>
                  </a:lnTo>
                  <a:lnTo>
                    <a:pt x="10385" y="1325"/>
                  </a:lnTo>
                  <a:lnTo>
                    <a:pt x="10393" y="1528"/>
                  </a:lnTo>
                  <a:lnTo>
                    <a:pt x="10401" y="1731"/>
                  </a:lnTo>
                  <a:lnTo>
                    <a:pt x="10409" y="1935"/>
                  </a:lnTo>
                  <a:lnTo>
                    <a:pt x="10418" y="2138"/>
                  </a:lnTo>
                  <a:lnTo>
                    <a:pt x="10426" y="2341"/>
                  </a:lnTo>
                  <a:lnTo>
                    <a:pt x="10433" y="2544"/>
                  </a:lnTo>
                  <a:lnTo>
                    <a:pt x="10441" y="2746"/>
                  </a:lnTo>
                  <a:lnTo>
                    <a:pt x="10448" y="2947"/>
                  </a:lnTo>
                  <a:lnTo>
                    <a:pt x="10456" y="3148"/>
                  </a:lnTo>
                  <a:lnTo>
                    <a:pt x="10463" y="3348"/>
                  </a:lnTo>
                  <a:lnTo>
                    <a:pt x="10469" y="3547"/>
                  </a:lnTo>
                  <a:lnTo>
                    <a:pt x="10476" y="3745"/>
                  </a:lnTo>
                  <a:lnTo>
                    <a:pt x="10483" y="3941"/>
                  </a:lnTo>
                  <a:lnTo>
                    <a:pt x="10489" y="4136"/>
                  </a:lnTo>
                  <a:lnTo>
                    <a:pt x="10496" y="4328"/>
                  </a:lnTo>
                  <a:lnTo>
                    <a:pt x="10503" y="4520"/>
                  </a:lnTo>
                  <a:lnTo>
                    <a:pt x="10511" y="4545"/>
                  </a:lnTo>
                  <a:lnTo>
                    <a:pt x="10517" y="4570"/>
                  </a:lnTo>
                  <a:lnTo>
                    <a:pt x="10521" y="4597"/>
                  </a:lnTo>
                  <a:lnTo>
                    <a:pt x="10525" y="4624"/>
                  </a:lnTo>
                  <a:lnTo>
                    <a:pt x="10527" y="4652"/>
                  </a:lnTo>
                  <a:lnTo>
                    <a:pt x="10528" y="4682"/>
                  </a:lnTo>
                  <a:lnTo>
                    <a:pt x="10528" y="4711"/>
                  </a:lnTo>
                  <a:lnTo>
                    <a:pt x="10527" y="4742"/>
                  </a:lnTo>
                  <a:lnTo>
                    <a:pt x="10524" y="4772"/>
                  </a:lnTo>
                  <a:lnTo>
                    <a:pt x="10520" y="4803"/>
                  </a:lnTo>
                  <a:lnTo>
                    <a:pt x="10514" y="4833"/>
                  </a:lnTo>
                  <a:lnTo>
                    <a:pt x="10509" y="4864"/>
                  </a:lnTo>
                  <a:lnTo>
                    <a:pt x="10501" y="4894"/>
                  </a:lnTo>
                  <a:lnTo>
                    <a:pt x="10491" y="4924"/>
                  </a:lnTo>
                  <a:lnTo>
                    <a:pt x="10482" y="4954"/>
                  </a:lnTo>
                  <a:lnTo>
                    <a:pt x="10472" y="4983"/>
                  </a:lnTo>
                  <a:lnTo>
                    <a:pt x="10459" y="5012"/>
                  </a:lnTo>
                  <a:lnTo>
                    <a:pt x="10446" y="5039"/>
                  </a:lnTo>
                  <a:lnTo>
                    <a:pt x="10433" y="5066"/>
                  </a:lnTo>
                  <a:lnTo>
                    <a:pt x="10418" y="5091"/>
                  </a:lnTo>
                  <a:lnTo>
                    <a:pt x="10401" y="5115"/>
                  </a:lnTo>
                  <a:lnTo>
                    <a:pt x="10384" y="5139"/>
                  </a:lnTo>
                  <a:lnTo>
                    <a:pt x="10367" y="5159"/>
                  </a:lnTo>
                  <a:lnTo>
                    <a:pt x="10347" y="5179"/>
                  </a:lnTo>
                  <a:lnTo>
                    <a:pt x="10328" y="5197"/>
                  </a:lnTo>
                  <a:lnTo>
                    <a:pt x="10308" y="5213"/>
                  </a:lnTo>
                  <a:lnTo>
                    <a:pt x="10286" y="5227"/>
                  </a:lnTo>
                  <a:lnTo>
                    <a:pt x="10264" y="5239"/>
                  </a:lnTo>
                  <a:lnTo>
                    <a:pt x="10241" y="5249"/>
                  </a:lnTo>
                  <a:lnTo>
                    <a:pt x="10217" y="5256"/>
                  </a:lnTo>
                  <a:lnTo>
                    <a:pt x="10193" y="5261"/>
                  </a:lnTo>
                  <a:lnTo>
                    <a:pt x="10167" y="5263"/>
                  </a:lnTo>
                  <a:lnTo>
                    <a:pt x="2821" y="5556"/>
                  </a:lnTo>
                  <a:lnTo>
                    <a:pt x="2772" y="5557"/>
                  </a:lnTo>
                  <a:lnTo>
                    <a:pt x="2724" y="5558"/>
                  </a:lnTo>
                  <a:lnTo>
                    <a:pt x="2678" y="5558"/>
                  </a:lnTo>
                  <a:lnTo>
                    <a:pt x="2631" y="5557"/>
                  </a:lnTo>
                  <a:lnTo>
                    <a:pt x="2586" y="5556"/>
                  </a:lnTo>
                  <a:lnTo>
                    <a:pt x="2543" y="5553"/>
                  </a:lnTo>
                  <a:lnTo>
                    <a:pt x="2500" y="5550"/>
                  </a:lnTo>
                  <a:lnTo>
                    <a:pt x="2458" y="5547"/>
                  </a:lnTo>
                  <a:lnTo>
                    <a:pt x="2418" y="5543"/>
                  </a:lnTo>
                  <a:lnTo>
                    <a:pt x="2379" y="5539"/>
                  </a:lnTo>
                  <a:lnTo>
                    <a:pt x="2341" y="5534"/>
                  </a:lnTo>
                  <a:lnTo>
                    <a:pt x="2303" y="5528"/>
                  </a:lnTo>
                  <a:lnTo>
                    <a:pt x="2267" y="5522"/>
                  </a:lnTo>
                  <a:lnTo>
                    <a:pt x="2232" y="5517"/>
                  </a:lnTo>
                  <a:lnTo>
                    <a:pt x="2199" y="5510"/>
                  </a:lnTo>
                  <a:lnTo>
                    <a:pt x="2167" y="5503"/>
                  </a:lnTo>
                  <a:lnTo>
                    <a:pt x="2135" y="5496"/>
                  </a:lnTo>
                  <a:lnTo>
                    <a:pt x="2104" y="5488"/>
                  </a:lnTo>
                  <a:lnTo>
                    <a:pt x="2075" y="5480"/>
                  </a:lnTo>
                  <a:lnTo>
                    <a:pt x="2048" y="5472"/>
                  </a:lnTo>
                  <a:lnTo>
                    <a:pt x="2021" y="5464"/>
                  </a:lnTo>
                  <a:lnTo>
                    <a:pt x="1996" y="5454"/>
                  </a:lnTo>
                  <a:lnTo>
                    <a:pt x="1972" y="5445"/>
                  </a:lnTo>
                  <a:lnTo>
                    <a:pt x="1950" y="5436"/>
                  </a:lnTo>
                  <a:lnTo>
                    <a:pt x="1928" y="5427"/>
                  </a:lnTo>
                  <a:lnTo>
                    <a:pt x="1907" y="5417"/>
                  </a:lnTo>
                  <a:lnTo>
                    <a:pt x="1889" y="5408"/>
                  </a:lnTo>
                  <a:lnTo>
                    <a:pt x="1870" y="5398"/>
                  </a:lnTo>
                  <a:lnTo>
                    <a:pt x="1854" y="5389"/>
                  </a:lnTo>
                  <a:lnTo>
                    <a:pt x="1839" y="5378"/>
                  </a:lnTo>
                  <a:lnTo>
                    <a:pt x="1825" y="5369"/>
                  </a:lnTo>
                  <a:lnTo>
                    <a:pt x="1812" y="5359"/>
                  </a:lnTo>
                  <a:lnTo>
                    <a:pt x="467" y="4227"/>
                  </a:lnTo>
                  <a:lnTo>
                    <a:pt x="441" y="4203"/>
                  </a:lnTo>
                  <a:lnTo>
                    <a:pt x="414" y="4178"/>
                  </a:lnTo>
                  <a:lnTo>
                    <a:pt x="390" y="4154"/>
                  </a:lnTo>
                  <a:lnTo>
                    <a:pt x="367" y="4130"/>
                  </a:lnTo>
                  <a:lnTo>
                    <a:pt x="345" y="4106"/>
                  </a:lnTo>
                  <a:lnTo>
                    <a:pt x="324" y="4080"/>
                  </a:lnTo>
                  <a:lnTo>
                    <a:pt x="305" y="4056"/>
                  </a:lnTo>
                  <a:lnTo>
                    <a:pt x="288" y="4032"/>
                  </a:lnTo>
                  <a:lnTo>
                    <a:pt x="270" y="4008"/>
                  </a:lnTo>
                  <a:lnTo>
                    <a:pt x="254" y="3984"/>
                  </a:lnTo>
                  <a:lnTo>
                    <a:pt x="240" y="3959"/>
                  </a:lnTo>
                  <a:lnTo>
                    <a:pt x="226" y="3936"/>
                  </a:lnTo>
                  <a:lnTo>
                    <a:pt x="214" y="3912"/>
                  </a:lnTo>
                  <a:lnTo>
                    <a:pt x="202" y="3888"/>
                  </a:lnTo>
                  <a:lnTo>
                    <a:pt x="192" y="3864"/>
                  </a:lnTo>
                  <a:lnTo>
                    <a:pt x="181" y="3839"/>
                  </a:lnTo>
                  <a:lnTo>
                    <a:pt x="172" y="3815"/>
                  </a:lnTo>
                  <a:lnTo>
                    <a:pt x="164" y="3791"/>
                  </a:lnTo>
                  <a:lnTo>
                    <a:pt x="157" y="3767"/>
                  </a:lnTo>
                  <a:lnTo>
                    <a:pt x="150" y="3744"/>
                  </a:lnTo>
                  <a:lnTo>
                    <a:pt x="144" y="3720"/>
                  </a:lnTo>
                  <a:lnTo>
                    <a:pt x="140" y="3695"/>
                  </a:lnTo>
                  <a:lnTo>
                    <a:pt x="135" y="3672"/>
                  </a:lnTo>
                  <a:lnTo>
                    <a:pt x="131" y="3648"/>
                  </a:lnTo>
                  <a:lnTo>
                    <a:pt x="125" y="3601"/>
                  </a:lnTo>
                  <a:lnTo>
                    <a:pt x="120" y="3554"/>
                  </a:lnTo>
                  <a:lnTo>
                    <a:pt x="117" y="3506"/>
                  </a:lnTo>
                  <a:lnTo>
                    <a:pt x="116" y="3460"/>
                  </a:lnTo>
                  <a:lnTo>
                    <a:pt x="1" y="1095"/>
                  </a:lnTo>
                  <a:lnTo>
                    <a:pt x="0" y="1010"/>
                  </a:lnTo>
                  <a:lnTo>
                    <a:pt x="3" y="930"/>
                  </a:lnTo>
                  <a:lnTo>
                    <a:pt x="10" y="859"/>
                  </a:lnTo>
                  <a:lnTo>
                    <a:pt x="20" y="792"/>
                  </a:lnTo>
                  <a:lnTo>
                    <a:pt x="34" y="732"/>
                  </a:lnTo>
                  <a:lnTo>
                    <a:pt x="51" y="676"/>
                  </a:lnTo>
                  <a:lnTo>
                    <a:pt x="72" y="627"/>
                  </a:lnTo>
                  <a:lnTo>
                    <a:pt x="94" y="582"/>
                  </a:lnTo>
                  <a:lnTo>
                    <a:pt x="119" y="542"/>
                  </a:lnTo>
                  <a:lnTo>
                    <a:pt x="147" y="506"/>
                  </a:lnTo>
                  <a:lnTo>
                    <a:pt x="177" y="475"/>
                  </a:lnTo>
                  <a:lnTo>
                    <a:pt x="208" y="447"/>
                  </a:lnTo>
                  <a:lnTo>
                    <a:pt x="241" y="423"/>
                  </a:lnTo>
                  <a:lnTo>
                    <a:pt x="276" y="401"/>
                  </a:lnTo>
                  <a:lnTo>
                    <a:pt x="311" y="384"/>
                  </a:lnTo>
                  <a:lnTo>
                    <a:pt x="347" y="367"/>
                  </a:lnTo>
                  <a:lnTo>
                    <a:pt x="383" y="355"/>
                  </a:lnTo>
                  <a:lnTo>
                    <a:pt x="420" y="344"/>
                  </a:lnTo>
                  <a:lnTo>
                    <a:pt x="458" y="335"/>
                  </a:lnTo>
                  <a:lnTo>
                    <a:pt x="495" y="327"/>
                  </a:lnTo>
                  <a:lnTo>
                    <a:pt x="567" y="316"/>
                  </a:lnTo>
                  <a:lnTo>
                    <a:pt x="636" y="308"/>
                  </a:lnTo>
                  <a:lnTo>
                    <a:pt x="668" y="303"/>
                  </a:lnTo>
                  <a:lnTo>
                    <a:pt x="699" y="299"/>
                  </a:lnTo>
                  <a:lnTo>
                    <a:pt x="728" y="295"/>
                  </a:lnTo>
                  <a:lnTo>
                    <a:pt x="756" y="289"/>
                  </a:lnTo>
                  <a:lnTo>
                    <a:pt x="780" y="283"/>
                  </a:lnTo>
                  <a:lnTo>
                    <a:pt x="802" y="275"/>
                  </a:lnTo>
                  <a:lnTo>
                    <a:pt x="822" y="266"/>
                  </a:lnTo>
                  <a:lnTo>
                    <a:pt x="838" y="256"/>
                  </a:lnTo>
                  <a:lnTo>
                    <a:pt x="1414" y="235"/>
                  </a:lnTo>
                  <a:lnTo>
                    <a:pt x="1957" y="215"/>
                  </a:lnTo>
                  <a:lnTo>
                    <a:pt x="2469" y="197"/>
                  </a:lnTo>
                  <a:lnTo>
                    <a:pt x="2956" y="180"/>
                  </a:lnTo>
                  <a:lnTo>
                    <a:pt x="3419" y="163"/>
                  </a:lnTo>
                  <a:lnTo>
                    <a:pt x="3865" y="148"/>
                  </a:lnTo>
                  <a:lnTo>
                    <a:pt x="4296" y="133"/>
                  </a:lnTo>
                  <a:lnTo>
                    <a:pt x="4716" y="118"/>
                  </a:lnTo>
                  <a:lnTo>
                    <a:pt x="5129" y="104"/>
                  </a:lnTo>
                  <a:lnTo>
                    <a:pt x="5539" y="90"/>
                  </a:lnTo>
                  <a:lnTo>
                    <a:pt x="5950" y="76"/>
                  </a:lnTo>
                  <a:lnTo>
                    <a:pt x="6365" y="61"/>
                  </a:lnTo>
                  <a:lnTo>
                    <a:pt x="6790" y="47"/>
                  </a:lnTo>
                  <a:lnTo>
                    <a:pt x="7227" y="32"/>
                  </a:lnTo>
                  <a:lnTo>
                    <a:pt x="7680" y="16"/>
                  </a:lnTo>
                  <a:lnTo>
                    <a:pt x="8153" y="0"/>
                  </a:lnTo>
                  <a:close/>
                </a:path>
              </a:pathLst>
            </a:custGeom>
            <a:solidFill>
              <a:srgbClr val="FFFD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62" name="Freeform 18">
              <a:extLst>
                <a:ext uri="{FF2B5EF4-FFF2-40B4-BE49-F238E27FC236}">
                  <a16:creationId xmlns:a16="http://schemas.microsoft.com/office/drawing/2014/main" id="{B667D69C-D782-43D2-A2D8-85ED925E1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2" y="2388"/>
              <a:ext cx="1754" cy="926"/>
            </a:xfrm>
            <a:custGeom>
              <a:avLst/>
              <a:gdLst>
                <a:gd name="T0" fmla="*/ 1387 w 10528"/>
                <a:gd name="T1" fmla="*/ 0 h 5558"/>
                <a:gd name="T2" fmla="*/ 1432 w 10528"/>
                <a:gd name="T3" fmla="*/ 7 h 5558"/>
                <a:gd name="T4" fmla="*/ 1479 w 10528"/>
                <a:gd name="T5" fmla="*/ 20 h 5558"/>
                <a:gd name="T6" fmla="*/ 1526 w 10528"/>
                <a:gd name="T7" fmla="*/ 38 h 5558"/>
                <a:gd name="T8" fmla="*/ 1571 w 10528"/>
                <a:gd name="T9" fmla="*/ 59 h 5558"/>
                <a:gd name="T10" fmla="*/ 1613 w 10528"/>
                <a:gd name="T11" fmla="*/ 84 h 5558"/>
                <a:gd name="T12" fmla="*/ 1651 w 10528"/>
                <a:gd name="T13" fmla="*/ 111 h 5558"/>
                <a:gd name="T14" fmla="*/ 1683 w 10528"/>
                <a:gd name="T15" fmla="*/ 139 h 5558"/>
                <a:gd name="T16" fmla="*/ 1707 w 10528"/>
                <a:gd name="T17" fmla="*/ 167 h 5558"/>
                <a:gd name="T18" fmla="*/ 1724 w 10528"/>
                <a:gd name="T19" fmla="*/ 195 h 5558"/>
                <a:gd name="T20" fmla="*/ 1730 w 10528"/>
                <a:gd name="T21" fmla="*/ 221 h 5558"/>
                <a:gd name="T22" fmla="*/ 1734 w 10528"/>
                <a:gd name="T23" fmla="*/ 322 h 5558"/>
                <a:gd name="T24" fmla="*/ 1738 w 10528"/>
                <a:gd name="T25" fmla="*/ 424 h 5558"/>
                <a:gd name="T26" fmla="*/ 1742 w 10528"/>
                <a:gd name="T27" fmla="*/ 524 h 5558"/>
                <a:gd name="T28" fmla="*/ 1745 w 10528"/>
                <a:gd name="T29" fmla="*/ 624 h 5558"/>
                <a:gd name="T30" fmla="*/ 1749 w 10528"/>
                <a:gd name="T31" fmla="*/ 721 h 5558"/>
                <a:gd name="T32" fmla="*/ 1752 w 10528"/>
                <a:gd name="T33" fmla="*/ 761 h 5558"/>
                <a:gd name="T34" fmla="*/ 1754 w 10528"/>
                <a:gd name="T35" fmla="*/ 775 h 5558"/>
                <a:gd name="T36" fmla="*/ 1754 w 10528"/>
                <a:gd name="T37" fmla="*/ 790 h 5558"/>
                <a:gd name="T38" fmla="*/ 1752 w 10528"/>
                <a:gd name="T39" fmla="*/ 805 h 5558"/>
                <a:gd name="T40" fmla="*/ 1748 w 10528"/>
                <a:gd name="T41" fmla="*/ 820 h 5558"/>
                <a:gd name="T42" fmla="*/ 1743 w 10528"/>
                <a:gd name="T43" fmla="*/ 835 h 5558"/>
                <a:gd name="T44" fmla="*/ 1736 w 10528"/>
                <a:gd name="T45" fmla="*/ 848 h 5558"/>
                <a:gd name="T46" fmla="*/ 1727 w 10528"/>
                <a:gd name="T47" fmla="*/ 860 h 5558"/>
                <a:gd name="T48" fmla="*/ 1717 w 10528"/>
                <a:gd name="T49" fmla="*/ 869 h 5558"/>
                <a:gd name="T50" fmla="*/ 1706 w 10528"/>
                <a:gd name="T51" fmla="*/ 875 h 5558"/>
                <a:gd name="T52" fmla="*/ 1694 w 10528"/>
                <a:gd name="T53" fmla="*/ 877 h 5558"/>
                <a:gd name="T54" fmla="*/ 454 w 10528"/>
                <a:gd name="T55" fmla="*/ 926 h 5558"/>
                <a:gd name="T56" fmla="*/ 431 w 10528"/>
                <a:gd name="T57" fmla="*/ 926 h 5558"/>
                <a:gd name="T58" fmla="*/ 410 w 10528"/>
                <a:gd name="T59" fmla="*/ 924 h 5558"/>
                <a:gd name="T60" fmla="*/ 390 w 10528"/>
                <a:gd name="T61" fmla="*/ 922 h 5558"/>
                <a:gd name="T62" fmla="*/ 372 w 10528"/>
                <a:gd name="T63" fmla="*/ 919 h 5558"/>
                <a:gd name="T64" fmla="*/ 356 w 10528"/>
                <a:gd name="T65" fmla="*/ 916 h 5558"/>
                <a:gd name="T66" fmla="*/ 341 w 10528"/>
                <a:gd name="T67" fmla="*/ 912 h 5558"/>
                <a:gd name="T68" fmla="*/ 329 w 10528"/>
                <a:gd name="T69" fmla="*/ 907 h 5558"/>
                <a:gd name="T70" fmla="*/ 318 w 10528"/>
                <a:gd name="T71" fmla="*/ 903 h 5558"/>
                <a:gd name="T72" fmla="*/ 309 w 10528"/>
                <a:gd name="T73" fmla="*/ 898 h 5558"/>
                <a:gd name="T74" fmla="*/ 302 w 10528"/>
                <a:gd name="T75" fmla="*/ 893 h 5558"/>
                <a:gd name="T76" fmla="*/ 69 w 10528"/>
                <a:gd name="T77" fmla="*/ 696 h 5558"/>
                <a:gd name="T78" fmla="*/ 57 w 10528"/>
                <a:gd name="T79" fmla="*/ 684 h 5558"/>
                <a:gd name="T80" fmla="*/ 48 w 10528"/>
                <a:gd name="T81" fmla="*/ 672 h 5558"/>
                <a:gd name="T82" fmla="*/ 40 w 10528"/>
                <a:gd name="T83" fmla="*/ 660 h 5558"/>
                <a:gd name="T84" fmla="*/ 34 w 10528"/>
                <a:gd name="T85" fmla="*/ 648 h 5558"/>
                <a:gd name="T86" fmla="*/ 29 w 10528"/>
                <a:gd name="T87" fmla="*/ 636 h 5558"/>
                <a:gd name="T88" fmla="*/ 25 w 10528"/>
                <a:gd name="T89" fmla="*/ 624 h 5558"/>
                <a:gd name="T90" fmla="*/ 22 w 10528"/>
                <a:gd name="T91" fmla="*/ 612 h 5558"/>
                <a:gd name="T92" fmla="*/ 20 w 10528"/>
                <a:gd name="T93" fmla="*/ 592 h 5558"/>
                <a:gd name="T94" fmla="*/ 0 w 10528"/>
                <a:gd name="T95" fmla="*/ 182 h 5558"/>
                <a:gd name="T96" fmla="*/ 2 w 10528"/>
                <a:gd name="T97" fmla="*/ 143 h 5558"/>
                <a:gd name="T98" fmla="*/ 8 w 10528"/>
                <a:gd name="T99" fmla="*/ 113 h 5558"/>
                <a:gd name="T100" fmla="*/ 20 w 10528"/>
                <a:gd name="T101" fmla="*/ 90 h 5558"/>
                <a:gd name="T102" fmla="*/ 35 w 10528"/>
                <a:gd name="T103" fmla="*/ 74 h 5558"/>
                <a:gd name="T104" fmla="*/ 52 w 10528"/>
                <a:gd name="T105" fmla="*/ 64 h 5558"/>
                <a:gd name="T106" fmla="*/ 70 w 10528"/>
                <a:gd name="T107" fmla="*/ 57 h 5558"/>
                <a:gd name="T108" fmla="*/ 94 w 10528"/>
                <a:gd name="T109" fmla="*/ 53 h 5558"/>
                <a:gd name="T110" fmla="*/ 116 w 10528"/>
                <a:gd name="T111" fmla="*/ 50 h 5558"/>
                <a:gd name="T112" fmla="*/ 130 w 10528"/>
                <a:gd name="T113" fmla="*/ 47 h 5558"/>
                <a:gd name="T114" fmla="*/ 140 w 10528"/>
                <a:gd name="T115" fmla="*/ 43 h 5558"/>
                <a:gd name="T116" fmla="*/ 411 w 10528"/>
                <a:gd name="T117" fmla="*/ 33 h 5558"/>
                <a:gd name="T118" fmla="*/ 644 w 10528"/>
                <a:gd name="T119" fmla="*/ 25 h 5558"/>
                <a:gd name="T120" fmla="*/ 855 w 10528"/>
                <a:gd name="T121" fmla="*/ 17 h 5558"/>
                <a:gd name="T122" fmla="*/ 1060 w 10528"/>
                <a:gd name="T123" fmla="*/ 10 h 5558"/>
                <a:gd name="T124" fmla="*/ 1280 w 10528"/>
                <a:gd name="T125" fmla="*/ 3 h 555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528" h="5558">
                  <a:moveTo>
                    <a:pt x="8153" y="0"/>
                  </a:moveTo>
                  <a:lnTo>
                    <a:pt x="8239" y="0"/>
                  </a:lnTo>
                  <a:lnTo>
                    <a:pt x="8326" y="3"/>
                  </a:lnTo>
                  <a:lnTo>
                    <a:pt x="8415" y="12"/>
                  </a:lnTo>
                  <a:lnTo>
                    <a:pt x="8506" y="26"/>
                  </a:lnTo>
                  <a:lnTo>
                    <a:pt x="8598" y="44"/>
                  </a:lnTo>
                  <a:lnTo>
                    <a:pt x="8691" y="65"/>
                  </a:lnTo>
                  <a:lnTo>
                    <a:pt x="8784" y="91"/>
                  </a:lnTo>
                  <a:lnTo>
                    <a:pt x="8878" y="120"/>
                  </a:lnTo>
                  <a:lnTo>
                    <a:pt x="8971" y="152"/>
                  </a:lnTo>
                  <a:lnTo>
                    <a:pt x="9064" y="187"/>
                  </a:lnTo>
                  <a:lnTo>
                    <a:pt x="9157" y="226"/>
                  </a:lnTo>
                  <a:lnTo>
                    <a:pt x="9249" y="266"/>
                  </a:lnTo>
                  <a:lnTo>
                    <a:pt x="9339" y="310"/>
                  </a:lnTo>
                  <a:lnTo>
                    <a:pt x="9428" y="356"/>
                  </a:lnTo>
                  <a:lnTo>
                    <a:pt x="9514" y="403"/>
                  </a:lnTo>
                  <a:lnTo>
                    <a:pt x="9599" y="453"/>
                  </a:lnTo>
                  <a:lnTo>
                    <a:pt x="9680" y="505"/>
                  </a:lnTo>
                  <a:lnTo>
                    <a:pt x="9759" y="557"/>
                  </a:lnTo>
                  <a:lnTo>
                    <a:pt x="9835" y="611"/>
                  </a:lnTo>
                  <a:lnTo>
                    <a:pt x="9907" y="666"/>
                  </a:lnTo>
                  <a:lnTo>
                    <a:pt x="9975" y="721"/>
                  </a:lnTo>
                  <a:lnTo>
                    <a:pt x="10039" y="778"/>
                  </a:lnTo>
                  <a:lnTo>
                    <a:pt x="10099" y="834"/>
                  </a:lnTo>
                  <a:lnTo>
                    <a:pt x="10155" y="891"/>
                  </a:lnTo>
                  <a:lnTo>
                    <a:pt x="10204" y="948"/>
                  </a:lnTo>
                  <a:lnTo>
                    <a:pt x="10248" y="1005"/>
                  </a:lnTo>
                  <a:lnTo>
                    <a:pt x="10287" y="1060"/>
                  </a:lnTo>
                  <a:lnTo>
                    <a:pt x="10321" y="1116"/>
                  </a:lnTo>
                  <a:lnTo>
                    <a:pt x="10347" y="1170"/>
                  </a:lnTo>
                  <a:lnTo>
                    <a:pt x="10367" y="1224"/>
                  </a:lnTo>
                  <a:lnTo>
                    <a:pt x="10379" y="1276"/>
                  </a:lnTo>
                  <a:lnTo>
                    <a:pt x="10385" y="1325"/>
                  </a:lnTo>
                  <a:lnTo>
                    <a:pt x="10393" y="1528"/>
                  </a:lnTo>
                  <a:lnTo>
                    <a:pt x="10401" y="1731"/>
                  </a:lnTo>
                  <a:lnTo>
                    <a:pt x="10409" y="1935"/>
                  </a:lnTo>
                  <a:lnTo>
                    <a:pt x="10418" y="2138"/>
                  </a:lnTo>
                  <a:lnTo>
                    <a:pt x="10426" y="2341"/>
                  </a:lnTo>
                  <a:lnTo>
                    <a:pt x="10433" y="2544"/>
                  </a:lnTo>
                  <a:lnTo>
                    <a:pt x="10441" y="2746"/>
                  </a:lnTo>
                  <a:lnTo>
                    <a:pt x="10448" y="2947"/>
                  </a:lnTo>
                  <a:lnTo>
                    <a:pt x="10456" y="3148"/>
                  </a:lnTo>
                  <a:lnTo>
                    <a:pt x="10463" y="3348"/>
                  </a:lnTo>
                  <a:lnTo>
                    <a:pt x="10469" y="3547"/>
                  </a:lnTo>
                  <a:lnTo>
                    <a:pt x="10476" y="3745"/>
                  </a:lnTo>
                  <a:lnTo>
                    <a:pt x="10483" y="3941"/>
                  </a:lnTo>
                  <a:lnTo>
                    <a:pt x="10489" y="4136"/>
                  </a:lnTo>
                  <a:lnTo>
                    <a:pt x="10496" y="4328"/>
                  </a:lnTo>
                  <a:lnTo>
                    <a:pt x="10503" y="4520"/>
                  </a:lnTo>
                  <a:lnTo>
                    <a:pt x="10511" y="4545"/>
                  </a:lnTo>
                  <a:lnTo>
                    <a:pt x="10517" y="4570"/>
                  </a:lnTo>
                  <a:lnTo>
                    <a:pt x="10521" y="4597"/>
                  </a:lnTo>
                  <a:lnTo>
                    <a:pt x="10525" y="4624"/>
                  </a:lnTo>
                  <a:lnTo>
                    <a:pt x="10527" y="4652"/>
                  </a:lnTo>
                  <a:lnTo>
                    <a:pt x="10528" y="4682"/>
                  </a:lnTo>
                  <a:lnTo>
                    <a:pt x="10528" y="4711"/>
                  </a:lnTo>
                  <a:lnTo>
                    <a:pt x="10527" y="4742"/>
                  </a:lnTo>
                  <a:lnTo>
                    <a:pt x="10524" y="4772"/>
                  </a:lnTo>
                  <a:lnTo>
                    <a:pt x="10520" y="4803"/>
                  </a:lnTo>
                  <a:lnTo>
                    <a:pt x="10514" y="4833"/>
                  </a:lnTo>
                  <a:lnTo>
                    <a:pt x="10509" y="4864"/>
                  </a:lnTo>
                  <a:lnTo>
                    <a:pt x="10501" y="4894"/>
                  </a:lnTo>
                  <a:lnTo>
                    <a:pt x="10491" y="4924"/>
                  </a:lnTo>
                  <a:lnTo>
                    <a:pt x="10482" y="4954"/>
                  </a:lnTo>
                  <a:lnTo>
                    <a:pt x="10472" y="4983"/>
                  </a:lnTo>
                  <a:lnTo>
                    <a:pt x="10459" y="5012"/>
                  </a:lnTo>
                  <a:lnTo>
                    <a:pt x="10446" y="5039"/>
                  </a:lnTo>
                  <a:lnTo>
                    <a:pt x="10433" y="5066"/>
                  </a:lnTo>
                  <a:lnTo>
                    <a:pt x="10418" y="5091"/>
                  </a:lnTo>
                  <a:lnTo>
                    <a:pt x="10401" y="5115"/>
                  </a:lnTo>
                  <a:lnTo>
                    <a:pt x="10384" y="5139"/>
                  </a:lnTo>
                  <a:lnTo>
                    <a:pt x="10367" y="5159"/>
                  </a:lnTo>
                  <a:lnTo>
                    <a:pt x="10347" y="5179"/>
                  </a:lnTo>
                  <a:lnTo>
                    <a:pt x="10328" y="5197"/>
                  </a:lnTo>
                  <a:lnTo>
                    <a:pt x="10308" y="5213"/>
                  </a:lnTo>
                  <a:lnTo>
                    <a:pt x="10286" y="5227"/>
                  </a:lnTo>
                  <a:lnTo>
                    <a:pt x="10264" y="5239"/>
                  </a:lnTo>
                  <a:lnTo>
                    <a:pt x="10241" y="5249"/>
                  </a:lnTo>
                  <a:lnTo>
                    <a:pt x="10217" y="5256"/>
                  </a:lnTo>
                  <a:lnTo>
                    <a:pt x="10193" y="5261"/>
                  </a:lnTo>
                  <a:lnTo>
                    <a:pt x="10167" y="5263"/>
                  </a:lnTo>
                  <a:lnTo>
                    <a:pt x="2821" y="5556"/>
                  </a:lnTo>
                  <a:lnTo>
                    <a:pt x="2772" y="5557"/>
                  </a:lnTo>
                  <a:lnTo>
                    <a:pt x="2724" y="5558"/>
                  </a:lnTo>
                  <a:lnTo>
                    <a:pt x="2678" y="5558"/>
                  </a:lnTo>
                  <a:lnTo>
                    <a:pt x="2631" y="5557"/>
                  </a:lnTo>
                  <a:lnTo>
                    <a:pt x="2586" y="5556"/>
                  </a:lnTo>
                  <a:lnTo>
                    <a:pt x="2543" y="5553"/>
                  </a:lnTo>
                  <a:lnTo>
                    <a:pt x="2500" y="5550"/>
                  </a:lnTo>
                  <a:lnTo>
                    <a:pt x="2458" y="5547"/>
                  </a:lnTo>
                  <a:lnTo>
                    <a:pt x="2418" y="5543"/>
                  </a:lnTo>
                  <a:lnTo>
                    <a:pt x="2379" y="5539"/>
                  </a:lnTo>
                  <a:lnTo>
                    <a:pt x="2341" y="5534"/>
                  </a:lnTo>
                  <a:lnTo>
                    <a:pt x="2303" y="5528"/>
                  </a:lnTo>
                  <a:lnTo>
                    <a:pt x="2267" y="5522"/>
                  </a:lnTo>
                  <a:lnTo>
                    <a:pt x="2232" y="5517"/>
                  </a:lnTo>
                  <a:lnTo>
                    <a:pt x="2199" y="5510"/>
                  </a:lnTo>
                  <a:lnTo>
                    <a:pt x="2167" y="5503"/>
                  </a:lnTo>
                  <a:lnTo>
                    <a:pt x="2135" y="5496"/>
                  </a:lnTo>
                  <a:lnTo>
                    <a:pt x="2104" y="5488"/>
                  </a:lnTo>
                  <a:lnTo>
                    <a:pt x="2075" y="5480"/>
                  </a:lnTo>
                  <a:lnTo>
                    <a:pt x="2048" y="5472"/>
                  </a:lnTo>
                  <a:lnTo>
                    <a:pt x="2021" y="5464"/>
                  </a:lnTo>
                  <a:lnTo>
                    <a:pt x="1996" y="5454"/>
                  </a:lnTo>
                  <a:lnTo>
                    <a:pt x="1972" y="5445"/>
                  </a:lnTo>
                  <a:lnTo>
                    <a:pt x="1950" y="5436"/>
                  </a:lnTo>
                  <a:lnTo>
                    <a:pt x="1928" y="5427"/>
                  </a:lnTo>
                  <a:lnTo>
                    <a:pt x="1907" y="5417"/>
                  </a:lnTo>
                  <a:lnTo>
                    <a:pt x="1889" y="5408"/>
                  </a:lnTo>
                  <a:lnTo>
                    <a:pt x="1870" y="5398"/>
                  </a:lnTo>
                  <a:lnTo>
                    <a:pt x="1854" y="5389"/>
                  </a:lnTo>
                  <a:lnTo>
                    <a:pt x="1839" y="5378"/>
                  </a:lnTo>
                  <a:lnTo>
                    <a:pt x="1825" y="5369"/>
                  </a:lnTo>
                  <a:lnTo>
                    <a:pt x="1812" y="5359"/>
                  </a:lnTo>
                  <a:lnTo>
                    <a:pt x="467" y="4227"/>
                  </a:lnTo>
                  <a:lnTo>
                    <a:pt x="441" y="4203"/>
                  </a:lnTo>
                  <a:lnTo>
                    <a:pt x="414" y="4178"/>
                  </a:lnTo>
                  <a:lnTo>
                    <a:pt x="390" y="4154"/>
                  </a:lnTo>
                  <a:lnTo>
                    <a:pt x="367" y="4130"/>
                  </a:lnTo>
                  <a:lnTo>
                    <a:pt x="345" y="4106"/>
                  </a:lnTo>
                  <a:lnTo>
                    <a:pt x="324" y="4080"/>
                  </a:lnTo>
                  <a:lnTo>
                    <a:pt x="305" y="4056"/>
                  </a:lnTo>
                  <a:lnTo>
                    <a:pt x="288" y="4032"/>
                  </a:lnTo>
                  <a:lnTo>
                    <a:pt x="270" y="4008"/>
                  </a:lnTo>
                  <a:lnTo>
                    <a:pt x="254" y="3984"/>
                  </a:lnTo>
                  <a:lnTo>
                    <a:pt x="240" y="3959"/>
                  </a:lnTo>
                  <a:lnTo>
                    <a:pt x="226" y="3936"/>
                  </a:lnTo>
                  <a:lnTo>
                    <a:pt x="214" y="3912"/>
                  </a:lnTo>
                  <a:lnTo>
                    <a:pt x="202" y="3888"/>
                  </a:lnTo>
                  <a:lnTo>
                    <a:pt x="192" y="3864"/>
                  </a:lnTo>
                  <a:lnTo>
                    <a:pt x="181" y="3839"/>
                  </a:lnTo>
                  <a:lnTo>
                    <a:pt x="172" y="3815"/>
                  </a:lnTo>
                  <a:lnTo>
                    <a:pt x="164" y="3791"/>
                  </a:lnTo>
                  <a:lnTo>
                    <a:pt x="157" y="3767"/>
                  </a:lnTo>
                  <a:lnTo>
                    <a:pt x="150" y="3744"/>
                  </a:lnTo>
                  <a:lnTo>
                    <a:pt x="144" y="3720"/>
                  </a:lnTo>
                  <a:lnTo>
                    <a:pt x="140" y="3695"/>
                  </a:lnTo>
                  <a:lnTo>
                    <a:pt x="135" y="3672"/>
                  </a:lnTo>
                  <a:lnTo>
                    <a:pt x="131" y="3648"/>
                  </a:lnTo>
                  <a:lnTo>
                    <a:pt x="125" y="3601"/>
                  </a:lnTo>
                  <a:lnTo>
                    <a:pt x="120" y="3554"/>
                  </a:lnTo>
                  <a:lnTo>
                    <a:pt x="117" y="3506"/>
                  </a:lnTo>
                  <a:lnTo>
                    <a:pt x="116" y="3460"/>
                  </a:lnTo>
                  <a:lnTo>
                    <a:pt x="1" y="1095"/>
                  </a:lnTo>
                  <a:lnTo>
                    <a:pt x="0" y="1010"/>
                  </a:lnTo>
                  <a:lnTo>
                    <a:pt x="3" y="930"/>
                  </a:lnTo>
                  <a:lnTo>
                    <a:pt x="10" y="859"/>
                  </a:lnTo>
                  <a:lnTo>
                    <a:pt x="20" y="792"/>
                  </a:lnTo>
                  <a:lnTo>
                    <a:pt x="34" y="732"/>
                  </a:lnTo>
                  <a:lnTo>
                    <a:pt x="51" y="676"/>
                  </a:lnTo>
                  <a:lnTo>
                    <a:pt x="72" y="627"/>
                  </a:lnTo>
                  <a:lnTo>
                    <a:pt x="94" y="582"/>
                  </a:lnTo>
                  <a:lnTo>
                    <a:pt x="119" y="542"/>
                  </a:lnTo>
                  <a:lnTo>
                    <a:pt x="147" y="506"/>
                  </a:lnTo>
                  <a:lnTo>
                    <a:pt x="177" y="475"/>
                  </a:lnTo>
                  <a:lnTo>
                    <a:pt x="208" y="447"/>
                  </a:lnTo>
                  <a:lnTo>
                    <a:pt x="241" y="423"/>
                  </a:lnTo>
                  <a:lnTo>
                    <a:pt x="276" y="401"/>
                  </a:lnTo>
                  <a:lnTo>
                    <a:pt x="311" y="384"/>
                  </a:lnTo>
                  <a:lnTo>
                    <a:pt x="347" y="367"/>
                  </a:lnTo>
                  <a:lnTo>
                    <a:pt x="383" y="355"/>
                  </a:lnTo>
                  <a:lnTo>
                    <a:pt x="420" y="344"/>
                  </a:lnTo>
                  <a:lnTo>
                    <a:pt x="458" y="335"/>
                  </a:lnTo>
                  <a:lnTo>
                    <a:pt x="495" y="327"/>
                  </a:lnTo>
                  <a:lnTo>
                    <a:pt x="567" y="316"/>
                  </a:lnTo>
                  <a:lnTo>
                    <a:pt x="636" y="308"/>
                  </a:lnTo>
                  <a:lnTo>
                    <a:pt x="668" y="303"/>
                  </a:lnTo>
                  <a:lnTo>
                    <a:pt x="699" y="299"/>
                  </a:lnTo>
                  <a:lnTo>
                    <a:pt x="728" y="295"/>
                  </a:lnTo>
                  <a:lnTo>
                    <a:pt x="756" y="289"/>
                  </a:lnTo>
                  <a:lnTo>
                    <a:pt x="780" y="283"/>
                  </a:lnTo>
                  <a:lnTo>
                    <a:pt x="802" y="275"/>
                  </a:lnTo>
                  <a:lnTo>
                    <a:pt x="822" y="266"/>
                  </a:lnTo>
                  <a:lnTo>
                    <a:pt x="838" y="256"/>
                  </a:lnTo>
                  <a:lnTo>
                    <a:pt x="1414" y="235"/>
                  </a:lnTo>
                  <a:lnTo>
                    <a:pt x="1957" y="215"/>
                  </a:lnTo>
                  <a:lnTo>
                    <a:pt x="2469" y="197"/>
                  </a:lnTo>
                  <a:lnTo>
                    <a:pt x="2956" y="180"/>
                  </a:lnTo>
                  <a:lnTo>
                    <a:pt x="3419" y="163"/>
                  </a:lnTo>
                  <a:lnTo>
                    <a:pt x="3865" y="148"/>
                  </a:lnTo>
                  <a:lnTo>
                    <a:pt x="4296" y="133"/>
                  </a:lnTo>
                  <a:lnTo>
                    <a:pt x="4716" y="118"/>
                  </a:lnTo>
                  <a:lnTo>
                    <a:pt x="5129" y="104"/>
                  </a:lnTo>
                  <a:lnTo>
                    <a:pt x="5539" y="90"/>
                  </a:lnTo>
                  <a:lnTo>
                    <a:pt x="5950" y="76"/>
                  </a:lnTo>
                  <a:lnTo>
                    <a:pt x="6365" y="61"/>
                  </a:lnTo>
                  <a:lnTo>
                    <a:pt x="6790" y="47"/>
                  </a:lnTo>
                  <a:lnTo>
                    <a:pt x="7227" y="32"/>
                  </a:lnTo>
                  <a:lnTo>
                    <a:pt x="7680" y="16"/>
                  </a:lnTo>
                  <a:lnTo>
                    <a:pt x="8153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63" name="Freeform 19">
              <a:extLst>
                <a:ext uri="{FF2B5EF4-FFF2-40B4-BE49-F238E27FC236}">
                  <a16:creationId xmlns:a16="http://schemas.microsoft.com/office/drawing/2014/main" id="{085701D9-9646-4170-8F11-22FD32DD7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8" y="2513"/>
              <a:ext cx="335" cy="133"/>
            </a:xfrm>
            <a:custGeom>
              <a:avLst/>
              <a:gdLst>
                <a:gd name="T0" fmla="*/ 0 w 2008"/>
                <a:gd name="T1" fmla="*/ 0 h 795"/>
                <a:gd name="T2" fmla="*/ 6 w 2008"/>
                <a:gd name="T3" fmla="*/ 0 h 795"/>
                <a:gd name="T4" fmla="*/ 14 w 2008"/>
                <a:gd name="T5" fmla="*/ 0 h 795"/>
                <a:gd name="T6" fmla="*/ 24 w 2008"/>
                <a:gd name="T7" fmla="*/ 1 h 795"/>
                <a:gd name="T8" fmla="*/ 34 w 2008"/>
                <a:gd name="T9" fmla="*/ 2 h 795"/>
                <a:gd name="T10" fmla="*/ 46 w 2008"/>
                <a:gd name="T11" fmla="*/ 3 h 795"/>
                <a:gd name="T12" fmla="*/ 59 w 2008"/>
                <a:gd name="T13" fmla="*/ 5 h 795"/>
                <a:gd name="T14" fmla="*/ 72 w 2008"/>
                <a:gd name="T15" fmla="*/ 7 h 795"/>
                <a:gd name="T16" fmla="*/ 86 w 2008"/>
                <a:gd name="T17" fmla="*/ 10 h 795"/>
                <a:gd name="T18" fmla="*/ 93 w 2008"/>
                <a:gd name="T19" fmla="*/ 12 h 795"/>
                <a:gd name="T20" fmla="*/ 100 w 2008"/>
                <a:gd name="T21" fmla="*/ 14 h 795"/>
                <a:gd name="T22" fmla="*/ 107 w 2008"/>
                <a:gd name="T23" fmla="*/ 15 h 795"/>
                <a:gd name="T24" fmla="*/ 114 w 2008"/>
                <a:gd name="T25" fmla="*/ 17 h 795"/>
                <a:gd name="T26" fmla="*/ 121 w 2008"/>
                <a:gd name="T27" fmla="*/ 19 h 795"/>
                <a:gd name="T28" fmla="*/ 128 w 2008"/>
                <a:gd name="T29" fmla="*/ 22 h 795"/>
                <a:gd name="T30" fmla="*/ 135 w 2008"/>
                <a:gd name="T31" fmla="*/ 24 h 795"/>
                <a:gd name="T32" fmla="*/ 141 w 2008"/>
                <a:gd name="T33" fmla="*/ 26 h 795"/>
                <a:gd name="T34" fmla="*/ 148 w 2008"/>
                <a:gd name="T35" fmla="*/ 29 h 795"/>
                <a:gd name="T36" fmla="*/ 154 w 2008"/>
                <a:gd name="T37" fmla="*/ 32 h 795"/>
                <a:gd name="T38" fmla="*/ 161 w 2008"/>
                <a:gd name="T39" fmla="*/ 35 h 795"/>
                <a:gd name="T40" fmla="*/ 167 w 2008"/>
                <a:gd name="T41" fmla="*/ 38 h 795"/>
                <a:gd name="T42" fmla="*/ 173 w 2008"/>
                <a:gd name="T43" fmla="*/ 41 h 795"/>
                <a:gd name="T44" fmla="*/ 178 w 2008"/>
                <a:gd name="T45" fmla="*/ 45 h 795"/>
                <a:gd name="T46" fmla="*/ 184 w 2008"/>
                <a:gd name="T47" fmla="*/ 48 h 795"/>
                <a:gd name="T48" fmla="*/ 189 w 2008"/>
                <a:gd name="T49" fmla="*/ 52 h 795"/>
                <a:gd name="T50" fmla="*/ 195 w 2008"/>
                <a:gd name="T51" fmla="*/ 57 h 795"/>
                <a:gd name="T52" fmla="*/ 201 w 2008"/>
                <a:gd name="T53" fmla="*/ 62 h 795"/>
                <a:gd name="T54" fmla="*/ 208 w 2008"/>
                <a:gd name="T55" fmla="*/ 66 h 795"/>
                <a:gd name="T56" fmla="*/ 214 w 2008"/>
                <a:gd name="T57" fmla="*/ 71 h 795"/>
                <a:gd name="T58" fmla="*/ 226 w 2008"/>
                <a:gd name="T59" fmla="*/ 79 h 795"/>
                <a:gd name="T60" fmla="*/ 238 w 2008"/>
                <a:gd name="T61" fmla="*/ 86 h 795"/>
                <a:gd name="T62" fmla="*/ 249 w 2008"/>
                <a:gd name="T63" fmla="*/ 93 h 795"/>
                <a:gd name="T64" fmla="*/ 261 w 2008"/>
                <a:gd name="T65" fmla="*/ 100 h 795"/>
                <a:gd name="T66" fmla="*/ 271 w 2008"/>
                <a:gd name="T67" fmla="*/ 106 h 795"/>
                <a:gd name="T68" fmla="*/ 281 w 2008"/>
                <a:gd name="T69" fmla="*/ 111 h 795"/>
                <a:gd name="T70" fmla="*/ 291 w 2008"/>
                <a:gd name="T71" fmla="*/ 115 h 795"/>
                <a:gd name="T72" fmla="*/ 300 w 2008"/>
                <a:gd name="T73" fmla="*/ 119 h 795"/>
                <a:gd name="T74" fmla="*/ 308 w 2008"/>
                <a:gd name="T75" fmla="*/ 123 h 795"/>
                <a:gd name="T76" fmla="*/ 315 w 2008"/>
                <a:gd name="T77" fmla="*/ 126 h 795"/>
                <a:gd name="T78" fmla="*/ 321 w 2008"/>
                <a:gd name="T79" fmla="*/ 128 h 795"/>
                <a:gd name="T80" fmla="*/ 327 w 2008"/>
                <a:gd name="T81" fmla="*/ 130 h 795"/>
                <a:gd name="T82" fmla="*/ 331 w 2008"/>
                <a:gd name="T83" fmla="*/ 132 h 795"/>
                <a:gd name="T84" fmla="*/ 335 w 2008"/>
                <a:gd name="T85" fmla="*/ 133 h 79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008" h="795">
                  <a:moveTo>
                    <a:pt x="0" y="0"/>
                  </a:moveTo>
                  <a:lnTo>
                    <a:pt x="37" y="0"/>
                  </a:lnTo>
                  <a:lnTo>
                    <a:pt x="85" y="2"/>
                  </a:lnTo>
                  <a:lnTo>
                    <a:pt x="141" y="5"/>
                  </a:lnTo>
                  <a:lnTo>
                    <a:pt x="205" y="12"/>
                  </a:lnTo>
                  <a:lnTo>
                    <a:pt x="275" y="20"/>
                  </a:lnTo>
                  <a:lnTo>
                    <a:pt x="351" y="32"/>
                  </a:lnTo>
                  <a:lnTo>
                    <a:pt x="431" y="44"/>
                  </a:lnTo>
                  <a:lnTo>
                    <a:pt x="514" y="62"/>
                  </a:lnTo>
                  <a:lnTo>
                    <a:pt x="555" y="71"/>
                  </a:lnTo>
                  <a:lnTo>
                    <a:pt x="598" y="81"/>
                  </a:lnTo>
                  <a:lnTo>
                    <a:pt x="639" y="92"/>
                  </a:lnTo>
                  <a:lnTo>
                    <a:pt x="682" y="103"/>
                  </a:lnTo>
                  <a:lnTo>
                    <a:pt x="724" y="116"/>
                  </a:lnTo>
                  <a:lnTo>
                    <a:pt x="765" y="130"/>
                  </a:lnTo>
                  <a:lnTo>
                    <a:pt x="807" y="143"/>
                  </a:lnTo>
                  <a:lnTo>
                    <a:pt x="847" y="158"/>
                  </a:lnTo>
                  <a:lnTo>
                    <a:pt x="887" y="175"/>
                  </a:lnTo>
                  <a:lnTo>
                    <a:pt x="926" y="191"/>
                  </a:lnTo>
                  <a:lnTo>
                    <a:pt x="964" y="209"/>
                  </a:lnTo>
                  <a:lnTo>
                    <a:pt x="1001" y="228"/>
                  </a:lnTo>
                  <a:lnTo>
                    <a:pt x="1035" y="247"/>
                  </a:lnTo>
                  <a:lnTo>
                    <a:pt x="1069" y="267"/>
                  </a:lnTo>
                  <a:lnTo>
                    <a:pt x="1100" y="289"/>
                  </a:lnTo>
                  <a:lnTo>
                    <a:pt x="1130" y="312"/>
                  </a:lnTo>
                  <a:lnTo>
                    <a:pt x="1168" y="341"/>
                  </a:lnTo>
                  <a:lnTo>
                    <a:pt x="1206" y="368"/>
                  </a:lnTo>
                  <a:lnTo>
                    <a:pt x="1244" y="396"/>
                  </a:lnTo>
                  <a:lnTo>
                    <a:pt x="1281" y="422"/>
                  </a:lnTo>
                  <a:lnTo>
                    <a:pt x="1355" y="472"/>
                  </a:lnTo>
                  <a:lnTo>
                    <a:pt x="1426" y="517"/>
                  </a:lnTo>
                  <a:lnTo>
                    <a:pt x="1495" y="558"/>
                  </a:lnTo>
                  <a:lnTo>
                    <a:pt x="1562" y="596"/>
                  </a:lnTo>
                  <a:lnTo>
                    <a:pt x="1626" y="631"/>
                  </a:lnTo>
                  <a:lnTo>
                    <a:pt x="1687" y="662"/>
                  </a:lnTo>
                  <a:lnTo>
                    <a:pt x="1743" y="690"/>
                  </a:lnTo>
                  <a:lnTo>
                    <a:pt x="1796" y="713"/>
                  </a:lnTo>
                  <a:lnTo>
                    <a:pt x="1845" y="735"/>
                  </a:lnTo>
                  <a:lnTo>
                    <a:pt x="1889" y="752"/>
                  </a:lnTo>
                  <a:lnTo>
                    <a:pt x="1927" y="767"/>
                  </a:lnTo>
                  <a:lnTo>
                    <a:pt x="1960" y="779"/>
                  </a:lnTo>
                  <a:lnTo>
                    <a:pt x="1987" y="788"/>
                  </a:lnTo>
                  <a:lnTo>
                    <a:pt x="2008" y="795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64" name="Freeform 20">
              <a:extLst>
                <a:ext uri="{FF2B5EF4-FFF2-40B4-BE49-F238E27FC236}">
                  <a16:creationId xmlns:a16="http://schemas.microsoft.com/office/drawing/2014/main" id="{DD5AFC8D-48AD-4545-9D0E-0E34372C7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8" y="2716"/>
              <a:ext cx="39" cy="527"/>
            </a:xfrm>
            <a:custGeom>
              <a:avLst/>
              <a:gdLst>
                <a:gd name="T0" fmla="*/ 36 w 232"/>
                <a:gd name="T1" fmla="*/ 0 h 3161"/>
                <a:gd name="T2" fmla="*/ 37 w 232"/>
                <a:gd name="T3" fmla="*/ 11 h 3161"/>
                <a:gd name="T4" fmla="*/ 38 w 232"/>
                <a:gd name="T5" fmla="*/ 20 h 3161"/>
                <a:gd name="T6" fmla="*/ 39 w 232"/>
                <a:gd name="T7" fmla="*/ 29 h 3161"/>
                <a:gd name="T8" fmla="*/ 39 w 232"/>
                <a:gd name="T9" fmla="*/ 38 h 3161"/>
                <a:gd name="T10" fmla="*/ 39 w 232"/>
                <a:gd name="T11" fmla="*/ 46 h 3161"/>
                <a:gd name="T12" fmla="*/ 38 w 232"/>
                <a:gd name="T13" fmla="*/ 53 h 3161"/>
                <a:gd name="T14" fmla="*/ 37 w 232"/>
                <a:gd name="T15" fmla="*/ 59 h 3161"/>
                <a:gd name="T16" fmla="*/ 36 w 232"/>
                <a:gd name="T17" fmla="*/ 66 h 3161"/>
                <a:gd name="T18" fmla="*/ 34 w 232"/>
                <a:gd name="T19" fmla="*/ 72 h 3161"/>
                <a:gd name="T20" fmla="*/ 32 w 232"/>
                <a:gd name="T21" fmla="*/ 78 h 3161"/>
                <a:gd name="T22" fmla="*/ 30 w 232"/>
                <a:gd name="T23" fmla="*/ 83 h 3161"/>
                <a:gd name="T24" fmla="*/ 28 w 232"/>
                <a:gd name="T25" fmla="*/ 89 h 3161"/>
                <a:gd name="T26" fmla="*/ 24 w 232"/>
                <a:gd name="T27" fmla="*/ 100 h 3161"/>
                <a:gd name="T28" fmla="*/ 19 w 232"/>
                <a:gd name="T29" fmla="*/ 111 h 3161"/>
                <a:gd name="T30" fmla="*/ 16 w 232"/>
                <a:gd name="T31" fmla="*/ 117 h 3161"/>
                <a:gd name="T32" fmla="*/ 14 w 232"/>
                <a:gd name="T33" fmla="*/ 124 h 3161"/>
                <a:gd name="T34" fmla="*/ 12 w 232"/>
                <a:gd name="T35" fmla="*/ 131 h 3161"/>
                <a:gd name="T36" fmla="*/ 10 w 232"/>
                <a:gd name="T37" fmla="*/ 138 h 3161"/>
                <a:gd name="T38" fmla="*/ 8 w 232"/>
                <a:gd name="T39" fmla="*/ 146 h 3161"/>
                <a:gd name="T40" fmla="*/ 6 w 232"/>
                <a:gd name="T41" fmla="*/ 154 h 3161"/>
                <a:gd name="T42" fmla="*/ 4 w 232"/>
                <a:gd name="T43" fmla="*/ 163 h 3161"/>
                <a:gd name="T44" fmla="*/ 3 w 232"/>
                <a:gd name="T45" fmla="*/ 173 h 3161"/>
                <a:gd name="T46" fmla="*/ 2 w 232"/>
                <a:gd name="T47" fmla="*/ 184 h 3161"/>
                <a:gd name="T48" fmla="*/ 1 w 232"/>
                <a:gd name="T49" fmla="*/ 196 h 3161"/>
                <a:gd name="T50" fmla="*/ 0 w 232"/>
                <a:gd name="T51" fmla="*/ 208 h 3161"/>
                <a:gd name="T52" fmla="*/ 0 w 232"/>
                <a:gd name="T53" fmla="*/ 222 h 3161"/>
                <a:gd name="T54" fmla="*/ 1 w 232"/>
                <a:gd name="T55" fmla="*/ 237 h 3161"/>
                <a:gd name="T56" fmla="*/ 1 w 232"/>
                <a:gd name="T57" fmla="*/ 253 h 3161"/>
                <a:gd name="T58" fmla="*/ 3 w 232"/>
                <a:gd name="T59" fmla="*/ 270 h 3161"/>
                <a:gd name="T60" fmla="*/ 5 w 232"/>
                <a:gd name="T61" fmla="*/ 288 h 3161"/>
                <a:gd name="T62" fmla="*/ 5 w 232"/>
                <a:gd name="T63" fmla="*/ 296 h 3161"/>
                <a:gd name="T64" fmla="*/ 6 w 232"/>
                <a:gd name="T65" fmla="*/ 304 h 3161"/>
                <a:gd name="T66" fmla="*/ 6 w 232"/>
                <a:gd name="T67" fmla="*/ 311 h 3161"/>
                <a:gd name="T68" fmla="*/ 6 w 232"/>
                <a:gd name="T69" fmla="*/ 319 h 3161"/>
                <a:gd name="T70" fmla="*/ 7 w 232"/>
                <a:gd name="T71" fmla="*/ 334 h 3161"/>
                <a:gd name="T72" fmla="*/ 7 w 232"/>
                <a:gd name="T73" fmla="*/ 349 h 3161"/>
                <a:gd name="T74" fmla="*/ 6 w 232"/>
                <a:gd name="T75" fmla="*/ 364 h 3161"/>
                <a:gd name="T76" fmla="*/ 6 w 232"/>
                <a:gd name="T77" fmla="*/ 378 h 3161"/>
                <a:gd name="T78" fmla="*/ 5 w 232"/>
                <a:gd name="T79" fmla="*/ 393 h 3161"/>
                <a:gd name="T80" fmla="*/ 4 w 232"/>
                <a:gd name="T81" fmla="*/ 408 h 3161"/>
                <a:gd name="T82" fmla="*/ 3 w 232"/>
                <a:gd name="T83" fmla="*/ 423 h 3161"/>
                <a:gd name="T84" fmla="*/ 3 w 232"/>
                <a:gd name="T85" fmla="*/ 437 h 3161"/>
                <a:gd name="T86" fmla="*/ 2 w 232"/>
                <a:gd name="T87" fmla="*/ 452 h 3161"/>
                <a:gd name="T88" fmla="*/ 1 w 232"/>
                <a:gd name="T89" fmla="*/ 467 h 3161"/>
                <a:gd name="T90" fmla="*/ 0 w 232"/>
                <a:gd name="T91" fmla="*/ 482 h 3161"/>
                <a:gd name="T92" fmla="*/ 0 w 232"/>
                <a:gd name="T93" fmla="*/ 497 h 3161"/>
                <a:gd name="T94" fmla="*/ 0 w 232"/>
                <a:gd name="T95" fmla="*/ 512 h 3161"/>
                <a:gd name="T96" fmla="*/ 0 w 232"/>
                <a:gd name="T97" fmla="*/ 527 h 316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32" h="3161">
                  <a:moveTo>
                    <a:pt x="213" y="0"/>
                  </a:moveTo>
                  <a:lnTo>
                    <a:pt x="223" y="64"/>
                  </a:lnTo>
                  <a:lnTo>
                    <a:pt x="228" y="122"/>
                  </a:lnTo>
                  <a:lnTo>
                    <a:pt x="231" y="176"/>
                  </a:lnTo>
                  <a:lnTo>
                    <a:pt x="232" y="227"/>
                  </a:lnTo>
                  <a:lnTo>
                    <a:pt x="230" y="273"/>
                  </a:lnTo>
                  <a:lnTo>
                    <a:pt x="226" y="316"/>
                  </a:lnTo>
                  <a:lnTo>
                    <a:pt x="220" y="356"/>
                  </a:lnTo>
                  <a:lnTo>
                    <a:pt x="212" y="394"/>
                  </a:lnTo>
                  <a:lnTo>
                    <a:pt x="203" y="431"/>
                  </a:lnTo>
                  <a:lnTo>
                    <a:pt x="193" y="466"/>
                  </a:lnTo>
                  <a:lnTo>
                    <a:pt x="181" y="499"/>
                  </a:lnTo>
                  <a:lnTo>
                    <a:pt x="168" y="532"/>
                  </a:lnTo>
                  <a:lnTo>
                    <a:pt x="141" y="598"/>
                  </a:lnTo>
                  <a:lnTo>
                    <a:pt x="112" y="667"/>
                  </a:lnTo>
                  <a:lnTo>
                    <a:pt x="98" y="704"/>
                  </a:lnTo>
                  <a:lnTo>
                    <a:pt x="84" y="742"/>
                  </a:lnTo>
                  <a:lnTo>
                    <a:pt x="70" y="784"/>
                  </a:lnTo>
                  <a:lnTo>
                    <a:pt x="58" y="828"/>
                  </a:lnTo>
                  <a:lnTo>
                    <a:pt x="45" y="875"/>
                  </a:lnTo>
                  <a:lnTo>
                    <a:pt x="35" y="926"/>
                  </a:lnTo>
                  <a:lnTo>
                    <a:pt x="24" y="980"/>
                  </a:lnTo>
                  <a:lnTo>
                    <a:pt x="16" y="1040"/>
                  </a:lnTo>
                  <a:lnTo>
                    <a:pt x="9" y="1104"/>
                  </a:lnTo>
                  <a:lnTo>
                    <a:pt x="5" y="1173"/>
                  </a:lnTo>
                  <a:lnTo>
                    <a:pt x="2" y="1249"/>
                  </a:lnTo>
                  <a:lnTo>
                    <a:pt x="1" y="1331"/>
                  </a:lnTo>
                  <a:lnTo>
                    <a:pt x="3" y="1420"/>
                  </a:lnTo>
                  <a:lnTo>
                    <a:pt x="8" y="1516"/>
                  </a:lnTo>
                  <a:lnTo>
                    <a:pt x="16" y="1619"/>
                  </a:lnTo>
                  <a:lnTo>
                    <a:pt x="27" y="1730"/>
                  </a:lnTo>
                  <a:lnTo>
                    <a:pt x="30" y="1776"/>
                  </a:lnTo>
                  <a:lnTo>
                    <a:pt x="33" y="1821"/>
                  </a:lnTo>
                  <a:lnTo>
                    <a:pt x="36" y="1867"/>
                  </a:lnTo>
                  <a:lnTo>
                    <a:pt x="38" y="1912"/>
                  </a:lnTo>
                  <a:lnTo>
                    <a:pt x="39" y="2002"/>
                  </a:lnTo>
                  <a:lnTo>
                    <a:pt x="39" y="2091"/>
                  </a:lnTo>
                  <a:lnTo>
                    <a:pt x="38" y="2181"/>
                  </a:lnTo>
                  <a:lnTo>
                    <a:pt x="35" y="2270"/>
                  </a:lnTo>
                  <a:lnTo>
                    <a:pt x="30" y="2358"/>
                  </a:lnTo>
                  <a:lnTo>
                    <a:pt x="25" y="2447"/>
                  </a:lnTo>
                  <a:lnTo>
                    <a:pt x="20" y="2536"/>
                  </a:lnTo>
                  <a:lnTo>
                    <a:pt x="15" y="2623"/>
                  </a:lnTo>
                  <a:lnTo>
                    <a:pt x="9" y="2712"/>
                  </a:lnTo>
                  <a:lnTo>
                    <a:pt x="6" y="2801"/>
                  </a:lnTo>
                  <a:lnTo>
                    <a:pt x="2" y="2891"/>
                  </a:lnTo>
                  <a:lnTo>
                    <a:pt x="0" y="2980"/>
                  </a:lnTo>
                  <a:lnTo>
                    <a:pt x="0" y="3070"/>
                  </a:lnTo>
                  <a:lnTo>
                    <a:pt x="2" y="3161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65" name="Freeform 21">
              <a:extLst>
                <a:ext uri="{FF2B5EF4-FFF2-40B4-BE49-F238E27FC236}">
                  <a16:creationId xmlns:a16="http://schemas.microsoft.com/office/drawing/2014/main" id="{93996E2A-542B-4226-8A77-C05AD37B5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617"/>
              <a:ext cx="1151" cy="49"/>
            </a:xfrm>
            <a:custGeom>
              <a:avLst/>
              <a:gdLst>
                <a:gd name="T0" fmla="*/ 0 w 6905"/>
                <a:gd name="T1" fmla="*/ 30 h 294"/>
                <a:gd name="T2" fmla="*/ 16 w 6905"/>
                <a:gd name="T3" fmla="*/ 25 h 294"/>
                <a:gd name="T4" fmla="*/ 33 w 6905"/>
                <a:gd name="T5" fmla="*/ 20 h 294"/>
                <a:gd name="T6" fmla="*/ 52 w 6905"/>
                <a:gd name="T7" fmla="*/ 16 h 294"/>
                <a:gd name="T8" fmla="*/ 71 w 6905"/>
                <a:gd name="T9" fmla="*/ 12 h 294"/>
                <a:gd name="T10" fmla="*/ 90 w 6905"/>
                <a:gd name="T11" fmla="*/ 9 h 294"/>
                <a:gd name="T12" fmla="*/ 111 w 6905"/>
                <a:gd name="T13" fmla="*/ 7 h 294"/>
                <a:gd name="T14" fmla="*/ 132 w 6905"/>
                <a:gd name="T15" fmla="*/ 4 h 294"/>
                <a:gd name="T16" fmla="*/ 154 w 6905"/>
                <a:gd name="T17" fmla="*/ 3 h 294"/>
                <a:gd name="T18" fmla="*/ 176 w 6905"/>
                <a:gd name="T19" fmla="*/ 2 h 294"/>
                <a:gd name="T20" fmla="*/ 199 w 6905"/>
                <a:gd name="T21" fmla="*/ 1 h 294"/>
                <a:gd name="T22" fmla="*/ 223 w 6905"/>
                <a:gd name="T23" fmla="*/ 0 h 294"/>
                <a:gd name="T24" fmla="*/ 246 w 6905"/>
                <a:gd name="T25" fmla="*/ 0 h 294"/>
                <a:gd name="T26" fmla="*/ 271 w 6905"/>
                <a:gd name="T27" fmla="*/ 0 h 294"/>
                <a:gd name="T28" fmla="*/ 295 w 6905"/>
                <a:gd name="T29" fmla="*/ 1 h 294"/>
                <a:gd name="T30" fmla="*/ 320 w 6905"/>
                <a:gd name="T31" fmla="*/ 1 h 294"/>
                <a:gd name="T32" fmla="*/ 345 w 6905"/>
                <a:gd name="T33" fmla="*/ 3 h 294"/>
                <a:gd name="T34" fmla="*/ 369 w 6905"/>
                <a:gd name="T35" fmla="*/ 4 h 294"/>
                <a:gd name="T36" fmla="*/ 395 w 6905"/>
                <a:gd name="T37" fmla="*/ 5 h 294"/>
                <a:gd name="T38" fmla="*/ 420 w 6905"/>
                <a:gd name="T39" fmla="*/ 7 h 294"/>
                <a:gd name="T40" fmla="*/ 445 w 6905"/>
                <a:gd name="T41" fmla="*/ 9 h 294"/>
                <a:gd name="T42" fmla="*/ 469 w 6905"/>
                <a:gd name="T43" fmla="*/ 11 h 294"/>
                <a:gd name="T44" fmla="*/ 494 w 6905"/>
                <a:gd name="T45" fmla="*/ 13 h 294"/>
                <a:gd name="T46" fmla="*/ 519 w 6905"/>
                <a:gd name="T47" fmla="*/ 15 h 294"/>
                <a:gd name="T48" fmla="*/ 543 w 6905"/>
                <a:gd name="T49" fmla="*/ 18 h 294"/>
                <a:gd name="T50" fmla="*/ 590 w 6905"/>
                <a:gd name="T51" fmla="*/ 23 h 294"/>
                <a:gd name="T52" fmla="*/ 636 w 6905"/>
                <a:gd name="T53" fmla="*/ 28 h 294"/>
                <a:gd name="T54" fmla="*/ 679 w 6905"/>
                <a:gd name="T55" fmla="*/ 33 h 294"/>
                <a:gd name="T56" fmla="*/ 720 w 6905"/>
                <a:gd name="T57" fmla="*/ 38 h 294"/>
                <a:gd name="T58" fmla="*/ 735 w 6905"/>
                <a:gd name="T59" fmla="*/ 39 h 294"/>
                <a:gd name="T60" fmla="*/ 750 w 6905"/>
                <a:gd name="T61" fmla="*/ 41 h 294"/>
                <a:gd name="T62" fmla="*/ 765 w 6905"/>
                <a:gd name="T63" fmla="*/ 42 h 294"/>
                <a:gd name="T64" fmla="*/ 781 w 6905"/>
                <a:gd name="T65" fmla="*/ 43 h 294"/>
                <a:gd name="T66" fmla="*/ 796 w 6905"/>
                <a:gd name="T67" fmla="*/ 45 h 294"/>
                <a:gd name="T68" fmla="*/ 811 w 6905"/>
                <a:gd name="T69" fmla="*/ 46 h 294"/>
                <a:gd name="T70" fmla="*/ 826 w 6905"/>
                <a:gd name="T71" fmla="*/ 47 h 294"/>
                <a:gd name="T72" fmla="*/ 841 w 6905"/>
                <a:gd name="T73" fmla="*/ 48 h 294"/>
                <a:gd name="T74" fmla="*/ 856 w 6905"/>
                <a:gd name="T75" fmla="*/ 48 h 294"/>
                <a:gd name="T76" fmla="*/ 871 w 6905"/>
                <a:gd name="T77" fmla="*/ 49 h 294"/>
                <a:gd name="T78" fmla="*/ 886 w 6905"/>
                <a:gd name="T79" fmla="*/ 49 h 294"/>
                <a:gd name="T80" fmla="*/ 901 w 6905"/>
                <a:gd name="T81" fmla="*/ 49 h 294"/>
                <a:gd name="T82" fmla="*/ 916 w 6905"/>
                <a:gd name="T83" fmla="*/ 49 h 294"/>
                <a:gd name="T84" fmla="*/ 931 w 6905"/>
                <a:gd name="T85" fmla="*/ 49 h 294"/>
                <a:gd name="T86" fmla="*/ 945 w 6905"/>
                <a:gd name="T87" fmla="*/ 48 h 294"/>
                <a:gd name="T88" fmla="*/ 959 w 6905"/>
                <a:gd name="T89" fmla="*/ 48 h 294"/>
                <a:gd name="T90" fmla="*/ 973 w 6905"/>
                <a:gd name="T91" fmla="*/ 47 h 294"/>
                <a:gd name="T92" fmla="*/ 987 w 6905"/>
                <a:gd name="T93" fmla="*/ 46 h 294"/>
                <a:gd name="T94" fmla="*/ 1001 w 6905"/>
                <a:gd name="T95" fmla="*/ 45 h 294"/>
                <a:gd name="T96" fmla="*/ 1014 w 6905"/>
                <a:gd name="T97" fmla="*/ 43 h 294"/>
                <a:gd name="T98" fmla="*/ 1028 w 6905"/>
                <a:gd name="T99" fmla="*/ 41 h 294"/>
                <a:gd name="T100" fmla="*/ 1040 w 6905"/>
                <a:gd name="T101" fmla="*/ 39 h 294"/>
                <a:gd name="T102" fmla="*/ 1053 w 6905"/>
                <a:gd name="T103" fmla="*/ 37 h 294"/>
                <a:gd name="T104" fmla="*/ 1065 w 6905"/>
                <a:gd name="T105" fmla="*/ 35 h 294"/>
                <a:gd name="T106" fmla="*/ 1077 w 6905"/>
                <a:gd name="T107" fmla="*/ 32 h 294"/>
                <a:gd name="T108" fmla="*/ 1089 w 6905"/>
                <a:gd name="T109" fmla="*/ 29 h 294"/>
                <a:gd name="T110" fmla="*/ 1100 w 6905"/>
                <a:gd name="T111" fmla="*/ 26 h 294"/>
                <a:gd name="T112" fmla="*/ 1111 w 6905"/>
                <a:gd name="T113" fmla="*/ 22 h 294"/>
                <a:gd name="T114" fmla="*/ 1122 w 6905"/>
                <a:gd name="T115" fmla="*/ 18 h 294"/>
                <a:gd name="T116" fmla="*/ 1132 w 6905"/>
                <a:gd name="T117" fmla="*/ 14 h 294"/>
                <a:gd name="T118" fmla="*/ 1141 w 6905"/>
                <a:gd name="T119" fmla="*/ 10 h 294"/>
                <a:gd name="T120" fmla="*/ 1151 w 6905"/>
                <a:gd name="T121" fmla="*/ 5 h 29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905" h="294">
                  <a:moveTo>
                    <a:pt x="0" y="180"/>
                  </a:moveTo>
                  <a:lnTo>
                    <a:pt x="97" y="148"/>
                  </a:lnTo>
                  <a:lnTo>
                    <a:pt x="200" y="120"/>
                  </a:lnTo>
                  <a:lnTo>
                    <a:pt x="309" y="95"/>
                  </a:lnTo>
                  <a:lnTo>
                    <a:pt x="423" y="74"/>
                  </a:lnTo>
                  <a:lnTo>
                    <a:pt x="541" y="55"/>
                  </a:lnTo>
                  <a:lnTo>
                    <a:pt x="664" y="39"/>
                  </a:lnTo>
                  <a:lnTo>
                    <a:pt x="791" y="26"/>
                  </a:lnTo>
                  <a:lnTo>
                    <a:pt x="922" y="16"/>
                  </a:lnTo>
                  <a:lnTo>
                    <a:pt x="1057" y="9"/>
                  </a:lnTo>
                  <a:lnTo>
                    <a:pt x="1195" y="3"/>
                  </a:lnTo>
                  <a:lnTo>
                    <a:pt x="1335" y="0"/>
                  </a:lnTo>
                  <a:lnTo>
                    <a:pt x="1477" y="0"/>
                  </a:lnTo>
                  <a:lnTo>
                    <a:pt x="1623" y="1"/>
                  </a:lnTo>
                  <a:lnTo>
                    <a:pt x="1769" y="3"/>
                  </a:lnTo>
                  <a:lnTo>
                    <a:pt x="1917" y="8"/>
                  </a:lnTo>
                  <a:lnTo>
                    <a:pt x="2067" y="15"/>
                  </a:lnTo>
                  <a:lnTo>
                    <a:pt x="2216" y="22"/>
                  </a:lnTo>
                  <a:lnTo>
                    <a:pt x="2367" y="31"/>
                  </a:lnTo>
                  <a:lnTo>
                    <a:pt x="2517" y="41"/>
                  </a:lnTo>
                  <a:lnTo>
                    <a:pt x="2667" y="53"/>
                  </a:lnTo>
                  <a:lnTo>
                    <a:pt x="2815" y="65"/>
                  </a:lnTo>
                  <a:lnTo>
                    <a:pt x="2964" y="78"/>
                  </a:lnTo>
                  <a:lnTo>
                    <a:pt x="3111" y="92"/>
                  </a:lnTo>
                  <a:lnTo>
                    <a:pt x="3256" y="106"/>
                  </a:lnTo>
                  <a:lnTo>
                    <a:pt x="3541" y="136"/>
                  </a:lnTo>
                  <a:lnTo>
                    <a:pt x="3814" y="166"/>
                  </a:lnTo>
                  <a:lnTo>
                    <a:pt x="4075" y="196"/>
                  </a:lnTo>
                  <a:lnTo>
                    <a:pt x="4320" y="225"/>
                  </a:lnTo>
                  <a:lnTo>
                    <a:pt x="4410" y="235"/>
                  </a:lnTo>
                  <a:lnTo>
                    <a:pt x="4501" y="244"/>
                  </a:lnTo>
                  <a:lnTo>
                    <a:pt x="4592" y="252"/>
                  </a:lnTo>
                  <a:lnTo>
                    <a:pt x="4683" y="260"/>
                  </a:lnTo>
                  <a:lnTo>
                    <a:pt x="4774" y="268"/>
                  </a:lnTo>
                  <a:lnTo>
                    <a:pt x="4865" y="274"/>
                  </a:lnTo>
                  <a:lnTo>
                    <a:pt x="4956" y="280"/>
                  </a:lnTo>
                  <a:lnTo>
                    <a:pt x="5047" y="285"/>
                  </a:lnTo>
                  <a:lnTo>
                    <a:pt x="5137" y="288"/>
                  </a:lnTo>
                  <a:lnTo>
                    <a:pt x="5228" y="291"/>
                  </a:lnTo>
                  <a:lnTo>
                    <a:pt x="5317" y="293"/>
                  </a:lnTo>
                  <a:lnTo>
                    <a:pt x="5407" y="294"/>
                  </a:lnTo>
                  <a:lnTo>
                    <a:pt x="5495" y="294"/>
                  </a:lnTo>
                  <a:lnTo>
                    <a:pt x="5583" y="293"/>
                  </a:lnTo>
                  <a:lnTo>
                    <a:pt x="5670" y="289"/>
                  </a:lnTo>
                  <a:lnTo>
                    <a:pt x="5756" y="286"/>
                  </a:lnTo>
                  <a:lnTo>
                    <a:pt x="5840" y="281"/>
                  </a:lnTo>
                  <a:lnTo>
                    <a:pt x="5923" y="274"/>
                  </a:lnTo>
                  <a:lnTo>
                    <a:pt x="6005" y="267"/>
                  </a:lnTo>
                  <a:lnTo>
                    <a:pt x="6086" y="258"/>
                  </a:lnTo>
                  <a:lnTo>
                    <a:pt x="6165" y="248"/>
                  </a:lnTo>
                  <a:lnTo>
                    <a:pt x="6242" y="236"/>
                  </a:lnTo>
                  <a:lnTo>
                    <a:pt x="6317" y="222"/>
                  </a:lnTo>
                  <a:lnTo>
                    <a:pt x="6391" y="208"/>
                  </a:lnTo>
                  <a:lnTo>
                    <a:pt x="6464" y="192"/>
                  </a:lnTo>
                  <a:lnTo>
                    <a:pt x="6533" y="174"/>
                  </a:lnTo>
                  <a:lnTo>
                    <a:pt x="6601" y="154"/>
                  </a:lnTo>
                  <a:lnTo>
                    <a:pt x="6667" y="134"/>
                  </a:lnTo>
                  <a:lnTo>
                    <a:pt x="6729" y="110"/>
                  </a:lnTo>
                  <a:lnTo>
                    <a:pt x="6790" y="86"/>
                  </a:lnTo>
                  <a:lnTo>
                    <a:pt x="6848" y="60"/>
                  </a:lnTo>
                  <a:lnTo>
                    <a:pt x="6905" y="31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66" name="Freeform 22">
              <a:extLst>
                <a:ext uri="{FF2B5EF4-FFF2-40B4-BE49-F238E27FC236}">
                  <a16:creationId xmlns:a16="http://schemas.microsoft.com/office/drawing/2014/main" id="{0A4EDFD2-008B-4870-8876-72E014319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5" y="3230"/>
              <a:ext cx="100" cy="222"/>
            </a:xfrm>
            <a:custGeom>
              <a:avLst/>
              <a:gdLst>
                <a:gd name="T0" fmla="*/ 44 w 597"/>
                <a:gd name="T1" fmla="*/ 0 h 1329"/>
                <a:gd name="T2" fmla="*/ 32 w 597"/>
                <a:gd name="T3" fmla="*/ 2 h 1329"/>
                <a:gd name="T4" fmla="*/ 19 w 597"/>
                <a:gd name="T5" fmla="*/ 3 h 1329"/>
                <a:gd name="T6" fmla="*/ 6 w 597"/>
                <a:gd name="T7" fmla="*/ 5 h 1329"/>
                <a:gd name="T8" fmla="*/ 2 w 597"/>
                <a:gd name="T9" fmla="*/ 12 h 1329"/>
                <a:gd name="T10" fmla="*/ 5 w 597"/>
                <a:gd name="T11" fmla="*/ 24 h 1329"/>
                <a:gd name="T12" fmla="*/ 8 w 597"/>
                <a:gd name="T13" fmla="*/ 37 h 1329"/>
                <a:gd name="T14" fmla="*/ 10 w 597"/>
                <a:gd name="T15" fmla="*/ 50 h 1329"/>
                <a:gd name="T16" fmla="*/ 13 w 597"/>
                <a:gd name="T17" fmla="*/ 63 h 1329"/>
                <a:gd name="T18" fmla="*/ 16 w 597"/>
                <a:gd name="T19" fmla="*/ 77 h 1329"/>
                <a:gd name="T20" fmla="*/ 19 w 597"/>
                <a:gd name="T21" fmla="*/ 90 h 1329"/>
                <a:gd name="T22" fmla="*/ 22 w 597"/>
                <a:gd name="T23" fmla="*/ 103 h 1329"/>
                <a:gd name="T24" fmla="*/ 25 w 597"/>
                <a:gd name="T25" fmla="*/ 117 h 1329"/>
                <a:gd name="T26" fmla="*/ 28 w 597"/>
                <a:gd name="T27" fmla="*/ 131 h 1329"/>
                <a:gd name="T28" fmla="*/ 31 w 597"/>
                <a:gd name="T29" fmla="*/ 145 h 1329"/>
                <a:gd name="T30" fmla="*/ 34 w 597"/>
                <a:gd name="T31" fmla="*/ 159 h 1329"/>
                <a:gd name="T32" fmla="*/ 36 w 597"/>
                <a:gd name="T33" fmla="*/ 173 h 1329"/>
                <a:gd name="T34" fmla="*/ 39 w 597"/>
                <a:gd name="T35" fmla="*/ 187 h 1329"/>
                <a:gd name="T36" fmla="*/ 42 w 597"/>
                <a:gd name="T37" fmla="*/ 201 h 1329"/>
                <a:gd name="T38" fmla="*/ 45 w 597"/>
                <a:gd name="T39" fmla="*/ 215 h 1329"/>
                <a:gd name="T40" fmla="*/ 53 w 597"/>
                <a:gd name="T41" fmla="*/ 222 h 1329"/>
                <a:gd name="T42" fmla="*/ 66 w 597"/>
                <a:gd name="T43" fmla="*/ 220 h 1329"/>
                <a:gd name="T44" fmla="*/ 80 w 597"/>
                <a:gd name="T45" fmla="*/ 219 h 1329"/>
                <a:gd name="T46" fmla="*/ 93 w 597"/>
                <a:gd name="T47" fmla="*/ 217 h 1329"/>
                <a:gd name="T48" fmla="*/ 99 w 597"/>
                <a:gd name="T49" fmla="*/ 208 h 1329"/>
                <a:gd name="T50" fmla="*/ 96 w 597"/>
                <a:gd name="T51" fmla="*/ 194 h 1329"/>
                <a:gd name="T52" fmla="*/ 93 w 597"/>
                <a:gd name="T53" fmla="*/ 181 h 1329"/>
                <a:gd name="T54" fmla="*/ 90 w 597"/>
                <a:gd name="T55" fmla="*/ 168 h 1329"/>
                <a:gd name="T56" fmla="*/ 87 w 597"/>
                <a:gd name="T57" fmla="*/ 154 h 1329"/>
                <a:gd name="T58" fmla="*/ 84 w 597"/>
                <a:gd name="T59" fmla="*/ 140 h 1329"/>
                <a:gd name="T60" fmla="*/ 81 w 597"/>
                <a:gd name="T61" fmla="*/ 126 h 1329"/>
                <a:gd name="T62" fmla="*/ 78 w 597"/>
                <a:gd name="T63" fmla="*/ 111 h 1329"/>
                <a:gd name="T64" fmla="*/ 74 w 597"/>
                <a:gd name="T65" fmla="*/ 98 h 1329"/>
                <a:gd name="T66" fmla="*/ 71 w 597"/>
                <a:gd name="T67" fmla="*/ 85 h 1329"/>
                <a:gd name="T68" fmla="*/ 68 w 597"/>
                <a:gd name="T69" fmla="*/ 72 h 1329"/>
                <a:gd name="T70" fmla="*/ 65 w 597"/>
                <a:gd name="T71" fmla="*/ 58 h 1329"/>
                <a:gd name="T72" fmla="*/ 62 w 597"/>
                <a:gd name="T73" fmla="*/ 45 h 1329"/>
                <a:gd name="T74" fmla="*/ 59 w 597"/>
                <a:gd name="T75" fmla="*/ 33 h 1329"/>
                <a:gd name="T76" fmla="*/ 56 w 597"/>
                <a:gd name="T77" fmla="*/ 19 h 1329"/>
                <a:gd name="T78" fmla="*/ 52 w 597"/>
                <a:gd name="T79" fmla="*/ 6 h 132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97" h="1329">
                  <a:moveTo>
                    <a:pt x="301" y="0"/>
                  </a:moveTo>
                  <a:lnTo>
                    <a:pt x="265" y="2"/>
                  </a:lnTo>
                  <a:lnTo>
                    <a:pt x="228" y="6"/>
                  </a:lnTo>
                  <a:lnTo>
                    <a:pt x="191" y="9"/>
                  </a:lnTo>
                  <a:lnTo>
                    <a:pt x="153" y="13"/>
                  </a:lnTo>
                  <a:lnTo>
                    <a:pt x="114" y="17"/>
                  </a:lnTo>
                  <a:lnTo>
                    <a:pt x="76" y="23"/>
                  </a:lnTo>
                  <a:lnTo>
                    <a:pt x="38" y="28"/>
                  </a:lnTo>
                  <a:lnTo>
                    <a:pt x="0" y="35"/>
                  </a:lnTo>
                  <a:lnTo>
                    <a:pt x="10" y="70"/>
                  </a:lnTo>
                  <a:lnTo>
                    <a:pt x="20" y="107"/>
                  </a:lnTo>
                  <a:lnTo>
                    <a:pt x="30" y="145"/>
                  </a:lnTo>
                  <a:lnTo>
                    <a:pt x="38" y="183"/>
                  </a:lnTo>
                  <a:lnTo>
                    <a:pt x="47" y="223"/>
                  </a:lnTo>
                  <a:lnTo>
                    <a:pt x="55" y="262"/>
                  </a:lnTo>
                  <a:lnTo>
                    <a:pt x="62" y="300"/>
                  </a:lnTo>
                  <a:lnTo>
                    <a:pt x="69" y="338"/>
                  </a:lnTo>
                  <a:lnTo>
                    <a:pt x="77" y="378"/>
                  </a:lnTo>
                  <a:lnTo>
                    <a:pt x="85" y="418"/>
                  </a:lnTo>
                  <a:lnTo>
                    <a:pt x="95" y="460"/>
                  </a:lnTo>
                  <a:lnTo>
                    <a:pt x="104" y="499"/>
                  </a:lnTo>
                  <a:lnTo>
                    <a:pt x="113" y="540"/>
                  </a:lnTo>
                  <a:lnTo>
                    <a:pt x="123" y="579"/>
                  </a:lnTo>
                  <a:lnTo>
                    <a:pt x="133" y="618"/>
                  </a:lnTo>
                  <a:lnTo>
                    <a:pt x="142" y="656"/>
                  </a:lnTo>
                  <a:lnTo>
                    <a:pt x="150" y="700"/>
                  </a:lnTo>
                  <a:lnTo>
                    <a:pt x="158" y="742"/>
                  </a:lnTo>
                  <a:lnTo>
                    <a:pt x="167" y="785"/>
                  </a:lnTo>
                  <a:lnTo>
                    <a:pt x="175" y="828"/>
                  </a:lnTo>
                  <a:lnTo>
                    <a:pt x="185" y="869"/>
                  </a:lnTo>
                  <a:lnTo>
                    <a:pt x="193" y="910"/>
                  </a:lnTo>
                  <a:lnTo>
                    <a:pt x="201" y="951"/>
                  </a:lnTo>
                  <a:lnTo>
                    <a:pt x="208" y="991"/>
                  </a:lnTo>
                  <a:lnTo>
                    <a:pt x="216" y="1033"/>
                  </a:lnTo>
                  <a:lnTo>
                    <a:pt x="224" y="1074"/>
                  </a:lnTo>
                  <a:lnTo>
                    <a:pt x="233" y="1117"/>
                  </a:lnTo>
                  <a:lnTo>
                    <a:pt x="241" y="1160"/>
                  </a:lnTo>
                  <a:lnTo>
                    <a:pt x="250" y="1202"/>
                  </a:lnTo>
                  <a:lnTo>
                    <a:pt x="258" y="1245"/>
                  </a:lnTo>
                  <a:lnTo>
                    <a:pt x="266" y="1288"/>
                  </a:lnTo>
                  <a:lnTo>
                    <a:pt x="273" y="1329"/>
                  </a:lnTo>
                  <a:lnTo>
                    <a:pt x="314" y="1328"/>
                  </a:lnTo>
                  <a:lnTo>
                    <a:pt x="354" y="1325"/>
                  </a:lnTo>
                  <a:lnTo>
                    <a:pt x="394" y="1320"/>
                  </a:lnTo>
                  <a:lnTo>
                    <a:pt x="435" y="1315"/>
                  </a:lnTo>
                  <a:lnTo>
                    <a:pt x="476" y="1311"/>
                  </a:lnTo>
                  <a:lnTo>
                    <a:pt x="517" y="1304"/>
                  </a:lnTo>
                  <a:lnTo>
                    <a:pt x="557" y="1298"/>
                  </a:lnTo>
                  <a:lnTo>
                    <a:pt x="597" y="1291"/>
                  </a:lnTo>
                  <a:lnTo>
                    <a:pt x="591" y="1248"/>
                  </a:lnTo>
                  <a:lnTo>
                    <a:pt x="584" y="1206"/>
                  </a:lnTo>
                  <a:lnTo>
                    <a:pt x="574" y="1164"/>
                  </a:lnTo>
                  <a:lnTo>
                    <a:pt x="566" y="1124"/>
                  </a:lnTo>
                  <a:lnTo>
                    <a:pt x="557" y="1084"/>
                  </a:lnTo>
                  <a:lnTo>
                    <a:pt x="547" y="1043"/>
                  </a:lnTo>
                  <a:lnTo>
                    <a:pt x="537" y="1003"/>
                  </a:lnTo>
                  <a:lnTo>
                    <a:pt x="528" y="964"/>
                  </a:lnTo>
                  <a:lnTo>
                    <a:pt x="520" y="921"/>
                  </a:lnTo>
                  <a:lnTo>
                    <a:pt x="512" y="880"/>
                  </a:lnTo>
                  <a:lnTo>
                    <a:pt x="503" y="837"/>
                  </a:lnTo>
                  <a:lnTo>
                    <a:pt x="494" y="794"/>
                  </a:lnTo>
                  <a:lnTo>
                    <a:pt x="483" y="752"/>
                  </a:lnTo>
                  <a:lnTo>
                    <a:pt x="473" y="709"/>
                  </a:lnTo>
                  <a:lnTo>
                    <a:pt x="463" y="666"/>
                  </a:lnTo>
                  <a:lnTo>
                    <a:pt x="452" y="625"/>
                  </a:lnTo>
                  <a:lnTo>
                    <a:pt x="443" y="587"/>
                  </a:lnTo>
                  <a:lnTo>
                    <a:pt x="434" y="549"/>
                  </a:lnTo>
                  <a:lnTo>
                    <a:pt x="424" y="510"/>
                  </a:lnTo>
                  <a:lnTo>
                    <a:pt x="415" y="470"/>
                  </a:lnTo>
                  <a:lnTo>
                    <a:pt x="406" y="431"/>
                  </a:lnTo>
                  <a:lnTo>
                    <a:pt x="397" y="391"/>
                  </a:lnTo>
                  <a:lnTo>
                    <a:pt x="389" y="350"/>
                  </a:lnTo>
                  <a:lnTo>
                    <a:pt x="381" y="310"/>
                  </a:lnTo>
                  <a:lnTo>
                    <a:pt x="371" y="272"/>
                  </a:lnTo>
                  <a:lnTo>
                    <a:pt x="363" y="234"/>
                  </a:lnTo>
                  <a:lnTo>
                    <a:pt x="353" y="195"/>
                  </a:lnTo>
                  <a:lnTo>
                    <a:pt x="343" y="156"/>
                  </a:lnTo>
                  <a:lnTo>
                    <a:pt x="332" y="115"/>
                  </a:lnTo>
                  <a:lnTo>
                    <a:pt x="322" y="76"/>
                  </a:lnTo>
                  <a:lnTo>
                    <a:pt x="311" y="38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BC83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67" name="Freeform 23">
              <a:extLst>
                <a:ext uri="{FF2B5EF4-FFF2-40B4-BE49-F238E27FC236}">
                  <a16:creationId xmlns:a16="http://schemas.microsoft.com/office/drawing/2014/main" id="{4FFDBF87-E261-4DE3-B0B6-D188C32AD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5" y="3230"/>
              <a:ext cx="100" cy="222"/>
            </a:xfrm>
            <a:custGeom>
              <a:avLst/>
              <a:gdLst>
                <a:gd name="T0" fmla="*/ 44 w 597"/>
                <a:gd name="T1" fmla="*/ 0 h 1329"/>
                <a:gd name="T2" fmla="*/ 32 w 597"/>
                <a:gd name="T3" fmla="*/ 2 h 1329"/>
                <a:gd name="T4" fmla="*/ 19 w 597"/>
                <a:gd name="T5" fmla="*/ 3 h 1329"/>
                <a:gd name="T6" fmla="*/ 6 w 597"/>
                <a:gd name="T7" fmla="*/ 5 h 1329"/>
                <a:gd name="T8" fmla="*/ 2 w 597"/>
                <a:gd name="T9" fmla="*/ 12 h 1329"/>
                <a:gd name="T10" fmla="*/ 5 w 597"/>
                <a:gd name="T11" fmla="*/ 24 h 1329"/>
                <a:gd name="T12" fmla="*/ 8 w 597"/>
                <a:gd name="T13" fmla="*/ 37 h 1329"/>
                <a:gd name="T14" fmla="*/ 10 w 597"/>
                <a:gd name="T15" fmla="*/ 50 h 1329"/>
                <a:gd name="T16" fmla="*/ 13 w 597"/>
                <a:gd name="T17" fmla="*/ 63 h 1329"/>
                <a:gd name="T18" fmla="*/ 16 w 597"/>
                <a:gd name="T19" fmla="*/ 77 h 1329"/>
                <a:gd name="T20" fmla="*/ 19 w 597"/>
                <a:gd name="T21" fmla="*/ 90 h 1329"/>
                <a:gd name="T22" fmla="*/ 22 w 597"/>
                <a:gd name="T23" fmla="*/ 103 h 1329"/>
                <a:gd name="T24" fmla="*/ 25 w 597"/>
                <a:gd name="T25" fmla="*/ 117 h 1329"/>
                <a:gd name="T26" fmla="*/ 28 w 597"/>
                <a:gd name="T27" fmla="*/ 131 h 1329"/>
                <a:gd name="T28" fmla="*/ 31 w 597"/>
                <a:gd name="T29" fmla="*/ 145 h 1329"/>
                <a:gd name="T30" fmla="*/ 34 w 597"/>
                <a:gd name="T31" fmla="*/ 159 h 1329"/>
                <a:gd name="T32" fmla="*/ 36 w 597"/>
                <a:gd name="T33" fmla="*/ 173 h 1329"/>
                <a:gd name="T34" fmla="*/ 39 w 597"/>
                <a:gd name="T35" fmla="*/ 187 h 1329"/>
                <a:gd name="T36" fmla="*/ 42 w 597"/>
                <a:gd name="T37" fmla="*/ 201 h 1329"/>
                <a:gd name="T38" fmla="*/ 45 w 597"/>
                <a:gd name="T39" fmla="*/ 215 h 1329"/>
                <a:gd name="T40" fmla="*/ 53 w 597"/>
                <a:gd name="T41" fmla="*/ 222 h 1329"/>
                <a:gd name="T42" fmla="*/ 66 w 597"/>
                <a:gd name="T43" fmla="*/ 220 h 1329"/>
                <a:gd name="T44" fmla="*/ 80 w 597"/>
                <a:gd name="T45" fmla="*/ 219 h 1329"/>
                <a:gd name="T46" fmla="*/ 93 w 597"/>
                <a:gd name="T47" fmla="*/ 217 h 1329"/>
                <a:gd name="T48" fmla="*/ 99 w 597"/>
                <a:gd name="T49" fmla="*/ 208 h 1329"/>
                <a:gd name="T50" fmla="*/ 96 w 597"/>
                <a:gd name="T51" fmla="*/ 194 h 1329"/>
                <a:gd name="T52" fmla="*/ 93 w 597"/>
                <a:gd name="T53" fmla="*/ 181 h 1329"/>
                <a:gd name="T54" fmla="*/ 90 w 597"/>
                <a:gd name="T55" fmla="*/ 168 h 1329"/>
                <a:gd name="T56" fmla="*/ 87 w 597"/>
                <a:gd name="T57" fmla="*/ 154 h 1329"/>
                <a:gd name="T58" fmla="*/ 84 w 597"/>
                <a:gd name="T59" fmla="*/ 140 h 1329"/>
                <a:gd name="T60" fmla="*/ 81 w 597"/>
                <a:gd name="T61" fmla="*/ 126 h 1329"/>
                <a:gd name="T62" fmla="*/ 78 w 597"/>
                <a:gd name="T63" fmla="*/ 111 h 1329"/>
                <a:gd name="T64" fmla="*/ 74 w 597"/>
                <a:gd name="T65" fmla="*/ 98 h 1329"/>
                <a:gd name="T66" fmla="*/ 71 w 597"/>
                <a:gd name="T67" fmla="*/ 85 h 1329"/>
                <a:gd name="T68" fmla="*/ 68 w 597"/>
                <a:gd name="T69" fmla="*/ 72 h 1329"/>
                <a:gd name="T70" fmla="*/ 65 w 597"/>
                <a:gd name="T71" fmla="*/ 58 h 1329"/>
                <a:gd name="T72" fmla="*/ 62 w 597"/>
                <a:gd name="T73" fmla="*/ 45 h 1329"/>
                <a:gd name="T74" fmla="*/ 59 w 597"/>
                <a:gd name="T75" fmla="*/ 33 h 1329"/>
                <a:gd name="T76" fmla="*/ 56 w 597"/>
                <a:gd name="T77" fmla="*/ 19 h 1329"/>
                <a:gd name="T78" fmla="*/ 52 w 597"/>
                <a:gd name="T79" fmla="*/ 6 h 132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97" h="1329">
                  <a:moveTo>
                    <a:pt x="301" y="0"/>
                  </a:moveTo>
                  <a:lnTo>
                    <a:pt x="265" y="2"/>
                  </a:lnTo>
                  <a:lnTo>
                    <a:pt x="228" y="6"/>
                  </a:lnTo>
                  <a:lnTo>
                    <a:pt x="191" y="9"/>
                  </a:lnTo>
                  <a:lnTo>
                    <a:pt x="153" y="13"/>
                  </a:lnTo>
                  <a:lnTo>
                    <a:pt x="114" y="17"/>
                  </a:lnTo>
                  <a:lnTo>
                    <a:pt x="76" y="23"/>
                  </a:lnTo>
                  <a:lnTo>
                    <a:pt x="38" y="28"/>
                  </a:lnTo>
                  <a:lnTo>
                    <a:pt x="0" y="35"/>
                  </a:lnTo>
                  <a:lnTo>
                    <a:pt x="10" y="70"/>
                  </a:lnTo>
                  <a:lnTo>
                    <a:pt x="20" y="107"/>
                  </a:lnTo>
                  <a:lnTo>
                    <a:pt x="30" y="145"/>
                  </a:lnTo>
                  <a:lnTo>
                    <a:pt x="38" y="183"/>
                  </a:lnTo>
                  <a:lnTo>
                    <a:pt x="47" y="223"/>
                  </a:lnTo>
                  <a:lnTo>
                    <a:pt x="55" y="262"/>
                  </a:lnTo>
                  <a:lnTo>
                    <a:pt x="62" y="300"/>
                  </a:lnTo>
                  <a:lnTo>
                    <a:pt x="69" y="338"/>
                  </a:lnTo>
                  <a:lnTo>
                    <a:pt x="77" y="378"/>
                  </a:lnTo>
                  <a:lnTo>
                    <a:pt x="85" y="418"/>
                  </a:lnTo>
                  <a:lnTo>
                    <a:pt x="95" y="460"/>
                  </a:lnTo>
                  <a:lnTo>
                    <a:pt x="104" y="499"/>
                  </a:lnTo>
                  <a:lnTo>
                    <a:pt x="113" y="540"/>
                  </a:lnTo>
                  <a:lnTo>
                    <a:pt x="123" y="579"/>
                  </a:lnTo>
                  <a:lnTo>
                    <a:pt x="133" y="618"/>
                  </a:lnTo>
                  <a:lnTo>
                    <a:pt x="142" y="656"/>
                  </a:lnTo>
                  <a:lnTo>
                    <a:pt x="150" y="700"/>
                  </a:lnTo>
                  <a:lnTo>
                    <a:pt x="158" y="742"/>
                  </a:lnTo>
                  <a:lnTo>
                    <a:pt x="167" y="785"/>
                  </a:lnTo>
                  <a:lnTo>
                    <a:pt x="175" y="828"/>
                  </a:lnTo>
                  <a:lnTo>
                    <a:pt x="185" y="869"/>
                  </a:lnTo>
                  <a:lnTo>
                    <a:pt x="193" y="910"/>
                  </a:lnTo>
                  <a:lnTo>
                    <a:pt x="201" y="951"/>
                  </a:lnTo>
                  <a:lnTo>
                    <a:pt x="208" y="991"/>
                  </a:lnTo>
                  <a:lnTo>
                    <a:pt x="216" y="1033"/>
                  </a:lnTo>
                  <a:lnTo>
                    <a:pt x="224" y="1074"/>
                  </a:lnTo>
                  <a:lnTo>
                    <a:pt x="233" y="1117"/>
                  </a:lnTo>
                  <a:lnTo>
                    <a:pt x="241" y="1160"/>
                  </a:lnTo>
                  <a:lnTo>
                    <a:pt x="250" y="1202"/>
                  </a:lnTo>
                  <a:lnTo>
                    <a:pt x="258" y="1245"/>
                  </a:lnTo>
                  <a:lnTo>
                    <a:pt x="266" y="1288"/>
                  </a:lnTo>
                  <a:lnTo>
                    <a:pt x="273" y="1329"/>
                  </a:lnTo>
                  <a:lnTo>
                    <a:pt x="314" y="1328"/>
                  </a:lnTo>
                  <a:lnTo>
                    <a:pt x="354" y="1325"/>
                  </a:lnTo>
                  <a:lnTo>
                    <a:pt x="394" y="1320"/>
                  </a:lnTo>
                  <a:lnTo>
                    <a:pt x="435" y="1315"/>
                  </a:lnTo>
                  <a:lnTo>
                    <a:pt x="476" y="1311"/>
                  </a:lnTo>
                  <a:lnTo>
                    <a:pt x="517" y="1304"/>
                  </a:lnTo>
                  <a:lnTo>
                    <a:pt x="557" y="1298"/>
                  </a:lnTo>
                  <a:lnTo>
                    <a:pt x="597" y="1291"/>
                  </a:lnTo>
                  <a:lnTo>
                    <a:pt x="591" y="1248"/>
                  </a:lnTo>
                  <a:lnTo>
                    <a:pt x="584" y="1206"/>
                  </a:lnTo>
                  <a:lnTo>
                    <a:pt x="574" y="1164"/>
                  </a:lnTo>
                  <a:lnTo>
                    <a:pt x="566" y="1124"/>
                  </a:lnTo>
                  <a:lnTo>
                    <a:pt x="557" y="1084"/>
                  </a:lnTo>
                  <a:lnTo>
                    <a:pt x="547" y="1043"/>
                  </a:lnTo>
                  <a:lnTo>
                    <a:pt x="537" y="1003"/>
                  </a:lnTo>
                  <a:lnTo>
                    <a:pt x="528" y="964"/>
                  </a:lnTo>
                  <a:lnTo>
                    <a:pt x="520" y="921"/>
                  </a:lnTo>
                  <a:lnTo>
                    <a:pt x="512" y="880"/>
                  </a:lnTo>
                  <a:lnTo>
                    <a:pt x="503" y="837"/>
                  </a:lnTo>
                  <a:lnTo>
                    <a:pt x="494" y="794"/>
                  </a:lnTo>
                  <a:lnTo>
                    <a:pt x="483" y="752"/>
                  </a:lnTo>
                  <a:lnTo>
                    <a:pt x="473" y="709"/>
                  </a:lnTo>
                  <a:lnTo>
                    <a:pt x="463" y="666"/>
                  </a:lnTo>
                  <a:lnTo>
                    <a:pt x="452" y="625"/>
                  </a:lnTo>
                  <a:lnTo>
                    <a:pt x="443" y="587"/>
                  </a:lnTo>
                  <a:lnTo>
                    <a:pt x="434" y="549"/>
                  </a:lnTo>
                  <a:lnTo>
                    <a:pt x="424" y="510"/>
                  </a:lnTo>
                  <a:lnTo>
                    <a:pt x="415" y="470"/>
                  </a:lnTo>
                  <a:lnTo>
                    <a:pt x="406" y="431"/>
                  </a:lnTo>
                  <a:lnTo>
                    <a:pt x="397" y="391"/>
                  </a:lnTo>
                  <a:lnTo>
                    <a:pt x="389" y="350"/>
                  </a:lnTo>
                  <a:lnTo>
                    <a:pt x="381" y="310"/>
                  </a:lnTo>
                  <a:lnTo>
                    <a:pt x="371" y="272"/>
                  </a:lnTo>
                  <a:lnTo>
                    <a:pt x="363" y="234"/>
                  </a:lnTo>
                  <a:lnTo>
                    <a:pt x="353" y="195"/>
                  </a:lnTo>
                  <a:lnTo>
                    <a:pt x="343" y="156"/>
                  </a:lnTo>
                  <a:lnTo>
                    <a:pt x="332" y="115"/>
                  </a:lnTo>
                  <a:lnTo>
                    <a:pt x="322" y="76"/>
                  </a:lnTo>
                  <a:lnTo>
                    <a:pt x="311" y="38"/>
                  </a:lnTo>
                  <a:lnTo>
                    <a:pt x="30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68" name="Freeform 24">
              <a:extLst>
                <a:ext uri="{FF2B5EF4-FFF2-40B4-BE49-F238E27FC236}">
                  <a16:creationId xmlns:a16="http://schemas.microsoft.com/office/drawing/2014/main" id="{7C962E99-7162-4F92-9AC1-3EBD82932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1" y="3179"/>
              <a:ext cx="817" cy="230"/>
            </a:xfrm>
            <a:custGeom>
              <a:avLst/>
              <a:gdLst>
                <a:gd name="T0" fmla="*/ 45 w 4904"/>
                <a:gd name="T1" fmla="*/ 79 h 1382"/>
                <a:gd name="T2" fmla="*/ 112 w 4904"/>
                <a:gd name="T3" fmla="*/ 70 h 1382"/>
                <a:gd name="T4" fmla="*/ 178 w 4904"/>
                <a:gd name="T5" fmla="*/ 61 h 1382"/>
                <a:gd name="T6" fmla="*/ 243 w 4904"/>
                <a:gd name="T7" fmla="*/ 53 h 1382"/>
                <a:gd name="T8" fmla="*/ 308 w 4904"/>
                <a:gd name="T9" fmla="*/ 45 h 1382"/>
                <a:gd name="T10" fmla="*/ 370 w 4904"/>
                <a:gd name="T11" fmla="*/ 38 h 1382"/>
                <a:gd name="T12" fmla="*/ 430 w 4904"/>
                <a:gd name="T13" fmla="*/ 31 h 1382"/>
                <a:gd name="T14" fmla="*/ 489 w 4904"/>
                <a:gd name="T15" fmla="*/ 24 h 1382"/>
                <a:gd name="T16" fmla="*/ 549 w 4904"/>
                <a:gd name="T17" fmla="*/ 16 h 1382"/>
                <a:gd name="T18" fmla="*/ 608 w 4904"/>
                <a:gd name="T19" fmla="*/ 9 h 1382"/>
                <a:gd name="T20" fmla="*/ 667 w 4904"/>
                <a:gd name="T21" fmla="*/ 1 h 1382"/>
                <a:gd name="T22" fmla="*/ 687 w 4904"/>
                <a:gd name="T23" fmla="*/ 0 h 1382"/>
                <a:gd name="T24" fmla="*/ 706 w 4904"/>
                <a:gd name="T25" fmla="*/ 1 h 1382"/>
                <a:gd name="T26" fmla="*/ 724 w 4904"/>
                <a:gd name="T27" fmla="*/ 4 h 1382"/>
                <a:gd name="T28" fmla="*/ 740 w 4904"/>
                <a:gd name="T29" fmla="*/ 8 h 1382"/>
                <a:gd name="T30" fmla="*/ 754 w 4904"/>
                <a:gd name="T31" fmla="*/ 14 h 1382"/>
                <a:gd name="T32" fmla="*/ 768 w 4904"/>
                <a:gd name="T33" fmla="*/ 21 h 1382"/>
                <a:gd name="T34" fmla="*/ 781 w 4904"/>
                <a:gd name="T35" fmla="*/ 29 h 1382"/>
                <a:gd name="T36" fmla="*/ 792 w 4904"/>
                <a:gd name="T37" fmla="*/ 38 h 1382"/>
                <a:gd name="T38" fmla="*/ 801 w 4904"/>
                <a:gd name="T39" fmla="*/ 48 h 1382"/>
                <a:gd name="T40" fmla="*/ 808 w 4904"/>
                <a:gd name="T41" fmla="*/ 58 h 1382"/>
                <a:gd name="T42" fmla="*/ 813 w 4904"/>
                <a:gd name="T43" fmla="*/ 69 h 1382"/>
                <a:gd name="T44" fmla="*/ 816 w 4904"/>
                <a:gd name="T45" fmla="*/ 80 h 1382"/>
                <a:gd name="T46" fmla="*/ 817 w 4904"/>
                <a:gd name="T47" fmla="*/ 90 h 1382"/>
                <a:gd name="T48" fmla="*/ 816 w 4904"/>
                <a:gd name="T49" fmla="*/ 101 h 1382"/>
                <a:gd name="T50" fmla="*/ 812 w 4904"/>
                <a:gd name="T51" fmla="*/ 111 h 1382"/>
                <a:gd name="T52" fmla="*/ 806 w 4904"/>
                <a:gd name="T53" fmla="*/ 119 h 1382"/>
                <a:gd name="T54" fmla="*/ 797 w 4904"/>
                <a:gd name="T55" fmla="*/ 128 h 1382"/>
                <a:gd name="T56" fmla="*/ 787 w 4904"/>
                <a:gd name="T57" fmla="*/ 136 h 1382"/>
                <a:gd name="T58" fmla="*/ 773 w 4904"/>
                <a:gd name="T59" fmla="*/ 143 h 1382"/>
                <a:gd name="T60" fmla="*/ 757 w 4904"/>
                <a:gd name="T61" fmla="*/ 149 h 1382"/>
                <a:gd name="T62" fmla="*/ 738 w 4904"/>
                <a:gd name="T63" fmla="*/ 153 h 1382"/>
                <a:gd name="T64" fmla="*/ 690 w 4904"/>
                <a:gd name="T65" fmla="*/ 158 h 1382"/>
                <a:gd name="T66" fmla="*/ 629 w 4904"/>
                <a:gd name="T67" fmla="*/ 165 h 1382"/>
                <a:gd name="T68" fmla="*/ 567 w 4904"/>
                <a:gd name="T69" fmla="*/ 172 h 1382"/>
                <a:gd name="T70" fmla="*/ 504 w 4904"/>
                <a:gd name="T71" fmla="*/ 178 h 1382"/>
                <a:gd name="T72" fmla="*/ 441 w 4904"/>
                <a:gd name="T73" fmla="*/ 186 h 1382"/>
                <a:gd name="T74" fmla="*/ 376 w 4904"/>
                <a:gd name="T75" fmla="*/ 193 h 1382"/>
                <a:gd name="T76" fmla="*/ 310 w 4904"/>
                <a:gd name="T77" fmla="*/ 200 h 1382"/>
                <a:gd name="T78" fmla="*/ 242 w 4904"/>
                <a:gd name="T79" fmla="*/ 207 h 1382"/>
                <a:gd name="T80" fmla="*/ 173 w 4904"/>
                <a:gd name="T81" fmla="*/ 214 h 1382"/>
                <a:gd name="T82" fmla="*/ 103 w 4904"/>
                <a:gd name="T83" fmla="*/ 222 h 1382"/>
                <a:gd name="T84" fmla="*/ 33 w 4904"/>
                <a:gd name="T85" fmla="*/ 230 h 1382"/>
                <a:gd name="T86" fmla="*/ 31 w 4904"/>
                <a:gd name="T87" fmla="*/ 217 h 1382"/>
                <a:gd name="T88" fmla="*/ 28 w 4904"/>
                <a:gd name="T89" fmla="*/ 198 h 1382"/>
                <a:gd name="T90" fmla="*/ 24 w 4904"/>
                <a:gd name="T91" fmla="*/ 179 h 1382"/>
                <a:gd name="T92" fmla="*/ 20 w 4904"/>
                <a:gd name="T93" fmla="*/ 159 h 1382"/>
                <a:gd name="T94" fmla="*/ 16 w 4904"/>
                <a:gd name="T95" fmla="*/ 139 h 1382"/>
                <a:gd name="T96" fmla="*/ 11 w 4904"/>
                <a:gd name="T97" fmla="*/ 121 h 1382"/>
                <a:gd name="T98" fmla="*/ 8 w 4904"/>
                <a:gd name="T99" fmla="*/ 105 h 1382"/>
                <a:gd name="T100" fmla="*/ 4 w 4904"/>
                <a:gd name="T101" fmla="*/ 93 h 1382"/>
                <a:gd name="T102" fmla="*/ 1 w 4904"/>
                <a:gd name="T103" fmla="*/ 85 h 138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4904" h="1382">
                  <a:moveTo>
                    <a:pt x="0" y="509"/>
                  </a:moveTo>
                  <a:lnTo>
                    <a:pt x="135" y="490"/>
                  </a:lnTo>
                  <a:lnTo>
                    <a:pt x="270" y="473"/>
                  </a:lnTo>
                  <a:lnTo>
                    <a:pt x="405" y="456"/>
                  </a:lnTo>
                  <a:lnTo>
                    <a:pt x="538" y="438"/>
                  </a:lnTo>
                  <a:lnTo>
                    <a:pt x="672" y="421"/>
                  </a:lnTo>
                  <a:lnTo>
                    <a:pt x="805" y="403"/>
                  </a:lnTo>
                  <a:lnTo>
                    <a:pt x="937" y="385"/>
                  </a:lnTo>
                  <a:lnTo>
                    <a:pt x="1069" y="369"/>
                  </a:lnTo>
                  <a:lnTo>
                    <a:pt x="1200" y="352"/>
                  </a:lnTo>
                  <a:lnTo>
                    <a:pt x="1331" y="336"/>
                  </a:lnTo>
                  <a:lnTo>
                    <a:pt x="1460" y="318"/>
                  </a:lnTo>
                  <a:lnTo>
                    <a:pt x="1589" y="302"/>
                  </a:lnTo>
                  <a:lnTo>
                    <a:pt x="1718" y="287"/>
                  </a:lnTo>
                  <a:lnTo>
                    <a:pt x="1846" y="271"/>
                  </a:lnTo>
                  <a:lnTo>
                    <a:pt x="1973" y="256"/>
                  </a:lnTo>
                  <a:lnTo>
                    <a:pt x="2100" y="242"/>
                  </a:lnTo>
                  <a:lnTo>
                    <a:pt x="2219" y="229"/>
                  </a:lnTo>
                  <a:lnTo>
                    <a:pt x="2339" y="215"/>
                  </a:lnTo>
                  <a:lnTo>
                    <a:pt x="2459" y="201"/>
                  </a:lnTo>
                  <a:lnTo>
                    <a:pt x="2579" y="186"/>
                  </a:lnTo>
                  <a:lnTo>
                    <a:pt x="2698" y="172"/>
                  </a:lnTo>
                  <a:lnTo>
                    <a:pt x="2818" y="157"/>
                  </a:lnTo>
                  <a:lnTo>
                    <a:pt x="2938" y="142"/>
                  </a:lnTo>
                  <a:lnTo>
                    <a:pt x="3056" y="127"/>
                  </a:lnTo>
                  <a:lnTo>
                    <a:pt x="3176" y="112"/>
                  </a:lnTo>
                  <a:lnTo>
                    <a:pt x="3295" y="97"/>
                  </a:lnTo>
                  <a:lnTo>
                    <a:pt x="3414" y="82"/>
                  </a:lnTo>
                  <a:lnTo>
                    <a:pt x="3532" y="67"/>
                  </a:lnTo>
                  <a:lnTo>
                    <a:pt x="3650" y="52"/>
                  </a:lnTo>
                  <a:lnTo>
                    <a:pt x="3767" y="37"/>
                  </a:lnTo>
                  <a:lnTo>
                    <a:pt x="3885" y="22"/>
                  </a:lnTo>
                  <a:lnTo>
                    <a:pt x="4001" y="7"/>
                  </a:lnTo>
                  <a:lnTo>
                    <a:pt x="4042" y="4"/>
                  </a:lnTo>
                  <a:lnTo>
                    <a:pt x="4082" y="1"/>
                  </a:lnTo>
                  <a:lnTo>
                    <a:pt x="4121" y="0"/>
                  </a:lnTo>
                  <a:lnTo>
                    <a:pt x="4160" y="1"/>
                  </a:lnTo>
                  <a:lnTo>
                    <a:pt x="4198" y="4"/>
                  </a:lnTo>
                  <a:lnTo>
                    <a:pt x="4235" y="7"/>
                  </a:lnTo>
                  <a:lnTo>
                    <a:pt x="4272" y="12"/>
                  </a:lnTo>
                  <a:lnTo>
                    <a:pt x="4308" y="18"/>
                  </a:lnTo>
                  <a:lnTo>
                    <a:pt x="4343" y="25"/>
                  </a:lnTo>
                  <a:lnTo>
                    <a:pt x="4377" y="33"/>
                  </a:lnTo>
                  <a:lnTo>
                    <a:pt x="4409" y="41"/>
                  </a:lnTo>
                  <a:lnTo>
                    <a:pt x="4441" y="51"/>
                  </a:lnTo>
                  <a:lnTo>
                    <a:pt x="4471" y="61"/>
                  </a:lnTo>
                  <a:lnTo>
                    <a:pt x="4499" y="73"/>
                  </a:lnTo>
                  <a:lnTo>
                    <a:pt x="4527" y="84"/>
                  </a:lnTo>
                  <a:lnTo>
                    <a:pt x="4554" y="97"/>
                  </a:lnTo>
                  <a:lnTo>
                    <a:pt x="4582" y="111"/>
                  </a:lnTo>
                  <a:lnTo>
                    <a:pt x="4610" y="126"/>
                  </a:lnTo>
                  <a:lnTo>
                    <a:pt x="4638" y="142"/>
                  </a:lnTo>
                  <a:lnTo>
                    <a:pt x="4663" y="158"/>
                  </a:lnTo>
                  <a:lnTo>
                    <a:pt x="4687" y="176"/>
                  </a:lnTo>
                  <a:lnTo>
                    <a:pt x="4711" y="193"/>
                  </a:lnTo>
                  <a:lnTo>
                    <a:pt x="4732" y="211"/>
                  </a:lnTo>
                  <a:lnTo>
                    <a:pt x="4753" y="230"/>
                  </a:lnTo>
                  <a:lnTo>
                    <a:pt x="4772" y="249"/>
                  </a:lnTo>
                  <a:lnTo>
                    <a:pt x="4790" y="269"/>
                  </a:lnTo>
                  <a:lnTo>
                    <a:pt x="4806" y="288"/>
                  </a:lnTo>
                  <a:lnTo>
                    <a:pt x="4822" y="308"/>
                  </a:lnTo>
                  <a:lnTo>
                    <a:pt x="4836" y="329"/>
                  </a:lnTo>
                  <a:lnTo>
                    <a:pt x="4849" y="350"/>
                  </a:lnTo>
                  <a:lnTo>
                    <a:pt x="4862" y="370"/>
                  </a:lnTo>
                  <a:lnTo>
                    <a:pt x="4872" y="391"/>
                  </a:lnTo>
                  <a:lnTo>
                    <a:pt x="4880" y="413"/>
                  </a:lnTo>
                  <a:lnTo>
                    <a:pt x="4887" y="435"/>
                  </a:lnTo>
                  <a:lnTo>
                    <a:pt x="4893" y="457"/>
                  </a:lnTo>
                  <a:lnTo>
                    <a:pt x="4899" y="479"/>
                  </a:lnTo>
                  <a:lnTo>
                    <a:pt x="4902" y="501"/>
                  </a:lnTo>
                  <a:lnTo>
                    <a:pt x="4903" y="521"/>
                  </a:lnTo>
                  <a:lnTo>
                    <a:pt x="4904" y="543"/>
                  </a:lnTo>
                  <a:lnTo>
                    <a:pt x="4903" y="564"/>
                  </a:lnTo>
                  <a:lnTo>
                    <a:pt x="4901" y="585"/>
                  </a:lnTo>
                  <a:lnTo>
                    <a:pt x="4897" y="605"/>
                  </a:lnTo>
                  <a:lnTo>
                    <a:pt x="4892" y="625"/>
                  </a:lnTo>
                  <a:lnTo>
                    <a:pt x="4884" y="645"/>
                  </a:lnTo>
                  <a:lnTo>
                    <a:pt x="4875" y="664"/>
                  </a:lnTo>
                  <a:lnTo>
                    <a:pt x="4864" y="683"/>
                  </a:lnTo>
                  <a:lnTo>
                    <a:pt x="4851" y="701"/>
                  </a:lnTo>
                  <a:lnTo>
                    <a:pt x="4837" y="718"/>
                  </a:lnTo>
                  <a:lnTo>
                    <a:pt x="4821" y="737"/>
                  </a:lnTo>
                  <a:lnTo>
                    <a:pt x="4804" y="754"/>
                  </a:lnTo>
                  <a:lnTo>
                    <a:pt x="4786" y="771"/>
                  </a:lnTo>
                  <a:lnTo>
                    <a:pt x="4766" y="788"/>
                  </a:lnTo>
                  <a:lnTo>
                    <a:pt x="4744" y="804"/>
                  </a:lnTo>
                  <a:lnTo>
                    <a:pt x="4721" y="820"/>
                  </a:lnTo>
                  <a:lnTo>
                    <a:pt x="4696" y="835"/>
                  </a:lnTo>
                  <a:lnTo>
                    <a:pt x="4669" y="849"/>
                  </a:lnTo>
                  <a:lnTo>
                    <a:pt x="4640" y="861"/>
                  </a:lnTo>
                  <a:lnTo>
                    <a:pt x="4610" y="874"/>
                  </a:lnTo>
                  <a:lnTo>
                    <a:pt x="4577" y="886"/>
                  </a:lnTo>
                  <a:lnTo>
                    <a:pt x="4543" y="896"/>
                  </a:lnTo>
                  <a:lnTo>
                    <a:pt x="4506" y="905"/>
                  </a:lnTo>
                  <a:lnTo>
                    <a:pt x="4468" y="913"/>
                  </a:lnTo>
                  <a:lnTo>
                    <a:pt x="4427" y="920"/>
                  </a:lnTo>
                  <a:lnTo>
                    <a:pt x="4384" y="926"/>
                  </a:lnTo>
                  <a:lnTo>
                    <a:pt x="4264" y="940"/>
                  </a:lnTo>
                  <a:lnTo>
                    <a:pt x="4143" y="952"/>
                  </a:lnTo>
                  <a:lnTo>
                    <a:pt x="4022" y="966"/>
                  </a:lnTo>
                  <a:lnTo>
                    <a:pt x="3900" y="979"/>
                  </a:lnTo>
                  <a:lnTo>
                    <a:pt x="3776" y="993"/>
                  </a:lnTo>
                  <a:lnTo>
                    <a:pt x="3653" y="1005"/>
                  </a:lnTo>
                  <a:lnTo>
                    <a:pt x="3528" y="1019"/>
                  </a:lnTo>
                  <a:lnTo>
                    <a:pt x="3404" y="1032"/>
                  </a:lnTo>
                  <a:lnTo>
                    <a:pt x="3279" y="1046"/>
                  </a:lnTo>
                  <a:lnTo>
                    <a:pt x="3153" y="1058"/>
                  </a:lnTo>
                  <a:lnTo>
                    <a:pt x="3028" y="1072"/>
                  </a:lnTo>
                  <a:lnTo>
                    <a:pt x="2901" y="1086"/>
                  </a:lnTo>
                  <a:lnTo>
                    <a:pt x="2774" y="1100"/>
                  </a:lnTo>
                  <a:lnTo>
                    <a:pt x="2646" y="1115"/>
                  </a:lnTo>
                  <a:lnTo>
                    <a:pt x="2519" y="1129"/>
                  </a:lnTo>
                  <a:lnTo>
                    <a:pt x="2391" y="1144"/>
                  </a:lnTo>
                  <a:lnTo>
                    <a:pt x="2259" y="1158"/>
                  </a:lnTo>
                  <a:lnTo>
                    <a:pt x="2127" y="1171"/>
                  </a:lnTo>
                  <a:lnTo>
                    <a:pt x="1993" y="1186"/>
                  </a:lnTo>
                  <a:lnTo>
                    <a:pt x="1859" y="1200"/>
                  </a:lnTo>
                  <a:lnTo>
                    <a:pt x="1723" y="1214"/>
                  </a:lnTo>
                  <a:lnTo>
                    <a:pt x="1587" y="1229"/>
                  </a:lnTo>
                  <a:lnTo>
                    <a:pt x="1451" y="1243"/>
                  </a:lnTo>
                  <a:lnTo>
                    <a:pt x="1313" y="1258"/>
                  </a:lnTo>
                  <a:lnTo>
                    <a:pt x="1175" y="1272"/>
                  </a:lnTo>
                  <a:lnTo>
                    <a:pt x="1037" y="1287"/>
                  </a:lnTo>
                  <a:lnTo>
                    <a:pt x="898" y="1302"/>
                  </a:lnTo>
                  <a:lnTo>
                    <a:pt x="759" y="1318"/>
                  </a:lnTo>
                  <a:lnTo>
                    <a:pt x="619" y="1333"/>
                  </a:lnTo>
                  <a:lnTo>
                    <a:pt x="479" y="1349"/>
                  </a:lnTo>
                  <a:lnTo>
                    <a:pt x="340" y="1365"/>
                  </a:lnTo>
                  <a:lnTo>
                    <a:pt x="199" y="1382"/>
                  </a:lnTo>
                  <a:lnTo>
                    <a:pt x="198" y="1372"/>
                  </a:lnTo>
                  <a:lnTo>
                    <a:pt x="193" y="1344"/>
                  </a:lnTo>
                  <a:lnTo>
                    <a:pt x="187" y="1303"/>
                  </a:lnTo>
                  <a:lnTo>
                    <a:pt x="178" y="1251"/>
                  </a:lnTo>
                  <a:lnTo>
                    <a:pt x="174" y="1222"/>
                  </a:lnTo>
                  <a:lnTo>
                    <a:pt x="167" y="1189"/>
                  </a:lnTo>
                  <a:lnTo>
                    <a:pt x="161" y="1154"/>
                  </a:lnTo>
                  <a:lnTo>
                    <a:pt x="154" y="1116"/>
                  </a:lnTo>
                  <a:lnTo>
                    <a:pt x="146" y="1077"/>
                  </a:lnTo>
                  <a:lnTo>
                    <a:pt x="139" y="1037"/>
                  </a:lnTo>
                  <a:lnTo>
                    <a:pt x="131" y="995"/>
                  </a:lnTo>
                  <a:lnTo>
                    <a:pt x="123" y="954"/>
                  </a:lnTo>
                  <a:lnTo>
                    <a:pt x="116" y="913"/>
                  </a:lnTo>
                  <a:lnTo>
                    <a:pt x="107" y="874"/>
                  </a:lnTo>
                  <a:lnTo>
                    <a:pt x="97" y="836"/>
                  </a:lnTo>
                  <a:lnTo>
                    <a:pt x="86" y="798"/>
                  </a:lnTo>
                  <a:lnTo>
                    <a:pt x="76" y="762"/>
                  </a:lnTo>
                  <a:lnTo>
                    <a:pt x="68" y="728"/>
                  </a:lnTo>
                  <a:lnTo>
                    <a:pt x="60" y="694"/>
                  </a:lnTo>
                  <a:lnTo>
                    <a:pt x="55" y="663"/>
                  </a:lnTo>
                  <a:lnTo>
                    <a:pt x="48" y="633"/>
                  </a:lnTo>
                  <a:lnTo>
                    <a:pt x="40" y="605"/>
                  </a:lnTo>
                  <a:lnTo>
                    <a:pt x="32" y="580"/>
                  </a:lnTo>
                  <a:lnTo>
                    <a:pt x="24" y="557"/>
                  </a:lnTo>
                  <a:lnTo>
                    <a:pt x="17" y="539"/>
                  </a:lnTo>
                  <a:lnTo>
                    <a:pt x="10" y="524"/>
                  </a:lnTo>
                  <a:lnTo>
                    <a:pt x="4" y="513"/>
                  </a:lnTo>
                  <a:lnTo>
                    <a:pt x="0" y="509"/>
                  </a:lnTo>
                  <a:close/>
                </a:path>
              </a:pathLst>
            </a:custGeom>
            <a:solidFill>
              <a:srgbClr val="BC83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69" name="Freeform 25">
              <a:extLst>
                <a:ext uri="{FF2B5EF4-FFF2-40B4-BE49-F238E27FC236}">
                  <a16:creationId xmlns:a16="http://schemas.microsoft.com/office/drawing/2014/main" id="{9E1EE704-726D-45BF-B8E0-28B57A26B4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1" y="3179"/>
              <a:ext cx="817" cy="230"/>
            </a:xfrm>
            <a:custGeom>
              <a:avLst/>
              <a:gdLst>
                <a:gd name="T0" fmla="*/ 45 w 4904"/>
                <a:gd name="T1" fmla="*/ 79 h 1382"/>
                <a:gd name="T2" fmla="*/ 112 w 4904"/>
                <a:gd name="T3" fmla="*/ 70 h 1382"/>
                <a:gd name="T4" fmla="*/ 178 w 4904"/>
                <a:gd name="T5" fmla="*/ 61 h 1382"/>
                <a:gd name="T6" fmla="*/ 243 w 4904"/>
                <a:gd name="T7" fmla="*/ 53 h 1382"/>
                <a:gd name="T8" fmla="*/ 308 w 4904"/>
                <a:gd name="T9" fmla="*/ 45 h 1382"/>
                <a:gd name="T10" fmla="*/ 370 w 4904"/>
                <a:gd name="T11" fmla="*/ 38 h 1382"/>
                <a:gd name="T12" fmla="*/ 430 w 4904"/>
                <a:gd name="T13" fmla="*/ 31 h 1382"/>
                <a:gd name="T14" fmla="*/ 489 w 4904"/>
                <a:gd name="T15" fmla="*/ 24 h 1382"/>
                <a:gd name="T16" fmla="*/ 549 w 4904"/>
                <a:gd name="T17" fmla="*/ 16 h 1382"/>
                <a:gd name="T18" fmla="*/ 608 w 4904"/>
                <a:gd name="T19" fmla="*/ 9 h 1382"/>
                <a:gd name="T20" fmla="*/ 667 w 4904"/>
                <a:gd name="T21" fmla="*/ 1 h 1382"/>
                <a:gd name="T22" fmla="*/ 687 w 4904"/>
                <a:gd name="T23" fmla="*/ 0 h 1382"/>
                <a:gd name="T24" fmla="*/ 706 w 4904"/>
                <a:gd name="T25" fmla="*/ 1 h 1382"/>
                <a:gd name="T26" fmla="*/ 724 w 4904"/>
                <a:gd name="T27" fmla="*/ 4 h 1382"/>
                <a:gd name="T28" fmla="*/ 740 w 4904"/>
                <a:gd name="T29" fmla="*/ 8 h 1382"/>
                <a:gd name="T30" fmla="*/ 754 w 4904"/>
                <a:gd name="T31" fmla="*/ 14 h 1382"/>
                <a:gd name="T32" fmla="*/ 768 w 4904"/>
                <a:gd name="T33" fmla="*/ 21 h 1382"/>
                <a:gd name="T34" fmla="*/ 781 w 4904"/>
                <a:gd name="T35" fmla="*/ 29 h 1382"/>
                <a:gd name="T36" fmla="*/ 792 w 4904"/>
                <a:gd name="T37" fmla="*/ 38 h 1382"/>
                <a:gd name="T38" fmla="*/ 801 w 4904"/>
                <a:gd name="T39" fmla="*/ 48 h 1382"/>
                <a:gd name="T40" fmla="*/ 808 w 4904"/>
                <a:gd name="T41" fmla="*/ 58 h 1382"/>
                <a:gd name="T42" fmla="*/ 813 w 4904"/>
                <a:gd name="T43" fmla="*/ 69 h 1382"/>
                <a:gd name="T44" fmla="*/ 816 w 4904"/>
                <a:gd name="T45" fmla="*/ 80 h 1382"/>
                <a:gd name="T46" fmla="*/ 817 w 4904"/>
                <a:gd name="T47" fmla="*/ 90 h 1382"/>
                <a:gd name="T48" fmla="*/ 816 w 4904"/>
                <a:gd name="T49" fmla="*/ 101 h 1382"/>
                <a:gd name="T50" fmla="*/ 812 w 4904"/>
                <a:gd name="T51" fmla="*/ 111 h 1382"/>
                <a:gd name="T52" fmla="*/ 806 w 4904"/>
                <a:gd name="T53" fmla="*/ 119 h 1382"/>
                <a:gd name="T54" fmla="*/ 797 w 4904"/>
                <a:gd name="T55" fmla="*/ 128 h 1382"/>
                <a:gd name="T56" fmla="*/ 787 w 4904"/>
                <a:gd name="T57" fmla="*/ 136 h 1382"/>
                <a:gd name="T58" fmla="*/ 773 w 4904"/>
                <a:gd name="T59" fmla="*/ 143 h 1382"/>
                <a:gd name="T60" fmla="*/ 757 w 4904"/>
                <a:gd name="T61" fmla="*/ 149 h 1382"/>
                <a:gd name="T62" fmla="*/ 738 w 4904"/>
                <a:gd name="T63" fmla="*/ 153 h 1382"/>
                <a:gd name="T64" fmla="*/ 690 w 4904"/>
                <a:gd name="T65" fmla="*/ 158 h 1382"/>
                <a:gd name="T66" fmla="*/ 629 w 4904"/>
                <a:gd name="T67" fmla="*/ 165 h 1382"/>
                <a:gd name="T68" fmla="*/ 567 w 4904"/>
                <a:gd name="T69" fmla="*/ 172 h 1382"/>
                <a:gd name="T70" fmla="*/ 504 w 4904"/>
                <a:gd name="T71" fmla="*/ 178 h 1382"/>
                <a:gd name="T72" fmla="*/ 441 w 4904"/>
                <a:gd name="T73" fmla="*/ 186 h 1382"/>
                <a:gd name="T74" fmla="*/ 376 w 4904"/>
                <a:gd name="T75" fmla="*/ 193 h 1382"/>
                <a:gd name="T76" fmla="*/ 310 w 4904"/>
                <a:gd name="T77" fmla="*/ 200 h 1382"/>
                <a:gd name="T78" fmla="*/ 242 w 4904"/>
                <a:gd name="T79" fmla="*/ 207 h 1382"/>
                <a:gd name="T80" fmla="*/ 173 w 4904"/>
                <a:gd name="T81" fmla="*/ 214 h 1382"/>
                <a:gd name="T82" fmla="*/ 103 w 4904"/>
                <a:gd name="T83" fmla="*/ 222 h 1382"/>
                <a:gd name="T84" fmla="*/ 33 w 4904"/>
                <a:gd name="T85" fmla="*/ 230 h 1382"/>
                <a:gd name="T86" fmla="*/ 31 w 4904"/>
                <a:gd name="T87" fmla="*/ 217 h 1382"/>
                <a:gd name="T88" fmla="*/ 28 w 4904"/>
                <a:gd name="T89" fmla="*/ 198 h 1382"/>
                <a:gd name="T90" fmla="*/ 24 w 4904"/>
                <a:gd name="T91" fmla="*/ 179 h 1382"/>
                <a:gd name="T92" fmla="*/ 20 w 4904"/>
                <a:gd name="T93" fmla="*/ 159 h 1382"/>
                <a:gd name="T94" fmla="*/ 16 w 4904"/>
                <a:gd name="T95" fmla="*/ 139 h 1382"/>
                <a:gd name="T96" fmla="*/ 11 w 4904"/>
                <a:gd name="T97" fmla="*/ 121 h 1382"/>
                <a:gd name="T98" fmla="*/ 8 w 4904"/>
                <a:gd name="T99" fmla="*/ 105 h 1382"/>
                <a:gd name="T100" fmla="*/ 4 w 4904"/>
                <a:gd name="T101" fmla="*/ 93 h 1382"/>
                <a:gd name="T102" fmla="*/ 1 w 4904"/>
                <a:gd name="T103" fmla="*/ 85 h 138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4904" h="1382">
                  <a:moveTo>
                    <a:pt x="0" y="509"/>
                  </a:moveTo>
                  <a:lnTo>
                    <a:pt x="135" y="490"/>
                  </a:lnTo>
                  <a:lnTo>
                    <a:pt x="270" y="473"/>
                  </a:lnTo>
                  <a:lnTo>
                    <a:pt x="405" y="456"/>
                  </a:lnTo>
                  <a:lnTo>
                    <a:pt x="538" y="438"/>
                  </a:lnTo>
                  <a:lnTo>
                    <a:pt x="672" y="421"/>
                  </a:lnTo>
                  <a:lnTo>
                    <a:pt x="805" y="403"/>
                  </a:lnTo>
                  <a:lnTo>
                    <a:pt x="937" y="385"/>
                  </a:lnTo>
                  <a:lnTo>
                    <a:pt x="1069" y="369"/>
                  </a:lnTo>
                  <a:lnTo>
                    <a:pt x="1200" y="352"/>
                  </a:lnTo>
                  <a:lnTo>
                    <a:pt x="1331" y="336"/>
                  </a:lnTo>
                  <a:lnTo>
                    <a:pt x="1460" y="318"/>
                  </a:lnTo>
                  <a:lnTo>
                    <a:pt x="1589" y="302"/>
                  </a:lnTo>
                  <a:lnTo>
                    <a:pt x="1718" y="287"/>
                  </a:lnTo>
                  <a:lnTo>
                    <a:pt x="1846" y="271"/>
                  </a:lnTo>
                  <a:lnTo>
                    <a:pt x="1973" y="256"/>
                  </a:lnTo>
                  <a:lnTo>
                    <a:pt x="2100" y="242"/>
                  </a:lnTo>
                  <a:lnTo>
                    <a:pt x="2219" y="229"/>
                  </a:lnTo>
                  <a:lnTo>
                    <a:pt x="2339" y="215"/>
                  </a:lnTo>
                  <a:lnTo>
                    <a:pt x="2459" y="201"/>
                  </a:lnTo>
                  <a:lnTo>
                    <a:pt x="2579" y="186"/>
                  </a:lnTo>
                  <a:lnTo>
                    <a:pt x="2698" y="172"/>
                  </a:lnTo>
                  <a:lnTo>
                    <a:pt x="2818" y="157"/>
                  </a:lnTo>
                  <a:lnTo>
                    <a:pt x="2938" y="142"/>
                  </a:lnTo>
                  <a:lnTo>
                    <a:pt x="3056" y="127"/>
                  </a:lnTo>
                  <a:lnTo>
                    <a:pt x="3176" y="112"/>
                  </a:lnTo>
                  <a:lnTo>
                    <a:pt x="3295" y="97"/>
                  </a:lnTo>
                  <a:lnTo>
                    <a:pt x="3414" y="82"/>
                  </a:lnTo>
                  <a:lnTo>
                    <a:pt x="3532" y="67"/>
                  </a:lnTo>
                  <a:lnTo>
                    <a:pt x="3650" y="52"/>
                  </a:lnTo>
                  <a:lnTo>
                    <a:pt x="3767" y="37"/>
                  </a:lnTo>
                  <a:lnTo>
                    <a:pt x="3885" y="22"/>
                  </a:lnTo>
                  <a:lnTo>
                    <a:pt x="4001" y="7"/>
                  </a:lnTo>
                  <a:lnTo>
                    <a:pt x="4042" y="4"/>
                  </a:lnTo>
                  <a:lnTo>
                    <a:pt x="4082" y="1"/>
                  </a:lnTo>
                  <a:lnTo>
                    <a:pt x="4121" y="0"/>
                  </a:lnTo>
                  <a:lnTo>
                    <a:pt x="4160" y="1"/>
                  </a:lnTo>
                  <a:lnTo>
                    <a:pt x="4198" y="4"/>
                  </a:lnTo>
                  <a:lnTo>
                    <a:pt x="4235" y="7"/>
                  </a:lnTo>
                  <a:lnTo>
                    <a:pt x="4272" y="12"/>
                  </a:lnTo>
                  <a:lnTo>
                    <a:pt x="4308" y="18"/>
                  </a:lnTo>
                  <a:lnTo>
                    <a:pt x="4343" y="25"/>
                  </a:lnTo>
                  <a:lnTo>
                    <a:pt x="4377" y="33"/>
                  </a:lnTo>
                  <a:lnTo>
                    <a:pt x="4409" y="41"/>
                  </a:lnTo>
                  <a:lnTo>
                    <a:pt x="4441" y="51"/>
                  </a:lnTo>
                  <a:lnTo>
                    <a:pt x="4471" y="61"/>
                  </a:lnTo>
                  <a:lnTo>
                    <a:pt x="4499" y="73"/>
                  </a:lnTo>
                  <a:lnTo>
                    <a:pt x="4527" y="84"/>
                  </a:lnTo>
                  <a:lnTo>
                    <a:pt x="4554" y="97"/>
                  </a:lnTo>
                  <a:lnTo>
                    <a:pt x="4582" y="111"/>
                  </a:lnTo>
                  <a:lnTo>
                    <a:pt x="4610" y="126"/>
                  </a:lnTo>
                  <a:lnTo>
                    <a:pt x="4638" y="142"/>
                  </a:lnTo>
                  <a:lnTo>
                    <a:pt x="4663" y="158"/>
                  </a:lnTo>
                  <a:lnTo>
                    <a:pt x="4687" y="176"/>
                  </a:lnTo>
                  <a:lnTo>
                    <a:pt x="4711" y="193"/>
                  </a:lnTo>
                  <a:lnTo>
                    <a:pt x="4732" y="211"/>
                  </a:lnTo>
                  <a:lnTo>
                    <a:pt x="4753" y="230"/>
                  </a:lnTo>
                  <a:lnTo>
                    <a:pt x="4772" y="249"/>
                  </a:lnTo>
                  <a:lnTo>
                    <a:pt x="4790" y="269"/>
                  </a:lnTo>
                  <a:lnTo>
                    <a:pt x="4806" y="288"/>
                  </a:lnTo>
                  <a:lnTo>
                    <a:pt x="4822" y="308"/>
                  </a:lnTo>
                  <a:lnTo>
                    <a:pt x="4836" y="329"/>
                  </a:lnTo>
                  <a:lnTo>
                    <a:pt x="4849" y="350"/>
                  </a:lnTo>
                  <a:lnTo>
                    <a:pt x="4862" y="370"/>
                  </a:lnTo>
                  <a:lnTo>
                    <a:pt x="4872" y="391"/>
                  </a:lnTo>
                  <a:lnTo>
                    <a:pt x="4880" y="413"/>
                  </a:lnTo>
                  <a:lnTo>
                    <a:pt x="4887" y="435"/>
                  </a:lnTo>
                  <a:lnTo>
                    <a:pt x="4893" y="457"/>
                  </a:lnTo>
                  <a:lnTo>
                    <a:pt x="4899" y="479"/>
                  </a:lnTo>
                  <a:lnTo>
                    <a:pt x="4902" y="501"/>
                  </a:lnTo>
                  <a:lnTo>
                    <a:pt x="4903" y="521"/>
                  </a:lnTo>
                  <a:lnTo>
                    <a:pt x="4904" y="543"/>
                  </a:lnTo>
                  <a:lnTo>
                    <a:pt x="4903" y="564"/>
                  </a:lnTo>
                  <a:lnTo>
                    <a:pt x="4901" y="585"/>
                  </a:lnTo>
                  <a:lnTo>
                    <a:pt x="4897" y="605"/>
                  </a:lnTo>
                  <a:lnTo>
                    <a:pt x="4892" y="625"/>
                  </a:lnTo>
                  <a:lnTo>
                    <a:pt x="4884" y="645"/>
                  </a:lnTo>
                  <a:lnTo>
                    <a:pt x="4875" y="664"/>
                  </a:lnTo>
                  <a:lnTo>
                    <a:pt x="4864" y="683"/>
                  </a:lnTo>
                  <a:lnTo>
                    <a:pt x="4851" y="701"/>
                  </a:lnTo>
                  <a:lnTo>
                    <a:pt x="4837" y="718"/>
                  </a:lnTo>
                  <a:lnTo>
                    <a:pt x="4821" y="737"/>
                  </a:lnTo>
                  <a:lnTo>
                    <a:pt x="4804" y="754"/>
                  </a:lnTo>
                  <a:lnTo>
                    <a:pt x="4786" y="771"/>
                  </a:lnTo>
                  <a:lnTo>
                    <a:pt x="4766" y="788"/>
                  </a:lnTo>
                  <a:lnTo>
                    <a:pt x="4744" y="804"/>
                  </a:lnTo>
                  <a:lnTo>
                    <a:pt x="4721" y="820"/>
                  </a:lnTo>
                  <a:lnTo>
                    <a:pt x="4696" y="835"/>
                  </a:lnTo>
                  <a:lnTo>
                    <a:pt x="4669" y="849"/>
                  </a:lnTo>
                  <a:lnTo>
                    <a:pt x="4640" y="861"/>
                  </a:lnTo>
                  <a:lnTo>
                    <a:pt x="4610" y="874"/>
                  </a:lnTo>
                  <a:lnTo>
                    <a:pt x="4577" y="886"/>
                  </a:lnTo>
                  <a:lnTo>
                    <a:pt x="4543" y="896"/>
                  </a:lnTo>
                  <a:lnTo>
                    <a:pt x="4506" y="905"/>
                  </a:lnTo>
                  <a:lnTo>
                    <a:pt x="4468" y="913"/>
                  </a:lnTo>
                  <a:lnTo>
                    <a:pt x="4427" y="920"/>
                  </a:lnTo>
                  <a:lnTo>
                    <a:pt x="4384" y="926"/>
                  </a:lnTo>
                  <a:lnTo>
                    <a:pt x="4264" y="940"/>
                  </a:lnTo>
                  <a:lnTo>
                    <a:pt x="4143" y="952"/>
                  </a:lnTo>
                  <a:lnTo>
                    <a:pt x="4022" y="966"/>
                  </a:lnTo>
                  <a:lnTo>
                    <a:pt x="3900" y="979"/>
                  </a:lnTo>
                  <a:lnTo>
                    <a:pt x="3776" y="993"/>
                  </a:lnTo>
                  <a:lnTo>
                    <a:pt x="3653" y="1005"/>
                  </a:lnTo>
                  <a:lnTo>
                    <a:pt x="3528" y="1019"/>
                  </a:lnTo>
                  <a:lnTo>
                    <a:pt x="3404" y="1032"/>
                  </a:lnTo>
                  <a:lnTo>
                    <a:pt x="3279" y="1046"/>
                  </a:lnTo>
                  <a:lnTo>
                    <a:pt x="3153" y="1058"/>
                  </a:lnTo>
                  <a:lnTo>
                    <a:pt x="3028" y="1072"/>
                  </a:lnTo>
                  <a:lnTo>
                    <a:pt x="2901" y="1086"/>
                  </a:lnTo>
                  <a:lnTo>
                    <a:pt x="2774" y="1100"/>
                  </a:lnTo>
                  <a:lnTo>
                    <a:pt x="2646" y="1115"/>
                  </a:lnTo>
                  <a:lnTo>
                    <a:pt x="2519" y="1129"/>
                  </a:lnTo>
                  <a:lnTo>
                    <a:pt x="2391" y="1144"/>
                  </a:lnTo>
                  <a:lnTo>
                    <a:pt x="2259" y="1158"/>
                  </a:lnTo>
                  <a:lnTo>
                    <a:pt x="2127" y="1171"/>
                  </a:lnTo>
                  <a:lnTo>
                    <a:pt x="1993" y="1186"/>
                  </a:lnTo>
                  <a:lnTo>
                    <a:pt x="1859" y="1200"/>
                  </a:lnTo>
                  <a:lnTo>
                    <a:pt x="1723" y="1214"/>
                  </a:lnTo>
                  <a:lnTo>
                    <a:pt x="1587" y="1229"/>
                  </a:lnTo>
                  <a:lnTo>
                    <a:pt x="1451" y="1243"/>
                  </a:lnTo>
                  <a:lnTo>
                    <a:pt x="1313" y="1258"/>
                  </a:lnTo>
                  <a:lnTo>
                    <a:pt x="1175" y="1272"/>
                  </a:lnTo>
                  <a:lnTo>
                    <a:pt x="1037" y="1287"/>
                  </a:lnTo>
                  <a:lnTo>
                    <a:pt x="898" y="1302"/>
                  </a:lnTo>
                  <a:lnTo>
                    <a:pt x="759" y="1318"/>
                  </a:lnTo>
                  <a:lnTo>
                    <a:pt x="619" y="1333"/>
                  </a:lnTo>
                  <a:lnTo>
                    <a:pt x="479" y="1349"/>
                  </a:lnTo>
                  <a:lnTo>
                    <a:pt x="340" y="1365"/>
                  </a:lnTo>
                  <a:lnTo>
                    <a:pt x="199" y="1382"/>
                  </a:lnTo>
                  <a:lnTo>
                    <a:pt x="198" y="1372"/>
                  </a:lnTo>
                  <a:lnTo>
                    <a:pt x="193" y="1344"/>
                  </a:lnTo>
                  <a:lnTo>
                    <a:pt x="187" y="1303"/>
                  </a:lnTo>
                  <a:lnTo>
                    <a:pt x="178" y="1251"/>
                  </a:lnTo>
                  <a:lnTo>
                    <a:pt x="174" y="1222"/>
                  </a:lnTo>
                  <a:lnTo>
                    <a:pt x="167" y="1189"/>
                  </a:lnTo>
                  <a:lnTo>
                    <a:pt x="161" y="1154"/>
                  </a:lnTo>
                  <a:lnTo>
                    <a:pt x="154" y="1116"/>
                  </a:lnTo>
                  <a:lnTo>
                    <a:pt x="146" y="1077"/>
                  </a:lnTo>
                  <a:lnTo>
                    <a:pt x="139" y="1037"/>
                  </a:lnTo>
                  <a:lnTo>
                    <a:pt x="131" y="995"/>
                  </a:lnTo>
                  <a:lnTo>
                    <a:pt x="123" y="954"/>
                  </a:lnTo>
                  <a:lnTo>
                    <a:pt x="116" y="913"/>
                  </a:lnTo>
                  <a:lnTo>
                    <a:pt x="107" y="874"/>
                  </a:lnTo>
                  <a:lnTo>
                    <a:pt x="97" y="836"/>
                  </a:lnTo>
                  <a:lnTo>
                    <a:pt x="86" y="798"/>
                  </a:lnTo>
                  <a:lnTo>
                    <a:pt x="76" y="762"/>
                  </a:lnTo>
                  <a:lnTo>
                    <a:pt x="68" y="728"/>
                  </a:lnTo>
                  <a:lnTo>
                    <a:pt x="60" y="694"/>
                  </a:lnTo>
                  <a:lnTo>
                    <a:pt x="55" y="663"/>
                  </a:lnTo>
                  <a:lnTo>
                    <a:pt x="48" y="633"/>
                  </a:lnTo>
                  <a:lnTo>
                    <a:pt x="40" y="605"/>
                  </a:lnTo>
                  <a:lnTo>
                    <a:pt x="32" y="580"/>
                  </a:lnTo>
                  <a:lnTo>
                    <a:pt x="24" y="557"/>
                  </a:lnTo>
                  <a:lnTo>
                    <a:pt x="17" y="539"/>
                  </a:lnTo>
                  <a:lnTo>
                    <a:pt x="10" y="524"/>
                  </a:lnTo>
                  <a:lnTo>
                    <a:pt x="4" y="513"/>
                  </a:lnTo>
                  <a:lnTo>
                    <a:pt x="0" y="509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70" name="Freeform 26">
              <a:extLst>
                <a:ext uri="{FF2B5EF4-FFF2-40B4-BE49-F238E27FC236}">
                  <a16:creationId xmlns:a16="http://schemas.microsoft.com/office/drawing/2014/main" id="{ACD949EF-3C9E-4793-95F8-5F32BBC30D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3" y="3272"/>
              <a:ext cx="903" cy="231"/>
            </a:xfrm>
            <a:custGeom>
              <a:avLst/>
              <a:gdLst>
                <a:gd name="T0" fmla="*/ 818 w 5416"/>
                <a:gd name="T1" fmla="*/ 5 h 1383"/>
                <a:gd name="T2" fmla="*/ 711 w 5416"/>
                <a:gd name="T3" fmla="*/ 17 h 1383"/>
                <a:gd name="T4" fmla="*/ 604 w 5416"/>
                <a:gd name="T5" fmla="*/ 28 h 1383"/>
                <a:gd name="T6" fmla="*/ 497 w 5416"/>
                <a:gd name="T7" fmla="*/ 40 h 1383"/>
                <a:gd name="T8" fmla="*/ 389 w 5416"/>
                <a:gd name="T9" fmla="*/ 51 h 1383"/>
                <a:gd name="T10" fmla="*/ 282 w 5416"/>
                <a:gd name="T11" fmla="*/ 63 h 1383"/>
                <a:gd name="T12" fmla="*/ 174 w 5416"/>
                <a:gd name="T13" fmla="*/ 74 h 1383"/>
                <a:gd name="T14" fmla="*/ 67 w 5416"/>
                <a:gd name="T15" fmla="*/ 85 h 1383"/>
                <a:gd name="T16" fmla="*/ 8 w 5416"/>
                <a:gd name="T17" fmla="*/ 96 h 1383"/>
                <a:gd name="T18" fmla="*/ 2 w 5416"/>
                <a:gd name="T19" fmla="*/ 109 h 1383"/>
                <a:gd name="T20" fmla="*/ 0 w 5416"/>
                <a:gd name="T21" fmla="*/ 123 h 1383"/>
                <a:gd name="T22" fmla="*/ 3 w 5416"/>
                <a:gd name="T23" fmla="*/ 137 h 1383"/>
                <a:gd name="T24" fmla="*/ 9 w 5416"/>
                <a:gd name="T25" fmla="*/ 150 h 1383"/>
                <a:gd name="T26" fmla="*/ 20 w 5416"/>
                <a:gd name="T27" fmla="*/ 164 h 1383"/>
                <a:gd name="T28" fmla="*/ 32 w 5416"/>
                <a:gd name="T29" fmla="*/ 177 h 1383"/>
                <a:gd name="T30" fmla="*/ 48 w 5416"/>
                <a:gd name="T31" fmla="*/ 189 h 1383"/>
                <a:gd name="T32" fmla="*/ 65 w 5416"/>
                <a:gd name="T33" fmla="*/ 200 h 1383"/>
                <a:gd name="T34" fmla="*/ 84 w 5416"/>
                <a:gd name="T35" fmla="*/ 210 h 1383"/>
                <a:gd name="T36" fmla="*/ 104 w 5416"/>
                <a:gd name="T37" fmla="*/ 218 h 1383"/>
                <a:gd name="T38" fmla="*/ 125 w 5416"/>
                <a:gd name="T39" fmla="*/ 224 h 1383"/>
                <a:gd name="T40" fmla="*/ 145 w 5416"/>
                <a:gd name="T41" fmla="*/ 229 h 1383"/>
                <a:gd name="T42" fmla="*/ 165 w 5416"/>
                <a:gd name="T43" fmla="*/ 231 h 1383"/>
                <a:gd name="T44" fmla="*/ 184 w 5416"/>
                <a:gd name="T45" fmla="*/ 230 h 1383"/>
                <a:gd name="T46" fmla="*/ 202 w 5416"/>
                <a:gd name="T47" fmla="*/ 227 h 1383"/>
                <a:gd name="T48" fmla="*/ 903 w 5416"/>
                <a:gd name="T49" fmla="*/ 140 h 1383"/>
                <a:gd name="T50" fmla="*/ 903 w 5416"/>
                <a:gd name="T51" fmla="*/ 138 h 1383"/>
                <a:gd name="T52" fmla="*/ 902 w 5416"/>
                <a:gd name="T53" fmla="*/ 134 h 1383"/>
                <a:gd name="T54" fmla="*/ 898 w 5416"/>
                <a:gd name="T55" fmla="*/ 119 h 1383"/>
                <a:gd name="T56" fmla="*/ 891 w 5416"/>
                <a:gd name="T57" fmla="*/ 98 h 1383"/>
                <a:gd name="T58" fmla="*/ 883 w 5416"/>
                <a:gd name="T59" fmla="*/ 73 h 1383"/>
                <a:gd name="T60" fmla="*/ 875 w 5416"/>
                <a:gd name="T61" fmla="*/ 48 h 1383"/>
                <a:gd name="T62" fmla="*/ 872 w 5416"/>
                <a:gd name="T63" fmla="*/ 36 h 1383"/>
                <a:gd name="T64" fmla="*/ 870 w 5416"/>
                <a:gd name="T65" fmla="*/ 25 h 1383"/>
                <a:gd name="T66" fmla="*/ 869 w 5416"/>
                <a:gd name="T67" fmla="*/ 16 h 1383"/>
                <a:gd name="T68" fmla="*/ 868 w 5416"/>
                <a:gd name="T69" fmla="*/ 8 h 1383"/>
                <a:gd name="T70" fmla="*/ 869 w 5416"/>
                <a:gd name="T71" fmla="*/ 3 h 1383"/>
                <a:gd name="T72" fmla="*/ 872 w 5416"/>
                <a:gd name="T73" fmla="*/ 0 h 138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416" h="1383">
                  <a:moveTo>
                    <a:pt x="5228" y="0"/>
                  </a:moveTo>
                  <a:lnTo>
                    <a:pt x="4908" y="32"/>
                  </a:lnTo>
                  <a:lnTo>
                    <a:pt x="4586" y="66"/>
                  </a:lnTo>
                  <a:lnTo>
                    <a:pt x="4265" y="100"/>
                  </a:lnTo>
                  <a:lnTo>
                    <a:pt x="3943" y="134"/>
                  </a:lnTo>
                  <a:lnTo>
                    <a:pt x="3622" y="169"/>
                  </a:lnTo>
                  <a:lnTo>
                    <a:pt x="3301" y="204"/>
                  </a:lnTo>
                  <a:lnTo>
                    <a:pt x="2978" y="238"/>
                  </a:lnTo>
                  <a:lnTo>
                    <a:pt x="2656" y="273"/>
                  </a:lnTo>
                  <a:lnTo>
                    <a:pt x="2334" y="306"/>
                  </a:lnTo>
                  <a:lnTo>
                    <a:pt x="2012" y="341"/>
                  </a:lnTo>
                  <a:lnTo>
                    <a:pt x="1691" y="375"/>
                  </a:lnTo>
                  <a:lnTo>
                    <a:pt x="1368" y="409"/>
                  </a:lnTo>
                  <a:lnTo>
                    <a:pt x="1046" y="441"/>
                  </a:lnTo>
                  <a:lnTo>
                    <a:pt x="724" y="474"/>
                  </a:lnTo>
                  <a:lnTo>
                    <a:pt x="402" y="507"/>
                  </a:lnTo>
                  <a:lnTo>
                    <a:pt x="79" y="538"/>
                  </a:lnTo>
                  <a:lnTo>
                    <a:pt x="48" y="576"/>
                  </a:lnTo>
                  <a:lnTo>
                    <a:pt x="25" y="615"/>
                  </a:lnTo>
                  <a:lnTo>
                    <a:pt x="10" y="655"/>
                  </a:lnTo>
                  <a:lnTo>
                    <a:pt x="2" y="696"/>
                  </a:lnTo>
                  <a:lnTo>
                    <a:pt x="0" y="736"/>
                  </a:lnTo>
                  <a:lnTo>
                    <a:pt x="5" y="778"/>
                  </a:lnTo>
                  <a:lnTo>
                    <a:pt x="17" y="819"/>
                  </a:lnTo>
                  <a:lnTo>
                    <a:pt x="34" y="861"/>
                  </a:lnTo>
                  <a:lnTo>
                    <a:pt x="56" y="901"/>
                  </a:lnTo>
                  <a:lnTo>
                    <a:pt x="84" y="941"/>
                  </a:lnTo>
                  <a:lnTo>
                    <a:pt x="117" y="982"/>
                  </a:lnTo>
                  <a:lnTo>
                    <a:pt x="154" y="1021"/>
                  </a:lnTo>
                  <a:lnTo>
                    <a:pt x="194" y="1059"/>
                  </a:lnTo>
                  <a:lnTo>
                    <a:pt x="239" y="1096"/>
                  </a:lnTo>
                  <a:lnTo>
                    <a:pt x="288" y="1130"/>
                  </a:lnTo>
                  <a:lnTo>
                    <a:pt x="339" y="1165"/>
                  </a:lnTo>
                  <a:lnTo>
                    <a:pt x="392" y="1196"/>
                  </a:lnTo>
                  <a:lnTo>
                    <a:pt x="447" y="1227"/>
                  </a:lnTo>
                  <a:lnTo>
                    <a:pt x="505" y="1255"/>
                  </a:lnTo>
                  <a:lnTo>
                    <a:pt x="564" y="1280"/>
                  </a:lnTo>
                  <a:lnTo>
                    <a:pt x="624" y="1304"/>
                  </a:lnTo>
                  <a:lnTo>
                    <a:pt x="685" y="1325"/>
                  </a:lnTo>
                  <a:lnTo>
                    <a:pt x="747" y="1342"/>
                  </a:lnTo>
                  <a:lnTo>
                    <a:pt x="808" y="1357"/>
                  </a:lnTo>
                  <a:lnTo>
                    <a:pt x="869" y="1369"/>
                  </a:lnTo>
                  <a:lnTo>
                    <a:pt x="929" y="1377"/>
                  </a:lnTo>
                  <a:lnTo>
                    <a:pt x="989" y="1382"/>
                  </a:lnTo>
                  <a:lnTo>
                    <a:pt x="1047" y="1383"/>
                  </a:lnTo>
                  <a:lnTo>
                    <a:pt x="1103" y="1380"/>
                  </a:lnTo>
                  <a:lnTo>
                    <a:pt x="1158" y="1374"/>
                  </a:lnTo>
                  <a:lnTo>
                    <a:pt x="1210" y="1362"/>
                  </a:lnTo>
                  <a:lnTo>
                    <a:pt x="1258" y="1346"/>
                  </a:lnTo>
                  <a:lnTo>
                    <a:pt x="5415" y="839"/>
                  </a:lnTo>
                  <a:lnTo>
                    <a:pt x="5416" y="836"/>
                  </a:lnTo>
                  <a:lnTo>
                    <a:pt x="5416" y="829"/>
                  </a:lnTo>
                  <a:lnTo>
                    <a:pt x="5415" y="819"/>
                  </a:lnTo>
                  <a:lnTo>
                    <a:pt x="5412" y="804"/>
                  </a:lnTo>
                  <a:lnTo>
                    <a:pt x="5400" y="765"/>
                  </a:lnTo>
                  <a:lnTo>
                    <a:pt x="5385" y="714"/>
                  </a:lnTo>
                  <a:lnTo>
                    <a:pt x="5366" y="653"/>
                  </a:lnTo>
                  <a:lnTo>
                    <a:pt x="5343" y="585"/>
                  </a:lnTo>
                  <a:lnTo>
                    <a:pt x="5319" y="512"/>
                  </a:lnTo>
                  <a:lnTo>
                    <a:pt x="5295" y="436"/>
                  </a:lnTo>
                  <a:lnTo>
                    <a:pt x="5272" y="360"/>
                  </a:lnTo>
                  <a:lnTo>
                    <a:pt x="5251" y="285"/>
                  </a:lnTo>
                  <a:lnTo>
                    <a:pt x="5242" y="250"/>
                  </a:lnTo>
                  <a:lnTo>
                    <a:pt x="5233" y="215"/>
                  </a:lnTo>
                  <a:lnTo>
                    <a:pt x="5226" y="182"/>
                  </a:lnTo>
                  <a:lnTo>
                    <a:pt x="5219" y="151"/>
                  </a:lnTo>
                  <a:lnTo>
                    <a:pt x="5214" y="122"/>
                  </a:lnTo>
                  <a:lnTo>
                    <a:pt x="5211" y="94"/>
                  </a:lnTo>
                  <a:lnTo>
                    <a:pt x="5209" y="70"/>
                  </a:lnTo>
                  <a:lnTo>
                    <a:pt x="5209" y="49"/>
                  </a:lnTo>
                  <a:lnTo>
                    <a:pt x="5210" y="31"/>
                  </a:lnTo>
                  <a:lnTo>
                    <a:pt x="5214" y="17"/>
                  </a:lnTo>
                  <a:lnTo>
                    <a:pt x="5220" y="5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AA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71" name="Freeform 27">
              <a:extLst>
                <a:ext uri="{FF2B5EF4-FFF2-40B4-BE49-F238E27FC236}">
                  <a16:creationId xmlns:a16="http://schemas.microsoft.com/office/drawing/2014/main" id="{BF2CD5C7-8018-474E-8A6B-0877B52E7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3" y="3272"/>
              <a:ext cx="903" cy="231"/>
            </a:xfrm>
            <a:custGeom>
              <a:avLst/>
              <a:gdLst>
                <a:gd name="T0" fmla="*/ 818 w 5416"/>
                <a:gd name="T1" fmla="*/ 5 h 1383"/>
                <a:gd name="T2" fmla="*/ 711 w 5416"/>
                <a:gd name="T3" fmla="*/ 17 h 1383"/>
                <a:gd name="T4" fmla="*/ 604 w 5416"/>
                <a:gd name="T5" fmla="*/ 28 h 1383"/>
                <a:gd name="T6" fmla="*/ 497 w 5416"/>
                <a:gd name="T7" fmla="*/ 40 h 1383"/>
                <a:gd name="T8" fmla="*/ 389 w 5416"/>
                <a:gd name="T9" fmla="*/ 51 h 1383"/>
                <a:gd name="T10" fmla="*/ 282 w 5416"/>
                <a:gd name="T11" fmla="*/ 63 h 1383"/>
                <a:gd name="T12" fmla="*/ 174 w 5416"/>
                <a:gd name="T13" fmla="*/ 74 h 1383"/>
                <a:gd name="T14" fmla="*/ 67 w 5416"/>
                <a:gd name="T15" fmla="*/ 85 h 1383"/>
                <a:gd name="T16" fmla="*/ 8 w 5416"/>
                <a:gd name="T17" fmla="*/ 96 h 1383"/>
                <a:gd name="T18" fmla="*/ 2 w 5416"/>
                <a:gd name="T19" fmla="*/ 109 h 1383"/>
                <a:gd name="T20" fmla="*/ 0 w 5416"/>
                <a:gd name="T21" fmla="*/ 123 h 1383"/>
                <a:gd name="T22" fmla="*/ 3 w 5416"/>
                <a:gd name="T23" fmla="*/ 137 h 1383"/>
                <a:gd name="T24" fmla="*/ 9 w 5416"/>
                <a:gd name="T25" fmla="*/ 150 h 1383"/>
                <a:gd name="T26" fmla="*/ 20 w 5416"/>
                <a:gd name="T27" fmla="*/ 164 h 1383"/>
                <a:gd name="T28" fmla="*/ 32 w 5416"/>
                <a:gd name="T29" fmla="*/ 177 h 1383"/>
                <a:gd name="T30" fmla="*/ 48 w 5416"/>
                <a:gd name="T31" fmla="*/ 189 h 1383"/>
                <a:gd name="T32" fmla="*/ 65 w 5416"/>
                <a:gd name="T33" fmla="*/ 200 h 1383"/>
                <a:gd name="T34" fmla="*/ 84 w 5416"/>
                <a:gd name="T35" fmla="*/ 210 h 1383"/>
                <a:gd name="T36" fmla="*/ 104 w 5416"/>
                <a:gd name="T37" fmla="*/ 218 h 1383"/>
                <a:gd name="T38" fmla="*/ 125 w 5416"/>
                <a:gd name="T39" fmla="*/ 224 h 1383"/>
                <a:gd name="T40" fmla="*/ 145 w 5416"/>
                <a:gd name="T41" fmla="*/ 229 h 1383"/>
                <a:gd name="T42" fmla="*/ 165 w 5416"/>
                <a:gd name="T43" fmla="*/ 231 h 1383"/>
                <a:gd name="T44" fmla="*/ 184 w 5416"/>
                <a:gd name="T45" fmla="*/ 230 h 1383"/>
                <a:gd name="T46" fmla="*/ 202 w 5416"/>
                <a:gd name="T47" fmla="*/ 227 h 1383"/>
                <a:gd name="T48" fmla="*/ 903 w 5416"/>
                <a:gd name="T49" fmla="*/ 140 h 1383"/>
                <a:gd name="T50" fmla="*/ 903 w 5416"/>
                <a:gd name="T51" fmla="*/ 138 h 1383"/>
                <a:gd name="T52" fmla="*/ 902 w 5416"/>
                <a:gd name="T53" fmla="*/ 134 h 1383"/>
                <a:gd name="T54" fmla="*/ 898 w 5416"/>
                <a:gd name="T55" fmla="*/ 119 h 1383"/>
                <a:gd name="T56" fmla="*/ 891 w 5416"/>
                <a:gd name="T57" fmla="*/ 98 h 1383"/>
                <a:gd name="T58" fmla="*/ 883 w 5416"/>
                <a:gd name="T59" fmla="*/ 73 h 1383"/>
                <a:gd name="T60" fmla="*/ 875 w 5416"/>
                <a:gd name="T61" fmla="*/ 48 h 1383"/>
                <a:gd name="T62" fmla="*/ 872 w 5416"/>
                <a:gd name="T63" fmla="*/ 36 h 1383"/>
                <a:gd name="T64" fmla="*/ 870 w 5416"/>
                <a:gd name="T65" fmla="*/ 25 h 1383"/>
                <a:gd name="T66" fmla="*/ 869 w 5416"/>
                <a:gd name="T67" fmla="*/ 16 h 1383"/>
                <a:gd name="T68" fmla="*/ 868 w 5416"/>
                <a:gd name="T69" fmla="*/ 8 h 1383"/>
                <a:gd name="T70" fmla="*/ 869 w 5416"/>
                <a:gd name="T71" fmla="*/ 3 h 1383"/>
                <a:gd name="T72" fmla="*/ 872 w 5416"/>
                <a:gd name="T73" fmla="*/ 0 h 138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416" h="1383">
                  <a:moveTo>
                    <a:pt x="5228" y="0"/>
                  </a:moveTo>
                  <a:lnTo>
                    <a:pt x="4908" y="32"/>
                  </a:lnTo>
                  <a:lnTo>
                    <a:pt x="4586" y="66"/>
                  </a:lnTo>
                  <a:lnTo>
                    <a:pt x="4265" y="100"/>
                  </a:lnTo>
                  <a:lnTo>
                    <a:pt x="3943" y="134"/>
                  </a:lnTo>
                  <a:lnTo>
                    <a:pt x="3622" y="169"/>
                  </a:lnTo>
                  <a:lnTo>
                    <a:pt x="3301" y="204"/>
                  </a:lnTo>
                  <a:lnTo>
                    <a:pt x="2978" y="238"/>
                  </a:lnTo>
                  <a:lnTo>
                    <a:pt x="2656" y="273"/>
                  </a:lnTo>
                  <a:lnTo>
                    <a:pt x="2334" y="306"/>
                  </a:lnTo>
                  <a:lnTo>
                    <a:pt x="2012" y="341"/>
                  </a:lnTo>
                  <a:lnTo>
                    <a:pt x="1691" y="375"/>
                  </a:lnTo>
                  <a:lnTo>
                    <a:pt x="1368" y="409"/>
                  </a:lnTo>
                  <a:lnTo>
                    <a:pt x="1046" y="441"/>
                  </a:lnTo>
                  <a:lnTo>
                    <a:pt x="724" y="474"/>
                  </a:lnTo>
                  <a:lnTo>
                    <a:pt x="402" y="507"/>
                  </a:lnTo>
                  <a:lnTo>
                    <a:pt x="79" y="538"/>
                  </a:lnTo>
                  <a:lnTo>
                    <a:pt x="48" y="576"/>
                  </a:lnTo>
                  <a:lnTo>
                    <a:pt x="25" y="615"/>
                  </a:lnTo>
                  <a:lnTo>
                    <a:pt x="10" y="655"/>
                  </a:lnTo>
                  <a:lnTo>
                    <a:pt x="2" y="696"/>
                  </a:lnTo>
                  <a:lnTo>
                    <a:pt x="0" y="736"/>
                  </a:lnTo>
                  <a:lnTo>
                    <a:pt x="5" y="778"/>
                  </a:lnTo>
                  <a:lnTo>
                    <a:pt x="17" y="819"/>
                  </a:lnTo>
                  <a:lnTo>
                    <a:pt x="34" y="861"/>
                  </a:lnTo>
                  <a:lnTo>
                    <a:pt x="56" y="901"/>
                  </a:lnTo>
                  <a:lnTo>
                    <a:pt x="84" y="941"/>
                  </a:lnTo>
                  <a:lnTo>
                    <a:pt x="117" y="982"/>
                  </a:lnTo>
                  <a:lnTo>
                    <a:pt x="154" y="1021"/>
                  </a:lnTo>
                  <a:lnTo>
                    <a:pt x="194" y="1059"/>
                  </a:lnTo>
                  <a:lnTo>
                    <a:pt x="239" y="1096"/>
                  </a:lnTo>
                  <a:lnTo>
                    <a:pt x="288" y="1130"/>
                  </a:lnTo>
                  <a:lnTo>
                    <a:pt x="339" y="1165"/>
                  </a:lnTo>
                  <a:lnTo>
                    <a:pt x="392" y="1196"/>
                  </a:lnTo>
                  <a:lnTo>
                    <a:pt x="447" y="1227"/>
                  </a:lnTo>
                  <a:lnTo>
                    <a:pt x="505" y="1255"/>
                  </a:lnTo>
                  <a:lnTo>
                    <a:pt x="564" y="1280"/>
                  </a:lnTo>
                  <a:lnTo>
                    <a:pt x="624" y="1304"/>
                  </a:lnTo>
                  <a:lnTo>
                    <a:pt x="685" y="1325"/>
                  </a:lnTo>
                  <a:lnTo>
                    <a:pt x="747" y="1342"/>
                  </a:lnTo>
                  <a:lnTo>
                    <a:pt x="808" y="1357"/>
                  </a:lnTo>
                  <a:lnTo>
                    <a:pt x="869" y="1369"/>
                  </a:lnTo>
                  <a:lnTo>
                    <a:pt x="929" y="1377"/>
                  </a:lnTo>
                  <a:lnTo>
                    <a:pt x="989" y="1382"/>
                  </a:lnTo>
                  <a:lnTo>
                    <a:pt x="1047" y="1383"/>
                  </a:lnTo>
                  <a:lnTo>
                    <a:pt x="1103" y="1380"/>
                  </a:lnTo>
                  <a:lnTo>
                    <a:pt x="1158" y="1374"/>
                  </a:lnTo>
                  <a:lnTo>
                    <a:pt x="1210" y="1362"/>
                  </a:lnTo>
                  <a:lnTo>
                    <a:pt x="1258" y="1346"/>
                  </a:lnTo>
                  <a:lnTo>
                    <a:pt x="5415" y="839"/>
                  </a:lnTo>
                  <a:lnTo>
                    <a:pt x="5416" y="836"/>
                  </a:lnTo>
                  <a:lnTo>
                    <a:pt x="5416" y="829"/>
                  </a:lnTo>
                  <a:lnTo>
                    <a:pt x="5415" y="819"/>
                  </a:lnTo>
                  <a:lnTo>
                    <a:pt x="5412" y="804"/>
                  </a:lnTo>
                  <a:lnTo>
                    <a:pt x="5400" y="765"/>
                  </a:lnTo>
                  <a:lnTo>
                    <a:pt x="5385" y="714"/>
                  </a:lnTo>
                  <a:lnTo>
                    <a:pt x="5366" y="653"/>
                  </a:lnTo>
                  <a:lnTo>
                    <a:pt x="5343" y="585"/>
                  </a:lnTo>
                  <a:lnTo>
                    <a:pt x="5319" y="512"/>
                  </a:lnTo>
                  <a:lnTo>
                    <a:pt x="5295" y="436"/>
                  </a:lnTo>
                  <a:lnTo>
                    <a:pt x="5272" y="360"/>
                  </a:lnTo>
                  <a:lnTo>
                    <a:pt x="5251" y="285"/>
                  </a:lnTo>
                  <a:lnTo>
                    <a:pt x="5242" y="250"/>
                  </a:lnTo>
                  <a:lnTo>
                    <a:pt x="5233" y="215"/>
                  </a:lnTo>
                  <a:lnTo>
                    <a:pt x="5226" y="182"/>
                  </a:lnTo>
                  <a:lnTo>
                    <a:pt x="5219" y="151"/>
                  </a:lnTo>
                  <a:lnTo>
                    <a:pt x="5214" y="122"/>
                  </a:lnTo>
                  <a:lnTo>
                    <a:pt x="5211" y="94"/>
                  </a:lnTo>
                  <a:lnTo>
                    <a:pt x="5209" y="70"/>
                  </a:lnTo>
                  <a:lnTo>
                    <a:pt x="5209" y="49"/>
                  </a:lnTo>
                  <a:lnTo>
                    <a:pt x="5210" y="31"/>
                  </a:lnTo>
                  <a:lnTo>
                    <a:pt x="5214" y="17"/>
                  </a:lnTo>
                  <a:lnTo>
                    <a:pt x="5220" y="5"/>
                  </a:lnTo>
                  <a:lnTo>
                    <a:pt x="5228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72" name="Freeform 28">
              <a:extLst>
                <a:ext uri="{FF2B5EF4-FFF2-40B4-BE49-F238E27FC236}">
                  <a16:creationId xmlns:a16="http://schemas.microsoft.com/office/drawing/2014/main" id="{FA86ACA9-28D1-49BD-A7CE-561B90DF7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5" y="3039"/>
              <a:ext cx="267" cy="184"/>
            </a:xfrm>
            <a:custGeom>
              <a:avLst/>
              <a:gdLst>
                <a:gd name="T0" fmla="*/ 267 w 1603"/>
                <a:gd name="T1" fmla="*/ 0 h 1102"/>
                <a:gd name="T2" fmla="*/ 248 w 1603"/>
                <a:gd name="T3" fmla="*/ 5 h 1102"/>
                <a:gd name="T4" fmla="*/ 226 w 1603"/>
                <a:gd name="T5" fmla="*/ 10 h 1102"/>
                <a:gd name="T6" fmla="*/ 202 w 1603"/>
                <a:gd name="T7" fmla="*/ 15 h 1102"/>
                <a:gd name="T8" fmla="*/ 177 w 1603"/>
                <a:gd name="T9" fmla="*/ 22 h 1102"/>
                <a:gd name="T10" fmla="*/ 164 w 1603"/>
                <a:gd name="T11" fmla="*/ 25 h 1102"/>
                <a:gd name="T12" fmla="*/ 151 w 1603"/>
                <a:gd name="T13" fmla="*/ 29 h 1102"/>
                <a:gd name="T14" fmla="*/ 138 w 1603"/>
                <a:gd name="T15" fmla="*/ 32 h 1102"/>
                <a:gd name="T16" fmla="*/ 125 w 1603"/>
                <a:gd name="T17" fmla="*/ 36 h 1102"/>
                <a:gd name="T18" fmla="*/ 113 w 1603"/>
                <a:gd name="T19" fmla="*/ 41 h 1102"/>
                <a:gd name="T20" fmla="*/ 100 w 1603"/>
                <a:gd name="T21" fmla="*/ 45 h 1102"/>
                <a:gd name="T22" fmla="*/ 88 w 1603"/>
                <a:gd name="T23" fmla="*/ 50 h 1102"/>
                <a:gd name="T24" fmla="*/ 76 w 1603"/>
                <a:gd name="T25" fmla="*/ 55 h 1102"/>
                <a:gd name="T26" fmla="*/ 65 w 1603"/>
                <a:gd name="T27" fmla="*/ 61 h 1102"/>
                <a:gd name="T28" fmla="*/ 55 w 1603"/>
                <a:gd name="T29" fmla="*/ 66 h 1102"/>
                <a:gd name="T30" fmla="*/ 45 w 1603"/>
                <a:gd name="T31" fmla="*/ 72 h 1102"/>
                <a:gd name="T32" fmla="*/ 36 w 1603"/>
                <a:gd name="T33" fmla="*/ 79 h 1102"/>
                <a:gd name="T34" fmla="*/ 28 w 1603"/>
                <a:gd name="T35" fmla="*/ 85 h 1102"/>
                <a:gd name="T36" fmla="*/ 20 w 1603"/>
                <a:gd name="T37" fmla="*/ 92 h 1102"/>
                <a:gd name="T38" fmla="*/ 14 w 1603"/>
                <a:gd name="T39" fmla="*/ 100 h 1102"/>
                <a:gd name="T40" fmla="*/ 9 w 1603"/>
                <a:gd name="T41" fmla="*/ 107 h 1102"/>
                <a:gd name="T42" fmla="*/ 5 w 1603"/>
                <a:gd name="T43" fmla="*/ 116 h 1102"/>
                <a:gd name="T44" fmla="*/ 2 w 1603"/>
                <a:gd name="T45" fmla="*/ 124 h 1102"/>
                <a:gd name="T46" fmla="*/ 0 w 1603"/>
                <a:gd name="T47" fmla="*/ 133 h 1102"/>
                <a:gd name="T48" fmla="*/ 0 w 1603"/>
                <a:gd name="T49" fmla="*/ 142 h 1102"/>
                <a:gd name="T50" fmla="*/ 1 w 1603"/>
                <a:gd name="T51" fmla="*/ 152 h 1102"/>
                <a:gd name="T52" fmla="*/ 4 w 1603"/>
                <a:gd name="T53" fmla="*/ 162 h 1102"/>
                <a:gd name="T54" fmla="*/ 9 w 1603"/>
                <a:gd name="T55" fmla="*/ 173 h 1102"/>
                <a:gd name="T56" fmla="*/ 15 w 1603"/>
                <a:gd name="T57" fmla="*/ 184 h 110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603" h="1102">
                  <a:moveTo>
                    <a:pt x="1603" y="0"/>
                  </a:moveTo>
                  <a:lnTo>
                    <a:pt x="1486" y="28"/>
                  </a:lnTo>
                  <a:lnTo>
                    <a:pt x="1355" y="58"/>
                  </a:lnTo>
                  <a:lnTo>
                    <a:pt x="1212" y="91"/>
                  </a:lnTo>
                  <a:lnTo>
                    <a:pt x="1060" y="129"/>
                  </a:lnTo>
                  <a:lnTo>
                    <a:pt x="983" y="149"/>
                  </a:lnTo>
                  <a:lnTo>
                    <a:pt x="906" y="171"/>
                  </a:lnTo>
                  <a:lnTo>
                    <a:pt x="829" y="194"/>
                  </a:lnTo>
                  <a:lnTo>
                    <a:pt x="751" y="218"/>
                  </a:lnTo>
                  <a:lnTo>
                    <a:pt x="676" y="244"/>
                  </a:lnTo>
                  <a:lnTo>
                    <a:pt x="601" y="271"/>
                  </a:lnTo>
                  <a:lnTo>
                    <a:pt x="530" y="301"/>
                  </a:lnTo>
                  <a:lnTo>
                    <a:pt x="459" y="331"/>
                  </a:lnTo>
                  <a:lnTo>
                    <a:pt x="393" y="363"/>
                  </a:lnTo>
                  <a:lnTo>
                    <a:pt x="330" y="398"/>
                  </a:lnTo>
                  <a:lnTo>
                    <a:pt x="270" y="434"/>
                  </a:lnTo>
                  <a:lnTo>
                    <a:pt x="216" y="472"/>
                  </a:lnTo>
                  <a:lnTo>
                    <a:pt x="166" y="511"/>
                  </a:lnTo>
                  <a:lnTo>
                    <a:pt x="123" y="553"/>
                  </a:lnTo>
                  <a:lnTo>
                    <a:pt x="85" y="597"/>
                  </a:lnTo>
                  <a:lnTo>
                    <a:pt x="52" y="643"/>
                  </a:lnTo>
                  <a:lnTo>
                    <a:pt x="28" y="692"/>
                  </a:lnTo>
                  <a:lnTo>
                    <a:pt x="11" y="742"/>
                  </a:lnTo>
                  <a:lnTo>
                    <a:pt x="2" y="797"/>
                  </a:lnTo>
                  <a:lnTo>
                    <a:pt x="0" y="852"/>
                  </a:lnTo>
                  <a:lnTo>
                    <a:pt x="8" y="911"/>
                  </a:lnTo>
                  <a:lnTo>
                    <a:pt x="27" y="972"/>
                  </a:lnTo>
                  <a:lnTo>
                    <a:pt x="53" y="1035"/>
                  </a:lnTo>
                  <a:lnTo>
                    <a:pt x="92" y="1102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73" name="Freeform 29">
              <a:extLst>
                <a:ext uri="{FF2B5EF4-FFF2-40B4-BE49-F238E27FC236}">
                  <a16:creationId xmlns:a16="http://schemas.microsoft.com/office/drawing/2014/main" id="{97CC1786-E62A-43A7-A7C1-3AC5E99F3C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" y="3044"/>
              <a:ext cx="305" cy="86"/>
            </a:xfrm>
            <a:custGeom>
              <a:avLst/>
              <a:gdLst>
                <a:gd name="T0" fmla="*/ 305 w 1828"/>
                <a:gd name="T1" fmla="*/ 86 h 519"/>
                <a:gd name="T2" fmla="*/ 301 w 1828"/>
                <a:gd name="T3" fmla="*/ 84 h 519"/>
                <a:gd name="T4" fmla="*/ 297 w 1828"/>
                <a:gd name="T5" fmla="*/ 81 h 519"/>
                <a:gd name="T6" fmla="*/ 291 w 1828"/>
                <a:gd name="T7" fmla="*/ 79 h 519"/>
                <a:gd name="T8" fmla="*/ 285 w 1828"/>
                <a:gd name="T9" fmla="*/ 76 h 519"/>
                <a:gd name="T10" fmla="*/ 278 w 1828"/>
                <a:gd name="T11" fmla="*/ 73 h 519"/>
                <a:gd name="T12" fmla="*/ 270 w 1828"/>
                <a:gd name="T13" fmla="*/ 70 h 519"/>
                <a:gd name="T14" fmla="*/ 262 w 1828"/>
                <a:gd name="T15" fmla="*/ 67 h 519"/>
                <a:gd name="T16" fmla="*/ 253 w 1828"/>
                <a:gd name="T17" fmla="*/ 64 h 519"/>
                <a:gd name="T18" fmla="*/ 234 w 1828"/>
                <a:gd name="T19" fmla="*/ 58 h 519"/>
                <a:gd name="T20" fmla="*/ 214 w 1828"/>
                <a:gd name="T21" fmla="*/ 52 h 519"/>
                <a:gd name="T22" fmla="*/ 192 w 1828"/>
                <a:gd name="T23" fmla="*/ 45 h 519"/>
                <a:gd name="T24" fmla="*/ 169 w 1828"/>
                <a:gd name="T25" fmla="*/ 39 h 519"/>
                <a:gd name="T26" fmla="*/ 146 w 1828"/>
                <a:gd name="T27" fmla="*/ 32 h 519"/>
                <a:gd name="T28" fmla="*/ 122 w 1828"/>
                <a:gd name="T29" fmla="*/ 26 h 519"/>
                <a:gd name="T30" fmla="*/ 99 w 1828"/>
                <a:gd name="T31" fmla="*/ 21 h 519"/>
                <a:gd name="T32" fmla="*/ 76 w 1828"/>
                <a:gd name="T33" fmla="*/ 15 h 519"/>
                <a:gd name="T34" fmla="*/ 55 w 1828"/>
                <a:gd name="T35" fmla="*/ 10 h 519"/>
                <a:gd name="T36" fmla="*/ 35 w 1828"/>
                <a:gd name="T37" fmla="*/ 6 h 519"/>
                <a:gd name="T38" fmla="*/ 25 w 1828"/>
                <a:gd name="T39" fmla="*/ 4 h 519"/>
                <a:gd name="T40" fmla="*/ 16 w 1828"/>
                <a:gd name="T41" fmla="*/ 3 h 519"/>
                <a:gd name="T42" fmla="*/ 8 w 1828"/>
                <a:gd name="T43" fmla="*/ 1 h 519"/>
                <a:gd name="T44" fmla="*/ 0 w 1828"/>
                <a:gd name="T45" fmla="*/ 0 h 51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828" h="519">
                  <a:moveTo>
                    <a:pt x="1828" y="519"/>
                  </a:moveTo>
                  <a:lnTo>
                    <a:pt x="1805" y="505"/>
                  </a:lnTo>
                  <a:lnTo>
                    <a:pt x="1778" y="490"/>
                  </a:lnTo>
                  <a:lnTo>
                    <a:pt x="1744" y="475"/>
                  </a:lnTo>
                  <a:lnTo>
                    <a:pt x="1707" y="459"/>
                  </a:lnTo>
                  <a:lnTo>
                    <a:pt x="1666" y="442"/>
                  </a:lnTo>
                  <a:lnTo>
                    <a:pt x="1620" y="424"/>
                  </a:lnTo>
                  <a:lnTo>
                    <a:pt x="1571" y="406"/>
                  </a:lnTo>
                  <a:lnTo>
                    <a:pt x="1518" y="388"/>
                  </a:lnTo>
                  <a:lnTo>
                    <a:pt x="1405" y="351"/>
                  </a:lnTo>
                  <a:lnTo>
                    <a:pt x="1280" y="311"/>
                  </a:lnTo>
                  <a:lnTo>
                    <a:pt x="1150" y="272"/>
                  </a:lnTo>
                  <a:lnTo>
                    <a:pt x="1013" y="233"/>
                  </a:lnTo>
                  <a:lnTo>
                    <a:pt x="873" y="195"/>
                  </a:lnTo>
                  <a:lnTo>
                    <a:pt x="733" y="159"/>
                  </a:lnTo>
                  <a:lnTo>
                    <a:pt x="593" y="125"/>
                  </a:lnTo>
                  <a:lnTo>
                    <a:pt x="458" y="92"/>
                  </a:lnTo>
                  <a:lnTo>
                    <a:pt x="329" y="62"/>
                  </a:lnTo>
                  <a:lnTo>
                    <a:pt x="208" y="38"/>
                  </a:lnTo>
                  <a:lnTo>
                    <a:pt x="151" y="27"/>
                  </a:lnTo>
                  <a:lnTo>
                    <a:pt x="98" y="16"/>
                  </a:lnTo>
                  <a:lnTo>
                    <a:pt x="47" y="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5900" name="Group 30">
            <a:extLst>
              <a:ext uri="{FF2B5EF4-FFF2-40B4-BE49-F238E27FC236}">
                <a16:creationId xmlns:a16="http://schemas.microsoft.com/office/drawing/2014/main" id="{CFE5873C-2BB0-44DA-A87C-599CDC38A09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19588" y="3429000"/>
            <a:ext cx="2879725" cy="2632075"/>
            <a:chOff x="3288" y="2160"/>
            <a:chExt cx="1814" cy="1658"/>
          </a:xfrm>
        </p:grpSpPr>
        <p:sp>
          <p:nvSpPr>
            <p:cNvPr id="165901" name="AutoShape 31">
              <a:extLst>
                <a:ext uri="{FF2B5EF4-FFF2-40B4-BE49-F238E27FC236}">
                  <a16:creationId xmlns:a16="http://schemas.microsoft.com/office/drawing/2014/main" id="{0A90ACBF-9ADA-4394-9669-CDF6F72B2FA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288" y="2160"/>
              <a:ext cx="1814" cy="1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02" name="Freeform 32">
              <a:extLst>
                <a:ext uri="{FF2B5EF4-FFF2-40B4-BE49-F238E27FC236}">
                  <a16:creationId xmlns:a16="http://schemas.microsoft.com/office/drawing/2014/main" id="{C83EDB1F-25BD-468E-9631-711E8CD55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1" y="2542"/>
              <a:ext cx="97" cy="168"/>
            </a:xfrm>
            <a:custGeom>
              <a:avLst/>
              <a:gdLst>
                <a:gd name="T0" fmla="*/ 85 w 875"/>
                <a:gd name="T1" fmla="*/ 2 h 1508"/>
                <a:gd name="T2" fmla="*/ 77 w 875"/>
                <a:gd name="T3" fmla="*/ 8 h 1508"/>
                <a:gd name="T4" fmla="*/ 71 w 875"/>
                <a:gd name="T5" fmla="*/ 15 h 1508"/>
                <a:gd name="T6" fmla="*/ 64 w 875"/>
                <a:gd name="T7" fmla="*/ 23 h 1508"/>
                <a:gd name="T8" fmla="*/ 58 w 875"/>
                <a:gd name="T9" fmla="*/ 32 h 1508"/>
                <a:gd name="T10" fmla="*/ 53 w 875"/>
                <a:gd name="T11" fmla="*/ 41 h 1508"/>
                <a:gd name="T12" fmla="*/ 48 w 875"/>
                <a:gd name="T13" fmla="*/ 51 h 1508"/>
                <a:gd name="T14" fmla="*/ 45 w 875"/>
                <a:gd name="T15" fmla="*/ 62 h 1508"/>
                <a:gd name="T16" fmla="*/ 44 w 875"/>
                <a:gd name="T17" fmla="*/ 73 h 1508"/>
                <a:gd name="T18" fmla="*/ 43 w 875"/>
                <a:gd name="T19" fmla="*/ 85 h 1508"/>
                <a:gd name="T20" fmla="*/ 45 w 875"/>
                <a:gd name="T21" fmla="*/ 97 h 1508"/>
                <a:gd name="T22" fmla="*/ 49 w 875"/>
                <a:gd name="T23" fmla="*/ 109 h 1508"/>
                <a:gd name="T24" fmla="*/ 55 w 875"/>
                <a:gd name="T25" fmla="*/ 121 h 1508"/>
                <a:gd name="T26" fmla="*/ 64 w 875"/>
                <a:gd name="T27" fmla="*/ 133 h 1508"/>
                <a:gd name="T28" fmla="*/ 75 w 875"/>
                <a:gd name="T29" fmla="*/ 146 h 1508"/>
                <a:gd name="T30" fmla="*/ 89 w 875"/>
                <a:gd name="T31" fmla="*/ 158 h 1508"/>
                <a:gd name="T32" fmla="*/ 93 w 875"/>
                <a:gd name="T33" fmla="*/ 166 h 1508"/>
                <a:gd name="T34" fmla="*/ 83 w 875"/>
                <a:gd name="T35" fmla="*/ 168 h 1508"/>
                <a:gd name="T36" fmla="*/ 72 w 875"/>
                <a:gd name="T37" fmla="*/ 166 h 1508"/>
                <a:gd name="T38" fmla="*/ 60 w 875"/>
                <a:gd name="T39" fmla="*/ 161 h 1508"/>
                <a:gd name="T40" fmla="*/ 47 w 875"/>
                <a:gd name="T41" fmla="*/ 153 h 1508"/>
                <a:gd name="T42" fmla="*/ 34 w 875"/>
                <a:gd name="T43" fmla="*/ 142 h 1508"/>
                <a:gd name="T44" fmla="*/ 23 w 875"/>
                <a:gd name="T45" fmla="*/ 130 h 1508"/>
                <a:gd name="T46" fmla="*/ 13 w 875"/>
                <a:gd name="T47" fmla="*/ 116 h 1508"/>
                <a:gd name="T48" fmla="*/ 6 w 875"/>
                <a:gd name="T49" fmla="*/ 101 h 1508"/>
                <a:gd name="T50" fmla="*/ 1 w 875"/>
                <a:gd name="T51" fmla="*/ 86 h 1508"/>
                <a:gd name="T52" fmla="*/ 0 w 875"/>
                <a:gd name="T53" fmla="*/ 70 h 1508"/>
                <a:gd name="T54" fmla="*/ 3 w 875"/>
                <a:gd name="T55" fmla="*/ 55 h 1508"/>
                <a:gd name="T56" fmla="*/ 11 w 875"/>
                <a:gd name="T57" fmla="*/ 40 h 1508"/>
                <a:gd name="T58" fmla="*/ 25 w 875"/>
                <a:gd name="T59" fmla="*/ 26 h 1508"/>
                <a:gd name="T60" fmla="*/ 45 w 875"/>
                <a:gd name="T61" fmla="*/ 14 h 1508"/>
                <a:gd name="T62" fmla="*/ 72 w 875"/>
                <a:gd name="T63" fmla="*/ 4 h 150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875" h="1508">
                  <a:moveTo>
                    <a:pt x="794" y="0"/>
                  </a:moveTo>
                  <a:lnTo>
                    <a:pt x="763" y="22"/>
                  </a:lnTo>
                  <a:lnTo>
                    <a:pt x="732" y="47"/>
                  </a:lnTo>
                  <a:lnTo>
                    <a:pt x="699" y="74"/>
                  </a:lnTo>
                  <a:lnTo>
                    <a:pt x="668" y="103"/>
                  </a:lnTo>
                  <a:lnTo>
                    <a:pt x="637" y="135"/>
                  </a:lnTo>
                  <a:lnTo>
                    <a:pt x="607" y="169"/>
                  </a:lnTo>
                  <a:lnTo>
                    <a:pt x="577" y="205"/>
                  </a:lnTo>
                  <a:lnTo>
                    <a:pt x="550" y="244"/>
                  </a:lnTo>
                  <a:lnTo>
                    <a:pt x="523" y="283"/>
                  </a:lnTo>
                  <a:lnTo>
                    <a:pt x="498" y="324"/>
                  </a:lnTo>
                  <a:lnTo>
                    <a:pt x="475" y="368"/>
                  </a:lnTo>
                  <a:lnTo>
                    <a:pt x="455" y="413"/>
                  </a:lnTo>
                  <a:lnTo>
                    <a:pt x="437" y="459"/>
                  </a:lnTo>
                  <a:lnTo>
                    <a:pt x="421" y="506"/>
                  </a:lnTo>
                  <a:lnTo>
                    <a:pt x="408" y="555"/>
                  </a:lnTo>
                  <a:lnTo>
                    <a:pt x="399" y="605"/>
                  </a:lnTo>
                  <a:lnTo>
                    <a:pt x="393" y="656"/>
                  </a:lnTo>
                  <a:lnTo>
                    <a:pt x="391" y="708"/>
                  </a:lnTo>
                  <a:lnTo>
                    <a:pt x="392" y="760"/>
                  </a:lnTo>
                  <a:lnTo>
                    <a:pt x="398" y="814"/>
                  </a:lnTo>
                  <a:lnTo>
                    <a:pt x="407" y="868"/>
                  </a:lnTo>
                  <a:lnTo>
                    <a:pt x="422" y="922"/>
                  </a:lnTo>
                  <a:lnTo>
                    <a:pt x="442" y="977"/>
                  </a:lnTo>
                  <a:lnTo>
                    <a:pt x="466" y="1032"/>
                  </a:lnTo>
                  <a:lnTo>
                    <a:pt x="496" y="1087"/>
                  </a:lnTo>
                  <a:lnTo>
                    <a:pt x="532" y="1142"/>
                  </a:lnTo>
                  <a:lnTo>
                    <a:pt x="573" y="1198"/>
                  </a:lnTo>
                  <a:lnTo>
                    <a:pt x="620" y="1254"/>
                  </a:lnTo>
                  <a:lnTo>
                    <a:pt x="674" y="1309"/>
                  </a:lnTo>
                  <a:lnTo>
                    <a:pt x="735" y="1363"/>
                  </a:lnTo>
                  <a:lnTo>
                    <a:pt x="802" y="1418"/>
                  </a:lnTo>
                  <a:lnTo>
                    <a:pt x="875" y="1471"/>
                  </a:lnTo>
                  <a:lnTo>
                    <a:pt x="840" y="1492"/>
                  </a:lnTo>
                  <a:lnTo>
                    <a:pt x="798" y="1504"/>
                  </a:lnTo>
                  <a:lnTo>
                    <a:pt x="752" y="1508"/>
                  </a:lnTo>
                  <a:lnTo>
                    <a:pt x="702" y="1502"/>
                  </a:lnTo>
                  <a:lnTo>
                    <a:pt x="649" y="1490"/>
                  </a:lnTo>
                  <a:lnTo>
                    <a:pt x="594" y="1470"/>
                  </a:lnTo>
                  <a:lnTo>
                    <a:pt x="537" y="1443"/>
                  </a:lnTo>
                  <a:lnTo>
                    <a:pt x="480" y="1411"/>
                  </a:lnTo>
                  <a:lnTo>
                    <a:pt x="422" y="1372"/>
                  </a:lnTo>
                  <a:lnTo>
                    <a:pt x="365" y="1327"/>
                  </a:lnTo>
                  <a:lnTo>
                    <a:pt x="310" y="1279"/>
                  </a:lnTo>
                  <a:lnTo>
                    <a:pt x="257" y="1225"/>
                  </a:lnTo>
                  <a:lnTo>
                    <a:pt x="207" y="1168"/>
                  </a:lnTo>
                  <a:lnTo>
                    <a:pt x="160" y="1108"/>
                  </a:lnTo>
                  <a:lnTo>
                    <a:pt x="118" y="1044"/>
                  </a:lnTo>
                  <a:lnTo>
                    <a:pt x="82" y="979"/>
                  </a:lnTo>
                  <a:lnTo>
                    <a:pt x="50" y="911"/>
                  </a:lnTo>
                  <a:lnTo>
                    <a:pt x="25" y="842"/>
                  </a:lnTo>
                  <a:lnTo>
                    <a:pt x="9" y="772"/>
                  </a:lnTo>
                  <a:lnTo>
                    <a:pt x="0" y="702"/>
                  </a:lnTo>
                  <a:lnTo>
                    <a:pt x="0" y="631"/>
                  </a:lnTo>
                  <a:lnTo>
                    <a:pt x="9" y="562"/>
                  </a:lnTo>
                  <a:lnTo>
                    <a:pt x="29" y="494"/>
                  </a:lnTo>
                  <a:lnTo>
                    <a:pt x="60" y="426"/>
                  </a:lnTo>
                  <a:lnTo>
                    <a:pt x="102" y="361"/>
                  </a:lnTo>
                  <a:lnTo>
                    <a:pt x="158" y="298"/>
                  </a:lnTo>
                  <a:lnTo>
                    <a:pt x="226" y="237"/>
                  </a:lnTo>
                  <a:lnTo>
                    <a:pt x="309" y="181"/>
                  </a:lnTo>
                  <a:lnTo>
                    <a:pt x="406" y="128"/>
                  </a:lnTo>
                  <a:lnTo>
                    <a:pt x="519" y="80"/>
                  </a:lnTo>
                  <a:lnTo>
                    <a:pt x="648" y="38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rgbClr val="DCC4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03" name="Freeform 33">
              <a:extLst>
                <a:ext uri="{FF2B5EF4-FFF2-40B4-BE49-F238E27FC236}">
                  <a16:creationId xmlns:a16="http://schemas.microsoft.com/office/drawing/2014/main" id="{40B6E959-AE5D-4268-995E-2DBDC15FC1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1" y="2542"/>
              <a:ext cx="97" cy="168"/>
            </a:xfrm>
            <a:custGeom>
              <a:avLst/>
              <a:gdLst>
                <a:gd name="T0" fmla="*/ 85 w 875"/>
                <a:gd name="T1" fmla="*/ 2 h 1508"/>
                <a:gd name="T2" fmla="*/ 77 w 875"/>
                <a:gd name="T3" fmla="*/ 8 h 1508"/>
                <a:gd name="T4" fmla="*/ 71 w 875"/>
                <a:gd name="T5" fmla="*/ 15 h 1508"/>
                <a:gd name="T6" fmla="*/ 64 w 875"/>
                <a:gd name="T7" fmla="*/ 23 h 1508"/>
                <a:gd name="T8" fmla="*/ 58 w 875"/>
                <a:gd name="T9" fmla="*/ 32 h 1508"/>
                <a:gd name="T10" fmla="*/ 53 w 875"/>
                <a:gd name="T11" fmla="*/ 41 h 1508"/>
                <a:gd name="T12" fmla="*/ 48 w 875"/>
                <a:gd name="T13" fmla="*/ 51 h 1508"/>
                <a:gd name="T14" fmla="*/ 45 w 875"/>
                <a:gd name="T15" fmla="*/ 62 h 1508"/>
                <a:gd name="T16" fmla="*/ 44 w 875"/>
                <a:gd name="T17" fmla="*/ 73 h 1508"/>
                <a:gd name="T18" fmla="*/ 43 w 875"/>
                <a:gd name="T19" fmla="*/ 85 h 1508"/>
                <a:gd name="T20" fmla="*/ 45 w 875"/>
                <a:gd name="T21" fmla="*/ 97 h 1508"/>
                <a:gd name="T22" fmla="*/ 49 w 875"/>
                <a:gd name="T23" fmla="*/ 109 h 1508"/>
                <a:gd name="T24" fmla="*/ 55 w 875"/>
                <a:gd name="T25" fmla="*/ 121 h 1508"/>
                <a:gd name="T26" fmla="*/ 64 w 875"/>
                <a:gd name="T27" fmla="*/ 133 h 1508"/>
                <a:gd name="T28" fmla="*/ 75 w 875"/>
                <a:gd name="T29" fmla="*/ 146 h 1508"/>
                <a:gd name="T30" fmla="*/ 89 w 875"/>
                <a:gd name="T31" fmla="*/ 158 h 1508"/>
                <a:gd name="T32" fmla="*/ 93 w 875"/>
                <a:gd name="T33" fmla="*/ 166 h 1508"/>
                <a:gd name="T34" fmla="*/ 83 w 875"/>
                <a:gd name="T35" fmla="*/ 168 h 1508"/>
                <a:gd name="T36" fmla="*/ 72 w 875"/>
                <a:gd name="T37" fmla="*/ 166 h 1508"/>
                <a:gd name="T38" fmla="*/ 60 w 875"/>
                <a:gd name="T39" fmla="*/ 161 h 1508"/>
                <a:gd name="T40" fmla="*/ 47 w 875"/>
                <a:gd name="T41" fmla="*/ 153 h 1508"/>
                <a:gd name="T42" fmla="*/ 34 w 875"/>
                <a:gd name="T43" fmla="*/ 142 h 1508"/>
                <a:gd name="T44" fmla="*/ 23 w 875"/>
                <a:gd name="T45" fmla="*/ 130 h 1508"/>
                <a:gd name="T46" fmla="*/ 13 w 875"/>
                <a:gd name="T47" fmla="*/ 116 h 1508"/>
                <a:gd name="T48" fmla="*/ 6 w 875"/>
                <a:gd name="T49" fmla="*/ 101 h 1508"/>
                <a:gd name="T50" fmla="*/ 1 w 875"/>
                <a:gd name="T51" fmla="*/ 86 h 1508"/>
                <a:gd name="T52" fmla="*/ 0 w 875"/>
                <a:gd name="T53" fmla="*/ 70 h 1508"/>
                <a:gd name="T54" fmla="*/ 3 w 875"/>
                <a:gd name="T55" fmla="*/ 55 h 1508"/>
                <a:gd name="T56" fmla="*/ 11 w 875"/>
                <a:gd name="T57" fmla="*/ 40 h 1508"/>
                <a:gd name="T58" fmla="*/ 25 w 875"/>
                <a:gd name="T59" fmla="*/ 26 h 1508"/>
                <a:gd name="T60" fmla="*/ 45 w 875"/>
                <a:gd name="T61" fmla="*/ 14 h 1508"/>
                <a:gd name="T62" fmla="*/ 72 w 875"/>
                <a:gd name="T63" fmla="*/ 4 h 150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875" h="1508">
                  <a:moveTo>
                    <a:pt x="794" y="0"/>
                  </a:moveTo>
                  <a:lnTo>
                    <a:pt x="763" y="22"/>
                  </a:lnTo>
                  <a:lnTo>
                    <a:pt x="732" y="47"/>
                  </a:lnTo>
                  <a:lnTo>
                    <a:pt x="699" y="74"/>
                  </a:lnTo>
                  <a:lnTo>
                    <a:pt x="668" y="103"/>
                  </a:lnTo>
                  <a:lnTo>
                    <a:pt x="637" y="135"/>
                  </a:lnTo>
                  <a:lnTo>
                    <a:pt x="607" y="169"/>
                  </a:lnTo>
                  <a:lnTo>
                    <a:pt x="577" y="205"/>
                  </a:lnTo>
                  <a:lnTo>
                    <a:pt x="550" y="244"/>
                  </a:lnTo>
                  <a:lnTo>
                    <a:pt x="523" y="283"/>
                  </a:lnTo>
                  <a:lnTo>
                    <a:pt x="498" y="324"/>
                  </a:lnTo>
                  <a:lnTo>
                    <a:pt x="475" y="368"/>
                  </a:lnTo>
                  <a:lnTo>
                    <a:pt x="455" y="413"/>
                  </a:lnTo>
                  <a:lnTo>
                    <a:pt x="437" y="459"/>
                  </a:lnTo>
                  <a:lnTo>
                    <a:pt x="421" y="506"/>
                  </a:lnTo>
                  <a:lnTo>
                    <a:pt x="408" y="555"/>
                  </a:lnTo>
                  <a:lnTo>
                    <a:pt x="399" y="605"/>
                  </a:lnTo>
                  <a:lnTo>
                    <a:pt x="393" y="656"/>
                  </a:lnTo>
                  <a:lnTo>
                    <a:pt x="391" y="708"/>
                  </a:lnTo>
                  <a:lnTo>
                    <a:pt x="392" y="760"/>
                  </a:lnTo>
                  <a:lnTo>
                    <a:pt x="398" y="814"/>
                  </a:lnTo>
                  <a:lnTo>
                    <a:pt x="407" y="868"/>
                  </a:lnTo>
                  <a:lnTo>
                    <a:pt x="422" y="922"/>
                  </a:lnTo>
                  <a:lnTo>
                    <a:pt x="442" y="977"/>
                  </a:lnTo>
                  <a:lnTo>
                    <a:pt x="466" y="1032"/>
                  </a:lnTo>
                  <a:lnTo>
                    <a:pt x="496" y="1087"/>
                  </a:lnTo>
                  <a:lnTo>
                    <a:pt x="532" y="1142"/>
                  </a:lnTo>
                  <a:lnTo>
                    <a:pt x="573" y="1198"/>
                  </a:lnTo>
                  <a:lnTo>
                    <a:pt x="620" y="1254"/>
                  </a:lnTo>
                  <a:lnTo>
                    <a:pt x="674" y="1309"/>
                  </a:lnTo>
                  <a:lnTo>
                    <a:pt x="735" y="1363"/>
                  </a:lnTo>
                  <a:lnTo>
                    <a:pt x="802" y="1418"/>
                  </a:lnTo>
                  <a:lnTo>
                    <a:pt x="875" y="1471"/>
                  </a:lnTo>
                  <a:lnTo>
                    <a:pt x="840" y="1492"/>
                  </a:lnTo>
                  <a:lnTo>
                    <a:pt x="798" y="1504"/>
                  </a:lnTo>
                  <a:lnTo>
                    <a:pt x="752" y="1508"/>
                  </a:lnTo>
                  <a:lnTo>
                    <a:pt x="702" y="1502"/>
                  </a:lnTo>
                  <a:lnTo>
                    <a:pt x="649" y="1490"/>
                  </a:lnTo>
                  <a:lnTo>
                    <a:pt x="594" y="1470"/>
                  </a:lnTo>
                  <a:lnTo>
                    <a:pt x="537" y="1443"/>
                  </a:lnTo>
                  <a:lnTo>
                    <a:pt x="480" y="1411"/>
                  </a:lnTo>
                  <a:lnTo>
                    <a:pt x="422" y="1372"/>
                  </a:lnTo>
                  <a:lnTo>
                    <a:pt x="365" y="1327"/>
                  </a:lnTo>
                  <a:lnTo>
                    <a:pt x="310" y="1279"/>
                  </a:lnTo>
                  <a:lnTo>
                    <a:pt x="257" y="1225"/>
                  </a:lnTo>
                  <a:lnTo>
                    <a:pt x="207" y="1168"/>
                  </a:lnTo>
                  <a:lnTo>
                    <a:pt x="160" y="1108"/>
                  </a:lnTo>
                  <a:lnTo>
                    <a:pt x="118" y="1044"/>
                  </a:lnTo>
                  <a:lnTo>
                    <a:pt x="82" y="979"/>
                  </a:lnTo>
                  <a:lnTo>
                    <a:pt x="50" y="911"/>
                  </a:lnTo>
                  <a:lnTo>
                    <a:pt x="25" y="842"/>
                  </a:lnTo>
                  <a:lnTo>
                    <a:pt x="9" y="772"/>
                  </a:lnTo>
                  <a:lnTo>
                    <a:pt x="0" y="702"/>
                  </a:lnTo>
                  <a:lnTo>
                    <a:pt x="0" y="631"/>
                  </a:lnTo>
                  <a:lnTo>
                    <a:pt x="9" y="562"/>
                  </a:lnTo>
                  <a:lnTo>
                    <a:pt x="29" y="494"/>
                  </a:lnTo>
                  <a:lnTo>
                    <a:pt x="60" y="426"/>
                  </a:lnTo>
                  <a:lnTo>
                    <a:pt x="102" y="361"/>
                  </a:lnTo>
                  <a:lnTo>
                    <a:pt x="158" y="298"/>
                  </a:lnTo>
                  <a:lnTo>
                    <a:pt x="226" y="237"/>
                  </a:lnTo>
                  <a:lnTo>
                    <a:pt x="309" y="181"/>
                  </a:lnTo>
                  <a:lnTo>
                    <a:pt x="406" y="128"/>
                  </a:lnTo>
                  <a:lnTo>
                    <a:pt x="519" y="80"/>
                  </a:lnTo>
                  <a:lnTo>
                    <a:pt x="648" y="38"/>
                  </a:lnTo>
                  <a:lnTo>
                    <a:pt x="794" y="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04" name="Freeform 34">
              <a:extLst>
                <a:ext uri="{FF2B5EF4-FFF2-40B4-BE49-F238E27FC236}">
                  <a16:creationId xmlns:a16="http://schemas.microsoft.com/office/drawing/2014/main" id="{B067F318-1631-4BF2-9EF9-5E6B746F4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0" y="3102"/>
              <a:ext cx="1621" cy="525"/>
            </a:xfrm>
            <a:custGeom>
              <a:avLst/>
              <a:gdLst>
                <a:gd name="T0" fmla="*/ 0 w 14585"/>
                <a:gd name="T1" fmla="*/ 212 h 4727"/>
                <a:gd name="T2" fmla="*/ 1 w 14585"/>
                <a:gd name="T3" fmla="*/ 230 h 4727"/>
                <a:gd name="T4" fmla="*/ 9 w 14585"/>
                <a:gd name="T5" fmla="*/ 261 h 4727"/>
                <a:gd name="T6" fmla="*/ 25 w 14585"/>
                <a:gd name="T7" fmla="*/ 291 h 4727"/>
                <a:gd name="T8" fmla="*/ 49 w 14585"/>
                <a:gd name="T9" fmla="*/ 321 h 4727"/>
                <a:gd name="T10" fmla="*/ 80 w 14585"/>
                <a:gd name="T11" fmla="*/ 349 h 4727"/>
                <a:gd name="T12" fmla="*/ 117 w 14585"/>
                <a:gd name="T13" fmla="*/ 375 h 4727"/>
                <a:gd name="T14" fmla="*/ 161 w 14585"/>
                <a:gd name="T15" fmla="*/ 400 h 4727"/>
                <a:gd name="T16" fmla="*/ 210 w 14585"/>
                <a:gd name="T17" fmla="*/ 423 h 4727"/>
                <a:gd name="T18" fmla="*/ 265 w 14585"/>
                <a:gd name="T19" fmla="*/ 444 h 4727"/>
                <a:gd name="T20" fmla="*/ 325 w 14585"/>
                <a:gd name="T21" fmla="*/ 463 h 4727"/>
                <a:gd name="T22" fmla="*/ 390 w 14585"/>
                <a:gd name="T23" fmla="*/ 480 h 4727"/>
                <a:gd name="T24" fmla="*/ 459 w 14585"/>
                <a:gd name="T25" fmla="*/ 494 h 4727"/>
                <a:gd name="T26" fmla="*/ 532 w 14585"/>
                <a:gd name="T27" fmla="*/ 506 h 4727"/>
                <a:gd name="T28" fmla="*/ 608 w 14585"/>
                <a:gd name="T29" fmla="*/ 515 h 4727"/>
                <a:gd name="T30" fmla="*/ 687 w 14585"/>
                <a:gd name="T31" fmla="*/ 521 h 4727"/>
                <a:gd name="T32" fmla="*/ 769 w 14585"/>
                <a:gd name="T33" fmla="*/ 525 h 4727"/>
                <a:gd name="T34" fmla="*/ 852 w 14585"/>
                <a:gd name="T35" fmla="*/ 525 h 4727"/>
                <a:gd name="T36" fmla="*/ 934 w 14585"/>
                <a:gd name="T37" fmla="*/ 521 h 4727"/>
                <a:gd name="T38" fmla="*/ 1013 w 14585"/>
                <a:gd name="T39" fmla="*/ 515 h 4727"/>
                <a:gd name="T40" fmla="*/ 1089 w 14585"/>
                <a:gd name="T41" fmla="*/ 506 h 4727"/>
                <a:gd name="T42" fmla="*/ 1162 w 14585"/>
                <a:gd name="T43" fmla="*/ 494 h 4727"/>
                <a:gd name="T44" fmla="*/ 1231 w 14585"/>
                <a:gd name="T45" fmla="*/ 480 h 4727"/>
                <a:gd name="T46" fmla="*/ 1295 w 14585"/>
                <a:gd name="T47" fmla="*/ 463 h 4727"/>
                <a:gd name="T48" fmla="*/ 1355 w 14585"/>
                <a:gd name="T49" fmla="*/ 444 h 4727"/>
                <a:gd name="T50" fmla="*/ 1410 w 14585"/>
                <a:gd name="T51" fmla="*/ 423 h 4727"/>
                <a:gd name="T52" fmla="*/ 1460 w 14585"/>
                <a:gd name="T53" fmla="*/ 400 h 4727"/>
                <a:gd name="T54" fmla="*/ 1503 w 14585"/>
                <a:gd name="T55" fmla="*/ 375 h 4727"/>
                <a:gd name="T56" fmla="*/ 1541 w 14585"/>
                <a:gd name="T57" fmla="*/ 349 h 4727"/>
                <a:gd name="T58" fmla="*/ 1572 w 14585"/>
                <a:gd name="T59" fmla="*/ 321 h 4727"/>
                <a:gd name="T60" fmla="*/ 1595 w 14585"/>
                <a:gd name="T61" fmla="*/ 291 h 4727"/>
                <a:gd name="T62" fmla="*/ 1611 w 14585"/>
                <a:gd name="T63" fmla="*/ 261 h 4727"/>
                <a:gd name="T64" fmla="*/ 1620 w 14585"/>
                <a:gd name="T65" fmla="*/ 230 h 4727"/>
                <a:gd name="T66" fmla="*/ 1621 w 14585"/>
                <a:gd name="T67" fmla="*/ 12 h 4727"/>
                <a:gd name="T68" fmla="*/ 0 w 14585"/>
                <a:gd name="T69" fmla="*/ 210 h 472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4585" h="4727">
                  <a:moveTo>
                    <a:pt x="0" y="1893"/>
                  </a:moveTo>
                  <a:lnTo>
                    <a:pt x="0" y="1908"/>
                  </a:lnTo>
                  <a:lnTo>
                    <a:pt x="0" y="1923"/>
                  </a:lnTo>
                  <a:lnTo>
                    <a:pt x="9" y="2067"/>
                  </a:lnTo>
                  <a:lnTo>
                    <a:pt x="37" y="2210"/>
                  </a:lnTo>
                  <a:lnTo>
                    <a:pt x="83" y="2349"/>
                  </a:lnTo>
                  <a:lnTo>
                    <a:pt x="147" y="2488"/>
                  </a:lnTo>
                  <a:lnTo>
                    <a:pt x="229" y="2624"/>
                  </a:lnTo>
                  <a:lnTo>
                    <a:pt x="327" y="2756"/>
                  </a:lnTo>
                  <a:lnTo>
                    <a:pt x="441" y="2887"/>
                  </a:lnTo>
                  <a:lnTo>
                    <a:pt x="572" y="3013"/>
                  </a:lnTo>
                  <a:lnTo>
                    <a:pt x="718" y="3138"/>
                  </a:lnTo>
                  <a:lnTo>
                    <a:pt x="879" y="3259"/>
                  </a:lnTo>
                  <a:lnTo>
                    <a:pt x="1055" y="3377"/>
                  </a:lnTo>
                  <a:lnTo>
                    <a:pt x="1244" y="3490"/>
                  </a:lnTo>
                  <a:lnTo>
                    <a:pt x="1447" y="3600"/>
                  </a:lnTo>
                  <a:lnTo>
                    <a:pt x="1664" y="3706"/>
                  </a:lnTo>
                  <a:lnTo>
                    <a:pt x="1893" y="3808"/>
                  </a:lnTo>
                  <a:lnTo>
                    <a:pt x="2135" y="3905"/>
                  </a:lnTo>
                  <a:lnTo>
                    <a:pt x="2388" y="3998"/>
                  </a:lnTo>
                  <a:lnTo>
                    <a:pt x="2653" y="4087"/>
                  </a:lnTo>
                  <a:lnTo>
                    <a:pt x="2928" y="4170"/>
                  </a:lnTo>
                  <a:lnTo>
                    <a:pt x="3214" y="4248"/>
                  </a:lnTo>
                  <a:lnTo>
                    <a:pt x="3510" y="4321"/>
                  </a:lnTo>
                  <a:lnTo>
                    <a:pt x="3815" y="4389"/>
                  </a:lnTo>
                  <a:lnTo>
                    <a:pt x="4130" y="4451"/>
                  </a:lnTo>
                  <a:lnTo>
                    <a:pt x="4452" y="4507"/>
                  </a:lnTo>
                  <a:lnTo>
                    <a:pt x="4784" y="4557"/>
                  </a:lnTo>
                  <a:lnTo>
                    <a:pt x="5123" y="4601"/>
                  </a:lnTo>
                  <a:lnTo>
                    <a:pt x="5469" y="4638"/>
                  </a:lnTo>
                  <a:lnTo>
                    <a:pt x="5821" y="4670"/>
                  </a:lnTo>
                  <a:lnTo>
                    <a:pt x="6180" y="4695"/>
                  </a:lnTo>
                  <a:lnTo>
                    <a:pt x="6545" y="4713"/>
                  </a:lnTo>
                  <a:lnTo>
                    <a:pt x="6916" y="4723"/>
                  </a:lnTo>
                  <a:lnTo>
                    <a:pt x="7291" y="4727"/>
                  </a:lnTo>
                  <a:lnTo>
                    <a:pt x="7666" y="4723"/>
                  </a:lnTo>
                  <a:lnTo>
                    <a:pt x="8036" y="4713"/>
                  </a:lnTo>
                  <a:lnTo>
                    <a:pt x="8401" y="4695"/>
                  </a:lnTo>
                  <a:lnTo>
                    <a:pt x="8760" y="4670"/>
                  </a:lnTo>
                  <a:lnTo>
                    <a:pt x="9114" y="4638"/>
                  </a:lnTo>
                  <a:lnTo>
                    <a:pt x="9459" y="4601"/>
                  </a:lnTo>
                  <a:lnTo>
                    <a:pt x="9798" y="4557"/>
                  </a:lnTo>
                  <a:lnTo>
                    <a:pt x="10129" y="4507"/>
                  </a:lnTo>
                  <a:lnTo>
                    <a:pt x="10452" y="4451"/>
                  </a:lnTo>
                  <a:lnTo>
                    <a:pt x="10767" y="4389"/>
                  </a:lnTo>
                  <a:lnTo>
                    <a:pt x="11072" y="4321"/>
                  </a:lnTo>
                  <a:lnTo>
                    <a:pt x="11368" y="4248"/>
                  </a:lnTo>
                  <a:lnTo>
                    <a:pt x="11653" y="4170"/>
                  </a:lnTo>
                  <a:lnTo>
                    <a:pt x="11929" y="4087"/>
                  </a:lnTo>
                  <a:lnTo>
                    <a:pt x="12194" y="3998"/>
                  </a:lnTo>
                  <a:lnTo>
                    <a:pt x="12447" y="3905"/>
                  </a:lnTo>
                  <a:lnTo>
                    <a:pt x="12688" y="3808"/>
                  </a:lnTo>
                  <a:lnTo>
                    <a:pt x="12917" y="3706"/>
                  </a:lnTo>
                  <a:lnTo>
                    <a:pt x="13134" y="3600"/>
                  </a:lnTo>
                  <a:lnTo>
                    <a:pt x="13337" y="3490"/>
                  </a:lnTo>
                  <a:lnTo>
                    <a:pt x="13527" y="3377"/>
                  </a:lnTo>
                  <a:lnTo>
                    <a:pt x="13702" y="3259"/>
                  </a:lnTo>
                  <a:lnTo>
                    <a:pt x="13863" y="3138"/>
                  </a:lnTo>
                  <a:lnTo>
                    <a:pt x="14009" y="3013"/>
                  </a:lnTo>
                  <a:lnTo>
                    <a:pt x="14140" y="2887"/>
                  </a:lnTo>
                  <a:lnTo>
                    <a:pt x="14254" y="2756"/>
                  </a:lnTo>
                  <a:lnTo>
                    <a:pt x="14353" y="2624"/>
                  </a:lnTo>
                  <a:lnTo>
                    <a:pt x="14435" y="2488"/>
                  </a:lnTo>
                  <a:lnTo>
                    <a:pt x="14498" y="2349"/>
                  </a:lnTo>
                  <a:lnTo>
                    <a:pt x="14545" y="2210"/>
                  </a:lnTo>
                  <a:lnTo>
                    <a:pt x="14573" y="2067"/>
                  </a:lnTo>
                  <a:lnTo>
                    <a:pt x="14583" y="1923"/>
                  </a:lnTo>
                  <a:lnTo>
                    <a:pt x="14585" y="111"/>
                  </a:lnTo>
                  <a:lnTo>
                    <a:pt x="29" y="0"/>
                  </a:lnTo>
                  <a:lnTo>
                    <a:pt x="0" y="1893"/>
                  </a:lnTo>
                  <a:close/>
                </a:path>
              </a:pathLst>
            </a:custGeom>
            <a:solidFill>
              <a:srgbClr val="B59E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05" name="Freeform 35">
              <a:extLst>
                <a:ext uri="{FF2B5EF4-FFF2-40B4-BE49-F238E27FC236}">
                  <a16:creationId xmlns:a16="http://schemas.microsoft.com/office/drawing/2014/main" id="{6F97385F-0C80-4AD1-A3F4-49C448D78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0" y="3102"/>
              <a:ext cx="1621" cy="525"/>
            </a:xfrm>
            <a:custGeom>
              <a:avLst/>
              <a:gdLst>
                <a:gd name="T0" fmla="*/ 0 w 14585"/>
                <a:gd name="T1" fmla="*/ 212 h 4727"/>
                <a:gd name="T2" fmla="*/ 1 w 14585"/>
                <a:gd name="T3" fmla="*/ 230 h 4727"/>
                <a:gd name="T4" fmla="*/ 9 w 14585"/>
                <a:gd name="T5" fmla="*/ 261 h 4727"/>
                <a:gd name="T6" fmla="*/ 25 w 14585"/>
                <a:gd name="T7" fmla="*/ 291 h 4727"/>
                <a:gd name="T8" fmla="*/ 49 w 14585"/>
                <a:gd name="T9" fmla="*/ 321 h 4727"/>
                <a:gd name="T10" fmla="*/ 80 w 14585"/>
                <a:gd name="T11" fmla="*/ 349 h 4727"/>
                <a:gd name="T12" fmla="*/ 117 w 14585"/>
                <a:gd name="T13" fmla="*/ 375 h 4727"/>
                <a:gd name="T14" fmla="*/ 161 w 14585"/>
                <a:gd name="T15" fmla="*/ 400 h 4727"/>
                <a:gd name="T16" fmla="*/ 210 w 14585"/>
                <a:gd name="T17" fmla="*/ 423 h 4727"/>
                <a:gd name="T18" fmla="*/ 265 w 14585"/>
                <a:gd name="T19" fmla="*/ 444 h 4727"/>
                <a:gd name="T20" fmla="*/ 325 w 14585"/>
                <a:gd name="T21" fmla="*/ 463 h 4727"/>
                <a:gd name="T22" fmla="*/ 390 w 14585"/>
                <a:gd name="T23" fmla="*/ 480 h 4727"/>
                <a:gd name="T24" fmla="*/ 459 w 14585"/>
                <a:gd name="T25" fmla="*/ 494 h 4727"/>
                <a:gd name="T26" fmla="*/ 532 w 14585"/>
                <a:gd name="T27" fmla="*/ 506 h 4727"/>
                <a:gd name="T28" fmla="*/ 608 w 14585"/>
                <a:gd name="T29" fmla="*/ 515 h 4727"/>
                <a:gd name="T30" fmla="*/ 687 w 14585"/>
                <a:gd name="T31" fmla="*/ 521 h 4727"/>
                <a:gd name="T32" fmla="*/ 769 w 14585"/>
                <a:gd name="T33" fmla="*/ 525 h 4727"/>
                <a:gd name="T34" fmla="*/ 852 w 14585"/>
                <a:gd name="T35" fmla="*/ 525 h 4727"/>
                <a:gd name="T36" fmla="*/ 934 w 14585"/>
                <a:gd name="T37" fmla="*/ 521 h 4727"/>
                <a:gd name="T38" fmla="*/ 1013 w 14585"/>
                <a:gd name="T39" fmla="*/ 515 h 4727"/>
                <a:gd name="T40" fmla="*/ 1089 w 14585"/>
                <a:gd name="T41" fmla="*/ 506 h 4727"/>
                <a:gd name="T42" fmla="*/ 1162 w 14585"/>
                <a:gd name="T43" fmla="*/ 494 h 4727"/>
                <a:gd name="T44" fmla="*/ 1231 w 14585"/>
                <a:gd name="T45" fmla="*/ 480 h 4727"/>
                <a:gd name="T46" fmla="*/ 1295 w 14585"/>
                <a:gd name="T47" fmla="*/ 463 h 4727"/>
                <a:gd name="T48" fmla="*/ 1355 w 14585"/>
                <a:gd name="T49" fmla="*/ 444 h 4727"/>
                <a:gd name="T50" fmla="*/ 1410 w 14585"/>
                <a:gd name="T51" fmla="*/ 423 h 4727"/>
                <a:gd name="T52" fmla="*/ 1460 w 14585"/>
                <a:gd name="T53" fmla="*/ 400 h 4727"/>
                <a:gd name="T54" fmla="*/ 1503 w 14585"/>
                <a:gd name="T55" fmla="*/ 375 h 4727"/>
                <a:gd name="T56" fmla="*/ 1541 w 14585"/>
                <a:gd name="T57" fmla="*/ 349 h 4727"/>
                <a:gd name="T58" fmla="*/ 1572 w 14585"/>
                <a:gd name="T59" fmla="*/ 321 h 4727"/>
                <a:gd name="T60" fmla="*/ 1595 w 14585"/>
                <a:gd name="T61" fmla="*/ 291 h 4727"/>
                <a:gd name="T62" fmla="*/ 1611 w 14585"/>
                <a:gd name="T63" fmla="*/ 261 h 4727"/>
                <a:gd name="T64" fmla="*/ 1620 w 14585"/>
                <a:gd name="T65" fmla="*/ 230 h 4727"/>
                <a:gd name="T66" fmla="*/ 1621 w 14585"/>
                <a:gd name="T67" fmla="*/ 12 h 4727"/>
                <a:gd name="T68" fmla="*/ 0 w 14585"/>
                <a:gd name="T69" fmla="*/ 210 h 472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4585" h="4727">
                  <a:moveTo>
                    <a:pt x="0" y="1893"/>
                  </a:moveTo>
                  <a:lnTo>
                    <a:pt x="0" y="1908"/>
                  </a:lnTo>
                  <a:lnTo>
                    <a:pt x="0" y="1923"/>
                  </a:lnTo>
                  <a:lnTo>
                    <a:pt x="9" y="2067"/>
                  </a:lnTo>
                  <a:lnTo>
                    <a:pt x="37" y="2210"/>
                  </a:lnTo>
                  <a:lnTo>
                    <a:pt x="83" y="2349"/>
                  </a:lnTo>
                  <a:lnTo>
                    <a:pt x="147" y="2488"/>
                  </a:lnTo>
                  <a:lnTo>
                    <a:pt x="229" y="2624"/>
                  </a:lnTo>
                  <a:lnTo>
                    <a:pt x="327" y="2756"/>
                  </a:lnTo>
                  <a:lnTo>
                    <a:pt x="441" y="2887"/>
                  </a:lnTo>
                  <a:lnTo>
                    <a:pt x="572" y="3013"/>
                  </a:lnTo>
                  <a:lnTo>
                    <a:pt x="718" y="3138"/>
                  </a:lnTo>
                  <a:lnTo>
                    <a:pt x="879" y="3259"/>
                  </a:lnTo>
                  <a:lnTo>
                    <a:pt x="1055" y="3377"/>
                  </a:lnTo>
                  <a:lnTo>
                    <a:pt x="1244" y="3490"/>
                  </a:lnTo>
                  <a:lnTo>
                    <a:pt x="1447" y="3600"/>
                  </a:lnTo>
                  <a:lnTo>
                    <a:pt x="1664" y="3706"/>
                  </a:lnTo>
                  <a:lnTo>
                    <a:pt x="1893" y="3808"/>
                  </a:lnTo>
                  <a:lnTo>
                    <a:pt x="2135" y="3905"/>
                  </a:lnTo>
                  <a:lnTo>
                    <a:pt x="2388" y="3998"/>
                  </a:lnTo>
                  <a:lnTo>
                    <a:pt x="2653" y="4087"/>
                  </a:lnTo>
                  <a:lnTo>
                    <a:pt x="2928" y="4170"/>
                  </a:lnTo>
                  <a:lnTo>
                    <a:pt x="3214" y="4248"/>
                  </a:lnTo>
                  <a:lnTo>
                    <a:pt x="3510" y="4321"/>
                  </a:lnTo>
                  <a:lnTo>
                    <a:pt x="3815" y="4389"/>
                  </a:lnTo>
                  <a:lnTo>
                    <a:pt x="4130" y="4451"/>
                  </a:lnTo>
                  <a:lnTo>
                    <a:pt x="4452" y="4507"/>
                  </a:lnTo>
                  <a:lnTo>
                    <a:pt x="4784" y="4557"/>
                  </a:lnTo>
                  <a:lnTo>
                    <a:pt x="5123" y="4601"/>
                  </a:lnTo>
                  <a:lnTo>
                    <a:pt x="5469" y="4638"/>
                  </a:lnTo>
                  <a:lnTo>
                    <a:pt x="5821" y="4670"/>
                  </a:lnTo>
                  <a:lnTo>
                    <a:pt x="6180" y="4695"/>
                  </a:lnTo>
                  <a:lnTo>
                    <a:pt x="6545" y="4713"/>
                  </a:lnTo>
                  <a:lnTo>
                    <a:pt x="6916" y="4723"/>
                  </a:lnTo>
                  <a:lnTo>
                    <a:pt x="7291" y="4727"/>
                  </a:lnTo>
                  <a:lnTo>
                    <a:pt x="7666" y="4723"/>
                  </a:lnTo>
                  <a:lnTo>
                    <a:pt x="8036" y="4713"/>
                  </a:lnTo>
                  <a:lnTo>
                    <a:pt x="8401" y="4695"/>
                  </a:lnTo>
                  <a:lnTo>
                    <a:pt x="8760" y="4670"/>
                  </a:lnTo>
                  <a:lnTo>
                    <a:pt x="9114" y="4638"/>
                  </a:lnTo>
                  <a:lnTo>
                    <a:pt x="9459" y="4601"/>
                  </a:lnTo>
                  <a:lnTo>
                    <a:pt x="9798" y="4557"/>
                  </a:lnTo>
                  <a:lnTo>
                    <a:pt x="10129" y="4507"/>
                  </a:lnTo>
                  <a:lnTo>
                    <a:pt x="10452" y="4451"/>
                  </a:lnTo>
                  <a:lnTo>
                    <a:pt x="10767" y="4389"/>
                  </a:lnTo>
                  <a:lnTo>
                    <a:pt x="11072" y="4321"/>
                  </a:lnTo>
                  <a:lnTo>
                    <a:pt x="11368" y="4248"/>
                  </a:lnTo>
                  <a:lnTo>
                    <a:pt x="11653" y="4170"/>
                  </a:lnTo>
                  <a:lnTo>
                    <a:pt x="11929" y="4087"/>
                  </a:lnTo>
                  <a:lnTo>
                    <a:pt x="12194" y="3998"/>
                  </a:lnTo>
                  <a:lnTo>
                    <a:pt x="12447" y="3905"/>
                  </a:lnTo>
                  <a:lnTo>
                    <a:pt x="12688" y="3808"/>
                  </a:lnTo>
                  <a:lnTo>
                    <a:pt x="12917" y="3706"/>
                  </a:lnTo>
                  <a:lnTo>
                    <a:pt x="13134" y="3600"/>
                  </a:lnTo>
                  <a:lnTo>
                    <a:pt x="13337" y="3490"/>
                  </a:lnTo>
                  <a:lnTo>
                    <a:pt x="13527" y="3377"/>
                  </a:lnTo>
                  <a:lnTo>
                    <a:pt x="13702" y="3259"/>
                  </a:lnTo>
                  <a:lnTo>
                    <a:pt x="13863" y="3138"/>
                  </a:lnTo>
                  <a:lnTo>
                    <a:pt x="14009" y="3013"/>
                  </a:lnTo>
                  <a:lnTo>
                    <a:pt x="14140" y="2887"/>
                  </a:lnTo>
                  <a:lnTo>
                    <a:pt x="14254" y="2756"/>
                  </a:lnTo>
                  <a:lnTo>
                    <a:pt x="14353" y="2624"/>
                  </a:lnTo>
                  <a:lnTo>
                    <a:pt x="14435" y="2488"/>
                  </a:lnTo>
                  <a:lnTo>
                    <a:pt x="14498" y="2349"/>
                  </a:lnTo>
                  <a:lnTo>
                    <a:pt x="14545" y="2210"/>
                  </a:lnTo>
                  <a:lnTo>
                    <a:pt x="14573" y="2067"/>
                  </a:lnTo>
                  <a:lnTo>
                    <a:pt x="14583" y="1923"/>
                  </a:lnTo>
                  <a:lnTo>
                    <a:pt x="14585" y="111"/>
                  </a:lnTo>
                  <a:lnTo>
                    <a:pt x="29" y="0"/>
                  </a:lnTo>
                  <a:lnTo>
                    <a:pt x="0" y="1893"/>
                  </a:lnTo>
                  <a:close/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06" name="Freeform 36">
              <a:extLst>
                <a:ext uri="{FF2B5EF4-FFF2-40B4-BE49-F238E27FC236}">
                  <a16:creationId xmlns:a16="http://schemas.microsoft.com/office/drawing/2014/main" id="{A738A9BE-F60A-4829-9A95-579C004EA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2" y="2810"/>
              <a:ext cx="1620" cy="623"/>
            </a:xfrm>
            <a:custGeom>
              <a:avLst/>
              <a:gdLst>
                <a:gd name="T0" fmla="*/ 1616 w 14583"/>
                <a:gd name="T1" fmla="*/ 343 h 5605"/>
                <a:gd name="T2" fmla="*/ 1594 w 14583"/>
                <a:gd name="T3" fmla="*/ 389 h 5605"/>
                <a:gd name="T4" fmla="*/ 1556 w 14583"/>
                <a:gd name="T5" fmla="*/ 433 h 5605"/>
                <a:gd name="T6" fmla="*/ 1503 w 14583"/>
                <a:gd name="T7" fmla="*/ 473 h 5605"/>
                <a:gd name="T8" fmla="*/ 1435 w 14583"/>
                <a:gd name="T9" fmla="*/ 510 h 5605"/>
                <a:gd name="T10" fmla="*/ 1355 w 14583"/>
                <a:gd name="T11" fmla="*/ 542 h 5605"/>
                <a:gd name="T12" fmla="*/ 1263 w 14583"/>
                <a:gd name="T13" fmla="*/ 570 h 5605"/>
                <a:gd name="T14" fmla="*/ 1161 w 14583"/>
                <a:gd name="T15" fmla="*/ 592 h 5605"/>
                <a:gd name="T16" fmla="*/ 1051 w 14583"/>
                <a:gd name="T17" fmla="*/ 609 h 5605"/>
                <a:gd name="T18" fmla="*/ 933 w 14583"/>
                <a:gd name="T19" fmla="*/ 619 h 5605"/>
                <a:gd name="T20" fmla="*/ 810 w 14583"/>
                <a:gd name="T21" fmla="*/ 623 h 5605"/>
                <a:gd name="T22" fmla="*/ 687 w 14583"/>
                <a:gd name="T23" fmla="*/ 619 h 5605"/>
                <a:gd name="T24" fmla="*/ 569 w 14583"/>
                <a:gd name="T25" fmla="*/ 609 h 5605"/>
                <a:gd name="T26" fmla="*/ 459 w 14583"/>
                <a:gd name="T27" fmla="*/ 592 h 5605"/>
                <a:gd name="T28" fmla="*/ 357 w 14583"/>
                <a:gd name="T29" fmla="*/ 569 h 5605"/>
                <a:gd name="T30" fmla="*/ 265 w 14583"/>
                <a:gd name="T31" fmla="*/ 541 h 5605"/>
                <a:gd name="T32" fmla="*/ 185 w 14583"/>
                <a:gd name="T33" fmla="*/ 509 h 5605"/>
                <a:gd name="T34" fmla="*/ 117 w 14583"/>
                <a:gd name="T35" fmla="*/ 472 h 5605"/>
                <a:gd name="T36" fmla="*/ 64 w 14583"/>
                <a:gd name="T37" fmla="*/ 431 h 5605"/>
                <a:gd name="T38" fmla="*/ 25 w 14583"/>
                <a:gd name="T39" fmla="*/ 388 h 5605"/>
                <a:gd name="T40" fmla="*/ 4 w 14583"/>
                <a:gd name="T41" fmla="*/ 342 h 5605"/>
                <a:gd name="T42" fmla="*/ 1 w 14583"/>
                <a:gd name="T43" fmla="*/ 294 h 5605"/>
                <a:gd name="T44" fmla="*/ 18 w 14583"/>
                <a:gd name="T45" fmla="*/ 248 h 5605"/>
                <a:gd name="T46" fmla="*/ 51 w 14583"/>
                <a:gd name="T47" fmla="*/ 204 h 5605"/>
                <a:gd name="T48" fmla="*/ 100 w 14583"/>
                <a:gd name="T49" fmla="*/ 163 h 5605"/>
                <a:gd name="T50" fmla="*/ 164 w 14583"/>
                <a:gd name="T51" fmla="*/ 125 h 5605"/>
                <a:gd name="T52" fmla="*/ 240 w 14583"/>
                <a:gd name="T53" fmla="*/ 91 h 5605"/>
                <a:gd name="T54" fmla="*/ 328 w 14583"/>
                <a:gd name="T55" fmla="*/ 62 h 5605"/>
                <a:gd name="T56" fmla="*/ 426 w 14583"/>
                <a:gd name="T57" fmla="*/ 38 h 5605"/>
                <a:gd name="T58" fmla="*/ 533 w 14583"/>
                <a:gd name="T59" fmla="*/ 19 h 5605"/>
                <a:gd name="T60" fmla="*/ 648 w 14583"/>
                <a:gd name="T61" fmla="*/ 6 h 5605"/>
                <a:gd name="T62" fmla="*/ 769 w 14583"/>
                <a:gd name="T63" fmla="*/ 0 h 5605"/>
                <a:gd name="T64" fmla="*/ 893 w 14583"/>
                <a:gd name="T65" fmla="*/ 2 h 5605"/>
                <a:gd name="T66" fmla="*/ 1012 w 14583"/>
                <a:gd name="T67" fmla="*/ 10 h 5605"/>
                <a:gd name="T68" fmla="*/ 1125 w 14583"/>
                <a:gd name="T69" fmla="*/ 25 h 5605"/>
                <a:gd name="T70" fmla="*/ 1230 w 14583"/>
                <a:gd name="T71" fmla="*/ 45 h 5605"/>
                <a:gd name="T72" fmla="*/ 1325 w 14583"/>
                <a:gd name="T73" fmla="*/ 71 h 5605"/>
                <a:gd name="T74" fmla="*/ 1409 w 14583"/>
                <a:gd name="T75" fmla="*/ 102 h 5605"/>
                <a:gd name="T76" fmla="*/ 1482 w 14583"/>
                <a:gd name="T77" fmla="*/ 137 h 5605"/>
                <a:gd name="T78" fmla="*/ 1540 w 14583"/>
                <a:gd name="T79" fmla="*/ 177 h 5605"/>
                <a:gd name="T80" fmla="*/ 1584 w 14583"/>
                <a:gd name="T81" fmla="*/ 219 h 5605"/>
                <a:gd name="T82" fmla="*/ 1611 w 14583"/>
                <a:gd name="T83" fmla="*/ 264 h 5605"/>
                <a:gd name="T84" fmla="*/ 1620 w 14583"/>
                <a:gd name="T85" fmla="*/ 312 h 560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4583" h="5605">
                  <a:moveTo>
                    <a:pt x="14583" y="2803"/>
                  </a:moveTo>
                  <a:lnTo>
                    <a:pt x="14573" y="2946"/>
                  </a:lnTo>
                  <a:lnTo>
                    <a:pt x="14545" y="3089"/>
                  </a:lnTo>
                  <a:lnTo>
                    <a:pt x="14498" y="3229"/>
                  </a:lnTo>
                  <a:lnTo>
                    <a:pt x="14435" y="3368"/>
                  </a:lnTo>
                  <a:lnTo>
                    <a:pt x="14353" y="3502"/>
                  </a:lnTo>
                  <a:lnTo>
                    <a:pt x="14255" y="3636"/>
                  </a:lnTo>
                  <a:lnTo>
                    <a:pt x="14140" y="3766"/>
                  </a:lnTo>
                  <a:lnTo>
                    <a:pt x="14010" y="3893"/>
                  </a:lnTo>
                  <a:lnTo>
                    <a:pt x="13864" y="4017"/>
                  </a:lnTo>
                  <a:lnTo>
                    <a:pt x="13702" y="4138"/>
                  </a:lnTo>
                  <a:lnTo>
                    <a:pt x="13527" y="4255"/>
                  </a:lnTo>
                  <a:lnTo>
                    <a:pt x="13337" y="4369"/>
                  </a:lnTo>
                  <a:lnTo>
                    <a:pt x="13134" y="4479"/>
                  </a:lnTo>
                  <a:lnTo>
                    <a:pt x="12918" y="4585"/>
                  </a:lnTo>
                  <a:lnTo>
                    <a:pt x="12688" y="4687"/>
                  </a:lnTo>
                  <a:lnTo>
                    <a:pt x="12447" y="4784"/>
                  </a:lnTo>
                  <a:lnTo>
                    <a:pt x="12194" y="4876"/>
                  </a:lnTo>
                  <a:lnTo>
                    <a:pt x="11929" y="4964"/>
                  </a:lnTo>
                  <a:lnTo>
                    <a:pt x="11653" y="5048"/>
                  </a:lnTo>
                  <a:lnTo>
                    <a:pt x="11368" y="5126"/>
                  </a:lnTo>
                  <a:lnTo>
                    <a:pt x="11072" y="5199"/>
                  </a:lnTo>
                  <a:lnTo>
                    <a:pt x="10767" y="5266"/>
                  </a:lnTo>
                  <a:lnTo>
                    <a:pt x="10453" y="5328"/>
                  </a:lnTo>
                  <a:lnTo>
                    <a:pt x="10129" y="5384"/>
                  </a:lnTo>
                  <a:lnTo>
                    <a:pt x="9798" y="5434"/>
                  </a:lnTo>
                  <a:lnTo>
                    <a:pt x="9460" y="5478"/>
                  </a:lnTo>
                  <a:lnTo>
                    <a:pt x="9114" y="5516"/>
                  </a:lnTo>
                  <a:lnTo>
                    <a:pt x="8761" y="5548"/>
                  </a:lnTo>
                  <a:lnTo>
                    <a:pt x="8402" y="5572"/>
                  </a:lnTo>
                  <a:lnTo>
                    <a:pt x="8036" y="5589"/>
                  </a:lnTo>
                  <a:lnTo>
                    <a:pt x="7667" y="5601"/>
                  </a:lnTo>
                  <a:lnTo>
                    <a:pt x="7291" y="5605"/>
                  </a:lnTo>
                  <a:lnTo>
                    <a:pt x="6916" y="5601"/>
                  </a:lnTo>
                  <a:lnTo>
                    <a:pt x="6545" y="5589"/>
                  </a:lnTo>
                  <a:lnTo>
                    <a:pt x="6180" y="5572"/>
                  </a:lnTo>
                  <a:lnTo>
                    <a:pt x="5822" y="5547"/>
                  </a:lnTo>
                  <a:lnTo>
                    <a:pt x="5469" y="5515"/>
                  </a:lnTo>
                  <a:lnTo>
                    <a:pt x="5123" y="5477"/>
                  </a:lnTo>
                  <a:lnTo>
                    <a:pt x="4784" y="5432"/>
                  </a:lnTo>
                  <a:lnTo>
                    <a:pt x="4453" y="5382"/>
                  </a:lnTo>
                  <a:lnTo>
                    <a:pt x="4130" y="5325"/>
                  </a:lnTo>
                  <a:lnTo>
                    <a:pt x="3816" y="5263"/>
                  </a:lnTo>
                  <a:lnTo>
                    <a:pt x="3510" y="5195"/>
                  </a:lnTo>
                  <a:lnTo>
                    <a:pt x="3214" y="5121"/>
                  </a:lnTo>
                  <a:lnTo>
                    <a:pt x="2928" y="5043"/>
                  </a:lnTo>
                  <a:lnTo>
                    <a:pt x="2653" y="4959"/>
                  </a:lnTo>
                  <a:lnTo>
                    <a:pt x="2388" y="4870"/>
                  </a:lnTo>
                  <a:lnTo>
                    <a:pt x="2135" y="4776"/>
                  </a:lnTo>
                  <a:lnTo>
                    <a:pt x="1894" y="4678"/>
                  </a:lnTo>
                  <a:lnTo>
                    <a:pt x="1665" y="4576"/>
                  </a:lnTo>
                  <a:lnTo>
                    <a:pt x="1448" y="4469"/>
                  </a:lnTo>
                  <a:lnTo>
                    <a:pt x="1245" y="4359"/>
                  </a:lnTo>
                  <a:lnTo>
                    <a:pt x="1055" y="4245"/>
                  </a:lnTo>
                  <a:lnTo>
                    <a:pt x="879" y="4127"/>
                  </a:lnTo>
                  <a:lnTo>
                    <a:pt x="718" y="4005"/>
                  </a:lnTo>
                  <a:lnTo>
                    <a:pt x="572" y="3881"/>
                  </a:lnTo>
                  <a:lnTo>
                    <a:pt x="442" y="3753"/>
                  </a:lnTo>
                  <a:lnTo>
                    <a:pt x="327" y="3623"/>
                  </a:lnTo>
                  <a:lnTo>
                    <a:pt x="229" y="3489"/>
                  </a:lnTo>
                  <a:lnTo>
                    <a:pt x="148" y="3353"/>
                  </a:lnTo>
                  <a:lnTo>
                    <a:pt x="83" y="3215"/>
                  </a:lnTo>
                  <a:lnTo>
                    <a:pt x="38" y="3074"/>
                  </a:lnTo>
                  <a:lnTo>
                    <a:pt x="9" y="2932"/>
                  </a:lnTo>
                  <a:lnTo>
                    <a:pt x="0" y="2787"/>
                  </a:lnTo>
                  <a:lnTo>
                    <a:pt x="13" y="2644"/>
                  </a:lnTo>
                  <a:lnTo>
                    <a:pt x="44" y="2504"/>
                  </a:lnTo>
                  <a:lnTo>
                    <a:pt x="94" y="2365"/>
                  </a:lnTo>
                  <a:lnTo>
                    <a:pt x="160" y="2228"/>
                  </a:lnTo>
                  <a:lnTo>
                    <a:pt x="244" y="2094"/>
                  </a:lnTo>
                  <a:lnTo>
                    <a:pt x="345" y="1961"/>
                  </a:lnTo>
                  <a:lnTo>
                    <a:pt x="461" y="1831"/>
                  </a:lnTo>
                  <a:lnTo>
                    <a:pt x="593" y="1705"/>
                  </a:lnTo>
                  <a:lnTo>
                    <a:pt x="740" y="1582"/>
                  </a:lnTo>
                  <a:lnTo>
                    <a:pt x="902" y="1462"/>
                  </a:lnTo>
                  <a:lnTo>
                    <a:pt x="1078" y="1345"/>
                  </a:lnTo>
                  <a:lnTo>
                    <a:pt x="1269" y="1233"/>
                  </a:lnTo>
                  <a:lnTo>
                    <a:pt x="1472" y="1122"/>
                  </a:lnTo>
                  <a:lnTo>
                    <a:pt x="1689" y="1017"/>
                  </a:lnTo>
                  <a:lnTo>
                    <a:pt x="1918" y="916"/>
                  </a:lnTo>
                  <a:lnTo>
                    <a:pt x="2159" y="819"/>
                  </a:lnTo>
                  <a:lnTo>
                    <a:pt x="2412" y="727"/>
                  </a:lnTo>
                  <a:lnTo>
                    <a:pt x="2676" y="639"/>
                  </a:lnTo>
                  <a:lnTo>
                    <a:pt x="2951" y="556"/>
                  </a:lnTo>
                  <a:lnTo>
                    <a:pt x="3235" y="478"/>
                  </a:lnTo>
                  <a:lnTo>
                    <a:pt x="3530" y="405"/>
                  </a:lnTo>
                  <a:lnTo>
                    <a:pt x="3834" y="338"/>
                  </a:lnTo>
                  <a:lnTo>
                    <a:pt x="4148" y="277"/>
                  </a:lnTo>
                  <a:lnTo>
                    <a:pt x="4469" y="221"/>
                  </a:lnTo>
                  <a:lnTo>
                    <a:pt x="4799" y="171"/>
                  </a:lnTo>
                  <a:lnTo>
                    <a:pt x="5135" y="127"/>
                  </a:lnTo>
                  <a:lnTo>
                    <a:pt x="5479" y="89"/>
                  </a:lnTo>
                  <a:lnTo>
                    <a:pt x="5830" y="57"/>
                  </a:lnTo>
                  <a:lnTo>
                    <a:pt x="6187" y="33"/>
                  </a:lnTo>
                  <a:lnTo>
                    <a:pt x="6551" y="15"/>
                  </a:lnTo>
                  <a:lnTo>
                    <a:pt x="6918" y="4"/>
                  </a:lnTo>
                  <a:lnTo>
                    <a:pt x="7291" y="0"/>
                  </a:lnTo>
                  <a:lnTo>
                    <a:pt x="7667" y="4"/>
                  </a:lnTo>
                  <a:lnTo>
                    <a:pt x="8036" y="15"/>
                  </a:lnTo>
                  <a:lnTo>
                    <a:pt x="8402" y="33"/>
                  </a:lnTo>
                  <a:lnTo>
                    <a:pt x="8761" y="57"/>
                  </a:lnTo>
                  <a:lnTo>
                    <a:pt x="9114" y="89"/>
                  </a:lnTo>
                  <a:lnTo>
                    <a:pt x="9460" y="127"/>
                  </a:lnTo>
                  <a:lnTo>
                    <a:pt x="9798" y="171"/>
                  </a:lnTo>
                  <a:lnTo>
                    <a:pt x="10129" y="221"/>
                  </a:lnTo>
                  <a:lnTo>
                    <a:pt x="10453" y="277"/>
                  </a:lnTo>
                  <a:lnTo>
                    <a:pt x="10767" y="339"/>
                  </a:lnTo>
                  <a:lnTo>
                    <a:pt x="11072" y="406"/>
                  </a:lnTo>
                  <a:lnTo>
                    <a:pt x="11368" y="479"/>
                  </a:lnTo>
                  <a:lnTo>
                    <a:pt x="11653" y="557"/>
                  </a:lnTo>
                  <a:lnTo>
                    <a:pt x="11929" y="640"/>
                  </a:lnTo>
                  <a:lnTo>
                    <a:pt x="12194" y="729"/>
                  </a:lnTo>
                  <a:lnTo>
                    <a:pt x="12447" y="822"/>
                  </a:lnTo>
                  <a:lnTo>
                    <a:pt x="12688" y="918"/>
                  </a:lnTo>
                  <a:lnTo>
                    <a:pt x="12918" y="1020"/>
                  </a:lnTo>
                  <a:lnTo>
                    <a:pt x="13134" y="1125"/>
                  </a:lnTo>
                  <a:lnTo>
                    <a:pt x="13337" y="1236"/>
                  </a:lnTo>
                  <a:lnTo>
                    <a:pt x="13527" y="1350"/>
                  </a:lnTo>
                  <a:lnTo>
                    <a:pt x="13702" y="1467"/>
                  </a:lnTo>
                  <a:lnTo>
                    <a:pt x="13864" y="1588"/>
                  </a:lnTo>
                  <a:lnTo>
                    <a:pt x="14010" y="1712"/>
                  </a:lnTo>
                  <a:lnTo>
                    <a:pt x="14140" y="1839"/>
                  </a:lnTo>
                  <a:lnTo>
                    <a:pt x="14255" y="1969"/>
                  </a:lnTo>
                  <a:lnTo>
                    <a:pt x="14353" y="2102"/>
                  </a:lnTo>
                  <a:lnTo>
                    <a:pt x="14435" y="2237"/>
                  </a:lnTo>
                  <a:lnTo>
                    <a:pt x="14498" y="2376"/>
                  </a:lnTo>
                  <a:lnTo>
                    <a:pt x="14545" y="2516"/>
                  </a:lnTo>
                  <a:lnTo>
                    <a:pt x="14573" y="2659"/>
                  </a:lnTo>
                  <a:lnTo>
                    <a:pt x="14583" y="2803"/>
                  </a:lnTo>
                  <a:close/>
                </a:path>
              </a:pathLst>
            </a:custGeom>
            <a:solidFill>
              <a:srgbClr val="CCB0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07" name="Freeform 37">
              <a:extLst>
                <a:ext uri="{FF2B5EF4-FFF2-40B4-BE49-F238E27FC236}">
                  <a16:creationId xmlns:a16="http://schemas.microsoft.com/office/drawing/2014/main" id="{85585295-0CD4-4214-96B8-584F18331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2" y="2810"/>
              <a:ext cx="1620" cy="623"/>
            </a:xfrm>
            <a:custGeom>
              <a:avLst/>
              <a:gdLst>
                <a:gd name="T0" fmla="*/ 1616 w 14583"/>
                <a:gd name="T1" fmla="*/ 343 h 5605"/>
                <a:gd name="T2" fmla="*/ 1594 w 14583"/>
                <a:gd name="T3" fmla="*/ 389 h 5605"/>
                <a:gd name="T4" fmla="*/ 1556 w 14583"/>
                <a:gd name="T5" fmla="*/ 433 h 5605"/>
                <a:gd name="T6" fmla="*/ 1503 w 14583"/>
                <a:gd name="T7" fmla="*/ 473 h 5605"/>
                <a:gd name="T8" fmla="*/ 1435 w 14583"/>
                <a:gd name="T9" fmla="*/ 510 h 5605"/>
                <a:gd name="T10" fmla="*/ 1355 w 14583"/>
                <a:gd name="T11" fmla="*/ 542 h 5605"/>
                <a:gd name="T12" fmla="*/ 1263 w 14583"/>
                <a:gd name="T13" fmla="*/ 570 h 5605"/>
                <a:gd name="T14" fmla="*/ 1161 w 14583"/>
                <a:gd name="T15" fmla="*/ 592 h 5605"/>
                <a:gd name="T16" fmla="*/ 1051 w 14583"/>
                <a:gd name="T17" fmla="*/ 609 h 5605"/>
                <a:gd name="T18" fmla="*/ 933 w 14583"/>
                <a:gd name="T19" fmla="*/ 619 h 5605"/>
                <a:gd name="T20" fmla="*/ 810 w 14583"/>
                <a:gd name="T21" fmla="*/ 623 h 5605"/>
                <a:gd name="T22" fmla="*/ 687 w 14583"/>
                <a:gd name="T23" fmla="*/ 619 h 5605"/>
                <a:gd name="T24" fmla="*/ 569 w 14583"/>
                <a:gd name="T25" fmla="*/ 609 h 5605"/>
                <a:gd name="T26" fmla="*/ 459 w 14583"/>
                <a:gd name="T27" fmla="*/ 592 h 5605"/>
                <a:gd name="T28" fmla="*/ 357 w 14583"/>
                <a:gd name="T29" fmla="*/ 569 h 5605"/>
                <a:gd name="T30" fmla="*/ 265 w 14583"/>
                <a:gd name="T31" fmla="*/ 541 h 5605"/>
                <a:gd name="T32" fmla="*/ 185 w 14583"/>
                <a:gd name="T33" fmla="*/ 509 h 5605"/>
                <a:gd name="T34" fmla="*/ 117 w 14583"/>
                <a:gd name="T35" fmla="*/ 472 h 5605"/>
                <a:gd name="T36" fmla="*/ 64 w 14583"/>
                <a:gd name="T37" fmla="*/ 431 h 5605"/>
                <a:gd name="T38" fmla="*/ 25 w 14583"/>
                <a:gd name="T39" fmla="*/ 388 h 5605"/>
                <a:gd name="T40" fmla="*/ 4 w 14583"/>
                <a:gd name="T41" fmla="*/ 342 h 5605"/>
                <a:gd name="T42" fmla="*/ 1 w 14583"/>
                <a:gd name="T43" fmla="*/ 294 h 5605"/>
                <a:gd name="T44" fmla="*/ 18 w 14583"/>
                <a:gd name="T45" fmla="*/ 248 h 5605"/>
                <a:gd name="T46" fmla="*/ 51 w 14583"/>
                <a:gd name="T47" fmla="*/ 204 h 5605"/>
                <a:gd name="T48" fmla="*/ 100 w 14583"/>
                <a:gd name="T49" fmla="*/ 163 h 5605"/>
                <a:gd name="T50" fmla="*/ 164 w 14583"/>
                <a:gd name="T51" fmla="*/ 125 h 5605"/>
                <a:gd name="T52" fmla="*/ 240 w 14583"/>
                <a:gd name="T53" fmla="*/ 91 h 5605"/>
                <a:gd name="T54" fmla="*/ 328 w 14583"/>
                <a:gd name="T55" fmla="*/ 62 h 5605"/>
                <a:gd name="T56" fmla="*/ 426 w 14583"/>
                <a:gd name="T57" fmla="*/ 38 h 5605"/>
                <a:gd name="T58" fmla="*/ 533 w 14583"/>
                <a:gd name="T59" fmla="*/ 19 h 5605"/>
                <a:gd name="T60" fmla="*/ 648 w 14583"/>
                <a:gd name="T61" fmla="*/ 6 h 5605"/>
                <a:gd name="T62" fmla="*/ 769 w 14583"/>
                <a:gd name="T63" fmla="*/ 0 h 5605"/>
                <a:gd name="T64" fmla="*/ 893 w 14583"/>
                <a:gd name="T65" fmla="*/ 2 h 5605"/>
                <a:gd name="T66" fmla="*/ 1012 w 14583"/>
                <a:gd name="T67" fmla="*/ 10 h 5605"/>
                <a:gd name="T68" fmla="*/ 1125 w 14583"/>
                <a:gd name="T69" fmla="*/ 25 h 5605"/>
                <a:gd name="T70" fmla="*/ 1230 w 14583"/>
                <a:gd name="T71" fmla="*/ 45 h 5605"/>
                <a:gd name="T72" fmla="*/ 1325 w 14583"/>
                <a:gd name="T73" fmla="*/ 71 h 5605"/>
                <a:gd name="T74" fmla="*/ 1409 w 14583"/>
                <a:gd name="T75" fmla="*/ 102 h 5605"/>
                <a:gd name="T76" fmla="*/ 1482 w 14583"/>
                <a:gd name="T77" fmla="*/ 137 h 5605"/>
                <a:gd name="T78" fmla="*/ 1540 w 14583"/>
                <a:gd name="T79" fmla="*/ 177 h 5605"/>
                <a:gd name="T80" fmla="*/ 1584 w 14583"/>
                <a:gd name="T81" fmla="*/ 219 h 5605"/>
                <a:gd name="T82" fmla="*/ 1611 w 14583"/>
                <a:gd name="T83" fmla="*/ 264 h 5605"/>
                <a:gd name="T84" fmla="*/ 1620 w 14583"/>
                <a:gd name="T85" fmla="*/ 312 h 560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4583" h="5605">
                  <a:moveTo>
                    <a:pt x="14583" y="2803"/>
                  </a:moveTo>
                  <a:lnTo>
                    <a:pt x="14573" y="2946"/>
                  </a:lnTo>
                  <a:lnTo>
                    <a:pt x="14545" y="3089"/>
                  </a:lnTo>
                  <a:lnTo>
                    <a:pt x="14498" y="3229"/>
                  </a:lnTo>
                  <a:lnTo>
                    <a:pt x="14435" y="3368"/>
                  </a:lnTo>
                  <a:lnTo>
                    <a:pt x="14353" y="3502"/>
                  </a:lnTo>
                  <a:lnTo>
                    <a:pt x="14255" y="3636"/>
                  </a:lnTo>
                  <a:lnTo>
                    <a:pt x="14140" y="3766"/>
                  </a:lnTo>
                  <a:lnTo>
                    <a:pt x="14010" y="3893"/>
                  </a:lnTo>
                  <a:lnTo>
                    <a:pt x="13864" y="4017"/>
                  </a:lnTo>
                  <a:lnTo>
                    <a:pt x="13702" y="4138"/>
                  </a:lnTo>
                  <a:lnTo>
                    <a:pt x="13527" y="4255"/>
                  </a:lnTo>
                  <a:lnTo>
                    <a:pt x="13337" y="4369"/>
                  </a:lnTo>
                  <a:lnTo>
                    <a:pt x="13134" y="4479"/>
                  </a:lnTo>
                  <a:lnTo>
                    <a:pt x="12918" y="4585"/>
                  </a:lnTo>
                  <a:lnTo>
                    <a:pt x="12688" y="4687"/>
                  </a:lnTo>
                  <a:lnTo>
                    <a:pt x="12447" y="4784"/>
                  </a:lnTo>
                  <a:lnTo>
                    <a:pt x="12194" y="4876"/>
                  </a:lnTo>
                  <a:lnTo>
                    <a:pt x="11929" y="4964"/>
                  </a:lnTo>
                  <a:lnTo>
                    <a:pt x="11653" y="5048"/>
                  </a:lnTo>
                  <a:lnTo>
                    <a:pt x="11368" y="5126"/>
                  </a:lnTo>
                  <a:lnTo>
                    <a:pt x="11072" y="5199"/>
                  </a:lnTo>
                  <a:lnTo>
                    <a:pt x="10767" y="5266"/>
                  </a:lnTo>
                  <a:lnTo>
                    <a:pt x="10453" y="5328"/>
                  </a:lnTo>
                  <a:lnTo>
                    <a:pt x="10129" y="5384"/>
                  </a:lnTo>
                  <a:lnTo>
                    <a:pt x="9798" y="5434"/>
                  </a:lnTo>
                  <a:lnTo>
                    <a:pt x="9460" y="5478"/>
                  </a:lnTo>
                  <a:lnTo>
                    <a:pt x="9114" y="5516"/>
                  </a:lnTo>
                  <a:lnTo>
                    <a:pt x="8761" y="5548"/>
                  </a:lnTo>
                  <a:lnTo>
                    <a:pt x="8402" y="5572"/>
                  </a:lnTo>
                  <a:lnTo>
                    <a:pt x="8036" y="5589"/>
                  </a:lnTo>
                  <a:lnTo>
                    <a:pt x="7667" y="5601"/>
                  </a:lnTo>
                  <a:lnTo>
                    <a:pt x="7291" y="5605"/>
                  </a:lnTo>
                  <a:lnTo>
                    <a:pt x="6916" y="5601"/>
                  </a:lnTo>
                  <a:lnTo>
                    <a:pt x="6545" y="5589"/>
                  </a:lnTo>
                  <a:lnTo>
                    <a:pt x="6180" y="5572"/>
                  </a:lnTo>
                  <a:lnTo>
                    <a:pt x="5822" y="5547"/>
                  </a:lnTo>
                  <a:lnTo>
                    <a:pt x="5469" y="5515"/>
                  </a:lnTo>
                  <a:lnTo>
                    <a:pt x="5123" y="5477"/>
                  </a:lnTo>
                  <a:lnTo>
                    <a:pt x="4784" y="5432"/>
                  </a:lnTo>
                  <a:lnTo>
                    <a:pt x="4453" y="5382"/>
                  </a:lnTo>
                  <a:lnTo>
                    <a:pt x="4130" y="5325"/>
                  </a:lnTo>
                  <a:lnTo>
                    <a:pt x="3816" y="5263"/>
                  </a:lnTo>
                  <a:lnTo>
                    <a:pt x="3510" y="5195"/>
                  </a:lnTo>
                  <a:lnTo>
                    <a:pt x="3214" y="5121"/>
                  </a:lnTo>
                  <a:lnTo>
                    <a:pt x="2928" y="5043"/>
                  </a:lnTo>
                  <a:lnTo>
                    <a:pt x="2653" y="4959"/>
                  </a:lnTo>
                  <a:lnTo>
                    <a:pt x="2388" y="4870"/>
                  </a:lnTo>
                  <a:lnTo>
                    <a:pt x="2135" y="4776"/>
                  </a:lnTo>
                  <a:lnTo>
                    <a:pt x="1894" y="4678"/>
                  </a:lnTo>
                  <a:lnTo>
                    <a:pt x="1665" y="4576"/>
                  </a:lnTo>
                  <a:lnTo>
                    <a:pt x="1448" y="4469"/>
                  </a:lnTo>
                  <a:lnTo>
                    <a:pt x="1245" y="4359"/>
                  </a:lnTo>
                  <a:lnTo>
                    <a:pt x="1055" y="4245"/>
                  </a:lnTo>
                  <a:lnTo>
                    <a:pt x="879" y="4127"/>
                  </a:lnTo>
                  <a:lnTo>
                    <a:pt x="718" y="4005"/>
                  </a:lnTo>
                  <a:lnTo>
                    <a:pt x="572" y="3881"/>
                  </a:lnTo>
                  <a:lnTo>
                    <a:pt x="442" y="3753"/>
                  </a:lnTo>
                  <a:lnTo>
                    <a:pt x="327" y="3623"/>
                  </a:lnTo>
                  <a:lnTo>
                    <a:pt x="229" y="3489"/>
                  </a:lnTo>
                  <a:lnTo>
                    <a:pt x="148" y="3353"/>
                  </a:lnTo>
                  <a:lnTo>
                    <a:pt x="83" y="3215"/>
                  </a:lnTo>
                  <a:lnTo>
                    <a:pt x="38" y="3074"/>
                  </a:lnTo>
                  <a:lnTo>
                    <a:pt x="9" y="2932"/>
                  </a:lnTo>
                  <a:lnTo>
                    <a:pt x="0" y="2787"/>
                  </a:lnTo>
                  <a:lnTo>
                    <a:pt x="13" y="2644"/>
                  </a:lnTo>
                  <a:lnTo>
                    <a:pt x="44" y="2504"/>
                  </a:lnTo>
                  <a:lnTo>
                    <a:pt x="94" y="2365"/>
                  </a:lnTo>
                  <a:lnTo>
                    <a:pt x="160" y="2228"/>
                  </a:lnTo>
                  <a:lnTo>
                    <a:pt x="244" y="2094"/>
                  </a:lnTo>
                  <a:lnTo>
                    <a:pt x="345" y="1961"/>
                  </a:lnTo>
                  <a:lnTo>
                    <a:pt x="461" y="1831"/>
                  </a:lnTo>
                  <a:lnTo>
                    <a:pt x="593" y="1705"/>
                  </a:lnTo>
                  <a:lnTo>
                    <a:pt x="740" y="1582"/>
                  </a:lnTo>
                  <a:lnTo>
                    <a:pt x="902" y="1462"/>
                  </a:lnTo>
                  <a:lnTo>
                    <a:pt x="1078" y="1345"/>
                  </a:lnTo>
                  <a:lnTo>
                    <a:pt x="1269" y="1233"/>
                  </a:lnTo>
                  <a:lnTo>
                    <a:pt x="1472" y="1122"/>
                  </a:lnTo>
                  <a:lnTo>
                    <a:pt x="1689" y="1017"/>
                  </a:lnTo>
                  <a:lnTo>
                    <a:pt x="1918" y="916"/>
                  </a:lnTo>
                  <a:lnTo>
                    <a:pt x="2159" y="819"/>
                  </a:lnTo>
                  <a:lnTo>
                    <a:pt x="2412" y="727"/>
                  </a:lnTo>
                  <a:lnTo>
                    <a:pt x="2676" y="639"/>
                  </a:lnTo>
                  <a:lnTo>
                    <a:pt x="2951" y="556"/>
                  </a:lnTo>
                  <a:lnTo>
                    <a:pt x="3235" y="478"/>
                  </a:lnTo>
                  <a:lnTo>
                    <a:pt x="3530" y="405"/>
                  </a:lnTo>
                  <a:lnTo>
                    <a:pt x="3834" y="338"/>
                  </a:lnTo>
                  <a:lnTo>
                    <a:pt x="4148" y="277"/>
                  </a:lnTo>
                  <a:lnTo>
                    <a:pt x="4469" y="221"/>
                  </a:lnTo>
                  <a:lnTo>
                    <a:pt x="4799" y="171"/>
                  </a:lnTo>
                  <a:lnTo>
                    <a:pt x="5135" y="127"/>
                  </a:lnTo>
                  <a:lnTo>
                    <a:pt x="5479" y="89"/>
                  </a:lnTo>
                  <a:lnTo>
                    <a:pt x="5830" y="57"/>
                  </a:lnTo>
                  <a:lnTo>
                    <a:pt x="6187" y="33"/>
                  </a:lnTo>
                  <a:lnTo>
                    <a:pt x="6551" y="15"/>
                  </a:lnTo>
                  <a:lnTo>
                    <a:pt x="6918" y="4"/>
                  </a:lnTo>
                  <a:lnTo>
                    <a:pt x="7291" y="0"/>
                  </a:lnTo>
                  <a:lnTo>
                    <a:pt x="7667" y="4"/>
                  </a:lnTo>
                  <a:lnTo>
                    <a:pt x="8036" y="15"/>
                  </a:lnTo>
                  <a:lnTo>
                    <a:pt x="8402" y="33"/>
                  </a:lnTo>
                  <a:lnTo>
                    <a:pt x="8761" y="57"/>
                  </a:lnTo>
                  <a:lnTo>
                    <a:pt x="9114" y="89"/>
                  </a:lnTo>
                  <a:lnTo>
                    <a:pt x="9460" y="127"/>
                  </a:lnTo>
                  <a:lnTo>
                    <a:pt x="9798" y="171"/>
                  </a:lnTo>
                  <a:lnTo>
                    <a:pt x="10129" y="221"/>
                  </a:lnTo>
                  <a:lnTo>
                    <a:pt x="10453" y="277"/>
                  </a:lnTo>
                  <a:lnTo>
                    <a:pt x="10767" y="339"/>
                  </a:lnTo>
                  <a:lnTo>
                    <a:pt x="11072" y="406"/>
                  </a:lnTo>
                  <a:lnTo>
                    <a:pt x="11368" y="479"/>
                  </a:lnTo>
                  <a:lnTo>
                    <a:pt x="11653" y="557"/>
                  </a:lnTo>
                  <a:lnTo>
                    <a:pt x="11929" y="640"/>
                  </a:lnTo>
                  <a:lnTo>
                    <a:pt x="12194" y="729"/>
                  </a:lnTo>
                  <a:lnTo>
                    <a:pt x="12447" y="822"/>
                  </a:lnTo>
                  <a:lnTo>
                    <a:pt x="12688" y="918"/>
                  </a:lnTo>
                  <a:lnTo>
                    <a:pt x="12918" y="1020"/>
                  </a:lnTo>
                  <a:lnTo>
                    <a:pt x="13134" y="1125"/>
                  </a:lnTo>
                  <a:lnTo>
                    <a:pt x="13337" y="1236"/>
                  </a:lnTo>
                  <a:lnTo>
                    <a:pt x="13527" y="1350"/>
                  </a:lnTo>
                  <a:lnTo>
                    <a:pt x="13702" y="1467"/>
                  </a:lnTo>
                  <a:lnTo>
                    <a:pt x="13864" y="1588"/>
                  </a:lnTo>
                  <a:lnTo>
                    <a:pt x="14010" y="1712"/>
                  </a:lnTo>
                  <a:lnTo>
                    <a:pt x="14140" y="1839"/>
                  </a:lnTo>
                  <a:lnTo>
                    <a:pt x="14255" y="1969"/>
                  </a:lnTo>
                  <a:lnTo>
                    <a:pt x="14353" y="2102"/>
                  </a:lnTo>
                  <a:lnTo>
                    <a:pt x="14435" y="2237"/>
                  </a:lnTo>
                  <a:lnTo>
                    <a:pt x="14498" y="2376"/>
                  </a:lnTo>
                  <a:lnTo>
                    <a:pt x="14545" y="2516"/>
                  </a:lnTo>
                  <a:lnTo>
                    <a:pt x="14573" y="2659"/>
                  </a:lnTo>
                  <a:lnTo>
                    <a:pt x="14583" y="2803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08" name="Freeform 38">
              <a:extLst>
                <a:ext uri="{FF2B5EF4-FFF2-40B4-BE49-F238E27FC236}">
                  <a16:creationId xmlns:a16="http://schemas.microsoft.com/office/drawing/2014/main" id="{830F8AF0-1A75-4066-8742-EBF8E302ED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8" y="3266"/>
              <a:ext cx="111" cy="16"/>
            </a:xfrm>
            <a:custGeom>
              <a:avLst/>
              <a:gdLst>
                <a:gd name="T0" fmla="*/ 109 w 997"/>
                <a:gd name="T1" fmla="*/ 11 h 137"/>
                <a:gd name="T2" fmla="*/ 110 w 997"/>
                <a:gd name="T3" fmla="*/ 11 h 137"/>
                <a:gd name="T4" fmla="*/ 111 w 997"/>
                <a:gd name="T5" fmla="*/ 12 h 137"/>
                <a:gd name="T6" fmla="*/ 111 w 997"/>
                <a:gd name="T7" fmla="*/ 12 h 137"/>
                <a:gd name="T8" fmla="*/ 111 w 997"/>
                <a:gd name="T9" fmla="*/ 12 h 137"/>
                <a:gd name="T10" fmla="*/ 111 w 997"/>
                <a:gd name="T11" fmla="*/ 13 h 137"/>
                <a:gd name="T12" fmla="*/ 111 w 997"/>
                <a:gd name="T13" fmla="*/ 14 h 137"/>
                <a:gd name="T14" fmla="*/ 111 w 997"/>
                <a:gd name="T15" fmla="*/ 15 h 137"/>
                <a:gd name="T16" fmla="*/ 111 w 997"/>
                <a:gd name="T17" fmla="*/ 15 h 137"/>
                <a:gd name="T18" fmla="*/ 110 w 997"/>
                <a:gd name="T19" fmla="*/ 16 h 137"/>
                <a:gd name="T20" fmla="*/ 110 w 997"/>
                <a:gd name="T21" fmla="*/ 16 h 137"/>
                <a:gd name="T22" fmla="*/ 109 w 997"/>
                <a:gd name="T23" fmla="*/ 16 h 137"/>
                <a:gd name="T24" fmla="*/ 109 w 997"/>
                <a:gd name="T25" fmla="*/ 16 h 137"/>
                <a:gd name="T26" fmla="*/ 109 w 997"/>
                <a:gd name="T27" fmla="*/ 11 h 137"/>
                <a:gd name="T28" fmla="*/ 109 w 997"/>
                <a:gd name="T29" fmla="*/ 16 h 137"/>
                <a:gd name="T30" fmla="*/ 2 w 997"/>
                <a:gd name="T31" fmla="*/ 5 h 137"/>
                <a:gd name="T32" fmla="*/ 2 w 997"/>
                <a:gd name="T33" fmla="*/ 0 h 137"/>
                <a:gd name="T34" fmla="*/ 109 w 997"/>
                <a:gd name="T35" fmla="*/ 11 h 137"/>
                <a:gd name="T36" fmla="*/ 109 w 997"/>
                <a:gd name="T37" fmla="*/ 16 h 137"/>
                <a:gd name="T38" fmla="*/ 2 w 997"/>
                <a:gd name="T39" fmla="*/ 5 h 137"/>
                <a:gd name="T40" fmla="*/ 1 w 997"/>
                <a:gd name="T41" fmla="*/ 5 h 137"/>
                <a:gd name="T42" fmla="*/ 0 w 997"/>
                <a:gd name="T43" fmla="*/ 4 h 137"/>
                <a:gd name="T44" fmla="*/ 0 w 997"/>
                <a:gd name="T45" fmla="*/ 4 h 137"/>
                <a:gd name="T46" fmla="*/ 0 w 997"/>
                <a:gd name="T47" fmla="*/ 4 h 137"/>
                <a:gd name="T48" fmla="*/ 0 w 997"/>
                <a:gd name="T49" fmla="*/ 3 h 137"/>
                <a:gd name="T50" fmla="*/ 0 w 997"/>
                <a:gd name="T51" fmla="*/ 2 h 137"/>
                <a:gd name="T52" fmla="*/ 0 w 997"/>
                <a:gd name="T53" fmla="*/ 1 h 137"/>
                <a:gd name="T54" fmla="*/ 0 w 997"/>
                <a:gd name="T55" fmla="*/ 1 h 137"/>
                <a:gd name="T56" fmla="*/ 1 w 997"/>
                <a:gd name="T57" fmla="*/ 0 h 137"/>
                <a:gd name="T58" fmla="*/ 1 w 997"/>
                <a:gd name="T59" fmla="*/ 0 h 137"/>
                <a:gd name="T60" fmla="*/ 2 w 997"/>
                <a:gd name="T61" fmla="*/ 0 h 137"/>
                <a:gd name="T62" fmla="*/ 2 w 997"/>
                <a:gd name="T63" fmla="*/ 0 h 137"/>
                <a:gd name="T64" fmla="*/ 2 w 997"/>
                <a:gd name="T65" fmla="*/ 5 h 1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7" h="137">
                  <a:moveTo>
                    <a:pt x="980" y="97"/>
                  </a:moveTo>
                  <a:lnTo>
                    <a:pt x="987" y="98"/>
                  </a:lnTo>
                  <a:lnTo>
                    <a:pt x="993" y="101"/>
                  </a:lnTo>
                  <a:lnTo>
                    <a:pt x="995" y="103"/>
                  </a:lnTo>
                  <a:lnTo>
                    <a:pt x="997" y="107"/>
                  </a:lnTo>
                  <a:lnTo>
                    <a:pt x="997" y="112"/>
                  </a:lnTo>
                  <a:lnTo>
                    <a:pt x="997" y="119"/>
                  </a:lnTo>
                  <a:lnTo>
                    <a:pt x="996" y="126"/>
                  </a:lnTo>
                  <a:lnTo>
                    <a:pt x="995" y="130"/>
                  </a:lnTo>
                  <a:lnTo>
                    <a:pt x="992" y="133"/>
                  </a:lnTo>
                  <a:lnTo>
                    <a:pt x="990" y="136"/>
                  </a:lnTo>
                  <a:lnTo>
                    <a:pt x="983" y="137"/>
                  </a:lnTo>
                  <a:lnTo>
                    <a:pt x="975" y="137"/>
                  </a:lnTo>
                  <a:lnTo>
                    <a:pt x="980" y="97"/>
                  </a:lnTo>
                  <a:close/>
                  <a:moveTo>
                    <a:pt x="975" y="137"/>
                  </a:moveTo>
                  <a:lnTo>
                    <a:pt x="17" y="40"/>
                  </a:lnTo>
                  <a:lnTo>
                    <a:pt x="21" y="1"/>
                  </a:lnTo>
                  <a:lnTo>
                    <a:pt x="980" y="97"/>
                  </a:lnTo>
                  <a:lnTo>
                    <a:pt x="975" y="137"/>
                  </a:lnTo>
                  <a:close/>
                  <a:moveTo>
                    <a:pt x="17" y="40"/>
                  </a:moveTo>
                  <a:lnTo>
                    <a:pt x="10" y="39"/>
                  </a:lnTo>
                  <a:lnTo>
                    <a:pt x="4" y="36"/>
                  </a:lnTo>
                  <a:lnTo>
                    <a:pt x="2" y="34"/>
                  </a:lnTo>
                  <a:lnTo>
                    <a:pt x="0" y="30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1" y="12"/>
                  </a:lnTo>
                  <a:lnTo>
                    <a:pt x="3" y="7"/>
                  </a:lnTo>
                  <a:lnTo>
                    <a:pt x="5" y="4"/>
                  </a:lnTo>
                  <a:lnTo>
                    <a:pt x="8" y="2"/>
                  </a:lnTo>
                  <a:lnTo>
                    <a:pt x="14" y="0"/>
                  </a:lnTo>
                  <a:lnTo>
                    <a:pt x="21" y="1"/>
                  </a:lnTo>
                  <a:lnTo>
                    <a:pt x="17" y="40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09" name="Freeform 39">
              <a:extLst>
                <a:ext uri="{FF2B5EF4-FFF2-40B4-BE49-F238E27FC236}">
                  <a16:creationId xmlns:a16="http://schemas.microsoft.com/office/drawing/2014/main" id="{707BCB15-A9D7-4E23-BDF5-020C4C109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74" y="3265"/>
              <a:ext cx="111" cy="15"/>
            </a:xfrm>
            <a:custGeom>
              <a:avLst/>
              <a:gdLst>
                <a:gd name="T0" fmla="*/ 109 w 997"/>
                <a:gd name="T1" fmla="*/ 11 h 137"/>
                <a:gd name="T2" fmla="*/ 110 w 997"/>
                <a:gd name="T3" fmla="*/ 11 h 137"/>
                <a:gd name="T4" fmla="*/ 111 w 997"/>
                <a:gd name="T5" fmla="*/ 11 h 137"/>
                <a:gd name="T6" fmla="*/ 111 w 997"/>
                <a:gd name="T7" fmla="*/ 11 h 137"/>
                <a:gd name="T8" fmla="*/ 111 w 997"/>
                <a:gd name="T9" fmla="*/ 12 h 137"/>
                <a:gd name="T10" fmla="*/ 111 w 997"/>
                <a:gd name="T11" fmla="*/ 12 h 137"/>
                <a:gd name="T12" fmla="*/ 111 w 997"/>
                <a:gd name="T13" fmla="*/ 13 h 137"/>
                <a:gd name="T14" fmla="*/ 111 w 997"/>
                <a:gd name="T15" fmla="*/ 14 h 137"/>
                <a:gd name="T16" fmla="*/ 111 w 997"/>
                <a:gd name="T17" fmla="*/ 14 h 137"/>
                <a:gd name="T18" fmla="*/ 110 w 997"/>
                <a:gd name="T19" fmla="*/ 15 h 137"/>
                <a:gd name="T20" fmla="*/ 110 w 997"/>
                <a:gd name="T21" fmla="*/ 15 h 137"/>
                <a:gd name="T22" fmla="*/ 109 w 997"/>
                <a:gd name="T23" fmla="*/ 15 h 137"/>
                <a:gd name="T24" fmla="*/ 109 w 997"/>
                <a:gd name="T25" fmla="*/ 15 h 137"/>
                <a:gd name="T26" fmla="*/ 109 w 997"/>
                <a:gd name="T27" fmla="*/ 11 h 137"/>
                <a:gd name="T28" fmla="*/ 109 w 997"/>
                <a:gd name="T29" fmla="*/ 15 h 137"/>
                <a:gd name="T30" fmla="*/ 2 w 997"/>
                <a:gd name="T31" fmla="*/ 4 h 137"/>
                <a:gd name="T32" fmla="*/ 2 w 997"/>
                <a:gd name="T33" fmla="*/ 0 h 137"/>
                <a:gd name="T34" fmla="*/ 109 w 997"/>
                <a:gd name="T35" fmla="*/ 11 h 137"/>
                <a:gd name="T36" fmla="*/ 109 w 997"/>
                <a:gd name="T37" fmla="*/ 15 h 137"/>
                <a:gd name="T38" fmla="*/ 2 w 997"/>
                <a:gd name="T39" fmla="*/ 4 h 137"/>
                <a:gd name="T40" fmla="*/ 1 w 997"/>
                <a:gd name="T41" fmla="*/ 4 h 137"/>
                <a:gd name="T42" fmla="*/ 0 w 997"/>
                <a:gd name="T43" fmla="*/ 4 h 137"/>
                <a:gd name="T44" fmla="*/ 0 w 997"/>
                <a:gd name="T45" fmla="*/ 4 h 137"/>
                <a:gd name="T46" fmla="*/ 0 w 997"/>
                <a:gd name="T47" fmla="*/ 3 h 137"/>
                <a:gd name="T48" fmla="*/ 0 w 997"/>
                <a:gd name="T49" fmla="*/ 3 h 137"/>
                <a:gd name="T50" fmla="*/ 0 w 997"/>
                <a:gd name="T51" fmla="*/ 2 h 137"/>
                <a:gd name="T52" fmla="*/ 0 w 997"/>
                <a:gd name="T53" fmla="*/ 1 h 137"/>
                <a:gd name="T54" fmla="*/ 0 w 997"/>
                <a:gd name="T55" fmla="*/ 1 h 137"/>
                <a:gd name="T56" fmla="*/ 1 w 997"/>
                <a:gd name="T57" fmla="*/ 0 h 137"/>
                <a:gd name="T58" fmla="*/ 1 w 997"/>
                <a:gd name="T59" fmla="*/ 0 h 137"/>
                <a:gd name="T60" fmla="*/ 2 w 997"/>
                <a:gd name="T61" fmla="*/ 0 h 137"/>
                <a:gd name="T62" fmla="*/ 2 w 997"/>
                <a:gd name="T63" fmla="*/ 0 h 137"/>
                <a:gd name="T64" fmla="*/ 2 w 997"/>
                <a:gd name="T65" fmla="*/ 4 h 1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7" h="137">
                  <a:moveTo>
                    <a:pt x="980" y="97"/>
                  </a:moveTo>
                  <a:lnTo>
                    <a:pt x="987" y="98"/>
                  </a:lnTo>
                  <a:lnTo>
                    <a:pt x="993" y="101"/>
                  </a:lnTo>
                  <a:lnTo>
                    <a:pt x="995" y="103"/>
                  </a:lnTo>
                  <a:lnTo>
                    <a:pt x="997" y="107"/>
                  </a:lnTo>
                  <a:lnTo>
                    <a:pt x="997" y="112"/>
                  </a:lnTo>
                  <a:lnTo>
                    <a:pt x="997" y="118"/>
                  </a:lnTo>
                  <a:lnTo>
                    <a:pt x="996" y="125"/>
                  </a:lnTo>
                  <a:lnTo>
                    <a:pt x="995" y="130"/>
                  </a:lnTo>
                  <a:lnTo>
                    <a:pt x="992" y="133"/>
                  </a:lnTo>
                  <a:lnTo>
                    <a:pt x="990" y="135"/>
                  </a:lnTo>
                  <a:lnTo>
                    <a:pt x="983" y="137"/>
                  </a:lnTo>
                  <a:lnTo>
                    <a:pt x="976" y="136"/>
                  </a:lnTo>
                  <a:lnTo>
                    <a:pt x="980" y="97"/>
                  </a:lnTo>
                  <a:close/>
                  <a:moveTo>
                    <a:pt x="976" y="136"/>
                  </a:moveTo>
                  <a:lnTo>
                    <a:pt x="17" y="40"/>
                  </a:lnTo>
                  <a:lnTo>
                    <a:pt x="21" y="1"/>
                  </a:lnTo>
                  <a:lnTo>
                    <a:pt x="980" y="97"/>
                  </a:lnTo>
                  <a:lnTo>
                    <a:pt x="976" y="136"/>
                  </a:lnTo>
                  <a:close/>
                  <a:moveTo>
                    <a:pt x="17" y="40"/>
                  </a:moveTo>
                  <a:lnTo>
                    <a:pt x="10" y="39"/>
                  </a:lnTo>
                  <a:lnTo>
                    <a:pt x="4" y="36"/>
                  </a:lnTo>
                  <a:lnTo>
                    <a:pt x="2" y="34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1" y="12"/>
                  </a:lnTo>
                  <a:lnTo>
                    <a:pt x="3" y="7"/>
                  </a:lnTo>
                  <a:lnTo>
                    <a:pt x="5" y="4"/>
                  </a:lnTo>
                  <a:lnTo>
                    <a:pt x="8" y="2"/>
                  </a:lnTo>
                  <a:lnTo>
                    <a:pt x="14" y="0"/>
                  </a:lnTo>
                  <a:lnTo>
                    <a:pt x="21" y="1"/>
                  </a:lnTo>
                  <a:lnTo>
                    <a:pt x="17" y="40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10" name="Freeform 40">
              <a:extLst>
                <a:ext uri="{FF2B5EF4-FFF2-40B4-BE49-F238E27FC236}">
                  <a16:creationId xmlns:a16="http://schemas.microsoft.com/office/drawing/2014/main" id="{C792F04B-B709-4FCD-8A82-04AF583C23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0" y="3251"/>
              <a:ext cx="111" cy="15"/>
            </a:xfrm>
            <a:custGeom>
              <a:avLst/>
              <a:gdLst>
                <a:gd name="T0" fmla="*/ 109 w 997"/>
                <a:gd name="T1" fmla="*/ 11 h 136"/>
                <a:gd name="T2" fmla="*/ 110 w 997"/>
                <a:gd name="T3" fmla="*/ 11 h 136"/>
                <a:gd name="T4" fmla="*/ 111 w 997"/>
                <a:gd name="T5" fmla="*/ 11 h 136"/>
                <a:gd name="T6" fmla="*/ 111 w 997"/>
                <a:gd name="T7" fmla="*/ 11 h 136"/>
                <a:gd name="T8" fmla="*/ 111 w 997"/>
                <a:gd name="T9" fmla="*/ 12 h 136"/>
                <a:gd name="T10" fmla="*/ 111 w 997"/>
                <a:gd name="T11" fmla="*/ 12 h 136"/>
                <a:gd name="T12" fmla="*/ 111 w 997"/>
                <a:gd name="T13" fmla="*/ 13 h 136"/>
                <a:gd name="T14" fmla="*/ 111 w 997"/>
                <a:gd name="T15" fmla="*/ 14 h 136"/>
                <a:gd name="T16" fmla="*/ 111 w 997"/>
                <a:gd name="T17" fmla="*/ 14 h 136"/>
                <a:gd name="T18" fmla="*/ 110 w 997"/>
                <a:gd name="T19" fmla="*/ 15 h 136"/>
                <a:gd name="T20" fmla="*/ 110 w 997"/>
                <a:gd name="T21" fmla="*/ 15 h 136"/>
                <a:gd name="T22" fmla="*/ 109 w 997"/>
                <a:gd name="T23" fmla="*/ 15 h 136"/>
                <a:gd name="T24" fmla="*/ 109 w 997"/>
                <a:gd name="T25" fmla="*/ 15 h 136"/>
                <a:gd name="T26" fmla="*/ 109 w 997"/>
                <a:gd name="T27" fmla="*/ 11 h 136"/>
                <a:gd name="T28" fmla="*/ 109 w 997"/>
                <a:gd name="T29" fmla="*/ 15 h 136"/>
                <a:gd name="T30" fmla="*/ 2 w 997"/>
                <a:gd name="T31" fmla="*/ 4 h 136"/>
                <a:gd name="T32" fmla="*/ 2 w 997"/>
                <a:gd name="T33" fmla="*/ 0 h 136"/>
                <a:gd name="T34" fmla="*/ 109 w 997"/>
                <a:gd name="T35" fmla="*/ 11 h 136"/>
                <a:gd name="T36" fmla="*/ 109 w 997"/>
                <a:gd name="T37" fmla="*/ 15 h 136"/>
                <a:gd name="T38" fmla="*/ 2 w 997"/>
                <a:gd name="T39" fmla="*/ 4 h 136"/>
                <a:gd name="T40" fmla="*/ 1 w 997"/>
                <a:gd name="T41" fmla="*/ 4 h 136"/>
                <a:gd name="T42" fmla="*/ 0 w 997"/>
                <a:gd name="T43" fmla="*/ 4 h 136"/>
                <a:gd name="T44" fmla="*/ 0 w 997"/>
                <a:gd name="T45" fmla="*/ 4 h 136"/>
                <a:gd name="T46" fmla="*/ 0 w 997"/>
                <a:gd name="T47" fmla="*/ 3 h 136"/>
                <a:gd name="T48" fmla="*/ 0 w 997"/>
                <a:gd name="T49" fmla="*/ 3 h 136"/>
                <a:gd name="T50" fmla="*/ 0 w 997"/>
                <a:gd name="T51" fmla="*/ 2 h 136"/>
                <a:gd name="T52" fmla="*/ 0 w 997"/>
                <a:gd name="T53" fmla="*/ 1 h 136"/>
                <a:gd name="T54" fmla="*/ 0 w 997"/>
                <a:gd name="T55" fmla="*/ 1 h 136"/>
                <a:gd name="T56" fmla="*/ 1 w 997"/>
                <a:gd name="T57" fmla="*/ 0 h 136"/>
                <a:gd name="T58" fmla="*/ 1 w 997"/>
                <a:gd name="T59" fmla="*/ 0 h 136"/>
                <a:gd name="T60" fmla="*/ 2 w 997"/>
                <a:gd name="T61" fmla="*/ 0 h 136"/>
                <a:gd name="T62" fmla="*/ 2 w 997"/>
                <a:gd name="T63" fmla="*/ 0 h 136"/>
                <a:gd name="T64" fmla="*/ 2 w 997"/>
                <a:gd name="T65" fmla="*/ 4 h 1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7" h="136">
                  <a:moveTo>
                    <a:pt x="980" y="97"/>
                  </a:moveTo>
                  <a:lnTo>
                    <a:pt x="987" y="98"/>
                  </a:lnTo>
                  <a:lnTo>
                    <a:pt x="993" y="100"/>
                  </a:lnTo>
                  <a:lnTo>
                    <a:pt x="995" y="104"/>
                  </a:lnTo>
                  <a:lnTo>
                    <a:pt x="997" y="108"/>
                  </a:lnTo>
                  <a:lnTo>
                    <a:pt x="997" y="112"/>
                  </a:lnTo>
                  <a:lnTo>
                    <a:pt x="997" y="119"/>
                  </a:lnTo>
                  <a:lnTo>
                    <a:pt x="996" y="125"/>
                  </a:lnTo>
                  <a:lnTo>
                    <a:pt x="994" y="130"/>
                  </a:lnTo>
                  <a:lnTo>
                    <a:pt x="992" y="133"/>
                  </a:lnTo>
                  <a:lnTo>
                    <a:pt x="990" y="135"/>
                  </a:lnTo>
                  <a:lnTo>
                    <a:pt x="983" y="136"/>
                  </a:lnTo>
                  <a:lnTo>
                    <a:pt x="975" y="136"/>
                  </a:lnTo>
                  <a:lnTo>
                    <a:pt x="980" y="97"/>
                  </a:lnTo>
                  <a:close/>
                  <a:moveTo>
                    <a:pt x="975" y="136"/>
                  </a:moveTo>
                  <a:lnTo>
                    <a:pt x="17" y="40"/>
                  </a:lnTo>
                  <a:lnTo>
                    <a:pt x="21" y="0"/>
                  </a:lnTo>
                  <a:lnTo>
                    <a:pt x="980" y="97"/>
                  </a:lnTo>
                  <a:lnTo>
                    <a:pt x="975" y="136"/>
                  </a:lnTo>
                  <a:close/>
                  <a:moveTo>
                    <a:pt x="17" y="40"/>
                  </a:moveTo>
                  <a:lnTo>
                    <a:pt x="10" y="39"/>
                  </a:lnTo>
                  <a:lnTo>
                    <a:pt x="4" y="36"/>
                  </a:lnTo>
                  <a:lnTo>
                    <a:pt x="2" y="33"/>
                  </a:lnTo>
                  <a:lnTo>
                    <a:pt x="0" y="30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1" y="12"/>
                  </a:lnTo>
                  <a:lnTo>
                    <a:pt x="3" y="8"/>
                  </a:lnTo>
                  <a:lnTo>
                    <a:pt x="5" y="4"/>
                  </a:lnTo>
                  <a:lnTo>
                    <a:pt x="7" y="2"/>
                  </a:lnTo>
                  <a:lnTo>
                    <a:pt x="14" y="0"/>
                  </a:lnTo>
                  <a:lnTo>
                    <a:pt x="21" y="0"/>
                  </a:lnTo>
                  <a:lnTo>
                    <a:pt x="17" y="40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11" name="Freeform 41">
              <a:extLst>
                <a:ext uri="{FF2B5EF4-FFF2-40B4-BE49-F238E27FC236}">
                  <a16:creationId xmlns:a16="http://schemas.microsoft.com/office/drawing/2014/main" id="{44E5BA3A-F83F-42A4-89E7-E1FEA19049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5" y="3234"/>
              <a:ext cx="111" cy="15"/>
            </a:xfrm>
            <a:custGeom>
              <a:avLst/>
              <a:gdLst>
                <a:gd name="T0" fmla="*/ 109 w 998"/>
                <a:gd name="T1" fmla="*/ 11 h 136"/>
                <a:gd name="T2" fmla="*/ 110 w 998"/>
                <a:gd name="T3" fmla="*/ 11 h 136"/>
                <a:gd name="T4" fmla="*/ 111 w 998"/>
                <a:gd name="T5" fmla="*/ 11 h 136"/>
                <a:gd name="T6" fmla="*/ 111 w 998"/>
                <a:gd name="T7" fmla="*/ 11 h 136"/>
                <a:gd name="T8" fmla="*/ 111 w 998"/>
                <a:gd name="T9" fmla="*/ 12 h 136"/>
                <a:gd name="T10" fmla="*/ 111 w 998"/>
                <a:gd name="T11" fmla="*/ 12 h 136"/>
                <a:gd name="T12" fmla="*/ 111 w 998"/>
                <a:gd name="T13" fmla="*/ 13 h 136"/>
                <a:gd name="T14" fmla="*/ 111 w 998"/>
                <a:gd name="T15" fmla="*/ 14 h 136"/>
                <a:gd name="T16" fmla="*/ 111 w 998"/>
                <a:gd name="T17" fmla="*/ 14 h 136"/>
                <a:gd name="T18" fmla="*/ 110 w 998"/>
                <a:gd name="T19" fmla="*/ 15 h 136"/>
                <a:gd name="T20" fmla="*/ 110 w 998"/>
                <a:gd name="T21" fmla="*/ 15 h 136"/>
                <a:gd name="T22" fmla="*/ 109 w 998"/>
                <a:gd name="T23" fmla="*/ 15 h 136"/>
                <a:gd name="T24" fmla="*/ 109 w 998"/>
                <a:gd name="T25" fmla="*/ 15 h 136"/>
                <a:gd name="T26" fmla="*/ 109 w 998"/>
                <a:gd name="T27" fmla="*/ 11 h 136"/>
                <a:gd name="T28" fmla="*/ 109 w 998"/>
                <a:gd name="T29" fmla="*/ 15 h 136"/>
                <a:gd name="T30" fmla="*/ 2 w 998"/>
                <a:gd name="T31" fmla="*/ 4 h 136"/>
                <a:gd name="T32" fmla="*/ 3 w 998"/>
                <a:gd name="T33" fmla="*/ 0 h 136"/>
                <a:gd name="T34" fmla="*/ 109 w 998"/>
                <a:gd name="T35" fmla="*/ 11 h 136"/>
                <a:gd name="T36" fmla="*/ 109 w 998"/>
                <a:gd name="T37" fmla="*/ 15 h 136"/>
                <a:gd name="T38" fmla="*/ 2 w 998"/>
                <a:gd name="T39" fmla="*/ 4 h 136"/>
                <a:gd name="T40" fmla="*/ 1 w 998"/>
                <a:gd name="T41" fmla="*/ 4 h 136"/>
                <a:gd name="T42" fmla="*/ 1 w 998"/>
                <a:gd name="T43" fmla="*/ 4 h 136"/>
                <a:gd name="T44" fmla="*/ 0 w 998"/>
                <a:gd name="T45" fmla="*/ 4 h 136"/>
                <a:gd name="T46" fmla="*/ 0 w 998"/>
                <a:gd name="T47" fmla="*/ 3 h 136"/>
                <a:gd name="T48" fmla="*/ 0 w 998"/>
                <a:gd name="T49" fmla="*/ 3 h 136"/>
                <a:gd name="T50" fmla="*/ 0 w 998"/>
                <a:gd name="T51" fmla="*/ 2 h 136"/>
                <a:gd name="T52" fmla="*/ 0 w 998"/>
                <a:gd name="T53" fmla="*/ 1 h 136"/>
                <a:gd name="T54" fmla="*/ 0 w 998"/>
                <a:gd name="T55" fmla="*/ 1 h 136"/>
                <a:gd name="T56" fmla="*/ 1 w 998"/>
                <a:gd name="T57" fmla="*/ 0 h 136"/>
                <a:gd name="T58" fmla="*/ 1 w 998"/>
                <a:gd name="T59" fmla="*/ 0 h 136"/>
                <a:gd name="T60" fmla="*/ 2 w 998"/>
                <a:gd name="T61" fmla="*/ 0 h 136"/>
                <a:gd name="T62" fmla="*/ 3 w 998"/>
                <a:gd name="T63" fmla="*/ 0 h 136"/>
                <a:gd name="T64" fmla="*/ 2 w 998"/>
                <a:gd name="T65" fmla="*/ 4 h 1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8" h="136">
                  <a:moveTo>
                    <a:pt x="981" y="97"/>
                  </a:moveTo>
                  <a:lnTo>
                    <a:pt x="988" y="98"/>
                  </a:lnTo>
                  <a:lnTo>
                    <a:pt x="994" y="100"/>
                  </a:lnTo>
                  <a:lnTo>
                    <a:pt x="996" y="104"/>
                  </a:lnTo>
                  <a:lnTo>
                    <a:pt x="998" y="107"/>
                  </a:lnTo>
                  <a:lnTo>
                    <a:pt x="998" y="112"/>
                  </a:lnTo>
                  <a:lnTo>
                    <a:pt x="998" y="119"/>
                  </a:lnTo>
                  <a:lnTo>
                    <a:pt x="997" y="125"/>
                  </a:lnTo>
                  <a:lnTo>
                    <a:pt x="995" y="130"/>
                  </a:lnTo>
                  <a:lnTo>
                    <a:pt x="993" y="133"/>
                  </a:lnTo>
                  <a:lnTo>
                    <a:pt x="990" y="135"/>
                  </a:lnTo>
                  <a:lnTo>
                    <a:pt x="984" y="136"/>
                  </a:lnTo>
                  <a:lnTo>
                    <a:pt x="977" y="136"/>
                  </a:lnTo>
                  <a:lnTo>
                    <a:pt x="981" y="97"/>
                  </a:lnTo>
                  <a:close/>
                  <a:moveTo>
                    <a:pt x="977" y="136"/>
                  </a:moveTo>
                  <a:lnTo>
                    <a:pt x="19" y="40"/>
                  </a:lnTo>
                  <a:lnTo>
                    <a:pt x="23" y="0"/>
                  </a:lnTo>
                  <a:lnTo>
                    <a:pt x="981" y="97"/>
                  </a:lnTo>
                  <a:lnTo>
                    <a:pt x="977" y="136"/>
                  </a:lnTo>
                  <a:close/>
                  <a:moveTo>
                    <a:pt x="19" y="40"/>
                  </a:moveTo>
                  <a:lnTo>
                    <a:pt x="12" y="39"/>
                  </a:lnTo>
                  <a:lnTo>
                    <a:pt x="5" y="36"/>
                  </a:lnTo>
                  <a:lnTo>
                    <a:pt x="3" y="33"/>
                  </a:lnTo>
                  <a:lnTo>
                    <a:pt x="1" y="30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2" y="12"/>
                  </a:lnTo>
                  <a:lnTo>
                    <a:pt x="3" y="8"/>
                  </a:lnTo>
                  <a:lnTo>
                    <a:pt x="6" y="4"/>
                  </a:lnTo>
                  <a:lnTo>
                    <a:pt x="8" y="1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12" name="Freeform 42">
              <a:extLst>
                <a:ext uri="{FF2B5EF4-FFF2-40B4-BE49-F238E27FC236}">
                  <a16:creationId xmlns:a16="http://schemas.microsoft.com/office/drawing/2014/main" id="{2E0B7648-35D6-4115-9BA2-2D9F41FF43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4" y="3237"/>
              <a:ext cx="111" cy="16"/>
            </a:xfrm>
            <a:custGeom>
              <a:avLst/>
              <a:gdLst>
                <a:gd name="T0" fmla="*/ 109 w 997"/>
                <a:gd name="T1" fmla="*/ 11 h 136"/>
                <a:gd name="T2" fmla="*/ 110 w 997"/>
                <a:gd name="T3" fmla="*/ 12 h 136"/>
                <a:gd name="T4" fmla="*/ 110 w 997"/>
                <a:gd name="T5" fmla="*/ 12 h 136"/>
                <a:gd name="T6" fmla="*/ 111 w 997"/>
                <a:gd name="T7" fmla="*/ 12 h 136"/>
                <a:gd name="T8" fmla="*/ 111 w 997"/>
                <a:gd name="T9" fmla="*/ 13 h 136"/>
                <a:gd name="T10" fmla="*/ 111 w 997"/>
                <a:gd name="T11" fmla="*/ 13 h 136"/>
                <a:gd name="T12" fmla="*/ 111 w 997"/>
                <a:gd name="T13" fmla="*/ 14 h 136"/>
                <a:gd name="T14" fmla="*/ 111 w 997"/>
                <a:gd name="T15" fmla="*/ 15 h 136"/>
                <a:gd name="T16" fmla="*/ 111 w 997"/>
                <a:gd name="T17" fmla="*/ 15 h 136"/>
                <a:gd name="T18" fmla="*/ 110 w 997"/>
                <a:gd name="T19" fmla="*/ 16 h 136"/>
                <a:gd name="T20" fmla="*/ 110 w 997"/>
                <a:gd name="T21" fmla="*/ 16 h 136"/>
                <a:gd name="T22" fmla="*/ 109 w 997"/>
                <a:gd name="T23" fmla="*/ 16 h 136"/>
                <a:gd name="T24" fmla="*/ 109 w 997"/>
                <a:gd name="T25" fmla="*/ 16 h 136"/>
                <a:gd name="T26" fmla="*/ 109 w 997"/>
                <a:gd name="T27" fmla="*/ 11 h 136"/>
                <a:gd name="T28" fmla="*/ 109 w 997"/>
                <a:gd name="T29" fmla="*/ 16 h 136"/>
                <a:gd name="T30" fmla="*/ 2 w 997"/>
                <a:gd name="T31" fmla="*/ 5 h 136"/>
                <a:gd name="T32" fmla="*/ 2 w 997"/>
                <a:gd name="T33" fmla="*/ 0 h 136"/>
                <a:gd name="T34" fmla="*/ 109 w 997"/>
                <a:gd name="T35" fmla="*/ 11 h 136"/>
                <a:gd name="T36" fmla="*/ 109 w 997"/>
                <a:gd name="T37" fmla="*/ 16 h 136"/>
                <a:gd name="T38" fmla="*/ 2 w 997"/>
                <a:gd name="T39" fmla="*/ 5 h 136"/>
                <a:gd name="T40" fmla="*/ 1 w 997"/>
                <a:gd name="T41" fmla="*/ 5 h 136"/>
                <a:gd name="T42" fmla="*/ 0 w 997"/>
                <a:gd name="T43" fmla="*/ 4 h 136"/>
                <a:gd name="T44" fmla="*/ 0 w 997"/>
                <a:gd name="T45" fmla="*/ 4 h 136"/>
                <a:gd name="T46" fmla="*/ 0 w 997"/>
                <a:gd name="T47" fmla="*/ 4 h 136"/>
                <a:gd name="T48" fmla="*/ 0 w 997"/>
                <a:gd name="T49" fmla="*/ 3 h 136"/>
                <a:gd name="T50" fmla="*/ 0 w 997"/>
                <a:gd name="T51" fmla="*/ 2 h 136"/>
                <a:gd name="T52" fmla="*/ 0 w 997"/>
                <a:gd name="T53" fmla="*/ 1 h 136"/>
                <a:gd name="T54" fmla="*/ 0 w 997"/>
                <a:gd name="T55" fmla="*/ 1 h 136"/>
                <a:gd name="T56" fmla="*/ 1 w 997"/>
                <a:gd name="T57" fmla="*/ 0 h 136"/>
                <a:gd name="T58" fmla="*/ 1 w 997"/>
                <a:gd name="T59" fmla="*/ 0 h 136"/>
                <a:gd name="T60" fmla="*/ 2 w 997"/>
                <a:gd name="T61" fmla="*/ 0 h 136"/>
                <a:gd name="T62" fmla="*/ 2 w 997"/>
                <a:gd name="T63" fmla="*/ 0 h 136"/>
                <a:gd name="T64" fmla="*/ 2 w 997"/>
                <a:gd name="T65" fmla="*/ 5 h 1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7" h="136">
                  <a:moveTo>
                    <a:pt x="979" y="97"/>
                  </a:moveTo>
                  <a:lnTo>
                    <a:pt x="986" y="98"/>
                  </a:lnTo>
                  <a:lnTo>
                    <a:pt x="992" y="100"/>
                  </a:lnTo>
                  <a:lnTo>
                    <a:pt x="994" y="103"/>
                  </a:lnTo>
                  <a:lnTo>
                    <a:pt x="996" y="107"/>
                  </a:lnTo>
                  <a:lnTo>
                    <a:pt x="997" y="111"/>
                  </a:lnTo>
                  <a:lnTo>
                    <a:pt x="996" y="118"/>
                  </a:lnTo>
                  <a:lnTo>
                    <a:pt x="995" y="125"/>
                  </a:lnTo>
                  <a:lnTo>
                    <a:pt x="994" y="130"/>
                  </a:lnTo>
                  <a:lnTo>
                    <a:pt x="991" y="133"/>
                  </a:lnTo>
                  <a:lnTo>
                    <a:pt x="989" y="135"/>
                  </a:lnTo>
                  <a:lnTo>
                    <a:pt x="982" y="136"/>
                  </a:lnTo>
                  <a:lnTo>
                    <a:pt x="975" y="136"/>
                  </a:lnTo>
                  <a:lnTo>
                    <a:pt x="979" y="97"/>
                  </a:lnTo>
                  <a:close/>
                  <a:moveTo>
                    <a:pt x="975" y="136"/>
                  </a:moveTo>
                  <a:lnTo>
                    <a:pt x="17" y="40"/>
                  </a:lnTo>
                  <a:lnTo>
                    <a:pt x="21" y="0"/>
                  </a:lnTo>
                  <a:lnTo>
                    <a:pt x="979" y="97"/>
                  </a:lnTo>
                  <a:lnTo>
                    <a:pt x="975" y="136"/>
                  </a:lnTo>
                  <a:close/>
                  <a:moveTo>
                    <a:pt x="17" y="40"/>
                  </a:moveTo>
                  <a:lnTo>
                    <a:pt x="10" y="39"/>
                  </a:lnTo>
                  <a:lnTo>
                    <a:pt x="4" y="36"/>
                  </a:lnTo>
                  <a:lnTo>
                    <a:pt x="2" y="33"/>
                  </a:lnTo>
                  <a:lnTo>
                    <a:pt x="0" y="30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1" y="11"/>
                  </a:lnTo>
                  <a:lnTo>
                    <a:pt x="3" y="7"/>
                  </a:lnTo>
                  <a:lnTo>
                    <a:pt x="5" y="3"/>
                  </a:lnTo>
                  <a:lnTo>
                    <a:pt x="8" y="1"/>
                  </a:lnTo>
                  <a:lnTo>
                    <a:pt x="14" y="0"/>
                  </a:lnTo>
                  <a:lnTo>
                    <a:pt x="21" y="0"/>
                  </a:lnTo>
                  <a:lnTo>
                    <a:pt x="17" y="40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13" name="Freeform 43">
              <a:extLst>
                <a:ext uri="{FF2B5EF4-FFF2-40B4-BE49-F238E27FC236}">
                  <a16:creationId xmlns:a16="http://schemas.microsoft.com/office/drawing/2014/main" id="{BE77BB24-E463-4FD8-B5D5-F7A1A9885A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12" y="3249"/>
              <a:ext cx="111" cy="16"/>
            </a:xfrm>
            <a:custGeom>
              <a:avLst/>
              <a:gdLst>
                <a:gd name="T0" fmla="*/ 2 w 998"/>
                <a:gd name="T1" fmla="*/ 5 h 137"/>
                <a:gd name="T2" fmla="*/ 1 w 998"/>
                <a:gd name="T3" fmla="*/ 5 h 137"/>
                <a:gd name="T4" fmla="*/ 1 w 998"/>
                <a:gd name="T5" fmla="*/ 4 h 137"/>
                <a:gd name="T6" fmla="*/ 0 w 998"/>
                <a:gd name="T7" fmla="*/ 4 h 137"/>
                <a:gd name="T8" fmla="*/ 0 w 998"/>
                <a:gd name="T9" fmla="*/ 4 h 137"/>
                <a:gd name="T10" fmla="*/ 0 w 998"/>
                <a:gd name="T11" fmla="*/ 3 h 137"/>
                <a:gd name="T12" fmla="*/ 0 w 998"/>
                <a:gd name="T13" fmla="*/ 2 h 137"/>
                <a:gd name="T14" fmla="*/ 0 w 998"/>
                <a:gd name="T15" fmla="*/ 1 h 137"/>
                <a:gd name="T16" fmla="*/ 0 w 998"/>
                <a:gd name="T17" fmla="*/ 1 h 137"/>
                <a:gd name="T18" fmla="*/ 1 w 998"/>
                <a:gd name="T19" fmla="*/ 0 h 137"/>
                <a:gd name="T20" fmla="*/ 1 w 998"/>
                <a:gd name="T21" fmla="*/ 0 h 137"/>
                <a:gd name="T22" fmla="*/ 2 w 998"/>
                <a:gd name="T23" fmla="*/ 0 h 137"/>
                <a:gd name="T24" fmla="*/ 2 w 998"/>
                <a:gd name="T25" fmla="*/ 0 h 137"/>
                <a:gd name="T26" fmla="*/ 2 w 998"/>
                <a:gd name="T27" fmla="*/ 5 h 137"/>
                <a:gd name="T28" fmla="*/ 2 w 998"/>
                <a:gd name="T29" fmla="*/ 0 h 137"/>
                <a:gd name="T30" fmla="*/ 109 w 998"/>
                <a:gd name="T31" fmla="*/ 11 h 137"/>
                <a:gd name="T32" fmla="*/ 109 w 998"/>
                <a:gd name="T33" fmla="*/ 16 h 137"/>
                <a:gd name="T34" fmla="*/ 2 w 998"/>
                <a:gd name="T35" fmla="*/ 5 h 137"/>
                <a:gd name="T36" fmla="*/ 2 w 998"/>
                <a:gd name="T37" fmla="*/ 0 h 137"/>
                <a:gd name="T38" fmla="*/ 109 w 998"/>
                <a:gd name="T39" fmla="*/ 11 h 137"/>
                <a:gd name="T40" fmla="*/ 110 w 998"/>
                <a:gd name="T41" fmla="*/ 11 h 137"/>
                <a:gd name="T42" fmla="*/ 111 w 998"/>
                <a:gd name="T43" fmla="*/ 12 h 137"/>
                <a:gd name="T44" fmla="*/ 111 w 998"/>
                <a:gd name="T45" fmla="*/ 12 h 137"/>
                <a:gd name="T46" fmla="*/ 111 w 998"/>
                <a:gd name="T47" fmla="*/ 12 h 137"/>
                <a:gd name="T48" fmla="*/ 111 w 998"/>
                <a:gd name="T49" fmla="*/ 13 h 137"/>
                <a:gd name="T50" fmla="*/ 111 w 998"/>
                <a:gd name="T51" fmla="*/ 14 h 137"/>
                <a:gd name="T52" fmla="*/ 111 w 998"/>
                <a:gd name="T53" fmla="*/ 15 h 137"/>
                <a:gd name="T54" fmla="*/ 111 w 998"/>
                <a:gd name="T55" fmla="*/ 15 h 137"/>
                <a:gd name="T56" fmla="*/ 110 w 998"/>
                <a:gd name="T57" fmla="*/ 16 h 137"/>
                <a:gd name="T58" fmla="*/ 110 w 998"/>
                <a:gd name="T59" fmla="*/ 16 h 137"/>
                <a:gd name="T60" fmla="*/ 109 w 998"/>
                <a:gd name="T61" fmla="*/ 16 h 137"/>
                <a:gd name="T62" fmla="*/ 109 w 998"/>
                <a:gd name="T63" fmla="*/ 16 h 137"/>
                <a:gd name="T64" fmla="*/ 109 w 998"/>
                <a:gd name="T65" fmla="*/ 11 h 1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8" h="137">
                  <a:moveTo>
                    <a:pt x="18" y="40"/>
                  </a:moveTo>
                  <a:lnTo>
                    <a:pt x="11" y="39"/>
                  </a:lnTo>
                  <a:lnTo>
                    <a:pt x="5" y="36"/>
                  </a:lnTo>
                  <a:lnTo>
                    <a:pt x="3" y="34"/>
                  </a:lnTo>
                  <a:lnTo>
                    <a:pt x="1" y="30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2" y="12"/>
                  </a:lnTo>
                  <a:lnTo>
                    <a:pt x="3" y="7"/>
                  </a:lnTo>
                  <a:lnTo>
                    <a:pt x="6" y="4"/>
                  </a:lnTo>
                  <a:lnTo>
                    <a:pt x="8" y="2"/>
                  </a:lnTo>
                  <a:lnTo>
                    <a:pt x="15" y="0"/>
                  </a:lnTo>
                  <a:lnTo>
                    <a:pt x="22" y="1"/>
                  </a:lnTo>
                  <a:lnTo>
                    <a:pt x="18" y="40"/>
                  </a:lnTo>
                  <a:close/>
                  <a:moveTo>
                    <a:pt x="22" y="1"/>
                  </a:moveTo>
                  <a:lnTo>
                    <a:pt x="980" y="97"/>
                  </a:lnTo>
                  <a:lnTo>
                    <a:pt x="976" y="137"/>
                  </a:lnTo>
                  <a:lnTo>
                    <a:pt x="18" y="40"/>
                  </a:lnTo>
                  <a:lnTo>
                    <a:pt x="22" y="1"/>
                  </a:lnTo>
                  <a:close/>
                  <a:moveTo>
                    <a:pt x="980" y="97"/>
                  </a:moveTo>
                  <a:lnTo>
                    <a:pt x="988" y="98"/>
                  </a:lnTo>
                  <a:lnTo>
                    <a:pt x="994" y="101"/>
                  </a:lnTo>
                  <a:lnTo>
                    <a:pt x="996" y="103"/>
                  </a:lnTo>
                  <a:lnTo>
                    <a:pt x="998" y="107"/>
                  </a:lnTo>
                  <a:lnTo>
                    <a:pt x="998" y="112"/>
                  </a:lnTo>
                  <a:lnTo>
                    <a:pt x="998" y="119"/>
                  </a:lnTo>
                  <a:lnTo>
                    <a:pt x="997" y="126"/>
                  </a:lnTo>
                  <a:lnTo>
                    <a:pt x="995" y="130"/>
                  </a:lnTo>
                  <a:lnTo>
                    <a:pt x="993" y="133"/>
                  </a:lnTo>
                  <a:lnTo>
                    <a:pt x="990" y="135"/>
                  </a:lnTo>
                  <a:lnTo>
                    <a:pt x="984" y="137"/>
                  </a:lnTo>
                  <a:lnTo>
                    <a:pt x="976" y="137"/>
                  </a:lnTo>
                  <a:lnTo>
                    <a:pt x="980" y="97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14" name="Freeform 44">
              <a:extLst>
                <a:ext uri="{FF2B5EF4-FFF2-40B4-BE49-F238E27FC236}">
                  <a16:creationId xmlns:a16="http://schemas.microsoft.com/office/drawing/2014/main" id="{2F98A175-1772-4EC7-AED9-8E481581B8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16" y="3260"/>
              <a:ext cx="111" cy="16"/>
            </a:xfrm>
            <a:custGeom>
              <a:avLst/>
              <a:gdLst>
                <a:gd name="T0" fmla="*/ 109 w 997"/>
                <a:gd name="T1" fmla="*/ 11 h 137"/>
                <a:gd name="T2" fmla="*/ 110 w 997"/>
                <a:gd name="T3" fmla="*/ 11 h 137"/>
                <a:gd name="T4" fmla="*/ 111 w 997"/>
                <a:gd name="T5" fmla="*/ 12 h 137"/>
                <a:gd name="T6" fmla="*/ 111 w 997"/>
                <a:gd name="T7" fmla="*/ 12 h 137"/>
                <a:gd name="T8" fmla="*/ 111 w 997"/>
                <a:gd name="T9" fmla="*/ 12 h 137"/>
                <a:gd name="T10" fmla="*/ 111 w 997"/>
                <a:gd name="T11" fmla="*/ 13 h 137"/>
                <a:gd name="T12" fmla="*/ 111 w 997"/>
                <a:gd name="T13" fmla="*/ 14 h 137"/>
                <a:gd name="T14" fmla="*/ 111 w 997"/>
                <a:gd name="T15" fmla="*/ 15 h 137"/>
                <a:gd name="T16" fmla="*/ 111 w 997"/>
                <a:gd name="T17" fmla="*/ 15 h 137"/>
                <a:gd name="T18" fmla="*/ 110 w 997"/>
                <a:gd name="T19" fmla="*/ 16 h 137"/>
                <a:gd name="T20" fmla="*/ 110 w 997"/>
                <a:gd name="T21" fmla="*/ 16 h 137"/>
                <a:gd name="T22" fmla="*/ 109 w 997"/>
                <a:gd name="T23" fmla="*/ 16 h 137"/>
                <a:gd name="T24" fmla="*/ 109 w 997"/>
                <a:gd name="T25" fmla="*/ 16 h 137"/>
                <a:gd name="T26" fmla="*/ 109 w 997"/>
                <a:gd name="T27" fmla="*/ 11 h 137"/>
                <a:gd name="T28" fmla="*/ 109 w 997"/>
                <a:gd name="T29" fmla="*/ 16 h 137"/>
                <a:gd name="T30" fmla="*/ 2 w 997"/>
                <a:gd name="T31" fmla="*/ 5 h 137"/>
                <a:gd name="T32" fmla="*/ 2 w 997"/>
                <a:gd name="T33" fmla="*/ 0 h 137"/>
                <a:gd name="T34" fmla="*/ 109 w 997"/>
                <a:gd name="T35" fmla="*/ 11 h 137"/>
                <a:gd name="T36" fmla="*/ 109 w 997"/>
                <a:gd name="T37" fmla="*/ 16 h 137"/>
                <a:gd name="T38" fmla="*/ 2 w 997"/>
                <a:gd name="T39" fmla="*/ 5 h 137"/>
                <a:gd name="T40" fmla="*/ 1 w 997"/>
                <a:gd name="T41" fmla="*/ 5 h 137"/>
                <a:gd name="T42" fmla="*/ 0 w 997"/>
                <a:gd name="T43" fmla="*/ 4 h 137"/>
                <a:gd name="T44" fmla="*/ 0 w 997"/>
                <a:gd name="T45" fmla="*/ 4 h 137"/>
                <a:gd name="T46" fmla="*/ 0 w 997"/>
                <a:gd name="T47" fmla="*/ 4 h 137"/>
                <a:gd name="T48" fmla="*/ 0 w 997"/>
                <a:gd name="T49" fmla="*/ 3 h 137"/>
                <a:gd name="T50" fmla="*/ 0 w 997"/>
                <a:gd name="T51" fmla="*/ 2 h 137"/>
                <a:gd name="T52" fmla="*/ 0 w 997"/>
                <a:gd name="T53" fmla="*/ 1 h 137"/>
                <a:gd name="T54" fmla="*/ 0 w 997"/>
                <a:gd name="T55" fmla="*/ 1 h 137"/>
                <a:gd name="T56" fmla="*/ 1 w 997"/>
                <a:gd name="T57" fmla="*/ 0 h 137"/>
                <a:gd name="T58" fmla="*/ 1 w 997"/>
                <a:gd name="T59" fmla="*/ 0 h 137"/>
                <a:gd name="T60" fmla="*/ 2 w 997"/>
                <a:gd name="T61" fmla="*/ 0 h 137"/>
                <a:gd name="T62" fmla="*/ 2 w 997"/>
                <a:gd name="T63" fmla="*/ 0 h 137"/>
                <a:gd name="T64" fmla="*/ 2 w 997"/>
                <a:gd name="T65" fmla="*/ 5 h 1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7" h="137">
                  <a:moveTo>
                    <a:pt x="979" y="97"/>
                  </a:moveTo>
                  <a:lnTo>
                    <a:pt x="986" y="98"/>
                  </a:lnTo>
                  <a:lnTo>
                    <a:pt x="993" y="101"/>
                  </a:lnTo>
                  <a:lnTo>
                    <a:pt x="995" y="103"/>
                  </a:lnTo>
                  <a:lnTo>
                    <a:pt x="997" y="107"/>
                  </a:lnTo>
                  <a:lnTo>
                    <a:pt x="997" y="112"/>
                  </a:lnTo>
                  <a:lnTo>
                    <a:pt x="997" y="118"/>
                  </a:lnTo>
                  <a:lnTo>
                    <a:pt x="996" y="125"/>
                  </a:lnTo>
                  <a:lnTo>
                    <a:pt x="994" y="130"/>
                  </a:lnTo>
                  <a:lnTo>
                    <a:pt x="992" y="133"/>
                  </a:lnTo>
                  <a:lnTo>
                    <a:pt x="990" y="135"/>
                  </a:lnTo>
                  <a:lnTo>
                    <a:pt x="982" y="137"/>
                  </a:lnTo>
                  <a:lnTo>
                    <a:pt x="975" y="136"/>
                  </a:lnTo>
                  <a:lnTo>
                    <a:pt x="979" y="97"/>
                  </a:lnTo>
                  <a:close/>
                  <a:moveTo>
                    <a:pt x="975" y="136"/>
                  </a:moveTo>
                  <a:lnTo>
                    <a:pt x="17" y="40"/>
                  </a:lnTo>
                  <a:lnTo>
                    <a:pt x="21" y="1"/>
                  </a:lnTo>
                  <a:lnTo>
                    <a:pt x="979" y="97"/>
                  </a:lnTo>
                  <a:lnTo>
                    <a:pt x="975" y="136"/>
                  </a:lnTo>
                  <a:close/>
                  <a:moveTo>
                    <a:pt x="17" y="40"/>
                  </a:moveTo>
                  <a:lnTo>
                    <a:pt x="10" y="39"/>
                  </a:lnTo>
                  <a:lnTo>
                    <a:pt x="4" y="36"/>
                  </a:lnTo>
                  <a:lnTo>
                    <a:pt x="2" y="34"/>
                  </a:lnTo>
                  <a:lnTo>
                    <a:pt x="0" y="30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1" y="12"/>
                  </a:lnTo>
                  <a:lnTo>
                    <a:pt x="3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14" y="0"/>
                  </a:lnTo>
                  <a:lnTo>
                    <a:pt x="21" y="1"/>
                  </a:lnTo>
                  <a:lnTo>
                    <a:pt x="17" y="40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15" name="Freeform 45">
              <a:extLst>
                <a:ext uri="{FF2B5EF4-FFF2-40B4-BE49-F238E27FC236}">
                  <a16:creationId xmlns:a16="http://schemas.microsoft.com/office/drawing/2014/main" id="{B90F75E1-4E47-4A8D-A883-F661EC0590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3" y="3374"/>
              <a:ext cx="330" cy="42"/>
            </a:xfrm>
            <a:custGeom>
              <a:avLst/>
              <a:gdLst>
                <a:gd name="T0" fmla="*/ 22 w 2968"/>
                <a:gd name="T1" fmla="*/ 42 h 378"/>
                <a:gd name="T2" fmla="*/ 43 w 2968"/>
                <a:gd name="T3" fmla="*/ 41 h 378"/>
                <a:gd name="T4" fmla="*/ 75 w 2968"/>
                <a:gd name="T5" fmla="*/ 40 h 378"/>
                <a:gd name="T6" fmla="*/ 105 w 2968"/>
                <a:gd name="T7" fmla="*/ 38 h 378"/>
                <a:gd name="T8" fmla="*/ 127 w 2968"/>
                <a:gd name="T9" fmla="*/ 37 h 378"/>
                <a:gd name="T10" fmla="*/ 150 w 2968"/>
                <a:gd name="T11" fmla="*/ 35 h 378"/>
                <a:gd name="T12" fmla="*/ 175 w 2968"/>
                <a:gd name="T13" fmla="*/ 32 h 378"/>
                <a:gd name="T14" fmla="*/ 199 w 2968"/>
                <a:gd name="T15" fmla="*/ 30 h 378"/>
                <a:gd name="T16" fmla="*/ 224 w 2968"/>
                <a:gd name="T17" fmla="*/ 27 h 378"/>
                <a:gd name="T18" fmla="*/ 249 w 2968"/>
                <a:gd name="T19" fmla="*/ 23 h 378"/>
                <a:gd name="T20" fmla="*/ 273 w 2968"/>
                <a:gd name="T21" fmla="*/ 19 h 378"/>
                <a:gd name="T22" fmla="*/ 297 w 2968"/>
                <a:gd name="T23" fmla="*/ 14 h 378"/>
                <a:gd name="T24" fmla="*/ 319 w 2968"/>
                <a:gd name="T25" fmla="*/ 9 h 378"/>
                <a:gd name="T26" fmla="*/ 324 w 2968"/>
                <a:gd name="T27" fmla="*/ 6 h 378"/>
                <a:gd name="T28" fmla="*/ 311 w 2968"/>
                <a:gd name="T29" fmla="*/ 6 h 378"/>
                <a:gd name="T30" fmla="*/ 288 w 2968"/>
                <a:gd name="T31" fmla="*/ 6 h 378"/>
                <a:gd name="T32" fmla="*/ 254 w 2968"/>
                <a:gd name="T33" fmla="*/ 4 h 378"/>
                <a:gd name="T34" fmla="*/ 216 w 2968"/>
                <a:gd name="T35" fmla="*/ 3 h 378"/>
                <a:gd name="T36" fmla="*/ 177 w 2968"/>
                <a:gd name="T37" fmla="*/ 1 h 378"/>
                <a:gd name="T38" fmla="*/ 147 w 2968"/>
                <a:gd name="T39" fmla="*/ 0 h 378"/>
                <a:gd name="T40" fmla="*/ 127 w 2968"/>
                <a:gd name="T41" fmla="*/ 0 h 378"/>
                <a:gd name="T42" fmla="*/ 108 w 2968"/>
                <a:gd name="T43" fmla="*/ 0 h 378"/>
                <a:gd name="T44" fmla="*/ 89 w 2968"/>
                <a:gd name="T45" fmla="*/ 0 h 378"/>
                <a:gd name="T46" fmla="*/ 70 w 2968"/>
                <a:gd name="T47" fmla="*/ 1 h 378"/>
                <a:gd name="T48" fmla="*/ 53 w 2968"/>
                <a:gd name="T49" fmla="*/ 2 h 378"/>
                <a:gd name="T50" fmla="*/ 43 w 2968"/>
                <a:gd name="T51" fmla="*/ 3 h 378"/>
                <a:gd name="T52" fmla="*/ 39 w 2968"/>
                <a:gd name="T53" fmla="*/ 4 h 378"/>
                <a:gd name="T54" fmla="*/ 34 w 2968"/>
                <a:gd name="T55" fmla="*/ 6 h 378"/>
                <a:gd name="T56" fmla="*/ 29 w 2968"/>
                <a:gd name="T57" fmla="*/ 8 h 378"/>
                <a:gd name="T58" fmla="*/ 24 w 2968"/>
                <a:gd name="T59" fmla="*/ 11 h 378"/>
                <a:gd name="T60" fmla="*/ 19 w 2968"/>
                <a:gd name="T61" fmla="*/ 14 h 378"/>
                <a:gd name="T62" fmla="*/ 14 w 2968"/>
                <a:gd name="T63" fmla="*/ 17 h 378"/>
                <a:gd name="T64" fmla="*/ 10 w 2968"/>
                <a:gd name="T65" fmla="*/ 20 h 378"/>
                <a:gd name="T66" fmla="*/ 6 w 2968"/>
                <a:gd name="T67" fmla="*/ 24 h 378"/>
                <a:gd name="T68" fmla="*/ 3 w 2968"/>
                <a:gd name="T69" fmla="*/ 27 h 378"/>
                <a:gd name="T70" fmla="*/ 1 w 2968"/>
                <a:gd name="T71" fmla="*/ 31 h 378"/>
                <a:gd name="T72" fmla="*/ 0 w 2968"/>
                <a:gd name="T73" fmla="*/ 34 h 378"/>
                <a:gd name="T74" fmla="*/ 0 w 2968"/>
                <a:gd name="T75" fmla="*/ 36 h 378"/>
                <a:gd name="T76" fmla="*/ 3 w 2968"/>
                <a:gd name="T77" fmla="*/ 39 h 378"/>
                <a:gd name="T78" fmla="*/ 6 w 2968"/>
                <a:gd name="T79" fmla="*/ 40 h 378"/>
                <a:gd name="T80" fmla="*/ 12 w 2968"/>
                <a:gd name="T81" fmla="*/ 42 h 37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968" h="378">
                  <a:moveTo>
                    <a:pt x="143" y="378"/>
                  </a:moveTo>
                  <a:lnTo>
                    <a:pt x="194" y="377"/>
                  </a:lnTo>
                  <a:lnTo>
                    <a:pt x="276" y="375"/>
                  </a:lnTo>
                  <a:lnTo>
                    <a:pt x="386" y="372"/>
                  </a:lnTo>
                  <a:lnTo>
                    <a:pt x="521" y="367"/>
                  </a:lnTo>
                  <a:lnTo>
                    <a:pt x="677" y="359"/>
                  </a:lnTo>
                  <a:lnTo>
                    <a:pt x="852" y="349"/>
                  </a:lnTo>
                  <a:lnTo>
                    <a:pt x="946" y="344"/>
                  </a:lnTo>
                  <a:lnTo>
                    <a:pt x="1043" y="337"/>
                  </a:lnTo>
                  <a:lnTo>
                    <a:pt x="1144" y="330"/>
                  </a:lnTo>
                  <a:lnTo>
                    <a:pt x="1247" y="322"/>
                  </a:lnTo>
                  <a:lnTo>
                    <a:pt x="1352" y="312"/>
                  </a:lnTo>
                  <a:lnTo>
                    <a:pt x="1461" y="303"/>
                  </a:lnTo>
                  <a:lnTo>
                    <a:pt x="1570" y="292"/>
                  </a:lnTo>
                  <a:lnTo>
                    <a:pt x="1680" y="281"/>
                  </a:lnTo>
                  <a:lnTo>
                    <a:pt x="1791" y="268"/>
                  </a:lnTo>
                  <a:lnTo>
                    <a:pt x="1903" y="254"/>
                  </a:lnTo>
                  <a:lnTo>
                    <a:pt x="2016" y="239"/>
                  </a:lnTo>
                  <a:lnTo>
                    <a:pt x="2127" y="223"/>
                  </a:lnTo>
                  <a:lnTo>
                    <a:pt x="2238" y="206"/>
                  </a:lnTo>
                  <a:lnTo>
                    <a:pt x="2348" y="188"/>
                  </a:lnTo>
                  <a:lnTo>
                    <a:pt x="2457" y="169"/>
                  </a:lnTo>
                  <a:lnTo>
                    <a:pt x="2565" y="147"/>
                  </a:lnTo>
                  <a:lnTo>
                    <a:pt x="2670" y="126"/>
                  </a:lnTo>
                  <a:lnTo>
                    <a:pt x="2772" y="102"/>
                  </a:lnTo>
                  <a:lnTo>
                    <a:pt x="2872" y="78"/>
                  </a:lnTo>
                  <a:lnTo>
                    <a:pt x="2968" y="51"/>
                  </a:lnTo>
                  <a:lnTo>
                    <a:pt x="2913" y="53"/>
                  </a:lnTo>
                  <a:lnTo>
                    <a:pt x="2854" y="54"/>
                  </a:lnTo>
                  <a:lnTo>
                    <a:pt x="2793" y="54"/>
                  </a:lnTo>
                  <a:lnTo>
                    <a:pt x="2728" y="53"/>
                  </a:lnTo>
                  <a:lnTo>
                    <a:pt x="2589" y="51"/>
                  </a:lnTo>
                  <a:lnTo>
                    <a:pt x="2440" y="46"/>
                  </a:lnTo>
                  <a:lnTo>
                    <a:pt x="2282" y="40"/>
                  </a:lnTo>
                  <a:lnTo>
                    <a:pt x="2116" y="33"/>
                  </a:lnTo>
                  <a:lnTo>
                    <a:pt x="1944" y="26"/>
                  </a:lnTo>
                  <a:lnTo>
                    <a:pt x="1769" y="19"/>
                  </a:lnTo>
                  <a:lnTo>
                    <a:pt x="1590" y="12"/>
                  </a:lnTo>
                  <a:lnTo>
                    <a:pt x="1411" y="6"/>
                  </a:lnTo>
                  <a:lnTo>
                    <a:pt x="1322" y="4"/>
                  </a:lnTo>
                  <a:lnTo>
                    <a:pt x="1232" y="2"/>
                  </a:lnTo>
                  <a:lnTo>
                    <a:pt x="1143" y="1"/>
                  </a:lnTo>
                  <a:lnTo>
                    <a:pt x="1055" y="0"/>
                  </a:lnTo>
                  <a:lnTo>
                    <a:pt x="968" y="0"/>
                  </a:lnTo>
                  <a:lnTo>
                    <a:pt x="882" y="1"/>
                  </a:lnTo>
                  <a:lnTo>
                    <a:pt x="797" y="2"/>
                  </a:lnTo>
                  <a:lnTo>
                    <a:pt x="714" y="5"/>
                  </a:lnTo>
                  <a:lnTo>
                    <a:pt x="632" y="8"/>
                  </a:lnTo>
                  <a:lnTo>
                    <a:pt x="552" y="13"/>
                  </a:lnTo>
                  <a:lnTo>
                    <a:pt x="475" y="18"/>
                  </a:lnTo>
                  <a:lnTo>
                    <a:pt x="399" y="24"/>
                  </a:lnTo>
                  <a:lnTo>
                    <a:pt x="384" y="27"/>
                  </a:lnTo>
                  <a:lnTo>
                    <a:pt x="367" y="31"/>
                  </a:lnTo>
                  <a:lnTo>
                    <a:pt x="348" y="36"/>
                  </a:lnTo>
                  <a:lnTo>
                    <a:pt x="328" y="43"/>
                  </a:lnTo>
                  <a:lnTo>
                    <a:pt x="308" y="51"/>
                  </a:lnTo>
                  <a:lnTo>
                    <a:pt x="286" y="60"/>
                  </a:lnTo>
                  <a:lnTo>
                    <a:pt x="264" y="72"/>
                  </a:lnTo>
                  <a:lnTo>
                    <a:pt x="240" y="83"/>
                  </a:lnTo>
                  <a:lnTo>
                    <a:pt x="218" y="95"/>
                  </a:lnTo>
                  <a:lnTo>
                    <a:pt x="194" y="108"/>
                  </a:lnTo>
                  <a:lnTo>
                    <a:pt x="172" y="123"/>
                  </a:lnTo>
                  <a:lnTo>
                    <a:pt x="149" y="137"/>
                  </a:lnTo>
                  <a:lnTo>
                    <a:pt x="128" y="152"/>
                  </a:lnTo>
                  <a:lnTo>
                    <a:pt x="108" y="168"/>
                  </a:lnTo>
                  <a:lnTo>
                    <a:pt x="88" y="183"/>
                  </a:lnTo>
                  <a:lnTo>
                    <a:pt x="71" y="199"/>
                  </a:lnTo>
                  <a:lnTo>
                    <a:pt x="53" y="215"/>
                  </a:lnTo>
                  <a:lnTo>
                    <a:pt x="39" y="230"/>
                  </a:lnTo>
                  <a:lnTo>
                    <a:pt x="27" y="246"/>
                  </a:lnTo>
                  <a:lnTo>
                    <a:pt x="16" y="260"/>
                  </a:lnTo>
                  <a:lnTo>
                    <a:pt x="8" y="276"/>
                  </a:lnTo>
                  <a:lnTo>
                    <a:pt x="2" y="290"/>
                  </a:lnTo>
                  <a:lnTo>
                    <a:pt x="0" y="303"/>
                  </a:lnTo>
                  <a:lnTo>
                    <a:pt x="0" y="316"/>
                  </a:lnTo>
                  <a:lnTo>
                    <a:pt x="4" y="328"/>
                  </a:lnTo>
                  <a:lnTo>
                    <a:pt x="12" y="339"/>
                  </a:lnTo>
                  <a:lnTo>
                    <a:pt x="23" y="348"/>
                  </a:lnTo>
                  <a:lnTo>
                    <a:pt x="38" y="357"/>
                  </a:lnTo>
                  <a:lnTo>
                    <a:pt x="58" y="364"/>
                  </a:lnTo>
                  <a:lnTo>
                    <a:pt x="81" y="371"/>
                  </a:lnTo>
                  <a:lnTo>
                    <a:pt x="110" y="375"/>
                  </a:lnTo>
                  <a:lnTo>
                    <a:pt x="143" y="378"/>
                  </a:lnTo>
                  <a:close/>
                </a:path>
              </a:pathLst>
            </a:custGeom>
            <a:solidFill>
              <a:srgbClr val="BC9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16" name="Freeform 46">
              <a:extLst>
                <a:ext uri="{FF2B5EF4-FFF2-40B4-BE49-F238E27FC236}">
                  <a16:creationId xmlns:a16="http://schemas.microsoft.com/office/drawing/2014/main" id="{3BA74771-BAB7-4E9B-9769-964878E512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6" y="3280"/>
              <a:ext cx="508" cy="70"/>
            </a:xfrm>
            <a:custGeom>
              <a:avLst/>
              <a:gdLst>
                <a:gd name="T0" fmla="*/ 485 w 4571"/>
                <a:gd name="T1" fmla="*/ 18 h 628"/>
                <a:gd name="T2" fmla="*/ 460 w 4571"/>
                <a:gd name="T3" fmla="*/ 32 h 628"/>
                <a:gd name="T4" fmla="*/ 435 w 4571"/>
                <a:gd name="T5" fmla="*/ 38 h 628"/>
                <a:gd name="T6" fmla="*/ 409 w 4571"/>
                <a:gd name="T7" fmla="*/ 43 h 628"/>
                <a:gd name="T8" fmla="*/ 395 w 4571"/>
                <a:gd name="T9" fmla="*/ 44 h 628"/>
                <a:gd name="T10" fmla="*/ 381 w 4571"/>
                <a:gd name="T11" fmla="*/ 44 h 628"/>
                <a:gd name="T12" fmla="*/ 368 w 4571"/>
                <a:gd name="T13" fmla="*/ 43 h 628"/>
                <a:gd name="T14" fmla="*/ 356 w 4571"/>
                <a:gd name="T15" fmla="*/ 39 h 628"/>
                <a:gd name="T16" fmla="*/ 345 w 4571"/>
                <a:gd name="T17" fmla="*/ 34 h 628"/>
                <a:gd name="T18" fmla="*/ 335 w 4571"/>
                <a:gd name="T19" fmla="*/ 30 h 628"/>
                <a:gd name="T20" fmla="*/ 325 w 4571"/>
                <a:gd name="T21" fmla="*/ 30 h 628"/>
                <a:gd name="T22" fmla="*/ 316 w 4571"/>
                <a:gd name="T23" fmla="*/ 32 h 628"/>
                <a:gd name="T24" fmla="*/ 308 w 4571"/>
                <a:gd name="T25" fmla="*/ 36 h 628"/>
                <a:gd name="T26" fmla="*/ 299 w 4571"/>
                <a:gd name="T27" fmla="*/ 42 h 628"/>
                <a:gd name="T28" fmla="*/ 283 w 4571"/>
                <a:gd name="T29" fmla="*/ 57 h 628"/>
                <a:gd name="T30" fmla="*/ 276 w 4571"/>
                <a:gd name="T31" fmla="*/ 61 h 628"/>
                <a:gd name="T32" fmla="*/ 267 w 4571"/>
                <a:gd name="T33" fmla="*/ 65 h 628"/>
                <a:gd name="T34" fmla="*/ 256 w 4571"/>
                <a:gd name="T35" fmla="*/ 68 h 628"/>
                <a:gd name="T36" fmla="*/ 242 w 4571"/>
                <a:gd name="T37" fmla="*/ 70 h 628"/>
                <a:gd name="T38" fmla="*/ 227 w 4571"/>
                <a:gd name="T39" fmla="*/ 70 h 628"/>
                <a:gd name="T40" fmla="*/ 211 w 4571"/>
                <a:gd name="T41" fmla="*/ 69 h 628"/>
                <a:gd name="T42" fmla="*/ 192 w 4571"/>
                <a:gd name="T43" fmla="*/ 66 h 628"/>
                <a:gd name="T44" fmla="*/ 167 w 4571"/>
                <a:gd name="T45" fmla="*/ 61 h 628"/>
                <a:gd name="T46" fmla="*/ 116 w 4571"/>
                <a:gd name="T47" fmla="*/ 58 h 628"/>
                <a:gd name="T48" fmla="*/ 62 w 4571"/>
                <a:gd name="T49" fmla="*/ 56 h 628"/>
                <a:gd name="T50" fmla="*/ 23 w 4571"/>
                <a:gd name="T51" fmla="*/ 55 h 628"/>
                <a:gd name="T52" fmla="*/ 8 w 4571"/>
                <a:gd name="T53" fmla="*/ 56 h 628"/>
                <a:gd name="T54" fmla="*/ 2 w 4571"/>
                <a:gd name="T55" fmla="*/ 57 h 628"/>
                <a:gd name="T56" fmla="*/ 0 w 4571"/>
                <a:gd name="T57" fmla="*/ 56 h 628"/>
                <a:gd name="T58" fmla="*/ 2 w 4571"/>
                <a:gd name="T59" fmla="*/ 51 h 628"/>
                <a:gd name="T60" fmla="*/ 6 w 4571"/>
                <a:gd name="T61" fmla="*/ 45 h 628"/>
                <a:gd name="T62" fmla="*/ 13 w 4571"/>
                <a:gd name="T63" fmla="*/ 37 h 628"/>
                <a:gd name="T64" fmla="*/ 21 w 4571"/>
                <a:gd name="T65" fmla="*/ 29 h 628"/>
                <a:gd name="T66" fmla="*/ 31 w 4571"/>
                <a:gd name="T67" fmla="*/ 23 h 628"/>
                <a:gd name="T68" fmla="*/ 42 w 4571"/>
                <a:gd name="T69" fmla="*/ 19 h 628"/>
                <a:gd name="T70" fmla="*/ 56 w 4571"/>
                <a:gd name="T71" fmla="*/ 18 h 628"/>
                <a:gd name="T72" fmla="*/ 100 w 4571"/>
                <a:gd name="T73" fmla="*/ 19 h 628"/>
                <a:gd name="T74" fmla="*/ 156 w 4571"/>
                <a:gd name="T75" fmla="*/ 22 h 628"/>
                <a:gd name="T76" fmla="*/ 205 w 4571"/>
                <a:gd name="T77" fmla="*/ 23 h 628"/>
                <a:gd name="T78" fmla="*/ 222 w 4571"/>
                <a:gd name="T79" fmla="*/ 23 h 628"/>
                <a:gd name="T80" fmla="*/ 236 w 4571"/>
                <a:gd name="T81" fmla="*/ 20 h 628"/>
                <a:gd name="T82" fmla="*/ 242 w 4571"/>
                <a:gd name="T83" fmla="*/ 17 h 628"/>
                <a:gd name="T84" fmla="*/ 244 w 4571"/>
                <a:gd name="T85" fmla="*/ 15 h 628"/>
                <a:gd name="T86" fmla="*/ 244 w 4571"/>
                <a:gd name="T87" fmla="*/ 13 h 628"/>
                <a:gd name="T88" fmla="*/ 243 w 4571"/>
                <a:gd name="T89" fmla="*/ 10 h 628"/>
                <a:gd name="T90" fmla="*/ 240 w 4571"/>
                <a:gd name="T91" fmla="*/ 6 h 628"/>
                <a:gd name="T92" fmla="*/ 239 w 4571"/>
                <a:gd name="T93" fmla="*/ 4 h 628"/>
                <a:gd name="T94" fmla="*/ 243 w 4571"/>
                <a:gd name="T95" fmla="*/ 2 h 628"/>
                <a:gd name="T96" fmla="*/ 251 w 4571"/>
                <a:gd name="T97" fmla="*/ 0 h 628"/>
                <a:gd name="T98" fmla="*/ 268 w 4571"/>
                <a:gd name="T99" fmla="*/ 0 h 628"/>
                <a:gd name="T100" fmla="*/ 279 w 4571"/>
                <a:gd name="T101" fmla="*/ 1 h 628"/>
                <a:gd name="T102" fmla="*/ 286 w 4571"/>
                <a:gd name="T103" fmla="*/ 3 h 628"/>
                <a:gd name="T104" fmla="*/ 314 w 4571"/>
                <a:gd name="T105" fmla="*/ 5 h 628"/>
                <a:gd name="T106" fmla="*/ 375 w 4571"/>
                <a:gd name="T107" fmla="*/ 8 h 628"/>
                <a:gd name="T108" fmla="*/ 442 w 4571"/>
                <a:gd name="T109" fmla="*/ 8 h 628"/>
                <a:gd name="T110" fmla="*/ 479 w 4571"/>
                <a:gd name="T111" fmla="*/ 7 h 628"/>
                <a:gd name="T112" fmla="*/ 503 w 4571"/>
                <a:gd name="T113" fmla="*/ 6 h 62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571" h="628">
                  <a:moveTo>
                    <a:pt x="4571" y="45"/>
                  </a:moveTo>
                  <a:lnTo>
                    <a:pt x="4512" y="81"/>
                  </a:lnTo>
                  <a:lnTo>
                    <a:pt x="4442" y="122"/>
                  </a:lnTo>
                  <a:lnTo>
                    <a:pt x="4368" y="163"/>
                  </a:lnTo>
                  <a:lnTo>
                    <a:pt x="4294" y="204"/>
                  </a:lnTo>
                  <a:lnTo>
                    <a:pt x="4227" y="239"/>
                  </a:lnTo>
                  <a:lnTo>
                    <a:pt x="4172" y="268"/>
                  </a:lnTo>
                  <a:lnTo>
                    <a:pt x="4135" y="287"/>
                  </a:lnTo>
                  <a:lnTo>
                    <a:pt x="4121" y="294"/>
                  </a:lnTo>
                  <a:lnTo>
                    <a:pt x="4053" y="311"/>
                  </a:lnTo>
                  <a:lnTo>
                    <a:pt x="3983" y="326"/>
                  </a:lnTo>
                  <a:lnTo>
                    <a:pt x="3916" y="340"/>
                  </a:lnTo>
                  <a:lnTo>
                    <a:pt x="3848" y="355"/>
                  </a:lnTo>
                  <a:lnTo>
                    <a:pt x="3781" y="367"/>
                  </a:lnTo>
                  <a:lnTo>
                    <a:pt x="3715" y="378"/>
                  </a:lnTo>
                  <a:lnTo>
                    <a:pt x="3682" y="383"/>
                  </a:lnTo>
                  <a:lnTo>
                    <a:pt x="3650" y="387"/>
                  </a:lnTo>
                  <a:lnTo>
                    <a:pt x="3617" y="390"/>
                  </a:lnTo>
                  <a:lnTo>
                    <a:pt x="3585" y="393"/>
                  </a:lnTo>
                  <a:lnTo>
                    <a:pt x="3554" y="395"/>
                  </a:lnTo>
                  <a:lnTo>
                    <a:pt x="3522" y="397"/>
                  </a:lnTo>
                  <a:lnTo>
                    <a:pt x="3491" y="397"/>
                  </a:lnTo>
                  <a:lnTo>
                    <a:pt x="3461" y="397"/>
                  </a:lnTo>
                  <a:lnTo>
                    <a:pt x="3430" y="396"/>
                  </a:lnTo>
                  <a:lnTo>
                    <a:pt x="3401" y="394"/>
                  </a:lnTo>
                  <a:lnTo>
                    <a:pt x="3371" y="391"/>
                  </a:lnTo>
                  <a:lnTo>
                    <a:pt x="3342" y="387"/>
                  </a:lnTo>
                  <a:lnTo>
                    <a:pt x="3314" y="383"/>
                  </a:lnTo>
                  <a:lnTo>
                    <a:pt x="3286" y="377"/>
                  </a:lnTo>
                  <a:lnTo>
                    <a:pt x="3259" y="369"/>
                  </a:lnTo>
                  <a:lnTo>
                    <a:pt x="3231" y="361"/>
                  </a:lnTo>
                  <a:lnTo>
                    <a:pt x="3205" y="352"/>
                  </a:lnTo>
                  <a:lnTo>
                    <a:pt x="3179" y="340"/>
                  </a:lnTo>
                  <a:lnTo>
                    <a:pt x="3154" y="328"/>
                  </a:lnTo>
                  <a:lnTo>
                    <a:pt x="3128" y="315"/>
                  </a:lnTo>
                  <a:lnTo>
                    <a:pt x="3104" y="302"/>
                  </a:lnTo>
                  <a:lnTo>
                    <a:pt x="3080" y="290"/>
                  </a:lnTo>
                  <a:lnTo>
                    <a:pt x="3056" y="281"/>
                  </a:lnTo>
                  <a:lnTo>
                    <a:pt x="3033" y="274"/>
                  </a:lnTo>
                  <a:lnTo>
                    <a:pt x="3010" y="269"/>
                  </a:lnTo>
                  <a:lnTo>
                    <a:pt x="2987" y="266"/>
                  </a:lnTo>
                  <a:lnTo>
                    <a:pt x="2965" y="264"/>
                  </a:lnTo>
                  <a:lnTo>
                    <a:pt x="2943" y="264"/>
                  </a:lnTo>
                  <a:lnTo>
                    <a:pt x="2922" y="265"/>
                  </a:lnTo>
                  <a:lnTo>
                    <a:pt x="2902" y="268"/>
                  </a:lnTo>
                  <a:lnTo>
                    <a:pt x="2881" y="272"/>
                  </a:lnTo>
                  <a:lnTo>
                    <a:pt x="2862" y="277"/>
                  </a:lnTo>
                  <a:lnTo>
                    <a:pt x="2841" y="283"/>
                  </a:lnTo>
                  <a:lnTo>
                    <a:pt x="2823" y="291"/>
                  </a:lnTo>
                  <a:lnTo>
                    <a:pt x="2804" y="299"/>
                  </a:lnTo>
                  <a:lnTo>
                    <a:pt x="2786" y="309"/>
                  </a:lnTo>
                  <a:lnTo>
                    <a:pt x="2768" y="319"/>
                  </a:lnTo>
                  <a:lnTo>
                    <a:pt x="2751" y="330"/>
                  </a:lnTo>
                  <a:lnTo>
                    <a:pt x="2734" y="341"/>
                  </a:lnTo>
                  <a:lnTo>
                    <a:pt x="2718" y="354"/>
                  </a:lnTo>
                  <a:lnTo>
                    <a:pt x="2686" y="378"/>
                  </a:lnTo>
                  <a:lnTo>
                    <a:pt x="2657" y="405"/>
                  </a:lnTo>
                  <a:lnTo>
                    <a:pt x="2604" y="456"/>
                  </a:lnTo>
                  <a:lnTo>
                    <a:pt x="2558" y="501"/>
                  </a:lnTo>
                  <a:lnTo>
                    <a:pt x="2548" y="513"/>
                  </a:lnTo>
                  <a:lnTo>
                    <a:pt x="2534" y="522"/>
                  </a:lnTo>
                  <a:lnTo>
                    <a:pt x="2520" y="532"/>
                  </a:lnTo>
                  <a:lnTo>
                    <a:pt x="2505" y="541"/>
                  </a:lnTo>
                  <a:lnTo>
                    <a:pt x="2487" y="550"/>
                  </a:lnTo>
                  <a:lnTo>
                    <a:pt x="2469" y="560"/>
                  </a:lnTo>
                  <a:lnTo>
                    <a:pt x="2450" y="568"/>
                  </a:lnTo>
                  <a:lnTo>
                    <a:pt x="2428" y="576"/>
                  </a:lnTo>
                  <a:lnTo>
                    <a:pt x="2406" y="584"/>
                  </a:lnTo>
                  <a:lnTo>
                    <a:pt x="2382" y="590"/>
                  </a:lnTo>
                  <a:lnTo>
                    <a:pt x="2357" y="597"/>
                  </a:lnTo>
                  <a:lnTo>
                    <a:pt x="2330" y="603"/>
                  </a:lnTo>
                  <a:lnTo>
                    <a:pt x="2304" y="609"/>
                  </a:lnTo>
                  <a:lnTo>
                    <a:pt x="2275" y="614"/>
                  </a:lnTo>
                  <a:lnTo>
                    <a:pt x="2246" y="618"/>
                  </a:lnTo>
                  <a:lnTo>
                    <a:pt x="2215" y="621"/>
                  </a:lnTo>
                  <a:lnTo>
                    <a:pt x="2182" y="624"/>
                  </a:lnTo>
                  <a:lnTo>
                    <a:pt x="2150" y="626"/>
                  </a:lnTo>
                  <a:lnTo>
                    <a:pt x="2116" y="627"/>
                  </a:lnTo>
                  <a:lnTo>
                    <a:pt x="2081" y="628"/>
                  </a:lnTo>
                  <a:lnTo>
                    <a:pt x="2046" y="627"/>
                  </a:lnTo>
                  <a:lnTo>
                    <a:pt x="2009" y="626"/>
                  </a:lnTo>
                  <a:lnTo>
                    <a:pt x="1971" y="624"/>
                  </a:lnTo>
                  <a:lnTo>
                    <a:pt x="1933" y="621"/>
                  </a:lnTo>
                  <a:lnTo>
                    <a:pt x="1895" y="617"/>
                  </a:lnTo>
                  <a:lnTo>
                    <a:pt x="1854" y="612"/>
                  </a:lnTo>
                  <a:lnTo>
                    <a:pt x="1814" y="606"/>
                  </a:lnTo>
                  <a:lnTo>
                    <a:pt x="1772" y="598"/>
                  </a:lnTo>
                  <a:lnTo>
                    <a:pt x="1730" y="590"/>
                  </a:lnTo>
                  <a:lnTo>
                    <a:pt x="1687" y="581"/>
                  </a:lnTo>
                  <a:lnTo>
                    <a:pt x="1645" y="571"/>
                  </a:lnTo>
                  <a:lnTo>
                    <a:pt x="1601" y="559"/>
                  </a:lnTo>
                  <a:lnTo>
                    <a:pt x="1506" y="550"/>
                  </a:lnTo>
                  <a:lnTo>
                    <a:pt x="1402" y="543"/>
                  </a:lnTo>
                  <a:lnTo>
                    <a:pt x="1288" y="535"/>
                  </a:lnTo>
                  <a:lnTo>
                    <a:pt x="1170" y="527"/>
                  </a:lnTo>
                  <a:lnTo>
                    <a:pt x="1047" y="520"/>
                  </a:lnTo>
                  <a:lnTo>
                    <a:pt x="922" y="514"/>
                  </a:lnTo>
                  <a:lnTo>
                    <a:pt x="797" y="508"/>
                  </a:lnTo>
                  <a:lnTo>
                    <a:pt x="674" y="502"/>
                  </a:lnTo>
                  <a:lnTo>
                    <a:pt x="556" y="498"/>
                  </a:lnTo>
                  <a:lnTo>
                    <a:pt x="444" y="495"/>
                  </a:lnTo>
                  <a:lnTo>
                    <a:pt x="340" y="493"/>
                  </a:lnTo>
                  <a:lnTo>
                    <a:pt x="248" y="493"/>
                  </a:lnTo>
                  <a:lnTo>
                    <a:pt x="206" y="494"/>
                  </a:lnTo>
                  <a:lnTo>
                    <a:pt x="167" y="494"/>
                  </a:lnTo>
                  <a:lnTo>
                    <a:pt x="132" y="496"/>
                  </a:lnTo>
                  <a:lnTo>
                    <a:pt x="102" y="497"/>
                  </a:lnTo>
                  <a:lnTo>
                    <a:pt x="74" y="499"/>
                  </a:lnTo>
                  <a:lnTo>
                    <a:pt x="53" y="502"/>
                  </a:lnTo>
                  <a:lnTo>
                    <a:pt x="35" y="506"/>
                  </a:lnTo>
                  <a:lnTo>
                    <a:pt x="22" y="510"/>
                  </a:lnTo>
                  <a:lnTo>
                    <a:pt x="14" y="512"/>
                  </a:lnTo>
                  <a:lnTo>
                    <a:pt x="7" y="513"/>
                  </a:lnTo>
                  <a:lnTo>
                    <a:pt x="3" y="511"/>
                  </a:lnTo>
                  <a:lnTo>
                    <a:pt x="1" y="507"/>
                  </a:lnTo>
                  <a:lnTo>
                    <a:pt x="0" y="500"/>
                  </a:lnTo>
                  <a:lnTo>
                    <a:pt x="1" y="492"/>
                  </a:lnTo>
                  <a:lnTo>
                    <a:pt x="4" y="483"/>
                  </a:lnTo>
                  <a:lnTo>
                    <a:pt x="9" y="472"/>
                  </a:lnTo>
                  <a:lnTo>
                    <a:pt x="15" y="460"/>
                  </a:lnTo>
                  <a:lnTo>
                    <a:pt x="23" y="446"/>
                  </a:lnTo>
                  <a:lnTo>
                    <a:pt x="32" y="431"/>
                  </a:lnTo>
                  <a:lnTo>
                    <a:pt x="44" y="416"/>
                  </a:lnTo>
                  <a:lnTo>
                    <a:pt x="56" y="400"/>
                  </a:lnTo>
                  <a:lnTo>
                    <a:pt x="69" y="383"/>
                  </a:lnTo>
                  <a:lnTo>
                    <a:pt x="83" y="366"/>
                  </a:lnTo>
                  <a:lnTo>
                    <a:pt x="100" y="348"/>
                  </a:lnTo>
                  <a:lnTo>
                    <a:pt x="116" y="331"/>
                  </a:lnTo>
                  <a:lnTo>
                    <a:pt x="134" y="314"/>
                  </a:lnTo>
                  <a:lnTo>
                    <a:pt x="153" y="296"/>
                  </a:lnTo>
                  <a:lnTo>
                    <a:pt x="172" y="279"/>
                  </a:lnTo>
                  <a:lnTo>
                    <a:pt x="193" y="263"/>
                  </a:lnTo>
                  <a:lnTo>
                    <a:pt x="214" y="246"/>
                  </a:lnTo>
                  <a:lnTo>
                    <a:pt x="235" y="231"/>
                  </a:lnTo>
                  <a:lnTo>
                    <a:pt x="258" y="218"/>
                  </a:lnTo>
                  <a:lnTo>
                    <a:pt x="280" y="205"/>
                  </a:lnTo>
                  <a:lnTo>
                    <a:pt x="304" y="192"/>
                  </a:lnTo>
                  <a:lnTo>
                    <a:pt x="327" y="182"/>
                  </a:lnTo>
                  <a:lnTo>
                    <a:pt x="351" y="173"/>
                  </a:lnTo>
                  <a:lnTo>
                    <a:pt x="375" y="166"/>
                  </a:lnTo>
                  <a:lnTo>
                    <a:pt x="399" y="161"/>
                  </a:lnTo>
                  <a:lnTo>
                    <a:pt x="423" y="158"/>
                  </a:lnTo>
                  <a:lnTo>
                    <a:pt x="447" y="157"/>
                  </a:lnTo>
                  <a:lnTo>
                    <a:pt x="506" y="157"/>
                  </a:lnTo>
                  <a:lnTo>
                    <a:pt x="582" y="160"/>
                  </a:lnTo>
                  <a:lnTo>
                    <a:pt x="676" y="163"/>
                  </a:lnTo>
                  <a:lnTo>
                    <a:pt x="782" y="168"/>
                  </a:lnTo>
                  <a:lnTo>
                    <a:pt x="899" y="173"/>
                  </a:lnTo>
                  <a:lnTo>
                    <a:pt x="1022" y="178"/>
                  </a:lnTo>
                  <a:lnTo>
                    <a:pt x="1150" y="184"/>
                  </a:lnTo>
                  <a:lnTo>
                    <a:pt x="1278" y="190"/>
                  </a:lnTo>
                  <a:lnTo>
                    <a:pt x="1407" y="195"/>
                  </a:lnTo>
                  <a:lnTo>
                    <a:pt x="1529" y="201"/>
                  </a:lnTo>
                  <a:lnTo>
                    <a:pt x="1646" y="205"/>
                  </a:lnTo>
                  <a:lnTo>
                    <a:pt x="1752" y="208"/>
                  </a:lnTo>
                  <a:lnTo>
                    <a:pt x="1846" y="209"/>
                  </a:lnTo>
                  <a:lnTo>
                    <a:pt x="1922" y="209"/>
                  </a:lnTo>
                  <a:lnTo>
                    <a:pt x="1954" y="209"/>
                  </a:lnTo>
                  <a:lnTo>
                    <a:pt x="1980" y="208"/>
                  </a:lnTo>
                  <a:lnTo>
                    <a:pt x="2002" y="206"/>
                  </a:lnTo>
                  <a:lnTo>
                    <a:pt x="2018" y="204"/>
                  </a:lnTo>
                  <a:lnTo>
                    <a:pt x="2065" y="193"/>
                  </a:lnTo>
                  <a:lnTo>
                    <a:pt x="2108" y="182"/>
                  </a:lnTo>
                  <a:lnTo>
                    <a:pt x="2127" y="176"/>
                  </a:lnTo>
                  <a:lnTo>
                    <a:pt x="2145" y="170"/>
                  </a:lnTo>
                  <a:lnTo>
                    <a:pt x="2160" y="163"/>
                  </a:lnTo>
                  <a:lnTo>
                    <a:pt x="2173" y="156"/>
                  </a:lnTo>
                  <a:lnTo>
                    <a:pt x="2178" y="152"/>
                  </a:lnTo>
                  <a:lnTo>
                    <a:pt x="2183" y="147"/>
                  </a:lnTo>
                  <a:lnTo>
                    <a:pt x="2187" y="143"/>
                  </a:lnTo>
                  <a:lnTo>
                    <a:pt x="2190" y="138"/>
                  </a:lnTo>
                  <a:lnTo>
                    <a:pt x="2193" y="134"/>
                  </a:lnTo>
                  <a:lnTo>
                    <a:pt x="2196" y="129"/>
                  </a:lnTo>
                  <a:lnTo>
                    <a:pt x="2197" y="124"/>
                  </a:lnTo>
                  <a:lnTo>
                    <a:pt x="2197" y="118"/>
                  </a:lnTo>
                  <a:lnTo>
                    <a:pt x="2196" y="113"/>
                  </a:lnTo>
                  <a:lnTo>
                    <a:pt x="2193" y="107"/>
                  </a:lnTo>
                  <a:lnTo>
                    <a:pt x="2191" y="101"/>
                  </a:lnTo>
                  <a:lnTo>
                    <a:pt x="2187" y="94"/>
                  </a:lnTo>
                  <a:lnTo>
                    <a:pt x="2183" y="87"/>
                  </a:lnTo>
                  <a:lnTo>
                    <a:pt x="2177" y="80"/>
                  </a:lnTo>
                  <a:lnTo>
                    <a:pt x="2171" y="73"/>
                  </a:lnTo>
                  <a:lnTo>
                    <a:pt x="2163" y="65"/>
                  </a:lnTo>
                  <a:lnTo>
                    <a:pt x="2156" y="58"/>
                  </a:lnTo>
                  <a:lnTo>
                    <a:pt x="2152" y="51"/>
                  </a:lnTo>
                  <a:lnTo>
                    <a:pt x="2150" y="44"/>
                  </a:lnTo>
                  <a:lnTo>
                    <a:pt x="2151" y="38"/>
                  </a:lnTo>
                  <a:lnTo>
                    <a:pt x="2154" y="33"/>
                  </a:lnTo>
                  <a:lnTo>
                    <a:pt x="2159" y="28"/>
                  </a:lnTo>
                  <a:lnTo>
                    <a:pt x="2166" y="24"/>
                  </a:lnTo>
                  <a:lnTo>
                    <a:pt x="2175" y="20"/>
                  </a:lnTo>
                  <a:lnTo>
                    <a:pt x="2186" y="16"/>
                  </a:lnTo>
                  <a:lnTo>
                    <a:pt x="2199" y="13"/>
                  </a:lnTo>
                  <a:lnTo>
                    <a:pt x="2212" y="10"/>
                  </a:lnTo>
                  <a:lnTo>
                    <a:pt x="2227" y="7"/>
                  </a:lnTo>
                  <a:lnTo>
                    <a:pt x="2260" y="4"/>
                  </a:lnTo>
                  <a:lnTo>
                    <a:pt x="2294" y="1"/>
                  </a:lnTo>
                  <a:lnTo>
                    <a:pt x="2332" y="0"/>
                  </a:lnTo>
                  <a:lnTo>
                    <a:pt x="2370" y="0"/>
                  </a:lnTo>
                  <a:lnTo>
                    <a:pt x="2407" y="1"/>
                  </a:lnTo>
                  <a:lnTo>
                    <a:pt x="2442" y="3"/>
                  </a:lnTo>
                  <a:lnTo>
                    <a:pt x="2474" y="6"/>
                  </a:lnTo>
                  <a:lnTo>
                    <a:pt x="2501" y="9"/>
                  </a:lnTo>
                  <a:lnTo>
                    <a:pt x="2512" y="11"/>
                  </a:lnTo>
                  <a:lnTo>
                    <a:pt x="2522" y="13"/>
                  </a:lnTo>
                  <a:lnTo>
                    <a:pt x="2530" y="16"/>
                  </a:lnTo>
                  <a:lnTo>
                    <a:pt x="2536" y="18"/>
                  </a:lnTo>
                  <a:lnTo>
                    <a:pt x="2573" y="23"/>
                  </a:lnTo>
                  <a:lnTo>
                    <a:pt x="2615" y="28"/>
                  </a:lnTo>
                  <a:lnTo>
                    <a:pt x="2662" y="32"/>
                  </a:lnTo>
                  <a:lnTo>
                    <a:pt x="2712" y="37"/>
                  </a:lnTo>
                  <a:lnTo>
                    <a:pt x="2824" y="45"/>
                  </a:lnTo>
                  <a:lnTo>
                    <a:pt x="2949" y="53"/>
                  </a:lnTo>
                  <a:lnTo>
                    <a:pt x="3084" y="60"/>
                  </a:lnTo>
                  <a:lnTo>
                    <a:pt x="3227" y="65"/>
                  </a:lnTo>
                  <a:lnTo>
                    <a:pt x="3376" y="69"/>
                  </a:lnTo>
                  <a:lnTo>
                    <a:pt x="3528" y="72"/>
                  </a:lnTo>
                  <a:lnTo>
                    <a:pt x="3681" y="74"/>
                  </a:lnTo>
                  <a:lnTo>
                    <a:pt x="3832" y="75"/>
                  </a:lnTo>
                  <a:lnTo>
                    <a:pt x="3980" y="74"/>
                  </a:lnTo>
                  <a:lnTo>
                    <a:pt x="4120" y="72"/>
                  </a:lnTo>
                  <a:lnTo>
                    <a:pt x="4187" y="70"/>
                  </a:lnTo>
                  <a:lnTo>
                    <a:pt x="4253" y="68"/>
                  </a:lnTo>
                  <a:lnTo>
                    <a:pt x="4314" y="65"/>
                  </a:lnTo>
                  <a:lnTo>
                    <a:pt x="4373" y="62"/>
                  </a:lnTo>
                  <a:lnTo>
                    <a:pt x="4428" y="59"/>
                  </a:lnTo>
                  <a:lnTo>
                    <a:pt x="4480" y="55"/>
                  </a:lnTo>
                  <a:lnTo>
                    <a:pt x="4527" y="51"/>
                  </a:lnTo>
                  <a:lnTo>
                    <a:pt x="4571" y="45"/>
                  </a:lnTo>
                  <a:close/>
                </a:path>
              </a:pathLst>
            </a:custGeom>
            <a:solidFill>
              <a:srgbClr val="BC9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17" name="Freeform 47">
              <a:extLst>
                <a:ext uri="{FF2B5EF4-FFF2-40B4-BE49-F238E27FC236}">
                  <a16:creationId xmlns:a16="http://schemas.microsoft.com/office/drawing/2014/main" id="{D658143B-56CB-4B3E-B075-CC2E16D6D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3" y="3171"/>
              <a:ext cx="471" cy="91"/>
            </a:xfrm>
            <a:custGeom>
              <a:avLst/>
              <a:gdLst>
                <a:gd name="T0" fmla="*/ 463 w 4241"/>
                <a:gd name="T1" fmla="*/ 69 h 817"/>
                <a:gd name="T2" fmla="*/ 454 w 4241"/>
                <a:gd name="T3" fmla="*/ 75 h 817"/>
                <a:gd name="T4" fmla="*/ 441 w 4241"/>
                <a:gd name="T5" fmla="*/ 83 h 817"/>
                <a:gd name="T6" fmla="*/ 427 w 4241"/>
                <a:gd name="T7" fmla="*/ 88 h 817"/>
                <a:gd name="T8" fmla="*/ 404 w 4241"/>
                <a:gd name="T9" fmla="*/ 89 h 817"/>
                <a:gd name="T10" fmla="*/ 382 w 4241"/>
                <a:gd name="T11" fmla="*/ 90 h 817"/>
                <a:gd name="T12" fmla="*/ 360 w 4241"/>
                <a:gd name="T13" fmla="*/ 91 h 817"/>
                <a:gd name="T14" fmla="*/ 340 w 4241"/>
                <a:gd name="T15" fmla="*/ 91 h 817"/>
                <a:gd name="T16" fmla="*/ 306 w 4241"/>
                <a:gd name="T17" fmla="*/ 89 h 817"/>
                <a:gd name="T18" fmla="*/ 278 w 4241"/>
                <a:gd name="T19" fmla="*/ 85 h 817"/>
                <a:gd name="T20" fmla="*/ 253 w 4241"/>
                <a:gd name="T21" fmla="*/ 81 h 817"/>
                <a:gd name="T22" fmla="*/ 228 w 4241"/>
                <a:gd name="T23" fmla="*/ 76 h 817"/>
                <a:gd name="T24" fmla="*/ 202 w 4241"/>
                <a:gd name="T25" fmla="*/ 69 h 817"/>
                <a:gd name="T26" fmla="*/ 178 w 4241"/>
                <a:gd name="T27" fmla="*/ 60 h 817"/>
                <a:gd name="T28" fmla="*/ 155 w 4241"/>
                <a:gd name="T29" fmla="*/ 52 h 817"/>
                <a:gd name="T30" fmla="*/ 135 w 4241"/>
                <a:gd name="T31" fmla="*/ 46 h 817"/>
                <a:gd name="T32" fmla="*/ 118 w 4241"/>
                <a:gd name="T33" fmla="*/ 44 h 817"/>
                <a:gd name="T34" fmla="*/ 104 w 4241"/>
                <a:gd name="T35" fmla="*/ 44 h 817"/>
                <a:gd name="T36" fmla="*/ 92 w 4241"/>
                <a:gd name="T37" fmla="*/ 45 h 817"/>
                <a:gd name="T38" fmla="*/ 83 w 4241"/>
                <a:gd name="T39" fmla="*/ 48 h 817"/>
                <a:gd name="T40" fmla="*/ 76 w 4241"/>
                <a:gd name="T41" fmla="*/ 50 h 817"/>
                <a:gd name="T42" fmla="*/ 70 w 4241"/>
                <a:gd name="T43" fmla="*/ 54 h 817"/>
                <a:gd name="T44" fmla="*/ 66 w 4241"/>
                <a:gd name="T45" fmla="*/ 55 h 817"/>
                <a:gd name="T46" fmla="*/ 57 w 4241"/>
                <a:gd name="T47" fmla="*/ 56 h 817"/>
                <a:gd name="T48" fmla="*/ 37 w 4241"/>
                <a:gd name="T49" fmla="*/ 56 h 817"/>
                <a:gd name="T50" fmla="*/ 17 w 4241"/>
                <a:gd name="T51" fmla="*/ 53 h 817"/>
                <a:gd name="T52" fmla="*/ 6 w 4241"/>
                <a:gd name="T53" fmla="*/ 50 h 817"/>
                <a:gd name="T54" fmla="*/ 1 w 4241"/>
                <a:gd name="T55" fmla="*/ 46 h 817"/>
                <a:gd name="T56" fmla="*/ 0 w 4241"/>
                <a:gd name="T57" fmla="*/ 40 h 817"/>
                <a:gd name="T58" fmla="*/ 4 w 4241"/>
                <a:gd name="T59" fmla="*/ 32 h 817"/>
                <a:gd name="T60" fmla="*/ 11 w 4241"/>
                <a:gd name="T61" fmla="*/ 24 h 817"/>
                <a:gd name="T62" fmla="*/ 19 w 4241"/>
                <a:gd name="T63" fmla="*/ 16 h 817"/>
                <a:gd name="T64" fmla="*/ 28 w 4241"/>
                <a:gd name="T65" fmla="*/ 10 h 817"/>
                <a:gd name="T66" fmla="*/ 37 w 4241"/>
                <a:gd name="T67" fmla="*/ 5 h 817"/>
                <a:gd name="T68" fmla="*/ 43 w 4241"/>
                <a:gd name="T69" fmla="*/ 4 h 817"/>
                <a:gd name="T70" fmla="*/ 49 w 4241"/>
                <a:gd name="T71" fmla="*/ 4 h 817"/>
                <a:gd name="T72" fmla="*/ 66 w 4241"/>
                <a:gd name="T73" fmla="*/ 2 h 817"/>
                <a:gd name="T74" fmla="*/ 89 w 4241"/>
                <a:gd name="T75" fmla="*/ 0 h 817"/>
                <a:gd name="T76" fmla="*/ 104 w 4241"/>
                <a:gd name="T77" fmla="*/ 0 h 817"/>
                <a:gd name="T78" fmla="*/ 119 w 4241"/>
                <a:gd name="T79" fmla="*/ 3 h 817"/>
                <a:gd name="T80" fmla="*/ 135 w 4241"/>
                <a:gd name="T81" fmla="*/ 8 h 817"/>
                <a:gd name="T82" fmla="*/ 155 w 4241"/>
                <a:gd name="T83" fmla="*/ 20 h 817"/>
                <a:gd name="T84" fmla="*/ 183 w 4241"/>
                <a:gd name="T85" fmla="*/ 36 h 817"/>
                <a:gd name="T86" fmla="*/ 200 w 4241"/>
                <a:gd name="T87" fmla="*/ 44 h 817"/>
                <a:gd name="T88" fmla="*/ 212 w 4241"/>
                <a:gd name="T89" fmla="*/ 48 h 817"/>
                <a:gd name="T90" fmla="*/ 225 w 4241"/>
                <a:gd name="T91" fmla="*/ 52 h 817"/>
                <a:gd name="T92" fmla="*/ 238 w 4241"/>
                <a:gd name="T93" fmla="*/ 54 h 817"/>
                <a:gd name="T94" fmla="*/ 250 w 4241"/>
                <a:gd name="T95" fmla="*/ 55 h 817"/>
                <a:gd name="T96" fmla="*/ 276 w 4241"/>
                <a:gd name="T97" fmla="*/ 55 h 817"/>
                <a:gd name="T98" fmla="*/ 316 w 4241"/>
                <a:gd name="T99" fmla="*/ 56 h 817"/>
                <a:gd name="T100" fmla="*/ 357 w 4241"/>
                <a:gd name="T101" fmla="*/ 57 h 817"/>
                <a:gd name="T102" fmla="*/ 389 w 4241"/>
                <a:gd name="T103" fmla="*/ 59 h 817"/>
                <a:gd name="T104" fmla="*/ 408 w 4241"/>
                <a:gd name="T105" fmla="*/ 60 h 817"/>
                <a:gd name="T106" fmla="*/ 434 w 4241"/>
                <a:gd name="T107" fmla="*/ 64 h 817"/>
                <a:gd name="T108" fmla="*/ 453 w 4241"/>
                <a:gd name="T109" fmla="*/ 64 h 817"/>
                <a:gd name="T110" fmla="*/ 468 w 4241"/>
                <a:gd name="T111" fmla="*/ 62 h 81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241" h="817">
                  <a:moveTo>
                    <a:pt x="4241" y="555"/>
                  </a:moveTo>
                  <a:lnTo>
                    <a:pt x="4217" y="578"/>
                  </a:lnTo>
                  <a:lnTo>
                    <a:pt x="4194" y="598"/>
                  </a:lnTo>
                  <a:lnTo>
                    <a:pt x="4172" y="616"/>
                  </a:lnTo>
                  <a:lnTo>
                    <a:pt x="4151" y="633"/>
                  </a:lnTo>
                  <a:lnTo>
                    <a:pt x="4130" y="648"/>
                  </a:lnTo>
                  <a:lnTo>
                    <a:pt x="4111" y="661"/>
                  </a:lnTo>
                  <a:lnTo>
                    <a:pt x="4091" y="674"/>
                  </a:lnTo>
                  <a:lnTo>
                    <a:pt x="4071" y="685"/>
                  </a:lnTo>
                  <a:lnTo>
                    <a:pt x="4032" y="707"/>
                  </a:lnTo>
                  <a:lnTo>
                    <a:pt x="3993" y="731"/>
                  </a:lnTo>
                  <a:lnTo>
                    <a:pt x="3971" y="743"/>
                  </a:lnTo>
                  <a:lnTo>
                    <a:pt x="3949" y="757"/>
                  </a:lnTo>
                  <a:lnTo>
                    <a:pt x="3926" y="772"/>
                  </a:lnTo>
                  <a:lnTo>
                    <a:pt x="3903" y="789"/>
                  </a:lnTo>
                  <a:lnTo>
                    <a:pt x="3848" y="792"/>
                  </a:lnTo>
                  <a:lnTo>
                    <a:pt x="3795" y="795"/>
                  </a:lnTo>
                  <a:lnTo>
                    <a:pt x="3742" y="797"/>
                  </a:lnTo>
                  <a:lnTo>
                    <a:pt x="3689" y="799"/>
                  </a:lnTo>
                  <a:lnTo>
                    <a:pt x="3638" y="801"/>
                  </a:lnTo>
                  <a:lnTo>
                    <a:pt x="3587" y="803"/>
                  </a:lnTo>
                  <a:lnTo>
                    <a:pt x="3535" y="805"/>
                  </a:lnTo>
                  <a:lnTo>
                    <a:pt x="3485" y="806"/>
                  </a:lnTo>
                  <a:lnTo>
                    <a:pt x="3437" y="808"/>
                  </a:lnTo>
                  <a:lnTo>
                    <a:pt x="3388" y="809"/>
                  </a:lnTo>
                  <a:lnTo>
                    <a:pt x="3340" y="811"/>
                  </a:lnTo>
                  <a:lnTo>
                    <a:pt x="3293" y="812"/>
                  </a:lnTo>
                  <a:lnTo>
                    <a:pt x="3246" y="813"/>
                  </a:lnTo>
                  <a:lnTo>
                    <a:pt x="3200" y="814"/>
                  </a:lnTo>
                  <a:lnTo>
                    <a:pt x="3155" y="815"/>
                  </a:lnTo>
                  <a:lnTo>
                    <a:pt x="3110" y="816"/>
                  </a:lnTo>
                  <a:lnTo>
                    <a:pt x="3059" y="817"/>
                  </a:lnTo>
                  <a:lnTo>
                    <a:pt x="2998" y="815"/>
                  </a:lnTo>
                  <a:lnTo>
                    <a:pt x="2925" y="812"/>
                  </a:lnTo>
                  <a:lnTo>
                    <a:pt x="2844" y="806"/>
                  </a:lnTo>
                  <a:lnTo>
                    <a:pt x="2754" y="798"/>
                  </a:lnTo>
                  <a:lnTo>
                    <a:pt x="2658" y="788"/>
                  </a:lnTo>
                  <a:lnTo>
                    <a:pt x="2607" y="782"/>
                  </a:lnTo>
                  <a:lnTo>
                    <a:pt x="2555" y="775"/>
                  </a:lnTo>
                  <a:lnTo>
                    <a:pt x="2502" y="767"/>
                  </a:lnTo>
                  <a:lnTo>
                    <a:pt x="2448" y="759"/>
                  </a:lnTo>
                  <a:lnTo>
                    <a:pt x="2393" y="750"/>
                  </a:lnTo>
                  <a:lnTo>
                    <a:pt x="2337" y="741"/>
                  </a:lnTo>
                  <a:lnTo>
                    <a:pt x="2280" y="730"/>
                  </a:lnTo>
                  <a:lnTo>
                    <a:pt x="2223" y="719"/>
                  </a:lnTo>
                  <a:lnTo>
                    <a:pt x="2165" y="707"/>
                  </a:lnTo>
                  <a:lnTo>
                    <a:pt x="2108" y="694"/>
                  </a:lnTo>
                  <a:lnTo>
                    <a:pt x="2050" y="681"/>
                  </a:lnTo>
                  <a:lnTo>
                    <a:pt x="1992" y="666"/>
                  </a:lnTo>
                  <a:lnTo>
                    <a:pt x="1935" y="651"/>
                  </a:lnTo>
                  <a:lnTo>
                    <a:pt x="1877" y="636"/>
                  </a:lnTo>
                  <a:lnTo>
                    <a:pt x="1820" y="618"/>
                  </a:lnTo>
                  <a:lnTo>
                    <a:pt x="1764" y="600"/>
                  </a:lnTo>
                  <a:lnTo>
                    <a:pt x="1708" y="582"/>
                  </a:lnTo>
                  <a:lnTo>
                    <a:pt x="1653" y="562"/>
                  </a:lnTo>
                  <a:lnTo>
                    <a:pt x="1600" y="542"/>
                  </a:lnTo>
                  <a:lnTo>
                    <a:pt x="1547" y="521"/>
                  </a:lnTo>
                  <a:lnTo>
                    <a:pt x="1496" y="499"/>
                  </a:lnTo>
                  <a:lnTo>
                    <a:pt x="1446" y="481"/>
                  </a:lnTo>
                  <a:lnTo>
                    <a:pt x="1398" y="463"/>
                  </a:lnTo>
                  <a:lnTo>
                    <a:pt x="1351" y="449"/>
                  </a:lnTo>
                  <a:lnTo>
                    <a:pt x="1305" y="436"/>
                  </a:lnTo>
                  <a:lnTo>
                    <a:pt x="1261" y="426"/>
                  </a:lnTo>
                  <a:lnTo>
                    <a:pt x="1219" y="415"/>
                  </a:lnTo>
                  <a:lnTo>
                    <a:pt x="1178" y="408"/>
                  </a:lnTo>
                  <a:lnTo>
                    <a:pt x="1139" y="402"/>
                  </a:lnTo>
                  <a:lnTo>
                    <a:pt x="1101" y="397"/>
                  </a:lnTo>
                  <a:lnTo>
                    <a:pt x="1064" y="394"/>
                  </a:lnTo>
                  <a:lnTo>
                    <a:pt x="1029" y="392"/>
                  </a:lnTo>
                  <a:lnTo>
                    <a:pt x="996" y="391"/>
                  </a:lnTo>
                  <a:lnTo>
                    <a:pt x="964" y="391"/>
                  </a:lnTo>
                  <a:lnTo>
                    <a:pt x="934" y="392"/>
                  </a:lnTo>
                  <a:lnTo>
                    <a:pt x="905" y="394"/>
                  </a:lnTo>
                  <a:lnTo>
                    <a:pt x="877" y="397"/>
                  </a:lnTo>
                  <a:lnTo>
                    <a:pt x="851" y="400"/>
                  </a:lnTo>
                  <a:lnTo>
                    <a:pt x="826" y="405"/>
                  </a:lnTo>
                  <a:lnTo>
                    <a:pt x="803" y="409"/>
                  </a:lnTo>
                  <a:lnTo>
                    <a:pt x="781" y="415"/>
                  </a:lnTo>
                  <a:lnTo>
                    <a:pt x="761" y="421"/>
                  </a:lnTo>
                  <a:lnTo>
                    <a:pt x="743" y="427"/>
                  </a:lnTo>
                  <a:lnTo>
                    <a:pt x="725" y="433"/>
                  </a:lnTo>
                  <a:lnTo>
                    <a:pt x="709" y="440"/>
                  </a:lnTo>
                  <a:lnTo>
                    <a:pt x="695" y="446"/>
                  </a:lnTo>
                  <a:lnTo>
                    <a:pt x="682" y="452"/>
                  </a:lnTo>
                  <a:lnTo>
                    <a:pt x="670" y="458"/>
                  </a:lnTo>
                  <a:lnTo>
                    <a:pt x="651" y="471"/>
                  </a:lnTo>
                  <a:lnTo>
                    <a:pt x="639" y="481"/>
                  </a:lnTo>
                  <a:lnTo>
                    <a:pt x="632" y="485"/>
                  </a:lnTo>
                  <a:lnTo>
                    <a:pt x="624" y="489"/>
                  </a:lnTo>
                  <a:lnTo>
                    <a:pt x="614" y="492"/>
                  </a:lnTo>
                  <a:lnTo>
                    <a:pt x="603" y="495"/>
                  </a:lnTo>
                  <a:lnTo>
                    <a:pt x="591" y="498"/>
                  </a:lnTo>
                  <a:lnTo>
                    <a:pt x="576" y="500"/>
                  </a:lnTo>
                  <a:lnTo>
                    <a:pt x="561" y="502"/>
                  </a:lnTo>
                  <a:lnTo>
                    <a:pt x="545" y="503"/>
                  </a:lnTo>
                  <a:lnTo>
                    <a:pt x="509" y="505"/>
                  </a:lnTo>
                  <a:lnTo>
                    <a:pt x="469" y="506"/>
                  </a:lnTo>
                  <a:lnTo>
                    <a:pt x="427" y="505"/>
                  </a:lnTo>
                  <a:lnTo>
                    <a:pt x="383" y="503"/>
                  </a:lnTo>
                  <a:lnTo>
                    <a:pt x="337" y="500"/>
                  </a:lnTo>
                  <a:lnTo>
                    <a:pt x="291" y="495"/>
                  </a:lnTo>
                  <a:lnTo>
                    <a:pt x="245" y="489"/>
                  </a:lnTo>
                  <a:lnTo>
                    <a:pt x="199" y="481"/>
                  </a:lnTo>
                  <a:lnTo>
                    <a:pt x="155" y="473"/>
                  </a:lnTo>
                  <a:lnTo>
                    <a:pt x="113" y="462"/>
                  </a:lnTo>
                  <a:lnTo>
                    <a:pt x="94" y="457"/>
                  </a:lnTo>
                  <a:lnTo>
                    <a:pt x="75" y="451"/>
                  </a:lnTo>
                  <a:lnTo>
                    <a:pt x="57" y="445"/>
                  </a:lnTo>
                  <a:lnTo>
                    <a:pt x="41" y="439"/>
                  </a:lnTo>
                  <a:lnTo>
                    <a:pt x="26" y="432"/>
                  </a:lnTo>
                  <a:lnTo>
                    <a:pt x="15" y="423"/>
                  </a:lnTo>
                  <a:lnTo>
                    <a:pt x="7" y="412"/>
                  </a:lnTo>
                  <a:lnTo>
                    <a:pt x="2" y="400"/>
                  </a:lnTo>
                  <a:lnTo>
                    <a:pt x="0" y="388"/>
                  </a:lnTo>
                  <a:lnTo>
                    <a:pt x="0" y="374"/>
                  </a:lnTo>
                  <a:lnTo>
                    <a:pt x="3" y="358"/>
                  </a:lnTo>
                  <a:lnTo>
                    <a:pt x="8" y="343"/>
                  </a:lnTo>
                  <a:lnTo>
                    <a:pt x="16" y="326"/>
                  </a:lnTo>
                  <a:lnTo>
                    <a:pt x="25" y="308"/>
                  </a:lnTo>
                  <a:lnTo>
                    <a:pt x="37" y="291"/>
                  </a:lnTo>
                  <a:lnTo>
                    <a:pt x="50" y="274"/>
                  </a:lnTo>
                  <a:lnTo>
                    <a:pt x="64" y="255"/>
                  </a:lnTo>
                  <a:lnTo>
                    <a:pt x="79" y="237"/>
                  </a:lnTo>
                  <a:lnTo>
                    <a:pt x="97" y="219"/>
                  </a:lnTo>
                  <a:lnTo>
                    <a:pt x="114" y="200"/>
                  </a:lnTo>
                  <a:lnTo>
                    <a:pt x="134" y="183"/>
                  </a:lnTo>
                  <a:lnTo>
                    <a:pt x="153" y="166"/>
                  </a:lnTo>
                  <a:lnTo>
                    <a:pt x="172" y="148"/>
                  </a:lnTo>
                  <a:lnTo>
                    <a:pt x="193" y="133"/>
                  </a:lnTo>
                  <a:lnTo>
                    <a:pt x="213" y="118"/>
                  </a:lnTo>
                  <a:lnTo>
                    <a:pt x="234" y="102"/>
                  </a:lnTo>
                  <a:lnTo>
                    <a:pt x="254" y="89"/>
                  </a:lnTo>
                  <a:lnTo>
                    <a:pt x="273" y="77"/>
                  </a:lnTo>
                  <a:lnTo>
                    <a:pt x="293" y="67"/>
                  </a:lnTo>
                  <a:lnTo>
                    <a:pt x="312" y="56"/>
                  </a:lnTo>
                  <a:lnTo>
                    <a:pt x="329" y="48"/>
                  </a:lnTo>
                  <a:lnTo>
                    <a:pt x="347" y="42"/>
                  </a:lnTo>
                  <a:lnTo>
                    <a:pt x="362" y="38"/>
                  </a:lnTo>
                  <a:lnTo>
                    <a:pt x="376" y="35"/>
                  </a:lnTo>
                  <a:lnTo>
                    <a:pt x="390" y="35"/>
                  </a:lnTo>
                  <a:lnTo>
                    <a:pt x="401" y="36"/>
                  </a:lnTo>
                  <a:lnTo>
                    <a:pt x="412" y="38"/>
                  </a:lnTo>
                  <a:lnTo>
                    <a:pt x="425" y="39"/>
                  </a:lnTo>
                  <a:lnTo>
                    <a:pt x="441" y="39"/>
                  </a:lnTo>
                  <a:lnTo>
                    <a:pt x="458" y="38"/>
                  </a:lnTo>
                  <a:lnTo>
                    <a:pt x="496" y="34"/>
                  </a:lnTo>
                  <a:lnTo>
                    <a:pt x="541" y="29"/>
                  </a:lnTo>
                  <a:lnTo>
                    <a:pt x="591" y="22"/>
                  </a:lnTo>
                  <a:lnTo>
                    <a:pt x="645" y="15"/>
                  </a:lnTo>
                  <a:lnTo>
                    <a:pt x="704" y="7"/>
                  </a:lnTo>
                  <a:lnTo>
                    <a:pt x="766" y="3"/>
                  </a:lnTo>
                  <a:lnTo>
                    <a:pt x="799" y="1"/>
                  </a:lnTo>
                  <a:lnTo>
                    <a:pt x="833" y="0"/>
                  </a:lnTo>
                  <a:lnTo>
                    <a:pt x="866" y="1"/>
                  </a:lnTo>
                  <a:lnTo>
                    <a:pt x="900" y="2"/>
                  </a:lnTo>
                  <a:lnTo>
                    <a:pt x="935" y="4"/>
                  </a:lnTo>
                  <a:lnTo>
                    <a:pt x="970" y="7"/>
                  </a:lnTo>
                  <a:lnTo>
                    <a:pt x="1005" y="12"/>
                  </a:lnTo>
                  <a:lnTo>
                    <a:pt x="1041" y="19"/>
                  </a:lnTo>
                  <a:lnTo>
                    <a:pt x="1076" y="26"/>
                  </a:lnTo>
                  <a:lnTo>
                    <a:pt x="1112" y="35"/>
                  </a:lnTo>
                  <a:lnTo>
                    <a:pt x="1148" y="46"/>
                  </a:lnTo>
                  <a:lnTo>
                    <a:pt x="1184" y="59"/>
                  </a:lnTo>
                  <a:lnTo>
                    <a:pt x="1219" y="75"/>
                  </a:lnTo>
                  <a:lnTo>
                    <a:pt x="1255" y="92"/>
                  </a:lnTo>
                  <a:lnTo>
                    <a:pt x="1290" y="110"/>
                  </a:lnTo>
                  <a:lnTo>
                    <a:pt x="1324" y="133"/>
                  </a:lnTo>
                  <a:lnTo>
                    <a:pt x="1393" y="177"/>
                  </a:lnTo>
                  <a:lnTo>
                    <a:pt x="1459" y="218"/>
                  </a:lnTo>
                  <a:lnTo>
                    <a:pt x="1523" y="255"/>
                  </a:lnTo>
                  <a:lnTo>
                    <a:pt x="1587" y="291"/>
                  </a:lnTo>
                  <a:lnTo>
                    <a:pt x="1649" y="324"/>
                  </a:lnTo>
                  <a:lnTo>
                    <a:pt x="1709" y="353"/>
                  </a:lnTo>
                  <a:lnTo>
                    <a:pt x="1739" y="366"/>
                  </a:lnTo>
                  <a:lnTo>
                    <a:pt x="1768" y="380"/>
                  </a:lnTo>
                  <a:lnTo>
                    <a:pt x="1798" y="392"/>
                  </a:lnTo>
                  <a:lnTo>
                    <a:pt x="1827" y="403"/>
                  </a:lnTo>
                  <a:lnTo>
                    <a:pt x="1856" y="414"/>
                  </a:lnTo>
                  <a:lnTo>
                    <a:pt x="1885" y="425"/>
                  </a:lnTo>
                  <a:lnTo>
                    <a:pt x="1913" y="434"/>
                  </a:lnTo>
                  <a:lnTo>
                    <a:pt x="1942" y="443"/>
                  </a:lnTo>
                  <a:lnTo>
                    <a:pt x="1970" y="451"/>
                  </a:lnTo>
                  <a:lnTo>
                    <a:pt x="1999" y="458"/>
                  </a:lnTo>
                  <a:lnTo>
                    <a:pt x="2026" y="464"/>
                  </a:lnTo>
                  <a:lnTo>
                    <a:pt x="2055" y="471"/>
                  </a:lnTo>
                  <a:lnTo>
                    <a:pt x="2082" y="476"/>
                  </a:lnTo>
                  <a:lnTo>
                    <a:pt x="2110" y="481"/>
                  </a:lnTo>
                  <a:lnTo>
                    <a:pt x="2139" y="485"/>
                  </a:lnTo>
                  <a:lnTo>
                    <a:pt x="2166" y="488"/>
                  </a:lnTo>
                  <a:lnTo>
                    <a:pt x="2194" y="490"/>
                  </a:lnTo>
                  <a:lnTo>
                    <a:pt x="2222" y="492"/>
                  </a:lnTo>
                  <a:lnTo>
                    <a:pt x="2250" y="493"/>
                  </a:lnTo>
                  <a:lnTo>
                    <a:pt x="2277" y="493"/>
                  </a:lnTo>
                  <a:lnTo>
                    <a:pt x="2339" y="493"/>
                  </a:lnTo>
                  <a:lnTo>
                    <a:pt x="2409" y="494"/>
                  </a:lnTo>
                  <a:lnTo>
                    <a:pt x="2487" y="495"/>
                  </a:lnTo>
                  <a:lnTo>
                    <a:pt x="2570" y="497"/>
                  </a:lnTo>
                  <a:lnTo>
                    <a:pt x="2658" y="499"/>
                  </a:lnTo>
                  <a:lnTo>
                    <a:pt x="2751" y="501"/>
                  </a:lnTo>
                  <a:lnTo>
                    <a:pt x="2845" y="503"/>
                  </a:lnTo>
                  <a:lnTo>
                    <a:pt x="2940" y="505"/>
                  </a:lnTo>
                  <a:lnTo>
                    <a:pt x="3033" y="508"/>
                  </a:lnTo>
                  <a:lnTo>
                    <a:pt x="3125" y="511"/>
                  </a:lnTo>
                  <a:lnTo>
                    <a:pt x="3213" y="514"/>
                  </a:lnTo>
                  <a:lnTo>
                    <a:pt x="3297" y="517"/>
                  </a:lnTo>
                  <a:lnTo>
                    <a:pt x="3374" y="519"/>
                  </a:lnTo>
                  <a:lnTo>
                    <a:pt x="3444" y="523"/>
                  </a:lnTo>
                  <a:lnTo>
                    <a:pt x="3504" y="526"/>
                  </a:lnTo>
                  <a:lnTo>
                    <a:pt x="3554" y="528"/>
                  </a:lnTo>
                  <a:lnTo>
                    <a:pt x="3598" y="531"/>
                  </a:lnTo>
                  <a:lnTo>
                    <a:pt x="3639" y="535"/>
                  </a:lnTo>
                  <a:lnTo>
                    <a:pt x="3678" y="540"/>
                  </a:lnTo>
                  <a:lnTo>
                    <a:pt x="3717" y="546"/>
                  </a:lnTo>
                  <a:lnTo>
                    <a:pt x="3792" y="557"/>
                  </a:lnTo>
                  <a:lnTo>
                    <a:pt x="3867" y="567"/>
                  </a:lnTo>
                  <a:lnTo>
                    <a:pt x="3906" y="572"/>
                  </a:lnTo>
                  <a:lnTo>
                    <a:pt x="3946" y="574"/>
                  </a:lnTo>
                  <a:lnTo>
                    <a:pt x="3989" y="576"/>
                  </a:lnTo>
                  <a:lnTo>
                    <a:pt x="4032" y="576"/>
                  </a:lnTo>
                  <a:lnTo>
                    <a:pt x="4079" y="574"/>
                  </a:lnTo>
                  <a:lnTo>
                    <a:pt x="4129" y="569"/>
                  </a:lnTo>
                  <a:lnTo>
                    <a:pt x="4156" y="567"/>
                  </a:lnTo>
                  <a:lnTo>
                    <a:pt x="4183" y="563"/>
                  </a:lnTo>
                  <a:lnTo>
                    <a:pt x="4211" y="559"/>
                  </a:lnTo>
                  <a:lnTo>
                    <a:pt x="4241" y="555"/>
                  </a:lnTo>
                  <a:close/>
                </a:path>
              </a:pathLst>
            </a:custGeom>
            <a:solidFill>
              <a:srgbClr val="BC9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18" name="Freeform 48">
              <a:extLst>
                <a:ext uri="{FF2B5EF4-FFF2-40B4-BE49-F238E27FC236}">
                  <a16:creationId xmlns:a16="http://schemas.microsoft.com/office/drawing/2014/main" id="{CD6DF685-A292-4AF6-84A0-4560549B5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3068"/>
              <a:ext cx="452" cy="122"/>
            </a:xfrm>
            <a:custGeom>
              <a:avLst/>
              <a:gdLst>
                <a:gd name="T0" fmla="*/ 435 w 4068"/>
                <a:gd name="T1" fmla="*/ 119 h 1096"/>
                <a:gd name="T2" fmla="*/ 428 w 4068"/>
                <a:gd name="T3" fmla="*/ 115 h 1096"/>
                <a:gd name="T4" fmla="*/ 420 w 4068"/>
                <a:gd name="T5" fmla="*/ 112 h 1096"/>
                <a:gd name="T6" fmla="*/ 409 w 4068"/>
                <a:gd name="T7" fmla="*/ 109 h 1096"/>
                <a:gd name="T8" fmla="*/ 387 w 4068"/>
                <a:gd name="T9" fmla="*/ 106 h 1096"/>
                <a:gd name="T10" fmla="*/ 360 w 4068"/>
                <a:gd name="T11" fmla="*/ 105 h 1096"/>
                <a:gd name="T12" fmla="*/ 343 w 4068"/>
                <a:gd name="T13" fmla="*/ 106 h 1096"/>
                <a:gd name="T14" fmla="*/ 315 w 4068"/>
                <a:gd name="T15" fmla="*/ 113 h 1096"/>
                <a:gd name="T16" fmla="*/ 290 w 4068"/>
                <a:gd name="T17" fmla="*/ 117 h 1096"/>
                <a:gd name="T18" fmla="*/ 268 w 4068"/>
                <a:gd name="T19" fmla="*/ 120 h 1096"/>
                <a:gd name="T20" fmla="*/ 244 w 4068"/>
                <a:gd name="T21" fmla="*/ 119 h 1096"/>
                <a:gd name="T22" fmla="*/ 217 w 4068"/>
                <a:gd name="T23" fmla="*/ 114 h 1096"/>
                <a:gd name="T24" fmla="*/ 187 w 4068"/>
                <a:gd name="T25" fmla="*/ 105 h 1096"/>
                <a:gd name="T26" fmla="*/ 169 w 4068"/>
                <a:gd name="T27" fmla="*/ 95 h 1096"/>
                <a:gd name="T28" fmla="*/ 151 w 4068"/>
                <a:gd name="T29" fmla="*/ 86 h 1096"/>
                <a:gd name="T30" fmla="*/ 128 w 4068"/>
                <a:gd name="T31" fmla="*/ 77 h 1096"/>
                <a:gd name="T32" fmla="*/ 102 w 4068"/>
                <a:gd name="T33" fmla="*/ 69 h 1096"/>
                <a:gd name="T34" fmla="*/ 76 w 4068"/>
                <a:gd name="T35" fmla="*/ 62 h 1096"/>
                <a:gd name="T36" fmla="*/ 51 w 4068"/>
                <a:gd name="T37" fmla="*/ 59 h 1096"/>
                <a:gd name="T38" fmla="*/ 29 w 4068"/>
                <a:gd name="T39" fmla="*/ 59 h 1096"/>
                <a:gd name="T40" fmla="*/ 12 w 4068"/>
                <a:gd name="T41" fmla="*/ 64 h 1096"/>
                <a:gd name="T42" fmla="*/ 5 w 4068"/>
                <a:gd name="T43" fmla="*/ 61 h 1096"/>
                <a:gd name="T44" fmla="*/ 2 w 4068"/>
                <a:gd name="T45" fmla="*/ 53 h 1096"/>
                <a:gd name="T46" fmla="*/ 1 w 4068"/>
                <a:gd name="T47" fmla="*/ 43 h 1096"/>
                <a:gd name="T48" fmla="*/ 0 w 4068"/>
                <a:gd name="T49" fmla="*/ 33 h 1096"/>
                <a:gd name="T50" fmla="*/ 1 w 4068"/>
                <a:gd name="T51" fmla="*/ 16 h 1096"/>
                <a:gd name="T52" fmla="*/ 3 w 4068"/>
                <a:gd name="T53" fmla="*/ 8 h 1096"/>
                <a:gd name="T54" fmla="*/ 4 w 4068"/>
                <a:gd name="T55" fmla="*/ 4 h 1096"/>
                <a:gd name="T56" fmla="*/ 10 w 4068"/>
                <a:gd name="T57" fmla="*/ 2 h 1096"/>
                <a:gd name="T58" fmla="*/ 24 w 4068"/>
                <a:gd name="T59" fmla="*/ 1 h 1096"/>
                <a:gd name="T60" fmla="*/ 46 w 4068"/>
                <a:gd name="T61" fmla="*/ 0 h 1096"/>
                <a:gd name="T62" fmla="*/ 73 w 4068"/>
                <a:gd name="T63" fmla="*/ 2 h 1096"/>
                <a:gd name="T64" fmla="*/ 103 w 4068"/>
                <a:gd name="T65" fmla="*/ 6 h 1096"/>
                <a:gd name="T66" fmla="*/ 130 w 4068"/>
                <a:gd name="T67" fmla="*/ 9 h 1096"/>
                <a:gd name="T68" fmla="*/ 154 w 4068"/>
                <a:gd name="T69" fmla="*/ 13 h 1096"/>
                <a:gd name="T70" fmla="*/ 168 w 4068"/>
                <a:gd name="T71" fmla="*/ 17 h 1096"/>
                <a:gd name="T72" fmla="*/ 179 w 4068"/>
                <a:gd name="T73" fmla="*/ 22 h 1096"/>
                <a:gd name="T74" fmla="*/ 189 w 4068"/>
                <a:gd name="T75" fmla="*/ 28 h 1096"/>
                <a:gd name="T76" fmla="*/ 208 w 4068"/>
                <a:gd name="T77" fmla="*/ 43 h 1096"/>
                <a:gd name="T78" fmla="*/ 228 w 4068"/>
                <a:gd name="T79" fmla="*/ 60 h 1096"/>
                <a:gd name="T80" fmla="*/ 240 w 4068"/>
                <a:gd name="T81" fmla="*/ 68 h 1096"/>
                <a:gd name="T82" fmla="*/ 252 w 4068"/>
                <a:gd name="T83" fmla="*/ 75 h 1096"/>
                <a:gd name="T84" fmla="*/ 264 w 4068"/>
                <a:gd name="T85" fmla="*/ 78 h 1096"/>
                <a:gd name="T86" fmla="*/ 280 w 4068"/>
                <a:gd name="T87" fmla="*/ 78 h 1096"/>
                <a:gd name="T88" fmla="*/ 307 w 4068"/>
                <a:gd name="T89" fmla="*/ 75 h 1096"/>
                <a:gd name="T90" fmla="*/ 334 w 4068"/>
                <a:gd name="T91" fmla="*/ 71 h 1096"/>
                <a:gd name="T92" fmla="*/ 350 w 4068"/>
                <a:gd name="T93" fmla="*/ 70 h 1096"/>
                <a:gd name="T94" fmla="*/ 363 w 4068"/>
                <a:gd name="T95" fmla="*/ 70 h 1096"/>
                <a:gd name="T96" fmla="*/ 375 w 4068"/>
                <a:gd name="T97" fmla="*/ 72 h 1096"/>
                <a:gd name="T98" fmla="*/ 415 w 4068"/>
                <a:gd name="T99" fmla="*/ 83 h 1096"/>
                <a:gd name="T100" fmla="*/ 450 w 4068"/>
                <a:gd name="T101" fmla="*/ 93 h 1096"/>
                <a:gd name="T102" fmla="*/ 445 w 4068"/>
                <a:gd name="T103" fmla="*/ 110 h 1096"/>
                <a:gd name="T104" fmla="*/ 438 w 4068"/>
                <a:gd name="T105" fmla="*/ 122 h 109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068" h="1096">
                  <a:moveTo>
                    <a:pt x="3944" y="1096"/>
                  </a:moveTo>
                  <a:lnTo>
                    <a:pt x="3936" y="1085"/>
                  </a:lnTo>
                  <a:lnTo>
                    <a:pt x="3927" y="1076"/>
                  </a:lnTo>
                  <a:lnTo>
                    <a:pt x="3916" y="1066"/>
                  </a:lnTo>
                  <a:lnTo>
                    <a:pt x="3903" y="1057"/>
                  </a:lnTo>
                  <a:lnTo>
                    <a:pt x="3888" y="1049"/>
                  </a:lnTo>
                  <a:lnTo>
                    <a:pt x="3873" y="1040"/>
                  </a:lnTo>
                  <a:lnTo>
                    <a:pt x="3856" y="1031"/>
                  </a:lnTo>
                  <a:lnTo>
                    <a:pt x="3837" y="1023"/>
                  </a:lnTo>
                  <a:lnTo>
                    <a:pt x="3818" y="1016"/>
                  </a:lnTo>
                  <a:lnTo>
                    <a:pt x="3797" y="1009"/>
                  </a:lnTo>
                  <a:lnTo>
                    <a:pt x="3776" y="1002"/>
                  </a:lnTo>
                  <a:lnTo>
                    <a:pt x="3753" y="996"/>
                  </a:lnTo>
                  <a:lnTo>
                    <a:pt x="3729" y="990"/>
                  </a:lnTo>
                  <a:lnTo>
                    <a:pt x="3705" y="984"/>
                  </a:lnTo>
                  <a:lnTo>
                    <a:pt x="3679" y="978"/>
                  </a:lnTo>
                  <a:lnTo>
                    <a:pt x="3653" y="973"/>
                  </a:lnTo>
                  <a:lnTo>
                    <a:pt x="3597" y="965"/>
                  </a:lnTo>
                  <a:lnTo>
                    <a:pt x="3540" y="957"/>
                  </a:lnTo>
                  <a:lnTo>
                    <a:pt x="3482" y="952"/>
                  </a:lnTo>
                  <a:lnTo>
                    <a:pt x="3422" y="947"/>
                  </a:lnTo>
                  <a:lnTo>
                    <a:pt x="3362" y="945"/>
                  </a:lnTo>
                  <a:lnTo>
                    <a:pt x="3301" y="944"/>
                  </a:lnTo>
                  <a:lnTo>
                    <a:pt x="3240" y="944"/>
                  </a:lnTo>
                  <a:lnTo>
                    <a:pt x="3181" y="946"/>
                  </a:lnTo>
                  <a:lnTo>
                    <a:pt x="3152" y="948"/>
                  </a:lnTo>
                  <a:lnTo>
                    <a:pt x="3121" y="951"/>
                  </a:lnTo>
                  <a:lnTo>
                    <a:pt x="3088" y="956"/>
                  </a:lnTo>
                  <a:lnTo>
                    <a:pt x="3056" y="962"/>
                  </a:lnTo>
                  <a:lnTo>
                    <a:pt x="2986" y="976"/>
                  </a:lnTo>
                  <a:lnTo>
                    <a:pt x="2912" y="994"/>
                  </a:lnTo>
                  <a:lnTo>
                    <a:pt x="2833" y="1012"/>
                  </a:lnTo>
                  <a:lnTo>
                    <a:pt x="2750" y="1030"/>
                  </a:lnTo>
                  <a:lnTo>
                    <a:pt x="2706" y="1040"/>
                  </a:lnTo>
                  <a:lnTo>
                    <a:pt x="2661" y="1048"/>
                  </a:lnTo>
                  <a:lnTo>
                    <a:pt x="2614" y="1055"/>
                  </a:lnTo>
                  <a:lnTo>
                    <a:pt x="2567" y="1062"/>
                  </a:lnTo>
                  <a:lnTo>
                    <a:pt x="2518" y="1067"/>
                  </a:lnTo>
                  <a:lnTo>
                    <a:pt x="2467" y="1071"/>
                  </a:lnTo>
                  <a:lnTo>
                    <a:pt x="2416" y="1074"/>
                  </a:lnTo>
                  <a:lnTo>
                    <a:pt x="2363" y="1076"/>
                  </a:lnTo>
                  <a:lnTo>
                    <a:pt x="2308" y="1075"/>
                  </a:lnTo>
                  <a:lnTo>
                    <a:pt x="2253" y="1073"/>
                  </a:lnTo>
                  <a:lnTo>
                    <a:pt x="2195" y="1069"/>
                  </a:lnTo>
                  <a:lnTo>
                    <a:pt x="2136" y="1063"/>
                  </a:lnTo>
                  <a:lnTo>
                    <a:pt x="2076" y="1054"/>
                  </a:lnTo>
                  <a:lnTo>
                    <a:pt x="2015" y="1043"/>
                  </a:lnTo>
                  <a:lnTo>
                    <a:pt x="1952" y="1028"/>
                  </a:lnTo>
                  <a:lnTo>
                    <a:pt x="1887" y="1012"/>
                  </a:lnTo>
                  <a:lnTo>
                    <a:pt x="1821" y="992"/>
                  </a:lnTo>
                  <a:lnTo>
                    <a:pt x="1753" y="968"/>
                  </a:lnTo>
                  <a:lnTo>
                    <a:pt x="1684" y="942"/>
                  </a:lnTo>
                  <a:lnTo>
                    <a:pt x="1613" y="911"/>
                  </a:lnTo>
                  <a:lnTo>
                    <a:pt x="1587" y="894"/>
                  </a:lnTo>
                  <a:lnTo>
                    <a:pt x="1557" y="876"/>
                  </a:lnTo>
                  <a:lnTo>
                    <a:pt x="1523" y="857"/>
                  </a:lnTo>
                  <a:lnTo>
                    <a:pt x="1485" y="838"/>
                  </a:lnTo>
                  <a:lnTo>
                    <a:pt x="1444" y="818"/>
                  </a:lnTo>
                  <a:lnTo>
                    <a:pt x="1402" y="798"/>
                  </a:lnTo>
                  <a:lnTo>
                    <a:pt x="1356" y="776"/>
                  </a:lnTo>
                  <a:lnTo>
                    <a:pt x="1307" y="756"/>
                  </a:lnTo>
                  <a:lnTo>
                    <a:pt x="1257" y="735"/>
                  </a:lnTo>
                  <a:lnTo>
                    <a:pt x="1204" y="714"/>
                  </a:lnTo>
                  <a:lnTo>
                    <a:pt x="1150" y="694"/>
                  </a:lnTo>
                  <a:lnTo>
                    <a:pt x="1094" y="674"/>
                  </a:lnTo>
                  <a:lnTo>
                    <a:pt x="1037" y="655"/>
                  </a:lnTo>
                  <a:lnTo>
                    <a:pt x="980" y="637"/>
                  </a:lnTo>
                  <a:lnTo>
                    <a:pt x="921" y="619"/>
                  </a:lnTo>
                  <a:lnTo>
                    <a:pt x="863" y="602"/>
                  </a:lnTo>
                  <a:lnTo>
                    <a:pt x="804" y="587"/>
                  </a:lnTo>
                  <a:lnTo>
                    <a:pt x="746" y="573"/>
                  </a:lnTo>
                  <a:lnTo>
                    <a:pt x="687" y="560"/>
                  </a:lnTo>
                  <a:lnTo>
                    <a:pt x="629" y="550"/>
                  </a:lnTo>
                  <a:lnTo>
                    <a:pt x="573" y="541"/>
                  </a:lnTo>
                  <a:lnTo>
                    <a:pt x="517" y="534"/>
                  </a:lnTo>
                  <a:lnTo>
                    <a:pt x="463" y="528"/>
                  </a:lnTo>
                  <a:lnTo>
                    <a:pt x="410" y="525"/>
                  </a:lnTo>
                  <a:lnTo>
                    <a:pt x="359" y="524"/>
                  </a:lnTo>
                  <a:lnTo>
                    <a:pt x="311" y="526"/>
                  </a:lnTo>
                  <a:lnTo>
                    <a:pt x="264" y="531"/>
                  </a:lnTo>
                  <a:lnTo>
                    <a:pt x="221" y="538"/>
                  </a:lnTo>
                  <a:lnTo>
                    <a:pt x="180" y="548"/>
                  </a:lnTo>
                  <a:lnTo>
                    <a:pt x="142" y="561"/>
                  </a:lnTo>
                  <a:lnTo>
                    <a:pt x="108" y="577"/>
                  </a:lnTo>
                  <a:lnTo>
                    <a:pt x="77" y="598"/>
                  </a:lnTo>
                  <a:lnTo>
                    <a:pt x="67" y="584"/>
                  </a:lnTo>
                  <a:lnTo>
                    <a:pt x="57" y="568"/>
                  </a:lnTo>
                  <a:lnTo>
                    <a:pt x="49" y="552"/>
                  </a:lnTo>
                  <a:lnTo>
                    <a:pt x="40" y="535"/>
                  </a:lnTo>
                  <a:lnTo>
                    <a:pt x="33" y="516"/>
                  </a:lnTo>
                  <a:lnTo>
                    <a:pt x="26" y="496"/>
                  </a:lnTo>
                  <a:lnTo>
                    <a:pt x="21" y="475"/>
                  </a:lnTo>
                  <a:lnTo>
                    <a:pt x="16" y="454"/>
                  </a:lnTo>
                  <a:lnTo>
                    <a:pt x="12" y="433"/>
                  </a:lnTo>
                  <a:lnTo>
                    <a:pt x="9" y="410"/>
                  </a:lnTo>
                  <a:lnTo>
                    <a:pt x="6" y="388"/>
                  </a:lnTo>
                  <a:lnTo>
                    <a:pt x="4" y="364"/>
                  </a:lnTo>
                  <a:lnTo>
                    <a:pt x="2" y="342"/>
                  </a:lnTo>
                  <a:lnTo>
                    <a:pt x="1" y="318"/>
                  </a:lnTo>
                  <a:lnTo>
                    <a:pt x="0" y="295"/>
                  </a:lnTo>
                  <a:lnTo>
                    <a:pt x="0" y="272"/>
                  </a:lnTo>
                  <a:lnTo>
                    <a:pt x="1" y="229"/>
                  </a:lnTo>
                  <a:lnTo>
                    <a:pt x="4" y="186"/>
                  </a:lnTo>
                  <a:lnTo>
                    <a:pt x="9" y="147"/>
                  </a:lnTo>
                  <a:lnTo>
                    <a:pt x="14" y="112"/>
                  </a:lnTo>
                  <a:lnTo>
                    <a:pt x="17" y="97"/>
                  </a:lnTo>
                  <a:lnTo>
                    <a:pt x="20" y="83"/>
                  </a:lnTo>
                  <a:lnTo>
                    <a:pt x="24" y="70"/>
                  </a:lnTo>
                  <a:lnTo>
                    <a:pt x="27" y="59"/>
                  </a:lnTo>
                  <a:lnTo>
                    <a:pt x="31" y="50"/>
                  </a:lnTo>
                  <a:lnTo>
                    <a:pt x="35" y="43"/>
                  </a:lnTo>
                  <a:lnTo>
                    <a:pt x="38" y="38"/>
                  </a:lnTo>
                  <a:lnTo>
                    <a:pt x="42" y="35"/>
                  </a:lnTo>
                  <a:lnTo>
                    <a:pt x="54" y="31"/>
                  </a:lnTo>
                  <a:lnTo>
                    <a:pt x="69" y="27"/>
                  </a:lnTo>
                  <a:lnTo>
                    <a:pt x="89" y="21"/>
                  </a:lnTo>
                  <a:lnTo>
                    <a:pt x="115" y="17"/>
                  </a:lnTo>
                  <a:lnTo>
                    <a:pt x="145" y="13"/>
                  </a:lnTo>
                  <a:lnTo>
                    <a:pt x="179" y="9"/>
                  </a:lnTo>
                  <a:lnTo>
                    <a:pt x="218" y="6"/>
                  </a:lnTo>
                  <a:lnTo>
                    <a:pt x="261" y="3"/>
                  </a:lnTo>
                  <a:lnTo>
                    <a:pt x="307" y="1"/>
                  </a:lnTo>
                  <a:lnTo>
                    <a:pt x="357" y="0"/>
                  </a:lnTo>
                  <a:lnTo>
                    <a:pt x="411" y="1"/>
                  </a:lnTo>
                  <a:lnTo>
                    <a:pt x="467" y="3"/>
                  </a:lnTo>
                  <a:lnTo>
                    <a:pt x="527" y="6"/>
                  </a:lnTo>
                  <a:lnTo>
                    <a:pt x="590" y="11"/>
                  </a:lnTo>
                  <a:lnTo>
                    <a:pt x="656" y="18"/>
                  </a:lnTo>
                  <a:lnTo>
                    <a:pt x="724" y="28"/>
                  </a:lnTo>
                  <a:lnTo>
                    <a:pt x="792" y="37"/>
                  </a:lnTo>
                  <a:lnTo>
                    <a:pt x="859" y="46"/>
                  </a:lnTo>
                  <a:lnTo>
                    <a:pt x="923" y="54"/>
                  </a:lnTo>
                  <a:lnTo>
                    <a:pt x="986" y="61"/>
                  </a:lnTo>
                  <a:lnTo>
                    <a:pt x="1048" y="67"/>
                  </a:lnTo>
                  <a:lnTo>
                    <a:pt x="1108" y="75"/>
                  </a:lnTo>
                  <a:lnTo>
                    <a:pt x="1166" y="82"/>
                  </a:lnTo>
                  <a:lnTo>
                    <a:pt x="1223" y="90"/>
                  </a:lnTo>
                  <a:lnTo>
                    <a:pt x="1278" y="98"/>
                  </a:lnTo>
                  <a:lnTo>
                    <a:pt x="1333" y="108"/>
                  </a:lnTo>
                  <a:lnTo>
                    <a:pt x="1385" y="119"/>
                  </a:lnTo>
                  <a:lnTo>
                    <a:pt x="1437" y="132"/>
                  </a:lnTo>
                  <a:lnTo>
                    <a:pt x="1463" y="140"/>
                  </a:lnTo>
                  <a:lnTo>
                    <a:pt x="1488" y="147"/>
                  </a:lnTo>
                  <a:lnTo>
                    <a:pt x="1513" y="155"/>
                  </a:lnTo>
                  <a:lnTo>
                    <a:pt x="1537" y="164"/>
                  </a:lnTo>
                  <a:lnTo>
                    <a:pt x="1562" y="174"/>
                  </a:lnTo>
                  <a:lnTo>
                    <a:pt x="1585" y="185"/>
                  </a:lnTo>
                  <a:lnTo>
                    <a:pt x="1610" y="196"/>
                  </a:lnTo>
                  <a:lnTo>
                    <a:pt x="1633" y="207"/>
                  </a:lnTo>
                  <a:lnTo>
                    <a:pt x="1657" y="220"/>
                  </a:lnTo>
                  <a:lnTo>
                    <a:pt x="1680" y="236"/>
                  </a:lnTo>
                  <a:lnTo>
                    <a:pt x="1704" y="251"/>
                  </a:lnTo>
                  <a:lnTo>
                    <a:pt x="1728" y="268"/>
                  </a:lnTo>
                  <a:lnTo>
                    <a:pt x="1776" y="305"/>
                  </a:lnTo>
                  <a:lnTo>
                    <a:pt x="1825" y="345"/>
                  </a:lnTo>
                  <a:lnTo>
                    <a:pt x="1875" y="387"/>
                  </a:lnTo>
                  <a:lnTo>
                    <a:pt x="1926" y="430"/>
                  </a:lnTo>
                  <a:lnTo>
                    <a:pt x="1977" y="473"/>
                  </a:lnTo>
                  <a:lnTo>
                    <a:pt x="2028" y="515"/>
                  </a:lnTo>
                  <a:lnTo>
                    <a:pt x="2055" y="536"/>
                  </a:lnTo>
                  <a:lnTo>
                    <a:pt x="2081" y="556"/>
                  </a:lnTo>
                  <a:lnTo>
                    <a:pt x="2108" y="575"/>
                  </a:lnTo>
                  <a:lnTo>
                    <a:pt x="2134" y="594"/>
                  </a:lnTo>
                  <a:lnTo>
                    <a:pt x="2161" y="611"/>
                  </a:lnTo>
                  <a:lnTo>
                    <a:pt x="2187" y="628"/>
                  </a:lnTo>
                  <a:lnTo>
                    <a:pt x="2215" y="644"/>
                  </a:lnTo>
                  <a:lnTo>
                    <a:pt x="2242" y="657"/>
                  </a:lnTo>
                  <a:lnTo>
                    <a:pt x="2269" y="670"/>
                  </a:lnTo>
                  <a:lnTo>
                    <a:pt x="2296" y="681"/>
                  </a:lnTo>
                  <a:lnTo>
                    <a:pt x="2324" y="691"/>
                  </a:lnTo>
                  <a:lnTo>
                    <a:pt x="2353" y="698"/>
                  </a:lnTo>
                  <a:lnTo>
                    <a:pt x="2380" y="704"/>
                  </a:lnTo>
                  <a:lnTo>
                    <a:pt x="2409" y="708"/>
                  </a:lnTo>
                  <a:lnTo>
                    <a:pt x="2436" y="709"/>
                  </a:lnTo>
                  <a:lnTo>
                    <a:pt x="2465" y="709"/>
                  </a:lnTo>
                  <a:lnTo>
                    <a:pt x="2523" y="704"/>
                  </a:lnTo>
                  <a:lnTo>
                    <a:pt x="2581" y="698"/>
                  </a:lnTo>
                  <a:lnTo>
                    <a:pt x="2641" y="690"/>
                  </a:lnTo>
                  <a:lnTo>
                    <a:pt x="2701" y="680"/>
                  </a:lnTo>
                  <a:lnTo>
                    <a:pt x="2761" y="671"/>
                  </a:lnTo>
                  <a:lnTo>
                    <a:pt x="2822" y="662"/>
                  </a:lnTo>
                  <a:lnTo>
                    <a:pt x="2882" y="653"/>
                  </a:lnTo>
                  <a:lnTo>
                    <a:pt x="2942" y="645"/>
                  </a:lnTo>
                  <a:lnTo>
                    <a:pt x="3003" y="638"/>
                  </a:lnTo>
                  <a:lnTo>
                    <a:pt x="3063" y="631"/>
                  </a:lnTo>
                  <a:lnTo>
                    <a:pt x="3092" y="629"/>
                  </a:lnTo>
                  <a:lnTo>
                    <a:pt x="3122" y="628"/>
                  </a:lnTo>
                  <a:lnTo>
                    <a:pt x="3151" y="627"/>
                  </a:lnTo>
                  <a:lnTo>
                    <a:pt x="3180" y="626"/>
                  </a:lnTo>
                  <a:lnTo>
                    <a:pt x="3209" y="626"/>
                  </a:lnTo>
                  <a:lnTo>
                    <a:pt x="3237" y="627"/>
                  </a:lnTo>
                  <a:lnTo>
                    <a:pt x="3266" y="629"/>
                  </a:lnTo>
                  <a:lnTo>
                    <a:pt x="3294" y="633"/>
                  </a:lnTo>
                  <a:lnTo>
                    <a:pt x="3322" y="636"/>
                  </a:lnTo>
                  <a:lnTo>
                    <a:pt x="3350" y="640"/>
                  </a:lnTo>
                  <a:lnTo>
                    <a:pt x="3376" y="646"/>
                  </a:lnTo>
                  <a:lnTo>
                    <a:pt x="3404" y="652"/>
                  </a:lnTo>
                  <a:lnTo>
                    <a:pt x="3514" y="681"/>
                  </a:lnTo>
                  <a:lnTo>
                    <a:pt x="3627" y="713"/>
                  </a:lnTo>
                  <a:lnTo>
                    <a:pt x="3738" y="745"/>
                  </a:lnTo>
                  <a:lnTo>
                    <a:pt x="3842" y="774"/>
                  </a:lnTo>
                  <a:lnTo>
                    <a:pt x="3932" y="800"/>
                  </a:lnTo>
                  <a:lnTo>
                    <a:pt x="4004" y="821"/>
                  </a:lnTo>
                  <a:lnTo>
                    <a:pt x="4051" y="834"/>
                  </a:lnTo>
                  <a:lnTo>
                    <a:pt x="4068" y="840"/>
                  </a:lnTo>
                  <a:lnTo>
                    <a:pt x="4044" y="893"/>
                  </a:lnTo>
                  <a:lnTo>
                    <a:pt x="4022" y="941"/>
                  </a:lnTo>
                  <a:lnTo>
                    <a:pt x="4002" y="984"/>
                  </a:lnTo>
                  <a:lnTo>
                    <a:pt x="3983" y="1022"/>
                  </a:lnTo>
                  <a:lnTo>
                    <a:pt x="3967" y="1054"/>
                  </a:lnTo>
                  <a:lnTo>
                    <a:pt x="3955" y="1076"/>
                  </a:lnTo>
                  <a:lnTo>
                    <a:pt x="3946" y="1092"/>
                  </a:lnTo>
                  <a:lnTo>
                    <a:pt x="3944" y="1096"/>
                  </a:lnTo>
                  <a:close/>
                </a:path>
              </a:pathLst>
            </a:custGeom>
            <a:solidFill>
              <a:srgbClr val="BC9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19" name="Freeform 49">
              <a:extLst>
                <a:ext uri="{FF2B5EF4-FFF2-40B4-BE49-F238E27FC236}">
                  <a16:creationId xmlns:a16="http://schemas.microsoft.com/office/drawing/2014/main" id="{4D49F4A2-F5E4-4A44-94CB-47C136015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8" y="2957"/>
              <a:ext cx="470" cy="146"/>
            </a:xfrm>
            <a:custGeom>
              <a:avLst/>
              <a:gdLst>
                <a:gd name="T0" fmla="*/ 465 w 4227"/>
                <a:gd name="T1" fmla="*/ 128 h 1313"/>
                <a:gd name="T2" fmla="*/ 470 w 4227"/>
                <a:gd name="T3" fmla="*/ 144 h 1313"/>
                <a:gd name="T4" fmla="*/ 462 w 4227"/>
                <a:gd name="T5" fmla="*/ 145 h 1313"/>
                <a:gd name="T6" fmla="*/ 452 w 4227"/>
                <a:gd name="T7" fmla="*/ 141 h 1313"/>
                <a:gd name="T8" fmla="*/ 435 w 4227"/>
                <a:gd name="T9" fmla="*/ 134 h 1313"/>
                <a:gd name="T10" fmla="*/ 417 w 4227"/>
                <a:gd name="T11" fmla="*/ 126 h 1313"/>
                <a:gd name="T12" fmla="*/ 406 w 4227"/>
                <a:gd name="T13" fmla="*/ 123 h 1313"/>
                <a:gd name="T14" fmla="*/ 394 w 4227"/>
                <a:gd name="T15" fmla="*/ 121 h 1313"/>
                <a:gd name="T16" fmla="*/ 379 w 4227"/>
                <a:gd name="T17" fmla="*/ 121 h 1313"/>
                <a:gd name="T18" fmla="*/ 365 w 4227"/>
                <a:gd name="T19" fmla="*/ 120 h 1313"/>
                <a:gd name="T20" fmla="*/ 349 w 4227"/>
                <a:gd name="T21" fmla="*/ 119 h 1313"/>
                <a:gd name="T22" fmla="*/ 325 w 4227"/>
                <a:gd name="T23" fmla="*/ 114 h 1313"/>
                <a:gd name="T24" fmla="*/ 304 w 4227"/>
                <a:gd name="T25" fmla="*/ 108 h 1313"/>
                <a:gd name="T26" fmla="*/ 288 w 4227"/>
                <a:gd name="T27" fmla="*/ 103 h 1313"/>
                <a:gd name="T28" fmla="*/ 276 w 4227"/>
                <a:gd name="T29" fmla="*/ 100 h 1313"/>
                <a:gd name="T30" fmla="*/ 253 w 4227"/>
                <a:gd name="T31" fmla="*/ 98 h 1313"/>
                <a:gd name="T32" fmla="*/ 230 w 4227"/>
                <a:gd name="T33" fmla="*/ 94 h 1313"/>
                <a:gd name="T34" fmla="*/ 217 w 4227"/>
                <a:gd name="T35" fmla="*/ 90 h 1313"/>
                <a:gd name="T36" fmla="*/ 204 w 4227"/>
                <a:gd name="T37" fmla="*/ 86 h 1313"/>
                <a:gd name="T38" fmla="*/ 190 w 4227"/>
                <a:gd name="T39" fmla="*/ 78 h 1313"/>
                <a:gd name="T40" fmla="*/ 175 w 4227"/>
                <a:gd name="T41" fmla="*/ 69 h 1313"/>
                <a:gd name="T42" fmla="*/ 160 w 4227"/>
                <a:gd name="T43" fmla="*/ 61 h 1313"/>
                <a:gd name="T44" fmla="*/ 149 w 4227"/>
                <a:gd name="T45" fmla="*/ 58 h 1313"/>
                <a:gd name="T46" fmla="*/ 136 w 4227"/>
                <a:gd name="T47" fmla="*/ 55 h 1313"/>
                <a:gd name="T48" fmla="*/ 120 w 4227"/>
                <a:gd name="T49" fmla="*/ 53 h 1313"/>
                <a:gd name="T50" fmla="*/ 100 w 4227"/>
                <a:gd name="T51" fmla="*/ 51 h 1313"/>
                <a:gd name="T52" fmla="*/ 75 w 4227"/>
                <a:gd name="T53" fmla="*/ 50 h 1313"/>
                <a:gd name="T54" fmla="*/ 39 w 4227"/>
                <a:gd name="T55" fmla="*/ 52 h 1313"/>
                <a:gd name="T56" fmla="*/ 13 w 4227"/>
                <a:gd name="T57" fmla="*/ 55 h 1313"/>
                <a:gd name="T58" fmla="*/ 1 w 4227"/>
                <a:gd name="T59" fmla="*/ 58 h 1313"/>
                <a:gd name="T60" fmla="*/ 1 w 4227"/>
                <a:gd name="T61" fmla="*/ 51 h 1313"/>
                <a:gd name="T62" fmla="*/ 3 w 4227"/>
                <a:gd name="T63" fmla="*/ 30 h 1313"/>
                <a:gd name="T64" fmla="*/ 4 w 4227"/>
                <a:gd name="T65" fmla="*/ 14 h 1313"/>
                <a:gd name="T66" fmla="*/ 6 w 4227"/>
                <a:gd name="T67" fmla="*/ 7 h 1313"/>
                <a:gd name="T68" fmla="*/ 9 w 4227"/>
                <a:gd name="T69" fmla="*/ 2 h 1313"/>
                <a:gd name="T70" fmla="*/ 14 w 4227"/>
                <a:gd name="T71" fmla="*/ 0 h 1313"/>
                <a:gd name="T72" fmla="*/ 35 w 4227"/>
                <a:gd name="T73" fmla="*/ 0 h 1313"/>
                <a:gd name="T74" fmla="*/ 74 w 4227"/>
                <a:gd name="T75" fmla="*/ 0 h 1313"/>
                <a:gd name="T76" fmla="*/ 101 w 4227"/>
                <a:gd name="T77" fmla="*/ 2 h 1313"/>
                <a:gd name="T78" fmla="*/ 129 w 4227"/>
                <a:gd name="T79" fmla="*/ 5 h 1313"/>
                <a:gd name="T80" fmla="*/ 158 w 4227"/>
                <a:gd name="T81" fmla="*/ 11 h 1313"/>
                <a:gd name="T82" fmla="*/ 185 w 4227"/>
                <a:gd name="T83" fmla="*/ 20 h 1313"/>
                <a:gd name="T84" fmla="*/ 209 w 4227"/>
                <a:gd name="T85" fmla="*/ 34 h 1313"/>
                <a:gd name="T86" fmla="*/ 227 w 4227"/>
                <a:gd name="T87" fmla="*/ 49 h 1313"/>
                <a:gd name="T88" fmla="*/ 239 w 4227"/>
                <a:gd name="T89" fmla="*/ 57 h 1313"/>
                <a:gd name="T90" fmla="*/ 252 w 4227"/>
                <a:gd name="T91" fmla="*/ 62 h 1313"/>
                <a:gd name="T92" fmla="*/ 272 w 4227"/>
                <a:gd name="T93" fmla="*/ 68 h 1313"/>
                <a:gd name="T94" fmla="*/ 294 w 4227"/>
                <a:gd name="T95" fmla="*/ 75 h 1313"/>
                <a:gd name="T96" fmla="*/ 316 w 4227"/>
                <a:gd name="T97" fmla="*/ 81 h 1313"/>
                <a:gd name="T98" fmla="*/ 334 w 4227"/>
                <a:gd name="T99" fmla="*/ 85 h 1313"/>
                <a:gd name="T100" fmla="*/ 350 w 4227"/>
                <a:gd name="T101" fmla="*/ 86 h 1313"/>
                <a:gd name="T102" fmla="*/ 375 w 4227"/>
                <a:gd name="T103" fmla="*/ 89 h 1313"/>
                <a:gd name="T104" fmla="*/ 404 w 4227"/>
                <a:gd name="T105" fmla="*/ 94 h 1313"/>
                <a:gd name="T106" fmla="*/ 423 w 4227"/>
                <a:gd name="T107" fmla="*/ 98 h 1313"/>
                <a:gd name="T108" fmla="*/ 443 w 4227"/>
                <a:gd name="T109" fmla="*/ 105 h 131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4227" h="1313">
                  <a:moveTo>
                    <a:pt x="4131" y="1002"/>
                  </a:moveTo>
                  <a:lnTo>
                    <a:pt x="4153" y="1056"/>
                  </a:lnTo>
                  <a:lnTo>
                    <a:pt x="4171" y="1107"/>
                  </a:lnTo>
                  <a:lnTo>
                    <a:pt x="4186" y="1155"/>
                  </a:lnTo>
                  <a:lnTo>
                    <a:pt x="4200" y="1199"/>
                  </a:lnTo>
                  <a:lnTo>
                    <a:pt x="4210" y="1238"/>
                  </a:lnTo>
                  <a:lnTo>
                    <a:pt x="4218" y="1270"/>
                  </a:lnTo>
                  <a:lnTo>
                    <a:pt x="4223" y="1296"/>
                  </a:lnTo>
                  <a:lnTo>
                    <a:pt x="4227" y="1313"/>
                  </a:lnTo>
                  <a:lnTo>
                    <a:pt x="4204" y="1310"/>
                  </a:lnTo>
                  <a:lnTo>
                    <a:pt x="4180" y="1306"/>
                  </a:lnTo>
                  <a:lnTo>
                    <a:pt x="4158" y="1301"/>
                  </a:lnTo>
                  <a:lnTo>
                    <a:pt x="4134" y="1295"/>
                  </a:lnTo>
                  <a:lnTo>
                    <a:pt x="4112" y="1289"/>
                  </a:lnTo>
                  <a:lnTo>
                    <a:pt x="4091" y="1281"/>
                  </a:lnTo>
                  <a:lnTo>
                    <a:pt x="4068" y="1272"/>
                  </a:lnTo>
                  <a:lnTo>
                    <a:pt x="4047" y="1264"/>
                  </a:lnTo>
                  <a:lnTo>
                    <a:pt x="4003" y="1246"/>
                  </a:lnTo>
                  <a:lnTo>
                    <a:pt x="3960" y="1225"/>
                  </a:lnTo>
                  <a:lnTo>
                    <a:pt x="3916" y="1204"/>
                  </a:lnTo>
                  <a:lnTo>
                    <a:pt x="3871" y="1184"/>
                  </a:lnTo>
                  <a:lnTo>
                    <a:pt x="3825" y="1163"/>
                  </a:lnTo>
                  <a:lnTo>
                    <a:pt x="3778" y="1144"/>
                  </a:lnTo>
                  <a:lnTo>
                    <a:pt x="3754" y="1135"/>
                  </a:lnTo>
                  <a:lnTo>
                    <a:pt x="3729" y="1125"/>
                  </a:lnTo>
                  <a:lnTo>
                    <a:pt x="3704" y="1117"/>
                  </a:lnTo>
                  <a:lnTo>
                    <a:pt x="3678" y="1110"/>
                  </a:lnTo>
                  <a:lnTo>
                    <a:pt x="3652" y="1104"/>
                  </a:lnTo>
                  <a:lnTo>
                    <a:pt x="3624" y="1098"/>
                  </a:lnTo>
                  <a:lnTo>
                    <a:pt x="3597" y="1093"/>
                  </a:lnTo>
                  <a:lnTo>
                    <a:pt x="3567" y="1089"/>
                  </a:lnTo>
                  <a:lnTo>
                    <a:pt x="3539" y="1086"/>
                  </a:lnTo>
                  <a:lnTo>
                    <a:pt x="3508" y="1084"/>
                  </a:lnTo>
                  <a:lnTo>
                    <a:pt x="3476" y="1083"/>
                  </a:lnTo>
                  <a:lnTo>
                    <a:pt x="3445" y="1084"/>
                  </a:lnTo>
                  <a:lnTo>
                    <a:pt x="3412" y="1085"/>
                  </a:lnTo>
                  <a:lnTo>
                    <a:pt x="3380" y="1085"/>
                  </a:lnTo>
                  <a:lnTo>
                    <a:pt x="3349" y="1085"/>
                  </a:lnTo>
                  <a:lnTo>
                    <a:pt x="3317" y="1084"/>
                  </a:lnTo>
                  <a:lnTo>
                    <a:pt x="3287" y="1083"/>
                  </a:lnTo>
                  <a:lnTo>
                    <a:pt x="3256" y="1081"/>
                  </a:lnTo>
                  <a:lnTo>
                    <a:pt x="3226" y="1079"/>
                  </a:lnTo>
                  <a:lnTo>
                    <a:pt x="3197" y="1075"/>
                  </a:lnTo>
                  <a:lnTo>
                    <a:pt x="3139" y="1069"/>
                  </a:lnTo>
                  <a:lnTo>
                    <a:pt x="3082" y="1060"/>
                  </a:lnTo>
                  <a:lnTo>
                    <a:pt x="3028" y="1051"/>
                  </a:lnTo>
                  <a:lnTo>
                    <a:pt x="2975" y="1040"/>
                  </a:lnTo>
                  <a:lnTo>
                    <a:pt x="2924" y="1028"/>
                  </a:lnTo>
                  <a:lnTo>
                    <a:pt x="2875" y="1015"/>
                  </a:lnTo>
                  <a:lnTo>
                    <a:pt x="2827" y="1001"/>
                  </a:lnTo>
                  <a:lnTo>
                    <a:pt x="2780" y="988"/>
                  </a:lnTo>
                  <a:lnTo>
                    <a:pt x="2737" y="973"/>
                  </a:lnTo>
                  <a:lnTo>
                    <a:pt x="2694" y="960"/>
                  </a:lnTo>
                  <a:lnTo>
                    <a:pt x="2652" y="946"/>
                  </a:lnTo>
                  <a:lnTo>
                    <a:pt x="2612" y="933"/>
                  </a:lnTo>
                  <a:lnTo>
                    <a:pt x="2593" y="927"/>
                  </a:lnTo>
                  <a:lnTo>
                    <a:pt x="2571" y="921"/>
                  </a:lnTo>
                  <a:lnTo>
                    <a:pt x="2550" y="916"/>
                  </a:lnTo>
                  <a:lnTo>
                    <a:pt x="2527" y="911"/>
                  </a:lnTo>
                  <a:lnTo>
                    <a:pt x="2481" y="903"/>
                  </a:lnTo>
                  <a:lnTo>
                    <a:pt x="2432" y="896"/>
                  </a:lnTo>
                  <a:lnTo>
                    <a:pt x="2381" y="890"/>
                  </a:lnTo>
                  <a:lnTo>
                    <a:pt x="2328" y="883"/>
                  </a:lnTo>
                  <a:lnTo>
                    <a:pt x="2273" y="877"/>
                  </a:lnTo>
                  <a:lnTo>
                    <a:pt x="2217" y="869"/>
                  </a:lnTo>
                  <a:lnTo>
                    <a:pt x="2160" y="860"/>
                  </a:lnTo>
                  <a:lnTo>
                    <a:pt x="2103" y="850"/>
                  </a:lnTo>
                  <a:lnTo>
                    <a:pt x="2073" y="844"/>
                  </a:lnTo>
                  <a:lnTo>
                    <a:pt x="2044" y="838"/>
                  </a:lnTo>
                  <a:lnTo>
                    <a:pt x="2014" y="831"/>
                  </a:lnTo>
                  <a:lnTo>
                    <a:pt x="1985" y="823"/>
                  </a:lnTo>
                  <a:lnTo>
                    <a:pt x="1955" y="813"/>
                  </a:lnTo>
                  <a:lnTo>
                    <a:pt x="1925" y="804"/>
                  </a:lnTo>
                  <a:lnTo>
                    <a:pt x="1897" y="793"/>
                  </a:lnTo>
                  <a:lnTo>
                    <a:pt x="1867" y="782"/>
                  </a:lnTo>
                  <a:lnTo>
                    <a:pt x="1838" y="769"/>
                  </a:lnTo>
                  <a:lnTo>
                    <a:pt x="1808" y="756"/>
                  </a:lnTo>
                  <a:lnTo>
                    <a:pt x="1779" y="741"/>
                  </a:lnTo>
                  <a:lnTo>
                    <a:pt x="1751" y="726"/>
                  </a:lnTo>
                  <a:lnTo>
                    <a:pt x="1713" y="703"/>
                  </a:lnTo>
                  <a:lnTo>
                    <a:pt x="1677" y="682"/>
                  </a:lnTo>
                  <a:lnTo>
                    <a:pt x="1643" y="660"/>
                  </a:lnTo>
                  <a:lnTo>
                    <a:pt x="1608" y="639"/>
                  </a:lnTo>
                  <a:lnTo>
                    <a:pt x="1573" y="618"/>
                  </a:lnTo>
                  <a:lnTo>
                    <a:pt x="1538" y="599"/>
                  </a:lnTo>
                  <a:lnTo>
                    <a:pt x="1499" y="580"/>
                  </a:lnTo>
                  <a:lnTo>
                    <a:pt x="1458" y="562"/>
                  </a:lnTo>
                  <a:lnTo>
                    <a:pt x="1437" y="553"/>
                  </a:lnTo>
                  <a:lnTo>
                    <a:pt x="1414" y="545"/>
                  </a:lnTo>
                  <a:lnTo>
                    <a:pt x="1391" y="537"/>
                  </a:lnTo>
                  <a:lnTo>
                    <a:pt x="1365" y="529"/>
                  </a:lnTo>
                  <a:lnTo>
                    <a:pt x="1340" y="522"/>
                  </a:lnTo>
                  <a:lnTo>
                    <a:pt x="1312" y="514"/>
                  </a:lnTo>
                  <a:lnTo>
                    <a:pt x="1284" y="507"/>
                  </a:lnTo>
                  <a:lnTo>
                    <a:pt x="1253" y="500"/>
                  </a:lnTo>
                  <a:lnTo>
                    <a:pt x="1221" y="494"/>
                  </a:lnTo>
                  <a:lnTo>
                    <a:pt x="1188" y="489"/>
                  </a:lnTo>
                  <a:lnTo>
                    <a:pt x="1152" y="483"/>
                  </a:lnTo>
                  <a:lnTo>
                    <a:pt x="1115" y="478"/>
                  </a:lnTo>
                  <a:lnTo>
                    <a:pt x="1075" y="473"/>
                  </a:lnTo>
                  <a:lnTo>
                    <a:pt x="1035" y="469"/>
                  </a:lnTo>
                  <a:lnTo>
                    <a:pt x="992" y="464"/>
                  </a:lnTo>
                  <a:lnTo>
                    <a:pt x="946" y="461"/>
                  </a:lnTo>
                  <a:lnTo>
                    <a:pt x="899" y="458"/>
                  </a:lnTo>
                  <a:lnTo>
                    <a:pt x="852" y="456"/>
                  </a:lnTo>
                  <a:lnTo>
                    <a:pt x="806" y="455"/>
                  </a:lnTo>
                  <a:lnTo>
                    <a:pt x="761" y="454"/>
                  </a:lnTo>
                  <a:lnTo>
                    <a:pt x="672" y="454"/>
                  </a:lnTo>
                  <a:lnTo>
                    <a:pt x="587" y="455"/>
                  </a:lnTo>
                  <a:lnTo>
                    <a:pt x="504" y="459"/>
                  </a:lnTo>
                  <a:lnTo>
                    <a:pt x="426" y="464"/>
                  </a:lnTo>
                  <a:lnTo>
                    <a:pt x="353" y="471"/>
                  </a:lnTo>
                  <a:lnTo>
                    <a:pt x="285" y="477"/>
                  </a:lnTo>
                  <a:lnTo>
                    <a:pt x="222" y="484"/>
                  </a:lnTo>
                  <a:lnTo>
                    <a:pt x="167" y="491"/>
                  </a:lnTo>
                  <a:lnTo>
                    <a:pt x="118" y="498"/>
                  </a:lnTo>
                  <a:lnTo>
                    <a:pt x="77" y="504"/>
                  </a:lnTo>
                  <a:lnTo>
                    <a:pt x="44" y="510"/>
                  </a:lnTo>
                  <a:lnTo>
                    <a:pt x="20" y="514"/>
                  </a:lnTo>
                  <a:lnTo>
                    <a:pt x="5" y="518"/>
                  </a:lnTo>
                  <a:lnTo>
                    <a:pt x="0" y="519"/>
                  </a:lnTo>
                  <a:lnTo>
                    <a:pt x="5" y="499"/>
                  </a:lnTo>
                  <a:lnTo>
                    <a:pt x="9" y="480"/>
                  </a:lnTo>
                  <a:lnTo>
                    <a:pt x="12" y="460"/>
                  </a:lnTo>
                  <a:lnTo>
                    <a:pt x="15" y="440"/>
                  </a:lnTo>
                  <a:lnTo>
                    <a:pt x="19" y="397"/>
                  </a:lnTo>
                  <a:lnTo>
                    <a:pt x="22" y="353"/>
                  </a:lnTo>
                  <a:lnTo>
                    <a:pt x="25" y="267"/>
                  </a:lnTo>
                  <a:lnTo>
                    <a:pt x="29" y="183"/>
                  </a:lnTo>
                  <a:lnTo>
                    <a:pt x="30" y="164"/>
                  </a:lnTo>
                  <a:lnTo>
                    <a:pt x="33" y="144"/>
                  </a:lnTo>
                  <a:lnTo>
                    <a:pt x="36" y="127"/>
                  </a:lnTo>
                  <a:lnTo>
                    <a:pt x="39" y="109"/>
                  </a:lnTo>
                  <a:lnTo>
                    <a:pt x="43" y="93"/>
                  </a:lnTo>
                  <a:lnTo>
                    <a:pt x="47" y="78"/>
                  </a:lnTo>
                  <a:lnTo>
                    <a:pt x="52" y="64"/>
                  </a:lnTo>
                  <a:lnTo>
                    <a:pt x="58" y="51"/>
                  </a:lnTo>
                  <a:lnTo>
                    <a:pt x="65" y="40"/>
                  </a:lnTo>
                  <a:lnTo>
                    <a:pt x="73" y="30"/>
                  </a:lnTo>
                  <a:lnTo>
                    <a:pt x="82" y="22"/>
                  </a:lnTo>
                  <a:lnTo>
                    <a:pt x="92" y="15"/>
                  </a:lnTo>
                  <a:lnTo>
                    <a:pt x="103" y="9"/>
                  </a:lnTo>
                  <a:lnTo>
                    <a:pt x="116" y="6"/>
                  </a:lnTo>
                  <a:lnTo>
                    <a:pt x="130" y="4"/>
                  </a:lnTo>
                  <a:lnTo>
                    <a:pt x="146" y="4"/>
                  </a:lnTo>
                  <a:lnTo>
                    <a:pt x="187" y="5"/>
                  </a:lnTo>
                  <a:lnTo>
                    <a:pt x="245" y="5"/>
                  </a:lnTo>
                  <a:lnTo>
                    <a:pt x="317" y="3"/>
                  </a:lnTo>
                  <a:lnTo>
                    <a:pt x="403" y="1"/>
                  </a:lnTo>
                  <a:lnTo>
                    <a:pt x="501" y="0"/>
                  </a:lnTo>
                  <a:lnTo>
                    <a:pt x="607" y="0"/>
                  </a:lnTo>
                  <a:lnTo>
                    <a:pt x="664" y="1"/>
                  </a:lnTo>
                  <a:lnTo>
                    <a:pt x="722" y="3"/>
                  </a:lnTo>
                  <a:lnTo>
                    <a:pt x="783" y="5"/>
                  </a:lnTo>
                  <a:lnTo>
                    <a:pt x="844" y="8"/>
                  </a:lnTo>
                  <a:lnTo>
                    <a:pt x="906" y="14"/>
                  </a:lnTo>
                  <a:lnTo>
                    <a:pt x="969" y="19"/>
                  </a:lnTo>
                  <a:lnTo>
                    <a:pt x="1034" y="26"/>
                  </a:lnTo>
                  <a:lnTo>
                    <a:pt x="1099" y="34"/>
                  </a:lnTo>
                  <a:lnTo>
                    <a:pt x="1163" y="43"/>
                  </a:lnTo>
                  <a:lnTo>
                    <a:pt x="1228" y="54"/>
                  </a:lnTo>
                  <a:lnTo>
                    <a:pt x="1293" y="67"/>
                  </a:lnTo>
                  <a:lnTo>
                    <a:pt x="1357" y="82"/>
                  </a:lnTo>
                  <a:lnTo>
                    <a:pt x="1421" y="98"/>
                  </a:lnTo>
                  <a:lnTo>
                    <a:pt x="1485" y="117"/>
                  </a:lnTo>
                  <a:lnTo>
                    <a:pt x="1547" y="137"/>
                  </a:lnTo>
                  <a:lnTo>
                    <a:pt x="1607" y="159"/>
                  </a:lnTo>
                  <a:lnTo>
                    <a:pt x="1667" y="184"/>
                  </a:lnTo>
                  <a:lnTo>
                    <a:pt x="1724" y="211"/>
                  </a:lnTo>
                  <a:lnTo>
                    <a:pt x="1780" y="241"/>
                  </a:lnTo>
                  <a:lnTo>
                    <a:pt x="1835" y="274"/>
                  </a:lnTo>
                  <a:lnTo>
                    <a:pt x="1881" y="308"/>
                  </a:lnTo>
                  <a:lnTo>
                    <a:pt x="1922" y="340"/>
                  </a:lnTo>
                  <a:lnTo>
                    <a:pt x="1958" y="369"/>
                  </a:lnTo>
                  <a:lnTo>
                    <a:pt x="1990" y="394"/>
                  </a:lnTo>
                  <a:lnTo>
                    <a:pt x="2042" y="438"/>
                  </a:lnTo>
                  <a:lnTo>
                    <a:pt x="2086" y="474"/>
                  </a:lnTo>
                  <a:lnTo>
                    <a:pt x="2106" y="488"/>
                  </a:lnTo>
                  <a:lnTo>
                    <a:pt x="2127" y="502"/>
                  </a:lnTo>
                  <a:lnTo>
                    <a:pt x="2149" y="515"/>
                  </a:lnTo>
                  <a:lnTo>
                    <a:pt x="2173" y="528"/>
                  </a:lnTo>
                  <a:lnTo>
                    <a:pt x="2201" y="539"/>
                  </a:lnTo>
                  <a:lnTo>
                    <a:pt x="2231" y="550"/>
                  </a:lnTo>
                  <a:lnTo>
                    <a:pt x="2266" y="561"/>
                  </a:lnTo>
                  <a:lnTo>
                    <a:pt x="2306" y="573"/>
                  </a:lnTo>
                  <a:lnTo>
                    <a:pt x="2351" y="585"/>
                  </a:lnTo>
                  <a:lnTo>
                    <a:pt x="2397" y="598"/>
                  </a:lnTo>
                  <a:lnTo>
                    <a:pt x="2445" y="611"/>
                  </a:lnTo>
                  <a:lnTo>
                    <a:pt x="2495" y="626"/>
                  </a:lnTo>
                  <a:lnTo>
                    <a:pt x="2545" y="641"/>
                  </a:lnTo>
                  <a:lnTo>
                    <a:pt x="2596" y="655"/>
                  </a:lnTo>
                  <a:lnTo>
                    <a:pt x="2646" y="671"/>
                  </a:lnTo>
                  <a:lnTo>
                    <a:pt x="2697" y="685"/>
                  </a:lnTo>
                  <a:lnTo>
                    <a:pt x="2746" y="699"/>
                  </a:lnTo>
                  <a:lnTo>
                    <a:pt x="2794" y="712"/>
                  </a:lnTo>
                  <a:lnTo>
                    <a:pt x="2841" y="725"/>
                  </a:lnTo>
                  <a:lnTo>
                    <a:pt x="2885" y="737"/>
                  </a:lnTo>
                  <a:lnTo>
                    <a:pt x="2927" y="747"/>
                  </a:lnTo>
                  <a:lnTo>
                    <a:pt x="2966" y="755"/>
                  </a:lnTo>
                  <a:lnTo>
                    <a:pt x="3003" y="762"/>
                  </a:lnTo>
                  <a:lnTo>
                    <a:pt x="3034" y="767"/>
                  </a:lnTo>
                  <a:lnTo>
                    <a:pt x="3067" y="770"/>
                  </a:lnTo>
                  <a:lnTo>
                    <a:pt x="3106" y="774"/>
                  </a:lnTo>
                  <a:lnTo>
                    <a:pt x="3150" y="777"/>
                  </a:lnTo>
                  <a:lnTo>
                    <a:pt x="3199" y="781"/>
                  </a:lnTo>
                  <a:lnTo>
                    <a:pt x="3253" y="785"/>
                  </a:lnTo>
                  <a:lnTo>
                    <a:pt x="3311" y="791"/>
                  </a:lnTo>
                  <a:lnTo>
                    <a:pt x="3375" y="798"/>
                  </a:lnTo>
                  <a:lnTo>
                    <a:pt x="3443" y="807"/>
                  </a:lnTo>
                  <a:lnTo>
                    <a:pt x="3515" y="818"/>
                  </a:lnTo>
                  <a:lnTo>
                    <a:pt x="3592" y="834"/>
                  </a:lnTo>
                  <a:lnTo>
                    <a:pt x="3631" y="842"/>
                  </a:lnTo>
                  <a:lnTo>
                    <a:pt x="3672" y="851"/>
                  </a:lnTo>
                  <a:lnTo>
                    <a:pt x="3714" y="861"/>
                  </a:lnTo>
                  <a:lnTo>
                    <a:pt x="3757" y="872"/>
                  </a:lnTo>
                  <a:lnTo>
                    <a:pt x="3801" y="885"/>
                  </a:lnTo>
                  <a:lnTo>
                    <a:pt x="3846" y="898"/>
                  </a:lnTo>
                  <a:lnTo>
                    <a:pt x="3891" y="912"/>
                  </a:lnTo>
                  <a:lnTo>
                    <a:pt x="3938" y="928"/>
                  </a:lnTo>
                  <a:lnTo>
                    <a:pt x="3984" y="944"/>
                  </a:lnTo>
                  <a:lnTo>
                    <a:pt x="4032" y="962"/>
                  </a:lnTo>
                  <a:lnTo>
                    <a:pt x="4081" y="982"/>
                  </a:lnTo>
                  <a:lnTo>
                    <a:pt x="4131" y="1002"/>
                  </a:lnTo>
                  <a:close/>
                </a:path>
              </a:pathLst>
            </a:custGeom>
            <a:solidFill>
              <a:srgbClr val="BC9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20" name="Freeform 50">
              <a:extLst>
                <a:ext uri="{FF2B5EF4-FFF2-40B4-BE49-F238E27FC236}">
                  <a16:creationId xmlns:a16="http://schemas.microsoft.com/office/drawing/2014/main" id="{D40495B5-E522-49F3-AD16-10AD2F824D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7" y="2859"/>
              <a:ext cx="455" cy="175"/>
            </a:xfrm>
            <a:custGeom>
              <a:avLst/>
              <a:gdLst>
                <a:gd name="T0" fmla="*/ 430 w 4096"/>
                <a:gd name="T1" fmla="*/ 145 h 1569"/>
                <a:gd name="T2" fmla="*/ 438 w 4096"/>
                <a:gd name="T3" fmla="*/ 153 h 1569"/>
                <a:gd name="T4" fmla="*/ 451 w 4096"/>
                <a:gd name="T5" fmla="*/ 170 h 1569"/>
                <a:gd name="T6" fmla="*/ 438 w 4096"/>
                <a:gd name="T7" fmla="*/ 175 h 1569"/>
                <a:gd name="T8" fmla="*/ 426 w 4096"/>
                <a:gd name="T9" fmla="*/ 174 h 1569"/>
                <a:gd name="T10" fmla="*/ 415 w 4096"/>
                <a:gd name="T11" fmla="*/ 172 h 1569"/>
                <a:gd name="T12" fmla="*/ 404 w 4096"/>
                <a:gd name="T13" fmla="*/ 169 h 1569"/>
                <a:gd name="T14" fmla="*/ 390 w 4096"/>
                <a:gd name="T15" fmla="*/ 163 h 1569"/>
                <a:gd name="T16" fmla="*/ 363 w 4096"/>
                <a:gd name="T17" fmla="*/ 148 h 1569"/>
                <a:gd name="T18" fmla="*/ 342 w 4096"/>
                <a:gd name="T19" fmla="*/ 138 h 1569"/>
                <a:gd name="T20" fmla="*/ 329 w 4096"/>
                <a:gd name="T21" fmla="*/ 133 h 1569"/>
                <a:gd name="T22" fmla="*/ 317 w 4096"/>
                <a:gd name="T23" fmla="*/ 130 h 1569"/>
                <a:gd name="T24" fmla="*/ 290 w 4096"/>
                <a:gd name="T25" fmla="*/ 125 h 1569"/>
                <a:gd name="T26" fmla="*/ 272 w 4096"/>
                <a:gd name="T27" fmla="*/ 120 h 1569"/>
                <a:gd name="T28" fmla="*/ 258 w 4096"/>
                <a:gd name="T29" fmla="*/ 115 h 1569"/>
                <a:gd name="T30" fmla="*/ 243 w 4096"/>
                <a:gd name="T31" fmla="*/ 107 h 1569"/>
                <a:gd name="T32" fmla="*/ 232 w 4096"/>
                <a:gd name="T33" fmla="*/ 99 h 1569"/>
                <a:gd name="T34" fmla="*/ 218 w 4096"/>
                <a:gd name="T35" fmla="*/ 92 h 1569"/>
                <a:gd name="T36" fmla="*/ 202 w 4096"/>
                <a:gd name="T37" fmla="*/ 84 h 1569"/>
                <a:gd name="T38" fmla="*/ 182 w 4096"/>
                <a:gd name="T39" fmla="*/ 77 h 1569"/>
                <a:gd name="T40" fmla="*/ 159 w 4096"/>
                <a:gd name="T41" fmla="*/ 71 h 1569"/>
                <a:gd name="T42" fmla="*/ 134 w 4096"/>
                <a:gd name="T43" fmla="*/ 66 h 1569"/>
                <a:gd name="T44" fmla="*/ 108 w 4096"/>
                <a:gd name="T45" fmla="*/ 63 h 1569"/>
                <a:gd name="T46" fmla="*/ 80 w 4096"/>
                <a:gd name="T47" fmla="*/ 63 h 1569"/>
                <a:gd name="T48" fmla="*/ 38 w 4096"/>
                <a:gd name="T49" fmla="*/ 65 h 1569"/>
                <a:gd name="T50" fmla="*/ 11 w 4096"/>
                <a:gd name="T51" fmla="*/ 65 h 1569"/>
                <a:gd name="T52" fmla="*/ 1 w 4096"/>
                <a:gd name="T53" fmla="*/ 63 h 1569"/>
                <a:gd name="T54" fmla="*/ 0 w 4096"/>
                <a:gd name="T55" fmla="*/ 61 h 1569"/>
                <a:gd name="T56" fmla="*/ 0 w 4096"/>
                <a:gd name="T57" fmla="*/ 27 h 1569"/>
                <a:gd name="T58" fmla="*/ 2 w 4096"/>
                <a:gd name="T59" fmla="*/ 1 h 1569"/>
                <a:gd name="T60" fmla="*/ 22 w 4096"/>
                <a:gd name="T61" fmla="*/ 0 h 1569"/>
                <a:gd name="T62" fmla="*/ 49 w 4096"/>
                <a:gd name="T63" fmla="*/ 2 h 1569"/>
                <a:gd name="T64" fmla="*/ 77 w 4096"/>
                <a:gd name="T65" fmla="*/ 5 h 1569"/>
                <a:gd name="T66" fmla="*/ 123 w 4096"/>
                <a:gd name="T67" fmla="*/ 11 h 1569"/>
                <a:gd name="T68" fmla="*/ 152 w 4096"/>
                <a:gd name="T69" fmla="*/ 17 h 1569"/>
                <a:gd name="T70" fmla="*/ 171 w 4096"/>
                <a:gd name="T71" fmla="*/ 22 h 1569"/>
                <a:gd name="T72" fmla="*/ 186 w 4096"/>
                <a:gd name="T73" fmla="*/ 27 h 1569"/>
                <a:gd name="T74" fmla="*/ 197 w 4096"/>
                <a:gd name="T75" fmla="*/ 32 h 1569"/>
                <a:gd name="T76" fmla="*/ 219 w 4096"/>
                <a:gd name="T77" fmla="*/ 47 h 1569"/>
                <a:gd name="T78" fmla="*/ 245 w 4096"/>
                <a:gd name="T79" fmla="*/ 66 h 1569"/>
                <a:gd name="T80" fmla="*/ 269 w 4096"/>
                <a:gd name="T81" fmla="*/ 84 h 1569"/>
                <a:gd name="T82" fmla="*/ 280 w 4096"/>
                <a:gd name="T83" fmla="*/ 91 h 1569"/>
                <a:gd name="T84" fmla="*/ 310 w 4096"/>
                <a:gd name="T85" fmla="*/ 103 h 1569"/>
                <a:gd name="T86" fmla="*/ 347 w 4096"/>
                <a:gd name="T87" fmla="*/ 118 h 1569"/>
                <a:gd name="T88" fmla="*/ 370 w 4096"/>
                <a:gd name="T89" fmla="*/ 129 h 1569"/>
                <a:gd name="T90" fmla="*/ 388 w 4096"/>
                <a:gd name="T91" fmla="*/ 137 h 1569"/>
                <a:gd name="T92" fmla="*/ 398 w 4096"/>
                <a:gd name="T93" fmla="*/ 140 h 1569"/>
                <a:gd name="T94" fmla="*/ 408 w 4096"/>
                <a:gd name="T95" fmla="*/ 142 h 1569"/>
                <a:gd name="T96" fmla="*/ 418 w 4096"/>
                <a:gd name="T97" fmla="*/ 141 h 156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096" h="1569">
                  <a:moveTo>
                    <a:pt x="3812" y="1241"/>
                  </a:moveTo>
                  <a:lnTo>
                    <a:pt x="3834" y="1259"/>
                  </a:lnTo>
                  <a:lnTo>
                    <a:pt x="3854" y="1277"/>
                  </a:lnTo>
                  <a:lnTo>
                    <a:pt x="3873" y="1296"/>
                  </a:lnTo>
                  <a:lnTo>
                    <a:pt x="3892" y="1315"/>
                  </a:lnTo>
                  <a:lnTo>
                    <a:pt x="3910" y="1334"/>
                  </a:lnTo>
                  <a:lnTo>
                    <a:pt x="3927" y="1355"/>
                  </a:lnTo>
                  <a:lnTo>
                    <a:pt x="3944" y="1375"/>
                  </a:lnTo>
                  <a:lnTo>
                    <a:pt x="3961" y="1397"/>
                  </a:lnTo>
                  <a:lnTo>
                    <a:pt x="3994" y="1439"/>
                  </a:lnTo>
                  <a:lnTo>
                    <a:pt x="4026" y="1482"/>
                  </a:lnTo>
                  <a:lnTo>
                    <a:pt x="4060" y="1525"/>
                  </a:lnTo>
                  <a:lnTo>
                    <a:pt x="4096" y="1568"/>
                  </a:lnTo>
                  <a:lnTo>
                    <a:pt x="4030" y="1569"/>
                  </a:lnTo>
                  <a:lnTo>
                    <a:pt x="3969" y="1569"/>
                  </a:lnTo>
                  <a:lnTo>
                    <a:pt x="3941" y="1568"/>
                  </a:lnTo>
                  <a:lnTo>
                    <a:pt x="3913" y="1567"/>
                  </a:lnTo>
                  <a:lnTo>
                    <a:pt x="3886" y="1565"/>
                  </a:lnTo>
                  <a:lnTo>
                    <a:pt x="3860" y="1563"/>
                  </a:lnTo>
                  <a:lnTo>
                    <a:pt x="3835" y="1560"/>
                  </a:lnTo>
                  <a:lnTo>
                    <a:pt x="3809" y="1556"/>
                  </a:lnTo>
                  <a:lnTo>
                    <a:pt x="3785" y="1552"/>
                  </a:lnTo>
                  <a:lnTo>
                    <a:pt x="3760" y="1547"/>
                  </a:lnTo>
                  <a:lnTo>
                    <a:pt x="3736" y="1541"/>
                  </a:lnTo>
                  <a:lnTo>
                    <a:pt x="3712" y="1536"/>
                  </a:lnTo>
                  <a:lnTo>
                    <a:pt x="3689" y="1529"/>
                  </a:lnTo>
                  <a:lnTo>
                    <a:pt x="3664" y="1522"/>
                  </a:lnTo>
                  <a:lnTo>
                    <a:pt x="3640" y="1514"/>
                  </a:lnTo>
                  <a:lnTo>
                    <a:pt x="3615" y="1505"/>
                  </a:lnTo>
                  <a:lnTo>
                    <a:pt x="3591" y="1494"/>
                  </a:lnTo>
                  <a:lnTo>
                    <a:pt x="3565" y="1484"/>
                  </a:lnTo>
                  <a:lnTo>
                    <a:pt x="3513" y="1461"/>
                  </a:lnTo>
                  <a:lnTo>
                    <a:pt x="3457" y="1434"/>
                  </a:lnTo>
                  <a:lnTo>
                    <a:pt x="3398" y="1404"/>
                  </a:lnTo>
                  <a:lnTo>
                    <a:pt x="3334" y="1369"/>
                  </a:lnTo>
                  <a:lnTo>
                    <a:pt x="3264" y="1331"/>
                  </a:lnTo>
                  <a:lnTo>
                    <a:pt x="3188" y="1288"/>
                  </a:lnTo>
                  <a:lnTo>
                    <a:pt x="3150" y="1271"/>
                  </a:lnTo>
                  <a:lnTo>
                    <a:pt x="3115" y="1255"/>
                  </a:lnTo>
                  <a:lnTo>
                    <a:pt x="3083" y="1240"/>
                  </a:lnTo>
                  <a:lnTo>
                    <a:pt x="3051" y="1227"/>
                  </a:lnTo>
                  <a:lnTo>
                    <a:pt x="3021" y="1216"/>
                  </a:lnTo>
                  <a:lnTo>
                    <a:pt x="2994" y="1205"/>
                  </a:lnTo>
                  <a:lnTo>
                    <a:pt x="2965" y="1196"/>
                  </a:lnTo>
                  <a:lnTo>
                    <a:pt x="2939" y="1187"/>
                  </a:lnTo>
                  <a:lnTo>
                    <a:pt x="2911" y="1179"/>
                  </a:lnTo>
                  <a:lnTo>
                    <a:pt x="2884" y="1172"/>
                  </a:lnTo>
                  <a:lnTo>
                    <a:pt x="2855" y="1166"/>
                  </a:lnTo>
                  <a:lnTo>
                    <a:pt x="2825" y="1159"/>
                  </a:lnTo>
                  <a:lnTo>
                    <a:pt x="2761" y="1146"/>
                  </a:lnTo>
                  <a:lnTo>
                    <a:pt x="2689" y="1130"/>
                  </a:lnTo>
                  <a:lnTo>
                    <a:pt x="2614" y="1117"/>
                  </a:lnTo>
                  <a:lnTo>
                    <a:pt x="2546" y="1103"/>
                  </a:lnTo>
                  <a:lnTo>
                    <a:pt x="2513" y="1096"/>
                  </a:lnTo>
                  <a:lnTo>
                    <a:pt x="2482" y="1088"/>
                  </a:lnTo>
                  <a:lnTo>
                    <a:pt x="2450" y="1080"/>
                  </a:lnTo>
                  <a:lnTo>
                    <a:pt x="2419" y="1070"/>
                  </a:lnTo>
                  <a:lnTo>
                    <a:pt x="2388" y="1060"/>
                  </a:lnTo>
                  <a:lnTo>
                    <a:pt x="2357" y="1048"/>
                  </a:lnTo>
                  <a:lnTo>
                    <a:pt x="2325" y="1033"/>
                  </a:lnTo>
                  <a:lnTo>
                    <a:pt x="2293" y="1018"/>
                  </a:lnTo>
                  <a:lnTo>
                    <a:pt x="2260" y="1000"/>
                  </a:lnTo>
                  <a:lnTo>
                    <a:pt x="2225" y="979"/>
                  </a:lnTo>
                  <a:lnTo>
                    <a:pt x="2190" y="957"/>
                  </a:lnTo>
                  <a:lnTo>
                    <a:pt x="2153" y="930"/>
                  </a:lnTo>
                  <a:lnTo>
                    <a:pt x="2133" y="917"/>
                  </a:lnTo>
                  <a:lnTo>
                    <a:pt x="2111" y="902"/>
                  </a:lnTo>
                  <a:lnTo>
                    <a:pt x="2086" y="886"/>
                  </a:lnTo>
                  <a:lnTo>
                    <a:pt x="2059" y="871"/>
                  </a:lnTo>
                  <a:lnTo>
                    <a:pt x="2031" y="856"/>
                  </a:lnTo>
                  <a:lnTo>
                    <a:pt x="1999" y="840"/>
                  </a:lnTo>
                  <a:lnTo>
                    <a:pt x="1966" y="822"/>
                  </a:lnTo>
                  <a:lnTo>
                    <a:pt x="1931" y="806"/>
                  </a:lnTo>
                  <a:lnTo>
                    <a:pt x="1894" y="790"/>
                  </a:lnTo>
                  <a:lnTo>
                    <a:pt x="1855" y="772"/>
                  </a:lnTo>
                  <a:lnTo>
                    <a:pt x="1814" y="756"/>
                  </a:lnTo>
                  <a:lnTo>
                    <a:pt x="1771" y="740"/>
                  </a:lnTo>
                  <a:lnTo>
                    <a:pt x="1727" y="723"/>
                  </a:lnTo>
                  <a:lnTo>
                    <a:pt x="1682" y="708"/>
                  </a:lnTo>
                  <a:lnTo>
                    <a:pt x="1635" y="693"/>
                  </a:lnTo>
                  <a:lnTo>
                    <a:pt x="1586" y="677"/>
                  </a:lnTo>
                  <a:lnTo>
                    <a:pt x="1536" y="663"/>
                  </a:lnTo>
                  <a:lnTo>
                    <a:pt x="1485" y="650"/>
                  </a:lnTo>
                  <a:lnTo>
                    <a:pt x="1432" y="637"/>
                  </a:lnTo>
                  <a:lnTo>
                    <a:pt x="1377" y="624"/>
                  </a:lnTo>
                  <a:lnTo>
                    <a:pt x="1322" y="613"/>
                  </a:lnTo>
                  <a:lnTo>
                    <a:pt x="1265" y="603"/>
                  </a:lnTo>
                  <a:lnTo>
                    <a:pt x="1208" y="594"/>
                  </a:lnTo>
                  <a:lnTo>
                    <a:pt x="1150" y="586"/>
                  </a:lnTo>
                  <a:lnTo>
                    <a:pt x="1091" y="578"/>
                  </a:lnTo>
                  <a:lnTo>
                    <a:pt x="1031" y="572"/>
                  </a:lnTo>
                  <a:lnTo>
                    <a:pt x="969" y="568"/>
                  </a:lnTo>
                  <a:lnTo>
                    <a:pt x="907" y="565"/>
                  </a:lnTo>
                  <a:lnTo>
                    <a:pt x="845" y="564"/>
                  </a:lnTo>
                  <a:lnTo>
                    <a:pt x="782" y="564"/>
                  </a:lnTo>
                  <a:lnTo>
                    <a:pt x="718" y="566"/>
                  </a:lnTo>
                  <a:lnTo>
                    <a:pt x="654" y="570"/>
                  </a:lnTo>
                  <a:lnTo>
                    <a:pt x="534" y="577"/>
                  </a:lnTo>
                  <a:lnTo>
                    <a:pt x="429" y="582"/>
                  </a:lnTo>
                  <a:lnTo>
                    <a:pt x="338" y="586"/>
                  </a:lnTo>
                  <a:lnTo>
                    <a:pt x="261" y="587"/>
                  </a:lnTo>
                  <a:lnTo>
                    <a:pt x="197" y="586"/>
                  </a:lnTo>
                  <a:lnTo>
                    <a:pt x="145" y="583"/>
                  </a:lnTo>
                  <a:lnTo>
                    <a:pt x="102" y="580"/>
                  </a:lnTo>
                  <a:lnTo>
                    <a:pt x="68" y="576"/>
                  </a:lnTo>
                  <a:lnTo>
                    <a:pt x="44" y="572"/>
                  </a:lnTo>
                  <a:lnTo>
                    <a:pt x="25" y="567"/>
                  </a:lnTo>
                  <a:lnTo>
                    <a:pt x="13" y="563"/>
                  </a:lnTo>
                  <a:lnTo>
                    <a:pt x="5" y="558"/>
                  </a:lnTo>
                  <a:lnTo>
                    <a:pt x="1" y="554"/>
                  </a:lnTo>
                  <a:lnTo>
                    <a:pt x="0" y="551"/>
                  </a:lnTo>
                  <a:lnTo>
                    <a:pt x="0" y="549"/>
                  </a:lnTo>
                  <a:lnTo>
                    <a:pt x="0" y="548"/>
                  </a:lnTo>
                  <a:lnTo>
                    <a:pt x="0" y="438"/>
                  </a:lnTo>
                  <a:lnTo>
                    <a:pt x="2" y="335"/>
                  </a:lnTo>
                  <a:lnTo>
                    <a:pt x="4" y="241"/>
                  </a:lnTo>
                  <a:lnTo>
                    <a:pt x="7" y="160"/>
                  </a:lnTo>
                  <a:lnTo>
                    <a:pt x="10" y="94"/>
                  </a:lnTo>
                  <a:lnTo>
                    <a:pt x="12" y="43"/>
                  </a:lnTo>
                  <a:lnTo>
                    <a:pt x="14" y="11"/>
                  </a:lnTo>
                  <a:lnTo>
                    <a:pt x="14" y="0"/>
                  </a:lnTo>
                  <a:lnTo>
                    <a:pt x="73" y="0"/>
                  </a:lnTo>
                  <a:lnTo>
                    <a:pt x="134" y="1"/>
                  </a:lnTo>
                  <a:lnTo>
                    <a:pt x="195" y="3"/>
                  </a:lnTo>
                  <a:lnTo>
                    <a:pt x="256" y="6"/>
                  </a:lnTo>
                  <a:lnTo>
                    <a:pt x="318" y="9"/>
                  </a:lnTo>
                  <a:lnTo>
                    <a:pt x="381" y="13"/>
                  </a:lnTo>
                  <a:lnTo>
                    <a:pt x="443" y="17"/>
                  </a:lnTo>
                  <a:lnTo>
                    <a:pt x="505" y="22"/>
                  </a:lnTo>
                  <a:lnTo>
                    <a:pt x="568" y="29"/>
                  </a:lnTo>
                  <a:lnTo>
                    <a:pt x="631" y="35"/>
                  </a:lnTo>
                  <a:lnTo>
                    <a:pt x="693" y="41"/>
                  </a:lnTo>
                  <a:lnTo>
                    <a:pt x="755" y="48"/>
                  </a:lnTo>
                  <a:lnTo>
                    <a:pt x="876" y="64"/>
                  </a:lnTo>
                  <a:lnTo>
                    <a:pt x="995" y="82"/>
                  </a:lnTo>
                  <a:lnTo>
                    <a:pt x="1109" y="100"/>
                  </a:lnTo>
                  <a:lnTo>
                    <a:pt x="1218" y="119"/>
                  </a:lnTo>
                  <a:lnTo>
                    <a:pt x="1270" y="130"/>
                  </a:lnTo>
                  <a:lnTo>
                    <a:pt x="1320" y="140"/>
                  </a:lnTo>
                  <a:lnTo>
                    <a:pt x="1368" y="151"/>
                  </a:lnTo>
                  <a:lnTo>
                    <a:pt x="1415" y="161"/>
                  </a:lnTo>
                  <a:lnTo>
                    <a:pt x="1459" y="172"/>
                  </a:lnTo>
                  <a:lnTo>
                    <a:pt x="1501" y="184"/>
                  </a:lnTo>
                  <a:lnTo>
                    <a:pt x="1541" y="194"/>
                  </a:lnTo>
                  <a:lnTo>
                    <a:pt x="1577" y="205"/>
                  </a:lnTo>
                  <a:lnTo>
                    <a:pt x="1611" y="216"/>
                  </a:lnTo>
                  <a:lnTo>
                    <a:pt x="1643" y="227"/>
                  </a:lnTo>
                  <a:lnTo>
                    <a:pt x="1671" y="239"/>
                  </a:lnTo>
                  <a:lnTo>
                    <a:pt x="1696" y="249"/>
                  </a:lnTo>
                  <a:lnTo>
                    <a:pt x="1720" y="261"/>
                  </a:lnTo>
                  <a:lnTo>
                    <a:pt x="1745" y="274"/>
                  </a:lnTo>
                  <a:lnTo>
                    <a:pt x="1770" y="289"/>
                  </a:lnTo>
                  <a:lnTo>
                    <a:pt x="1797" y="305"/>
                  </a:lnTo>
                  <a:lnTo>
                    <a:pt x="1852" y="340"/>
                  </a:lnTo>
                  <a:lnTo>
                    <a:pt x="1908" y="377"/>
                  </a:lnTo>
                  <a:lnTo>
                    <a:pt x="1967" y="418"/>
                  </a:lnTo>
                  <a:lnTo>
                    <a:pt x="2026" y="462"/>
                  </a:lnTo>
                  <a:lnTo>
                    <a:pt x="2086" y="506"/>
                  </a:lnTo>
                  <a:lnTo>
                    <a:pt x="2146" y="550"/>
                  </a:lnTo>
                  <a:lnTo>
                    <a:pt x="2204" y="594"/>
                  </a:lnTo>
                  <a:lnTo>
                    <a:pt x="2262" y="637"/>
                  </a:lnTo>
                  <a:lnTo>
                    <a:pt x="2317" y="677"/>
                  </a:lnTo>
                  <a:lnTo>
                    <a:pt x="2370" y="715"/>
                  </a:lnTo>
                  <a:lnTo>
                    <a:pt x="2419" y="749"/>
                  </a:lnTo>
                  <a:lnTo>
                    <a:pt x="2465" y="778"/>
                  </a:lnTo>
                  <a:lnTo>
                    <a:pt x="2487" y="791"/>
                  </a:lnTo>
                  <a:lnTo>
                    <a:pt x="2507" y="802"/>
                  </a:lnTo>
                  <a:lnTo>
                    <a:pt x="2525" y="812"/>
                  </a:lnTo>
                  <a:lnTo>
                    <a:pt x="2543" y="819"/>
                  </a:lnTo>
                  <a:lnTo>
                    <a:pt x="2619" y="851"/>
                  </a:lnTo>
                  <a:lnTo>
                    <a:pt x="2703" y="885"/>
                  </a:lnTo>
                  <a:lnTo>
                    <a:pt x="2792" y="921"/>
                  </a:lnTo>
                  <a:lnTo>
                    <a:pt x="2882" y="958"/>
                  </a:lnTo>
                  <a:lnTo>
                    <a:pt x="2968" y="994"/>
                  </a:lnTo>
                  <a:lnTo>
                    <a:pt x="3051" y="1027"/>
                  </a:lnTo>
                  <a:lnTo>
                    <a:pt x="3125" y="1058"/>
                  </a:lnTo>
                  <a:lnTo>
                    <a:pt x="3188" y="1083"/>
                  </a:lnTo>
                  <a:lnTo>
                    <a:pt x="3232" y="1105"/>
                  </a:lnTo>
                  <a:lnTo>
                    <a:pt x="3297" y="1138"/>
                  </a:lnTo>
                  <a:lnTo>
                    <a:pt x="3335" y="1158"/>
                  </a:lnTo>
                  <a:lnTo>
                    <a:pt x="3376" y="1178"/>
                  </a:lnTo>
                  <a:lnTo>
                    <a:pt x="3420" y="1199"/>
                  </a:lnTo>
                  <a:lnTo>
                    <a:pt x="3466" y="1217"/>
                  </a:lnTo>
                  <a:lnTo>
                    <a:pt x="3490" y="1226"/>
                  </a:lnTo>
                  <a:lnTo>
                    <a:pt x="3513" y="1234"/>
                  </a:lnTo>
                  <a:lnTo>
                    <a:pt x="3538" y="1242"/>
                  </a:lnTo>
                  <a:lnTo>
                    <a:pt x="3561" y="1250"/>
                  </a:lnTo>
                  <a:lnTo>
                    <a:pt x="3585" y="1256"/>
                  </a:lnTo>
                  <a:lnTo>
                    <a:pt x="3608" y="1261"/>
                  </a:lnTo>
                  <a:lnTo>
                    <a:pt x="3630" y="1266"/>
                  </a:lnTo>
                  <a:lnTo>
                    <a:pt x="3654" y="1269"/>
                  </a:lnTo>
                  <a:lnTo>
                    <a:pt x="3675" y="1271"/>
                  </a:lnTo>
                  <a:lnTo>
                    <a:pt x="3698" y="1271"/>
                  </a:lnTo>
                  <a:lnTo>
                    <a:pt x="3719" y="1271"/>
                  </a:lnTo>
                  <a:lnTo>
                    <a:pt x="3740" y="1268"/>
                  </a:lnTo>
                  <a:lnTo>
                    <a:pt x="3759" y="1264"/>
                  </a:lnTo>
                  <a:lnTo>
                    <a:pt x="3777" y="1259"/>
                  </a:lnTo>
                  <a:lnTo>
                    <a:pt x="3796" y="1251"/>
                  </a:lnTo>
                  <a:lnTo>
                    <a:pt x="3812" y="1241"/>
                  </a:lnTo>
                  <a:close/>
                </a:path>
              </a:pathLst>
            </a:custGeom>
            <a:solidFill>
              <a:srgbClr val="BC9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21" name="Freeform 51">
              <a:extLst>
                <a:ext uri="{FF2B5EF4-FFF2-40B4-BE49-F238E27FC236}">
                  <a16:creationId xmlns:a16="http://schemas.microsoft.com/office/drawing/2014/main" id="{F121FCBF-81E6-424A-B5BF-2042F81E95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4" y="2900"/>
              <a:ext cx="118" cy="20"/>
            </a:xfrm>
            <a:custGeom>
              <a:avLst/>
              <a:gdLst>
                <a:gd name="T0" fmla="*/ 2 w 1057"/>
                <a:gd name="T1" fmla="*/ 4 h 174"/>
                <a:gd name="T2" fmla="*/ 1 w 1057"/>
                <a:gd name="T3" fmla="*/ 4 h 174"/>
                <a:gd name="T4" fmla="*/ 0 w 1057"/>
                <a:gd name="T5" fmla="*/ 4 h 174"/>
                <a:gd name="T6" fmla="*/ 0 w 1057"/>
                <a:gd name="T7" fmla="*/ 4 h 174"/>
                <a:gd name="T8" fmla="*/ 0 w 1057"/>
                <a:gd name="T9" fmla="*/ 3 h 174"/>
                <a:gd name="T10" fmla="*/ 0 w 1057"/>
                <a:gd name="T11" fmla="*/ 3 h 174"/>
                <a:gd name="T12" fmla="*/ 0 w 1057"/>
                <a:gd name="T13" fmla="*/ 2 h 174"/>
                <a:gd name="T14" fmla="*/ 0 w 1057"/>
                <a:gd name="T15" fmla="*/ 1 h 174"/>
                <a:gd name="T16" fmla="*/ 0 w 1057"/>
                <a:gd name="T17" fmla="*/ 1 h 174"/>
                <a:gd name="T18" fmla="*/ 1 w 1057"/>
                <a:gd name="T19" fmla="*/ 0 h 174"/>
                <a:gd name="T20" fmla="*/ 1 w 1057"/>
                <a:gd name="T21" fmla="*/ 0 h 174"/>
                <a:gd name="T22" fmla="*/ 2 w 1057"/>
                <a:gd name="T23" fmla="*/ 0 h 174"/>
                <a:gd name="T24" fmla="*/ 3 w 1057"/>
                <a:gd name="T25" fmla="*/ 0 h 174"/>
                <a:gd name="T26" fmla="*/ 2 w 1057"/>
                <a:gd name="T27" fmla="*/ 4 h 174"/>
                <a:gd name="T28" fmla="*/ 3 w 1057"/>
                <a:gd name="T29" fmla="*/ 0 h 174"/>
                <a:gd name="T30" fmla="*/ 116 w 1057"/>
                <a:gd name="T31" fmla="*/ 15 h 174"/>
                <a:gd name="T32" fmla="*/ 116 w 1057"/>
                <a:gd name="T33" fmla="*/ 20 h 174"/>
                <a:gd name="T34" fmla="*/ 2 w 1057"/>
                <a:gd name="T35" fmla="*/ 4 h 174"/>
                <a:gd name="T36" fmla="*/ 3 w 1057"/>
                <a:gd name="T37" fmla="*/ 0 h 174"/>
                <a:gd name="T38" fmla="*/ 116 w 1057"/>
                <a:gd name="T39" fmla="*/ 15 h 174"/>
                <a:gd name="T40" fmla="*/ 117 w 1057"/>
                <a:gd name="T41" fmla="*/ 16 h 174"/>
                <a:gd name="T42" fmla="*/ 117 w 1057"/>
                <a:gd name="T43" fmla="*/ 16 h 174"/>
                <a:gd name="T44" fmla="*/ 118 w 1057"/>
                <a:gd name="T45" fmla="*/ 16 h 174"/>
                <a:gd name="T46" fmla="*/ 118 w 1057"/>
                <a:gd name="T47" fmla="*/ 17 h 174"/>
                <a:gd name="T48" fmla="*/ 118 w 1057"/>
                <a:gd name="T49" fmla="*/ 17 h 174"/>
                <a:gd name="T50" fmla="*/ 118 w 1057"/>
                <a:gd name="T51" fmla="*/ 18 h 174"/>
                <a:gd name="T52" fmla="*/ 118 w 1057"/>
                <a:gd name="T53" fmla="*/ 19 h 174"/>
                <a:gd name="T54" fmla="*/ 118 w 1057"/>
                <a:gd name="T55" fmla="*/ 19 h 174"/>
                <a:gd name="T56" fmla="*/ 117 w 1057"/>
                <a:gd name="T57" fmla="*/ 20 h 174"/>
                <a:gd name="T58" fmla="*/ 117 w 1057"/>
                <a:gd name="T59" fmla="*/ 20 h 174"/>
                <a:gd name="T60" fmla="*/ 116 w 1057"/>
                <a:gd name="T61" fmla="*/ 20 h 174"/>
                <a:gd name="T62" fmla="*/ 116 w 1057"/>
                <a:gd name="T63" fmla="*/ 20 h 174"/>
                <a:gd name="T64" fmla="*/ 116 w 1057"/>
                <a:gd name="T65" fmla="*/ 15 h 17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57" h="174">
                  <a:moveTo>
                    <a:pt x="17" y="39"/>
                  </a:moveTo>
                  <a:lnTo>
                    <a:pt x="10" y="38"/>
                  </a:lnTo>
                  <a:lnTo>
                    <a:pt x="4" y="35"/>
                  </a:lnTo>
                  <a:lnTo>
                    <a:pt x="2" y="33"/>
                  </a:lnTo>
                  <a:lnTo>
                    <a:pt x="0" y="29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1" y="12"/>
                  </a:lnTo>
                  <a:lnTo>
                    <a:pt x="3" y="6"/>
                  </a:lnTo>
                  <a:lnTo>
                    <a:pt x="5" y="3"/>
                  </a:lnTo>
                  <a:lnTo>
                    <a:pt x="8" y="1"/>
                  </a:lnTo>
                  <a:lnTo>
                    <a:pt x="15" y="0"/>
                  </a:lnTo>
                  <a:lnTo>
                    <a:pt x="23" y="0"/>
                  </a:lnTo>
                  <a:lnTo>
                    <a:pt x="17" y="39"/>
                  </a:lnTo>
                  <a:close/>
                  <a:moveTo>
                    <a:pt x="23" y="0"/>
                  </a:moveTo>
                  <a:lnTo>
                    <a:pt x="1040" y="134"/>
                  </a:lnTo>
                  <a:lnTo>
                    <a:pt x="1035" y="173"/>
                  </a:lnTo>
                  <a:lnTo>
                    <a:pt x="17" y="39"/>
                  </a:lnTo>
                  <a:lnTo>
                    <a:pt x="23" y="0"/>
                  </a:lnTo>
                  <a:close/>
                  <a:moveTo>
                    <a:pt x="1040" y="134"/>
                  </a:moveTo>
                  <a:lnTo>
                    <a:pt x="1047" y="135"/>
                  </a:lnTo>
                  <a:lnTo>
                    <a:pt x="1052" y="138"/>
                  </a:lnTo>
                  <a:lnTo>
                    <a:pt x="1055" y="141"/>
                  </a:lnTo>
                  <a:lnTo>
                    <a:pt x="1056" y="144"/>
                  </a:lnTo>
                  <a:lnTo>
                    <a:pt x="1057" y="149"/>
                  </a:lnTo>
                  <a:lnTo>
                    <a:pt x="1056" y="156"/>
                  </a:lnTo>
                  <a:lnTo>
                    <a:pt x="1055" y="162"/>
                  </a:lnTo>
                  <a:lnTo>
                    <a:pt x="1053" y="167"/>
                  </a:lnTo>
                  <a:lnTo>
                    <a:pt x="1051" y="171"/>
                  </a:lnTo>
                  <a:lnTo>
                    <a:pt x="1048" y="172"/>
                  </a:lnTo>
                  <a:lnTo>
                    <a:pt x="1042" y="174"/>
                  </a:lnTo>
                  <a:lnTo>
                    <a:pt x="1035" y="173"/>
                  </a:lnTo>
                  <a:lnTo>
                    <a:pt x="1040" y="134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22" name="Freeform 52">
              <a:extLst>
                <a:ext uri="{FF2B5EF4-FFF2-40B4-BE49-F238E27FC236}">
                  <a16:creationId xmlns:a16="http://schemas.microsoft.com/office/drawing/2014/main" id="{224B6665-3DB1-463F-942C-B64F2D2058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58" y="2898"/>
              <a:ext cx="118" cy="19"/>
            </a:xfrm>
            <a:custGeom>
              <a:avLst/>
              <a:gdLst>
                <a:gd name="T0" fmla="*/ 2 w 1057"/>
                <a:gd name="T1" fmla="*/ 4 h 173"/>
                <a:gd name="T2" fmla="*/ 1 w 1057"/>
                <a:gd name="T3" fmla="*/ 4 h 173"/>
                <a:gd name="T4" fmla="*/ 0 w 1057"/>
                <a:gd name="T5" fmla="*/ 4 h 173"/>
                <a:gd name="T6" fmla="*/ 0 w 1057"/>
                <a:gd name="T7" fmla="*/ 4 h 173"/>
                <a:gd name="T8" fmla="*/ 0 w 1057"/>
                <a:gd name="T9" fmla="*/ 3 h 173"/>
                <a:gd name="T10" fmla="*/ 0 w 1057"/>
                <a:gd name="T11" fmla="*/ 3 h 173"/>
                <a:gd name="T12" fmla="*/ 0 w 1057"/>
                <a:gd name="T13" fmla="*/ 2 h 173"/>
                <a:gd name="T14" fmla="*/ 0 w 1057"/>
                <a:gd name="T15" fmla="*/ 1 h 173"/>
                <a:gd name="T16" fmla="*/ 0 w 1057"/>
                <a:gd name="T17" fmla="*/ 1 h 173"/>
                <a:gd name="T18" fmla="*/ 1 w 1057"/>
                <a:gd name="T19" fmla="*/ 0 h 173"/>
                <a:gd name="T20" fmla="*/ 1 w 1057"/>
                <a:gd name="T21" fmla="*/ 0 h 173"/>
                <a:gd name="T22" fmla="*/ 2 w 1057"/>
                <a:gd name="T23" fmla="*/ 0 h 173"/>
                <a:gd name="T24" fmla="*/ 3 w 1057"/>
                <a:gd name="T25" fmla="*/ 0 h 173"/>
                <a:gd name="T26" fmla="*/ 2 w 1057"/>
                <a:gd name="T27" fmla="*/ 4 h 173"/>
                <a:gd name="T28" fmla="*/ 3 w 1057"/>
                <a:gd name="T29" fmla="*/ 0 h 173"/>
                <a:gd name="T30" fmla="*/ 116 w 1057"/>
                <a:gd name="T31" fmla="*/ 15 h 173"/>
                <a:gd name="T32" fmla="*/ 116 w 1057"/>
                <a:gd name="T33" fmla="*/ 19 h 173"/>
                <a:gd name="T34" fmla="*/ 2 w 1057"/>
                <a:gd name="T35" fmla="*/ 4 h 173"/>
                <a:gd name="T36" fmla="*/ 3 w 1057"/>
                <a:gd name="T37" fmla="*/ 0 h 173"/>
                <a:gd name="T38" fmla="*/ 116 w 1057"/>
                <a:gd name="T39" fmla="*/ 15 h 173"/>
                <a:gd name="T40" fmla="*/ 117 w 1057"/>
                <a:gd name="T41" fmla="*/ 15 h 173"/>
                <a:gd name="T42" fmla="*/ 118 w 1057"/>
                <a:gd name="T43" fmla="*/ 15 h 173"/>
                <a:gd name="T44" fmla="*/ 118 w 1057"/>
                <a:gd name="T45" fmla="*/ 15 h 173"/>
                <a:gd name="T46" fmla="*/ 118 w 1057"/>
                <a:gd name="T47" fmla="*/ 16 h 173"/>
                <a:gd name="T48" fmla="*/ 118 w 1057"/>
                <a:gd name="T49" fmla="*/ 16 h 173"/>
                <a:gd name="T50" fmla="*/ 118 w 1057"/>
                <a:gd name="T51" fmla="*/ 17 h 173"/>
                <a:gd name="T52" fmla="*/ 118 w 1057"/>
                <a:gd name="T53" fmla="*/ 18 h 173"/>
                <a:gd name="T54" fmla="*/ 118 w 1057"/>
                <a:gd name="T55" fmla="*/ 18 h 173"/>
                <a:gd name="T56" fmla="*/ 117 w 1057"/>
                <a:gd name="T57" fmla="*/ 19 h 173"/>
                <a:gd name="T58" fmla="*/ 117 w 1057"/>
                <a:gd name="T59" fmla="*/ 19 h 173"/>
                <a:gd name="T60" fmla="*/ 116 w 1057"/>
                <a:gd name="T61" fmla="*/ 19 h 173"/>
                <a:gd name="T62" fmla="*/ 116 w 1057"/>
                <a:gd name="T63" fmla="*/ 19 h 173"/>
                <a:gd name="T64" fmla="*/ 116 w 1057"/>
                <a:gd name="T65" fmla="*/ 15 h 17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57" h="173">
                  <a:moveTo>
                    <a:pt x="18" y="40"/>
                  </a:moveTo>
                  <a:lnTo>
                    <a:pt x="10" y="39"/>
                  </a:lnTo>
                  <a:lnTo>
                    <a:pt x="4" y="36"/>
                  </a:lnTo>
                  <a:lnTo>
                    <a:pt x="2" y="33"/>
                  </a:lnTo>
                  <a:lnTo>
                    <a:pt x="0" y="29"/>
                  </a:lnTo>
                  <a:lnTo>
                    <a:pt x="0" y="24"/>
                  </a:lnTo>
                  <a:lnTo>
                    <a:pt x="0" y="17"/>
                  </a:lnTo>
                  <a:lnTo>
                    <a:pt x="1" y="11"/>
                  </a:lnTo>
                  <a:lnTo>
                    <a:pt x="3" y="7"/>
                  </a:lnTo>
                  <a:lnTo>
                    <a:pt x="5" y="3"/>
                  </a:lnTo>
                  <a:lnTo>
                    <a:pt x="8" y="2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18" y="40"/>
                  </a:lnTo>
                  <a:close/>
                  <a:moveTo>
                    <a:pt x="23" y="1"/>
                  </a:moveTo>
                  <a:lnTo>
                    <a:pt x="1040" y="135"/>
                  </a:lnTo>
                  <a:lnTo>
                    <a:pt x="1035" y="173"/>
                  </a:lnTo>
                  <a:lnTo>
                    <a:pt x="18" y="40"/>
                  </a:lnTo>
                  <a:lnTo>
                    <a:pt x="23" y="1"/>
                  </a:lnTo>
                  <a:close/>
                  <a:moveTo>
                    <a:pt x="1040" y="135"/>
                  </a:moveTo>
                  <a:lnTo>
                    <a:pt x="1047" y="136"/>
                  </a:lnTo>
                  <a:lnTo>
                    <a:pt x="1053" y="139"/>
                  </a:lnTo>
                  <a:lnTo>
                    <a:pt x="1055" y="141"/>
                  </a:lnTo>
                  <a:lnTo>
                    <a:pt x="1056" y="145"/>
                  </a:lnTo>
                  <a:lnTo>
                    <a:pt x="1057" y="150"/>
                  </a:lnTo>
                  <a:lnTo>
                    <a:pt x="1056" y="156"/>
                  </a:lnTo>
                  <a:lnTo>
                    <a:pt x="1055" y="162"/>
                  </a:lnTo>
                  <a:lnTo>
                    <a:pt x="1053" y="167"/>
                  </a:lnTo>
                  <a:lnTo>
                    <a:pt x="1051" y="170"/>
                  </a:lnTo>
                  <a:lnTo>
                    <a:pt x="1048" y="172"/>
                  </a:lnTo>
                  <a:lnTo>
                    <a:pt x="1042" y="173"/>
                  </a:lnTo>
                  <a:lnTo>
                    <a:pt x="1035" y="173"/>
                  </a:lnTo>
                  <a:lnTo>
                    <a:pt x="1040" y="135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23" name="Freeform 53">
              <a:extLst>
                <a:ext uri="{FF2B5EF4-FFF2-40B4-BE49-F238E27FC236}">
                  <a16:creationId xmlns:a16="http://schemas.microsoft.com/office/drawing/2014/main" id="{28F1B2B8-3994-407B-A5D9-7528C4EC65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18" y="2900"/>
              <a:ext cx="117" cy="19"/>
            </a:xfrm>
            <a:custGeom>
              <a:avLst/>
              <a:gdLst>
                <a:gd name="T0" fmla="*/ 2 w 1057"/>
                <a:gd name="T1" fmla="*/ 4 h 174"/>
                <a:gd name="T2" fmla="*/ 1 w 1057"/>
                <a:gd name="T3" fmla="*/ 4 h 174"/>
                <a:gd name="T4" fmla="*/ 0 w 1057"/>
                <a:gd name="T5" fmla="*/ 4 h 174"/>
                <a:gd name="T6" fmla="*/ 0 w 1057"/>
                <a:gd name="T7" fmla="*/ 4 h 174"/>
                <a:gd name="T8" fmla="*/ 0 w 1057"/>
                <a:gd name="T9" fmla="*/ 3 h 174"/>
                <a:gd name="T10" fmla="*/ 0 w 1057"/>
                <a:gd name="T11" fmla="*/ 3 h 174"/>
                <a:gd name="T12" fmla="*/ 0 w 1057"/>
                <a:gd name="T13" fmla="*/ 2 h 174"/>
                <a:gd name="T14" fmla="*/ 0 w 1057"/>
                <a:gd name="T15" fmla="*/ 1 h 174"/>
                <a:gd name="T16" fmla="*/ 0 w 1057"/>
                <a:gd name="T17" fmla="*/ 1 h 174"/>
                <a:gd name="T18" fmla="*/ 1 w 1057"/>
                <a:gd name="T19" fmla="*/ 0 h 174"/>
                <a:gd name="T20" fmla="*/ 1 w 1057"/>
                <a:gd name="T21" fmla="*/ 0 h 174"/>
                <a:gd name="T22" fmla="*/ 2 w 1057"/>
                <a:gd name="T23" fmla="*/ 0 h 174"/>
                <a:gd name="T24" fmla="*/ 2 w 1057"/>
                <a:gd name="T25" fmla="*/ 0 h 174"/>
                <a:gd name="T26" fmla="*/ 2 w 1057"/>
                <a:gd name="T27" fmla="*/ 4 h 174"/>
                <a:gd name="T28" fmla="*/ 2 w 1057"/>
                <a:gd name="T29" fmla="*/ 0 h 174"/>
                <a:gd name="T30" fmla="*/ 115 w 1057"/>
                <a:gd name="T31" fmla="*/ 15 h 174"/>
                <a:gd name="T32" fmla="*/ 115 w 1057"/>
                <a:gd name="T33" fmla="*/ 19 h 174"/>
                <a:gd name="T34" fmla="*/ 2 w 1057"/>
                <a:gd name="T35" fmla="*/ 4 h 174"/>
                <a:gd name="T36" fmla="*/ 2 w 1057"/>
                <a:gd name="T37" fmla="*/ 0 h 174"/>
                <a:gd name="T38" fmla="*/ 115 w 1057"/>
                <a:gd name="T39" fmla="*/ 15 h 174"/>
                <a:gd name="T40" fmla="*/ 116 w 1057"/>
                <a:gd name="T41" fmla="*/ 15 h 174"/>
                <a:gd name="T42" fmla="*/ 117 w 1057"/>
                <a:gd name="T43" fmla="*/ 15 h 174"/>
                <a:gd name="T44" fmla="*/ 117 w 1057"/>
                <a:gd name="T45" fmla="*/ 15 h 174"/>
                <a:gd name="T46" fmla="*/ 117 w 1057"/>
                <a:gd name="T47" fmla="*/ 16 h 174"/>
                <a:gd name="T48" fmla="*/ 117 w 1057"/>
                <a:gd name="T49" fmla="*/ 16 h 174"/>
                <a:gd name="T50" fmla="*/ 117 w 1057"/>
                <a:gd name="T51" fmla="*/ 17 h 174"/>
                <a:gd name="T52" fmla="*/ 117 w 1057"/>
                <a:gd name="T53" fmla="*/ 18 h 174"/>
                <a:gd name="T54" fmla="*/ 117 w 1057"/>
                <a:gd name="T55" fmla="*/ 18 h 174"/>
                <a:gd name="T56" fmla="*/ 116 w 1057"/>
                <a:gd name="T57" fmla="*/ 19 h 174"/>
                <a:gd name="T58" fmla="*/ 116 w 1057"/>
                <a:gd name="T59" fmla="*/ 19 h 174"/>
                <a:gd name="T60" fmla="*/ 115 w 1057"/>
                <a:gd name="T61" fmla="*/ 19 h 174"/>
                <a:gd name="T62" fmla="*/ 115 w 1057"/>
                <a:gd name="T63" fmla="*/ 19 h 174"/>
                <a:gd name="T64" fmla="*/ 115 w 1057"/>
                <a:gd name="T65" fmla="*/ 15 h 17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57" h="174">
                  <a:moveTo>
                    <a:pt x="17" y="40"/>
                  </a:moveTo>
                  <a:lnTo>
                    <a:pt x="10" y="38"/>
                  </a:lnTo>
                  <a:lnTo>
                    <a:pt x="4" y="36"/>
                  </a:lnTo>
                  <a:lnTo>
                    <a:pt x="2" y="33"/>
                  </a:lnTo>
                  <a:lnTo>
                    <a:pt x="1" y="29"/>
                  </a:lnTo>
                  <a:lnTo>
                    <a:pt x="0" y="24"/>
                  </a:lnTo>
                  <a:lnTo>
                    <a:pt x="1" y="18"/>
                  </a:lnTo>
                  <a:lnTo>
                    <a:pt x="2" y="11"/>
                  </a:lnTo>
                  <a:lnTo>
                    <a:pt x="4" y="6"/>
                  </a:lnTo>
                  <a:lnTo>
                    <a:pt x="6" y="3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2" y="0"/>
                  </a:lnTo>
                  <a:lnTo>
                    <a:pt x="17" y="40"/>
                  </a:lnTo>
                  <a:close/>
                  <a:moveTo>
                    <a:pt x="22" y="0"/>
                  </a:moveTo>
                  <a:lnTo>
                    <a:pt x="1040" y="134"/>
                  </a:lnTo>
                  <a:lnTo>
                    <a:pt x="1035" y="173"/>
                  </a:lnTo>
                  <a:lnTo>
                    <a:pt x="17" y="40"/>
                  </a:lnTo>
                  <a:lnTo>
                    <a:pt x="22" y="0"/>
                  </a:lnTo>
                  <a:close/>
                  <a:moveTo>
                    <a:pt x="1040" y="134"/>
                  </a:moveTo>
                  <a:lnTo>
                    <a:pt x="1047" y="135"/>
                  </a:lnTo>
                  <a:lnTo>
                    <a:pt x="1053" y="138"/>
                  </a:lnTo>
                  <a:lnTo>
                    <a:pt x="1055" y="141"/>
                  </a:lnTo>
                  <a:lnTo>
                    <a:pt x="1057" y="144"/>
                  </a:lnTo>
                  <a:lnTo>
                    <a:pt x="1057" y="149"/>
                  </a:lnTo>
                  <a:lnTo>
                    <a:pt x="1057" y="156"/>
                  </a:lnTo>
                  <a:lnTo>
                    <a:pt x="1056" y="162"/>
                  </a:lnTo>
                  <a:lnTo>
                    <a:pt x="1054" y="167"/>
                  </a:lnTo>
                  <a:lnTo>
                    <a:pt x="1051" y="171"/>
                  </a:lnTo>
                  <a:lnTo>
                    <a:pt x="1049" y="173"/>
                  </a:lnTo>
                  <a:lnTo>
                    <a:pt x="1042" y="174"/>
                  </a:lnTo>
                  <a:lnTo>
                    <a:pt x="1035" y="173"/>
                  </a:lnTo>
                  <a:lnTo>
                    <a:pt x="1040" y="134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24" name="Freeform 54">
              <a:extLst>
                <a:ext uri="{FF2B5EF4-FFF2-40B4-BE49-F238E27FC236}">
                  <a16:creationId xmlns:a16="http://schemas.microsoft.com/office/drawing/2014/main" id="{1ACB0317-E95F-46A6-BFEC-7C1A48DC51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73" y="2902"/>
              <a:ext cx="117" cy="19"/>
            </a:xfrm>
            <a:custGeom>
              <a:avLst/>
              <a:gdLst>
                <a:gd name="T0" fmla="*/ 2 w 1057"/>
                <a:gd name="T1" fmla="*/ 4 h 173"/>
                <a:gd name="T2" fmla="*/ 1 w 1057"/>
                <a:gd name="T3" fmla="*/ 4 h 173"/>
                <a:gd name="T4" fmla="*/ 0 w 1057"/>
                <a:gd name="T5" fmla="*/ 4 h 173"/>
                <a:gd name="T6" fmla="*/ 0 w 1057"/>
                <a:gd name="T7" fmla="*/ 4 h 173"/>
                <a:gd name="T8" fmla="*/ 0 w 1057"/>
                <a:gd name="T9" fmla="*/ 3 h 173"/>
                <a:gd name="T10" fmla="*/ 0 w 1057"/>
                <a:gd name="T11" fmla="*/ 3 h 173"/>
                <a:gd name="T12" fmla="*/ 0 w 1057"/>
                <a:gd name="T13" fmla="*/ 2 h 173"/>
                <a:gd name="T14" fmla="*/ 0 w 1057"/>
                <a:gd name="T15" fmla="*/ 1 h 173"/>
                <a:gd name="T16" fmla="*/ 0 w 1057"/>
                <a:gd name="T17" fmla="*/ 1 h 173"/>
                <a:gd name="T18" fmla="*/ 1 w 1057"/>
                <a:gd name="T19" fmla="*/ 0 h 173"/>
                <a:gd name="T20" fmla="*/ 1 w 1057"/>
                <a:gd name="T21" fmla="*/ 0 h 173"/>
                <a:gd name="T22" fmla="*/ 2 w 1057"/>
                <a:gd name="T23" fmla="*/ 0 h 173"/>
                <a:gd name="T24" fmla="*/ 2 w 1057"/>
                <a:gd name="T25" fmla="*/ 0 h 173"/>
                <a:gd name="T26" fmla="*/ 2 w 1057"/>
                <a:gd name="T27" fmla="*/ 4 h 173"/>
                <a:gd name="T28" fmla="*/ 2 w 1057"/>
                <a:gd name="T29" fmla="*/ 0 h 173"/>
                <a:gd name="T30" fmla="*/ 115 w 1057"/>
                <a:gd name="T31" fmla="*/ 15 h 173"/>
                <a:gd name="T32" fmla="*/ 115 w 1057"/>
                <a:gd name="T33" fmla="*/ 19 h 173"/>
                <a:gd name="T34" fmla="*/ 2 w 1057"/>
                <a:gd name="T35" fmla="*/ 4 h 173"/>
                <a:gd name="T36" fmla="*/ 2 w 1057"/>
                <a:gd name="T37" fmla="*/ 0 h 173"/>
                <a:gd name="T38" fmla="*/ 115 w 1057"/>
                <a:gd name="T39" fmla="*/ 15 h 173"/>
                <a:gd name="T40" fmla="*/ 116 w 1057"/>
                <a:gd name="T41" fmla="*/ 15 h 173"/>
                <a:gd name="T42" fmla="*/ 117 w 1057"/>
                <a:gd name="T43" fmla="*/ 15 h 173"/>
                <a:gd name="T44" fmla="*/ 117 w 1057"/>
                <a:gd name="T45" fmla="*/ 15 h 173"/>
                <a:gd name="T46" fmla="*/ 117 w 1057"/>
                <a:gd name="T47" fmla="*/ 16 h 173"/>
                <a:gd name="T48" fmla="*/ 117 w 1057"/>
                <a:gd name="T49" fmla="*/ 16 h 173"/>
                <a:gd name="T50" fmla="*/ 117 w 1057"/>
                <a:gd name="T51" fmla="*/ 17 h 173"/>
                <a:gd name="T52" fmla="*/ 117 w 1057"/>
                <a:gd name="T53" fmla="*/ 18 h 173"/>
                <a:gd name="T54" fmla="*/ 117 w 1057"/>
                <a:gd name="T55" fmla="*/ 18 h 173"/>
                <a:gd name="T56" fmla="*/ 116 w 1057"/>
                <a:gd name="T57" fmla="*/ 19 h 173"/>
                <a:gd name="T58" fmla="*/ 116 w 1057"/>
                <a:gd name="T59" fmla="*/ 19 h 173"/>
                <a:gd name="T60" fmla="*/ 115 w 1057"/>
                <a:gd name="T61" fmla="*/ 19 h 173"/>
                <a:gd name="T62" fmla="*/ 115 w 1057"/>
                <a:gd name="T63" fmla="*/ 19 h 173"/>
                <a:gd name="T64" fmla="*/ 115 w 1057"/>
                <a:gd name="T65" fmla="*/ 15 h 17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57" h="173">
                  <a:moveTo>
                    <a:pt x="17" y="39"/>
                  </a:moveTo>
                  <a:lnTo>
                    <a:pt x="10" y="38"/>
                  </a:lnTo>
                  <a:lnTo>
                    <a:pt x="4" y="35"/>
                  </a:lnTo>
                  <a:lnTo>
                    <a:pt x="2" y="32"/>
                  </a:lnTo>
                  <a:lnTo>
                    <a:pt x="1" y="29"/>
                  </a:lnTo>
                  <a:lnTo>
                    <a:pt x="0" y="24"/>
                  </a:lnTo>
                  <a:lnTo>
                    <a:pt x="1" y="17"/>
                  </a:lnTo>
                  <a:lnTo>
                    <a:pt x="2" y="11"/>
                  </a:lnTo>
                  <a:lnTo>
                    <a:pt x="4" y="7"/>
                  </a:lnTo>
                  <a:lnTo>
                    <a:pt x="6" y="3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2" y="1"/>
                  </a:lnTo>
                  <a:lnTo>
                    <a:pt x="17" y="39"/>
                  </a:lnTo>
                  <a:close/>
                  <a:moveTo>
                    <a:pt x="22" y="1"/>
                  </a:moveTo>
                  <a:lnTo>
                    <a:pt x="1040" y="133"/>
                  </a:lnTo>
                  <a:lnTo>
                    <a:pt x="1035" y="173"/>
                  </a:lnTo>
                  <a:lnTo>
                    <a:pt x="17" y="39"/>
                  </a:lnTo>
                  <a:lnTo>
                    <a:pt x="22" y="1"/>
                  </a:lnTo>
                  <a:close/>
                  <a:moveTo>
                    <a:pt x="1040" y="133"/>
                  </a:moveTo>
                  <a:lnTo>
                    <a:pt x="1047" y="135"/>
                  </a:lnTo>
                  <a:lnTo>
                    <a:pt x="1053" y="138"/>
                  </a:lnTo>
                  <a:lnTo>
                    <a:pt x="1055" y="140"/>
                  </a:lnTo>
                  <a:lnTo>
                    <a:pt x="1057" y="144"/>
                  </a:lnTo>
                  <a:lnTo>
                    <a:pt x="1057" y="150"/>
                  </a:lnTo>
                  <a:lnTo>
                    <a:pt x="1057" y="156"/>
                  </a:lnTo>
                  <a:lnTo>
                    <a:pt x="1056" y="162"/>
                  </a:lnTo>
                  <a:lnTo>
                    <a:pt x="1054" y="167"/>
                  </a:lnTo>
                  <a:lnTo>
                    <a:pt x="1051" y="170"/>
                  </a:lnTo>
                  <a:lnTo>
                    <a:pt x="1049" y="172"/>
                  </a:lnTo>
                  <a:lnTo>
                    <a:pt x="1042" y="173"/>
                  </a:lnTo>
                  <a:lnTo>
                    <a:pt x="1035" y="173"/>
                  </a:lnTo>
                  <a:lnTo>
                    <a:pt x="1040" y="133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25" name="Freeform 55">
              <a:extLst>
                <a:ext uri="{FF2B5EF4-FFF2-40B4-BE49-F238E27FC236}">
                  <a16:creationId xmlns:a16="http://schemas.microsoft.com/office/drawing/2014/main" id="{47D61759-957D-4B83-9C08-0B75237D89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10" y="2899"/>
              <a:ext cx="75" cy="14"/>
            </a:xfrm>
            <a:custGeom>
              <a:avLst/>
              <a:gdLst>
                <a:gd name="T0" fmla="*/ 2 w 676"/>
                <a:gd name="T1" fmla="*/ 4 h 127"/>
                <a:gd name="T2" fmla="*/ 1 w 676"/>
                <a:gd name="T3" fmla="*/ 4 h 127"/>
                <a:gd name="T4" fmla="*/ 0 w 676"/>
                <a:gd name="T5" fmla="*/ 4 h 127"/>
                <a:gd name="T6" fmla="*/ 0 w 676"/>
                <a:gd name="T7" fmla="*/ 4 h 127"/>
                <a:gd name="T8" fmla="*/ 0 w 676"/>
                <a:gd name="T9" fmla="*/ 3 h 127"/>
                <a:gd name="T10" fmla="*/ 0 w 676"/>
                <a:gd name="T11" fmla="*/ 3 h 127"/>
                <a:gd name="T12" fmla="*/ 0 w 676"/>
                <a:gd name="T13" fmla="*/ 2 h 127"/>
                <a:gd name="T14" fmla="*/ 0 w 676"/>
                <a:gd name="T15" fmla="*/ 1 h 127"/>
                <a:gd name="T16" fmla="*/ 0 w 676"/>
                <a:gd name="T17" fmla="*/ 1 h 127"/>
                <a:gd name="T18" fmla="*/ 1 w 676"/>
                <a:gd name="T19" fmla="*/ 0 h 127"/>
                <a:gd name="T20" fmla="*/ 1 w 676"/>
                <a:gd name="T21" fmla="*/ 0 h 127"/>
                <a:gd name="T22" fmla="*/ 2 w 676"/>
                <a:gd name="T23" fmla="*/ 0 h 127"/>
                <a:gd name="T24" fmla="*/ 2 w 676"/>
                <a:gd name="T25" fmla="*/ 0 h 127"/>
                <a:gd name="T26" fmla="*/ 2 w 676"/>
                <a:gd name="T27" fmla="*/ 4 h 127"/>
                <a:gd name="T28" fmla="*/ 2 w 676"/>
                <a:gd name="T29" fmla="*/ 0 h 127"/>
                <a:gd name="T30" fmla="*/ 73 w 676"/>
                <a:gd name="T31" fmla="*/ 10 h 127"/>
                <a:gd name="T32" fmla="*/ 73 w 676"/>
                <a:gd name="T33" fmla="*/ 14 h 127"/>
                <a:gd name="T34" fmla="*/ 2 w 676"/>
                <a:gd name="T35" fmla="*/ 4 h 127"/>
                <a:gd name="T36" fmla="*/ 2 w 676"/>
                <a:gd name="T37" fmla="*/ 0 h 127"/>
                <a:gd name="T38" fmla="*/ 73 w 676"/>
                <a:gd name="T39" fmla="*/ 10 h 127"/>
                <a:gd name="T40" fmla="*/ 74 w 676"/>
                <a:gd name="T41" fmla="*/ 10 h 127"/>
                <a:gd name="T42" fmla="*/ 75 w 676"/>
                <a:gd name="T43" fmla="*/ 10 h 127"/>
                <a:gd name="T44" fmla="*/ 75 w 676"/>
                <a:gd name="T45" fmla="*/ 10 h 127"/>
                <a:gd name="T46" fmla="*/ 75 w 676"/>
                <a:gd name="T47" fmla="*/ 11 h 127"/>
                <a:gd name="T48" fmla="*/ 75 w 676"/>
                <a:gd name="T49" fmla="*/ 11 h 127"/>
                <a:gd name="T50" fmla="*/ 75 w 676"/>
                <a:gd name="T51" fmla="*/ 12 h 127"/>
                <a:gd name="T52" fmla="*/ 75 w 676"/>
                <a:gd name="T53" fmla="*/ 13 h 127"/>
                <a:gd name="T54" fmla="*/ 75 w 676"/>
                <a:gd name="T55" fmla="*/ 13 h 127"/>
                <a:gd name="T56" fmla="*/ 74 w 676"/>
                <a:gd name="T57" fmla="*/ 14 h 127"/>
                <a:gd name="T58" fmla="*/ 74 w 676"/>
                <a:gd name="T59" fmla="*/ 14 h 127"/>
                <a:gd name="T60" fmla="*/ 73 w 676"/>
                <a:gd name="T61" fmla="*/ 14 h 127"/>
                <a:gd name="T62" fmla="*/ 73 w 676"/>
                <a:gd name="T63" fmla="*/ 14 h 127"/>
                <a:gd name="T64" fmla="*/ 73 w 676"/>
                <a:gd name="T65" fmla="*/ 10 h 12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76" h="127">
                  <a:moveTo>
                    <a:pt x="17" y="40"/>
                  </a:moveTo>
                  <a:lnTo>
                    <a:pt x="10" y="39"/>
                  </a:lnTo>
                  <a:lnTo>
                    <a:pt x="4" y="36"/>
                  </a:lnTo>
                  <a:lnTo>
                    <a:pt x="2" y="33"/>
                  </a:lnTo>
                  <a:lnTo>
                    <a:pt x="0" y="29"/>
                  </a:lnTo>
                  <a:lnTo>
                    <a:pt x="0" y="24"/>
                  </a:lnTo>
                  <a:lnTo>
                    <a:pt x="0" y="17"/>
                  </a:lnTo>
                  <a:lnTo>
                    <a:pt x="1" y="11"/>
                  </a:lnTo>
                  <a:lnTo>
                    <a:pt x="3" y="6"/>
                  </a:lnTo>
                  <a:lnTo>
                    <a:pt x="6" y="3"/>
                  </a:lnTo>
                  <a:lnTo>
                    <a:pt x="8" y="1"/>
                  </a:lnTo>
                  <a:lnTo>
                    <a:pt x="15" y="0"/>
                  </a:lnTo>
                  <a:lnTo>
                    <a:pt x="22" y="1"/>
                  </a:lnTo>
                  <a:lnTo>
                    <a:pt x="17" y="40"/>
                  </a:lnTo>
                  <a:close/>
                  <a:moveTo>
                    <a:pt x="22" y="1"/>
                  </a:moveTo>
                  <a:lnTo>
                    <a:pt x="659" y="87"/>
                  </a:lnTo>
                  <a:lnTo>
                    <a:pt x="654" y="126"/>
                  </a:lnTo>
                  <a:lnTo>
                    <a:pt x="17" y="40"/>
                  </a:lnTo>
                  <a:lnTo>
                    <a:pt x="22" y="1"/>
                  </a:lnTo>
                  <a:close/>
                  <a:moveTo>
                    <a:pt x="659" y="87"/>
                  </a:moveTo>
                  <a:lnTo>
                    <a:pt x="666" y="88"/>
                  </a:lnTo>
                  <a:lnTo>
                    <a:pt x="672" y="91"/>
                  </a:lnTo>
                  <a:lnTo>
                    <a:pt x="674" y="94"/>
                  </a:lnTo>
                  <a:lnTo>
                    <a:pt x="676" y="98"/>
                  </a:lnTo>
                  <a:lnTo>
                    <a:pt x="676" y="103"/>
                  </a:lnTo>
                  <a:lnTo>
                    <a:pt x="676" y="109"/>
                  </a:lnTo>
                  <a:lnTo>
                    <a:pt x="675" y="115"/>
                  </a:lnTo>
                  <a:lnTo>
                    <a:pt x="673" y="120"/>
                  </a:lnTo>
                  <a:lnTo>
                    <a:pt x="670" y="124"/>
                  </a:lnTo>
                  <a:lnTo>
                    <a:pt x="668" y="126"/>
                  </a:lnTo>
                  <a:lnTo>
                    <a:pt x="661" y="127"/>
                  </a:lnTo>
                  <a:lnTo>
                    <a:pt x="654" y="126"/>
                  </a:lnTo>
                  <a:lnTo>
                    <a:pt x="659" y="87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26" name="Freeform 56">
              <a:extLst>
                <a:ext uri="{FF2B5EF4-FFF2-40B4-BE49-F238E27FC236}">
                  <a16:creationId xmlns:a16="http://schemas.microsoft.com/office/drawing/2014/main" id="{A133A10B-FC3C-42CF-BB5A-67DE43ACAA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10" y="2907"/>
              <a:ext cx="117" cy="19"/>
            </a:xfrm>
            <a:custGeom>
              <a:avLst/>
              <a:gdLst>
                <a:gd name="T0" fmla="*/ 2 w 1057"/>
                <a:gd name="T1" fmla="*/ 4 h 174"/>
                <a:gd name="T2" fmla="*/ 1 w 1057"/>
                <a:gd name="T3" fmla="*/ 4 h 174"/>
                <a:gd name="T4" fmla="*/ 0 w 1057"/>
                <a:gd name="T5" fmla="*/ 4 h 174"/>
                <a:gd name="T6" fmla="*/ 0 w 1057"/>
                <a:gd name="T7" fmla="*/ 4 h 174"/>
                <a:gd name="T8" fmla="*/ 0 w 1057"/>
                <a:gd name="T9" fmla="*/ 3 h 174"/>
                <a:gd name="T10" fmla="*/ 0 w 1057"/>
                <a:gd name="T11" fmla="*/ 3 h 174"/>
                <a:gd name="T12" fmla="*/ 0 w 1057"/>
                <a:gd name="T13" fmla="*/ 2 h 174"/>
                <a:gd name="T14" fmla="*/ 0 w 1057"/>
                <a:gd name="T15" fmla="*/ 1 h 174"/>
                <a:gd name="T16" fmla="*/ 0 w 1057"/>
                <a:gd name="T17" fmla="*/ 1 h 174"/>
                <a:gd name="T18" fmla="*/ 1 w 1057"/>
                <a:gd name="T19" fmla="*/ 0 h 174"/>
                <a:gd name="T20" fmla="*/ 1 w 1057"/>
                <a:gd name="T21" fmla="*/ 0 h 174"/>
                <a:gd name="T22" fmla="*/ 2 w 1057"/>
                <a:gd name="T23" fmla="*/ 0 h 174"/>
                <a:gd name="T24" fmla="*/ 2 w 1057"/>
                <a:gd name="T25" fmla="*/ 0 h 174"/>
                <a:gd name="T26" fmla="*/ 2 w 1057"/>
                <a:gd name="T27" fmla="*/ 4 h 174"/>
                <a:gd name="T28" fmla="*/ 2 w 1057"/>
                <a:gd name="T29" fmla="*/ 0 h 174"/>
                <a:gd name="T30" fmla="*/ 115 w 1057"/>
                <a:gd name="T31" fmla="*/ 15 h 174"/>
                <a:gd name="T32" fmla="*/ 114 w 1057"/>
                <a:gd name="T33" fmla="*/ 19 h 174"/>
                <a:gd name="T34" fmla="*/ 2 w 1057"/>
                <a:gd name="T35" fmla="*/ 4 h 174"/>
                <a:gd name="T36" fmla="*/ 2 w 1057"/>
                <a:gd name="T37" fmla="*/ 0 h 174"/>
                <a:gd name="T38" fmla="*/ 115 w 1057"/>
                <a:gd name="T39" fmla="*/ 15 h 174"/>
                <a:gd name="T40" fmla="*/ 116 w 1057"/>
                <a:gd name="T41" fmla="*/ 15 h 174"/>
                <a:gd name="T42" fmla="*/ 117 w 1057"/>
                <a:gd name="T43" fmla="*/ 15 h 174"/>
                <a:gd name="T44" fmla="*/ 117 w 1057"/>
                <a:gd name="T45" fmla="*/ 15 h 174"/>
                <a:gd name="T46" fmla="*/ 117 w 1057"/>
                <a:gd name="T47" fmla="*/ 16 h 174"/>
                <a:gd name="T48" fmla="*/ 117 w 1057"/>
                <a:gd name="T49" fmla="*/ 16 h 174"/>
                <a:gd name="T50" fmla="*/ 117 w 1057"/>
                <a:gd name="T51" fmla="*/ 17 h 174"/>
                <a:gd name="T52" fmla="*/ 117 w 1057"/>
                <a:gd name="T53" fmla="*/ 18 h 174"/>
                <a:gd name="T54" fmla="*/ 117 w 1057"/>
                <a:gd name="T55" fmla="*/ 18 h 174"/>
                <a:gd name="T56" fmla="*/ 116 w 1057"/>
                <a:gd name="T57" fmla="*/ 19 h 174"/>
                <a:gd name="T58" fmla="*/ 116 w 1057"/>
                <a:gd name="T59" fmla="*/ 19 h 174"/>
                <a:gd name="T60" fmla="*/ 115 w 1057"/>
                <a:gd name="T61" fmla="*/ 19 h 174"/>
                <a:gd name="T62" fmla="*/ 114 w 1057"/>
                <a:gd name="T63" fmla="*/ 19 h 174"/>
                <a:gd name="T64" fmla="*/ 115 w 1057"/>
                <a:gd name="T65" fmla="*/ 15 h 17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57" h="174">
                  <a:moveTo>
                    <a:pt x="17" y="40"/>
                  </a:moveTo>
                  <a:lnTo>
                    <a:pt x="10" y="39"/>
                  </a:lnTo>
                  <a:lnTo>
                    <a:pt x="4" y="36"/>
                  </a:lnTo>
                  <a:lnTo>
                    <a:pt x="2" y="33"/>
                  </a:lnTo>
                  <a:lnTo>
                    <a:pt x="1" y="30"/>
                  </a:lnTo>
                  <a:lnTo>
                    <a:pt x="0" y="25"/>
                  </a:lnTo>
                  <a:lnTo>
                    <a:pt x="1" y="18"/>
                  </a:lnTo>
                  <a:lnTo>
                    <a:pt x="2" y="12"/>
                  </a:lnTo>
                  <a:lnTo>
                    <a:pt x="4" y="7"/>
                  </a:lnTo>
                  <a:lnTo>
                    <a:pt x="6" y="4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17" y="40"/>
                  </a:lnTo>
                  <a:close/>
                  <a:moveTo>
                    <a:pt x="22" y="2"/>
                  </a:moveTo>
                  <a:lnTo>
                    <a:pt x="1039" y="134"/>
                  </a:lnTo>
                  <a:lnTo>
                    <a:pt x="1034" y="174"/>
                  </a:lnTo>
                  <a:lnTo>
                    <a:pt x="17" y="40"/>
                  </a:lnTo>
                  <a:lnTo>
                    <a:pt x="22" y="2"/>
                  </a:lnTo>
                  <a:close/>
                  <a:moveTo>
                    <a:pt x="1039" y="134"/>
                  </a:moveTo>
                  <a:lnTo>
                    <a:pt x="1046" y="136"/>
                  </a:lnTo>
                  <a:lnTo>
                    <a:pt x="1053" y="139"/>
                  </a:lnTo>
                  <a:lnTo>
                    <a:pt x="1055" y="141"/>
                  </a:lnTo>
                  <a:lnTo>
                    <a:pt x="1057" y="145"/>
                  </a:lnTo>
                  <a:lnTo>
                    <a:pt x="1057" y="150"/>
                  </a:lnTo>
                  <a:lnTo>
                    <a:pt x="1057" y="157"/>
                  </a:lnTo>
                  <a:lnTo>
                    <a:pt x="1056" y="163"/>
                  </a:lnTo>
                  <a:lnTo>
                    <a:pt x="1054" y="168"/>
                  </a:lnTo>
                  <a:lnTo>
                    <a:pt x="1052" y="171"/>
                  </a:lnTo>
                  <a:lnTo>
                    <a:pt x="1048" y="173"/>
                  </a:lnTo>
                  <a:lnTo>
                    <a:pt x="1041" y="174"/>
                  </a:lnTo>
                  <a:lnTo>
                    <a:pt x="1034" y="174"/>
                  </a:lnTo>
                  <a:lnTo>
                    <a:pt x="1039" y="134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27" name="Freeform 57">
              <a:extLst>
                <a:ext uri="{FF2B5EF4-FFF2-40B4-BE49-F238E27FC236}">
                  <a16:creationId xmlns:a16="http://schemas.microsoft.com/office/drawing/2014/main" id="{D8AE037D-2CA1-4F99-A73D-76763949C6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4" y="2919"/>
              <a:ext cx="118" cy="19"/>
            </a:xfrm>
            <a:custGeom>
              <a:avLst/>
              <a:gdLst>
                <a:gd name="T0" fmla="*/ 2 w 1057"/>
                <a:gd name="T1" fmla="*/ 4 h 173"/>
                <a:gd name="T2" fmla="*/ 1 w 1057"/>
                <a:gd name="T3" fmla="*/ 4 h 173"/>
                <a:gd name="T4" fmla="*/ 0 w 1057"/>
                <a:gd name="T5" fmla="*/ 4 h 173"/>
                <a:gd name="T6" fmla="*/ 0 w 1057"/>
                <a:gd name="T7" fmla="*/ 4 h 173"/>
                <a:gd name="T8" fmla="*/ 0 w 1057"/>
                <a:gd name="T9" fmla="*/ 3 h 173"/>
                <a:gd name="T10" fmla="*/ 0 w 1057"/>
                <a:gd name="T11" fmla="*/ 3 h 173"/>
                <a:gd name="T12" fmla="*/ 0 w 1057"/>
                <a:gd name="T13" fmla="*/ 2 h 173"/>
                <a:gd name="T14" fmla="*/ 0 w 1057"/>
                <a:gd name="T15" fmla="*/ 1 h 173"/>
                <a:gd name="T16" fmla="*/ 0 w 1057"/>
                <a:gd name="T17" fmla="*/ 1 h 173"/>
                <a:gd name="T18" fmla="*/ 1 w 1057"/>
                <a:gd name="T19" fmla="*/ 0 h 173"/>
                <a:gd name="T20" fmla="*/ 1 w 1057"/>
                <a:gd name="T21" fmla="*/ 0 h 173"/>
                <a:gd name="T22" fmla="*/ 2 w 1057"/>
                <a:gd name="T23" fmla="*/ 0 h 173"/>
                <a:gd name="T24" fmla="*/ 3 w 1057"/>
                <a:gd name="T25" fmla="*/ 0 h 173"/>
                <a:gd name="T26" fmla="*/ 2 w 1057"/>
                <a:gd name="T27" fmla="*/ 4 h 173"/>
                <a:gd name="T28" fmla="*/ 3 w 1057"/>
                <a:gd name="T29" fmla="*/ 0 h 173"/>
                <a:gd name="T30" fmla="*/ 116 w 1057"/>
                <a:gd name="T31" fmla="*/ 15 h 173"/>
                <a:gd name="T32" fmla="*/ 116 w 1057"/>
                <a:gd name="T33" fmla="*/ 19 h 173"/>
                <a:gd name="T34" fmla="*/ 2 w 1057"/>
                <a:gd name="T35" fmla="*/ 4 h 173"/>
                <a:gd name="T36" fmla="*/ 3 w 1057"/>
                <a:gd name="T37" fmla="*/ 0 h 173"/>
                <a:gd name="T38" fmla="*/ 116 w 1057"/>
                <a:gd name="T39" fmla="*/ 15 h 173"/>
                <a:gd name="T40" fmla="*/ 117 w 1057"/>
                <a:gd name="T41" fmla="*/ 15 h 173"/>
                <a:gd name="T42" fmla="*/ 117 w 1057"/>
                <a:gd name="T43" fmla="*/ 15 h 173"/>
                <a:gd name="T44" fmla="*/ 118 w 1057"/>
                <a:gd name="T45" fmla="*/ 15 h 173"/>
                <a:gd name="T46" fmla="*/ 118 w 1057"/>
                <a:gd name="T47" fmla="*/ 16 h 173"/>
                <a:gd name="T48" fmla="*/ 118 w 1057"/>
                <a:gd name="T49" fmla="*/ 16 h 173"/>
                <a:gd name="T50" fmla="*/ 118 w 1057"/>
                <a:gd name="T51" fmla="*/ 17 h 173"/>
                <a:gd name="T52" fmla="*/ 118 w 1057"/>
                <a:gd name="T53" fmla="*/ 18 h 173"/>
                <a:gd name="T54" fmla="*/ 118 w 1057"/>
                <a:gd name="T55" fmla="*/ 18 h 173"/>
                <a:gd name="T56" fmla="*/ 117 w 1057"/>
                <a:gd name="T57" fmla="*/ 19 h 173"/>
                <a:gd name="T58" fmla="*/ 117 w 1057"/>
                <a:gd name="T59" fmla="*/ 19 h 173"/>
                <a:gd name="T60" fmla="*/ 116 w 1057"/>
                <a:gd name="T61" fmla="*/ 19 h 173"/>
                <a:gd name="T62" fmla="*/ 116 w 1057"/>
                <a:gd name="T63" fmla="*/ 19 h 173"/>
                <a:gd name="T64" fmla="*/ 116 w 1057"/>
                <a:gd name="T65" fmla="*/ 15 h 17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57" h="173">
                  <a:moveTo>
                    <a:pt x="17" y="39"/>
                  </a:moveTo>
                  <a:lnTo>
                    <a:pt x="10" y="38"/>
                  </a:lnTo>
                  <a:lnTo>
                    <a:pt x="4" y="35"/>
                  </a:lnTo>
                  <a:lnTo>
                    <a:pt x="2" y="32"/>
                  </a:lnTo>
                  <a:lnTo>
                    <a:pt x="0" y="29"/>
                  </a:lnTo>
                  <a:lnTo>
                    <a:pt x="0" y="24"/>
                  </a:lnTo>
                  <a:lnTo>
                    <a:pt x="0" y="17"/>
                  </a:lnTo>
                  <a:lnTo>
                    <a:pt x="1" y="11"/>
                  </a:lnTo>
                  <a:lnTo>
                    <a:pt x="3" y="7"/>
                  </a:lnTo>
                  <a:lnTo>
                    <a:pt x="5" y="3"/>
                  </a:lnTo>
                  <a:lnTo>
                    <a:pt x="8" y="1"/>
                  </a:lnTo>
                  <a:lnTo>
                    <a:pt x="15" y="0"/>
                  </a:lnTo>
                  <a:lnTo>
                    <a:pt x="23" y="1"/>
                  </a:lnTo>
                  <a:lnTo>
                    <a:pt x="17" y="39"/>
                  </a:lnTo>
                  <a:close/>
                  <a:moveTo>
                    <a:pt x="23" y="1"/>
                  </a:moveTo>
                  <a:lnTo>
                    <a:pt x="1040" y="133"/>
                  </a:lnTo>
                  <a:lnTo>
                    <a:pt x="1035" y="173"/>
                  </a:lnTo>
                  <a:lnTo>
                    <a:pt x="17" y="39"/>
                  </a:lnTo>
                  <a:lnTo>
                    <a:pt x="23" y="1"/>
                  </a:lnTo>
                  <a:close/>
                  <a:moveTo>
                    <a:pt x="1040" y="133"/>
                  </a:moveTo>
                  <a:lnTo>
                    <a:pt x="1047" y="135"/>
                  </a:lnTo>
                  <a:lnTo>
                    <a:pt x="1052" y="138"/>
                  </a:lnTo>
                  <a:lnTo>
                    <a:pt x="1055" y="140"/>
                  </a:lnTo>
                  <a:lnTo>
                    <a:pt x="1056" y="144"/>
                  </a:lnTo>
                  <a:lnTo>
                    <a:pt x="1057" y="150"/>
                  </a:lnTo>
                  <a:lnTo>
                    <a:pt x="1056" y="156"/>
                  </a:lnTo>
                  <a:lnTo>
                    <a:pt x="1055" y="162"/>
                  </a:lnTo>
                  <a:lnTo>
                    <a:pt x="1053" y="167"/>
                  </a:lnTo>
                  <a:lnTo>
                    <a:pt x="1051" y="170"/>
                  </a:lnTo>
                  <a:lnTo>
                    <a:pt x="1048" y="172"/>
                  </a:lnTo>
                  <a:lnTo>
                    <a:pt x="1042" y="173"/>
                  </a:lnTo>
                  <a:lnTo>
                    <a:pt x="1035" y="173"/>
                  </a:lnTo>
                  <a:lnTo>
                    <a:pt x="1040" y="133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28" name="Freeform 58">
              <a:extLst>
                <a:ext uri="{FF2B5EF4-FFF2-40B4-BE49-F238E27FC236}">
                  <a16:creationId xmlns:a16="http://schemas.microsoft.com/office/drawing/2014/main" id="{3195E04F-44E3-4985-AA8D-7FA4473E7D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0" y="3186"/>
              <a:ext cx="111" cy="16"/>
            </a:xfrm>
            <a:custGeom>
              <a:avLst/>
              <a:gdLst>
                <a:gd name="T0" fmla="*/ 109 w 998"/>
                <a:gd name="T1" fmla="*/ 11 h 136"/>
                <a:gd name="T2" fmla="*/ 110 w 998"/>
                <a:gd name="T3" fmla="*/ 12 h 136"/>
                <a:gd name="T4" fmla="*/ 110 w 998"/>
                <a:gd name="T5" fmla="*/ 12 h 136"/>
                <a:gd name="T6" fmla="*/ 111 w 998"/>
                <a:gd name="T7" fmla="*/ 12 h 136"/>
                <a:gd name="T8" fmla="*/ 111 w 998"/>
                <a:gd name="T9" fmla="*/ 12 h 136"/>
                <a:gd name="T10" fmla="*/ 111 w 998"/>
                <a:gd name="T11" fmla="*/ 13 h 136"/>
                <a:gd name="T12" fmla="*/ 111 w 998"/>
                <a:gd name="T13" fmla="*/ 14 h 136"/>
                <a:gd name="T14" fmla="*/ 111 w 998"/>
                <a:gd name="T15" fmla="*/ 15 h 136"/>
                <a:gd name="T16" fmla="*/ 111 w 998"/>
                <a:gd name="T17" fmla="*/ 15 h 136"/>
                <a:gd name="T18" fmla="*/ 110 w 998"/>
                <a:gd name="T19" fmla="*/ 16 h 136"/>
                <a:gd name="T20" fmla="*/ 110 w 998"/>
                <a:gd name="T21" fmla="*/ 16 h 136"/>
                <a:gd name="T22" fmla="*/ 109 w 998"/>
                <a:gd name="T23" fmla="*/ 16 h 136"/>
                <a:gd name="T24" fmla="*/ 109 w 998"/>
                <a:gd name="T25" fmla="*/ 16 h 136"/>
                <a:gd name="T26" fmla="*/ 109 w 998"/>
                <a:gd name="T27" fmla="*/ 11 h 136"/>
                <a:gd name="T28" fmla="*/ 109 w 998"/>
                <a:gd name="T29" fmla="*/ 16 h 136"/>
                <a:gd name="T30" fmla="*/ 2 w 998"/>
                <a:gd name="T31" fmla="*/ 5 h 136"/>
                <a:gd name="T32" fmla="*/ 2 w 998"/>
                <a:gd name="T33" fmla="*/ 0 h 136"/>
                <a:gd name="T34" fmla="*/ 109 w 998"/>
                <a:gd name="T35" fmla="*/ 11 h 136"/>
                <a:gd name="T36" fmla="*/ 109 w 998"/>
                <a:gd name="T37" fmla="*/ 16 h 136"/>
                <a:gd name="T38" fmla="*/ 2 w 998"/>
                <a:gd name="T39" fmla="*/ 5 h 136"/>
                <a:gd name="T40" fmla="*/ 1 w 998"/>
                <a:gd name="T41" fmla="*/ 5 h 136"/>
                <a:gd name="T42" fmla="*/ 0 w 998"/>
                <a:gd name="T43" fmla="*/ 4 h 136"/>
                <a:gd name="T44" fmla="*/ 0 w 998"/>
                <a:gd name="T45" fmla="*/ 4 h 136"/>
                <a:gd name="T46" fmla="*/ 0 w 998"/>
                <a:gd name="T47" fmla="*/ 4 h 136"/>
                <a:gd name="T48" fmla="*/ 0 w 998"/>
                <a:gd name="T49" fmla="*/ 3 h 136"/>
                <a:gd name="T50" fmla="*/ 0 w 998"/>
                <a:gd name="T51" fmla="*/ 2 h 136"/>
                <a:gd name="T52" fmla="*/ 0 w 998"/>
                <a:gd name="T53" fmla="*/ 1 h 136"/>
                <a:gd name="T54" fmla="*/ 0 w 998"/>
                <a:gd name="T55" fmla="*/ 1 h 136"/>
                <a:gd name="T56" fmla="*/ 1 w 998"/>
                <a:gd name="T57" fmla="*/ 0 h 136"/>
                <a:gd name="T58" fmla="*/ 1 w 998"/>
                <a:gd name="T59" fmla="*/ 0 h 136"/>
                <a:gd name="T60" fmla="*/ 2 w 998"/>
                <a:gd name="T61" fmla="*/ 0 h 136"/>
                <a:gd name="T62" fmla="*/ 2 w 998"/>
                <a:gd name="T63" fmla="*/ 0 h 136"/>
                <a:gd name="T64" fmla="*/ 2 w 998"/>
                <a:gd name="T65" fmla="*/ 5 h 1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8" h="136">
                  <a:moveTo>
                    <a:pt x="980" y="97"/>
                  </a:moveTo>
                  <a:lnTo>
                    <a:pt x="987" y="98"/>
                  </a:lnTo>
                  <a:lnTo>
                    <a:pt x="993" y="100"/>
                  </a:lnTo>
                  <a:lnTo>
                    <a:pt x="995" y="103"/>
                  </a:lnTo>
                  <a:lnTo>
                    <a:pt x="997" y="106"/>
                  </a:lnTo>
                  <a:lnTo>
                    <a:pt x="998" y="111"/>
                  </a:lnTo>
                  <a:lnTo>
                    <a:pt x="998" y="118"/>
                  </a:lnTo>
                  <a:lnTo>
                    <a:pt x="996" y="124"/>
                  </a:lnTo>
                  <a:lnTo>
                    <a:pt x="995" y="130"/>
                  </a:lnTo>
                  <a:lnTo>
                    <a:pt x="993" y="133"/>
                  </a:lnTo>
                  <a:lnTo>
                    <a:pt x="990" y="135"/>
                  </a:lnTo>
                  <a:lnTo>
                    <a:pt x="983" y="136"/>
                  </a:lnTo>
                  <a:lnTo>
                    <a:pt x="976" y="136"/>
                  </a:lnTo>
                  <a:lnTo>
                    <a:pt x="980" y="97"/>
                  </a:lnTo>
                  <a:close/>
                  <a:moveTo>
                    <a:pt x="976" y="136"/>
                  </a:moveTo>
                  <a:lnTo>
                    <a:pt x="17" y="40"/>
                  </a:lnTo>
                  <a:lnTo>
                    <a:pt x="22" y="0"/>
                  </a:lnTo>
                  <a:lnTo>
                    <a:pt x="980" y="97"/>
                  </a:lnTo>
                  <a:lnTo>
                    <a:pt x="976" y="136"/>
                  </a:lnTo>
                  <a:close/>
                  <a:moveTo>
                    <a:pt x="17" y="40"/>
                  </a:moveTo>
                  <a:lnTo>
                    <a:pt x="10" y="39"/>
                  </a:lnTo>
                  <a:lnTo>
                    <a:pt x="4" y="36"/>
                  </a:lnTo>
                  <a:lnTo>
                    <a:pt x="2" y="33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0" y="17"/>
                  </a:lnTo>
                  <a:lnTo>
                    <a:pt x="1" y="11"/>
                  </a:lnTo>
                  <a:lnTo>
                    <a:pt x="3" y="7"/>
                  </a:lnTo>
                  <a:lnTo>
                    <a:pt x="5" y="3"/>
                  </a:lnTo>
                  <a:lnTo>
                    <a:pt x="8" y="1"/>
                  </a:lnTo>
                  <a:lnTo>
                    <a:pt x="14" y="0"/>
                  </a:lnTo>
                  <a:lnTo>
                    <a:pt x="22" y="0"/>
                  </a:lnTo>
                  <a:lnTo>
                    <a:pt x="17" y="40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29" name="Freeform 59">
              <a:extLst>
                <a:ext uri="{FF2B5EF4-FFF2-40B4-BE49-F238E27FC236}">
                  <a16:creationId xmlns:a16="http://schemas.microsoft.com/office/drawing/2014/main" id="{76822837-A2E2-4935-94B8-1B526964B9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9" y="3168"/>
              <a:ext cx="111" cy="15"/>
            </a:xfrm>
            <a:custGeom>
              <a:avLst/>
              <a:gdLst>
                <a:gd name="T0" fmla="*/ 109 w 997"/>
                <a:gd name="T1" fmla="*/ 11 h 136"/>
                <a:gd name="T2" fmla="*/ 110 w 997"/>
                <a:gd name="T3" fmla="*/ 11 h 136"/>
                <a:gd name="T4" fmla="*/ 111 w 997"/>
                <a:gd name="T5" fmla="*/ 11 h 136"/>
                <a:gd name="T6" fmla="*/ 111 w 997"/>
                <a:gd name="T7" fmla="*/ 11 h 136"/>
                <a:gd name="T8" fmla="*/ 111 w 997"/>
                <a:gd name="T9" fmla="*/ 12 h 136"/>
                <a:gd name="T10" fmla="*/ 111 w 997"/>
                <a:gd name="T11" fmla="*/ 12 h 136"/>
                <a:gd name="T12" fmla="*/ 111 w 997"/>
                <a:gd name="T13" fmla="*/ 13 h 136"/>
                <a:gd name="T14" fmla="*/ 111 w 997"/>
                <a:gd name="T15" fmla="*/ 14 h 136"/>
                <a:gd name="T16" fmla="*/ 111 w 997"/>
                <a:gd name="T17" fmla="*/ 14 h 136"/>
                <a:gd name="T18" fmla="*/ 110 w 997"/>
                <a:gd name="T19" fmla="*/ 15 h 136"/>
                <a:gd name="T20" fmla="*/ 110 w 997"/>
                <a:gd name="T21" fmla="*/ 15 h 136"/>
                <a:gd name="T22" fmla="*/ 109 w 997"/>
                <a:gd name="T23" fmla="*/ 15 h 136"/>
                <a:gd name="T24" fmla="*/ 109 w 997"/>
                <a:gd name="T25" fmla="*/ 15 h 136"/>
                <a:gd name="T26" fmla="*/ 109 w 997"/>
                <a:gd name="T27" fmla="*/ 11 h 136"/>
                <a:gd name="T28" fmla="*/ 109 w 997"/>
                <a:gd name="T29" fmla="*/ 15 h 136"/>
                <a:gd name="T30" fmla="*/ 2 w 997"/>
                <a:gd name="T31" fmla="*/ 4 h 136"/>
                <a:gd name="T32" fmla="*/ 2 w 997"/>
                <a:gd name="T33" fmla="*/ 0 h 136"/>
                <a:gd name="T34" fmla="*/ 109 w 997"/>
                <a:gd name="T35" fmla="*/ 11 h 136"/>
                <a:gd name="T36" fmla="*/ 109 w 997"/>
                <a:gd name="T37" fmla="*/ 15 h 136"/>
                <a:gd name="T38" fmla="*/ 2 w 997"/>
                <a:gd name="T39" fmla="*/ 4 h 136"/>
                <a:gd name="T40" fmla="*/ 1 w 997"/>
                <a:gd name="T41" fmla="*/ 4 h 136"/>
                <a:gd name="T42" fmla="*/ 1 w 997"/>
                <a:gd name="T43" fmla="*/ 4 h 136"/>
                <a:gd name="T44" fmla="*/ 0 w 997"/>
                <a:gd name="T45" fmla="*/ 4 h 136"/>
                <a:gd name="T46" fmla="*/ 0 w 997"/>
                <a:gd name="T47" fmla="*/ 3 h 136"/>
                <a:gd name="T48" fmla="*/ 0 w 997"/>
                <a:gd name="T49" fmla="*/ 3 h 136"/>
                <a:gd name="T50" fmla="*/ 0 w 997"/>
                <a:gd name="T51" fmla="*/ 2 h 136"/>
                <a:gd name="T52" fmla="*/ 0 w 997"/>
                <a:gd name="T53" fmla="*/ 1 h 136"/>
                <a:gd name="T54" fmla="*/ 0 w 997"/>
                <a:gd name="T55" fmla="*/ 1 h 136"/>
                <a:gd name="T56" fmla="*/ 1 w 997"/>
                <a:gd name="T57" fmla="*/ 0 h 136"/>
                <a:gd name="T58" fmla="*/ 1 w 997"/>
                <a:gd name="T59" fmla="*/ 0 h 136"/>
                <a:gd name="T60" fmla="*/ 2 w 997"/>
                <a:gd name="T61" fmla="*/ 0 h 136"/>
                <a:gd name="T62" fmla="*/ 2 w 997"/>
                <a:gd name="T63" fmla="*/ 0 h 136"/>
                <a:gd name="T64" fmla="*/ 2 w 997"/>
                <a:gd name="T65" fmla="*/ 4 h 1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7" h="136">
                  <a:moveTo>
                    <a:pt x="980" y="97"/>
                  </a:moveTo>
                  <a:lnTo>
                    <a:pt x="987" y="98"/>
                  </a:lnTo>
                  <a:lnTo>
                    <a:pt x="993" y="101"/>
                  </a:lnTo>
                  <a:lnTo>
                    <a:pt x="995" y="103"/>
                  </a:lnTo>
                  <a:lnTo>
                    <a:pt x="997" y="107"/>
                  </a:lnTo>
                  <a:lnTo>
                    <a:pt x="997" y="112"/>
                  </a:lnTo>
                  <a:lnTo>
                    <a:pt x="997" y="118"/>
                  </a:lnTo>
                  <a:lnTo>
                    <a:pt x="996" y="124"/>
                  </a:lnTo>
                  <a:lnTo>
                    <a:pt x="994" y="129"/>
                  </a:lnTo>
                  <a:lnTo>
                    <a:pt x="992" y="132"/>
                  </a:lnTo>
                  <a:lnTo>
                    <a:pt x="990" y="134"/>
                  </a:lnTo>
                  <a:lnTo>
                    <a:pt x="983" y="136"/>
                  </a:lnTo>
                  <a:lnTo>
                    <a:pt x="976" y="135"/>
                  </a:lnTo>
                  <a:lnTo>
                    <a:pt x="980" y="97"/>
                  </a:lnTo>
                  <a:close/>
                  <a:moveTo>
                    <a:pt x="976" y="135"/>
                  </a:moveTo>
                  <a:lnTo>
                    <a:pt x="18" y="39"/>
                  </a:lnTo>
                  <a:lnTo>
                    <a:pt x="22" y="1"/>
                  </a:lnTo>
                  <a:lnTo>
                    <a:pt x="980" y="97"/>
                  </a:lnTo>
                  <a:lnTo>
                    <a:pt x="976" y="135"/>
                  </a:lnTo>
                  <a:close/>
                  <a:moveTo>
                    <a:pt x="18" y="39"/>
                  </a:moveTo>
                  <a:lnTo>
                    <a:pt x="11" y="38"/>
                  </a:lnTo>
                  <a:lnTo>
                    <a:pt x="5" y="35"/>
                  </a:lnTo>
                  <a:lnTo>
                    <a:pt x="2" y="33"/>
                  </a:lnTo>
                  <a:lnTo>
                    <a:pt x="0" y="29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1" y="12"/>
                  </a:lnTo>
                  <a:lnTo>
                    <a:pt x="2" y="7"/>
                  </a:lnTo>
                  <a:lnTo>
                    <a:pt x="6" y="4"/>
                  </a:lnTo>
                  <a:lnTo>
                    <a:pt x="8" y="2"/>
                  </a:lnTo>
                  <a:lnTo>
                    <a:pt x="15" y="0"/>
                  </a:lnTo>
                  <a:lnTo>
                    <a:pt x="22" y="1"/>
                  </a:lnTo>
                  <a:lnTo>
                    <a:pt x="18" y="39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30" name="Freeform 60">
              <a:extLst>
                <a:ext uri="{FF2B5EF4-FFF2-40B4-BE49-F238E27FC236}">
                  <a16:creationId xmlns:a16="http://schemas.microsoft.com/office/drawing/2014/main" id="{62932188-52F0-43E5-AB63-78261539B6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3" y="3168"/>
              <a:ext cx="111" cy="15"/>
            </a:xfrm>
            <a:custGeom>
              <a:avLst/>
              <a:gdLst>
                <a:gd name="T0" fmla="*/ 109 w 998"/>
                <a:gd name="T1" fmla="*/ 11 h 136"/>
                <a:gd name="T2" fmla="*/ 110 w 998"/>
                <a:gd name="T3" fmla="*/ 11 h 136"/>
                <a:gd name="T4" fmla="*/ 110 w 998"/>
                <a:gd name="T5" fmla="*/ 11 h 136"/>
                <a:gd name="T6" fmla="*/ 111 w 998"/>
                <a:gd name="T7" fmla="*/ 11 h 136"/>
                <a:gd name="T8" fmla="*/ 111 w 998"/>
                <a:gd name="T9" fmla="*/ 12 h 136"/>
                <a:gd name="T10" fmla="*/ 111 w 998"/>
                <a:gd name="T11" fmla="*/ 12 h 136"/>
                <a:gd name="T12" fmla="*/ 111 w 998"/>
                <a:gd name="T13" fmla="*/ 13 h 136"/>
                <a:gd name="T14" fmla="*/ 111 w 998"/>
                <a:gd name="T15" fmla="*/ 14 h 136"/>
                <a:gd name="T16" fmla="*/ 111 w 998"/>
                <a:gd name="T17" fmla="*/ 14 h 136"/>
                <a:gd name="T18" fmla="*/ 110 w 998"/>
                <a:gd name="T19" fmla="*/ 15 h 136"/>
                <a:gd name="T20" fmla="*/ 110 w 998"/>
                <a:gd name="T21" fmla="*/ 15 h 136"/>
                <a:gd name="T22" fmla="*/ 109 w 998"/>
                <a:gd name="T23" fmla="*/ 15 h 136"/>
                <a:gd name="T24" fmla="*/ 108 w 998"/>
                <a:gd name="T25" fmla="*/ 15 h 136"/>
                <a:gd name="T26" fmla="*/ 109 w 998"/>
                <a:gd name="T27" fmla="*/ 11 h 136"/>
                <a:gd name="T28" fmla="*/ 108 w 998"/>
                <a:gd name="T29" fmla="*/ 15 h 136"/>
                <a:gd name="T30" fmla="*/ 2 w 998"/>
                <a:gd name="T31" fmla="*/ 4 h 136"/>
                <a:gd name="T32" fmla="*/ 2 w 998"/>
                <a:gd name="T33" fmla="*/ 0 h 136"/>
                <a:gd name="T34" fmla="*/ 109 w 998"/>
                <a:gd name="T35" fmla="*/ 11 h 136"/>
                <a:gd name="T36" fmla="*/ 108 w 998"/>
                <a:gd name="T37" fmla="*/ 15 h 136"/>
                <a:gd name="T38" fmla="*/ 2 w 998"/>
                <a:gd name="T39" fmla="*/ 4 h 136"/>
                <a:gd name="T40" fmla="*/ 1 w 998"/>
                <a:gd name="T41" fmla="*/ 4 h 136"/>
                <a:gd name="T42" fmla="*/ 0 w 998"/>
                <a:gd name="T43" fmla="*/ 4 h 136"/>
                <a:gd name="T44" fmla="*/ 0 w 998"/>
                <a:gd name="T45" fmla="*/ 4 h 136"/>
                <a:gd name="T46" fmla="*/ 0 w 998"/>
                <a:gd name="T47" fmla="*/ 3 h 136"/>
                <a:gd name="T48" fmla="*/ 0 w 998"/>
                <a:gd name="T49" fmla="*/ 3 h 136"/>
                <a:gd name="T50" fmla="*/ 0 w 998"/>
                <a:gd name="T51" fmla="*/ 2 h 136"/>
                <a:gd name="T52" fmla="*/ 0 w 998"/>
                <a:gd name="T53" fmla="*/ 1 h 136"/>
                <a:gd name="T54" fmla="*/ 0 w 998"/>
                <a:gd name="T55" fmla="*/ 1 h 136"/>
                <a:gd name="T56" fmla="*/ 1 w 998"/>
                <a:gd name="T57" fmla="*/ 0 h 136"/>
                <a:gd name="T58" fmla="*/ 1 w 998"/>
                <a:gd name="T59" fmla="*/ 0 h 136"/>
                <a:gd name="T60" fmla="*/ 2 w 998"/>
                <a:gd name="T61" fmla="*/ 0 h 136"/>
                <a:gd name="T62" fmla="*/ 2 w 998"/>
                <a:gd name="T63" fmla="*/ 0 h 136"/>
                <a:gd name="T64" fmla="*/ 2 w 998"/>
                <a:gd name="T65" fmla="*/ 4 h 1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8" h="136">
                  <a:moveTo>
                    <a:pt x="979" y="97"/>
                  </a:moveTo>
                  <a:lnTo>
                    <a:pt x="986" y="98"/>
                  </a:lnTo>
                  <a:lnTo>
                    <a:pt x="993" y="101"/>
                  </a:lnTo>
                  <a:lnTo>
                    <a:pt x="995" y="103"/>
                  </a:lnTo>
                  <a:lnTo>
                    <a:pt x="997" y="107"/>
                  </a:lnTo>
                  <a:lnTo>
                    <a:pt x="998" y="112"/>
                  </a:lnTo>
                  <a:lnTo>
                    <a:pt x="998" y="118"/>
                  </a:lnTo>
                  <a:lnTo>
                    <a:pt x="996" y="124"/>
                  </a:lnTo>
                  <a:lnTo>
                    <a:pt x="995" y="129"/>
                  </a:lnTo>
                  <a:lnTo>
                    <a:pt x="993" y="132"/>
                  </a:lnTo>
                  <a:lnTo>
                    <a:pt x="989" y="134"/>
                  </a:lnTo>
                  <a:lnTo>
                    <a:pt x="983" y="136"/>
                  </a:lnTo>
                  <a:lnTo>
                    <a:pt x="975" y="135"/>
                  </a:lnTo>
                  <a:lnTo>
                    <a:pt x="979" y="97"/>
                  </a:lnTo>
                  <a:close/>
                  <a:moveTo>
                    <a:pt x="975" y="135"/>
                  </a:moveTo>
                  <a:lnTo>
                    <a:pt x="17" y="39"/>
                  </a:lnTo>
                  <a:lnTo>
                    <a:pt x="21" y="1"/>
                  </a:lnTo>
                  <a:lnTo>
                    <a:pt x="979" y="97"/>
                  </a:lnTo>
                  <a:lnTo>
                    <a:pt x="975" y="135"/>
                  </a:lnTo>
                  <a:close/>
                  <a:moveTo>
                    <a:pt x="17" y="39"/>
                  </a:moveTo>
                  <a:lnTo>
                    <a:pt x="10" y="38"/>
                  </a:lnTo>
                  <a:lnTo>
                    <a:pt x="4" y="35"/>
                  </a:lnTo>
                  <a:lnTo>
                    <a:pt x="2" y="33"/>
                  </a:lnTo>
                  <a:lnTo>
                    <a:pt x="1" y="29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1" y="12"/>
                  </a:lnTo>
                  <a:lnTo>
                    <a:pt x="3" y="7"/>
                  </a:lnTo>
                  <a:lnTo>
                    <a:pt x="5" y="4"/>
                  </a:lnTo>
                  <a:lnTo>
                    <a:pt x="8" y="2"/>
                  </a:lnTo>
                  <a:lnTo>
                    <a:pt x="14" y="0"/>
                  </a:lnTo>
                  <a:lnTo>
                    <a:pt x="21" y="1"/>
                  </a:lnTo>
                  <a:lnTo>
                    <a:pt x="17" y="39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31" name="Freeform 61">
              <a:extLst>
                <a:ext uri="{FF2B5EF4-FFF2-40B4-BE49-F238E27FC236}">
                  <a16:creationId xmlns:a16="http://schemas.microsoft.com/office/drawing/2014/main" id="{48400556-4302-4BAE-9273-D3AD57C5E7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68" y="3155"/>
              <a:ext cx="110" cy="16"/>
            </a:xfrm>
            <a:custGeom>
              <a:avLst/>
              <a:gdLst>
                <a:gd name="T0" fmla="*/ 108 w 998"/>
                <a:gd name="T1" fmla="*/ 11 h 136"/>
                <a:gd name="T2" fmla="*/ 109 w 998"/>
                <a:gd name="T3" fmla="*/ 11 h 136"/>
                <a:gd name="T4" fmla="*/ 109 w 998"/>
                <a:gd name="T5" fmla="*/ 12 h 136"/>
                <a:gd name="T6" fmla="*/ 110 w 998"/>
                <a:gd name="T7" fmla="*/ 12 h 136"/>
                <a:gd name="T8" fmla="*/ 110 w 998"/>
                <a:gd name="T9" fmla="*/ 13 h 136"/>
                <a:gd name="T10" fmla="*/ 110 w 998"/>
                <a:gd name="T11" fmla="*/ 13 h 136"/>
                <a:gd name="T12" fmla="*/ 110 w 998"/>
                <a:gd name="T13" fmla="*/ 14 h 136"/>
                <a:gd name="T14" fmla="*/ 110 w 998"/>
                <a:gd name="T15" fmla="*/ 15 h 136"/>
                <a:gd name="T16" fmla="*/ 110 w 998"/>
                <a:gd name="T17" fmla="*/ 15 h 136"/>
                <a:gd name="T18" fmla="*/ 109 w 998"/>
                <a:gd name="T19" fmla="*/ 16 h 136"/>
                <a:gd name="T20" fmla="*/ 109 w 998"/>
                <a:gd name="T21" fmla="*/ 16 h 136"/>
                <a:gd name="T22" fmla="*/ 108 w 998"/>
                <a:gd name="T23" fmla="*/ 16 h 136"/>
                <a:gd name="T24" fmla="*/ 107 w 998"/>
                <a:gd name="T25" fmla="*/ 16 h 136"/>
                <a:gd name="T26" fmla="*/ 108 w 998"/>
                <a:gd name="T27" fmla="*/ 11 h 136"/>
                <a:gd name="T28" fmla="*/ 107 w 998"/>
                <a:gd name="T29" fmla="*/ 16 h 136"/>
                <a:gd name="T30" fmla="*/ 2 w 998"/>
                <a:gd name="T31" fmla="*/ 5 h 136"/>
                <a:gd name="T32" fmla="*/ 2 w 998"/>
                <a:gd name="T33" fmla="*/ 0 h 136"/>
                <a:gd name="T34" fmla="*/ 108 w 998"/>
                <a:gd name="T35" fmla="*/ 11 h 136"/>
                <a:gd name="T36" fmla="*/ 107 w 998"/>
                <a:gd name="T37" fmla="*/ 16 h 136"/>
                <a:gd name="T38" fmla="*/ 2 w 998"/>
                <a:gd name="T39" fmla="*/ 5 h 136"/>
                <a:gd name="T40" fmla="*/ 1 w 998"/>
                <a:gd name="T41" fmla="*/ 4 h 136"/>
                <a:gd name="T42" fmla="*/ 1 w 998"/>
                <a:gd name="T43" fmla="*/ 4 h 136"/>
                <a:gd name="T44" fmla="*/ 0 w 998"/>
                <a:gd name="T45" fmla="*/ 4 h 136"/>
                <a:gd name="T46" fmla="*/ 0 w 998"/>
                <a:gd name="T47" fmla="*/ 3 h 136"/>
                <a:gd name="T48" fmla="*/ 0 w 998"/>
                <a:gd name="T49" fmla="*/ 3 h 136"/>
                <a:gd name="T50" fmla="*/ 0 w 998"/>
                <a:gd name="T51" fmla="*/ 2 h 136"/>
                <a:gd name="T52" fmla="*/ 0 w 998"/>
                <a:gd name="T53" fmla="*/ 1 h 136"/>
                <a:gd name="T54" fmla="*/ 0 w 998"/>
                <a:gd name="T55" fmla="*/ 1 h 136"/>
                <a:gd name="T56" fmla="*/ 1 w 998"/>
                <a:gd name="T57" fmla="*/ 0 h 136"/>
                <a:gd name="T58" fmla="*/ 1 w 998"/>
                <a:gd name="T59" fmla="*/ 0 h 136"/>
                <a:gd name="T60" fmla="*/ 2 w 998"/>
                <a:gd name="T61" fmla="*/ 0 h 136"/>
                <a:gd name="T62" fmla="*/ 2 w 998"/>
                <a:gd name="T63" fmla="*/ 0 h 136"/>
                <a:gd name="T64" fmla="*/ 2 w 998"/>
                <a:gd name="T65" fmla="*/ 5 h 1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8" h="136">
                  <a:moveTo>
                    <a:pt x="979" y="96"/>
                  </a:moveTo>
                  <a:lnTo>
                    <a:pt x="987" y="97"/>
                  </a:lnTo>
                  <a:lnTo>
                    <a:pt x="993" y="100"/>
                  </a:lnTo>
                  <a:lnTo>
                    <a:pt x="995" y="103"/>
                  </a:lnTo>
                  <a:lnTo>
                    <a:pt x="997" y="107"/>
                  </a:lnTo>
                  <a:lnTo>
                    <a:pt x="998" y="112"/>
                  </a:lnTo>
                  <a:lnTo>
                    <a:pt x="998" y="118"/>
                  </a:lnTo>
                  <a:lnTo>
                    <a:pt x="997" y="125"/>
                  </a:lnTo>
                  <a:lnTo>
                    <a:pt x="995" y="129"/>
                  </a:lnTo>
                  <a:lnTo>
                    <a:pt x="993" y="132"/>
                  </a:lnTo>
                  <a:lnTo>
                    <a:pt x="990" y="134"/>
                  </a:lnTo>
                  <a:lnTo>
                    <a:pt x="984" y="136"/>
                  </a:lnTo>
                  <a:lnTo>
                    <a:pt x="975" y="135"/>
                  </a:lnTo>
                  <a:lnTo>
                    <a:pt x="979" y="96"/>
                  </a:lnTo>
                  <a:close/>
                  <a:moveTo>
                    <a:pt x="975" y="135"/>
                  </a:moveTo>
                  <a:lnTo>
                    <a:pt x="18" y="39"/>
                  </a:lnTo>
                  <a:lnTo>
                    <a:pt x="21" y="1"/>
                  </a:lnTo>
                  <a:lnTo>
                    <a:pt x="979" y="96"/>
                  </a:lnTo>
                  <a:lnTo>
                    <a:pt x="975" y="135"/>
                  </a:lnTo>
                  <a:close/>
                  <a:moveTo>
                    <a:pt x="18" y="39"/>
                  </a:moveTo>
                  <a:lnTo>
                    <a:pt x="11" y="38"/>
                  </a:lnTo>
                  <a:lnTo>
                    <a:pt x="5" y="35"/>
                  </a:lnTo>
                  <a:lnTo>
                    <a:pt x="2" y="33"/>
                  </a:lnTo>
                  <a:lnTo>
                    <a:pt x="1" y="29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1" y="12"/>
                  </a:lnTo>
                  <a:lnTo>
                    <a:pt x="3" y="7"/>
                  </a:lnTo>
                  <a:lnTo>
                    <a:pt x="5" y="4"/>
                  </a:lnTo>
                  <a:lnTo>
                    <a:pt x="8" y="2"/>
                  </a:lnTo>
                  <a:lnTo>
                    <a:pt x="14" y="0"/>
                  </a:lnTo>
                  <a:lnTo>
                    <a:pt x="21" y="1"/>
                  </a:lnTo>
                  <a:lnTo>
                    <a:pt x="18" y="39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32" name="Freeform 62">
              <a:extLst>
                <a:ext uri="{FF2B5EF4-FFF2-40B4-BE49-F238E27FC236}">
                  <a16:creationId xmlns:a16="http://schemas.microsoft.com/office/drawing/2014/main" id="{21DE51EA-963A-4514-B379-0C9B220698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63" y="3135"/>
              <a:ext cx="111" cy="16"/>
            </a:xfrm>
            <a:custGeom>
              <a:avLst/>
              <a:gdLst>
                <a:gd name="T0" fmla="*/ 109 w 998"/>
                <a:gd name="T1" fmla="*/ 11 h 136"/>
                <a:gd name="T2" fmla="*/ 110 w 998"/>
                <a:gd name="T3" fmla="*/ 11 h 136"/>
                <a:gd name="T4" fmla="*/ 110 w 998"/>
                <a:gd name="T5" fmla="*/ 12 h 136"/>
                <a:gd name="T6" fmla="*/ 111 w 998"/>
                <a:gd name="T7" fmla="*/ 12 h 136"/>
                <a:gd name="T8" fmla="*/ 111 w 998"/>
                <a:gd name="T9" fmla="*/ 12 h 136"/>
                <a:gd name="T10" fmla="*/ 111 w 998"/>
                <a:gd name="T11" fmla="*/ 13 h 136"/>
                <a:gd name="T12" fmla="*/ 111 w 998"/>
                <a:gd name="T13" fmla="*/ 14 h 136"/>
                <a:gd name="T14" fmla="*/ 111 w 998"/>
                <a:gd name="T15" fmla="*/ 15 h 136"/>
                <a:gd name="T16" fmla="*/ 111 w 998"/>
                <a:gd name="T17" fmla="*/ 15 h 136"/>
                <a:gd name="T18" fmla="*/ 110 w 998"/>
                <a:gd name="T19" fmla="*/ 16 h 136"/>
                <a:gd name="T20" fmla="*/ 110 w 998"/>
                <a:gd name="T21" fmla="*/ 16 h 136"/>
                <a:gd name="T22" fmla="*/ 109 w 998"/>
                <a:gd name="T23" fmla="*/ 16 h 136"/>
                <a:gd name="T24" fmla="*/ 109 w 998"/>
                <a:gd name="T25" fmla="*/ 16 h 136"/>
                <a:gd name="T26" fmla="*/ 109 w 998"/>
                <a:gd name="T27" fmla="*/ 11 h 136"/>
                <a:gd name="T28" fmla="*/ 109 w 998"/>
                <a:gd name="T29" fmla="*/ 16 h 136"/>
                <a:gd name="T30" fmla="*/ 2 w 998"/>
                <a:gd name="T31" fmla="*/ 5 h 136"/>
                <a:gd name="T32" fmla="*/ 2 w 998"/>
                <a:gd name="T33" fmla="*/ 0 h 136"/>
                <a:gd name="T34" fmla="*/ 109 w 998"/>
                <a:gd name="T35" fmla="*/ 11 h 136"/>
                <a:gd name="T36" fmla="*/ 109 w 998"/>
                <a:gd name="T37" fmla="*/ 16 h 136"/>
                <a:gd name="T38" fmla="*/ 2 w 998"/>
                <a:gd name="T39" fmla="*/ 5 h 136"/>
                <a:gd name="T40" fmla="*/ 1 w 998"/>
                <a:gd name="T41" fmla="*/ 4 h 136"/>
                <a:gd name="T42" fmla="*/ 0 w 998"/>
                <a:gd name="T43" fmla="*/ 4 h 136"/>
                <a:gd name="T44" fmla="*/ 0 w 998"/>
                <a:gd name="T45" fmla="*/ 4 h 136"/>
                <a:gd name="T46" fmla="*/ 0 w 998"/>
                <a:gd name="T47" fmla="*/ 4 h 136"/>
                <a:gd name="T48" fmla="*/ 0 w 998"/>
                <a:gd name="T49" fmla="*/ 3 h 136"/>
                <a:gd name="T50" fmla="*/ 0 w 998"/>
                <a:gd name="T51" fmla="*/ 2 h 136"/>
                <a:gd name="T52" fmla="*/ 0 w 998"/>
                <a:gd name="T53" fmla="*/ 1 h 136"/>
                <a:gd name="T54" fmla="*/ 0 w 998"/>
                <a:gd name="T55" fmla="*/ 1 h 136"/>
                <a:gd name="T56" fmla="*/ 1 w 998"/>
                <a:gd name="T57" fmla="*/ 0 h 136"/>
                <a:gd name="T58" fmla="*/ 1 w 998"/>
                <a:gd name="T59" fmla="*/ 0 h 136"/>
                <a:gd name="T60" fmla="*/ 2 w 998"/>
                <a:gd name="T61" fmla="*/ 0 h 136"/>
                <a:gd name="T62" fmla="*/ 2 w 998"/>
                <a:gd name="T63" fmla="*/ 0 h 136"/>
                <a:gd name="T64" fmla="*/ 2 w 998"/>
                <a:gd name="T65" fmla="*/ 5 h 1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8" h="136">
                  <a:moveTo>
                    <a:pt x="980" y="96"/>
                  </a:moveTo>
                  <a:lnTo>
                    <a:pt x="987" y="97"/>
                  </a:lnTo>
                  <a:lnTo>
                    <a:pt x="993" y="100"/>
                  </a:lnTo>
                  <a:lnTo>
                    <a:pt x="995" y="103"/>
                  </a:lnTo>
                  <a:lnTo>
                    <a:pt x="997" y="106"/>
                  </a:lnTo>
                  <a:lnTo>
                    <a:pt x="998" y="111"/>
                  </a:lnTo>
                  <a:lnTo>
                    <a:pt x="997" y="118"/>
                  </a:lnTo>
                  <a:lnTo>
                    <a:pt x="996" y="124"/>
                  </a:lnTo>
                  <a:lnTo>
                    <a:pt x="995" y="130"/>
                  </a:lnTo>
                  <a:lnTo>
                    <a:pt x="992" y="133"/>
                  </a:lnTo>
                  <a:lnTo>
                    <a:pt x="990" y="135"/>
                  </a:lnTo>
                  <a:lnTo>
                    <a:pt x="983" y="136"/>
                  </a:lnTo>
                  <a:lnTo>
                    <a:pt x="976" y="136"/>
                  </a:lnTo>
                  <a:lnTo>
                    <a:pt x="980" y="96"/>
                  </a:lnTo>
                  <a:close/>
                  <a:moveTo>
                    <a:pt x="976" y="136"/>
                  </a:moveTo>
                  <a:lnTo>
                    <a:pt x="17" y="39"/>
                  </a:lnTo>
                  <a:lnTo>
                    <a:pt x="22" y="0"/>
                  </a:lnTo>
                  <a:lnTo>
                    <a:pt x="980" y="96"/>
                  </a:lnTo>
                  <a:lnTo>
                    <a:pt x="976" y="136"/>
                  </a:lnTo>
                  <a:close/>
                  <a:moveTo>
                    <a:pt x="17" y="39"/>
                  </a:moveTo>
                  <a:lnTo>
                    <a:pt x="10" y="38"/>
                  </a:lnTo>
                  <a:lnTo>
                    <a:pt x="4" y="36"/>
                  </a:lnTo>
                  <a:lnTo>
                    <a:pt x="2" y="33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0" y="17"/>
                  </a:lnTo>
                  <a:lnTo>
                    <a:pt x="1" y="11"/>
                  </a:lnTo>
                  <a:lnTo>
                    <a:pt x="3" y="6"/>
                  </a:lnTo>
                  <a:lnTo>
                    <a:pt x="5" y="3"/>
                  </a:lnTo>
                  <a:lnTo>
                    <a:pt x="8" y="1"/>
                  </a:lnTo>
                  <a:lnTo>
                    <a:pt x="14" y="0"/>
                  </a:lnTo>
                  <a:lnTo>
                    <a:pt x="22" y="0"/>
                  </a:lnTo>
                  <a:lnTo>
                    <a:pt x="17" y="39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33" name="Freeform 63">
              <a:extLst>
                <a:ext uri="{FF2B5EF4-FFF2-40B4-BE49-F238E27FC236}">
                  <a16:creationId xmlns:a16="http://schemas.microsoft.com/office/drawing/2014/main" id="{9AE402FE-9E11-49F9-8B1D-DF6A8B5D19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66" y="2934"/>
              <a:ext cx="117" cy="20"/>
            </a:xfrm>
            <a:custGeom>
              <a:avLst/>
              <a:gdLst>
                <a:gd name="T0" fmla="*/ 2 w 1057"/>
                <a:gd name="T1" fmla="*/ 5 h 174"/>
                <a:gd name="T2" fmla="*/ 1 w 1057"/>
                <a:gd name="T3" fmla="*/ 4 h 174"/>
                <a:gd name="T4" fmla="*/ 0 w 1057"/>
                <a:gd name="T5" fmla="*/ 4 h 174"/>
                <a:gd name="T6" fmla="*/ 0 w 1057"/>
                <a:gd name="T7" fmla="*/ 4 h 174"/>
                <a:gd name="T8" fmla="*/ 0 w 1057"/>
                <a:gd name="T9" fmla="*/ 3 h 174"/>
                <a:gd name="T10" fmla="*/ 0 w 1057"/>
                <a:gd name="T11" fmla="*/ 3 h 174"/>
                <a:gd name="T12" fmla="*/ 0 w 1057"/>
                <a:gd name="T13" fmla="*/ 2 h 174"/>
                <a:gd name="T14" fmla="*/ 0 w 1057"/>
                <a:gd name="T15" fmla="*/ 1 h 174"/>
                <a:gd name="T16" fmla="*/ 0 w 1057"/>
                <a:gd name="T17" fmla="*/ 1 h 174"/>
                <a:gd name="T18" fmla="*/ 1 w 1057"/>
                <a:gd name="T19" fmla="*/ 0 h 174"/>
                <a:gd name="T20" fmla="*/ 1 w 1057"/>
                <a:gd name="T21" fmla="*/ 0 h 174"/>
                <a:gd name="T22" fmla="*/ 2 w 1057"/>
                <a:gd name="T23" fmla="*/ 0 h 174"/>
                <a:gd name="T24" fmla="*/ 2 w 1057"/>
                <a:gd name="T25" fmla="*/ 0 h 174"/>
                <a:gd name="T26" fmla="*/ 2 w 1057"/>
                <a:gd name="T27" fmla="*/ 5 h 174"/>
                <a:gd name="T28" fmla="*/ 2 w 1057"/>
                <a:gd name="T29" fmla="*/ 0 h 174"/>
                <a:gd name="T30" fmla="*/ 115 w 1057"/>
                <a:gd name="T31" fmla="*/ 15 h 174"/>
                <a:gd name="T32" fmla="*/ 114 w 1057"/>
                <a:gd name="T33" fmla="*/ 20 h 174"/>
                <a:gd name="T34" fmla="*/ 2 w 1057"/>
                <a:gd name="T35" fmla="*/ 5 h 174"/>
                <a:gd name="T36" fmla="*/ 2 w 1057"/>
                <a:gd name="T37" fmla="*/ 0 h 174"/>
                <a:gd name="T38" fmla="*/ 115 w 1057"/>
                <a:gd name="T39" fmla="*/ 15 h 174"/>
                <a:gd name="T40" fmla="*/ 116 w 1057"/>
                <a:gd name="T41" fmla="*/ 16 h 174"/>
                <a:gd name="T42" fmla="*/ 117 w 1057"/>
                <a:gd name="T43" fmla="*/ 16 h 174"/>
                <a:gd name="T44" fmla="*/ 117 w 1057"/>
                <a:gd name="T45" fmla="*/ 16 h 174"/>
                <a:gd name="T46" fmla="*/ 117 w 1057"/>
                <a:gd name="T47" fmla="*/ 17 h 174"/>
                <a:gd name="T48" fmla="*/ 117 w 1057"/>
                <a:gd name="T49" fmla="*/ 17 h 174"/>
                <a:gd name="T50" fmla="*/ 117 w 1057"/>
                <a:gd name="T51" fmla="*/ 18 h 174"/>
                <a:gd name="T52" fmla="*/ 117 w 1057"/>
                <a:gd name="T53" fmla="*/ 19 h 174"/>
                <a:gd name="T54" fmla="*/ 117 w 1057"/>
                <a:gd name="T55" fmla="*/ 19 h 174"/>
                <a:gd name="T56" fmla="*/ 116 w 1057"/>
                <a:gd name="T57" fmla="*/ 20 h 174"/>
                <a:gd name="T58" fmla="*/ 116 w 1057"/>
                <a:gd name="T59" fmla="*/ 20 h 174"/>
                <a:gd name="T60" fmla="*/ 115 w 1057"/>
                <a:gd name="T61" fmla="*/ 20 h 174"/>
                <a:gd name="T62" fmla="*/ 114 w 1057"/>
                <a:gd name="T63" fmla="*/ 20 h 174"/>
                <a:gd name="T64" fmla="*/ 115 w 1057"/>
                <a:gd name="T65" fmla="*/ 15 h 17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57" h="174">
                  <a:moveTo>
                    <a:pt x="17" y="40"/>
                  </a:moveTo>
                  <a:lnTo>
                    <a:pt x="10" y="38"/>
                  </a:lnTo>
                  <a:lnTo>
                    <a:pt x="4" y="35"/>
                  </a:lnTo>
                  <a:lnTo>
                    <a:pt x="2" y="33"/>
                  </a:lnTo>
                  <a:lnTo>
                    <a:pt x="1" y="29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2" y="12"/>
                  </a:lnTo>
                  <a:lnTo>
                    <a:pt x="3" y="6"/>
                  </a:lnTo>
                  <a:lnTo>
                    <a:pt x="6" y="3"/>
                  </a:lnTo>
                  <a:lnTo>
                    <a:pt x="8" y="1"/>
                  </a:lnTo>
                  <a:lnTo>
                    <a:pt x="15" y="0"/>
                  </a:lnTo>
                  <a:lnTo>
                    <a:pt x="22" y="0"/>
                  </a:lnTo>
                  <a:lnTo>
                    <a:pt x="17" y="40"/>
                  </a:lnTo>
                  <a:close/>
                  <a:moveTo>
                    <a:pt x="22" y="0"/>
                  </a:moveTo>
                  <a:lnTo>
                    <a:pt x="1039" y="134"/>
                  </a:lnTo>
                  <a:lnTo>
                    <a:pt x="1034" y="173"/>
                  </a:lnTo>
                  <a:lnTo>
                    <a:pt x="17" y="40"/>
                  </a:lnTo>
                  <a:lnTo>
                    <a:pt x="22" y="0"/>
                  </a:lnTo>
                  <a:close/>
                  <a:moveTo>
                    <a:pt x="1039" y="134"/>
                  </a:moveTo>
                  <a:lnTo>
                    <a:pt x="1046" y="135"/>
                  </a:lnTo>
                  <a:lnTo>
                    <a:pt x="1053" y="138"/>
                  </a:lnTo>
                  <a:lnTo>
                    <a:pt x="1055" y="141"/>
                  </a:lnTo>
                  <a:lnTo>
                    <a:pt x="1056" y="144"/>
                  </a:lnTo>
                  <a:lnTo>
                    <a:pt x="1057" y="149"/>
                  </a:lnTo>
                  <a:lnTo>
                    <a:pt x="1057" y="156"/>
                  </a:lnTo>
                  <a:lnTo>
                    <a:pt x="1055" y="163"/>
                  </a:lnTo>
                  <a:lnTo>
                    <a:pt x="1054" y="167"/>
                  </a:lnTo>
                  <a:lnTo>
                    <a:pt x="1051" y="171"/>
                  </a:lnTo>
                  <a:lnTo>
                    <a:pt x="1049" y="173"/>
                  </a:lnTo>
                  <a:lnTo>
                    <a:pt x="1041" y="174"/>
                  </a:lnTo>
                  <a:lnTo>
                    <a:pt x="1034" y="173"/>
                  </a:lnTo>
                  <a:lnTo>
                    <a:pt x="1039" y="134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34" name="Freeform 64">
              <a:extLst>
                <a:ext uri="{FF2B5EF4-FFF2-40B4-BE49-F238E27FC236}">
                  <a16:creationId xmlns:a16="http://schemas.microsoft.com/office/drawing/2014/main" id="{55653C73-05A2-460D-8598-F801A987F5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9" y="3066"/>
              <a:ext cx="111" cy="15"/>
            </a:xfrm>
            <a:custGeom>
              <a:avLst/>
              <a:gdLst>
                <a:gd name="T0" fmla="*/ 109 w 998"/>
                <a:gd name="T1" fmla="*/ 11 h 136"/>
                <a:gd name="T2" fmla="*/ 110 w 998"/>
                <a:gd name="T3" fmla="*/ 11 h 136"/>
                <a:gd name="T4" fmla="*/ 111 w 998"/>
                <a:gd name="T5" fmla="*/ 11 h 136"/>
                <a:gd name="T6" fmla="*/ 111 w 998"/>
                <a:gd name="T7" fmla="*/ 11 h 136"/>
                <a:gd name="T8" fmla="*/ 111 w 998"/>
                <a:gd name="T9" fmla="*/ 12 h 136"/>
                <a:gd name="T10" fmla="*/ 111 w 998"/>
                <a:gd name="T11" fmla="*/ 12 h 136"/>
                <a:gd name="T12" fmla="*/ 111 w 998"/>
                <a:gd name="T13" fmla="*/ 13 h 136"/>
                <a:gd name="T14" fmla="*/ 111 w 998"/>
                <a:gd name="T15" fmla="*/ 14 h 136"/>
                <a:gd name="T16" fmla="*/ 111 w 998"/>
                <a:gd name="T17" fmla="*/ 14 h 136"/>
                <a:gd name="T18" fmla="*/ 110 w 998"/>
                <a:gd name="T19" fmla="*/ 15 h 136"/>
                <a:gd name="T20" fmla="*/ 110 w 998"/>
                <a:gd name="T21" fmla="*/ 15 h 136"/>
                <a:gd name="T22" fmla="*/ 109 w 998"/>
                <a:gd name="T23" fmla="*/ 15 h 136"/>
                <a:gd name="T24" fmla="*/ 109 w 998"/>
                <a:gd name="T25" fmla="*/ 15 h 136"/>
                <a:gd name="T26" fmla="*/ 109 w 998"/>
                <a:gd name="T27" fmla="*/ 11 h 136"/>
                <a:gd name="T28" fmla="*/ 109 w 998"/>
                <a:gd name="T29" fmla="*/ 15 h 136"/>
                <a:gd name="T30" fmla="*/ 2 w 998"/>
                <a:gd name="T31" fmla="*/ 4 h 136"/>
                <a:gd name="T32" fmla="*/ 2 w 998"/>
                <a:gd name="T33" fmla="*/ 0 h 136"/>
                <a:gd name="T34" fmla="*/ 109 w 998"/>
                <a:gd name="T35" fmla="*/ 11 h 136"/>
                <a:gd name="T36" fmla="*/ 109 w 998"/>
                <a:gd name="T37" fmla="*/ 15 h 136"/>
                <a:gd name="T38" fmla="*/ 2 w 998"/>
                <a:gd name="T39" fmla="*/ 4 h 136"/>
                <a:gd name="T40" fmla="*/ 1 w 998"/>
                <a:gd name="T41" fmla="*/ 4 h 136"/>
                <a:gd name="T42" fmla="*/ 1 w 998"/>
                <a:gd name="T43" fmla="*/ 4 h 136"/>
                <a:gd name="T44" fmla="*/ 0 w 998"/>
                <a:gd name="T45" fmla="*/ 4 h 136"/>
                <a:gd name="T46" fmla="*/ 0 w 998"/>
                <a:gd name="T47" fmla="*/ 3 h 136"/>
                <a:gd name="T48" fmla="*/ 0 w 998"/>
                <a:gd name="T49" fmla="*/ 3 h 136"/>
                <a:gd name="T50" fmla="*/ 0 w 998"/>
                <a:gd name="T51" fmla="*/ 2 h 136"/>
                <a:gd name="T52" fmla="*/ 0 w 998"/>
                <a:gd name="T53" fmla="*/ 1 h 136"/>
                <a:gd name="T54" fmla="*/ 0 w 998"/>
                <a:gd name="T55" fmla="*/ 1 h 136"/>
                <a:gd name="T56" fmla="*/ 1 w 998"/>
                <a:gd name="T57" fmla="*/ 0 h 136"/>
                <a:gd name="T58" fmla="*/ 1 w 998"/>
                <a:gd name="T59" fmla="*/ 0 h 136"/>
                <a:gd name="T60" fmla="*/ 2 w 998"/>
                <a:gd name="T61" fmla="*/ 0 h 136"/>
                <a:gd name="T62" fmla="*/ 2 w 998"/>
                <a:gd name="T63" fmla="*/ 0 h 136"/>
                <a:gd name="T64" fmla="*/ 2 w 998"/>
                <a:gd name="T65" fmla="*/ 4 h 1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8" h="136">
                  <a:moveTo>
                    <a:pt x="981" y="97"/>
                  </a:moveTo>
                  <a:lnTo>
                    <a:pt x="988" y="98"/>
                  </a:lnTo>
                  <a:lnTo>
                    <a:pt x="994" y="101"/>
                  </a:lnTo>
                  <a:lnTo>
                    <a:pt x="996" y="103"/>
                  </a:lnTo>
                  <a:lnTo>
                    <a:pt x="998" y="107"/>
                  </a:lnTo>
                  <a:lnTo>
                    <a:pt x="998" y="112"/>
                  </a:lnTo>
                  <a:lnTo>
                    <a:pt x="998" y="118"/>
                  </a:lnTo>
                  <a:lnTo>
                    <a:pt x="997" y="125"/>
                  </a:lnTo>
                  <a:lnTo>
                    <a:pt x="995" y="129"/>
                  </a:lnTo>
                  <a:lnTo>
                    <a:pt x="993" y="132"/>
                  </a:lnTo>
                  <a:lnTo>
                    <a:pt x="990" y="135"/>
                  </a:lnTo>
                  <a:lnTo>
                    <a:pt x="984" y="136"/>
                  </a:lnTo>
                  <a:lnTo>
                    <a:pt x="977" y="136"/>
                  </a:lnTo>
                  <a:lnTo>
                    <a:pt x="981" y="97"/>
                  </a:lnTo>
                  <a:close/>
                  <a:moveTo>
                    <a:pt x="977" y="136"/>
                  </a:moveTo>
                  <a:lnTo>
                    <a:pt x="18" y="39"/>
                  </a:lnTo>
                  <a:lnTo>
                    <a:pt x="22" y="1"/>
                  </a:lnTo>
                  <a:lnTo>
                    <a:pt x="981" y="97"/>
                  </a:lnTo>
                  <a:lnTo>
                    <a:pt x="977" y="136"/>
                  </a:lnTo>
                  <a:close/>
                  <a:moveTo>
                    <a:pt x="18" y="39"/>
                  </a:moveTo>
                  <a:lnTo>
                    <a:pt x="11" y="38"/>
                  </a:lnTo>
                  <a:lnTo>
                    <a:pt x="5" y="35"/>
                  </a:lnTo>
                  <a:lnTo>
                    <a:pt x="3" y="33"/>
                  </a:lnTo>
                  <a:lnTo>
                    <a:pt x="1" y="29"/>
                  </a:lnTo>
                  <a:lnTo>
                    <a:pt x="0" y="24"/>
                  </a:lnTo>
                  <a:lnTo>
                    <a:pt x="1" y="18"/>
                  </a:lnTo>
                  <a:lnTo>
                    <a:pt x="2" y="12"/>
                  </a:lnTo>
                  <a:lnTo>
                    <a:pt x="3" y="7"/>
                  </a:lnTo>
                  <a:lnTo>
                    <a:pt x="6" y="4"/>
                  </a:lnTo>
                  <a:lnTo>
                    <a:pt x="8" y="2"/>
                  </a:lnTo>
                  <a:lnTo>
                    <a:pt x="15" y="0"/>
                  </a:lnTo>
                  <a:lnTo>
                    <a:pt x="22" y="1"/>
                  </a:lnTo>
                  <a:lnTo>
                    <a:pt x="18" y="39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35" name="Freeform 65">
              <a:extLst>
                <a:ext uri="{FF2B5EF4-FFF2-40B4-BE49-F238E27FC236}">
                  <a16:creationId xmlns:a16="http://schemas.microsoft.com/office/drawing/2014/main" id="{10DA22CF-38D9-4965-8207-AF7B960E56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9" y="3071"/>
              <a:ext cx="111" cy="15"/>
            </a:xfrm>
            <a:custGeom>
              <a:avLst/>
              <a:gdLst>
                <a:gd name="T0" fmla="*/ 109 w 998"/>
                <a:gd name="T1" fmla="*/ 11 h 136"/>
                <a:gd name="T2" fmla="*/ 110 w 998"/>
                <a:gd name="T3" fmla="*/ 11 h 136"/>
                <a:gd name="T4" fmla="*/ 110 w 998"/>
                <a:gd name="T5" fmla="*/ 11 h 136"/>
                <a:gd name="T6" fmla="*/ 111 w 998"/>
                <a:gd name="T7" fmla="*/ 11 h 136"/>
                <a:gd name="T8" fmla="*/ 111 w 998"/>
                <a:gd name="T9" fmla="*/ 12 h 136"/>
                <a:gd name="T10" fmla="*/ 111 w 998"/>
                <a:gd name="T11" fmla="*/ 12 h 136"/>
                <a:gd name="T12" fmla="*/ 111 w 998"/>
                <a:gd name="T13" fmla="*/ 13 h 136"/>
                <a:gd name="T14" fmla="*/ 111 w 998"/>
                <a:gd name="T15" fmla="*/ 14 h 136"/>
                <a:gd name="T16" fmla="*/ 111 w 998"/>
                <a:gd name="T17" fmla="*/ 14 h 136"/>
                <a:gd name="T18" fmla="*/ 110 w 998"/>
                <a:gd name="T19" fmla="*/ 15 h 136"/>
                <a:gd name="T20" fmla="*/ 110 w 998"/>
                <a:gd name="T21" fmla="*/ 15 h 136"/>
                <a:gd name="T22" fmla="*/ 109 w 998"/>
                <a:gd name="T23" fmla="*/ 15 h 136"/>
                <a:gd name="T24" fmla="*/ 109 w 998"/>
                <a:gd name="T25" fmla="*/ 15 h 136"/>
                <a:gd name="T26" fmla="*/ 109 w 998"/>
                <a:gd name="T27" fmla="*/ 11 h 136"/>
                <a:gd name="T28" fmla="*/ 109 w 998"/>
                <a:gd name="T29" fmla="*/ 15 h 136"/>
                <a:gd name="T30" fmla="*/ 2 w 998"/>
                <a:gd name="T31" fmla="*/ 4 h 136"/>
                <a:gd name="T32" fmla="*/ 2 w 998"/>
                <a:gd name="T33" fmla="*/ 0 h 136"/>
                <a:gd name="T34" fmla="*/ 109 w 998"/>
                <a:gd name="T35" fmla="*/ 11 h 136"/>
                <a:gd name="T36" fmla="*/ 109 w 998"/>
                <a:gd name="T37" fmla="*/ 15 h 136"/>
                <a:gd name="T38" fmla="*/ 2 w 998"/>
                <a:gd name="T39" fmla="*/ 4 h 136"/>
                <a:gd name="T40" fmla="*/ 1 w 998"/>
                <a:gd name="T41" fmla="*/ 4 h 136"/>
                <a:gd name="T42" fmla="*/ 1 w 998"/>
                <a:gd name="T43" fmla="*/ 4 h 136"/>
                <a:gd name="T44" fmla="*/ 0 w 998"/>
                <a:gd name="T45" fmla="*/ 4 h 136"/>
                <a:gd name="T46" fmla="*/ 0 w 998"/>
                <a:gd name="T47" fmla="*/ 3 h 136"/>
                <a:gd name="T48" fmla="*/ 0 w 998"/>
                <a:gd name="T49" fmla="*/ 3 h 136"/>
                <a:gd name="T50" fmla="*/ 0 w 998"/>
                <a:gd name="T51" fmla="*/ 2 h 136"/>
                <a:gd name="T52" fmla="*/ 0 w 998"/>
                <a:gd name="T53" fmla="*/ 1 h 136"/>
                <a:gd name="T54" fmla="*/ 0 w 998"/>
                <a:gd name="T55" fmla="*/ 1 h 136"/>
                <a:gd name="T56" fmla="*/ 1 w 998"/>
                <a:gd name="T57" fmla="*/ 0 h 136"/>
                <a:gd name="T58" fmla="*/ 1 w 998"/>
                <a:gd name="T59" fmla="*/ 0 h 136"/>
                <a:gd name="T60" fmla="*/ 2 w 998"/>
                <a:gd name="T61" fmla="*/ 0 h 136"/>
                <a:gd name="T62" fmla="*/ 2 w 998"/>
                <a:gd name="T63" fmla="*/ 0 h 136"/>
                <a:gd name="T64" fmla="*/ 2 w 998"/>
                <a:gd name="T65" fmla="*/ 4 h 1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8" h="136">
                  <a:moveTo>
                    <a:pt x="979" y="96"/>
                  </a:moveTo>
                  <a:lnTo>
                    <a:pt x="987" y="97"/>
                  </a:lnTo>
                  <a:lnTo>
                    <a:pt x="993" y="100"/>
                  </a:lnTo>
                  <a:lnTo>
                    <a:pt x="996" y="104"/>
                  </a:lnTo>
                  <a:lnTo>
                    <a:pt x="997" y="107"/>
                  </a:lnTo>
                  <a:lnTo>
                    <a:pt x="998" y="112"/>
                  </a:lnTo>
                  <a:lnTo>
                    <a:pt x="998" y="118"/>
                  </a:lnTo>
                  <a:lnTo>
                    <a:pt x="997" y="125"/>
                  </a:lnTo>
                  <a:lnTo>
                    <a:pt x="995" y="129"/>
                  </a:lnTo>
                  <a:lnTo>
                    <a:pt x="993" y="133"/>
                  </a:lnTo>
                  <a:lnTo>
                    <a:pt x="990" y="135"/>
                  </a:lnTo>
                  <a:lnTo>
                    <a:pt x="983" y="136"/>
                  </a:lnTo>
                  <a:lnTo>
                    <a:pt x="976" y="136"/>
                  </a:lnTo>
                  <a:lnTo>
                    <a:pt x="979" y="96"/>
                  </a:lnTo>
                  <a:close/>
                  <a:moveTo>
                    <a:pt x="976" y="136"/>
                  </a:moveTo>
                  <a:lnTo>
                    <a:pt x="18" y="39"/>
                  </a:lnTo>
                  <a:lnTo>
                    <a:pt x="22" y="0"/>
                  </a:lnTo>
                  <a:lnTo>
                    <a:pt x="979" y="96"/>
                  </a:lnTo>
                  <a:lnTo>
                    <a:pt x="976" y="136"/>
                  </a:lnTo>
                  <a:close/>
                  <a:moveTo>
                    <a:pt x="18" y="39"/>
                  </a:moveTo>
                  <a:lnTo>
                    <a:pt x="11" y="38"/>
                  </a:lnTo>
                  <a:lnTo>
                    <a:pt x="5" y="36"/>
                  </a:lnTo>
                  <a:lnTo>
                    <a:pt x="2" y="33"/>
                  </a:lnTo>
                  <a:lnTo>
                    <a:pt x="1" y="29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1" y="12"/>
                  </a:lnTo>
                  <a:lnTo>
                    <a:pt x="3" y="7"/>
                  </a:lnTo>
                  <a:lnTo>
                    <a:pt x="5" y="4"/>
                  </a:lnTo>
                  <a:lnTo>
                    <a:pt x="8" y="2"/>
                  </a:lnTo>
                  <a:lnTo>
                    <a:pt x="14" y="0"/>
                  </a:lnTo>
                  <a:lnTo>
                    <a:pt x="22" y="0"/>
                  </a:lnTo>
                  <a:lnTo>
                    <a:pt x="18" y="39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36" name="Freeform 66">
              <a:extLst>
                <a:ext uri="{FF2B5EF4-FFF2-40B4-BE49-F238E27FC236}">
                  <a16:creationId xmlns:a16="http://schemas.microsoft.com/office/drawing/2014/main" id="{A28EED11-79DE-4B30-A18D-588248ED52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4" y="3054"/>
              <a:ext cx="111" cy="15"/>
            </a:xfrm>
            <a:custGeom>
              <a:avLst/>
              <a:gdLst>
                <a:gd name="T0" fmla="*/ 109 w 998"/>
                <a:gd name="T1" fmla="*/ 11 h 137"/>
                <a:gd name="T2" fmla="*/ 110 w 998"/>
                <a:gd name="T3" fmla="*/ 11 h 137"/>
                <a:gd name="T4" fmla="*/ 110 w 998"/>
                <a:gd name="T5" fmla="*/ 11 h 137"/>
                <a:gd name="T6" fmla="*/ 111 w 998"/>
                <a:gd name="T7" fmla="*/ 11 h 137"/>
                <a:gd name="T8" fmla="*/ 111 w 998"/>
                <a:gd name="T9" fmla="*/ 12 h 137"/>
                <a:gd name="T10" fmla="*/ 111 w 998"/>
                <a:gd name="T11" fmla="*/ 12 h 137"/>
                <a:gd name="T12" fmla="*/ 111 w 998"/>
                <a:gd name="T13" fmla="*/ 13 h 137"/>
                <a:gd name="T14" fmla="*/ 111 w 998"/>
                <a:gd name="T15" fmla="*/ 14 h 137"/>
                <a:gd name="T16" fmla="*/ 111 w 998"/>
                <a:gd name="T17" fmla="*/ 14 h 137"/>
                <a:gd name="T18" fmla="*/ 110 w 998"/>
                <a:gd name="T19" fmla="*/ 15 h 137"/>
                <a:gd name="T20" fmla="*/ 110 w 998"/>
                <a:gd name="T21" fmla="*/ 15 h 137"/>
                <a:gd name="T22" fmla="*/ 109 w 998"/>
                <a:gd name="T23" fmla="*/ 15 h 137"/>
                <a:gd name="T24" fmla="*/ 109 w 998"/>
                <a:gd name="T25" fmla="*/ 15 h 137"/>
                <a:gd name="T26" fmla="*/ 109 w 998"/>
                <a:gd name="T27" fmla="*/ 11 h 137"/>
                <a:gd name="T28" fmla="*/ 109 w 998"/>
                <a:gd name="T29" fmla="*/ 15 h 137"/>
                <a:gd name="T30" fmla="*/ 2 w 998"/>
                <a:gd name="T31" fmla="*/ 4 h 137"/>
                <a:gd name="T32" fmla="*/ 2 w 998"/>
                <a:gd name="T33" fmla="*/ 0 h 137"/>
                <a:gd name="T34" fmla="*/ 109 w 998"/>
                <a:gd name="T35" fmla="*/ 11 h 137"/>
                <a:gd name="T36" fmla="*/ 109 w 998"/>
                <a:gd name="T37" fmla="*/ 15 h 137"/>
                <a:gd name="T38" fmla="*/ 2 w 998"/>
                <a:gd name="T39" fmla="*/ 4 h 137"/>
                <a:gd name="T40" fmla="*/ 1 w 998"/>
                <a:gd name="T41" fmla="*/ 4 h 137"/>
                <a:gd name="T42" fmla="*/ 1 w 998"/>
                <a:gd name="T43" fmla="*/ 4 h 137"/>
                <a:gd name="T44" fmla="*/ 0 w 998"/>
                <a:gd name="T45" fmla="*/ 4 h 137"/>
                <a:gd name="T46" fmla="*/ 0 w 998"/>
                <a:gd name="T47" fmla="*/ 3 h 137"/>
                <a:gd name="T48" fmla="*/ 0 w 998"/>
                <a:gd name="T49" fmla="*/ 3 h 137"/>
                <a:gd name="T50" fmla="*/ 0 w 998"/>
                <a:gd name="T51" fmla="*/ 2 h 137"/>
                <a:gd name="T52" fmla="*/ 0 w 998"/>
                <a:gd name="T53" fmla="*/ 1 h 137"/>
                <a:gd name="T54" fmla="*/ 0 w 998"/>
                <a:gd name="T55" fmla="*/ 1 h 137"/>
                <a:gd name="T56" fmla="*/ 1 w 998"/>
                <a:gd name="T57" fmla="*/ 1 h 137"/>
                <a:gd name="T58" fmla="*/ 1 w 998"/>
                <a:gd name="T59" fmla="*/ 0 h 137"/>
                <a:gd name="T60" fmla="*/ 2 w 998"/>
                <a:gd name="T61" fmla="*/ 0 h 137"/>
                <a:gd name="T62" fmla="*/ 2 w 998"/>
                <a:gd name="T63" fmla="*/ 0 h 137"/>
                <a:gd name="T64" fmla="*/ 2 w 998"/>
                <a:gd name="T65" fmla="*/ 4 h 1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8" h="137">
                  <a:moveTo>
                    <a:pt x="980" y="97"/>
                  </a:moveTo>
                  <a:lnTo>
                    <a:pt x="987" y="98"/>
                  </a:lnTo>
                  <a:lnTo>
                    <a:pt x="993" y="101"/>
                  </a:lnTo>
                  <a:lnTo>
                    <a:pt x="995" y="105"/>
                  </a:lnTo>
                  <a:lnTo>
                    <a:pt x="996" y="108"/>
                  </a:lnTo>
                  <a:lnTo>
                    <a:pt x="998" y="113"/>
                  </a:lnTo>
                  <a:lnTo>
                    <a:pt x="998" y="119"/>
                  </a:lnTo>
                  <a:lnTo>
                    <a:pt x="996" y="126"/>
                  </a:lnTo>
                  <a:lnTo>
                    <a:pt x="994" y="130"/>
                  </a:lnTo>
                  <a:lnTo>
                    <a:pt x="992" y="134"/>
                  </a:lnTo>
                  <a:lnTo>
                    <a:pt x="989" y="136"/>
                  </a:lnTo>
                  <a:lnTo>
                    <a:pt x="983" y="137"/>
                  </a:lnTo>
                  <a:lnTo>
                    <a:pt x="976" y="137"/>
                  </a:lnTo>
                  <a:lnTo>
                    <a:pt x="980" y="97"/>
                  </a:lnTo>
                  <a:close/>
                  <a:moveTo>
                    <a:pt x="976" y="137"/>
                  </a:moveTo>
                  <a:lnTo>
                    <a:pt x="18" y="40"/>
                  </a:lnTo>
                  <a:lnTo>
                    <a:pt x="22" y="1"/>
                  </a:lnTo>
                  <a:lnTo>
                    <a:pt x="980" y="97"/>
                  </a:lnTo>
                  <a:lnTo>
                    <a:pt x="976" y="137"/>
                  </a:lnTo>
                  <a:close/>
                  <a:moveTo>
                    <a:pt x="18" y="40"/>
                  </a:moveTo>
                  <a:lnTo>
                    <a:pt x="11" y="39"/>
                  </a:lnTo>
                  <a:lnTo>
                    <a:pt x="5" y="37"/>
                  </a:lnTo>
                  <a:lnTo>
                    <a:pt x="3" y="34"/>
                  </a:lnTo>
                  <a:lnTo>
                    <a:pt x="1" y="30"/>
                  </a:lnTo>
                  <a:lnTo>
                    <a:pt x="0" y="26"/>
                  </a:lnTo>
                  <a:lnTo>
                    <a:pt x="1" y="19"/>
                  </a:lnTo>
                  <a:lnTo>
                    <a:pt x="2" y="13"/>
                  </a:lnTo>
                  <a:lnTo>
                    <a:pt x="3" y="8"/>
                  </a:lnTo>
                  <a:lnTo>
                    <a:pt x="6" y="5"/>
                  </a:lnTo>
                  <a:lnTo>
                    <a:pt x="8" y="2"/>
                  </a:lnTo>
                  <a:lnTo>
                    <a:pt x="15" y="0"/>
                  </a:lnTo>
                  <a:lnTo>
                    <a:pt x="22" y="1"/>
                  </a:lnTo>
                  <a:lnTo>
                    <a:pt x="18" y="40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37" name="Freeform 67">
              <a:extLst>
                <a:ext uri="{FF2B5EF4-FFF2-40B4-BE49-F238E27FC236}">
                  <a16:creationId xmlns:a16="http://schemas.microsoft.com/office/drawing/2014/main" id="{817A7BC1-E0B5-400A-A27D-6519E9A2F4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51" y="3049"/>
              <a:ext cx="110" cy="15"/>
            </a:xfrm>
            <a:custGeom>
              <a:avLst/>
              <a:gdLst>
                <a:gd name="T0" fmla="*/ 108 w 998"/>
                <a:gd name="T1" fmla="*/ 11 h 136"/>
                <a:gd name="T2" fmla="*/ 109 w 998"/>
                <a:gd name="T3" fmla="*/ 11 h 136"/>
                <a:gd name="T4" fmla="*/ 109 w 998"/>
                <a:gd name="T5" fmla="*/ 11 h 136"/>
                <a:gd name="T6" fmla="*/ 110 w 998"/>
                <a:gd name="T7" fmla="*/ 11 h 136"/>
                <a:gd name="T8" fmla="*/ 110 w 998"/>
                <a:gd name="T9" fmla="*/ 12 h 136"/>
                <a:gd name="T10" fmla="*/ 110 w 998"/>
                <a:gd name="T11" fmla="*/ 12 h 136"/>
                <a:gd name="T12" fmla="*/ 110 w 998"/>
                <a:gd name="T13" fmla="*/ 13 h 136"/>
                <a:gd name="T14" fmla="*/ 110 w 998"/>
                <a:gd name="T15" fmla="*/ 14 h 136"/>
                <a:gd name="T16" fmla="*/ 110 w 998"/>
                <a:gd name="T17" fmla="*/ 14 h 136"/>
                <a:gd name="T18" fmla="*/ 109 w 998"/>
                <a:gd name="T19" fmla="*/ 15 h 136"/>
                <a:gd name="T20" fmla="*/ 109 w 998"/>
                <a:gd name="T21" fmla="*/ 15 h 136"/>
                <a:gd name="T22" fmla="*/ 108 w 998"/>
                <a:gd name="T23" fmla="*/ 15 h 136"/>
                <a:gd name="T24" fmla="*/ 107 w 998"/>
                <a:gd name="T25" fmla="*/ 15 h 136"/>
                <a:gd name="T26" fmla="*/ 108 w 998"/>
                <a:gd name="T27" fmla="*/ 11 h 136"/>
                <a:gd name="T28" fmla="*/ 107 w 998"/>
                <a:gd name="T29" fmla="*/ 15 h 136"/>
                <a:gd name="T30" fmla="*/ 2 w 998"/>
                <a:gd name="T31" fmla="*/ 4 h 136"/>
                <a:gd name="T32" fmla="*/ 2 w 998"/>
                <a:gd name="T33" fmla="*/ 0 h 136"/>
                <a:gd name="T34" fmla="*/ 108 w 998"/>
                <a:gd name="T35" fmla="*/ 11 h 136"/>
                <a:gd name="T36" fmla="*/ 107 w 998"/>
                <a:gd name="T37" fmla="*/ 15 h 136"/>
                <a:gd name="T38" fmla="*/ 2 w 998"/>
                <a:gd name="T39" fmla="*/ 4 h 136"/>
                <a:gd name="T40" fmla="*/ 1 w 998"/>
                <a:gd name="T41" fmla="*/ 4 h 136"/>
                <a:gd name="T42" fmla="*/ 1 w 998"/>
                <a:gd name="T43" fmla="*/ 4 h 136"/>
                <a:gd name="T44" fmla="*/ 0 w 998"/>
                <a:gd name="T45" fmla="*/ 4 h 136"/>
                <a:gd name="T46" fmla="*/ 0 w 998"/>
                <a:gd name="T47" fmla="*/ 3 h 136"/>
                <a:gd name="T48" fmla="*/ 0 w 998"/>
                <a:gd name="T49" fmla="*/ 3 h 136"/>
                <a:gd name="T50" fmla="*/ 0 w 998"/>
                <a:gd name="T51" fmla="*/ 2 h 136"/>
                <a:gd name="T52" fmla="*/ 0 w 998"/>
                <a:gd name="T53" fmla="*/ 1 h 136"/>
                <a:gd name="T54" fmla="*/ 0 w 998"/>
                <a:gd name="T55" fmla="*/ 1 h 136"/>
                <a:gd name="T56" fmla="*/ 1 w 998"/>
                <a:gd name="T57" fmla="*/ 0 h 136"/>
                <a:gd name="T58" fmla="*/ 1 w 998"/>
                <a:gd name="T59" fmla="*/ 0 h 136"/>
                <a:gd name="T60" fmla="*/ 2 w 998"/>
                <a:gd name="T61" fmla="*/ 0 h 136"/>
                <a:gd name="T62" fmla="*/ 2 w 998"/>
                <a:gd name="T63" fmla="*/ 0 h 136"/>
                <a:gd name="T64" fmla="*/ 2 w 998"/>
                <a:gd name="T65" fmla="*/ 4 h 1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8" h="136">
                  <a:moveTo>
                    <a:pt x="979" y="97"/>
                  </a:moveTo>
                  <a:lnTo>
                    <a:pt x="987" y="98"/>
                  </a:lnTo>
                  <a:lnTo>
                    <a:pt x="993" y="101"/>
                  </a:lnTo>
                  <a:lnTo>
                    <a:pt x="995" y="103"/>
                  </a:lnTo>
                  <a:lnTo>
                    <a:pt x="997" y="107"/>
                  </a:lnTo>
                  <a:lnTo>
                    <a:pt x="998" y="112"/>
                  </a:lnTo>
                  <a:lnTo>
                    <a:pt x="998" y="118"/>
                  </a:lnTo>
                  <a:lnTo>
                    <a:pt x="997" y="125"/>
                  </a:lnTo>
                  <a:lnTo>
                    <a:pt x="995" y="129"/>
                  </a:lnTo>
                  <a:lnTo>
                    <a:pt x="993" y="132"/>
                  </a:lnTo>
                  <a:lnTo>
                    <a:pt x="990" y="134"/>
                  </a:lnTo>
                  <a:lnTo>
                    <a:pt x="984" y="136"/>
                  </a:lnTo>
                  <a:lnTo>
                    <a:pt x="975" y="136"/>
                  </a:lnTo>
                  <a:lnTo>
                    <a:pt x="979" y="97"/>
                  </a:lnTo>
                  <a:close/>
                  <a:moveTo>
                    <a:pt x="975" y="136"/>
                  </a:moveTo>
                  <a:lnTo>
                    <a:pt x="18" y="39"/>
                  </a:lnTo>
                  <a:lnTo>
                    <a:pt x="21" y="1"/>
                  </a:lnTo>
                  <a:lnTo>
                    <a:pt x="979" y="97"/>
                  </a:lnTo>
                  <a:lnTo>
                    <a:pt x="975" y="136"/>
                  </a:lnTo>
                  <a:close/>
                  <a:moveTo>
                    <a:pt x="18" y="39"/>
                  </a:moveTo>
                  <a:lnTo>
                    <a:pt x="10" y="38"/>
                  </a:lnTo>
                  <a:lnTo>
                    <a:pt x="5" y="35"/>
                  </a:lnTo>
                  <a:lnTo>
                    <a:pt x="2" y="33"/>
                  </a:lnTo>
                  <a:lnTo>
                    <a:pt x="1" y="29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1" y="12"/>
                  </a:lnTo>
                  <a:lnTo>
                    <a:pt x="3" y="7"/>
                  </a:lnTo>
                  <a:lnTo>
                    <a:pt x="5" y="4"/>
                  </a:lnTo>
                  <a:lnTo>
                    <a:pt x="8" y="2"/>
                  </a:lnTo>
                  <a:lnTo>
                    <a:pt x="14" y="0"/>
                  </a:lnTo>
                  <a:lnTo>
                    <a:pt x="21" y="1"/>
                  </a:lnTo>
                  <a:lnTo>
                    <a:pt x="18" y="39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38" name="Freeform 68">
              <a:extLst>
                <a:ext uri="{FF2B5EF4-FFF2-40B4-BE49-F238E27FC236}">
                  <a16:creationId xmlns:a16="http://schemas.microsoft.com/office/drawing/2014/main" id="{CDA873AE-7A41-4497-B920-96379EF76E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98" y="3034"/>
              <a:ext cx="111" cy="15"/>
            </a:xfrm>
            <a:custGeom>
              <a:avLst/>
              <a:gdLst>
                <a:gd name="T0" fmla="*/ 109 w 998"/>
                <a:gd name="T1" fmla="*/ 11 h 136"/>
                <a:gd name="T2" fmla="*/ 110 w 998"/>
                <a:gd name="T3" fmla="*/ 11 h 136"/>
                <a:gd name="T4" fmla="*/ 110 w 998"/>
                <a:gd name="T5" fmla="*/ 11 h 136"/>
                <a:gd name="T6" fmla="*/ 111 w 998"/>
                <a:gd name="T7" fmla="*/ 11 h 136"/>
                <a:gd name="T8" fmla="*/ 111 w 998"/>
                <a:gd name="T9" fmla="*/ 12 h 136"/>
                <a:gd name="T10" fmla="*/ 111 w 998"/>
                <a:gd name="T11" fmla="*/ 12 h 136"/>
                <a:gd name="T12" fmla="*/ 111 w 998"/>
                <a:gd name="T13" fmla="*/ 13 h 136"/>
                <a:gd name="T14" fmla="*/ 111 w 998"/>
                <a:gd name="T15" fmla="*/ 14 h 136"/>
                <a:gd name="T16" fmla="*/ 111 w 998"/>
                <a:gd name="T17" fmla="*/ 14 h 136"/>
                <a:gd name="T18" fmla="*/ 110 w 998"/>
                <a:gd name="T19" fmla="*/ 15 h 136"/>
                <a:gd name="T20" fmla="*/ 110 w 998"/>
                <a:gd name="T21" fmla="*/ 15 h 136"/>
                <a:gd name="T22" fmla="*/ 109 w 998"/>
                <a:gd name="T23" fmla="*/ 15 h 136"/>
                <a:gd name="T24" fmla="*/ 109 w 998"/>
                <a:gd name="T25" fmla="*/ 15 h 136"/>
                <a:gd name="T26" fmla="*/ 109 w 998"/>
                <a:gd name="T27" fmla="*/ 11 h 136"/>
                <a:gd name="T28" fmla="*/ 109 w 998"/>
                <a:gd name="T29" fmla="*/ 15 h 136"/>
                <a:gd name="T30" fmla="*/ 2 w 998"/>
                <a:gd name="T31" fmla="*/ 4 h 136"/>
                <a:gd name="T32" fmla="*/ 2 w 998"/>
                <a:gd name="T33" fmla="*/ 0 h 136"/>
                <a:gd name="T34" fmla="*/ 109 w 998"/>
                <a:gd name="T35" fmla="*/ 11 h 136"/>
                <a:gd name="T36" fmla="*/ 109 w 998"/>
                <a:gd name="T37" fmla="*/ 15 h 136"/>
                <a:gd name="T38" fmla="*/ 2 w 998"/>
                <a:gd name="T39" fmla="*/ 4 h 136"/>
                <a:gd name="T40" fmla="*/ 1 w 998"/>
                <a:gd name="T41" fmla="*/ 4 h 136"/>
                <a:gd name="T42" fmla="*/ 1 w 998"/>
                <a:gd name="T43" fmla="*/ 4 h 136"/>
                <a:gd name="T44" fmla="*/ 0 w 998"/>
                <a:gd name="T45" fmla="*/ 4 h 136"/>
                <a:gd name="T46" fmla="*/ 0 w 998"/>
                <a:gd name="T47" fmla="*/ 3 h 136"/>
                <a:gd name="T48" fmla="*/ 0 w 998"/>
                <a:gd name="T49" fmla="*/ 3 h 136"/>
                <a:gd name="T50" fmla="*/ 0 w 998"/>
                <a:gd name="T51" fmla="*/ 2 h 136"/>
                <a:gd name="T52" fmla="*/ 0 w 998"/>
                <a:gd name="T53" fmla="*/ 1 h 136"/>
                <a:gd name="T54" fmla="*/ 0 w 998"/>
                <a:gd name="T55" fmla="*/ 1 h 136"/>
                <a:gd name="T56" fmla="*/ 1 w 998"/>
                <a:gd name="T57" fmla="*/ 0 h 136"/>
                <a:gd name="T58" fmla="*/ 1 w 998"/>
                <a:gd name="T59" fmla="*/ 0 h 136"/>
                <a:gd name="T60" fmla="*/ 2 w 998"/>
                <a:gd name="T61" fmla="*/ 0 h 136"/>
                <a:gd name="T62" fmla="*/ 2 w 998"/>
                <a:gd name="T63" fmla="*/ 0 h 136"/>
                <a:gd name="T64" fmla="*/ 2 w 998"/>
                <a:gd name="T65" fmla="*/ 4 h 1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8" h="136">
                  <a:moveTo>
                    <a:pt x="980" y="97"/>
                  </a:moveTo>
                  <a:lnTo>
                    <a:pt x="987" y="98"/>
                  </a:lnTo>
                  <a:lnTo>
                    <a:pt x="993" y="100"/>
                  </a:lnTo>
                  <a:lnTo>
                    <a:pt x="995" y="103"/>
                  </a:lnTo>
                  <a:lnTo>
                    <a:pt x="997" y="106"/>
                  </a:lnTo>
                  <a:lnTo>
                    <a:pt x="998" y="111"/>
                  </a:lnTo>
                  <a:lnTo>
                    <a:pt x="997" y="118"/>
                  </a:lnTo>
                  <a:lnTo>
                    <a:pt x="996" y="124"/>
                  </a:lnTo>
                  <a:lnTo>
                    <a:pt x="995" y="129"/>
                  </a:lnTo>
                  <a:lnTo>
                    <a:pt x="992" y="133"/>
                  </a:lnTo>
                  <a:lnTo>
                    <a:pt x="990" y="135"/>
                  </a:lnTo>
                  <a:lnTo>
                    <a:pt x="983" y="136"/>
                  </a:lnTo>
                  <a:lnTo>
                    <a:pt x="976" y="136"/>
                  </a:lnTo>
                  <a:lnTo>
                    <a:pt x="980" y="97"/>
                  </a:lnTo>
                  <a:close/>
                  <a:moveTo>
                    <a:pt x="976" y="136"/>
                  </a:moveTo>
                  <a:lnTo>
                    <a:pt x="18" y="40"/>
                  </a:lnTo>
                  <a:lnTo>
                    <a:pt x="22" y="0"/>
                  </a:lnTo>
                  <a:lnTo>
                    <a:pt x="980" y="97"/>
                  </a:lnTo>
                  <a:lnTo>
                    <a:pt x="976" y="136"/>
                  </a:lnTo>
                  <a:close/>
                  <a:moveTo>
                    <a:pt x="18" y="40"/>
                  </a:moveTo>
                  <a:lnTo>
                    <a:pt x="11" y="39"/>
                  </a:lnTo>
                  <a:lnTo>
                    <a:pt x="5" y="36"/>
                  </a:lnTo>
                  <a:lnTo>
                    <a:pt x="2" y="33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1" y="11"/>
                  </a:lnTo>
                  <a:lnTo>
                    <a:pt x="4" y="7"/>
                  </a:lnTo>
                  <a:lnTo>
                    <a:pt x="6" y="3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2" y="0"/>
                  </a:lnTo>
                  <a:lnTo>
                    <a:pt x="18" y="40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39" name="Freeform 69">
              <a:extLst>
                <a:ext uri="{FF2B5EF4-FFF2-40B4-BE49-F238E27FC236}">
                  <a16:creationId xmlns:a16="http://schemas.microsoft.com/office/drawing/2014/main" id="{0806402B-C54A-491F-91E5-429126698A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16" y="2950"/>
              <a:ext cx="118" cy="19"/>
            </a:xfrm>
            <a:custGeom>
              <a:avLst/>
              <a:gdLst>
                <a:gd name="T0" fmla="*/ 2 w 1057"/>
                <a:gd name="T1" fmla="*/ 4 h 174"/>
                <a:gd name="T2" fmla="*/ 1 w 1057"/>
                <a:gd name="T3" fmla="*/ 4 h 174"/>
                <a:gd name="T4" fmla="*/ 0 w 1057"/>
                <a:gd name="T5" fmla="*/ 4 h 174"/>
                <a:gd name="T6" fmla="*/ 0 w 1057"/>
                <a:gd name="T7" fmla="*/ 4 h 174"/>
                <a:gd name="T8" fmla="*/ 0 w 1057"/>
                <a:gd name="T9" fmla="*/ 3 h 174"/>
                <a:gd name="T10" fmla="*/ 0 w 1057"/>
                <a:gd name="T11" fmla="*/ 3 h 174"/>
                <a:gd name="T12" fmla="*/ 0 w 1057"/>
                <a:gd name="T13" fmla="*/ 2 h 174"/>
                <a:gd name="T14" fmla="*/ 0 w 1057"/>
                <a:gd name="T15" fmla="*/ 1 h 174"/>
                <a:gd name="T16" fmla="*/ 0 w 1057"/>
                <a:gd name="T17" fmla="*/ 1 h 174"/>
                <a:gd name="T18" fmla="*/ 1 w 1057"/>
                <a:gd name="T19" fmla="*/ 0 h 174"/>
                <a:gd name="T20" fmla="*/ 1 w 1057"/>
                <a:gd name="T21" fmla="*/ 0 h 174"/>
                <a:gd name="T22" fmla="*/ 2 w 1057"/>
                <a:gd name="T23" fmla="*/ 0 h 174"/>
                <a:gd name="T24" fmla="*/ 2 w 1057"/>
                <a:gd name="T25" fmla="*/ 0 h 174"/>
                <a:gd name="T26" fmla="*/ 2 w 1057"/>
                <a:gd name="T27" fmla="*/ 4 h 174"/>
                <a:gd name="T28" fmla="*/ 2 w 1057"/>
                <a:gd name="T29" fmla="*/ 0 h 174"/>
                <a:gd name="T30" fmla="*/ 116 w 1057"/>
                <a:gd name="T31" fmla="*/ 15 h 174"/>
                <a:gd name="T32" fmla="*/ 115 w 1057"/>
                <a:gd name="T33" fmla="*/ 19 h 174"/>
                <a:gd name="T34" fmla="*/ 2 w 1057"/>
                <a:gd name="T35" fmla="*/ 4 h 174"/>
                <a:gd name="T36" fmla="*/ 2 w 1057"/>
                <a:gd name="T37" fmla="*/ 0 h 174"/>
                <a:gd name="T38" fmla="*/ 116 w 1057"/>
                <a:gd name="T39" fmla="*/ 15 h 174"/>
                <a:gd name="T40" fmla="*/ 117 w 1057"/>
                <a:gd name="T41" fmla="*/ 15 h 174"/>
                <a:gd name="T42" fmla="*/ 118 w 1057"/>
                <a:gd name="T43" fmla="*/ 15 h 174"/>
                <a:gd name="T44" fmla="*/ 118 w 1057"/>
                <a:gd name="T45" fmla="*/ 15 h 174"/>
                <a:gd name="T46" fmla="*/ 118 w 1057"/>
                <a:gd name="T47" fmla="*/ 16 h 174"/>
                <a:gd name="T48" fmla="*/ 118 w 1057"/>
                <a:gd name="T49" fmla="*/ 16 h 174"/>
                <a:gd name="T50" fmla="*/ 118 w 1057"/>
                <a:gd name="T51" fmla="*/ 17 h 174"/>
                <a:gd name="T52" fmla="*/ 118 w 1057"/>
                <a:gd name="T53" fmla="*/ 18 h 174"/>
                <a:gd name="T54" fmla="*/ 118 w 1057"/>
                <a:gd name="T55" fmla="*/ 18 h 174"/>
                <a:gd name="T56" fmla="*/ 117 w 1057"/>
                <a:gd name="T57" fmla="*/ 19 h 174"/>
                <a:gd name="T58" fmla="*/ 117 w 1057"/>
                <a:gd name="T59" fmla="*/ 19 h 174"/>
                <a:gd name="T60" fmla="*/ 116 w 1057"/>
                <a:gd name="T61" fmla="*/ 19 h 174"/>
                <a:gd name="T62" fmla="*/ 115 w 1057"/>
                <a:gd name="T63" fmla="*/ 19 h 174"/>
                <a:gd name="T64" fmla="*/ 116 w 1057"/>
                <a:gd name="T65" fmla="*/ 15 h 17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57" h="174">
                  <a:moveTo>
                    <a:pt x="17" y="39"/>
                  </a:moveTo>
                  <a:lnTo>
                    <a:pt x="10" y="38"/>
                  </a:lnTo>
                  <a:lnTo>
                    <a:pt x="4" y="35"/>
                  </a:lnTo>
                  <a:lnTo>
                    <a:pt x="2" y="33"/>
                  </a:lnTo>
                  <a:lnTo>
                    <a:pt x="0" y="29"/>
                  </a:lnTo>
                  <a:lnTo>
                    <a:pt x="0" y="24"/>
                  </a:lnTo>
                  <a:lnTo>
                    <a:pt x="0" y="17"/>
                  </a:lnTo>
                  <a:lnTo>
                    <a:pt x="1" y="11"/>
                  </a:lnTo>
                  <a:lnTo>
                    <a:pt x="3" y="6"/>
                  </a:lnTo>
                  <a:lnTo>
                    <a:pt x="5" y="3"/>
                  </a:lnTo>
                  <a:lnTo>
                    <a:pt x="8" y="1"/>
                  </a:lnTo>
                  <a:lnTo>
                    <a:pt x="15" y="0"/>
                  </a:lnTo>
                  <a:lnTo>
                    <a:pt x="22" y="0"/>
                  </a:lnTo>
                  <a:lnTo>
                    <a:pt x="17" y="39"/>
                  </a:lnTo>
                  <a:close/>
                  <a:moveTo>
                    <a:pt x="22" y="0"/>
                  </a:moveTo>
                  <a:lnTo>
                    <a:pt x="1039" y="134"/>
                  </a:lnTo>
                  <a:lnTo>
                    <a:pt x="1034" y="172"/>
                  </a:lnTo>
                  <a:lnTo>
                    <a:pt x="17" y="39"/>
                  </a:lnTo>
                  <a:lnTo>
                    <a:pt x="22" y="0"/>
                  </a:lnTo>
                  <a:close/>
                  <a:moveTo>
                    <a:pt x="1039" y="134"/>
                  </a:moveTo>
                  <a:lnTo>
                    <a:pt x="1047" y="135"/>
                  </a:lnTo>
                  <a:lnTo>
                    <a:pt x="1053" y="138"/>
                  </a:lnTo>
                  <a:lnTo>
                    <a:pt x="1055" y="141"/>
                  </a:lnTo>
                  <a:lnTo>
                    <a:pt x="1056" y="144"/>
                  </a:lnTo>
                  <a:lnTo>
                    <a:pt x="1057" y="149"/>
                  </a:lnTo>
                  <a:lnTo>
                    <a:pt x="1056" y="156"/>
                  </a:lnTo>
                  <a:lnTo>
                    <a:pt x="1055" y="162"/>
                  </a:lnTo>
                  <a:lnTo>
                    <a:pt x="1053" y="166"/>
                  </a:lnTo>
                  <a:lnTo>
                    <a:pt x="1051" y="170"/>
                  </a:lnTo>
                  <a:lnTo>
                    <a:pt x="1048" y="172"/>
                  </a:lnTo>
                  <a:lnTo>
                    <a:pt x="1042" y="174"/>
                  </a:lnTo>
                  <a:lnTo>
                    <a:pt x="1034" y="172"/>
                  </a:lnTo>
                  <a:lnTo>
                    <a:pt x="1039" y="134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40" name="Freeform 70">
              <a:extLst>
                <a:ext uri="{FF2B5EF4-FFF2-40B4-BE49-F238E27FC236}">
                  <a16:creationId xmlns:a16="http://schemas.microsoft.com/office/drawing/2014/main" id="{148B673E-1B6F-4D8F-9543-74474D151C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7" y="2970"/>
              <a:ext cx="117" cy="19"/>
            </a:xfrm>
            <a:custGeom>
              <a:avLst/>
              <a:gdLst>
                <a:gd name="T0" fmla="*/ 2 w 1057"/>
                <a:gd name="T1" fmla="*/ 4 h 173"/>
                <a:gd name="T2" fmla="*/ 1 w 1057"/>
                <a:gd name="T3" fmla="*/ 4 h 173"/>
                <a:gd name="T4" fmla="*/ 0 w 1057"/>
                <a:gd name="T5" fmla="*/ 4 h 173"/>
                <a:gd name="T6" fmla="*/ 0 w 1057"/>
                <a:gd name="T7" fmla="*/ 4 h 173"/>
                <a:gd name="T8" fmla="*/ 0 w 1057"/>
                <a:gd name="T9" fmla="*/ 3 h 173"/>
                <a:gd name="T10" fmla="*/ 0 w 1057"/>
                <a:gd name="T11" fmla="*/ 3 h 173"/>
                <a:gd name="T12" fmla="*/ 0 w 1057"/>
                <a:gd name="T13" fmla="*/ 2 h 173"/>
                <a:gd name="T14" fmla="*/ 0 w 1057"/>
                <a:gd name="T15" fmla="*/ 1 h 173"/>
                <a:gd name="T16" fmla="*/ 0 w 1057"/>
                <a:gd name="T17" fmla="*/ 1 h 173"/>
                <a:gd name="T18" fmla="*/ 1 w 1057"/>
                <a:gd name="T19" fmla="*/ 0 h 173"/>
                <a:gd name="T20" fmla="*/ 1 w 1057"/>
                <a:gd name="T21" fmla="*/ 0 h 173"/>
                <a:gd name="T22" fmla="*/ 2 w 1057"/>
                <a:gd name="T23" fmla="*/ 0 h 173"/>
                <a:gd name="T24" fmla="*/ 3 w 1057"/>
                <a:gd name="T25" fmla="*/ 0 h 173"/>
                <a:gd name="T26" fmla="*/ 2 w 1057"/>
                <a:gd name="T27" fmla="*/ 4 h 173"/>
                <a:gd name="T28" fmla="*/ 3 w 1057"/>
                <a:gd name="T29" fmla="*/ 0 h 173"/>
                <a:gd name="T30" fmla="*/ 115 w 1057"/>
                <a:gd name="T31" fmla="*/ 15 h 173"/>
                <a:gd name="T32" fmla="*/ 115 w 1057"/>
                <a:gd name="T33" fmla="*/ 19 h 173"/>
                <a:gd name="T34" fmla="*/ 2 w 1057"/>
                <a:gd name="T35" fmla="*/ 4 h 173"/>
                <a:gd name="T36" fmla="*/ 3 w 1057"/>
                <a:gd name="T37" fmla="*/ 0 h 173"/>
                <a:gd name="T38" fmla="*/ 115 w 1057"/>
                <a:gd name="T39" fmla="*/ 15 h 173"/>
                <a:gd name="T40" fmla="*/ 116 w 1057"/>
                <a:gd name="T41" fmla="*/ 15 h 173"/>
                <a:gd name="T42" fmla="*/ 117 w 1057"/>
                <a:gd name="T43" fmla="*/ 15 h 173"/>
                <a:gd name="T44" fmla="*/ 117 w 1057"/>
                <a:gd name="T45" fmla="*/ 15 h 173"/>
                <a:gd name="T46" fmla="*/ 117 w 1057"/>
                <a:gd name="T47" fmla="*/ 16 h 173"/>
                <a:gd name="T48" fmla="*/ 117 w 1057"/>
                <a:gd name="T49" fmla="*/ 16 h 173"/>
                <a:gd name="T50" fmla="*/ 117 w 1057"/>
                <a:gd name="T51" fmla="*/ 17 h 173"/>
                <a:gd name="T52" fmla="*/ 117 w 1057"/>
                <a:gd name="T53" fmla="*/ 18 h 173"/>
                <a:gd name="T54" fmla="*/ 117 w 1057"/>
                <a:gd name="T55" fmla="*/ 18 h 173"/>
                <a:gd name="T56" fmla="*/ 116 w 1057"/>
                <a:gd name="T57" fmla="*/ 19 h 173"/>
                <a:gd name="T58" fmla="*/ 116 w 1057"/>
                <a:gd name="T59" fmla="*/ 19 h 173"/>
                <a:gd name="T60" fmla="*/ 115 w 1057"/>
                <a:gd name="T61" fmla="*/ 19 h 173"/>
                <a:gd name="T62" fmla="*/ 115 w 1057"/>
                <a:gd name="T63" fmla="*/ 19 h 173"/>
                <a:gd name="T64" fmla="*/ 115 w 1057"/>
                <a:gd name="T65" fmla="*/ 15 h 17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57" h="173">
                  <a:moveTo>
                    <a:pt x="18" y="39"/>
                  </a:moveTo>
                  <a:lnTo>
                    <a:pt x="11" y="38"/>
                  </a:lnTo>
                  <a:lnTo>
                    <a:pt x="4" y="35"/>
                  </a:lnTo>
                  <a:lnTo>
                    <a:pt x="2" y="32"/>
                  </a:lnTo>
                  <a:lnTo>
                    <a:pt x="1" y="29"/>
                  </a:lnTo>
                  <a:lnTo>
                    <a:pt x="0" y="24"/>
                  </a:lnTo>
                  <a:lnTo>
                    <a:pt x="0" y="17"/>
                  </a:lnTo>
                  <a:lnTo>
                    <a:pt x="2" y="11"/>
                  </a:lnTo>
                  <a:lnTo>
                    <a:pt x="4" y="7"/>
                  </a:lnTo>
                  <a:lnTo>
                    <a:pt x="6" y="4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18" y="39"/>
                  </a:lnTo>
                  <a:close/>
                  <a:moveTo>
                    <a:pt x="23" y="1"/>
                  </a:moveTo>
                  <a:lnTo>
                    <a:pt x="1040" y="134"/>
                  </a:lnTo>
                  <a:lnTo>
                    <a:pt x="1035" y="173"/>
                  </a:lnTo>
                  <a:lnTo>
                    <a:pt x="18" y="39"/>
                  </a:lnTo>
                  <a:lnTo>
                    <a:pt x="23" y="1"/>
                  </a:lnTo>
                  <a:close/>
                  <a:moveTo>
                    <a:pt x="1040" y="134"/>
                  </a:moveTo>
                  <a:lnTo>
                    <a:pt x="1047" y="135"/>
                  </a:lnTo>
                  <a:lnTo>
                    <a:pt x="1053" y="138"/>
                  </a:lnTo>
                  <a:lnTo>
                    <a:pt x="1055" y="140"/>
                  </a:lnTo>
                  <a:lnTo>
                    <a:pt x="1057" y="144"/>
                  </a:lnTo>
                  <a:lnTo>
                    <a:pt x="1057" y="150"/>
                  </a:lnTo>
                  <a:lnTo>
                    <a:pt x="1057" y="156"/>
                  </a:lnTo>
                  <a:lnTo>
                    <a:pt x="1056" y="162"/>
                  </a:lnTo>
                  <a:lnTo>
                    <a:pt x="1054" y="167"/>
                  </a:lnTo>
                  <a:lnTo>
                    <a:pt x="1051" y="170"/>
                  </a:lnTo>
                  <a:lnTo>
                    <a:pt x="1049" y="172"/>
                  </a:lnTo>
                  <a:lnTo>
                    <a:pt x="1042" y="173"/>
                  </a:lnTo>
                  <a:lnTo>
                    <a:pt x="1035" y="173"/>
                  </a:lnTo>
                  <a:lnTo>
                    <a:pt x="1040" y="134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41" name="Freeform 71">
              <a:extLst>
                <a:ext uri="{FF2B5EF4-FFF2-40B4-BE49-F238E27FC236}">
                  <a16:creationId xmlns:a16="http://schemas.microsoft.com/office/drawing/2014/main" id="{2BC2513D-DB05-4BF6-85A2-B03008EC6E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54" y="2972"/>
              <a:ext cx="118" cy="19"/>
            </a:xfrm>
            <a:custGeom>
              <a:avLst/>
              <a:gdLst>
                <a:gd name="T0" fmla="*/ 2 w 1059"/>
                <a:gd name="T1" fmla="*/ 4 h 173"/>
                <a:gd name="T2" fmla="*/ 1 w 1059"/>
                <a:gd name="T3" fmla="*/ 4 h 173"/>
                <a:gd name="T4" fmla="*/ 1 w 1059"/>
                <a:gd name="T5" fmla="*/ 4 h 173"/>
                <a:gd name="T6" fmla="*/ 0 w 1059"/>
                <a:gd name="T7" fmla="*/ 4 h 173"/>
                <a:gd name="T8" fmla="*/ 0 w 1059"/>
                <a:gd name="T9" fmla="*/ 3 h 173"/>
                <a:gd name="T10" fmla="*/ 0 w 1059"/>
                <a:gd name="T11" fmla="*/ 3 h 173"/>
                <a:gd name="T12" fmla="*/ 0 w 1059"/>
                <a:gd name="T13" fmla="*/ 2 h 173"/>
                <a:gd name="T14" fmla="*/ 0 w 1059"/>
                <a:gd name="T15" fmla="*/ 1 h 173"/>
                <a:gd name="T16" fmla="*/ 1 w 1059"/>
                <a:gd name="T17" fmla="*/ 1 h 173"/>
                <a:gd name="T18" fmla="*/ 1 w 1059"/>
                <a:gd name="T19" fmla="*/ 0 h 173"/>
                <a:gd name="T20" fmla="*/ 1 w 1059"/>
                <a:gd name="T21" fmla="*/ 0 h 173"/>
                <a:gd name="T22" fmla="*/ 2 w 1059"/>
                <a:gd name="T23" fmla="*/ 0 h 173"/>
                <a:gd name="T24" fmla="*/ 3 w 1059"/>
                <a:gd name="T25" fmla="*/ 0 h 173"/>
                <a:gd name="T26" fmla="*/ 2 w 1059"/>
                <a:gd name="T27" fmla="*/ 4 h 173"/>
                <a:gd name="T28" fmla="*/ 3 w 1059"/>
                <a:gd name="T29" fmla="*/ 0 h 173"/>
                <a:gd name="T30" fmla="*/ 116 w 1059"/>
                <a:gd name="T31" fmla="*/ 15 h 173"/>
                <a:gd name="T32" fmla="*/ 115 w 1059"/>
                <a:gd name="T33" fmla="*/ 19 h 173"/>
                <a:gd name="T34" fmla="*/ 2 w 1059"/>
                <a:gd name="T35" fmla="*/ 4 h 173"/>
                <a:gd name="T36" fmla="*/ 3 w 1059"/>
                <a:gd name="T37" fmla="*/ 0 h 173"/>
                <a:gd name="T38" fmla="*/ 116 w 1059"/>
                <a:gd name="T39" fmla="*/ 15 h 173"/>
                <a:gd name="T40" fmla="*/ 117 w 1059"/>
                <a:gd name="T41" fmla="*/ 15 h 173"/>
                <a:gd name="T42" fmla="*/ 117 w 1059"/>
                <a:gd name="T43" fmla="*/ 15 h 173"/>
                <a:gd name="T44" fmla="*/ 118 w 1059"/>
                <a:gd name="T45" fmla="*/ 15 h 173"/>
                <a:gd name="T46" fmla="*/ 118 w 1059"/>
                <a:gd name="T47" fmla="*/ 16 h 173"/>
                <a:gd name="T48" fmla="*/ 118 w 1059"/>
                <a:gd name="T49" fmla="*/ 16 h 173"/>
                <a:gd name="T50" fmla="*/ 118 w 1059"/>
                <a:gd name="T51" fmla="*/ 17 h 173"/>
                <a:gd name="T52" fmla="*/ 118 w 1059"/>
                <a:gd name="T53" fmla="*/ 18 h 173"/>
                <a:gd name="T54" fmla="*/ 117 w 1059"/>
                <a:gd name="T55" fmla="*/ 18 h 173"/>
                <a:gd name="T56" fmla="*/ 117 w 1059"/>
                <a:gd name="T57" fmla="*/ 19 h 173"/>
                <a:gd name="T58" fmla="*/ 117 w 1059"/>
                <a:gd name="T59" fmla="*/ 19 h 173"/>
                <a:gd name="T60" fmla="*/ 116 w 1059"/>
                <a:gd name="T61" fmla="*/ 19 h 173"/>
                <a:gd name="T62" fmla="*/ 115 w 1059"/>
                <a:gd name="T63" fmla="*/ 19 h 173"/>
                <a:gd name="T64" fmla="*/ 116 w 1059"/>
                <a:gd name="T65" fmla="*/ 15 h 17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59" h="173">
                  <a:moveTo>
                    <a:pt x="18" y="40"/>
                  </a:moveTo>
                  <a:lnTo>
                    <a:pt x="11" y="39"/>
                  </a:lnTo>
                  <a:lnTo>
                    <a:pt x="6" y="36"/>
                  </a:lnTo>
                  <a:lnTo>
                    <a:pt x="2" y="33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1" y="17"/>
                  </a:lnTo>
                  <a:lnTo>
                    <a:pt x="2" y="11"/>
                  </a:lnTo>
                  <a:lnTo>
                    <a:pt x="5" y="7"/>
                  </a:lnTo>
                  <a:lnTo>
                    <a:pt x="7" y="3"/>
                  </a:lnTo>
                  <a:lnTo>
                    <a:pt x="10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18" y="40"/>
                  </a:lnTo>
                  <a:close/>
                  <a:moveTo>
                    <a:pt x="23" y="1"/>
                  </a:moveTo>
                  <a:lnTo>
                    <a:pt x="1040" y="134"/>
                  </a:lnTo>
                  <a:lnTo>
                    <a:pt x="1035" y="173"/>
                  </a:lnTo>
                  <a:lnTo>
                    <a:pt x="18" y="40"/>
                  </a:lnTo>
                  <a:lnTo>
                    <a:pt x="23" y="1"/>
                  </a:lnTo>
                  <a:close/>
                  <a:moveTo>
                    <a:pt x="1040" y="134"/>
                  </a:moveTo>
                  <a:lnTo>
                    <a:pt x="1047" y="136"/>
                  </a:lnTo>
                  <a:lnTo>
                    <a:pt x="1053" y="139"/>
                  </a:lnTo>
                  <a:lnTo>
                    <a:pt x="1056" y="141"/>
                  </a:lnTo>
                  <a:lnTo>
                    <a:pt x="1058" y="145"/>
                  </a:lnTo>
                  <a:lnTo>
                    <a:pt x="1059" y="150"/>
                  </a:lnTo>
                  <a:lnTo>
                    <a:pt x="1058" y="156"/>
                  </a:lnTo>
                  <a:lnTo>
                    <a:pt x="1057" y="162"/>
                  </a:lnTo>
                  <a:lnTo>
                    <a:pt x="1054" y="167"/>
                  </a:lnTo>
                  <a:lnTo>
                    <a:pt x="1052" y="170"/>
                  </a:lnTo>
                  <a:lnTo>
                    <a:pt x="1049" y="172"/>
                  </a:lnTo>
                  <a:lnTo>
                    <a:pt x="1043" y="173"/>
                  </a:lnTo>
                  <a:lnTo>
                    <a:pt x="1035" y="173"/>
                  </a:lnTo>
                  <a:lnTo>
                    <a:pt x="1040" y="134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42" name="Freeform 72">
              <a:extLst>
                <a:ext uri="{FF2B5EF4-FFF2-40B4-BE49-F238E27FC236}">
                  <a16:creationId xmlns:a16="http://schemas.microsoft.com/office/drawing/2014/main" id="{0F60FDBB-9DFC-4024-B09C-67302C04A0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88" y="2970"/>
              <a:ext cx="118" cy="19"/>
            </a:xfrm>
            <a:custGeom>
              <a:avLst/>
              <a:gdLst>
                <a:gd name="T0" fmla="*/ 2 w 1058"/>
                <a:gd name="T1" fmla="*/ 4 h 173"/>
                <a:gd name="T2" fmla="*/ 1 w 1058"/>
                <a:gd name="T3" fmla="*/ 4 h 173"/>
                <a:gd name="T4" fmla="*/ 1 w 1058"/>
                <a:gd name="T5" fmla="*/ 4 h 173"/>
                <a:gd name="T6" fmla="*/ 0 w 1058"/>
                <a:gd name="T7" fmla="*/ 4 h 173"/>
                <a:gd name="T8" fmla="*/ 0 w 1058"/>
                <a:gd name="T9" fmla="*/ 3 h 173"/>
                <a:gd name="T10" fmla="*/ 0 w 1058"/>
                <a:gd name="T11" fmla="*/ 3 h 173"/>
                <a:gd name="T12" fmla="*/ 0 w 1058"/>
                <a:gd name="T13" fmla="*/ 2 h 173"/>
                <a:gd name="T14" fmla="*/ 0 w 1058"/>
                <a:gd name="T15" fmla="*/ 1 h 173"/>
                <a:gd name="T16" fmla="*/ 0 w 1058"/>
                <a:gd name="T17" fmla="*/ 1 h 173"/>
                <a:gd name="T18" fmla="*/ 1 w 1058"/>
                <a:gd name="T19" fmla="*/ 0 h 173"/>
                <a:gd name="T20" fmla="*/ 1 w 1058"/>
                <a:gd name="T21" fmla="*/ 0 h 173"/>
                <a:gd name="T22" fmla="*/ 2 w 1058"/>
                <a:gd name="T23" fmla="*/ 0 h 173"/>
                <a:gd name="T24" fmla="*/ 3 w 1058"/>
                <a:gd name="T25" fmla="*/ 0 h 173"/>
                <a:gd name="T26" fmla="*/ 2 w 1058"/>
                <a:gd name="T27" fmla="*/ 4 h 173"/>
                <a:gd name="T28" fmla="*/ 3 w 1058"/>
                <a:gd name="T29" fmla="*/ 0 h 173"/>
                <a:gd name="T30" fmla="*/ 116 w 1058"/>
                <a:gd name="T31" fmla="*/ 15 h 173"/>
                <a:gd name="T32" fmla="*/ 115 w 1058"/>
                <a:gd name="T33" fmla="*/ 19 h 173"/>
                <a:gd name="T34" fmla="*/ 2 w 1058"/>
                <a:gd name="T35" fmla="*/ 4 h 173"/>
                <a:gd name="T36" fmla="*/ 3 w 1058"/>
                <a:gd name="T37" fmla="*/ 0 h 173"/>
                <a:gd name="T38" fmla="*/ 116 w 1058"/>
                <a:gd name="T39" fmla="*/ 15 h 173"/>
                <a:gd name="T40" fmla="*/ 117 w 1058"/>
                <a:gd name="T41" fmla="*/ 15 h 173"/>
                <a:gd name="T42" fmla="*/ 117 w 1058"/>
                <a:gd name="T43" fmla="*/ 15 h 173"/>
                <a:gd name="T44" fmla="*/ 118 w 1058"/>
                <a:gd name="T45" fmla="*/ 15 h 173"/>
                <a:gd name="T46" fmla="*/ 118 w 1058"/>
                <a:gd name="T47" fmla="*/ 16 h 173"/>
                <a:gd name="T48" fmla="*/ 118 w 1058"/>
                <a:gd name="T49" fmla="*/ 16 h 173"/>
                <a:gd name="T50" fmla="*/ 118 w 1058"/>
                <a:gd name="T51" fmla="*/ 17 h 173"/>
                <a:gd name="T52" fmla="*/ 118 w 1058"/>
                <a:gd name="T53" fmla="*/ 18 h 173"/>
                <a:gd name="T54" fmla="*/ 118 w 1058"/>
                <a:gd name="T55" fmla="*/ 18 h 173"/>
                <a:gd name="T56" fmla="*/ 117 w 1058"/>
                <a:gd name="T57" fmla="*/ 19 h 173"/>
                <a:gd name="T58" fmla="*/ 117 w 1058"/>
                <a:gd name="T59" fmla="*/ 19 h 173"/>
                <a:gd name="T60" fmla="*/ 116 w 1058"/>
                <a:gd name="T61" fmla="*/ 19 h 173"/>
                <a:gd name="T62" fmla="*/ 115 w 1058"/>
                <a:gd name="T63" fmla="*/ 19 h 173"/>
                <a:gd name="T64" fmla="*/ 116 w 1058"/>
                <a:gd name="T65" fmla="*/ 15 h 17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58" h="173">
                  <a:moveTo>
                    <a:pt x="18" y="39"/>
                  </a:moveTo>
                  <a:lnTo>
                    <a:pt x="11" y="38"/>
                  </a:lnTo>
                  <a:lnTo>
                    <a:pt x="5" y="35"/>
                  </a:lnTo>
                  <a:lnTo>
                    <a:pt x="3" y="32"/>
                  </a:lnTo>
                  <a:lnTo>
                    <a:pt x="1" y="28"/>
                  </a:lnTo>
                  <a:lnTo>
                    <a:pt x="0" y="23"/>
                  </a:lnTo>
                  <a:lnTo>
                    <a:pt x="1" y="17"/>
                  </a:lnTo>
                  <a:lnTo>
                    <a:pt x="2" y="11"/>
                  </a:lnTo>
                  <a:lnTo>
                    <a:pt x="4" y="6"/>
                  </a:lnTo>
                  <a:lnTo>
                    <a:pt x="6" y="3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3" y="0"/>
                  </a:lnTo>
                  <a:lnTo>
                    <a:pt x="18" y="39"/>
                  </a:lnTo>
                  <a:close/>
                  <a:moveTo>
                    <a:pt x="23" y="0"/>
                  </a:moveTo>
                  <a:lnTo>
                    <a:pt x="1040" y="133"/>
                  </a:lnTo>
                  <a:lnTo>
                    <a:pt x="1035" y="172"/>
                  </a:lnTo>
                  <a:lnTo>
                    <a:pt x="18" y="39"/>
                  </a:lnTo>
                  <a:lnTo>
                    <a:pt x="23" y="0"/>
                  </a:lnTo>
                  <a:close/>
                  <a:moveTo>
                    <a:pt x="1040" y="133"/>
                  </a:moveTo>
                  <a:lnTo>
                    <a:pt x="1047" y="134"/>
                  </a:lnTo>
                  <a:lnTo>
                    <a:pt x="1053" y="137"/>
                  </a:lnTo>
                  <a:lnTo>
                    <a:pt x="1056" y="140"/>
                  </a:lnTo>
                  <a:lnTo>
                    <a:pt x="1057" y="144"/>
                  </a:lnTo>
                  <a:lnTo>
                    <a:pt x="1058" y="149"/>
                  </a:lnTo>
                  <a:lnTo>
                    <a:pt x="1057" y="156"/>
                  </a:lnTo>
                  <a:lnTo>
                    <a:pt x="1056" y="162"/>
                  </a:lnTo>
                  <a:lnTo>
                    <a:pt x="1054" y="167"/>
                  </a:lnTo>
                  <a:lnTo>
                    <a:pt x="1052" y="170"/>
                  </a:lnTo>
                  <a:lnTo>
                    <a:pt x="1048" y="172"/>
                  </a:lnTo>
                  <a:lnTo>
                    <a:pt x="1042" y="173"/>
                  </a:lnTo>
                  <a:lnTo>
                    <a:pt x="1035" y="172"/>
                  </a:lnTo>
                  <a:lnTo>
                    <a:pt x="1040" y="133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43" name="Freeform 73">
              <a:extLst>
                <a:ext uri="{FF2B5EF4-FFF2-40B4-BE49-F238E27FC236}">
                  <a16:creationId xmlns:a16="http://schemas.microsoft.com/office/drawing/2014/main" id="{31036800-05D3-4098-9F24-04F49D95F7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31" y="2967"/>
              <a:ext cx="75" cy="13"/>
            </a:xfrm>
            <a:custGeom>
              <a:avLst/>
              <a:gdLst>
                <a:gd name="T0" fmla="*/ 2 w 678"/>
                <a:gd name="T1" fmla="*/ 4 h 119"/>
                <a:gd name="T2" fmla="*/ 1 w 678"/>
                <a:gd name="T3" fmla="*/ 4 h 119"/>
                <a:gd name="T4" fmla="*/ 1 w 678"/>
                <a:gd name="T5" fmla="*/ 4 h 119"/>
                <a:gd name="T6" fmla="*/ 0 w 678"/>
                <a:gd name="T7" fmla="*/ 4 h 119"/>
                <a:gd name="T8" fmla="*/ 0 w 678"/>
                <a:gd name="T9" fmla="*/ 3 h 119"/>
                <a:gd name="T10" fmla="*/ 0 w 678"/>
                <a:gd name="T11" fmla="*/ 3 h 119"/>
                <a:gd name="T12" fmla="*/ 0 w 678"/>
                <a:gd name="T13" fmla="*/ 2 h 119"/>
                <a:gd name="T14" fmla="*/ 0 w 678"/>
                <a:gd name="T15" fmla="*/ 1 h 119"/>
                <a:gd name="T16" fmla="*/ 0 w 678"/>
                <a:gd name="T17" fmla="*/ 1 h 119"/>
                <a:gd name="T18" fmla="*/ 1 w 678"/>
                <a:gd name="T19" fmla="*/ 0 h 119"/>
                <a:gd name="T20" fmla="*/ 1 w 678"/>
                <a:gd name="T21" fmla="*/ 0 h 119"/>
                <a:gd name="T22" fmla="*/ 2 w 678"/>
                <a:gd name="T23" fmla="*/ 0 h 119"/>
                <a:gd name="T24" fmla="*/ 3 w 678"/>
                <a:gd name="T25" fmla="*/ 0 h 119"/>
                <a:gd name="T26" fmla="*/ 2 w 678"/>
                <a:gd name="T27" fmla="*/ 4 h 119"/>
                <a:gd name="T28" fmla="*/ 3 w 678"/>
                <a:gd name="T29" fmla="*/ 0 h 119"/>
                <a:gd name="T30" fmla="*/ 73 w 678"/>
                <a:gd name="T31" fmla="*/ 9 h 119"/>
                <a:gd name="T32" fmla="*/ 72 w 678"/>
                <a:gd name="T33" fmla="*/ 13 h 119"/>
                <a:gd name="T34" fmla="*/ 2 w 678"/>
                <a:gd name="T35" fmla="*/ 4 h 119"/>
                <a:gd name="T36" fmla="*/ 3 w 678"/>
                <a:gd name="T37" fmla="*/ 0 h 119"/>
                <a:gd name="T38" fmla="*/ 73 w 678"/>
                <a:gd name="T39" fmla="*/ 9 h 119"/>
                <a:gd name="T40" fmla="*/ 74 w 678"/>
                <a:gd name="T41" fmla="*/ 9 h 119"/>
                <a:gd name="T42" fmla="*/ 75 w 678"/>
                <a:gd name="T43" fmla="*/ 9 h 119"/>
                <a:gd name="T44" fmla="*/ 75 w 678"/>
                <a:gd name="T45" fmla="*/ 10 h 119"/>
                <a:gd name="T46" fmla="*/ 75 w 678"/>
                <a:gd name="T47" fmla="*/ 10 h 119"/>
                <a:gd name="T48" fmla="*/ 75 w 678"/>
                <a:gd name="T49" fmla="*/ 10 h 119"/>
                <a:gd name="T50" fmla="*/ 75 w 678"/>
                <a:gd name="T51" fmla="*/ 11 h 119"/>
                <a:gd name="T52" fmla="*/ 75 w 678"/>
                <a:gd name="T53" fmla="*/ 12 h 119"/>
                <a:gd name="T54" fmla="*/ 75 w 678"/>
                <a:gd name="T55" fmla="*/ 12 h 119"/>
                <a:gd name="T56" fmla="*/ 74 w 678"/>
                <a:gd name="T57" fmla="*/ 13 h 119"/>
                <a:gd name="T58" fmla="*/ 74 w 678"/>
                <a:gd name="T59" fmla="*/ 13 h 119"/>
                <a:gd name="T60" fmla="*/ 73 w 678"/>
                <a:gd name="T61" fmla="*/ 13 h 119"/>
                <a:gd name="T62" fmla="*/ 72 w 678"/>
                <a:gd name="T63" fmla="*/ 13 h 119"/>
                <a:gd name="T64" fmla="*/ 73 w 678"/>
                <a:gd name="T65" fmla="*/ 9 h 11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78" h="119">
                  <a:moveTo>
                    <a:pt x="19" y="40"/>
                  </a:moveTo>
                  <a:lnTo>
                    <a:pt x="12" y="39"/>
                  </a:lnTo>
                  <a:lnTo>
                    <a:pt x="5" y="36"/>
                  </a:lnTo>
                  <a:lnTo>
                    <a:pt x="3" y="33"/>
                  </a:lnTo>
                  <a:lnTo>
                    <a:pt x="1" y="30"/>
                  </a:lnTo>
                  <a:lnTo>
                    <a:pt x="0" y="25"/>
                  </a:lnTo>
                  <a:lnTo>
                    <a:pt x="1" y="17"/>
                  </a:lnTo>
                  <a:lnTo>
                    <a:pt x="2" y="11"/>
                  </a:lnTo>
                  <a:lnTo>
                    <a:pt x="4" y="7"/>
                  </a:lnTo>
                  <a:lnTo>
                    <a:pt x="6" y="3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19" y="40"/>
                  </a:lnTo>
                  <a:close/>
                  <a:moveTo>
                    <a:pt x="23" y="1"/>
                  </a:moveTo>
                  <a:lnTo>
                    <a:pt x="660" y="80"/>
                  </a:lnTo>
                  <a:lnTo>
                    <a:pt x="655" y="118"/>
                  </a:lnTo>
                  <a:lnTo>
                    <a:pt x="19" y="40"/>
                  </a:lnTo>
                  <a:lnTo>
                    <a:pt x="23" y="1"/>
                  </a:lnTo>
                  <a:close/>
                  <a:moveTo>
                    <a:pt x="660" y="80"/>
                  </a:moveTo>
                  <a:lnTo>
                    <a:pt x="668" y="81"/>
                  </a:lnTo>
                  <a:lnTo>
                    <a:pt x="674" y="84"/>
                  </a:lnTo>
                  <a:lnTo>
                    <a:pt x="676" y="87"/>
                  </a:lnTo>
                  <a:lnTo>
                    <a:pt x="677" y="90"/>
                  </a:lnTo>
                  <a:lnTo>
                    <a:pt x="678" y="95"/>
                  </a:lnTo>
                  <a:lnTo>
                    <a:pt x="678" y="102"/>
                  </a:lnTo>
                  <a:lnTo>
                    <a:pt x="676" y="108"/>
                  </a:lnTo>
                  <a:lnTo>
                    <a:pt x="675" y="113"/>
                  </a:lnTo>
                  <a:lnTo>
                    <a:pt x="672" y="116"/>
                  </a:lnTo>
                  <a:lnTo>
                    <a:pt x="669" y="118"/>
                  </a:lnTo>
                  <a:lnTo>
                    <a:pt x="663" y="119"/>
                  </a:lnTo>
                  <a:lnTo>
                    <a:pt x="655" y="118"/>
                  </a:lnTo>
                  <a:lnTo>
                    <a:pt x="660" y="80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44" name="Freeform 74">
              <a:extLst>
                <a:ext uri="{FF2B5EF4-FFF2-40B4-BE49-F238E27FC236}">
                  <a16:creationId xmlns:a16="http://schemas.microsoft.com/office/drawing/2014/main" id="{93D4CDFB-BC79-4AE0-9C7F-38A325AFD2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35" y="2968"/>
              <a:ext cx="62" cy="8"/>
            </a:xfrm>
            <a:custGeom>
              <a:avLst/>
              <a:gdLst>
                <a:gd name="T0" fmla="*/ 2 w 553"/>
                <a:gd name="T1" fmla="*/ 4 h 80"/>
                <a:gd name="T2" fmla="*/ 1 w 553"/>
                <a:gd name="T3" fmla="*/ 4 h 80"/>
                <a:gd name="T4" fmla="*/ 1 w 553"/>
                <a:gd name="T5" fmla="*/ 4 h 80"/>
                <a:gd name="T6" fmla="*/ 0 w 553"/>
                <a:gd name="T7" fmla="*/ 3 h 80"/>
                <a:gd name="T8" fmla="*/ 0 w 553"/>
                <a:gd name="T9" fmla="*/ 3 h 80"/>
                <a:gd name="T10" fmla="*/ 0 w 553"/>
                <a:gd name="T11" fmla="*/ 3 h 80"/>
                <a:gd name="T12" fmla="*/ 0 w 553"/>
                <a:gd name="T13" fmla="*/ 2 h 80"/>
                <a:gd name="T14" fmla="*/ 0 w 553"/>
                <a:gd name="T15" fmla="*/ 1 h 80"/>
                <a:gd name="T16" fmla="*/ 0 w 553"/>
                <a:gd name="T17" fmla="*/ 1 h 80"/>
                <a:gd name="T18" fmla="*/ 1 w 553"/>
                <a:gd name="T19" fmla="*/ 0 h 80"/>
                <a:gd name="T20" fmla="*/ 1 w 553"/>
                <a:gd name="T21" fmla="*/ 0 h 80"/>
                <a:gd name="T22" fmla="*/ 2 w 553"/>
                <a:gd name="T23" fmla="*/ 0 h 80"/>
                <a:gd name="T24" fmla="*/ 2 w 553"/>
                <a:gd name="T25" fmla="*/ 0 h 80"/>
                <a:gd name="T26" fmla="*/ 2 w 553"/>
                <a:gd name="T27" fmla="*/ 4 h 80"/>
                <a:gd name="T28" fmla="*/ 2 w 553"/>
                <a:gd name="T29" fmla="*/ 0 h 80"/>
                <a:gd name="T30" fmla="*/ 60 w 553"/>
                <a:gd name="T31" fmla="*/ 4 h 80"/>
                <a:gd name="T32" fmla="*/ 60 w 553"/>
                <a:gd name="T33" fmla="*/ 8 h 80"/>
                <a:gd name="T34" fmla="*/ 2 w 553"/>
                <a:gd name="T35" fmla="*/ 4 h 80"/>
                <a:gd name="T36" fmla="*/ 2 w 553"/>
                <a:gd name="T37" fmla="*/ 0 h 80"/>
                <a:gd name="T38" fmla="*/ 60 w 553"/>
                <a:gd name="T39" fmla="*/ 4 h 80"/>
                <a:gd name="T40" fmla="*/ 61 w 553"/>
                <a:gd name="T41" fmla="*/ 4 h 80"/>
                <a:gd name="T42" fmla="*/ 62 w 553"/>
                <a:gd name="T43" fmla="*/ 4 h 80"/>
                <a:gd name="T44" fmla="*/ 62 w 553"/>
                <a:gd name="T45" fmla="*/ 5 h 80"/>
                <a:gd name="T46" fmla="*/ 62 w 553"/>
                <a:gd name="T47" fmla="*/ 5 h 80"/>
                <a:gd name="T48" fmla="*/ 62 w 553"/>
                <a:gd name="T49" fmla="*/ 5 h 80"/>
                <a:gd name="T50" fmla="*/ 62 w 553"/>
                <a:gd name="T51" fmla="*/ 6 h 80"/>
                <a:gd name="T52" fmla="*/ 62 w 553"/>
                <a:gd name="T53" fmla="*/ 7 h 80"/>
                <a:gd name="T54" fmla="*/ 62 w 553"/>
                <a:gd name="T55" fmla="*/ 7 h 80"/>
                <a:gd name="T56" fmla="*/ 62 w 553"/>
                <a:gd name="T57" fmla="*/ 8 h 80"/>
                <a:gd name="T58" fmla="*/ 61 w 553"/>
                <a:gd name="T59" fmla="*/ 8 h 80"/>
                <a:gd name="T60" fmla="*/ 61 w 553"/>
                <a:gd name="T61" fmla="*/ 8 h 80"/>
                <a:gd name="T62" fmla="*/ 60 w 553"/>
                <a:gd name="T63" fmla="*/ 8 h 80"/>
                <a:gd name="T64" fmla="*/ 60 w 553"/>
                <a:gd name="T65" fmla="*/ 4 h 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53" h="80">
                  <a:moveTo>
                    <a:pt x="19" y="40"/>
                  </a:moveTo>
                  <a:lnTo>
                    <a:pt x="12" y="39"/>
                  </a:lnTo>
                  <a:lnTo>
                    <a:pt x="6" y="36"/>
                  </a:lnTo>
                  <a:lnTo>
                    <a:pt x="3" y="34"/>
                  </a:lnTo>
                  <a:lnTo>
                    <a:pt x="1" y="30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1" y="11"/>
                  </a:lnTo>
                  <a:lnTo>
                    <a:pt x="3" y="7"/>
                  </a:lnTo>
                  <a:lnTo>
                    <a:pt x="6" y="3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2" y="0"/>
                  </a:lnTo>
                  <a:lnTo>
                    <a:pt x="19" y="40"/>
                  </a:lnTo>
                  <a:close/>
                  <a:moveTo>
                    <a:pt x="22" y="0"/>
                  </a:moveTo>
                  <a:lnTo>
                    <a:pt x="536" y="40"/>
                  </a:lnTo>
                  <a:lnTo>
                    <a:pt x="533" y="79"/>
                  </a:lnTo>
                  <a:lnTo>
                    <a:pt x="19" y="40"/>
                  </a:lnTo>
                  <a:lnTo>
                    <a:pt x="22" y="0"/>
                  </a:lnTo>
                  <a:close/>
                  <a:moveTo>
                    <a:pt x="536" y="40"/>
                  </a:moveTo>
                  <a:lnTo>
                    <a:pt x="543" y="40"/>
                  </a:lnTo>
                  <a:lnTo>
                    <a:pt x="549" y="43"/>
                  </a:lnTo>
                  <a:lnTo>
                    <a:pt x="551" y="46"/>
                  </a:lnTo>
                  <a:lnTo>
                    <a:pt x="553" y="49"/>
                  </a:lnTo>
                  <a:lnTo>
                    <a:pt x="553" y="54"/>
                  </a:lnTo>
                  <a:lnTo>
                    <a:pt x="553" y="60"/>
                  </a:lnTo>
                  <a:lnTo>
                    <a:pt x="553" y="68"/>
                  </a:lnTo>
                  <a:lnTo>
                    <a:pt x="551" y="73"/>
                  </a:lnTo>
                  <a:lnTo>
                    <a:pt x="549" y="76"/>
                  </a:lnTo>
                  <a:lnTo>
                    <a:pt x="546" y="78"/>
                  </a:lnTo>
                  <a:lnTo>
                    <a:pt x="540" y="80"/>
                  </a:lnTo>
                  <a:lnTo>
                    <a:pt x="533" y="79"/>
                  </a:lnTo>
                  <a:lnTo>
                    <a:pt x="536" y="40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45" name="Freeform 75">
              <a:extLst>
                <a:ext uri="{FF2B5EF4-FFF2-40B4-BE49-F238E27FC236}">
                  <a16:creationId xmlns:a16="http://schemas.microsoft.com/office/drawing/2014/main" id="{5E7A17DB-A135-4924-A37E-F49935730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9" y="2277"/>
              <a:ext cx="966" cy="859"/>
            </a:xfrm>
            <a:custGeom>
              <a:avLst/>
              <a:gdLst>
                <a:gd name="T0" fmla="*/ 1 w 8694"/>
                <a:gd name="T1" fmla="*/ 35 h 7735"/>
                <a:gd name="T2" fmla="*/ 6 w 8694"/>
                <a:gd name="T3" fmla="*/ 154 h 7735"/>
                <a:gd name="T4" fmla="*/ 13 w 8694"/>
                <a:gd name="T5" fmla="*/ 325 h 7735"/>
                <a:gd name="T6" fmla="*/ 19 w 8694"/>
                <a:gd name="T7" fmla="*/ 473 h 7735"/>
                <a:gd name="T8" fmla="*/ 21 w 8694"/>
                <a:gd name="T9" fmla="*/ 552 h 7735"/>
                <a:gd name="T10" fmla="*/ 22 w 8694"/>
                <a:gd name="T11" fmla="*/ 615 h 7735"/>
                <a:gd name="T12" fmla="*/ 21 w 8694"/>
                <a:gd name="T13" fmla="*/ 657 h 7735"/>
                <a:gd name="T14" fmla="*/ 19 w 8694"/>
                <a:gd name="T15" fmla="*/ 670 h 7735"/>
                <a:gd name="T16" fmla="*/ 17 w 8694"/>
                <a:gd name="T17" fmla="*/ 669 h 7735"/>
                <a:gd name="T18" fmla="*/ 15 w 8694"/>
                <a:gd name="T19" fmla="*/ 670 h 7735"/>
                <a:gd name="T20" fmla="*/ 15 w 8694"/>
                <a:gd name="T21" fmla="*/ 672 h 7735"/>
                <a:gd name="T22" fmla="*/ 15 w 8694"/>
                <a:gd name="T23" fmla="*/ 675 h 7735"/>
                <a:gd name="T24" fmla="*/ 17 w 8694"/>
                <a:gd name="T25" fmla="*/ 678 h 7735"/>
                <a:gd name="T26" fmla="*/ 20 w 8694"/>
                <a:gd name="T27" fmla="*/ 682 h 7735"/>
                <a:gd name="T28" fmla="*/ 24 w 8694"/>
                <a:gd name="T29" fmla="*/ 685 h 7735"/>
                <a:gd name="T30" fmla="*/ 30 w 8694"/>
                <a:gd name="T31" fmla="*/ 688 h 7735"/>
                <a:gd name="T32" fmla="*/ 37 w 8694"/>
                <a:gd name="T33" fmla="*/ 690 h 7735"/>
                <a:gd name="T34" fmla="*/ 46 w 8694"/>
                <a:gd name="T35" fmla="*/ 690 h 7735"/>
                <a:gd name="T36" fmla="*/ 63 w 8694"/>
                <a:gd name="T37" fmla="*/ 691 h 7735"/>
                <a:gd name="T38" fmla="*/ 116 w 8694"/>
                <a:gd name="T39" fmla="*/ 700 h 7735"/>
                <a:gd name="T40" fmla="*/ 200 w 8694"/>
                <a:gd name="T41" fmla="*/ 715 h 7735"/>
                <a:gd name="T42" fmla="*/ 427 w 8694"/>
                <a:gd name="T43" fmla="*/ 757 h 7735"/>
                <a:gd name="T44" fmla="*/ 675 w 8694"/>
                <a:gd name="T45" fmla="*/ 805 h 7735"/>
                <a:gd name="T46" fmla="*/ 875 w 8694"/>
                <a:gd name="T47" fmla="*/ 843 h 7735"/>
                <a:gd name="T48" fmla="*/ 957 w 8694"/>
                <a:gd name="T49" fmla="*/ 859 h 7735"/>
                <a:gd name="T50" fmla="*/ 959 w 8694"/>
                <a:gd name="T51" fmla="*/ 833 h 7735"/>
                <a:gd name="T52" fmla="*/ 960 w 8694"/>
                <a:gd name="T53" fmla="*/ 797 h 7735"/>
                <a:gd name="T54" fmla="*/ 961 w 8694"/>
                <a:gd name="T55" fmla="*/ 736 h 7735"/>
                <a:gd name="T56" fmla="*/ 961 w 8694"/>
                <a:gd name="T57" fmla="*/ 632 h 7735"/>
                <a:gd name="T58" fmla="*/ 962 w 8694"/>
                <a:gd name="T59" fmla="*/ 531 h 7735"/>
                <a:gd name="T60" fmla="*/ 962 w 8694"/>
                <a:gd name="T61" fmla="*/ 475 h 7735"/>
                <a:gd name="T62" fmla="*/ 964 w 8694"/>
                <a:gd name="T63" fmla="*/ 444 h 7735"/>
                <a:gd name="T64" fmla="*/ 966 w 8694"/>
                <a:gd name="T65" fmla="*/ 424 h 7735"/>
                <a:gd name="T66" fmla="*/ 946 w 8694"/>
                <a:gd name="T67" fmla="*/ 428 h 7735"/>
                <a:gd name="T68" fmla="*/ 927 w 8694"/>
                <a:gd name="T69" fmla="*/ 423 h 7735"/>
                <a:gd name="T70" fmla="*/ 909 w 8694"/>
                <a:gd name="T71" fmla="*/ 411 h 7735"/>
                <a:gd name="T72" fmla="*/ 893 w 8694"/>
                <a:gd name="T73" fmla="*/ 393 h 7735"/>
                <a:gd name="T74" fmla="*/ 882 w 8694"/>
                <a:gd name="T75" fmla="*/ 372 h 7735"/>
                <a:gd name="T76" fmla="*/ 876 w 8694"/>
                <a:gd name="T77" fmla="*/ 349 h 7735"/>
                <a:gd name="T78" fmla="*/ 876 w 8694"/>
                <a:gd name="T79" fmla="*/ 326 h 7735"/>
                <a:gd name="T80" fmla="*/ 885 w 8694"/>
                <a:gd name="T81" fmla="*/ 305 h 7735"/>
                <a:gd name="T82" fmla="*/ 903 w 8694"/>
                <a:gd name="T83" fmla="*/ 287 h 7735"/>
                <a:gd name="T84" fmla="*/ 931 w 8694"/>
                <a:gd name="T85" fmla="*/ 275 h 7735"/>
                <a:gd name="T86" fmla="*/ 957 w 8694"/>
                <a:gd name="T87" fmla="*/ 261 h 7735"/>
                <a:gd name="T88" fmla="*/ 958 w 8694"/>
                <a:gd name="T89" fmla="*/ 234 h 7735"/>
                <a:gd name="T90" fmla="*/ 959 w 8694"/>
                <a:gd name="T91" fmla="*/ 213 h 7735"/>
                <a:gd name="T92" fmla="*/ 959 w 8694"/>
                <a:gd name="T93" fmla="*/ 197 h 7735"/>
                <a:gd name="T94" fmla="*/ 960 w 8694"/>
                <a:gd name="T95" fmla="*/ 187 h 7735"/>
                <a:gd name="T96" fmla="*/ 960 w 8694"/>
                <a:gd name="T97" fmla="*/ 184 h 7735"/>
                <a:gd name="T98" fmla="*/ 847 w 8694"/>
                <a:gd name="T99" fmla="*/ 160 h 7735"/>
                <a:gd name="T100" fmla="*/ 733 w 8694"/>
                <a:gd name="T101" fmla="*/ 134 h 7735"/>
                <a:gd name="T102" fmla="*/ 582 w 8694"/>
                <a:gd name="T103" fmla="*/ 99 h 7735"/>
                <a:gd name="T104" fmla="*/ 439 w 8694"/>
                <a:gd name="T105" fmla="*/ 65 h 7735"/>
                <a:gd name="T106" fmla="*/ 338 w 8694"/>
                <a:gd name="T107" fmla="*/ 42 h 7735"/>
                <a:gd name="T108" fmla="*/ 246 w 8694"/>
                <a:gd name="T109" fmla="*/ 24 h 7735"/>
                <a:gd name="T110" fmla="*/ 164 w 8694"/>
                <a:gd name="T111" fmla="*/ 9 h 7735"/>
                <a:gd name="T112" fmla="*/ 94 w 8694"/>
                <a:gd name="T113" fmla="*/ 1 h 7735"/>
                <a:gd name="T114" fmla="*/ 39 w 8694"/>
                <a:gd name="T115" fmla="*/ 1 h 7735"/>
                <a:gd name="T116" fmla="*/ 0 w 8694"/>
                <a:gd name="T117" fmla="*/ 8 h 773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694" h="7735">
                  <a:moveTo>
                    <a:pt x="0" y="72"/>
                  </a:moveTo>
                  <a:lnTo>
                    <a:pt x="3" y="135"/>
                  </a:lnTo>
                  <a:lnTo>
                    <a:pt x="11" y="315"/>
                  </a:lnTo>
                  <a:lnTo>
                    <a:pt x="23" y="594"/>
                  </a:lnTo>
                  <a:lnTo>
                    <a:pt x="40" y="958"/>
                  </a:lnTo>
                  <a:lnTo>
                    <a:pt x="58" y="1390"/>
                  </a:lnTo>
                  <a:lnTo>
                    <a:pt x="79" y="1873"/>
                  </a:lnTo>
                  <a:lnTo>
                    <a:pt x="100" y="2393"/>
                  </a:lnTo>
                  <a:lnTo>
                    <a:pt x="120" y="2931"/>
                  </a:lnTo>
                  <a:lnTo>
                    <a:pt x="141" y="3475"/>
                  </a:lnTo>
                  <a:lnTo>
                    <a:pt x="159" y="4007"/>
                  </a:lnTo>
                  <a:lnTo>
                    <a:pt x="167" y="4263"/>
                  </a:lnTo>
                  <a:lnTo>
                    <a:pt x="174" y="4510"/>
                  </a:lnTo>
                  <a:lnTo>
                    <a:pt x="181" y="4745"/>
                  </a:lnTo>
                  <a:lnTo>
                    <a:pt x="187" y="4969"/>
                  </a:lnTo>
                  <a:lnTo>
                    <a:pt x="191" y="5176"/>
                  </a:lnTo>
                  <a:lnTo>
                    <a:pt x="194" y="5366"/>
                  </a:lnTo>
                  <a:lnTo>
                    <a:pt x="196" y="5539"/>
                  </a:lnTo>
                  <a:lnTo>
                    <a:pt x="196" y="5689"/>
                  </a:lnTo>
                  <a:lnTo>
                    <a:pt x="195" y="5817"/>
                  </a:lnTo>
                  <a:lnTo>
                    <a:pt x="192" y="5919"/>
                  </a:lnTo>
                  <a:lnTo>
                    <a:pt x="187" y="5995"/>
                  </a:lnTo>
                  <a:lnTo>
                    <a:pt x="181" y="6042"/>
                  </a:lnTo>
                  <a:lnTo>
                    <a:pt x="171" y="6035"/>
                  </a:lnTo>
                  <a:lnTo>
                    <a:pt x="163" y="6030"/>
                  </a:lnTo>
                  <a:lnTo>
                    <a:pt x="156" y="6027"/>
                  </a:lnTo>
                  <a:lnTo>
                    <a:pt x="150" y="6026"/>
                  </a:lnTo>
                  <a:lnTo>
                    <a:pt x="144" y="6027"/>
                  </a:lnTo>
                  <a:lnTo>
                    <a:pt x="140" y="6029"/>
                  </a:lnTo>
                  <a:lnTo>
                    <a:pt x="136" y="6034"/>
                  </a:lnTo>
                  <a:lnTo>
                    <a:pt x="134" y="6038"/>
                  </a:lnTo>
                  <a:lnTo>
                    <a:pt x="132" y="6044"/>
                  </a:lnTo>
                  <a:lnTo>
                    <a:pt x="131" y="6051"/>
                  </a:lnTo>
                  <a:lnTo>
                    <a:pt x="132" y="6059"/>
                  </a:lnTo>
                  <a:lnTo>
                    <a:pt x="133" y="6068"/>
                  </a:lnTo>
                  <a:lnTo>
                    <a:pt x="136" y="6077"/>
                  </a:lnTo>
                  <a:lnTo>
                    <a:pt x="140" y="6087"/>
                  </a:lnTo>
                  <a:lnTo>
                    <a:pt x="145" y="6097"/>
                  </a:lnTo>
                  <a:lnTo>
                    <a:pt x="151" y="6108"/>
                  </a:lnTo>
                  <a:lnTo>
                    <a:pt x="158" y="6118"/>
                  </a:lnTo>
                  <a:lnTo>
                    <a:pt x="167" y="6129"/>
                  </a:lnTo>
                  <a:lnTo>
                    <a:pt x="178" y="6140"/>
                  </a:lnTo>
                  <a:lnTo>
                    <a:pt x="189" y="6150"/>
                  </a:lnTo>
                  <a:lnTo>
                    <a:pt x="201" y="6160"/>
                  </a:lnTo>
                  <a:lnTo>
                    <a:pt x="215" y="6169"/>
                  </a:lnTo>
                  <a:lnTo>
                    <a:pt x="232" y="6178"/>
                  </a:lnTo>
                  <a:lnTo>
                    <a:pt x="249" y="6187"/>
                  </a:lnTo>
                  <a:lnTo>
                    <a:pt x="267" y="6194"/>
                  </a:lnTo>
                  <a:lnTo>
                    <a:pt x="288" y="6200"/>
                  </a:lnTo>
                  <a:lnTo>
                    <a:pt x="309" y="6205"/>
                  </a:lnTo>
                  <a:lnTo>
                    <a:pt x="333" y="6209"/>
                  </a:lnTo>
                  <a:lnTo>
                    <a:pt x="357" y="6211"/>
                  </a:lnTo>
                  <a:lnTo>
                    <a:pt x="384" y="6212"/>
                  </a:lnTo>
                  <a:lnTo>
                    <a:pt x="412" y="6211"/>
                  </a:lnTo>
                  <a:lnTo>
                    <a:pt x="442" y="6209"/>
                  </a:lnTo>
                  <a:lnTo>
                    <a:pt x="483" y="6212"/>
                  </a:lnTo>
                  <a:lnTo>
                    <a:pt x="566" y="6222"/>
                  </a:lnTo>
                  <a:lnTo>
                    <a:pt x="690" y="6242"/>
                  </a:lnTo>
                  <a:lnTo>
                    <a:pt x="850" y="6268"/>
                  </a:lnTo>
                  <a:lnTo>
                    <a:pt x="1044" y="6302"/>
                  </a:lnTo>
                  <a:lnTo>
                    <a:pt x="1269" y="6342"/>
                  </a:lnTo>
                  <a:lnTo>
                    <a:pt x="1522" y="6388"/>
                  </a:lnTo>
                  <a:lnTo>
                    <a:pt x="1802" y="6439"/>
                  </a:lnTo>
                  <a:lnTo>
                    <a:pt x="2423" y="6553"/>
                  </a:lnTo>
                  <a:lnTo>
                    <a:pt x="3113" y="6682"/>
                  </a:lnTo>
                  <a:lnTo>
                    <a:pt x="3846" y="6820"/>
                  </a:lnTo>
                  <a:lnTo>
                    <a:pt x="4600" y="6964"/>
                  </a:lnTo>
                  <a:lnTo>
                    <a:pt x="5352" y="7107"/>
                  </a:lnTo>
                  <a:lnTo>
                    <a:pt x="6077" y="7246"/>
                  </a:lnTo>
                  <a:lnTo>
                    <a:pt x="6755" y="7377"/>
                  </a:lnTo>
                  <a:lnTo>
                    <a:pt x="7362" y="7493"/>
                  </a:lnTo>
                  <a:lnTo>
                    <a:pt x="7873" y="7592"/>
                  </a:lnTo>
                  <a:lnTo>
                    <a:pt x="8267" y="7669"/>
                  </a:lnTo>
                  <a:lnTo>
                    <a:pt x="8520" y="7718"/>
                  </a:lnTo>
                  <a:lnTo>
                    <a:pt x="8610" y="7735"/>
                  </a:lnTo>
                  <a:lnTo>
                    <a:pt x="8617" y="7669"/>
                  </a:lnTo>
                  <a:lnTo>
                    <a:pt x="8624" y="7590"/>
                  </a:lnTo>
                  <a:lnTo>
                    <a:pt x="8629" y="7500"/>
                  </a:lnTo>
                  <a:lnTo>
                    <a:pt x="8634" y="7400"/>
                  </a:lnTo>
                  <a:lnTo>
                    <a:pt x="8639" y="7291"/>
                  </a:lnTo>
                  <a:lnTo>
                    <a:pt x="8642" y="7173"/>
                  </a:lnTo>
                  <a:lnTo>
                    <a:pt x="8645" y="7047"/>
                  </a:lnTo>
                  <a:lnTo>
                    <a:pt x="8647" y="6913"/>
                  </a:lnTo>
                  <a:lnTo>
                    <a:pt x="8650" y="6628"/>
                  </a:lnTo>
                  <a:lnTo>
                    <a:pt x="8652" y="6326"/>
                  </a:lnTo>
                  <a:lnTo>
                    <a:pt x="8652" y="6012"/>
                  </a:lnTo>
                  <a:lnTo>
                    <a:pt x="8652" y="5695"/>
                  </a:lnTo>
                  <a:lnTo>
                    <a:pt x="8652" y="5380"/>
                  </a:lnTo>
                  <a:lnTo>
                    <a:pt x="8653" y="5074"/>
                  </a:lnTo>
                  <a:lnTo>
                    <a:pt x="8654" y="4784"/>
                  </a:lnTo>
                  <a:lnTo>
                    <a:pt x="8657" y="4518"/>
                  </a:lnTo>
                  <a:lnTo>
                    <a:pt x="8660" y="4395"/>
                  </a:lnTo>
                  <a:lnTo>
                    <a:pt x="8662" y="4281"/>
                  </a:lnTo>
                  <a:lnTo>
                    <a:pt x="8666" y="4176"/>
                  </a:lnTo>
                  <a:lnTo>
                    <a:pt x="8670" y="4081"/>
                  </a:lnTo>
                  <a:lnTo>
                    <a:pt x="8674" y="3997"/>
                  </a:lnTo>
                  <a:lnTo>
                    <a:pt x="8680" y="3925"/>
                  </a:lnTo>
                  <a:lnTo>
                    <a:pt x="8686" y="3866"/>
                  </a:lnTo>
                  <a:lnTo>
                    <a:pt x="8694" y="3820"/>
                  </a:lnTo>
                  <a:lnTo>
                    <a:pt x="8636" y="3840"/>
                  </a:lnTo>
                  <a:lnTo>
                    <a:pt x="8577" y="3852"/>
                  </a:lnTo>
                  <a:lnTo>
                    <a:pt x="8518" y="3853"/>
                  </a:lnTo>
                  <a:lnTo>
                    <a:pt x="8459" y="3845"/>
                  </a:lnTo>
                  <a:lnTo>
                    <a:pt x="8400" y="3830"/>
                  </a:lnTo>
                  <a:lnTo>
                    <a:pt x="8343" y="3807"/>
                  </a:lnTo>
                  <a:lnTo>
                    <a:pt x="8285" y="3777"/>
                  </a:lnTo>
                  <a:lnTo>
                    <a:pt x="8231" y="3740"/>
                  </a:lnTo>
                  <a:lnTo>
                    <a:pt x="8178" y="3698"/>
                  </a:lnTo>
                  <a:lnTo>
                    <a:pt x="8129" y="3650"/>
                  </a:lnTo>
                  <a:lnTo>
                    <a:pt x="8082" y="3597"/>
                  </a:lnTo>
                  <a:lnTo>
                    <a:pt x="8040" y="3539"/>
                  </a:lnTo>
                  <a:lnTo>
                    <a:pt x="8001" y="3479"/>
                  </a:lnTo>
                  <a:lnTo>
                    <a:pt x="7966" y="3416"/>
                  </a:lnTo>
                  <a:lnTo>
                    <a:pt x="7936" y="3350"/>
                  </a:lnTo>
                  <a:lnTo>
                    <a:pt x="7912" y="3282"/>
                  </a:lnTo>
                  <a:lnTo>
                    <a:pt x="7894" y="3214"/>
                  </a:lnTo>
                  <a:lnTo>
                    <a:pt x="7881" y="3144"/>
                  </a:lnTo>
                  <a:lnTo>
                    <a:pt x="7875" y="3074"/>
                  </a:lnTo>
                  <a:lnTo>
                    <a:pt x="7877" y="3006"/>
                  </a:lnTo>
                  <a:lnTo>
                    <a:pt x="7886" y="2938"/>
                  </a:lnTo>
                  <a:lnTo>
                    <a:pt x="7903" y="2871"/>
                  </a:lnTo>
                  <a:lnTo>
                    <a:pt x="7928" y="2808"/>
                  </a:lnTo>
                  <a:lnTo>
                    <a:pt x="7963" y="2747"/>
                  </a:lnTo>
                  <a:lnTo>
                    <a:pt x="8007" y="2689"/>
                  </a:lnTo>
                  <a:lnTo>
                    <a:pt x="8060" y="2636"/>
                  </a:lnTo>
                  <a:lnTo>
                    <a:pt x="8123" y="2587"/>
                  </a:lnTo>
                  <a:lnTo>
                    <a:pt x="8198" y="2543"/>
                  </a:lnTo>
                  <a:lnTo>
                    <a:pt x="8283" y="2505"/>
                  </a:lnTo>
                  <a:lnTo>
                    <a:pt x="8380" y="2473"/>
                  </a:lnTo>
                  <a:lnTo>
                    <a:pt x="8489" y="2449"/>
                  </a:lnTo>
                  <a:lnTo>
                    <a:pt x="8610" y="2433"/>
                  </a:lnTo>
                  <a:lnTo>
                    <a:pt x="8615" y="2346"/>
                  </a:lnTo>
                  <a:lnTo>
                    <a:pt x="8619" y="2262"/>
                  </a:lnTo>
                  <a:lnTo>
                    <a:pt x="8622" y="2185"/>
                  </a:lnTo>
                  <a:lnTo>
                    <a:pt x="8625" y="2111"/>
                  </a:lnTo>
                  <a:lnTo>
                    <a:pt x="8628" y="2042"/>
                  </a:lnTo>
                  <a:lnTo>
                    <a:pt x="8630" y="1978"/>
                  </a:lnTo>
                  <a:lnTo>
                    <a:pt x="8632" y="1919"/>
                  </a:lnTo>
                  <a:lnTo>
                    <a:pt x="8633" y="1865"/>
                  </a:lnTo>
                  <a:lnTo>
                    <a:pt x="8634" y="1817"/>
                  </a:lnTo>
                  <a:lnTo>
                    <a:pt x="8635" y="1776"/>
                  </a:lnTo>
                  <a:lnTo>
                    <a:pt x="8636" y="1740"/>
                  </a:lnTo>
                  <a:lnTo>
                    <a:pt x="8636" y="1709"/>
                  </a:lnTo>
                  <a:lnTo>
                    <a:pt x="8637" y="1686"/>
                  </a:lnTo>
                  <a:lnTo>
                    <a:pt x="8637" y="1669"/>
                  </a:lnTo>
                  <a:lnTo>
                    <a:pt x="8637" y="1658"/>
                  </a:lnTo>
                  <a:lnTo>
                    <a:pt x="8637" y="1654"/>
                  </a:lnTo>
                  <a:lnTo>
                    <a:pt x="8300" y="1585"/>
                  </a:lnTo>
                  <a:lnTo>
                    <a:pt x="7960" y="1513"/>
                  </a:lnTo>
                  <a:lnTo>
                    <a:pt x="7619" y="1439"/>
                  </a:lnTo>
                  <a:lnTo>
                    <a:pt x="7277" y="1364"/>
                  </a:lnTo>
                  <a:lnTo>
                    <a:pt x="6934" y="1285"/>
                  </a:lnTo>
                  <a:lnTo>
                    <a:pt x="6593" y="1206"/>
                  </a:lnTo>
                  <a:lnTo>
                    <a:pt x="6252" y="1128"/>
                  </a:lnTo>
                  <a:lnTo>
                    <a:pt x="5912" y="1047"/>
                  </a:lnTo>
                  <a:lnTo>
                    <a:pt x="5242" y="889"/>
                  </a:lnTo>
                  <a:lnTo>
                    <a:pt x="4586" y="734"/>
                  </a:lnTo>
                  <a:lnTo>
                    <a:pt x="4265" y="659"/>
                  </a:lnTo>
                  <a:lnTo>
                    <a:pt x="3950" y="585"/>
                  </a:lnTo>
                  <a:lnTo>
                    <a:pt x="3641" y="515"/>
                  </a:lnTo>
                  <a:lnTo>
                    <a:pt x="3339" y="446"/>
                  </a:lnTo>
                  <a:lnTo>
                    <a:pt x="3045" y="382"/>
                  </a:lnTo>
                  <a:lnTo>
                    <a:pt x="2759" y="321"/>
                  </a:lnTo>
                  <a:lnTo>
                    <a:pt x="2482" y="264"/>
                  </a:lnTo>
                  <a:lnTo>
                    <a:pt x="2214" y="212"/>
                  </a:lnTo>
                  <a:lnTo>
                    <a:pt x="1957" y="164"/>
                  </a:lnTo>
                  <a:lnTo>
                    <a:pt x="1711" y="122"/>
                  </a:lnTo>
                  <a:lnTo>
                    <a:pt x="1478" y="85"/>
                  </a:lnTo>
                  <a:lnTo>
                    <a:pt x="1255" y="55"/>
                  </a:lnTo>
                  <a:lnTo>
                    <a:pt x="1046" y="30"/>
                  </a:lnTo>
                  <a:lnTo>
                    <a:pt x="850" y="12"/>
                  </a:lnTo>
                  <a:lnTo>
                    <a:pt x="669" y="2"/>
                  </a:lnTo>
                  <a:lnTo>
                    <a:pt x="503" y="0"/>
                  </a:lnTo>
                  <a:lnTo>
                    <a:pt x="352" y="5"/>
                  </a:lnTo>
                  <a:lnTo>
                    <a:pt x="217" y="18"/>
                  </a:lnTo>
                  <a:lnTo>
                    <a:pt x="100" y="40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F8E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46" name="Freeform 76">
              <a:extLst>
                <a:ext uri="{FF2B5EF4-FFF2-40B4-BE49-F238E27FC236}">
                  <a16:creationId xmlns:a16="http://schemas.microsoft.com/office/drawing/2014/main" id="{3CAE9F37-1807-482B-AF93-7427BADFF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9" y="2277"/>
              <a:ext cx="966" cy="859"/>
            </a:xfrm>
            <a:custGeom>
              <a:avLst/>
              <a:gdLst>
                <a:gd name="T0" fmla="*/ 1 w 8694"/>
                <a:gd name="T1" fmla="*/ 35 h 7735"/>
                <a:gd name="T2" fmla="*/ 6 w 8694"/>
                <a:gd name="T3" fmla="*/ 154 h 7735"/>
                <a:gd name="T4" fmla="*/ 13 w 8694"/>
                <a:gd name="T5" fmla="*/ 325 h 7735"/>
                <a:gd name="T6" fmla="*/ 19 w 8694"/>
                <a:gd name="T7" fmla="*/ 473 h 7735"/>
                <a:gd name="T8" fmla="*/ 21 w 8694"/>
                <a:gd name="T9" fmla="*/ 552 h 7735"/>
                <a:gd name="T10" fmla="*/ 22 w 8694"/>
                <a:gd name="T11" fmla="*/ 615 h 7735"/>
                <a:gd name="T12" fmla="*/ 21 w 8694"/>
                <a:gd name="T13" fmla="*/ 657 h 7735"/>
                <a:gd name="T14" fmla="*/ 19 w 8694"/>
                <a:gd name="T15" fmla="*/ 670 h 7735"/>
                <a:gd name="T16" fmla="*/ 17 w 8694"/>
                <a:gd name="T17" fmla="*/ 669 h 7735"/>
                <a:gd name="T18" fmla="*/ 15 w 8694"/>
                <a:gd name="T19" fmla="*/ 670 h 7735"/>
                <a:gd name="T20" fmla="*/ 15 w 8694"/>
                <a:gd name="T21" fmla="*/ 672 h 7735"/>
                <a:gd name="T22" fmla="*/ 15 w 8694"/>
                <a:gd name="T23" fmla="*/ 675 h 7735"/>
                <a:gd name="T24" fmla="*/ 17 w 8694"/>
                <a:gd name="T25" fmla="*/ 678 h 7735"/>
                <a:gd name="T26" fmla="*/ 20 w 8694"/>
                <a:gd name="T27" fmla="*/ 682 h 7735"/>
                <a:gd name="T28" fmla="*/ 24 w 8694"/>
                <a:gd name="T29" fmla="*/ 685 h 7735"/>
                <a:gd name="T30" fmla="*/ 30 w 8694"/>
                <a:gd name="T31" fmla="*/ 688 h 7735"/>
                <a:gd name="T32" fmla="*/ 37 w 8694"/>
                <a:gd name="T33" fmla="*/ 690 h 7735"/>
                <a:gd name="T34" fmla="*/ 46 w 8694"/>
                <a:gd name="T35" fmla="*/ 690 h 7735"/>
                <a:gd name="T36" fmla="*/ 63 w 8694"/>
                <a:gd name="T37" fmla="*/ 691 h 7735"/>
                <a:gd name="T38" fmla="*/ 116 w 8694"/>
                <a:gd name="T39" fmla="*/ 700 h 7735"/>
                <a:gd name="T40" fmla="*/ 200 w 8694"/>
                <a:gd name="T41" fmla="*/ 715 h 7735"/>
                <a:gd name="T42" fmla="*/ 427 w 8694"/>
                <a:gd name="T43" fmla="*/ 757 h 7735"/>
                <a:gd name="T44" fmla="*/ 675 w 8694"/>
                <a:gd name="T45" fmla="*/ 805 h 7735"/>
                <a:gd name="T46" fmla="*/ 875 w 8694"/>
                <a:gd name="T47" fmla="*/ 843 h 7735"/>
                <a:gd name="T48" fmla="*/ 957 w 8694"/>
                <a:gd name="T49" fmla="*/ 859 h 7735"/>
                <a:gd name="T50" fmla="*/ 959 w 8694"/>
                <a:gd name="T51" fmla="*/ 833 h 7735"/>
                <a:gd name="T52" fmla="*/ 960 w 8694"/>
                <a:gd name="T53" fmla="*/ 797 h 7735"/>
                <a:gd name="T54" fmla="*/ 961 w 8694"/>
                <a:gd name="T55" fmla="*/ 736 h 7735"/>
                <a:gd name="T56" fmla="*/ 961 w 8694"/>
                <a:gd name="T57" fmla="*/ 632 h 7735"/>
                <a:gd name="T58" fmla="*/ 962 w 8694"/>
                <a:gd name="T59" fmla="*/ 531 h 7735"/>
                <a:gd name="T60" fmla="*/ 962 w 8694"/>
                <a:gd name="T61" fmla="*/ 475 h 7735"/>
                <a:gd name="T62" fmla="*/ 964 w 8694"/>
                <a:gd name="T63" fmla="*/ 444 h 7735"/>
                <a:gd name="T64" fmla="*/ 966 w 8694"/>
                <a:gd name="T65" fmla="*/ 424 h 7735"/>
                <a:gd name="T66" fmla="*/ 946 w 8694"/>
                <a:gd name="T67" fmla="*/ 428 h 7735"/>
                <a:gd name="T68" fmla="*/ 927 w 8694"/>
                <a:gd name="T69" fmla="*/ 423 h 7735"/>
                <a:gd name="T70" fmla="*/ 909 w 8694"/>
                <a:gd name="T71" fmla="*/ 411 h 7735"/>
                <a:gd name="T72" fmla="*/ 893 w 8694"/>
                <a:gd name="T73" fmla="*/ 393 h 7735"/>
                <a:gd name="T74" fmla="*/ 882 w 8694"/>
                <a:gd name="T75" fmla="*/ 372 h 7735"/>
                <a:gd name="T76" fmla="*/ 876 w 8694"/>
                <a:gd name="T77" fmla="*/ 349 h 7735"/>
                <a:gd name="T78" fmla="*/ 876 w 8694"/>
                <a:gd name="T79" fmla="*/ 326 h 7735"/>
                <a:gd name="T80" fmla="*/ 885 w 8694"/>
                <a:gd name="T81" fmla="*/ 305 h 7735"/>
                <a:gd name="T82" fmla="*/ 903 w 8694"/>
                <a:gd name="T83" fmla="*/ 287 h 7735"/>
                <a:gd name="T84" fmla="*/ 931 w 8694"/>
                <a:gd name="T85" fmla="*/ 275 h 7735"/>
                <a:gd name="T86" fmla="*/ 957 w 8694"/>
                <a:gd name="T87" fmla="*/ 261 h 7735"/>
                <a:gd name="T88" fmla="*/ 958 w 8694"/>
                <a:gd name="T89" fmla="*/ 234 h 7735"/>
                <a:gd name="T90" fmla="*/ 959 w 8694"/>
                <a:gd name="T91" fmla="*/ 213 h 7735"/>
                <a:gd name="T92" fmla="*/ 959 w 8694"/>
                <a:gd name="T93" fmla="*/ 197 h 7735"/>
                <a:gd name="T94" fmla="*/ 960 w 8694"/>
                <a:gd name="T95" fmla="*/ 187 h 7735"/>
                <a:gd name="T96" fmla="*/ 960 w 8694"/>
                <a:gd name="T97" fmla="*/ 184 h 7735"/>
                <a:gd name="T98" fmla="*/ 847 w 8694"/>
                <a:gd name="T99" fmla="*/ 160 h 7735"/>
                <a:gd name="T100" fmla="*/ 733 w 8694"/>
                <a:gd name="T101" fmla="*/ 134 h 7735"/>
                <a:gd name="T102" fmla="*/ 582 w 8694"/>
                <a:gd name="T103" fmla="*/ 99 h 7735"/>
                <a:gd name="T104" fmla="*/ 439 w 8694"/>
                <a:gd name="T105" fmla="*/ 65 h 7735"/>
                <a:gd name="T106" fmla="*/ 338 w 8694"/>
                <a:gd name="T107" fmla="*/ 42 h 7735"/>
                <a:gd name="T108" fmla="*/ 246 w 8694"/>
                <a:gd name="T109" fmla="*/ 24 h 7735"/>
                <a:gd name="T110" fmla="*/ 164 w 8694"/>
                <a:gd name="T111" fmla="*/ 9 h 7735"/>
                <a:gd name="T112" fmla="*/ 94 w 8694"/>
                <a:gd name="T113" fmla="*/ 1 h 7735"/>
                <a:gd name="T114" fmla="*/ 39 w 8694"/>
                <a:gd name="T115" fmla="*/ 1 h 7735"/>
                <a:gd name="T116" fmla="*/ 0 w 8694"/>
                <a:gd name="T117" fmla="*/ 8 h 773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694" h="7735">
                  <a:moveTo>
                    <a:pt x="0" y="72"/>
                  </a:moveTo>
                  <a:lnTo>
                    <a:pt x="3" y="135"/>
                  </a:lnTo>
                  <a:lnTo>
                    <a:pt x="11" y="315"/>
                  </a:lnTo>
                  <a:lnTo>
                    <a:pt x="23" y="594"/>
                  </a:lnTo>
                  <a:lnTo>
                    <a:pt x="40" y="958"/>
                  </a:lnTo>
                  <a:lnTo>
                    <a:pt x="58" y="1390"/>
                  </a:lnTo>
                  <a:lnTo>
                    <a:pt x="79" y="1873"/>
                  </a:lnTo>
                  <a:lnTo>
                    <a:pt x="100" y="2393"/>
                  </a:lnTo>
                  <a:lnTo>
                    <a:pt x="120" y="2931"/>
                  </a:lnTo>
                  <a:lnTo>
                    <a:pt x="141" y="3475"/>
                  </a:lnTo>
                  <a:lnTo>
                    <a:pt x="159" y="4007"/>
                  </a:lnTo>
                  <a:lnTo>
                    <a:pt x="167" y="4263"/>
                  </a:lnTo>
                  <a:lnTo>
                    <a:pt x="174" y="4510"/>
                  </a:lnTo>
                  <a:lnTo>
                    <a:pt x="181" y="4745"/>
                  </a:lnTo>
                  <a:lnTo>
                    <a:pt x="187" y="4969"/>
                  </a:lnTo>
                  <a:lnTo>
                    <a:pt x="191" y="5176"/>
                  </a:lnTo>
                  <a:lnTo>
                    <a:pt x="194" y="5366"/>
                  </a:lnTo>
                  <a:lnTo>
                    <a:pt x="196" y="5539"/>
                  </a:lnTo>
                  <a:lnTo>
                    <a:pt x="196" y="5689"/>
                  </a:lnTo>
                  <a:lnTo>
                    <a:pt x="195" y="5817"/>
                  </a:lnTo>
                  <a:lnTo>
                    <a:pt x="192" y="5919"/>
                  </a:lnTo>
                  <a:lnTo>
                    <a:pt x="187" y="5995"/>
                  </a:lnTo>
                  <a:lnTo>
                    <a:pt x="181" y="6042"/>
                  </a:lnTo>
                  <a:lnTo>
                    <a:pt x="171" y="6035"/>
                  </a:lnTo>
                  <a:lnTo>
                    <a:pt x="163" y="6030"/>
                  </a:lnTo>
                  <a:lnTo>
                    <a:pt x="156" y="6027"/>
                  </a:lnTo>
                  <a:lnTo>
                    <a:pt x="150" y="6026"/>
                  </a:lnTo>
                  <a:lnTo>
                    <a:pt x="144" y="6027"/>
                  </a:lnTo>
                  <a:lnTo>
                    <a:pt x="140" y="6029"/>
                  </a:lnTo>
                  <a:lnTo>
                    <a:pt x="136" y="6034"/>
                  </a:lnTo>
                  <a:lnTo>
                    <a:pt x="134" y="6038"/>
                  </a:lnTo>
                  <a:lnTo>
                    <a:pt x="132" y="6044"/>
                  </a:lnTo>
                  <a:lnTo>
                    <a:pt x="131" y="6051"/>
                  </a:lnTo>
                  <a:lnTo>
                    <a:pt x="132" y="6059"/>
                  </a:lnTo>
                  <a:lnTo>
                    <a:pt x="133" y="6068"/>
                  </a:lnTo>
                  <a:lnTo>
                    <a:pt x="136" y="6077"/>
                  </a:lnTo>
                  <a:lnTo>
                    <a:pt x="140" y="6087"/>
                  </a:lnTo>
                  <a:lnTo>
                    <a:pt x="145" y="6097"/>
                  </a:lnTo>
                  <a:lnTo>
                    <a:pt x="151" y="6108"/>
                  </a:lnTo>
                  <a:lnTo>
                    <a:pt x="158" y="6118"/>
                  </a:lnTo>
                  <a:lnTo>
                    <a:pt x="167" y="6129"/>
                  </a:lnTo>
                  <a:lnTo>
                    <a:pt x="178" y="6140"/>
                  </a:lnTo>
                  <a:lnTo>
                    <a:pt x="189" y="6150"/>
                  </a:lnTo>
                  <a:lnTo>
                    <a:pt x="201" y="6160"/>
                  </a:lnTo>
                  <a:lnTo>
                    <a:pt x="215" y="6169"/>
                  </a:lnTo>
                  <a:lnTo>
                    <a:pt x="232" y="6178"/>
                  </a:lnTo>
                  <a:lnTo>
                    <a:pt x="249" y="6187"/>
                  </a:lnTo>
                  <a:lnTo>
                    <a:pt x="267" y="6194"/>
                  </a:lnTo>
                  <a:lnTo>
                    <a:pt x="288" y="6200"/>
                  </a:lnTo>
                  <a:lnTo>
                    <a:pt x="309" y="6205"/>
                  </a:lnTo>
                  <a:lnTo>
                    <a:pt x="333" y="6209"/>
                  </a:lnTo>
                  <a:lnTo>
                    <a:pt x="357" y="6211"/>
                  </a:lnTo>
                  <a:lnTo>
                    <a:pt x="384" y="6212"/>
                  </a:lnTo>
                  <a:lnTo>
                    <a:pt x="412" y="6211"/>
                  </a:lnTo>
                  <a:lnTo>
                    <a:pt x="442" y="6209"/>
                  </a:lnTo>
                  <a:lnTo>
                    <a:pt x="483" y="6212"/>
                  </a:lnTo>
                  <a:lnTo>
                    <a:pt x="566" y="6222"/>
                  </a:lnTo>
                  <a:lnTo>
                    <a:pt x="690" y="6242"/>
                  </a:lnTo>
                  <a:lnTo>
                    <a:pt x="850" y="6268"/>
                  </a:lnTo>
                  <a:lnTo>
                    <a:pt x="1044" y="6302"/>
                  </a:lnTo>
                  <a:lnTo>
                    <a:pt x="1269" y="6342"/>
                  </a:lnTo>
                  <a:lnTo>
                    <a:pt x="1522" y="6388"/>
                  </a:lnTo>
                  <a:lnTo>
                    <a:pt x="1802" y="6439"/>
                  </a:lnTo>
                  <a:lnTo>
                    <a:pt x="2423" y="6553"/>
                  </a:lnTo>
                  <a:lnTo>
                    <a:pt x="3113" y="6682"/>
                  </a:lnTo>
                  <a:lnTo>
                    <a:pt x="3846" y="6820"/>
                  </a:lnTo>
                  <a:lnTo>
                    <a:pt x="4600" y="6964"/>
                  </a:lnTo>
                  <a:lnTo>
                    <a:pt x="5352" y="7107"/>
                  </a:lnTo>
                  <a:lnTo>
                    <a:pt x="6077" y="7246"/>
                  </a:lnTo>
                  <a:lnTo>
                    <a:pt x="6755" y="7377"/>
                  </a:lnTo>
                  <a:lnTo>
                    <a:pt x="7362" y="7493"/>
                  </a:lnTo>
                  <a:lnTo>
                    <a:pt x="7873" y="7592"/>
                  </a:lnTo>
                  <a:lnTo>
                    <a:pt x="8267" y="7669"/>
                  </a:lnTo>
                  <a:lnTo>
                    <a:pt x="8520" y="7718"/>
                  </a:lnTo>
                  <a:lnTo>
                    <a:pt x="8610" y="7735"/>
                  </a:lnTo>
                  <a:lnTo>
                    <a:pt x="8617" y="7669"/>
                  </a:lnTo>
                  <a:lnTo>
                    <a:pt x="8624" y="7590"/>
                  </a:lnTo>
                  <a:lnTo>
                    <a:pt x="8629" y="7500"/>
                  </a:lnTo>
                  <a:lnTo>
                    <a:pt x="8634" y="7400"/>
                  </a:lnTo>
                  <a:lnTo>
                    <a:pt x="8639" y="7291"/>
                  </a:lnTo>
                  <a:lnTo>
                    <a:pt x="8642" y="7173"/>
                  </a:lnTo>
                  <a:lnTo>
                    <a:pt x="8645" y="7047"/>
                  </a:lnTo>
                  <a:lnTo>
                    <a:pt x="8647" y="6913"/>
                  </a:lnTo>
                  <a:lnTo>
                    <a:pt x="8650" y="6628"/>
                  </a:lnTo>
                  <a:lnTo>
                    <a:pt x="8652" y="6326"/>
                  </a:lnTo>
                  <a:lnTo>
                    <a:pt x="8652" y="6012"/>
                  </a:lnTo>
                  <a:lnTo>
                    <a:pt x="8652" y="5695"/>
                  </a:lnTo>
                  <a:lnTo>
                    <a:pt x="8652" y="5380"/>
                  </a:lnTo>
                  <a:lnTo>
                    <a:pt x="8653" y="5074"/>
                  </a:lnTo>
                  <a:lnTo>
                    <a:pt x="8654" y="4784"/>
                  </a:lnTo>
                  <a:lnTo>
                    <a:pt x="8657" y="4518"/>
                  </a:lnTo>
                  <a:lnTo>
                    <a:pt x="8660" y="4395"/>
                  </a:lnTo>
                  <a:lnTo>
                    <a:pt x="8662" y="4281"/>
                  </a:lnTo>
                  <a:lnTo>
                    <a:pt x="8666" y="4176"/>
                  </a:lnTo>
                  <a:lnTo>
                    <a:pt x="8670" y="4081"/>
                  </a:lnTo>
                  <a:lnTo>
                    <a:pt x="8674" y="3997"/>
                  </a:lnTo>
                  <a:lnTo>
                    <a:pt x="8680" y="3925"/>
                  </a:lnTo>
                  <a:lnTo>
                    <a:pt x="8686" y="3866"/>
                  </a:lnTo>
                  <a:lnTo>
                    <a:pt x="8694" y="3820"/>
                  </a:lnTo>
                  <a:lnTo>
                    <a:pt x="8636" y="3840"/>
                  </a:lnTo>
                  <a:lnTo>
                    <a:pt x="8577" y="3852"/>
                  </a:lnTo>
                  <a:lnTo>
                    <a:pt x="8518" y="3853"/>
                  </a:lnTo>
                  <a:lnTo>
                    <a:pt x="8459" y="3845"/>
                  </a:lnTo>
                  <a:lnTo>
                    <a:pt x="8400" y="3830"/>
                  </a:lnTo>
                  <a:lnTo>
                    <a:pt x="8343" y="3807"/>
                  </a:lnTo>
                  <a:lnTo>
                    <a:pt x="8285" y="3777"/>
                  </a:lnTo>
                  <a:lnTo>
                    <a:pt x="8231" y="3740"/>
                  </a:lnTo>
                  <a:lnTo>
                    <a:pt x="8178" y="3698"/>
                  </a:lnTo>
                  <a:lnTo>
                    <a:pt x="8129" y="3650"/>
                  </a:lnTo>
                  <a:lnTo>
                    <a:pt x="8082" y="3597"/>
                  </a:lnTo>
                  <a:lnTo>
                    <a:pt x="8040" y="3539"/>
                  </a:lnTo>
                  <a:lnTo>
                    <a:pt x="8001" y="3479"/>
                  </a:lnTo>
                  <a:lnTo>
                    <a:pt x="7966" y="3416"/>
                  </a:lnTo>
                  <a:lnTo>
                    <a:pt x="7936" y="3350"/>
                  </a:lnTo>
                  <a:lnTo>
                    <a:pt x="7912" y="3282"/>
                  </a:lnTo>
                  <a:lnTo>
                    <a:pt x="7894" y="3214"/>
                  </a:lnTo>
                  <a:lnTo>
                    <a:pt x="7881" y="3144"/>
                  </a:lnTo>
                  <a:lnTo>
                    <a:pt x="7875" y="3074"/>
                  </a:lnTo>
                  <a:lnTo>
                    <a:pt x="7877" y="3006"/>
                  </a:lnTo>
                  <a:lnTo>
                    <a:pt x="7886" y="2938"/>
                  </a:lnTo>
                  <a:lnTo>
                    <a:pt x="7903" y="2871"/>
                  </a:lnTo>
                  <a:lnTo>
                    <a:pt x="7928" y="2808"/>
                  </a:lnTo>
                  <a:lnTo>
                    <a:pt x="7963" y="2747"/>
                  </a:lnTo>
                  <a:lnTo>
                    <a:pt x="8007" y="2689"/>
                  </a:lnTo>
                  <a:lnTo>
                    <a:pt x="8060" y="2636"/>
                  </a:lnTo>
                  <a:lnTo>
                    <a:pt x="8123" y="2587"/>
                  </a:lnTo>
                  <a:lnTo>
                    <a:pt x="8198" y="2543"/>
                  </a:lnTo>
                  <a:lnTo>
                    <a:pt x="8283" y="2505"/>
                  </a:lnTo>
                  <a:lnTo>
                    <a:pt x="8380" y="2473"/>
                  </a:lnTo>
                  <a:lnTo>
                    <a:pt x="8489" y="2449"/>
                  </a:lnTo>
                  <a:lnTo>
                    <a:pt x="8610" y="2433"/>
                  </a:lnTo>
                  <a:lnTo>
                    <a:pt x="8615" y="2346"/>
                  </a:lnTo>
                  <a:lnTo>
                    <a:pt x="8619" y="2262"/>
                  </a:lnTo>
                  <a:lnTo>
                    <a:pt x="8622" y="2185"/>
                  </a:lnTo>
                  <a:lnTo>
                    <a:pt x="8625" y="2111"/>
                  </a:lnTo>
                  <a:lnTo>
                    <a:pt x="8628" y="2042"/>
                  </a:lnTo>
                  <a:lnTo>
                    <a:pt x="8630" y="1978"/>
                  </a:lnTo>
                  <a:lnTo>
                    <a:pt x="8632" y="1919"/>
                  </a:lnTo>
                  <a:lnTo>
                    <a:pt x="8633" y="1865"/>
                  </a:lnTo>
                  <a:lnTo>
                    <a:pt x="8634" y="1817"/>
                  </a:lnTo>
                  <a:lnTo>
                    <a:pt x="8635" y="1776"/>
                  </a:lnTo>
                  <a:lnTo>
                    <a:pt x="8636" y="1740"/>
                  </a:lnTo>
                  <a:lnTo>
                    <a:pt x="8636" y="1709"/>
                  </a:lnTo>
                  <a:lnTo>
                    <a:pt x="8637" y="1686"/>
                  </a:lnTo>
                  <a:lnTo>
                    <a:pt x="8637" y="1669"/>
                  </a:lnTo>
                  <a:lnTo>
                    <a:pt x="8637" y="1658"/>
                  </a:lnTo>
                  <a:lnTo>
                    <a:pt x="8637" y="1654"/>
                  </a:lnTo>
                  <a:lnTo>
                    <a:pt x="8300" y="1585"/>
                  </a:lnTo>
                  <a:lnTo>
                    <a:pt x="7960" y="1513"/>
                  </a:lnTo>
                  <a:lnTo>
                    <a:pt x="7619" y="1439"/>
                  </a:lnTo>
                  <a:lnTo>
                    <a:pt x="7277" y="1364"/>
                  </a:lnTo>
                  <a:lnTo>
                    <a:pt x="6934" y="1285"/>
                  </a:lnTo>
                  <a:lnTo>
                    <a:pt x="6593" y="1206"/>
                  </a:lnTo>
                  <a:lnTo>
                    <a:pt x="6252" y="1128"/>
                  </a:lnTo>
                  <a:lnTo>
                    <a:pt x="5912" y="1047"/>
                  </a:lnTo>
                  <a:lnTo>
                    <a:pt x="5242" y="889"/>
                  </a:lnTo>
                  <a:lnTo>
                    <a:pt x="4586" y="734"/>
                  </a:lnTo>
                  <a:lnTo>
                    <a:pt x="4265" y="659"/>
                  </a:lnTo>
                  <a:lnTo>
                    <a:pt x="3950" y="585"/>
                  </a:lnTo>
                  <a:lnTo>
                    <a:pt x="3641" y="515"/>
                  </a:lnTo>
                  <a:lnTo>
                    <a:pt x="3339" y="446"/>
                  </a:lnTo>
                  <a:lnTo>
                    <a:pt x="3045" y="382"/>
                  </a:lnTo>
                  <a:lnTo>
                    <a:pt x="2759" y="321"/>
                  </a:lnTo>
                  <a:lnTo>
                    <a:pt x="2482" y="264"/>
                  </a:lnTo>
                  <a:lnTo>
                    <a:pt x="2214" y="212"/>
                  </a:lnTo>
                  <a:lnTo>
                    <a:pt x="1957" y="164"/>
                  </a:lnTo>
                  <a:lnTo>
                    <a:pt x="1711" y="122"/>
                  </a:lnTo>
                  <a:lnTo>
                    <a:pt x="1478" y="85"/>
                  </a:lnTo>
                  <a:lnTo>
                    <a:pt x="1255" y="55"/>
                  </a:lnTo>
                  <a:lnTo>
                    <a:pt x="1046" y="30"/>
                  </a:lnTo>
                  <a:lnTo>
                    <a:pt x="850" y="12"/>
                  </a:lnTo>
                  <a:lnTo>
                    <a:pt x="669" y="2"/>
                  </a:lnTo>
                  <a:lnTo>
                    <a:pt x="503" y="0"/>
                  </a:lnTo>
                  <a:lnTo>
                    <a:pt x="352" y="5"/>
                  </a:lnTo>
                  <a:lnTo>
                    <a:pt x="217" y="18"/>
                  </a:lnTo>
                  <a:lnTo>
                    <a:pt x="100" y="40"/>
                  </a:lnTo>
                  <a:lnTo>
                    <a:pt x="0" y="72"/>
                  </a:lnTo>
                  <a:close/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47" name="Freeform 77">
              <a:extLst>
                <a:ext uri="{FF2B5EF4-FFF2-40B4-BE49-F238E27FC236}">
                  <a16:creationId xmlns:a16="http://schemas.microsoft.com/office/drawing/2014/main" id="{223091A0-EADB-494B-B324-BB8F36169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9" y="2674"/>
              <a:ext cx="154" cy="181"/>
            </a:xfrm>
            <a:custGeom>
              <a:avLst/>
              <a:gdLst>
                <a:gd name="T0" fmla="*/ 154 w 1388"/>
                <a:gd name="T1" fmla="*/ 112 h 1628"/>
                <a:gd name="T2" fmla="*/ 150 w 1388"/>
                <a:gd name="T3" fmla="*/ 128 h 1628"/>
                <a:gd name="T4" fmla="*/ 144 w 1388"/>
                <a:gd name="T5" fmla="*/ 142 h 1628"/>
                <a:gd name="T6" fmla="*/ 135 w 1388"/>
                <a:gd name="T7" fmla="*/ 155 h 1628"/>
                <a:gd name="T8" fmla="*/ 124 w 1388"/>
                <a:gd name="T9" fmla="*/ 165 h 1628"/>
                <a:gd name="T10" fmla="*/ 112 w 1388"/>
                <a:gd name="T11" fmla="*/ 173 h 1628"/>
                <a:gd name="T12" fmla="*/ 98 w 1388"/>
                <a:gd name="T13" fmla="*/ 178 h 1628"/>
                <a:gd name="T14" fmla="*/ 84 w 1388"/>
                <a:gd name="T15" fmla="*/ 181 h 1628"/>
                <a:gd name="T16" fmla="*/ 70 w 1388"/>
                <a:gd name="T17" fmla="*/ 181 h 1628"/>
                <a:gd name="T18" fmla="*/ 56 w 1388"/>
                <a:gd name="T19" fmla="*/ 178 h 1628"/>
                <a:gd name="T20" fmla="*/ 42 w 1388"/>
                <a:gd name="T21" fmla="*/ 172 h 1628"/>
                <a:gd name="T22" fmla="*/ 30 w 1388"/>
                <a:gd name="T23" fmla="*/ 162 h 1628"/>
                <a:gd name="T24" fmla="*/ 19 w 1388"/>
                <a:gd name="T25" fmla="*/ 149 h 1628"/>
                <a:gd name="T26" fmla="*/ 10 w 1388"/>
                <a:gd name="T27" fmla="*/ 132 h 1628"/>
                <a:gd name="T28" fmla="*/ 4 w 1388"/>
                <a:gd name="T29" fmla="*/ 112 h 1628"/>
                <a:gd name="T30" fmla="*/ 0 w 1388"/>
                <a:gd name="T31" fmla="*/ 87 h 1628"/>
                <a:gd name="T32" fmla="*/ 2 w 1388"/>
                <a:gd name="T33" fmla="*/ 61 h 1628"/>
                <a:gd name="T34" fmla="*/ 7 w 1388"/>
                <a:gd name="T35" fmla="*/ 41 h 1628"/>
                <a:gd name="T36" fmla="*/ 14 w 1388"/>
                <a:gd name="T37" fmla="*/ 25 h 1628"/>
                <a:gd name="T38" fmla="*/ 24 w 1388"/>
                <a:gd name="T39" fmla="*/ 13 h 1628"/>
                <a:gd name="T40" fmla="*/ 35 w 1388"/>
                <a:gd name="T41" fmla="*/ 5 h 1628"/>
                <a:gd name="T42" fmla="*/ 48 w 1388"/>
                <a:gd name="T43" fmla="*/ 1 h 1628"/>
                <a:gd name="T44" fmla="*/ 61 w 1388"/>
                <a:gd name="T45" fmla="*/ 0 h 1628"/>
                <a:gd name="T46" fmla="*/ 75 w 1388"/>
                <a:gd name="T47" fmla="*/ 2 h 1628"/>
                <a:gd name="T48" fmla="*/ 89 w 1388"/>
                <a:gd name="T49" fmla="*/ 7 h 1628"/>
                <a:gd name="T50" fmla="*/ 102 w 1388"/>
                <a:gd name="T51" fmla="*/ 14 h 1628"/>
                <a:gd name="T52" fmla="*/ 115 w 1388"/>
                <a:gd name="T53" fmla="*/ 23 h 1628"/>
                <a:gd name="T54" fmla="*/ 126 w 1388"/>
                <a:gd name="T55" fmla="*/ 35 h 1628"/>
                <a:gd name="T56" fmla="*/ 136 w 1388"/>
                <a:gd name="T57" fmla="*/ 48 h 1628"/>
                <a:gd name="T58" fmla="*/ 145 w 1388"/>
                <a:gd name="T59" fmla="*/ 63 h 1628"/>
                <a:gd name="T60" fmla="*/ 150 w 1388"/>
                <a:gd name="T61" fmla="*/ 79 h 1628"/>
                <a:gd name="T62" fmla="*/ 154 w 1388"/>
                <a:gd name="T63" fmla="*/ 95 h 162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388" h="1628">
                  <a:moveTo>
                    <a:pt x="1388" y="935"/>
                  </a:moveTo>
                  <a:lnTo>
                    <a:pt x="1384" y="1011"/>
                  </a:lnTo>
                  <a:lnTo>
                    <a:pt x="1373" y="1084"/>
                  </a:lnTo>
                  <a:lnTo>
                    <a:pt x="1353" y="1153"/>
                  </a:lnTo>
                  <a:lnTo>
                    <a:pt x="1329" y="1218"/>
                  </a:lnTo>
                  <a:lnTo>
                    <a:pt x="1297" y="1280"/>
                  </a:lnTo>
                  <a:lnTo>
                    <a:pt x="1260" y="1337"/>
                  </a:lnTo>
                  <a:lnTo>
                    <a:pt x="1218" y="1390"/>
                  </a:lnTo>
                  <a:lnTo>
                    <a:pt x="1171" y="1438"/>
                  </a:lnTo>
                  <a:lnTo>
                    <a:pt x="1121" y="1480"/>
                  </a:lnTo>
                  <a:lnTo>
                    <a:pt x="1067" y="1519"/>
                  </a:lnTo>
                  <a:lnTo>
                    <a:pt x="1008" y="1552"/>
                  </a:lnTo>
                  <a:lnTo>
                    <a:pt x="949" y="1578"/>
                  </a:lnTo>
                  <a:lnTo>
                    <a:pt x="887" y="1600"/>
                  </a:lnTo>
                  <a:lnTo>
                    <a:pt x="824" y="1616"/>
                  </a:lnTo>
                  <a:lnTo>
                    <a:pt x="760" y="1625"/>
                  </a:lnTo>
                  <a:lnTo>
                    <a:pt x="694" y="1628"/>
                  </a:lnTo>
                  <a:lnTo>
                    <a:pt x="629" y="1625"/>
                  </a:lnTo>
                  <a:lnTo>
                    <a:pt x="565" y="1616"/>
                  </a:lnTo>
                  <a:lnTo>
                    <a:pt x="501" y="1599"/>
                  </a:lnTo>
                  <a:lnTo>
                    <a:pt x="439" y="1575"/>
                  </a:lnTo>
                  <a:lnTo>
                    <a:pt x="380" y="1544"/>
                  </a:lnTo>
                  <a:lnTo>
                    <a:pt x="322" y="1505"/>
                  </a:lnTo>
                  <a:lnTo>
                    <a:pt x="268" y="1458"/>
                  </a:lnTo>
                  <a:lnTo>
                    <a:pt x="217" y="1404"/>
                  </a:lnTo>
                  <a:lnTo>
                    <a:pt x="171" y="1342"/>
                  </a:lnTo>
                  <a:lnTo>
                    <a:pt x="128" y="1270"/>
                  </a:lnTo>
                  <a:lnTo>
                    <a:pt x="91" y="1191"/>
                  </a:lnTo>
                  <a:lnTo>
                    <a:pt x="60" y="1103"/>
                  </a:lnTo>
                  <a:lnTo>
                    <a:pt x="35" y="1005"/>
                  </a:lnTo>
                  <a:lnTo>
                    <a:pt x="16" y="899"/>
                  </a:lnTo>
                  <a:lnTo>
                    <a:pt x="4" y="784"/>
                  </a:lnTo>
                  <a:lnTo>
                    <a:pt x="0" y="658"/>
                  </a:lnTo>
                  <a:lnTo>
                    <a:pt x="14" y="551"/>
                  </a:lnTo>
                  <a:lnTo>
                    <a:pt x="34" y="455"/>
                  </a:lnTo>
                  <a:lnTo>
                    <a:pt x="61" y="370"/>
                  </a:lnTo>
                  <a:lnTo>
                    <a:pt x="92" y="293"/>
                  </a:lnTo>
                  <a:lnTo>
                    <a:pt x="129" y="227"/>
                  </a:lnTo>
                  <a:lnTo>
                    <a:pt x="170" y="169"/>
                  </a:lnTo>
                  <a:lnTo>
                    <a:pt x="215" y="121"/>
                  </a:lnTo>
                  <a:lnTo>
                    <a:pt x="264" y="81"/>
                  </a:lnTo>
                  <a:lnTo>
                    <a:pt x="317" y="49"/>
                  </a:lnTo>
                  <a:lnTo>
                    <a:pt x="372" y="26"/>
                  </a:lnTo>
                  <a:lnTo>
                    <a:pt x="429" y="9"/>
                  </a:lnTo>
                  <a:lnTo>
                    <a:pt x="488" y="1"/>
                  </a:lnTo>
                  <a:lnTo>
                    <a:pt x="549" y="0"/>
                  </a:lnTo>
                  <a:lnTo>
                    <a:pt x="611" y="5"/>
                  </a:lnTo>
                  <a:lnTo>
                    <a:pt x="674" y="18"/>
                  </a:lnTo>
                  <a:lnTo>
                    <a:pt x="736" y="37"/>
                  </a:lnTo>
                  <a:lnTo>
                    <a:pt x="798" y="60"/>
                  </a:lnTo>
                  <a:lnTo>
                    <a:pt x="860" y="91"/>
                  </a:lnTo>
                  <a:lnTo>
                    <a:pt x="920" y="127"/>
                  </a:lnTo>
                  <a:lnTo>
                    <a:pt x="978" y="167"/>
                  </a:lnTo>
                  <a:lnTo>
                    <a:pt x="1035" y="211"/>
                  </a:lnTo>
                  <a:lnTo>
                    <a:pt x="1088" y="261"/>
                  </a:lnTo>
                  <a:lnTo>
                    <a:pt x="1139" y="315"/>
                  </a:lnTo>
                  <a:lnTo>
                    <a:pt x="1187" y="373"/>
                  </a:lnTo>
                  <a:lnTo>
                    <a:pt x="1230" y="434"/>
                  </a:lnTo>
                  <a:lnTo>
                    <a:pt x="1270" y="498"/>
                  </a:lnTo>
                  <a:lnTo>
                    <a:pt x="1303" y="565"/>
                  </a:lnTo>
                  <a:lnTo>
                    <a:pt x="1333" y="635"/>
                  </a:lnTo>
                  <a:lnTo>
                    <a:pt x="1356" y="707"/>
                  </a:lnTo>
                  <a:lnTo>
                    <a:pt x="1374" y="782"/>
                  </a:lnTo>
                  <a:lnTo>
                    <a:pt x="1384" y="857"/>
                  </a:lnTo>
                  <a:lnTo>
                    <a:pt x="1388" y="935"/>
                  </a:lnTo>
                  <a:close/>
                </a:path>
              </a:pathLst>
            </a:custGeom>
            <a:solidFill>
              <a:srgbClr val="F7E8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48" name="Freeform 78">
              <a:extLst>
                <a:ext uri="{FF2B5EF4-FFF2-40B4-BE49-F238E27FC236}">
                  <a16:creationId xmlns:a16="http://schemas.microsoft.com/office/drawing/2014/main" id="{AB87E086-4068-468B-8DD2-F068638F7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9" y="2679"/>
              <a:ext cx="143" cy="174"/>
            </a:xfrm>
            <a:custGeom>
              <a:avLst/>
              <a:gdLst>
                <a:gd name="T0" fmla="*/ 1 w 1286"/>
                <a:gd name="T1" fmla="*/ 59 h 1567"/>
                <a:gd name="T2" fmla="*/ 6 w 1286"/>
                <a:gd name="T3" fmla="*/ 40 h 1567"/>
                <a:gd name="T4" fmla="*/ 13 w 1286"/>
                <a:gd name="T5" fmla="*/ 25 h 1567"/>
                <a:gd name="T6" fmla="*/ 22 w 1286"/>
                <a:gd name="T7" fmla="*/ 13 h 1567"/>
                <a:gd name="T8" fmla="*/ 33 w 1286"/>
                <a:gd name="T9" fmla="*/ 6 h 1567"/>
                <a:gd name="T10" fmla="*/ 44 w 1286"/>
                <a:gd name="T11" fmla="*/ 1 h 1567"/>
                <a:gd name="T12" fmla="*/ 57 w 1286"/>
                <a:gd name="T13" fmla="*/ 0 h 1567"/>
                <a:gd name="T14" fmla="*/ 70 w 1286"/>
                <a:gd name="T15" fmla="*/ 2 h 1567"/>
                <a:gd name="T16" fmla="*/ 82 w 1286"/>
                <a:gd name="T17" fmla="*/ 6 h 1567"/>
                <a:gd name="T18" fmla="*/ 95 w 1286"/>
                <a:gd name="T19" fmla="*/ 13 h 1567"/>
                <a:gd name="T20" fmla="*/ 107 w 1286"/>
                <a:gd name="T21" fmla="*/ 22 h 1567"/>
                <a:gd name="T22" fmla="*/ 118 w 1286"/>
                <a:gd name="T23" fmla="*/ 32 h 1567"/>
                <a:gd name="T24" fmla="*/ 127 w 1286"/>
                <a:gd name="T25" fmla="*/ 45 h 1567"/>
                <a:gd name="T26" fmla="*/ 134 w 1286"/>
                <a:gd name="T27" fmla="*/ 59 h 1567"/>
                <a:gd name="T28" fmla="*/ 140 w 1286"/>
                <a:gd name="T29" fmla="*/ 74 h 1567"/>
                <a:gd name="T30" fmla="*/ 143 w 1286"/>
                <a:gd name="T31" fmla="*/ 91 h 1567"/>
                <a:gd name="T32" fmla="*/ 143 w 1286"/>
                <a:gd name="T33" fmla="*/ 107 h 1567"/>
                <a:gd name="T34" fmla="*/ 139 w 1286"/>
                <a:gd name="T35" fmla="*/ 123 h 1567"/>
                <a:gd name="T36" fmla="*/ 134 w 1286"/>
                <a:gd name="T37" fmla="*/ 136 h 1567"/>
                <a:gd name="T38" fmla="*/ 125 w 1286"/>
                <a:gd name="T39" fmla="*/ 148 h 1567"/>
                <a:gd name="T40" fmla="*/ 115 w 1286"/>
                <a:gd name="T41" fmla="*/ 158 h 1567"/>
                <a:gd name="T42" fmla="*/ 104 w 1286"/>
                <a:gd name="T43" fmla="*/ 166 h 1567"/>
                <a:gd name="T44" fmla="*/ 91 w 1286"/>
                <a:gd name="T45" fmla="*/ 171 h 1567"/>
                <a:gd name="T46" fmla="*/ 78 w 1286"/>
                <a:gd name="T47" fmla="*/ 174 h 1567"/>
                <a:gd name="T48" fmla="*/ 65 w 1286"/>
                <a:gd name="T49" fmla="*/ 174 h 1567"/>
                <a:gd name="T50" fmla="*/ 51 w 1286"/>
                <a:gd name="T51" fmla="*/ 171 h 1567"/>
                <a:gd name="T52" fmla="*/ 39 w 1286"/>
                <a:gd name="T53" fmla="*/ 165 h 1567"/>
                <a:gd name="T54" fmla="*/ 27 w 1286"/>
                <a:gd name="T55" fmla="*/ 156 h 1567"/>
                <a:gd name="T56" fmla="*/ 17 w 1286"/>
                <a:gd name="T57" fmla="*/ 143 h 1567"/>
                <a:gd name="T58" fmla="*/ 9 w 1286"/>
                <a:gd name="T59" fmla="*/ 127 h 1567"/>
                <a:gd name="T60" fmla="*/ 4 w 1286"/>
                <a:gd name="T61" fmla="*/ 107 h 1567"/>
                <a:gd name="T62" fmla="*/ 0 w 1286"/>
                <a:gd name="T63" fmla="*/ 83 h 156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286" h="1567">
                  <a:moveTo>
                    <a:pt x="0" y="630"/>
                  </a:moveTo>
                  <a:lnTo>
                    <a:pt x="12" y="530"/>
                  </a:lnTo>
                  <a:lnTo>
                    <a:pt x="31" y="439"/>
                  </a:lnTo>
                  <a:lnTo>
                    <a:pt x="55" y="357"/>
                  </a:lnTo>
                  <a:lnTo>
                    <a:pt x="85" y="285"/>
                  </a:lnTo>
                  <a:lnTo>
                    <a:pt x="119" y="221"/>
                  </a:lnTo>
                  <a:lnTo>
                    <a:pt x="157" y="166"/>
                  </a:lnTo>
                  <a:lnTo>
                    <a:pt x="199" y="119"/>
                  </a:lnTo>
                  <a:lnTo>
                    <a:pt x="245" y="81"/>
                  </a:lnTo>
                  <a:lnTo>
                    <a:pt x="294" y="50"/>
                  </a:lnTo>
                  <a:lnTo>
                    <a:pt x="345" y="27"/>
                  </a:lnTo>
                  <a:lnTo>
                    <a:pt x="398" y="11"/>
                  </a:lnTo>
                  <a:lnTo>
                    <a:pt x="453" y="2"/>
                  </a:lnTo>
                  <a:lnTo>
                    <a:pt x="510" y="0"/>
                  </a:lnTo>
                  <a:lnTo>
                    <a:pt x="568" y="4"/>
                  </a:lnTo>
                  <a:lnTo>
                    <a:pt x="626" y="15"/>
                  </a:lnTo>
                  <a:lnTo>
                    <a:pt x="684" y="32"/>
                  </a:lnTo>
                  <a:lnTo>
                    <a:pt x="741" y="54"/>
                  </a:lnTo>
                  <a:lnTo>
                    <a:pt x="798" y="82"/>
                  </a:lnTo>
                  <a:lnTo>
                    <a:pt x="854" y="114"/>
                  </a:lnTo>
                  <a:lnTo>
                    <a:pt x="908" y="152"/>
                  </a:lnTo>
                  <a:lnTo>
                    <a:pt x="961" y="194"/>
                  </a:lnTo>
                  <a:lnTo>
                    <a:pt x="1010" y="241"/>
                  </a:lnTo>
                  <a:lnTo>
                    <a:pt x="1058" y="292"/>
                  </a:lnTo>
                  <a:lnTo>
                    <a:pt x="1102" y="347"/>
                  </a:lnTo>
                  <a:lnTo>
                    <a:pt x="1142" y="405"/>
                  </a:lnTo>
                  <a:lnTo>
                    <a:pt x="1178" y="467"/>
                  </a:lnTo>
                  <a:lnTo>
                    <a:pt x="1209" y="532"/>
                  </a:lnTo>
                  <a:lnTo>
                    <a:pt x="1237" y="599"/>
                  </a:lnTo>
                  <a:lnTo>
                    <a:pt x="1258" y="669"/>
                  </a:lnTo>
                  <a:lnTo>
                    <a:pt x="1274" y="742"/>
                  </a:lnTo>
                  <a:lnTo>
                    <a:pt x="1283" y="816"/>
                  </a:lnTo>
                  <a:lnTo>
                    <a:pt x="1286" y="892"/>
                  </a:lnTo>
                  <a:lnTo>
                    <a:pt x="1282" y="966"/>
                  </a:lnTo>
                  <a:lnTo>
                    <a:pt x="1272" y="1038"/>
                  </a:lnTo>
                  <a:lnTo>
                    <a:pt x="1254" y="1106"/>
                  </a:lnTo>
                  <a:lnTo>
                    <a:pt x="1230" y="1169"/>
                  </a:lnTo>
                  <a:lnTo>
                    <a:pt x="1201" y="1229"/>
                  </a:lnTo>
                  <a:lnTo>
                    <a:pt x="1166" y="1284"/>
                  </a:lnTo>
                  <a:lnTo>
                    <a:pt x="1128" y="1335"/>
                  </a:lnTo>
                  <a:lnTo>
                    <a:pt x="1084" y="1382"/>
                  </a:lnTo>
                  <a:lnTo>
                    <a:pt x="1037" y="1424"/>
                  </a:lnTo>
                  <a:lnTo>
                    <a:pt x="987" y="1461"/>
                  </a:lnTo>
                  <a:lnTo>
                    <a:pt x="934" y="1492"/>
                  </a:lnTo>
                  <a:lnTo>
                    <a:pt x="878" y="1519"/>
                  </a:lnTo>
                  <a:lnTo>
                    <a:pt x="821" y="1539"/>
                  </a:lnTo>
                  <a:lnTo>
                    <a:pt x="761" y="1555"/>
                  </a:lnTo>
                  <a:lnTo>
                    <a:pt x="702" y="1564"/>
                  </a:lnTo>
                  <a:lnTo>
                    <a:pt x="642" y="1567"/>
                  </a:lnTo>
                  <a:lnTo>
                    <a:pt x="582" y="1564"/>
                  </a:lnTo>
                  <a:lnTo>
                    <a:pt x="523" y="1555"/>
                  </a:lnTo>
                  <a:lnTo>
                    <a:pt x="463" y="1537"/>
                  </a:lnTo>
                  <a:lnTo>
                    <a:pt x="406" y="1515"/>
                  </a:lnTo>
                  <a:lnTo>
                    <a:pt x="350" y="1484"/>
                  </a:lnTo>
                  <a:lnTo>
                    <a:pt x="297" y="1447"/>
                  </a:lnTo>
                  <a:lnTo>
                    <a:pt x="247" y="1402"/>
                  </a:lnTo>
                  <a:lnTo>
                    <a:pt x="200" y="1349"/>
                  </a:lnTo>
                  <a:lnTo>
                    <a:pt x="157" y="1288"/>
                  </a:lnTo>
                  <a:lnTo>
                    <a:pt x="119" y="1220"/>
                  </a:lnTo>
                  <a:lnTo>
                    <a:pt x="84" y="1144"/>
                  </a:lnTo>
                  <a:lnTo>
                    <a:pt x="55" y="1058"/>
                  </a:lnTo>
                  <a:lnTo>
                    <a:pt x="32" y="964"/>
                  </a:lnTo>
                  <a:lnTo>
                    <a:pt x="14" y="862"/>
                  </a:lnTo>
                  <a:lnTo>
                    <a:pt x="3" y="751"/>
                  </a:lnTo>
                  <a:lnTo>
                    <a:pt x="0" y="630"/>
                  </a:lnTo>
                  <a:close/>
                </a:path>
              </a:pathLst>
            </a:custGeom>
            <a:solidFill>
              <a:srgbClr val="F1DF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49" name="Freeform 79">
              <a:extLst>
                <a:ext uri="{FF2B5EF4-FFF2-40B4-BE49-F238E27FC236}">
                  <a16:creationId xmlns:a16="http://schemas.microsoft.com/office/drawing/2014/main" id="{59F096E8-7C00-457C-A834-F861ACA41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0" y="2684"/>
              <a:ext cx="132" cy="167"/>
            </a:xfrm>
            <a:custGeom>
              <a:avLst/>
              <a:gdLst>
                <a:gd name="T0" fmla="*/ 1 w 1188"/>
                <a:gd name="T1" fmla="*/ 56 h 1507"/>
                <a:gd name="T2" fmla="*/ 6 w 1188"/>
                <a:gd name="T3" fmla="*/ 38 h 1507"/>
                <a:gd name="T4" fmla="*/ 12 w 1188"/>
                <a:gd name="T5" fmla="*/ 24 h 1507"/>
                <a:gd name="T6" fmla="*/ 21 w 1188"/>
                <a:gd name="T7" fmla="*/ 13 h 1507"/>
                <a:gd name="T8" fmla="*/ 30 w 1188"/>
                <a:gd name="T9" fmla="*/ 6 h 1507"/>
                <a:gd name="T10" fmla="*/ 41 w 1188"/>
                <a:gd name="T11" fmla="*/ 1 h 1507"/>
                <a:gd name="T12" fmla="*/ 53 w 1188"/>
                <a:gd name="T13" fmla="*/ 0 h 1507"/>
                <a:gd name="T14" fmla="*/ 64 w 1188"/>
                <a:gd name="T15" fmla="*/ 1 h 1507"/>
                <a:gd name="T16" fmla="*/ 76 w 1188"/>
                <a:gd name="T17" fmla="*/ 5 h 1507"/>
                <a:gd name="T18" fmla="*/ 88 w 1188"/>
                <a:gd name="T19" fmla="*/ 11 h 1507"/>
                <a:gd name="T20" fmla="*/ 99 w 1188"/>
                <a:gd name="T21" fmla="*/ 20 h 1507"/>
                <a:gd name="T22" fmla="*/ 109 w 1188"/>
                <a:gd name="T23" fmla="*/ 30 h 1507"/>
                <a:gd name="T24" fmla="*/ 117 w 1188"/>
                <a:gd name="T25" fmla="*/ 42 h 1507"/>
                <a:gd name="T26" fmla="*/ 124 w 1188"/>
                <a:gd name="T27" fmla="*/ 55 h 1507"/>
                <a:gd name="T28" fmla="*/ 129 w 1188"/>
                <a:gd name="T29" fmla="*/ 70 h 1507"/>
                <a:gd name="T30" fmla="*/ 132 w 1188"/>
                <a:gd name="T31" fmla="*/ 86 h 1507"/>
                <a:gd name="T32" fmla="*/ 132 w 1188"/>
                <a:gd name="T33" fmla="*/ 103 h 1507"/>
                <a:gd name="T34" fmla="*/ 129 w 1188"/>
                <a:gd name="T35" fmla="*/ 117 h 1507"/>
                <a:gd name="T36" fmla="*/ 123 w 1188"/>
                <a:gd name="T37" fmla="*/ 131 h 1507"/>
                <a:gd name="T38" fmla="*/ 116 w 1188"/>
                <a:gd name="T39" fmla="*/ 142 h 1507"/>
                <a:gd name="T40" fmla="*/ 106 w 1188"/>
                <a:gd name="T41" fmla="*/ 152 h 1507"/>
                <a:gd name="T42" fmla="*/ 96 w 1188"/>
                <a:gd name="T43" fmla="*/ 159 h 1507"/>
                <a:gd name="T44" fmla="*/ 84 w 1188"/>
                <a:gd name="T45" fmla="*/ 164 h 1507"/>
                <a:gd name="T46" fmla="*/ 72 w 1188"/>
                <a:gd name="T47" fmla="*/ 167 h 1507"/>
                <a:gd name="T48" fmla="*/ 60 w 1188"/>
                <a:gd name="T49" fmla="*/ 167 h 1507"/>
                <a:gd name="T50" fmla="*/ 48 w 1188"/>
                <a:gd name="T51" fmla="*/ 164 h 1507"/>
                <a:gd name="T52" fmla="*/ 36 w 1188"/>
                <a:gd name="T53" fmla="*/ 158 h 1507"/>
                <a:gd name="T54" fmla="*/ 25 w 1188"/>
                <a:gd name="T55" fmla="*/ 149 h 1507"/>
                <a:gd name="T56" fmla="*/ 16 w 1188"/>
                <a:gd name="T57" fmla="*/ 137 h 1507"/>
                <a:gd name="T58" fmla="*/ 9 w 1188"/>
                <a:gd name="T59" fmla="*/ 122 h 1507"/>
                <a:gd name="T60" fmla="*/ 3 w 1188"/>
                <a:gd name="T61" fmla="*/ 102 h 1507"/>
                <a:gd name="T62" fmla="*/ 0 w 1188"/>
                <a:gd name="T63" fmla="*/ 80 h 150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188" h="1507">
                  <a:moveTo>
                    <a:pt x="0" y="603"/>
                  </a:moveTo>
                  <a:lnTo>
                    <a:pt x="12" y="508"/>
                  </a:lnTo>
                  <a:lnTo>
                    <a:pt x="31" y="422"/>
                  </a:lnTo>
                  <a:lnTo>
                    <a:pt x="53" y="345"/>
                  </a:lnTo>
                  <a:lnTo>
                    <a:pt x="80" y="276"/>
                  </a:lnTo>
                  <a:lnTo>
                    <a:pt x="111" y="216"/>
                  </a:lnTo>
                  <a:lnTo>
                    <a:pt x="147" y="163"/>
                  </a:lnTo>
                  <a:lnTo>
                    <a:pt x="186" y="118"/>
                  </a:lnTo>
                  <a:lnTo>
                    <a:pt x="229" y="82"/>
                  </a:lnTo>
                  <a:lnTo>
                    <a:pt x="274" y="51"/>
                  </a:lnTo>
                  <a:lnTo>
                    <a:pt x="320" y="28"/>
                  </a:lnTo>
                  <a:lnTo>
                    <a:pt x="370" y="12"/>
                  </a:lnTo>
                  <a:lnTo>
                    <a:pt x="421" y="3"/>
                  </a:lnTo>
                  <a:lnTo>
                    <a:pt x="474" y="0"/>
                  </a:lnTo>
                  <a:lnTo>
                    <a:pt x="527" y="3"/>
                  </a:lnTo>
                  <a:lnTo>
                    <a:pt x="580" y="12"/>
                  </a:lnTo>
                  <a:lnTo>
                    <a:pt x="634" y="26"/>
                  </a:lnTo>
                  <a:lnTo>
                    <a:pt x="687" y="47"/>
                  </a:lnTo>
                  <a:lnTo>
                    <a:pt x="739" y="72"/>
                  </a:lnTo>
                  <a:lnTo>
                    <a:pt x="791" y="103"/>
                  </a:lnTo>
                  <a:lnTo>
                    <a:pt x="841" y="139"/>
                  </a:lnTo>
                  <a:lnTo>
                    <a:pt x="889" y="178"/>
                  </a:lnTo>
                  <a:lnTo>
                    <a:pt x="935" y="222"/>
                  </a:lnTo>
                  <a:lnTo>
                    <a:pt x="979" y="270"/>
                  </a:lnTo>
                  <a:lnTo>
                    <a:pt x="1018" y="322"/>
                  </a:lnTo>
                  <a:lnTo>
                    <a:pt x="1055" y="378"/>
                  </a:lnTo>
                  <a:lnTo>
                    <a:pt x="1089" y="438"/>
                  </a:lnTo>
                  <a:lnTo>
                    <a:pt x="1118" y="500"/>
                  </a:lnTo>
                  <a:lnTo>
                    <a:pt x="1143" y="566"/>
                  </a:lnTo>
                  <a:lnTo>
                    <a:pt x="1162" y="633"/>
                  </a:lnTo>
                  <a:lnTo>
                    <a:pt x="1177" y="705"/>
                  </a:lnTo>
                  <a:lnTo>
                    <a:pt x="1186" y="777"/>
                  </a:lnTo>
                  <a:lnTo>
                    <a:pt x="1188" y="853"/>
                  </a:lnTo>
                  <a:lnTo>
                    <a:pt x="1185" y="925"/>
                  </a:lnTo>
                  <a:lnTo>
                    <a:pt x="1174" y="994"/>
                  </a:lnTo>
                  <a:lnTo>
                    <a:pt x="1158" y="1060"/>
                  </a:lnTo>
                  <a:lnTo>
                    <a:pt x="1136" y="1122"/>
                  </a:lnTo>
                  <a:lnTo>
                    <a:pt x="1108" y="1179"/>
                  </a:lnTo>
                  <a:lnTo>
                    <a:pt x="1077" y="1233"/>
                  </a:lnTo>
                  <a:lnTo>
                    <a:pt x="1041" y="1283"/>
                  </a:lnTo>
                  <a:lnTo>
                    <a:pt x="1001" y="1328"/>
                  </a:lnTo>
                  <a:lnTo>
                    <a:pt x="957" y="1369"/>
                  </a:lnTo>
                  <a:lnTo>
                    <a:pt x="910" y="1405"/>
                  </a:lnTo>
                  <a:lnTo>
                    <a:pt x="861" y="1434"/>
                  </a:lnTo>
                  <a:lnTo>
                    <a:pt x="810" y="1460"/>
                  </a:lnTo>
                  <a:lnTo>
                    <a:pt x="757" y="1480"/>
                  </a:lnTo>
                  <a:lnTo>
                    <a:pt x="703" y="1494"/>
                  </a:lnTo>
                  <a:lnTo>
                    <a:pt x="648" y="1504"/>
                  </a:lnTo>
                  <a:lnTo>
                    <a:pt x="593" y="1507"/>
                  </a:lnTo>
                  <a:lnTo>
                    <a:pt x="537" y="1503"/>
                  </a:lnTo>
                  <a:lnTo>
                    <a:pt x="482" y="1493"/>
                  </a:lnTo>
                  <a:lnTo>
                    <a:pt x="428" y="1477"/>
                  </a:lnTo>
                  <a:lnTo>
                    <a:pt x="375" y="1455"/>
                  </a:lnTo>
                  <a:lnTo>
                    <a:pt x="324" y="1425"/>
                  </a:lnTo>
                  <a:lnTo>
                    <a:pt x="275" y="1389"/>
                  </a:lnTo>
                  <a:lnTo>
                    <a:pt x="229" y="1345"/>
                  </a:lnTo>
                  <a:lnTo>
                    <a:pt x="186" y="1294"/>
                  </a:lnTo>
                  <a:lnTo>
                    <a:pt x="146" y="1236"/>
                  </a:lnTo>
                  <a:lnTo>
                    <a:pt x="109" y="1171"/>
                  </a:lnTo>
                  <a:lnTo>
                    <a:pt x="79" y="1097"/>
                  </a:lnTo>
                  <a:lnTo>
                    <a:pt x="51" y="1015"/>
                  </a:lnTo>
                  <a:lnTo>
                    <a:pt x="30" y="924"/>
                  </a:lnTo>
                  <a:lnTo>
                    <a:pt x="13" y="826"/>
                  </a:lnTo>
                  <a:lnTo>
                    <a:pt x="4" y="719"/>
                  </a:lnTo>
                  <a:lnTo>
                    <a:pt x="0" y="603"/>
                  </a:lnTo>
                  <a:close/>
                </a:path>
              </a:pathLst>
            </a:custGeom>
            <a:solidFill>
              <a:srgbClr val="EBD7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50" name="Freeform 80">
              <a:extLst>
                <a:ext uri="{FF2B5EF4-FFF2-40B4-BE49-F238E27FC236}">
                  <a16:creationId xmlns:a16="http://schemas.microsoft.com/office/drawing/2014/main" id="{DE1CA000-84AD-4ED8-A0F7-08701F6B3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0" y="2689"/>
              <a:ext cx="121" cy="160"/>
            </a:xfrm>
            <a:custGeom>
              <a:avLst/>
              <a:gdLst>
                <a:gd name="T0" fmla="*/ 1 w 1087"/>
                <a:gd name="T1" fmla="*/ 54 h 1447"/>
                <a:gd name="T2" fmla="*/ 5 w 1087"/>
                <a:gd name="T3" fmla="*/ 37 h 1447"/>
                <a:gd name="T4" fmla="*/ 11 w 1087"/>
                <a:gd name="T5" fmla="*/ 23 h 1447"/>
                <a:gd name="T6" fmla="*/ 19 w 1087"/>
                <a:gd name="T7" fmla="*/ 13 h 1447"/>
                <a:gd name="T8" fmla="*/ 28 w 1087"/>
                <a:gd name="T9" fmla="*/ 6 h 1447"/>
                <a:gd name="T10" fmla="*/ 38 w 1087"/>
                <a:gd name="T11" fmla="*/ 2 h 1447"/>
                <a:gd name="T12" fmla="*/ 48 w 1087"/>
                <a:gd name="T13" fmla="*/ 0 h 1447"/>
                <a:gd name="T14" fmla="*/ 59 w 1087"/>
                <a:gd name="T15" fmla="*/ 1 h 1447"/>
                <a:gd name="T16" fmla="*/ 70 w 1087"/>
                <a:gd name="T17" fmla="*/ 5 h 1447"/>
                <a:gd name="T18" fmla="*/ 81 w 1087"/>
                <a:gd name="T19" fmla="*/ 10 h 1447"/>
                <a:gd name="T20" fmla="*/ 91 w 1087"/>
                <a:gd name="T21" fmla="*/ 18 h 1447"/>
                <a:gd name="T22" fmla="*/ 100 w 1087"/>
                <a:gd name="T23" fmla="*/ 28 h 1447"/>
                <a:gd name="T24" fmla="*/ 108 w 1087"/>
                <a:gd name="T25" fmla="*/ 39 h 1447"/>
                <a:gd name="T26" fmla="*/ 114 w 1087"/>
                <a:gd name="T27" fmla="*/ 52 h 1447"/>
                <a:gd name="T28" fmla="*/ 118 w 1087"/>
                <a:gd name="T29" fmla="*/ 66 h 1447"/>
                <a:gd name="T30" fmla="*/ 121 w 1087"/>
                <a:gd name="T31" fmla="*/ 82 h 1447"/>
                <a:gd name="T32" fmla="*/ 120 w 1087"/>
                <a:gd name="T33" fmla="*/ 98 h 1447"/>
                <a:gd name="T34" fmla="*/ 118 w 1087"/>
                <a:gd name="T35" fmla="*/ 112 h 1447"/>
                <a:gd name="T36" fmla="*/ 113 w 1087"/>
                <a:gd name="T37" fmla="*/ 125 h 1447"/>
                <a:gd name="T38" fmla="*/ 106 w 1087"/>
                <a:gd name="T39" fmla="*/ 136 h 1447"/>
                <a:gd name="T40" fmla="*/ 97 w 1087"/>
                <a:gd name="T41" fmla="*/ 145 h 1447"/>
                <a:gd name="T42" fmla="*/ 88 w 1087"/>
                <a:gd name="T43" fmla="*/ 152 h 1447"/>
                <a:gd name="T44" fmla="*/ 77 w 1087"/>
                <a:gd name="T45" fmla="*/ 157 h 1447"/>
                <a:gd name="T46" fmla="*/ 66 w 1087"/>
                <a:gd name="T47" fmla="*/ 160 h 1447"/>
                <a:gd name="T48" fmla="*/ 55 w 1087"/>
                <a:gd name="T49" fmla="*/ 160 h 1447"/>
                <a:gd name="T50" fmla="*/ 43 w 1087"/>
                <a:gd name="T51" fmla="*/ 157 h 1447"/>
                <a:gd name="T52" fmla="*/ 33 w 1087"/>
                <a:gd name="T53" fmla="*/ 151 h 1447"/>
                <a:gd name="T54" fmla="*/ 23 w 1087"/>
                <a:gd name="T55" fmla="*/ 143 h 1447"/>
                <a:gd name="T56" fmla="*/ 15 w 1087"/>
                <a:gd name="T57" fmla="*/ 131 h 1447"/>
                <a:gd name="T58" fmla="*/ 8 w 1087"/>
                <a:gd name="T59" fmla="*/ 116 h 1447"/>
                <a:gd name="T60" fmla="*/ 3 w 1087"/>
                <a:gd name="T61" fmla="*/ 98 h 1447"/>
                <a:gd name="T62" fmla="*/ 0 w 1087"/>
                <a:gd name="T63" fmla="*/ 76 h 14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087" h="1447">
                  <a:moveTo>
                    <a:pt x="0" y="577"/>
                  </a:moveTo>
                  <a:lnTo>
                    <a:pt x="11" y="488"/>
                  </a:lnTo>
                  <a:lnTo>
                    <a:pt x="27" y="407"/>
                  </a:lnTo>
                  <a:lnTo>
                    <a:pt x="48" y="334"/>
                  </a:lnTo>
                  <a:lnTo>
                    <a:pt x="73" y="269"/>
                  </a:lnTo>
                  <a:lnTo>
                    <a:pt x="102" y="211"/>
                  </a:lnTo>
                  <a:lnTo>
                    <a:pt x="135" y="161"/>
                  </a:lnTo>
                  <a:lnTo>
                    <a:pt x="170" y="118"/>
                  </a:lnTo>
                  <a:lnTo>
                    <a:pt x="209" y="82"/>
                  </a:lnTo>
                  <a:lnTo>
                    <a:pt x="251" y="53"/>
                  </a:lnTo>
                  <a:lnTo>
                    <a:pt x="295" y="30"/>
                  </a:lnTo>
                  <a:lnTo>
                    <a:pt x="340" y="14"/>
                  </a:lnTo>
                  <a:lnTo>
                    <a:pt x="387" y="4"/>
                  </a:lnTo>
                  <a:lnTo>
                    <a:pt x="435" y="0"/>
                  </a:lnTo>
                  <a:lnTo>
                    <a:pt x="483" y="2"/>
                  </a:lnTo>
                  <a:lnTo>
                    <a:pt x="531" y="9"/>
                  </a:lnTo>
                  <a:lnTo>
                    <a:pt x="581" y="22"/>
                  </a:lnTo>
                  <a:lnTo>
                    <a:pt x="629" y="41"/>
                  </a:lnTo>
                  <a:lnTo>
                    <a:pt x="678" y="64"/>
                  </a:lnTo>
                  <a:lnTo>
                    <a:pt x="725" y="92"/>
                  </a:lnTo>
                  <a:lnTo>
                    <a:pt x="771" y="125"/>
                  </a:lnTo>
                  <a:lnTo>
                    <a:pt x="815" y="162"/>
                  </a:lnTo>
                  <a:lnTo>
                    <a:pt x="857" y="204"/>
                  </a:lnTo>
                  <a:lnTo>
                    <a:pt x="897" y="250"/>
                  </a:lnTo>
                  <a:lnTo>
                    <a:pt x="934" y="299"/>
                  </a:lnTo>
                  <a:lnTo>
                    <a:pt x="967" y="352"/>
                  </a:lnTo>
                  <a:lnTo>
                    <a:pt x="998" y="409"/>
                  </a:lnTo>
                  <a:lnTo>
                    <a:pt x="1024" y="469"/>
                  </a:lnTo>
                  <a:lnTo>
                    <a:pt x="1046" y="532"/>
                  </a:lnTo>
                  <a:lnTo>
                    <a:pt x="1064" y="598"/>
                  </a:lnTo>
                  <a:lnTo>
                    <a:pt x="1076" y="667"/>
                  </a:lnTo>
                  <a:lnTo>
                    <a:pt x="1085" y="738"/>
                  </a:lnTo>
                  <a:lnTo>
                    <a:pt x="1087" y="812"/>
                  </a:lnTo>
                  <a:lnTo>
                    <a:pt x="1082" y="882"/>
                  </a:lnTo>
                  <a:lnTo>
                    <a:pt x="1073" y="949"/>
                  </a:lnTo>
                  <a:lnTo>
                    <a:pt x="1058" y="1014"/>
                  </a:lnTo>
                  <a:lnTo>
                    <a:pt x="1038" y="1074"/>
                  </a:lnTo>
                  <a:lnTo>
                    <a:pt x="1012" y="1130"/>
                  </a:lnTo>
                  <a:lnTo>
                    <a:pt x="984" y="1183"/>
                  </a:lnTo>
                  <a:lnTo>
                    <a:pt x="950" y="1231"/>
                  </a:lnTo>
                  <a:lnTo>
                    <a:pt x="913" y="1275"/>
                  </a:lnTo>
                  <a:lnTo>
                    <a:pt x="873" y="1314"/>
                  </a:lnTo>
                  <a:lnTo>
                    <a:pt x="831" y="1348"/>
                  </a:lnTo>
                  <a:lnTo>
                    <a:pt x="787" y="1378"/>
                  </a:lnTo>
                  <a:lnTo>
                    <a:pt x="740" y="1402"/>
                  </a:lnTo>
                  <a:lnTo>
                    <a:pt x="691" y="1422"/>
                  </a:lnTo>
                  <a:lnTo>
                    <a:pt x="642" y="1436"/>
                  </a:lnTo>
                  <a:lnTo>
                    <a:pt x="591" y="1444"/>
                  </a:lnTo>
                  <a:lnTo>
                    <a:pt x="541" y="1447"/>
                  </a:lnTo>
                  <a:lnTo>
                    <a:pt x="490" y="1444"/>
                  </a:lnTo>
                  <a:lnTo>
                    <a:pt x="440" y="1435"/>
                  </a:lnTo>
                  <a:lnTo>
                    <a:pt x="390" y="1420"/>
                  </a:lnTo>
                  <a:lnTo>
                    <a:pt x="342" y="1397"/>
                  </a:lnTo>
                  <a:lnTo>
                    <a:pt x="295" y="1369"/>
                  </a:lnTo>
                  <a:lnTo>
                    <a:pt x="250" y="1334"/>
                  </a:lnTo>
                  <a:lnTo>
                    <a:pt x="208" y="1292"/>
                  </a:lnTo>
                  <a:lnTo>
                    <a:pt x="168" y="1243"/>
                  </a:lnTo>
                  <a:lnTo>
                    <a:pt x="133" y="1187"/>
                  </a:lnTo>
                  <a:lnTo>
                    <a:pt x="100" y="1123"/>
                  </a:lnTo>
                  <a:lnTo>
                    <a:pt x="70" y="1052"/>
                  </a:lnTo>
                  <a:lnTo>
                    <a:pt x="46" y="973"/>
                  </a:lnTo>
                  <a:lnTo>
                    <a:pt x="26" y="886"/>
                  </a:lnTo>
                  <a:lnTo>
                    <a:pt x="12" y="791"/>
                  </a:lnTo>
                  <a:lnTo>
                    <a:pt x="3" y="688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E4CD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51" name="Freeform 81">
              <a:extLst>
                <a:ext uri="{FF2B5EF4-FFF2-40B4-BE49-F238E27FC236}">
                  <a16:creationId xmlns:a16="http://schemas.microsoft.com/office/drawing/2014/main" id="{9A8945F7-E7D4-4F60-99A6-778AB97267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693"/>
              <a:ext cx="110" cy="154"/>
            </a:xfrm>
            <a:custGeom>
              <a:avLst/>
              <a:gdLst>
                <a:gd name="T0" fmla="*/ 1 w 987"/>
                <a:gd name="T1" fmla="*/ 52 h 1387"/>
                <a:gd name="T2" fmla="*/ 5 w 987"/>
                <a:gd name="T3" fmla="*/ 36 h 1387"/>
                <a:gd name="T4" fmla="*/ 10 w 987"/>
                <a:gd name="T5" fmla="*/ 23 h 1387"/>
                <a:gd name="T6" fmla="*/ 17 w 987"/>
                <a:gd name="T7" fmla="*/ 13 h 1387"/>
                <a:gd name="T8" fmla="*/ 26 w 987"/>
                <a:gd name="T9" fmla="*/ 6 h 1387"/>
                <a:gd name="T10" fmla="*/ 35 w 987"/>
                <a:gd name="T11" fmla="*/ 2 h 1387"/>
                <a:gd name="T12" fmla="*/ 44 w 987"/>
                <a:gd name="T13" fmla="*/ 0 h 1387"/>
                <a:gd name="T14" fmla="*/ 54 w 987"/>
                <a:gd name="T15" fmla="*/ 1 h 1387"/>
                <a:gd name="T16" fmla="*/ 64 w 987"/>
                <a:gd name="T17" fmla="*/ 4 h 1387"/>
                <a:gd name="T18" fmla="*/ 74 w 987"/>
                <a:gd name="T19" fmla="*/ 9 h 1387"/>
                <a:gd name="T20" fmla="*/ 83 w 987"/>
                <a:gd name="T21" fmla="*/ 16 h 1387"/>
                <a:gd name="T22" fmla="*/ 91 w 987"/>
                <a:gd name="T23" fmla="*/ 25 h 1387"/>
                <a:gd name="T24" fmla="*/ 98 w 987"/>
                <a:gd name="T25" fmla="*/ 36 h 1387"/>
                <a:gd name="T26" fmla="*/ 104 w 987"/>
                <a:gd name="T27" fmla="*/ 48 h 1387"/>
                <a:gd name="T28" fmla="*/ 108 w 987"/>
                <a:gd name="T29" fmla="*/ 62 h 1387"/>
                <a:gd name="T30" fmla="*/ 110 w 987"/>
                <a:gd name="T31" fmla="*/ 77 h 1387"/>
                <a:gd name="T32" fmla="*/ 110 w 987"/>
                <a:gd name="T33" fmla="*/ 93 h 1387"/>
                <a:gd name="T34" fmla="*/ 107 w 987"/>
                <a:gd name="T35" fmla="*/ 107 h 1387"/>
                <a:gd name="T36" fmla="*/ 102 w 987"/>
                <a:gd name="T37" fmla="*/ 120 h 1387"/>
                <a:gd name="T38" fmla="*/ 96 w 987"/>
                <a:gd name="T39" fmla="*/ 131 h 1387"/>
                <a:gd name="T40" fmla="*/ 88 w 987"/>
                <a:gd name="T41" fmla="*/ 140 h 1387"/>
                <a:gd name="T42" fmla="*/ 79 w 987"/>
                <a:gd name="T43" fmla="*/ 147 h 1387"/>
                <a:gd name="T44" fmla="*/ 70 w 987"/>
                <a:gd name="T45" fmla="*/ 151 h 1387"/>
                <a:gd name="T46" fmla="*/ 60 w 987"/>
                <a:gd name="T47" fmla="*/ 154 h 1387"/>
                <a:gd name="T48" fmla="*/ 49 w 987"/>
                <a:gd name="T49" fmla="*/ 154 h 1387"/>
                <a:gd name="T50" fmla="*/ 39 w 987"/>
                <a:gd name="T51" fmla="*/ 151 h 1387"/>
                <a:gd name="T52" fmla="*/ 30 w 987"/>
                <a:gd name="T53" fmla="*/ 146 h 1387"/>
                <a:gd name="T54" fmla="*/ 21 w 987"/>
                <a:gd name="T55" fmla="*/ 137 h 1387"/>
                <a:gd name="T56" fmla="*/ 13 w 987"/>
                <a:gd name="T57" fmla="*/ 126 h 1387"/>
                <a:gd name="T58" fmla="*/ 7 w 987"/>
                <a:gd name="T59" fmla="*/ 112 h 1387"/>
                <a:gd name="T60" fmla="*/ 3 w 987"/>
                <a:gd name="T61" fmla="*/ 94 h 1387"/>
                <a:gd name="T62" fmla="*/ 0 w 987"/>
                <a:gd name="T63" fmla="*/ 73 h 138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987" h="1387">
                  <a:moveTo>
                    <a:pt x="0" y="551"/>
                  </a:moveTo>
                  <a:lnTo>
                    <a:pt x="10" y="468"/>
                  </a:lnTo>
                  <a:lnTo>
                    <a:pt x="25" y="392"/>
                  </a:lnTo>
                  <a:lnTo>
                    <a:pt x="45" y="323"/>
                  </a:lnTo>
                  <a:lnTo>
                    <a:pt x="67" y="262"/>
                  </a:lnTo>
                  <a:lnTo>
                    <a:pt x="94" y="207"/>
                  </a:lnTo>
                  <a:lnTo>
                    <a:pt x="124" y="159"/>
                  </a:lnTo>
                  <a:lnTo>
                    <a:pt x="157" y="118"/>
                  </a:lnTo>
                  <a:lnTo>
                    <a:pt x="193" y="83"/>
                  </a:lnTo>
                  <a:lnTo>
                    <a:pt x="230" y="55"/>
                  </a:lnTo>
                  <a:lnTo>
                    <a:pt x="269" y="32"/>
                  </a:lnTo>
                  <a:lnTo>
                    <a:pt x="311" y="16"/>
                  </a:lnTo>
                  <a:lnTo>
                    <a:pt x="354" y="5"/>
                  </a:lnTo>
                  <a:lnTo>
                    <a:pt x="397" y="0"/>
                  </a:lnTo>
                  <a:lnTo>
                    <a:pt x="442" y="1"/>
                  </a:lnTo>
                  <a:lnTo>
                    <a:pt x="485" y="7"/>
                  </a:lnTo>
                  <a:lnTo>
                    <a:pt x="530" y="18"/>
                  </a:lnTo>
                  <a:lnTo>
                    <a:pt x="575" y="33"/>
                  </a:lnTo>
                  <a:lnTo>
                    <a:pt x="619" y="55"/>
                  </a:lnTo>
                  <a:lnTo>
                    <a:pt x="662" y="80"/>
                  </a:lnTo>
                  <a:lnTo>
                    <a:pt x="703" y="111"/>
                  </a:lnTo>
                  <a:lnTo>
                    <a:pt x="743" y="145"/>
                  </a:lnTo>
                  <a:lnTo>
                    <a:pt x="781" y="184"/>
                  </a:lnTo>
                  <a:lnTo>
                    <a:pt x="817" y="227"/>
                  </a:lnTo>
                  <a:lnTo>
                    <a:pt x="851" y="274"/>
                  </a:lnTo>
                  <a:lnTo>
                    <a:pt x="881" y="324"/>
                  </a:lnTo>
                  <a:lnTo>
                    <a:pt x="908" y="378"/>
                  </a:lnTo>
                  <a:lnTo>
                    <a:pt x="932" y="436"/>
                  </a:lnTo>
                  <a:lnTo>
                    <a:pt x="952" y="497"/>
                  </a:lnTo>
                  <a:lnTo>
                    <a:pt x="968" y="562"/>
                  </a:lnTo>
                  <a:lnTo>
                    <a:pt x="979" y="628"/>
                  </a:lnTo>
                  <a:lnTo>
                    <a:pt x="985" y="698"/>
                  </a:lnTo>
                  <a:lnTo>
                    <a:pt x="987" y="771"/>
                  </a:lnTo>
                  <a:lnTo>
                    <a:pt x="983" y="840"/>
                  </a:lnTo>
                  <a:lnTo>
                    <a:pt x="974" y="905"/>
                  </a:lnTo>
                  <a:lnTo>
                    <a:pt x="960" y="968"/>
                  </a:lnTo>
                  <a:lnTo>
                    <a:pt x="942" y="1026"/>
                  </a:lnTo>
                  <a:lnTo>
                    <a:pt x="918" y="1081"/>
                  </a:lnTo>
                  <a:lnTo>
                    <a:pt x="892" y="1131"/>
                  </a:lnTo>
                  <a:lnTo>
                    <a:pt x="861" y="1178"/>
                  </a:lnTo>
                  <a:lnTo>
                    <a:pt x="828" y="1221"/>
                  </a:lnTo>
                  <a:lnTo>
                    <a:pt x="792" y="1258"/>
                  </a:lnTo>
                  <a:lnTo>
                    <a:pt x="753" y="1292"/>
                  </a:lnTo>
                  <a:lnTo>
                    <a:pt x="712" y="1321"/>
                  </a:lnTo>
                  <a:lnTo>
                    <a:pt x="669" y="1344"/>
                  </a:lnTo>
                  <a:lnTo>
                    <a:pt x="625" y="1362"/>
                  </a:lnTo>
                  <a:lnTo>
                    <a:pt x="580" y="1376"/>
                  </a:lnTo>
                  <a:lnTo>
                    <a:pt x="534" y="1384"/>
                  </a:lnTo>
                  <a:lnTo>
                    <a:pt x="489" y="1387"/>
                  </a:lnTo>
                  <a:lnTo>
                    <a:pt x="443" y="1384"/>
                  </a:lnTo>
                  <a:lnTo>
                    <a:pt x="398" y="1375"/>
                  </a:lnTo>
                  <a:lnTo>
                    <a:pt x="353" y="1359"/>
                  </a:lnTo>
                  <a:lnTo>
                    <a:pt x="309" y="1339"/>
                  </a:lnTo>
                  <a:lnTo>
                    <a:pt x="267" y="1311"/>
                  </a:lnTo>
                  <a:lnTo>
                    <a:pt x="226" y="1278"/>
                  </a:lnTo>
                  <a:lnTo>
                    <a:pt x="189" y="1237"/>
                  </a:lnTo>
                  <a:lnTo>
                    <a:pt x="152" y="1190"/>
                  </a:lnTo>
                  <a:lnTo>
                    <a:pt x="119" y="1136"/>
                  </a:lnTo>
                  <a:lnTo>
                    <a:pt x="90" y="1075"/>
                  </a:lnTo>
                  <a:lnTo>
                    <a:pt x="64" y="1006"/>
                  </a:lnTo>
                  <a:lnTo>
                    <a:pt x="42" y="931"/>
                  </a:lnTo>
                  <a:lnTo>
                    <a:pt x="24" y="847"/>
                  </a:lnTo>
                  <a:lnTo>
                    <a:pt x="11" y="756"/>
                  </a:lnTo>
                  <a:lnTo>
                    <a:pt x="3" y="658"/>
                  </a:lnTo>
                  <a:lnTo>
                    <a:pt x="0" y="551"/>
                  </a:lnTo>
                  <a:close/>
                </a:path>
              </a:pathLst>
            </a:custGeom>
            <a:solidFill>
              <a:srgbClr val="DCC4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52" name="Freeform 82">
              <a:extLst>
                <a:ext uri="{FF2B5EF4-FFF2-40B4-BE49-F238E27FC236}">
                  <a16:creationId xmlns:a16="http://schemas.microsoft.com/office/drawing/2014/main" id="{A9D77C4C-80D9-4921-BD24-93E65F1B14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1" y="2698"/>
              <a:ext cx="98" cy="147"/>
            </a:xfrm>
            <a:custGeom>
              <a:avLst/>
              <a:gdLst>
                <a:gd name="T0" fmla="*/ 1 w 885"/>
                <a:gd name="T1" fmla="*/ 50 h 1326"/>
                <a:gd name="T2" fmla="*/ 4 w 885"/>
                <a:gd name="T3" fmla="*/ 35 h 1326"/>
                <a:gd name="T4" fmla="*/ 9 w 885"/>
                <a:gd name="T5" fmla="*/ 22 h 1326"/>
                <a:gd name="T6" fmla="*/ 16 w 885"/>
                <a:gd name="T7" fmla="*/ 13 h 1326"/>
                <a:gd name="T8" fmla="*/ 23 w 885"/>
                <a:gd name="T9" fmla="*/ 6 h 1326"/>
                <a:gd name="T10" fmla="*/ 31 w 885"/>
                <a:gd name="T11" fmla="*/ 2 h 1326"/>
                <a:gd name="T12" fmla="*/ 40 w 885"/>
                <a:gd name="T13" fmla="*/ 0 h 1326"/>
                <a:gd name="T14" fmla="*/ 48 w 885"/>
                <a:gd name="T15" fmla="*/ 0 h 1326"/>
                <a:gd name="T16" fmla="*/ 57 w 885"/>
                <a:gd name="T17" fmla="*/ 3 h 1326"/>
                <a:gd name="T18" fmla="*/ 66 w 885"/>
                <a:gd name="T19" fmla="*/ 8 h 1326"/>
                <a:gd name="T20" fmla="*/ 74 w 885"/>
                <a:gd name="T21" fmla="*/ 14 h 1326"/>
                <a:gd name="T22" fmla="*/ 81 w 885"/>
                <a:gd name="T23" fmla="*/ 23 h 1326"/>
                <a:gd name="T24" fmla="*/ 88 w 885"/>
                <a:gd name="T25" fmla="*/ 33 h 1326"/>
                <a:gd name="T26" fmla="*/ 93 w 885"/>
                <a:gd name="T27" fmla="*/ 45 h 1326"/>
                <a:gd name="T28" fmla="*/ 96 w 885"/>
                <a:gd name="T29" fmla="*/ 58 h 1326"/>
                <a:gd name="T30" fmla="*/ 98 w 885"/>
                <a:gd name="T31" fmla="*/ 73 h 1326"/>
                <a:gd name="T32" fmla="*/ 98 w 885"/>
                <a:gd name="T33" fmla="*/ 89 h 1326"/>
                <a:gd name="T34" fmla="*/ 95 w 885"/>
                <a:gd name="T35" fmla="*/ 102 h 1326"/>
                <a:gd name="T36" fmla="*/ 91 w 885"/>
                <a:gd name="T37" fmla="*/ 115 h 1326"/>
                <a:gd name="T38" fmla="*/ 85 w 885"/>
                <a:gd name="T39" fmla="*/ 125 h 1326"/>
                <a:gd name="T40" fmla="*/ 78 w 885"/>
                <a:gd name="T41" fmla="*/ 133 h 1326"/>
                <a:gd name="T42" fmla="*/ 70 w 885"/>
                <a:gd name="T43" fmla="*/ 140 h 1326"/>
                <a:gd name="T44" fmla="*/ 62 w 885"/>
                <a:gd name="T45" fmla="*/ 145 h 1326"/>
                <a:gd name="T46" fmla="*/ 53 w 885"/>
                <a:gd name="T47" fmla="*/ 147 h 1326"/>
                <a:gd name="T48" fmla="*/ 44 w 885"/>
                <a:gd name="T49" fmla="*/ 147 h 1326"/>
                <a:gd name="T50" fmla="*/ 35 w 885"/>
                <a:gd name="T51" fmla="*/ 144 h 1326"/>
                <a:gd name="T52" fmla="*/ 26 w 885"/>
                <a:gd name="T53" fmla="*/ 139 h 1326"/>
                <a:gd name="T54" fmla="*/ 19 w 885"/>
                <a:gd name="T55" fmla="*/ 131 h 1326"/>
                <a:gd name="T56" fmla="*/ 12 w 885"/>
                <a:gd name="T57" fmla="*/ 120 h 1326"/>
                <a:gd name="T58" fmla="*/ 6 w 885"/>
                <a:gd name="T59" fmla="*/ 107 h 1326"/>
                <a:gd name="T60" fmla="*/ 2 w 885"/>
                <a:gd name="T61" fmla="*/ 90 h 1326"/>
                <a:gd name="T62" fmla="*/ 0 w 885"/>
                <a:gd name="T63" fmla="*/ 70 h 132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885" h="1326">
                  <a:moveTo>
                    <a:pt x="0" y="525"/>
                  </a:moveTo>
                  <a:lnTo>
                    <a:pt x="9" y="447"/>
                  </a:lnTo>
                  <a:lnTo>
                    <a:pt x="22" y="377"/>
                  </a:lnTo>
                  <a:lnTo>
                    <a:pt x="39" y="313"/>
                  </a:lnTo>
                  <a:lnTo>
                    <a:pt x="61" y="254"/>
                  </a:lnTo>
                  <a:lnTo>
                    <a:pt x="84" y="202"/>
                  </a:lnTo>
                  <a:lnTo>
                    <a:pt x="112" y="157"/>
                  </a:lnTo>
                  <a:lnTo>
                    <a:pt x="141" y="118"/>
                  </a:lnTo>
                  <a:lnTo>
                    <a:pt x="173" y="84"/>
                  </a:lnTo>
                  <a:lnTo>
                    <a:pt x="207" y="56"/>
                  </a:lnTo>
                  <a:lnTo>
                    <a:pt x="242" y="34"/>
                  </a:lnTo>
                  <a:lnTo>
                    <a:pt x="280" y="18"/>
                  </a:lnTo>
                  <a:lnTo>
                    <a:pt x="318" y="6"/>
                  </a:lnTo>
                  <a:lnTo>
                    <a:pt x="358" y="1"/>
                  </a:lnTo>
                  <a:lnTo>
                    <a:pt x="398" y="0"/>
                  </a:lnTo>
                  <a:lnTo>
                    <a:pt x="437" y="4"/>
                  </a:lnTo>
                  <a:lnTo>
                    <a:pt x="477" y="14"/>
                  </a:lnTo>
                  <a:lnTo>
                    <a:pt x="517" y="28"/>
                  </a:lnTo>
                  <a:lnTo>
                    <a:pt x="557" y="46"/>
                  </a:lnTo>
                  <a:lnTo>
                    <a:pt x="595" y="70"/>
                  </a:lnTo>
                  <a:lnTo>
                    <a:pt x="632" y="97"/>
                  </a:lnTo>
                  <a:lnTo>
                    <a:pt x="668" y="130"/>
                  </a:lnTo>
                  <a:lnTo>
                    <a:pt x="703" y="166"/>
                  </a:lnTo>
                  <a:lnTo>
                    <a:pt x="734" y="206"/>
                  </a:lnTo>
                  <a:lnTo>
                    <a:pt x="765" y="250"/>
                  </a:lnTo>
                  <a:lnTo>
                    <a:pt x="791" y="298"/>
                  </a:lnTo>
                  <a:lnTo>
                    <a:pt x="816" y="350"/>
                  </a:lnTo>
                  <a:lnTo>
                    <a:pt x="837" y="405"/>
                  </a:lnTo>
                  <a:lnTo>
                    <a:pt x="855" y="465"/>
                  </a:lnTo>
                  <a:lnTo>
                    <a:pt x="869" y="527"/>
                  </a:lnTo>
                  <a:lnTo>
                    <a:pt x="879" y="592"/>
                  </a:lnTo>
                  <a:lnTo>
                    <a:pt x="884" y="660"/>
                  </a:lnTo>
                  <a:lnTo>
                    <a:pt x="885" y="732"/>
                  </a:lnTo>
                  <a:lnTo>
                    <a:pt x="881" y="799"/>
                  </a:lnTo>
                  <a:lnTo>
                    <a:pt x="873" y="862"/>
                  </a:lnTo>
                  <a:lnTo>
                    <a:pt x="860" y="923"/>
                  </a:lnTo>
                  <a:lnTo>
                    <a:pt x="843" y="980"/>
                  </a:lnTo>
                  <a:lnTo>
                    <a:pt x="822" y="1033"/>
                  </a:lnTo>
                  <a:lnTo>
                    <a:pt x="799" y="1082"/>
                  </a:lnTo>
                  <a:lnTo>
                    <a:pt x="771" y="1127"/>
                  </a:lnTo>
                  <a:lnTo>
                    <a:pt x="740" y="1167"/>
                  </a:lnTo>
                  <a:lnTo>
                    <a:pt x="708" y="1203"/>
                  </a:lnTo>
                  <a:lnTo>
                    <a:pt x="673" y="1236"/>
                  </a:lnTo>
                  <a:lnTo>
                    <a:pt x="636" y="1263"/>
                  </a:lnTo>
                  <a:lnTo>
                    <a:pt x="599" y="1286"/>
                  </a:lnTo>
                  <a:lnTo>
                    <a:pt x="559" y="1304"/>
                  </a:lnTo>
                  <a:lnTo>
                    <a:pt x="519" y="1316"/>
                  </a:lnTo>
                  <a:lnTo>
                    <a:pt x="478" y="1324"/>
                  </a:lnTo>
                  <a:lnTo>
                    <a:pt x="436" y="1326"/>
                  </a:lnTo>
                  <a:lnTo>
                    <a:pt x="395" y="1323"/>
                  </a:lnTo>
                  <a:lnTo>
                    <a:pt x="355" y="1314"/>
                  </a:lnTo>
                  <a:lnTo>
                    <a:pt x="315" y="1300"/>
                  </a:lnTo>
                  <a:lnTo>
                    <a:pt x="276" y="1280"/>
                  </a:lnTo>
                  <a:lnTo>
                    <a:pt x="237" y="1254"/>
                  </a:lnTo>
                  <a:lnTo>
                    <a:pt x="202" y="1221"/>
                  </a:lnTo>
                  <a:lnTo>
                    <a:pt x="168" y="1183"/>
                  </a:lnTo>
                  <a:lnTo>
                    <a:pt x="135" y="1137"/>
                  </a:lnTo>
                  <a:lnTo>
                    <a:pt x="106" y="1085"/>
                  </a:lnTo>
                  <a:lnTo>
                    <a:pt x="79" y="1027"/>
                  </a:lnTo>
                  <a:lnTo>
                    <a:pt x="57" y="961"/>
                  </a:lnTo>
                  <a:lnTo>
                    <a:pt x="36" y="888"/>
                  </a:lnTo>
                  <a:lnTo>
                    <a:pt x="21" y="808"/>
                  </a:lnTo>
                  <a:lnTo>
                    <a:pt x="9" y="722"/>
                  </a:lnTo>
                  <a:lnTo>
                    <a:pt x="2" y="627"/>
                  </a:lnTo>
                  <a:lnTo>
                    <a:pt x="0" y="525"/>
                  </a:lnTo>
                  <a:close/>
                </a:path>
              </a:pathLst>
            </a:custGeom>
            <a:solidFill>
              <a:srgbClr val="D5B8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53" name="Freeform 83">
              <a:extLst>
                <a:ext uri="{FF2B5EF4-FFF2-40B4-BE49-F238E27FC236}">
                  <a16:creationId xmlns:a16="http://schemas.microsoft.com/office/drawing/2014/main" id="{6032E26A-B0D9-43F5-A984-39BE935D19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1" y="2702"/>
              <a:ext cx="87" cy="141"/>
            </a:xfrm>
            <a:custGeom>
              <a:avLst/>
              <a:gdLst>
                <a:gd name="T0" fmla="*/ 1 w 786"/>
                <a:gd name="T1" fmla="*/ 48 h 1267"/>
                <a:gd name="T2" fmla="*/ 4 w 786"/>
                <a:gd name="T3" fmla="*/ 34 h 1267"/>
                <a:gd name="T4" fmla="*/ 9 w 786"/>
                <a:gd name="T5" fmla="*/ 22 h 1267"/>
                <a:gd name="T6" fmla="*/ 14 w 786"/>
                <a:gd name="T7" fmla="*/ 13 h 1267"/>
                <a:gd name="T8" fmla="*/ 21 w 786"/>
                <a:gd name="T9" fmla="*/ 7 h 1267"/>
                <a:gd name="T10" fmla="*/ 28 w 786"/>
                <a:gd name="T11" fmla="*/ 2 h 1267"/>
                <a:gd name="T12" fmla="*/ 36 w 786"/>
                <a:gd name="T13" fmla="*/ 0 h 1267"/>
                <a:gd name="T14" fmla="*/ 44 w 786"/>
                <a:gd name="T15" fmla="*/ 0 h 1267"/>
                <a:gd name="T16" fmla="*/ 51 w 786"/>
                <a:gd name="T17" fmla="*/ 3 h 1267"/>
                <a:gd name="T18" fmla="*/ 59 w 786"/>
                <a:gd name="T19" fmla="*/ 7 h 1267"/>
                <a:gd name="T20" fmla="*/ 66 w 786"/>
                <a:gd name="T21" fmla="*/ 13 h 1267"/>
                <a:gd name="T22" fmla="*/ 73 w 786"/>
                <a:gd name="T23" fmla="*/ 21 h 1267"/>
                <a:gd name="T24" fmla="*/ 78 w 786"/>
                <a:gd name="T25" fmla="*/ 30 h 1267"/>
                <a:gd name="T26" fmla="*/ 82 w 786"/>
                <a:gd name="T27" fmla="*/ 42 h 1267"/>
                <a:gd name="T28" fmla="*/ 86 w 786"/>
                <a:gd name="T29" fmla="*/ 55 h 1267"/>
                <a:gd name="T30" fmla="*/ 87 w 786"/>
                <a:gd name="T31" fmla="*/ 69 h 1267"/>
                <a:gd name="T32" fmla="*/ 87 w 786"/>
                <a:gd name="T33" fmla="*/ 84 h 1267"/>
                <a:gd name="T34" fmla="*/ 85 w 786"/>
                <a:gd name="T35" fmla="*/ 98 h 1267"/>
                <a:gd name="T36" fmla="*/ 81 w 786"/>
                <a:gd name="T37" fmla="*/ 110 h 1267"/>
                <a:gd name="T38" fmla="*/ 76 w 786"/>
                <a:gd name="T39" fmla="*/ 120 h 1267"/>
                <a:gd name="T40" fmla="*/ 70 w 786"/>
                <a:gd name="T41" fmla="*/ 128 h 1267"/>
                <a:gd name="T42" fmla="*/ 63 w 786"/>
                <a:gd name="T43" fmla="*/ 134 h 1267"/>
                <a:gd name="T44" fmla="*/ 55 w 786"/>
                <a:gd name="T45" fmla="*/ 139 h 1267"/>
                <a:gd name="T46" fmla="*/ 47 w 786"/>
                <a:gd name="T47" fmla="*/ 141 h 1267"/>
                <a:gd name="T48" fmla="*/ 39 w 786"/>
                <a:gd name="T49" fmla="*/ 141 h 1267"/>
                <a:gd name="T50" fmla="*/ 31 w 786"/>
                <a:gd name="T51" fmla="*/ 138 h 1267"/>
                <a:gd name="T52" fmla="*/ 23 w 786"/>
                <a:gd name="T53" fmla="*/ 133 h 1267"/>
                <a:gd name="T54" fmla="*/ 16 w 786"/>
                <a:gd name="T55" fmla="*/ 126 h 1267"/>
                <a:gd name="T56" fmla="*/ 11 w 786"/>
                <a:gd name="T57" fmla="*/ 115 h 1267"/>
                <a:gd name="T58" fmla="*/ 6 w 786"/>
                <a:gd name="T59" fmla="*/ 102 h 1267"/>
                <a:gd name="T60" fmla="*/ 2 w 786"/>
                <a:gd name="T61" fmla="*/ 86 h 1267"/>
                <a:gd name="T62" fmla="*/ 0 w 786"/>
                <a:gd name="T63" fmla="*/ 66 h 126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86" h="1267">
                  <a:moveTo>
                    <a:pt x="0" y="500"/>
                  </a:moveTo>
                  <a:lnTo>
                    <a:pt x="10" y="428"/>
                  </a:lnTo>
                  <a:lnTo>
                    <a:pt x="22" y="362"/>
                  </a:lnTo>
                  <a:lnTo>
                    <a:pt x="38" y="302"/>
                  </a:lnTo>
                  <a:lnTo>
                    <a:pt x="57" y="248"/>
                  </a:lnTo>
                  <a:lnTo>
                    <a:pt x="78" y="200"/>
                  </a:lnTo>
                  <a:lnTo>
                    <a:pt x="102" y="156"/>
                  </a:lnTo>
                  <a:lnTo>
                    <a:pt x="129" y="120"/>
                  </a:lnTo>
                  <a:lnTo>
                    <a:pt x="158" y="87"/>
                  </a:lnTo>
                  <a:lnTo>
                    <a:pt x="188" y="59"/>
                  </a:lnTo>
                  <a:lnTo>
                    <a:pt x="220" y="38"/>
                  </a:lnTo>
                  <a:lnTo>
                    <a:pt x="252" y="22"/>
                  </a:lnTo>
                  <a:lnTo>
                    <a:pt x="287" y="9"/>
                  </a:lnTo>
                  <a:lnTo>
                    <a:pt x="322" y="2"/>
                  </a:lnTo>
                  <a:lnTo>
                    <a:pt x="358" y="0"/>
                  </a:lnTo>
                  <a:lnTo>
                    <a:pt x="393" y="3"/>
                  </a:lnTo>
                  <a:lnTo>
                    <a:pt x="429" y="10"/>
                  </a:lnTo>
                  <a:lnTo>
                    <a:pt x="464" y="23"/>
                  </a:lnTo>
                  <a:lnTo>
                    <a:pt x="498" y="39"/>
                  </a:lnTo>
                  <a:lnTo>
                    <a:pt x="533" y="60"/>
                  </a:lnTo>
                  <a:lnTo>
                    <a:pt x="566" y="86"/>
                  </a:lnTo>
                  <a:lnTo>
                    <a:pt x="597" y="114"/>
                  </a:lnTo>
                  <a:lnTo>
                    <a:pt x="628" y="148"/>
                  </a:lnTo>
                  <a:lnTo>
                    <a:pt x="656" y="186"/>
                  </a:lnTo>
                  <a:lnTo>
                    <a:pt x="682" y="228"/>
                  </a:lnTo>
                  <a:lnTo>
                    <a:pt x="707" y="273"/>
                  </a:lnTo>
                  <a:lnTo>
                    <a:pt x="727" y="323"/>
                  </a:lnTo>
                  <a:lnTo>
                    <a:pt x="745" y="375"/>
                  </a:lnTo>
                  <a:lnTo>
                    <a:pt x="761" y="432"/>
                  </a:lnTo>
                  <a:lnTo>
                    <a:pt x="773" y="492"/>
                  </a:lnTo>
                  <a:lnTo>
                    <a:pt x="781" y="555"/>
                  </a:lnTo>
                  <a:lnTo>
                    <a:pt x="786" y="622"/>
                  </a:lnTo>
                  <a:lnTo>
                    <a:pt x="786" y="692"/>
                  </a:lnTo>
                  <a:lnTo>
                    <a:pt x="782" y="757"/>
                  </a:lnTo>
                  <a:lnTo>
                    <a:pt x="775" y="819"/>
                  </a:lnTo>
                  <a:lnTo>
                    <a:pt x="764" y="877"/>
                  </a:lnTo>
                  <a:lnTo>
                    <a:pt x="748" y="933"/>
                  </a:lnTo>
                  <a:lnTo>
                    <a:pt x="730" y="984"/>
                  </a:lnTo>
                  <a:lnTo>
                    <a:pt x="709" y="1030"/>
                  </a:lnTo>
                  <a:lnTo>
                    <a:pt x="684" y="1074"/>
                  </a:lnTo>
                  <a:lnTo>
                    <a:pt x="658" y="1114"/>
                  </a:lnTo>
                  <a:lnTo>
                    <a:pt x="628" y="1149"/>
                  </a:lnTo>
                  <a:lnTo>
                    <a:pt x="597" y="1179"/>
                  </a:lnTo>
                  <a:lnTo>
                    <a:pt x="565" y="1206"/>
                  </a:lnTo>
                  <a:lnTo>
                    <a:pt x="531" y="1228"/>
                  </a:lnTo>
                  <a:lnTo>
                    <a:pt x="496" y="1246"/>
                  </a:lnTo>
                  <a:lnTo>
                    <a:pt x="461" y="1258"/>
                  </a:lnTo>
                  <a:lnTo>
                    <a:pt x="424" y="1265"/>
                  </a:lnTo>
                  <a:lnTo>
                    <a:pt x="388" y="1267"/>
                  </a:lnTo>
                  <a:lnTo>
                    <a:pt x="351" y="1264"/>
                  </a:lnTo>
                  <a:lnTo>
                    <a:pt x="316" y="1256"/>
                  </a:lnTo>
                  <a:lnTo>
                    <a:pt x="280" y="1242"/>
                  </a:lnTo>
                  <a:lnTo>
                    <a:pt x="245" y="1222"/>
                  </a:lnTo>
                  <a:lnTo>
                    <a:pt x="212" y="1197"/>
                  </a:lnTo>
                  <a:lnTo>
                    <a:pt x="180" y="1165"/>
                  </a:lnTo>
                  <a:lnTo>
                    <a:pt x="149" y="1128"/>
                  </a:lnTo>
                  <a:lnTo>
                    <a:pt x="122" y="1085"/>
                  </a:lnTo>
                  <a:lnTo>
                    <a:pt x="95" y="1036"/>
                  </a:lnTo>
                  <a:lnTo>
                    <a:pt x="72" y="978"/>
                  </a:lnTo>
                  <a:lnTo>
                    <a:pt x="51" y="916"/>
                  </a:lnTo>
                  <a:lnTo>
                    <a:pt x="34" y="847"/>
                  </a:lnTo>
                  <a:lnTo>
                    <a:pt x="20" y="770"/>
                  </a:lnTo>
                  <a:lnTo>
                    <a:pt x="10" y="688"/>
                  </a:lnTo>
                  <a:lnTo>
                    <a:pt x="4" y="597"/>
                  </a:lnTo>
                  <a:lnTo>
                    <a:pt x="0" y="500"/>
                  </a:lnTo>
                  <a:close/>
                </a:path>
              </a:pathLst>
            </a:custGeom>
            <a:solidFill>
              <a:srgbClr val="CEB2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54" name="Freeform 84">
              <a:extLst>
                <a:ext uri="{FF2B5EF4-FFF2-40B4-BE49-F238E27FC236}">
                  <a16:creationId xmlns:a16="http://schemas.microsoft.com/office/drawing/2014/main" id="{1593D186-35F2-456A-9BFC-D43BF8B65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1" y="2707"/>
              <a:ext cx="76" cy="134"/>
            </a:xfrm>
            <a:custGeom>
              <a:avLst/>
              <a:gdLst>
                <a:gd name="T0" fmla="*/ 1 w 687"/>
                <a:gd name="T1" fmla="*/ 45 h 1207"/>
                <a:gd name="T2" fmla="*/ 4 w 687"/>
                <a:gd name="T3" fmla="*/ 32 h 1207"/>
                <a:gd name="T4" fmla="*/ 8 w 687"/>
                <a:gd name="T5" fmla="*/ 22 h 1207"/>
                <a:gd name="T6" fmla="*/ 13 w 687"/>
                <a:gd name="T7" fmla="*/ 13 h 1207"/>
                <a:gd name="T8" fmla="*/ 18 w 687"/>
                <a:gd name="T9" fmla="*/ 7 h 1207"/>
                <a:gd name="T10" fmla="*/ 25 w 687"/>
                <a:gd name="T11" fmla="*/ 3 h 1207"/>
                <a:gd name="T12" fmla="*/ 31 w 687"/>
                <a:gd name="T13" fmla="*/ 0 h 1207"/>
                <a:gd name="T14" fmla="*/ 38 w 687"/>
                <a:gd name="T15" fmla="*/ 0 h 1207"/>
                <a:gd name="T16" fmla="*/ 45 w 687"/>
                <a:gd name="T17" fmla="*/ 2 h 1207"/>
                <a:gd name="T18" fmla="*/ 52 w 687"/>
                <a:gd name="T19" fmla="*/ 5 h 1207"/>
                <a:gd name="T20" fmla="*/ 58 w 687"/>
                <a:gd name="T21" fmla="*/ 11 h 1207"/>
                <a:gd name="T22" fmla="*/ 64 w 687"/>
                <a:gd name="T23" fmla="*/ 18 h 1207"/>
                <a:gd name="T24" fmla="*/ 68 w 687"/>
                <a:gd name="T25" fmla="*/ 27 h 1207"/>
                <a:gd name="T26" fmla="*/ 72 w 687"/>
                <a:gd name="T27" fmla="*/ 38 h 1207"/>
                <a:gd name="T28" fmla="*/ 75 w 687"/>
                <a:gd name="T29" fmla="*/ 51 h 1207"/>
                <a:gd name="T30" fmla="*/ 76 w 687"/>
                <a:gd name="T31" fmla="*/ 65 h 1207"/>
                <a:gd name="T32" fmla="*/ 76 w 687"/>
                <a:gd name="T33" fmla="*/ 79 h 1207"/>
                <a:gd name="T34" fmla="*/ 74 w 687"/>
                <a:gd name="T35" fmla="*/ 92 h 1207"/>
                <a:gd name="T36" fmla="*/ 70 w 687"/>
                <a:gd name="T37" fmla="*/ 104 h 1207"/>
                <a:gd name="T38" fmla="*/ 66 w 687"/>
                <a:gd name="T39" fmla="*/ 113 h 1207"/>
                <a:gd name="T40" fmla="*/ 60 w 687"/>
                <a:gd name="T41" fmla="*/ 122 h 1207"/>
                <a:gd name="T42" fmla="*/ 54 w 687"/>
                <a:gd name="T43" fmla="*/ 128 h 1207"/>
                <a:gd name="T44" fmla="*/ 48 w 687"/>
                <a:gd name="T45" fmla="*/ 132 h 1207"/>
                <a:gd name="T46" fmla="*/ 41 w 687"/>
                <a:gd name="T47" fmla="*/ 134 h 1207"/>
                <a:gd name="T48" fmla="*/ 34 w 687"/>
                <a:gd name="T49" fmla="*/ 134 h 1207"/>
                <a:gd name="T50" fmla="*/ 27 w 687"/>
                <a:gd name="T51" fmla="*/ 131 h 1207"/>
                <a:gd name="T52" fmla="*/ 20 w 687"/>
                <a:gd name="T53" fmla="*/ 126 h 1207"/>
                <a:gd name="T54" fmla="*/ 14 w 687"/>
                <a:gd name="T55" fmla="*/ 119 h 1207"/>
                <a:gd name="T56" fmla="*/ 9 w 687"/>
                <a:gd name="T57" fmla="*/ 109 h 1207"/>
                <a:gd name="T58" fmla="*/ 5 w 687"/>
                <a:gd name="T59" fmla="*/ 97 h 1207"/>
                <a:gd name="T60" fmla="*/ 2 w 687"/>
                <a:gd name="T61" fmla="*/ 81 h 1207"/>
                <a:gd name="T62" fmla="*/ 0 w 687"/>
                <a:gd name="T63" fmla="*/ 63 h 120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687" h="1207">
                  <a:moveTo>
                    <a:pt x="0" y="473"/>
                  </a:moveTo>
                  <a:lnTo>
                    <a:pt x="8" y="407"/>
                  </a:lnTo>
                  <a:lnTo>
                    <a:pt x="20" y="347"/>
                  </a:lnTo>
                  <a:lnTo>
                    <a:pt x="33" y="291"/>
                  </a:lnTo>
                  <a:lnTo>
                    <a:pt x="49" y="241"/>
                  </a:lnTo>
                  <a:lnTo>
                    <a:pt x="69" y="195"/>
                  </a:lnTo>
                  <a:lnTo>
                    <a:pt x="90" y="154"/>
                  </a:lnTo>
                  <a:lnTo>
                    <a:pt x="114" y="118"/>
                  </a:lnTo>
                  <a:lnTo>
                    <a:pt x="138" y="88"/>
                  </a:lnTo>
                  <a:lnTo>
                    <a:pt x="165" y="61"/>
                  </a:lnTo>
                  <a:lnTo>
                    <a:pt x="193" y="40"/>
                  </a:lnTo>
                  <a:lnTo>
                    <a:pt x="222" y="23"/>
                  </a:lnTo>
                  <a:lnTo>
                    <a:pt x="252" y="10"/>
                  </a:lnTo>
                  <a:lnTo>
                    <a:pt x="283" y="3"/>
                  </a:lnTo>
                  <a:lnTo>
                    <a:pt x="314" y="0"/>
                  </a:lnTo>
                  <a:lnTo>
                    <a:pt x="345" y="1"/>
                  </a:lnTo>
                  <a:lnTo>
                    <a:pt x="376" y="6"/>
                  </a:lnTo>
                  <a:lnTo>
                    <a:pt x="406" y="16"/>
                  </a:lnTo>
                  <a:lnTo>
                    <a:pt x="437" y="31"/>
                  </a:lnTo>
                  <a:lnTo>
                    <a:pt x="467" y="49"/>
                  </a:lnTo>
                  <a:lnTo>
                    <a:pt x="496" y="72"/>
                  </a:lnTo>
                  <a:lnTo>
                    <a:pt x="524" y="99"/>
                  </a:lnTo>
                  <a:lnTo>
                    <a:pt x="549" y="130"/>
                  </a:lnTo>
                  <a:lnTo>
                    <a:pt x="575" y="165"/>
                  </a:lnTo>
                  <a:lnTo>
                    <a:pt x="597" y="204"/>
                  </a:lnTo>
                  <a:lnTo>
                    <a:pt x="618" y="247"/>
                  </a:lnTo>
                  <a:lnTo>
                    <a:pt x="636" y="294"/>
                  </a:lnTo>
                  <a:lnTo>
                    <a:pt x="652" y="344"/>
                  </a:lnTo>
                  <a:lnTo>
                    <a:pt x="666" y="399"/>
                  </a:lnTo>
                  <a:lnTo>
                    <a:pt x="676" y="457"/>
                  </a:lnTo>
                  <a:lnTo>
                    <a:pt x="683" y="518"/>
                  </a:lnTo>
                  <a:lnTo>
                    <a:pt x="687" y="585"/>
                  </a:lnTo>
                  <a:lnTo>
                    <a:pt x="687" y="653"/>
                  </a:lnTo>
                  <a:lnTo>
                    <a:pt x="683" y="716"/>
                  </a:lnTo>
                  <a:lnTo>
                    <a:pt x="676" y="776"/>
                  </a:lnTo>
                  <a:lnTo>
                    <a:pt x="666" y="832"/>
                  </a:lnTo>
                  <a:lnTo>
                    <a:pt x="651" y="885"/>
                  </a:lnTo>
                  <a:lnTo>
                    <a:pt x="635" y="934"/>
                  </a:lnTo>
                  <a:lnTo>
                    <a:pt x="616" y="980"/>
                  </a:lnTo>
                  <a:lnTo>
                    <a:pt x="594" y="1022"/>
                  </a:lnTo>
                  <a:lnTo>
                    <a:pt x="571" y="1060"/>
                  </a:lnTo>
                  <a:lnTo>
                    <a:pt x="546" y="1095"/>
                  </a:lnTo>
                  <a:lnTo>
                    <a:pt x="519" y="1124"/>
                  </a:lnTo>
                  <a:lnTo>
                    <a:pt x="490" y="1150"/>
                  </a:lnTo>
                  <a:lnTo>
                    <a:pt x="460" y="1170"/>
                  </a:lnTo>
                  <a:lnTo>
                    <a:pt x="431" y="1186"/>
                  </a:lnTo>
                  <a:lnTo>
                    <a:pt x="399" y="1199"/>
                  </a:lnTo>
                  <a:lnTo>
                    <a:pt x="368" y="1205"/>
                  </a:lnTo>
                  <a:lnTo>
                    <a:pt x="336" y="1207"/>
                  </a:lnTo>
                  <a:lnTo>
                    <a:pt x="304" y="1205"/>
                  </a:lnTo>
                  <a:lnTo>
                    <a:pt x="273" y="1197"/>
                  </a:lnTo>
                  <a:lnTo>
                    <a:pt x="242" y="1182"/>
                  </a:lnTo>
                  <a:lnTo>
                    <a:pt x="213" y="1164"/>
                  </a:lnTo>
                  <a:lnTo>
                    <a:pt x="183" y="1139"/>
                  </a:lnTo>
                  <a:lnTo>
                    <a:pt x="155" y="1110"/>
                  </a:lnTo>
                  <a:lnTo>
                    <a:pt x="129" y="1074"/>
                  </a:lnTo>
                  <a:lnTo>
                    <a:pt x="104" y="1032"/>
                  </a:lnTo>
                  <a:lnTo>
                    <a:pt x="82" y="984"/>
                  </a:lnTo>
                  <a:lnTo>
                    <a:pt x="62" y="930"/>
                  </a:lnTo>
                  <a:lnTo>
                    <a:pt x="44" y="871"/>
                  </a:lnTo>
                  <a:lnTo>
                    <a:pt x="29" y="805"/>
                  </a:lnTo>
                  <a:lnTo>
                    <a:pt x="17" y="731"/>
                  </a:lnTo>
                  <a:lnTo>
                    <a:pt x="7" y="652"/>
                  </a:lnTo>
                  <a:lnTo>
                    <a:pt x="2" y="566"/>
                  </a:lnTo>
                  <a:lnTo>
                    <a:pt x="0" y="473"/>
                  </a:lnTo>
                  <a:close/>
                </a:path>
              </a:pathLst>
            </a:custGeom>
            <a:solidFill>
              <a:srgbClr val="C9AC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55" name="Freeform 85">
              <a:extLst>
                <a:ext uri="{FF2B5EF4-FFF2-40B4-BE49-F238E27FC236}">
                  <a16:creationId xmlns:a16="http://schemas.microsoft.com/office/drawing/2014/main" id="{4E62204C-44D4-4406-9A09-6E2D262E2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2" y="2712"/>
              <a:ext cx="65" cy="127"/>
            </a:xfrm>
            <a:custGeom>
              <a:avLst/>
              <a:gdLst>
                <a:gd name="T0" fmla="*/ 1 w 586"/>
                <a:gd name="T1" fmla="*/ 43 h 1148"/>
                <a:gd name="T2" fmla="*/ 3 w 586"/>
                <a:gd name="T3" fmla="*/ 31 h 1148"/>
                <a:gd name="T4" fmla="*/ 7 w 586"/>
                <a:gd name="T5" fmla="*/ 21 h 1148"/>
                <a:gd name="T6" fmla="*/ 11 w 586"/>
                <a:gd name="T7" fmla="*/ 13 h 1148"/>
                <a:gd name="T8" fmla="*/ 16 w 586"/>
                <a:gd name="T9" fmla="*/ 7 h 1148"/>
                <a:gd name="T10" fmla="*/ 21 w 586"/>
                <a:gd name="T11" fmla="*/ 3 h 1148"/>
                <a:gd name="T12" fmla="*/ 27 w 586"/>
                <a:gd name="T13" fmla="*/ 1 h 1148"/>
                <a:gd name="T14" fmla="*/ 33 w 586"/>
                <a:gd name="T15" fmla="*/ 0 h 1148"/>
                <a:gd name="T16" fmla="*/ 39 w 586"/>
                <a:gd name="T17" fmla="*/ 1 h 1148"/>
                <a:gd name="T18" fmla="*/ 45 w 586"/>
                <a:gd name="T19" fmla="*/ 4 h 1148"/>
                <a:gd name="T20" fmla="*/ 50 w 586"/>
                <a:gd name="T21" fmla="*/ 9 h 1148"/>
                <a:gd name="T22" fmla="*/ 55 w 586"/>
                <a:gd name="T23" fmla="*/ 16 h 1148"/>
                <a:gd name="T24" fmla="*/ 59 w 586"/>
                <a:gd name="T25" fmla="*/ 24 h 1148"/>
                <a:gd name="T26" fmla="*/ 62 w 586"/>
                <a:gd name="T27" fmla="*/ 35 h 1148"/>
                <a:gd name="T28" fmla="*/ 64 w 586"/>
                <a:gd name="T29" fmla="*/ 47 h 1148"/>
                <a:gd name="T30" fmla="*/ 65 w 586"/>
                <a:gd name="T31" fmla="*/ 60 h 1148"/>
                <a:gd name="T32" fmla="*/ 65 w 586"/>
                <a:gd name="T33" fmla="*/ 75 h 1148"/>
                <a:gd name="T34" fmla="*/ 63 w 586"/>
                <a:gd name="T35" fmla="*/ 87 h 1148"/>
                <a:gd name="T36" fmla="*/ 60 w 586"/>
                <a:gd name="T37" fmla="*/ 98 h 1148"/>
                <a:gd name="T38" fmla="*/ 56 w 586"/>
                <a:gd name="T39" fmla="*/ 107 h 1148"/>
                <a:gd name="T40" fmla="*/ 51 w 586"/>
                <a:gd name="T41" fmla="*/ 115 h 1148"/>
                <a:gd name="T42" fmla="*/ 46 w 586"/>
                <a:gd name="T43" fmla="*/ 121 h 1148"/>
                <a:gd name="T44" fmla="*/ 40 w 586"/>
                <a:gd name="T45" fmla="*/ 125 h 1148"/>
                <a:gd name="T46" fmla="*/ 34 w 586"/>
                <a:gd name="T47" fmla="*/ 127 h 1148"/>
                <a:gd name="T48" fmla="*/ 29 w 586"/>
                <a:gd name="T49" fmla="*/ 127 h 1148"/>
                <a:gd name="T50" fmla="*/ 23 w 586"/>
                <a:gd name="T51" fmla="*/ 124 h 1148"/>
                <a:gd name="T52" fmla="*/ 17 w 586"/>
                <a:gd name="T53" fmla="*/ 120 h 1148"/>
                <a:gd name="T54" fmla="*/ 12 w 586"/>
                <a:gd name="T55" fmla="*/ 113 h 1148"/>
                <a:gd name="T56" fmla="*/ 8 w 586"/>
                <a:gd name="T57" fmla="*/ 103 h 1148"/>
                <a:gd name="T58" fmla="*/ 4 w 586"/>
                <a:gd name="T59" fmla="*/ 91 h 1148"/>
                <a:gd name="T60" fmla="*/ 2 w 586"/>
                <a:gd name="T61" fmla="*/ 77 h 1148"/>
                <a:gd name="T62" fmla="*/ 0 w 586"/>
                <a:gd name="T63" fmla="*/ 59 h 1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86" h="1148">
                  <a:moveTo>
                    <a:pt x="0" y="448"/>
                  </a:moveTo>
                  <a:lnTo>
                    <a:pt x="7" y="387"/>
                  </a:lnTo>
                  <a:lnTo>
                    <a:pt x="16" y="332"/>
                  </a:lnTo>
                  <a:lnTo>
                    <a:pt x="29" y="281"/>
                  </a:lnTo>
                  <a:lnTo>
                    <a:pt x="43" y="234"/>
                  </a:lnTo>
                  <a:lnTo>
                    <a:pt x="59" y="192"/>
                  </a:lnTo>
                  <a:lnTo>
                    <a:pt x="78" y="154"/>
                  </a:lnTo>
                  <a:lnTo>
                    <a:pt x="98" y="119"/>
                  </a:lnTo>
                  <a:lnTo>
                    <a:pt x="120" y="90"/>
                  </a:lnTo>
                  <a:lnTo>
                    <a:pt x="143" y="64"/>
                  </a:lnTo>
                  <a:lnTo>
                    <a:pt x="167" y="44"/>
                  </a:lnTo>
                  <a:lnTo>
                    <a:pt x="192" y="26"/>
                  </a:lnTo>
                  <a:lnTo>
                    <a:pt x="217" y="13"/>
                  </a:lnTo>
                  <a:lnTo>
                    <a:pt x="244" y="5"/>
                  </a:lnTo>
                  <a:lnTo>
                    <a:pt x="271" y="0"/>
                  </a:lnTo>
                  <a:lnTo>
                    <a:pt x="297" y="0"/>
                  </a:lnTo>
                  <a:lnTo>
                    <a:pt x="325" y="4"/>
                  </a:lnTo>
                  <a:lnTo>
                    <a:pt x="350" y="12"/>
                  </a:lnTo>
                  <a:lnTo>
                    <a:pt x="377" y="23"/>
                  </a:lnTo>
                  <a:lnTo>
                    <a:pt x="402" y="40"/>
                  </a:lnTo>
                  <a:lnTo>
                    <a:pt x="427" y="60"/>
                  </a:lnTo>
                  <a:lnTo>
                    <a:pt x="450" y="84"/>
                  </a:lnTo>
                  <a:lnTo>
                    <a:pt x="473" y="112"/>
                  </a:lnTo>
                  <a:lnTo>
                    <a:pt x="493" y="145"/>
                  </a:lnTo>
                  <a:lnTo>
                    <a:pt x="512" y="180"/>
                  </a:lnTo>
                  <a:lnTo>
                    <a:pt x="530" y="221"/>
                  </a:lnTo>
                  <a:lnTo>
                    <a:pt x="545" y="265"/>
                  </a:lnTo>
                  <a:lnTo>
                    <a:pt x="558" y="313"/>
                  </a:lnTo>
                  <a:lnTo>
                    <a:pt x="570" y="365"/>
                  </a:lnTo>
                  <a:lnTo>
                    <a:pt x="578" y="421"/>
                  </a:lnTo>
                  <a:lnTo>
                    <a:pt x="584" y="481"/>
                  </a:lnTo>
                  <a:lnTo>
                    <a:pt x="586" y="546"/>
                  </a:lnTo>
                  <a:lnTo>
                    <a:pt x="585" y="613"/>
                  </a:lnTo>
                  <a:lnTo>
                    <a:pt x="582" y="674"/>
                  </a:lnTo>
                  <a:lnTo>
                    <a:pt x="575" y="732"/>
                  </a:lnTo>
                  <a:lnTo>
                    <a:pt x="565" y="787"/>
                  </a:lnTo>
                  <a:lnTo>
                    <a:pt x="554" y="839"/>
                  </a:lnTo>
                  <a:lnTo>
                    <a:pt x="540" y="886"/>
                  </a:lnTo>
                  <a:lnTo>
                    <a:pt x="523" y="931"/>
                  </a:lnTo>
                  <a:lnTo>
                    <a:pt x="504" y="971"/>
                  </a:lnTo>
                  <a:lnTo>
                    <a:pt x="485" y="1008"/>
                  </a:lnTo>
                  <a:lnTo>
                    <a:pt x="462" y="1040"/>
                  </a:lnTo>
                  <a:lnTo>
                    <a:pt x="440" y="1069"/>
                  </a:lnTo>
                  <a:lnTo>
                    <a:pt x="415" y="1093"/>
                  </a:lnTo>
                  <a:lnTo>
                    <a:pt x="390" y="1114"/>
                  </a:lnTo>
                  <a:lnTo>
                    <a:pt x="364" y="1129"/>
                  </a:lnTo>
                  <a:lnTo>
                    <a:pt x="338" y="1140"/>
                  </a:lnTo>
                  <a:lnTo>
                    <a:pt x="311" y="1147"/>
                  </a:lnTo>
                  <a:lnTo>
                    <a:pt x="285" y="1148"/>
                  </a:lnTo>
                  <a:lnTo>
                    <a:pt x="257" y="1145"/>
                  </a:lnTo>
                  <a:lnTo>
                    <a:pt x="231" y="1138"/>
                  </a:lnTo>
                  <a:lnTo>
                    <a:pt x="205" y="1125"/>
                  </a:lnTo>
                  <a:lnTo>
                    <a:pt x="180" y="1107"/>
                  </a:lnTo>
                  <a:lnTo>
                    <a:pt x="155" y="1083"/>
                  </a:lnTo>
                  <a:lnTo>
                    <a:pt x="132" y="1055"/>
                  </a:lnTo>
                  <a:lnTo>
                    <a:pt x="109" y="1020"/>
                  </a:lnTo>
                  <a:lnTo>
                    <a:pt x="88" y="980"/>
                  </a:lnTo>
                  <a:lnTo>
                    <a:pt x="70" y="935"/>
                  </a:lnTo>
                  <a:lnTo>
                    <a:pt x="52" y="883"/>
                  </a:lnTo>
                  <a:lnTo>
                    <a:pt x="37" y="826"/>
                  </a:lnTo>
                  <a:lnTo>
                    <a:pt x="25" y="763"/>
                  </a:lnTo>
                  <a:lnTo>
                    <a:pt x="14" y="693"/>
                  </a:lnTo>
                  <a:lnTo>
                    <a:pt x="6" y="618"/>
                  </a:lnTo>
                  <a:lnTo>
                    <a:pt x="2" y="536"/>
                  </a:lnTo>
                  <a:lnTo>
                    <a:pt x="0" y="448"/>
                  </a:lnTo>
                  <a:close/>
                </a:path>
              </a:pathLst>
            </a:custGeom>
            <a:solidFill>
              <a:srgbClr val="C5A8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56" name="Freeform 86">
              <a:extLst>
                <a:ext uri="{FF2B5EF4-FFF2-40B4-BE49-F238E27FC236}">
                  <a16:creationId xmlns:a16="http://schemas.microsoft.com/office/drawing/2014/main" id="{803AB2A4-731A-47AF-915A-5077AA047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2" y="2716"/>
              <a:ext cx="54" cy="121"/>
            </a:xfrm>
            <a:custGeom>
              <a:avLst/>
              <a:gdLst>
                <a:gd name="T0" fmla="*/ 54 w 485"/>
                <a:gd name="T1" fmla="*/ 71 h 1091"/>
                <a:gd name="T2" fmla="*/ 52 w 485"/>
                <a:gd name="T3" fmla="*/ 83 h 1091"/>
                <a:gd name="T4" fmla="*/ 50 w 485"/>
                <a:gd name="T5" fmla="*/ 93 h 1091"/>
                <a:gd name="T6" fmla="*/ 46 w 485"/>
                <a:gd name="T7" fmla="*/ 102 h 1091"/>
                <a:gd name="T8" fmla="*/ 42 w 485"/>
                <a:gd name="T9" fmla="*/ 110 h 1091"/>
                <a:gd name="T10" fmla="*/ 38 w 485"/>
                <a:gd name="T11" fmla="*/ 115 h 1091"/>
                <a:gd name="T12" fmla="*/ 33 w 485"/>
                <a:gd name="T13" fmla="*/ 119 h 1091"/>
                <a:gd name="T14" fmla="*/ 29 w 485"/>
                <a:gd name="T15" fmla="*/ 121 h 1091"/>
                <a:gd name="T16" fmla="*/ 23 w 485"/>
                <a:gd name="T17" fmla="*/ 121 h 1091"/>
                <a:gd name="T18" fmla="*/ 19 w 485"/>
                <a:gd name="T19" fmla="*/ 118 h 1091"/>
                <a:gd name="T20" fmla="*/ 14 w 485"/>
                <a:gd name="T21" fmla="*/ 114 h 1091"/>
                <a:gd name="T22" fmla="*/ 10 w 485"/>
                <a:gd name="T23" fmla="*/ 107 h 1091"/>
                <a:gd name="T24" fmla="*/ 6 w 485"/>
                <a:gd name="T25" fmla="*/ 98 h 1091"/>
                <a:gd name="T26" fmla="*/ 3 w 485"/>
                <a:gd name="T27" fmla="*/ 87 h 1091"/>
                <a:gd name="T28" fmla="*/ 1 w 485"/>
                <a:gd name="T29" fmla="*/ 73 h 1091"/>
                <a:gd name="T30" fmla="*/ 0 w 485"/>
                <a:gd name="T31" fmla="*/ 57 h 1091"/>
                <a:gd name="T32" fmla="*/ 1 w 485"/>
                <a:gd name="T33" fmla="*/ 41 h 1091"/>
                <a:gd name="T34" fmla="*/ 3 w 485"/>
                <a:gd name="T35" fmla="*/ 30 h 1091"/>
                <a:gd name="T36" fmla="*/ 6 w 485"/>
                <a:gd name="T37" fmla="*/ 21 h 1091"/>
                <a:gd name="T38" fmla="*/ 9 w 485"/>
                <a:gd name="T39" fmla="*/ 14 h 1091"/>
                <a:gd name="T40" fmla="*/ 13 w 485"/>
                <a:gd name="T41" fmla="*/ 8 h 1091"/>
                <a:gd name="T42" fmla="*/ 18 w 485"/>
                <a:gd name="T43" fmla="*/ 3 h 1091"/>
                <a:gd name="T44" fmla="*/ 23 w 485"/>
                <a:gd name="T45" fmla="*/ 1 h 1091"/>
                <a:gd name="T46" fmla="*/ 28 w 485"/>
                <a:gd name="T47" fmla="*/ 0 h 1091"/>
                <a:gd name="T48" fmla="*/ 33 w 485"/>
                <a:gd name="T49" fmla="*/ 1 h 1091"/>
                <a:gd name="T50" fmla="*/ 38 w 485"/>
                <a:gd name="T51" fmla="*/ 3 h 1091"/>
                <a:gd name="T52" fmla="*/ 42 w 485"/>
                <a:gd name="T53" fmla="*/ 8 h 1091"/>
                <a:gd name="T54" fmla="*/ 46 w 485"/>
                <a:gd name="T55" fmla="*/ 14 h 1091"/>
                <a:gd name="T56" fmla="*/ 49 w 485"/>
                <a:gd name="T57" fmla="*/ 22 h 1091"/>
                <a:gd name="T58" fmla="*/ 52 w 485"/>
                <a:gd name="T59" fmla="*/ 31 h 1091"/>
                <a:gd name="T60" fmla="*/ 53 w 485"/>
                <a:gd name="T61" fmla="*/ 43 h 1091"/>
                <a:gd name="T62" fmla="*/ 54 w 485"/>
                <a:gd name="T63" fmla="*/ 57 h 109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85" h="1091">
                  <a:moveTo>
                    <a:pt x="484" y="577"/>
                  </a:moveTo>
                  <a:lnTo>
                    <a:pt x="481" y="636"/>
                  </a:lnTo>
                  <a:lnTo>
                    <a:pt x="475" y="692"/>
                  </a:lnTo>
                  <a:lnTo>
                    <a:pt x="466" y="745"/>
                  </a:lnTo>
                  <a:lnTo>
                    <a:pt x="457" y="794"/>
                  </a:lnTo>
                  <a:lnTo>
                    <a:pt x="445" y="840"/>
                  </a:lnTo>
                  <a:lnTo>
                    <a:pt x="431" y="883"/>
                  </a:lnTo>
                  <a:lnTo>
                    <a:pt x="415" y="922"/>
                  </a:lnTo>
                  <a:lnTo>
                    <a:pt x="399" y="956"/>
                  </a:lnTo>
                  <a:lnTo>
                    <a:pt x="381" y="988"/>
                  </a:lnTo>
                  <a:lnTo>
                    <a:pt x="362" y="1016"/>
                  </a:lnTo>
                  <a:lnTo>
                    <a:pt x="342" y="1039"/>
                  </a:lnTo>
                  <a:lnTo>
                    <a:pt x="321" y="1057"/>
                  </a:lnTo>
                  <a:lnTo>
                    <a:pt x="300" y="1073"/>
                  </a:lnTo>
                  <a:lnTo>
                    <a:pt x="278" y="1083"/>
                  </a:lnTo>
                  <a:lnTo>
                    <a:pt x="256" y="1089"/>
                  </a:lnTo>
                  <a:lnTo>
                    <a:pt x="234" y="1091"/>
                  </a:lnTo>
                  <a:lnTo>
                    <a:pt x="211" y="1088"/>
                  </a:lnTo>
                  <a:lnTo>
                    <a:pt x="190" y="1080"/>
                  </a:lnTo>
                  <a:lnTo>
                    <a:pt x="168" y="1068"/>
                  </a:lnTo>
                  <a:lnTo>
                    <a:pt x="147" y="1050"/>
                  </a:lnTo>
                  <a:lnTo>
                    <a:pt x="127" y="1028"/>
                  </a:lnTo>
                  <a:lnTo>
                    <a:pt x="108" y="1000"/>
                  </a:lnTo>
                  <a:lnTo>
                    <a:pt x="90" y="969"/>
                  </a:lnTo>
                  <a:lnTo>
                    <a:pt x="72" y="930"/>
                  </a:lnTo>
                  <a:lnTo>
                    <a:pt x="57" y="887"/>
                  </a:lnTo>
                  <a:lnTo>
                    <a:pt x="43" y="838"/>
                  </a:lnTo>
                  <a:lnTo>
                    <a:pt x="31" y="784"/>
                  </a:lnTo>
                  <a:lnTo>
                    <a:pt x="19" y="724"/>
                  </a:lnTo>
                  <a:lnTo>
                    <a:pt x="11" y="659"/>
                  </a:lnTo>
                  <a:lnTo>
                    <a:pt x="5" y="587"/>
                  </a:lnTo>
                  <a:lnTo>
                    <a:pt x="1" y="510"/>
                  </a:lnTo>
                  <a:lnTo>
                    <a:pt x="0" y="426"/>
                  </a:lnTo>
                  <a:lnTo>
                    <a:pt x="6" y="372"/>
                  </a:lnTo>
                  <a:lnTo>
                    <a:pt x="14" y="321"/>
                  </a:lnTo>
                  <a:lnTo>
                    <a:pt x="26" y="274"/>
                  </a:lnTo>
                  <a:lnTo>
                    <a:pt x="38" y="231"/>
                  </a:lnTo>
                  <a:lnTo>
                    <a:pt x="51" y="191"/>
                  </a:lnTo>
                  <a:lnTo>
                    <a:pt x="67" y="155"/>
                  </a:lnTo>
                  <a:lnTo>
                    <a:pt x="84" y="123"/>
                  </a:lnTo>
                  <a:lnTo>
                    <a:pt x="102" y="94"/>
                  </a:lnTo>
                  <a:lnTo>
                    <a:pt x="121" y="69"/>
                  </a:lnTo>
                  <a:lnTo>
                    <a:pt x="142" y="48"/>
                  </a:lnTo>
                  <a:lnTo>
                    <a:pt x="162" y="30"/>
                  </a:lnTo>
                  <a:lnTo>
                    <a:pt x="184" y="17"/>
                  </a:lnTo>
                  <a:lnTo>
                    <a:pt x="206" y="8"/>
                  </a:lnTo>
                  <a:lnTo>
                    <a:pt x="229" y="2"/>
                  </a:lnTo>
                  <a:lnTo>
                    <a:pt x="250" y="0"/>
                  </a:lnTo>
                  <a:lnTo>
                    <a:pt x="272" y="2"/>
                  </a:lnTo>
                  <a:lnTo>
                    <a:pt x="294" y="7"/>
                  </a:lnTo>
                  <a:lnTo>
                    <a:pt x="316" y="17"/>
                  </a:lnTo>
                  <a:lnTo>
                    <a:pt x="337" y="30"/>
                  </a:lnTo>
                  <a:lnTo>
                    <a:pt x="357" y="49"/>
                  </a:lnTo>
                  <a:lnTo>
                    <a:pt x="377" y="70"/>
                  </a:lnTo>
                  <a:lnTo>
                    <a:pt x="395" y="95"/>
                  </a:lnTo>
                  <a:lnTo>
                    <a:pt x="411" y="125"/>
                  </a:lnTo>
                  <a:lnTo>
                    <a:pt x="428" y="159"/>
                  </a:lnTo>
                  <a:lnTo>
                    <a:pt x="442" y="196"/>
                  </a:lnTo>
                  <a:lnTo>
                    <a:pt x="454" y="238"/>
                  </a:lnTo>
                  <a:lnTo>
                    <a:pt x="464" y="284"/>
                  </a:lnTo>
                  <a:lnTo>
                    <a:pt x="473" y="334"/>
                  </a:lnTo>
                  <a:lnTo>
                    <a:pt x="480" y="388"/>
                  </a:lnTo>
                  <a:lnTo>
                    <a:pt x="484" y="447"/>
                  </a:lnTo>
                  <a:lnTo>
                    <a:pt x="485" y="510"/>
                  </a:lnTo>
                  <a:lnTo>
                    <a:pt x="484" y="577"/>
                  </a:lnTo>
                  <a:close/>
                </a:path>
              </a:pathLst>
            </a:custGeom>
            <a:solidFill>
              <a:srgbClr val="C0A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57" name="Freeform 87">
              <a:extLst>
                <a:ext uri="{FF2B5EF4-FFF2-40B4-BE49-F238E27FC236}">
                  <a16:creationId xmlns:a16="http://schemas.microsoft.com/office/drawing/2014/main" id="{DBA1FB54-6DE6-43D3-A272-B9D0771EA9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5" y="2490"/>
              <a:ext cx="120" cy="97"/>
            </a:xfrm>
            <a:custGeom>
              <a:avLst/>
              <a:gdLst>
                <a:gd name="T0" fmla="*/ 120 w 1074"/>
                <a:gd name="T1" fmla="*/ 57 h 876"/>
                <a:gd name="T2" fmla="*/ 117 w 1074"/>
                <a:gd name="T3" fmla="*/ 66 h 876"/>
                <a:gd name="T4" fmla="*/ 112 w 1074"/>
                <a:gd name="T5" fmla="*/ 74 h 876"/>
                <a:gd name="T6" fmla="*/ 105 w 1074"/>
                <a:gd name="T7" fmla="*/ 81 h 876"/>
                <a:gd name="T8" fmla="*/ 96 w 1074"/>
                <a:gd name="T9" fmla="*/ 86 h 876"/>
                <a:gd name="T10" fmla="*/ 87 w 1074"/>
                <a:gd name="T11" fmla="*/ 91 h 876"/>
                <a:gd name="T12" fmla="*/ 76 w 1074"/>
                <a:gd name="T13" fmla="*/ 94 h 876"/>
                <a:gd name="T14" fmla="*/ 65 w 1074"/>
                <a:gd name="T15" fmla="*/ 96 h 876"/>
                <a:gd name="T16" fmla="*/ 54 w 1074"/>
                <a:gd name="T17" fmla="*/ 97 h 876"/>
                <a:gd name="T18" fmla="*/ 43 w 1074"/>
                <a:gd name="T19" fmla="*/ 96 h 876"/>
                <a:gd name="T20" fmla="*/ 32 w 1074"/>
                <a:gd name="T21" fmla="*/ 93 h 876"/>
                <a:gd name="T22" fmla="*/ 23 w 1074"/>
                <a:gd name="T23" fmla="*/ 88 h 876"/>
                <a:gd name="T24" fmla="*/ 14 w 1074"/>
                <a:gd name="T25" fmla="*/ 82 h 876"/>
                <a:gd name="T26" fmla="*/ 7 w 1074"/>
                <a:gd name="T27" fmla="*/ 73 h 876"/>
                <a:gd name="T28" fmla="*/ 3 w 1074"/>
                <a:gd name="T29" fmla="*/ 62 h 876"/>
                <a:gd name="T30" fmla="*/ 0 w 1074"/>
                <a:gd name="T31" fmla="*/ 49 h 876"/>
                <a:gd name="T32" fmla="*/ 1 w 1074"/>
                <a:gd name="T33" fmla="*/ 35 h 876"/>
                <a:gd name="T34" fmla="*/ 5 w 1074"/>
                <a:gd name="T35" fmla="*/ 24 h 876"/>
                <a:gd name="T36" fmla="*/ 12 w 1074"/>
                <a:gd name="T37" fmla="*/ 15 h 876"/>
                <a:gd name="T38" fmla="*/ 19 w 1074"/>
                <a:gd name="T39" fmla="*/ 8 h 876"/>
                <a:gd name="T40" fmla="*/ 28 w 1074"/>
                <a:gd name="T41" fmla="*/ 4 h 876"/>
                <a:gd name="T42" fmla="*/ 38 w 1074"/>
                <a:gd name="T43" fmla="*/ 1 h 876"/>
                <a:gd name="T44" fmla="*/ 48 w 1074"/>
                <a:gd name="T45" fmla="*/ 0 h 876"/>
                <a:gd name="T46" fmla="*/ 59 w 1074"/>
                <a:gd name="T47" fmla="*/ 1 h 876"/>
                <a:gd name="T48" fmla="*/ 70 w 1074"/>
                <a:gd name="T49" fmla="*/ 3 h 876"/>
                <a:gd name="T50" fmla="*/ 80 w 1074"/>
                <a:gd name="T51" fmla="*/ 6 h 876"/>
                <a:gd name="T52" fmla="*/ 90 w 1074"/>
                <a:gd name="T53" fmla="*/ 11 h 876"/>
                <a:gd name="T54" fmla="*/ 99 w 1074"/>
                <a:gd name="T55" fmla="*/ 16 h 876"/>
                <a:gd name="T56" fmla="*/ 107 w 1074"/>
                <a:gd name="T57" fmla="*/ 23 h 876"/>
                <a:gd name="T58" fmla="*/ 113 w 1074"/>
                <a:gd name="T59" fmla="*/ 31 h 876"/>
                <a:gd name="T60" fmla="*/ 117 w 1074"/>
                <a:gd name="T61" fmla="*/ 39 h 876"/>
                <a:gd name="T62" fmla="*/ 120 w 1074"/>
                <a:gd name="T63" fmla="*/ 48 h 87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074" h="876">
                  <a:moveTo>
                    <a:pt x="1074" y="476"/>
                  </a:moveTo>
                  <a:lnTo>
                    <a:pt x="1070" y="517"/>
                  </a:lnTo>
                  <a:lnTo>
                    <a:pt x="1061" y="557"/>
                  </a:lnTo>
                  <a:lnTo>
                    <a:pt x="1046" y="595"/>
                  </a:lnTo>
                  <a:lnTo>
                    <a:pt x="1026" y="631"/>
                  </a:lnTo>
                  <a:lnTo>
                    <a:pt x="1002" y="666"/>
                  </a:lnTo>
                  <a:lnTo>
                    <a:pt x="972" y="697"/>
                  </a:lnTo>
                  <a:lnTo>
                    <a:pt x="940" y="728"/>
                  </a:lnTo>
                  <a:lnTo>
                    <a:pt x="903" y="755"/>
                  </a:lnTo>
                  <a:lnTo>
                    <a:pt x="863" y="780"/>
                  </a:lnTo>
                  <a:lnTo>
                    <a:pt x="821" y="802"/>
                  </a:lnTo>
                  <a:lnTo>
                    <a:pt x="776" y="822"/>
                  </a:lnTo>
                  <a:lnTo>
                    <a:pt x="730" y="839"/>
                  </a:lnTo>
                  <a:lnTo>
                    <a:pt x="682" y="852"/>
                  </a:lnTo>
                  <a:lnTo>
                    <a:pt x="633" y="864"/>
                  </a:lnTo>
                  <a:lnTo>
                    <a:pt x="582" y="871"/>
                  </a:lnTo>
                  <a:lnTo>
                    <a:pt x="532" y="875"/>
                  </a:lnTo>
                  <a:lnTo>
                    <a:pt x="482" y="876"/>
                  </a:lnTo>
                  <a:lnTo>
                    <a:pt x="432" y="873"/>
                  </a:lnTo>
                  <a:lnTo>
                    <a:pt x="383" y="866"/>
                  </a:lnTo>
                  <a:lnTo>
                    <a:pt x="335" y="854"/>
                  </a:lnTo>
                  <a:lnTo>
                    <a:pt x="288" y="840"/>
                  </a:lnTo>
                  <a:lnTo>
                    <a:pt x="244" y="821"/>
                  </a:lnTo>
                  <a:lnTo>
                    <a:pt x="202" y="797"/>
                  </a:lnTo>
                  <a:lnTo>
                    <a:pt x="163" y="770"/>
                  </a:lnTo>
                  <a:lnTo>
                    <a:pt x="128" y="738"/>
                  </a:lnTo>
                  <a:lnTo>
                    <a:pt x="95" y="701"/>
                  </a:lnTo>
                  <a:lnTo>
                    <a:pt x="67" y="660"/>
                  </a:lnTo>
                  <a:lnTo>
                    <a:pt x="43" y="613"/>
                  </a:lnTo>
                  <a:lnTo>
                    <a:pt x="24" y="561"/>
                  </a:lnTo>
                  <a:lnTo>
                    <a:pt x="10" y="504"/>
                  </a:lnTo>
                  <a:lnTo>
                    <a:pt x="2" y="442"/>
                  </a:lnTo>
                  <a:lnTo>
                    <a:pt x="0" y="375"/>
                  </a:lnTo>
                  <a:lnTo>
                    <a:pt x="12" y="317"/>
                  </a:lnTo>
                  <a:lnTo>
                    <a:pt x="29" y="264"/>
                  </a:lnTo>
                  <a:lnTo>
                    <a:pt x="49" y="216"/>
                  </a:lnTo>
                  <a:lnTo>
                    <a:pt x="74" y="174"/>
                  </a:lnTo>
                  <a:lnTo>
                    <a:pt x="103" y="136"/>
                  </a:lnTo>
                  <a:lnTo>
                    <a:pt x="136" y="105"/>
                  </a:lnTo>
                  <a:lnTo>
                    <a:pt x="171" y="76"/>
                  </a:lnTo>
                  <a:lnTo>
                    <a:pt x="209" y="54"/>
                  </a:lnTo>
                  <a:lnTo>
                    <a:pt x="250" y="34"/>
                  </a:lnTo>
                  <a:lnTo>
                    <a:pt x="293" y="20"/>
                  </a:lnTo>
                  <a:lnTo>
                    <a:pt x="338" y="10"/>
                  </a:lnTo>
                  <a:lnTo>
                    <a:pt x="384" y="3"/>
                  </a:lnTo>
                  <a:lnTo>
                    <a:pt x="431" y="0"/>
                  </a:lnTo>
                  <a:lnTo>
                    <a:pt x="479" y="1"/>
                  </a:lnTo>
                  <a:lnTo>
                    <a:pt x="526" y="6"/>
                  </a:lnTo>
                  <a:lnTo>
                    <a:pt x="575" y="13"/>
                  </a:lnTo>
                  <a:lnTo>
                    <a:pt x="623" y="24"/>
                  </a:lnTo>
                  <a:lnTo>
                    <a:pt x="670" y="38"/>
                  </a:lnTo>
                  <a:lnTo>
                    <a:pt x="717" y="56"/>
                  </a:lnTo>
                  <a:lnTo>
                    <a:pt x="762" y="75"/>
                  </a:lnTo>
                  <a:lnTo>
                    <a:pt x="805" y="97"/>
                  </a:lnTo>
                  <a:lnTo>
                    <a:pt x="847" y="122"/>
                  </a:lnTo>
                  <a:lnTo>
                    <a:pt x="886" y="149"/>
                  </a:lnTo>
                  <a:lnTo>
                    <a:pt x="922" y="179"/>
                  </a:lnTo>
                  <a:lnTo>
                    <a:pt x="955" y="211"/>
                  </a:lnTo>
                  <a:lnTo>
                    <a:pt x="986" y="244"/>
                  </a:lnTo>
                  <a:lnTo>
                    <a:pt x="1011" y="279"/>
                  </a:lnTo>
                  <a:lnTo>
                    <a:pt x="1034" y="316"/>
                  </a:lnTo>
                  <a:lnTo>
                    <a:pt x="1051" y="354"/>
                  </a:lnTo>
                  <a:lnTo>
                    <a:pt x="1064" y="393"/>
                  </a:lnTo>
                  <a:lnTo>
                    <a:pt x="1072" y="434"/>
                  </a:lnTo>
                  <a:lnTo>
                    <a:pt x="1074" y="476"/>
                  </a:lnTo>
                  <a:close/>
                </a:path>
              </a:pathLst>
            </a:custGeom>
            <a:solidFill>
              <a:srgbClr val="F7E8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58" name="Freeform 88">
              <a:extLst>
                <a:ext uri="{FF2B5EF4-FFF2-40B4-BE49-F238E27FC236}">
                  <a16:creationId xmlns:a16="http://schemas.microsoft.com/office/drawing/2014/main" id="{04BCB8DF-EE24-42D9-A296-5CC874607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6" y="2493"/>
              <a:ext cx="108" cy="93"/>
            </a:xfrm>
            <a:custGeom>
              <a:avLst/>
              <a:gdLst>
                <a:gd name="T0" fmla="*/ 1 w 972"/>
                <a:gd name="T1" fmla="*/ 33 h 834"/>
                <a:gd name="T2" fmla="*/ 5 w 972"/>
                <a:gd name="T3" fmla="*/ 23 h 834"/>
                <a:gd name="T4" fmla="*/ 10 w 972"/>
                <a:gd name="T5" fmla="*/ 15 h 834"/>
                <a:gd name="T6" fmla="*/ 17 w 972"/>
                <a:gd name="T7" fmla="*/ 8 h 834"/>
                <a:gd name="T8" fmla="*/ 25 w 972"/>
                <a:gd name="T9" fmla="*/ 4 h 834"/>
                <a:gd name="T10" fmla="*/ 34 w 972"/>
                <a:gd name="T11" fmla="*/ 1 h 834"/>
                <a:gd name="T12" fmla="*/ 43 w 972"/>
                <a:gd name="T13" fmla="*/ 0 h 834"/>
                <a:gd name="T14" fmla="*/ 53 w 972"/>
                <a:gd name="T15" fmla="*/ 0 h 834"/>
                <a:gd name="T16" fmla="*/ 63 w 972"/>
                <a:gd name="T17" fmla="*/ 2 h 834"/>
                <a:gd name="T18" fmla="*/ 72 w 972"/>
                <a:gd name="T19" fmla="*/ 5 h 834"/>
                <a:gd name="T20" fmla="*/ 81 w 972"/>
                <a:gd name="T21" fmla="*/ 10 h 834"/>
                <a:gd name="T22" fmla="*/ 89 w 972"/>
                <a:gd name="T23" fmla="*/ 15 h 834"/>
                <a:gd name="T24" fmla="*/ 96 w 972"/>
                <a:gd name="T25" fmla="*/ 21 h 834"/>
                <a:gd name="T26" fmla="*/ 102 w 972"/>
                <a:gd name="T27" fmla="*/ 29 h 834"/>
                <a:gd name="T28" fmla="*/ 106 w 972"/>
                <a:gd name="T29" fmla="*/ 37 h 834"/>
                <a:gd name="T30" fmla="*/ 108 w 972"/>
                <a:gd name="T31" fmla="*/ 45 h 834"/>
                <a:gd name="T32" fmla="*/ 108 w 972"/>
                <a:gd name="T33" fmla="*/ 55 h 834"/>
                <a:gd name="T34" fmla="*/ 105 w 972"/>
                <a:gd name="T35" fmla="*/ 63 h 834"/>
                <a:gd name="T36" fmla="*/ 101 w 972"/>
                <a:gd name="T37" fmla="*/ 70 h 834"/>
                <a:gd name="T38" fmla="*/ 94 w 972"/>
                <a:gd name="T39" fmla="*/ 77 h 834"/>
                <a:gd name="T40" fmla="*/ 87 w 972"/>
                <a:gd name="T41" fmla="*/ 83 h 834"/>
                <a:gd name="T42" fmla="*/ 78 w 972"/>
                <a:gd name="T43" fmla="*/ 87 h 834"/>
                <a:gd name="T44" fmla="*/ 68 w 972"/>
                <a:gd name="T45" fmla="*/ 91 h 834"/>
                <a:gd name="T46" fmla="*/ 58 w 972"/>
                <a:gd name="T47" fmla="*/ 92 h 834"/>
                <a:gd name="T48" fmla="*/ 48 w 972"/>
                <a:gd name="T49" fmla="*/ 93 h 834"/>
                <a:gd name="T50" fmla="*/ 38 w 972"/>
                <a:gd name="T51" fmla="*/ 92 h 834"/>
                <a:gd name="T52" fmla="*/ 29 w 972"/>
                <a:gd name="T53" fmla="*/ 89 h 834"/>
                <a:gd name="T54" fmla="*/ 20 w 972"/>
                <a:gd name="T55" fmla="*/ 85 h 834"/>
                <a:gd name="T56" fmla="*/ 13 w 972"/>
                <a:gd name="T57" fmla="*/ 78 h 834"/>
                <a:gd name="T58" fmla="*/ 7 w 972"/>
                <a:gd name="T59" fmla="*/ 70 h 834"/>
                <a:gd name="T60" fmla="*/ 2 w 972"/>
                <a:gd name="T61" fmla="*/ 59 h 834"/>
                <a:gd name="T62" fmla="*/ 0 w 972"/>
                <a:gd name="T63" fmla="*/ 47 h 83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972" h="834">
                  <a:moveTo>
                    <a:pt x="0" y="354"/>
                  </a:moveTo>
                  <a:lnTo>
                    <a:pt x="10" y="300"/>
                  </a:lnTo>
                  <a:lnTo>
                    <a:pt x="24" y="251"/>
                  </a:lnTo>
                  <a:lnTo>
                    <a:pt x="44" y="207"/>
                  </a:lnTo>
                  <a:lnTo>
                    <a:pt x="66" y="167"/>
                  </a:lnTo>
                  <a:lnTo>
                    <a:pt x="93" y="133"/>
                  </a:lnTo>
                  <a:lnTo>
                    <a:pt x="122" y="101"/>
                  </a:lnTo>
                  <a:lnTo>
                    <a:pt x="154" y="76"/>
                  </a:lnTo>
                  <a:lnTo>
                    <a:pt x="189" y="53"/>
                  </a:lnTo>
                  <a:lnTo>
                    <a:pt x="226" y="35"/>
                  </a:lnTo>
                  <a:lnTo>
                    <a:pt x="265" y="20"/>
                  </a:lnTo>
                  <a:lnTo>
                    <a:pt x="306" y="10"/>
                  </a:lnTo>
                  <a:lnTo>
                    <a:pt x="348" y="3"/>
                  </a:lnTo>
                  <a:lnTo>
                    <a:pt x="390" y="0"/>
                  </a:lnTo>
                  <a:lnTo>
                    <a:pt x="433" y="0"/>
                  </a:lnTo>
                  <a:lnTo>
                    <a:pt x="477" y="3"/>
                  </a:lnTo>
                  <a:lnTo>
                    <a:pt x="521" y="9"/>
                  </a:lnTo>
                  <a:lnTo>
                    <a:pt x="565" y="19"/>
                  </a:lnTo>
                  <a:lnTo>
                    <a:pt x="608" y="32"/>
                  </a:lnTo>
                  <a:lnTo>
                    <a:pt x="650" y="47"/>
                  </a:lnTo>
                  <a:lnTo>
                    <a:pt x="691" y="65"/>
                  </a:lnTo>
                  <a:lnTo>
                    <a:pt x="730" y="86"/>
                  </a:lnTo>
                  <a:lnTo>
                    <a:pt x="767" y="109"/>
                  </a:lnTo>
                  <a:lnTo>
                    <a:pt x="803" y="135"/>
                  </a:lnTo>
                  <a:lnTo>
                    <a:pt x="835" y="162"/>
                  </a:lnTo>
                  <a:lnTo>
                    <a:pt x="866" y="192"/>
                  </a:lnTo>
                  <a:lnTo>
                    <a:pt x="893" y="223"/>
                  </a:lnTo>
                  <a:lnTo>
                    <a:pt x="916" y="257"/>
                  </a:lnTo>
                  <a:lnTo>
                    <a:pt x="937" y="293"/>
                  </a:lnTo>
                  <a:lnTo>
                    <a:pt x="952" y="330"/>
                  </a:lnTo>
                  <a:lnTo>
                    <a:pt x="964" y="367"/>
                  </a:lnTo>
                  <a:lnTo>
                    <a:pt x="970" y="407"/>
                  </a:lnTo>
                  <a:lnTo>
                    <a:pt x="972" y="448"/>
                  </a:lnTo>
                  <a:lnTo>
                    <a:pt x="969" y="489"/>
                  </a:lnTo>
                  <a:lnTo>
                    <a:pt x="960" y="527"/>
                  </a:lnTo>
                  <a:lnTo>
                    <a:pt x="947" y="564"/>
                  </a:lnTo>
                  <a:lnTo>
                    <a:pt x="928" y="599"/>
                  </a:lnTo>
                  <a:lnTo>
                    <a:pt x="906" y="632"/>
                  </a:lnTo>
                  <a:lnTo>
                    <a:pt x="879" y="663"/>
                  </a:lnTo>
                  <a:lnTo>
                    <a:pt x="849" y="692"/>
                  </a:lnTo>
                  <a:lnTo>
                    <a:pt x="816" y="718"/>
                  </a:lnTo>
                  <a:lnTo>
                    <a:pt x="779" y="743"/>
                  </a:lnTo>
                  <a:lnTo>
                    <a:pt x="742" y="764"/>
                  </a:lnTo>
                  <a:lnTo>
                    <a:pt x="701" y="783"/>
                  </a:lnTo>
                  <a:lnTo>
                    <a:pt x="659" y="800"/>
                  </a:lnTo>
                  <a:lnTo>
                    <a:pt x="615" y="813"/>
                  </a:lnTo>
                  <a:lnTo>
                    <a:pt x="570" y="822"/>
                  </a:lnTo>
                  <a:lnTo>
                    <a:pt x="525" y="829"/>
                  </a:lnTo>
                  <a:lnTo>
                    <a:pt x="479" y="833"/>
                  </a:lnTo>
                  <a:lnTo>
                    <a:pt x="433" y="834"/>
                  </a:lnTo>
                  <a:lnTo>
                    <a:pt x="389" y="831"/>
                  </a:lnTo>
                  <a:lnTo>
                    <a:pt x="345" y="824"/>
                  </a:lnTo>
                  <a:lnTo>
                    <a:pt x="301" y="814"/>
                  </a:lnTo>
                  <a:lnTo>
                    <a:pt x="259" y="800"/>
                  </a:lnTo>
                  <a:lnTo>
                    <a:pt x="219" y="781"/>
                  </a:lnTo>
                  <a:lnTo>
                    <a:pt x="181" y="759"/>
                  </a:lnTo>
                  <a:lnTo>
                    <a:pt x="147" y="732"/>
                  </a:lnTo>
                  <a:lnTo>
                    <a:pt x="114" y="702"/>
                  </a:lnTo>
                  <a:lnTo>
                    <a:pt x="85" y="666"/>
                  </a:lnTo>
                  <a:lnTo>
                    <a:pt x="60" y="626"/>
                  </a:lnTo>
                  <a:lnTo>
                    <a:pt x="39" y="581"/>
                  </a:lnTo>
                  <a:lnTo>
                    <a:pt x="21" y="533"/>
                  </a:lnTo>
                  <a:lnTo>
                    <a:pt x="9" y="478"/>
                  </a:lnTo>
                  <a:lnTo>
                    <a:pt x="2" y="419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EED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59" name="Freeform 89">
              <a:extLst>
                <a:ext uri="{FF2B5EF4-FFF2-40B4-BE49-F238E27FC236}">
                  <a16:creationId xmlns:a16="http://schemas.microsoft.com/office/drawing/2014/main" id="{2C5640F6-CABF-4F5F-90AB-3BD877FCD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6" y="2496"/>
              <a:ext cx="97" cy="88"/>
            </a:xfrm>
            <a:custGeom>
              <a:avLst/>
              <a:gdLst>
                <a:gd name="T0" fmla="*/ 1 w 871"/>
                <a:gd name="T1" fmla="*/ 32 h 793"/>
                <a:gd name="T2" fmla="*/ 4 w 871"/>
                <a:gd name="T3" fmla="*/ 22 h 793"/>
                <a:gd name="T4" fmla="*/ 9 w 871"/>
                <a:gd name="T5" fmla="*/ 14 h 793"/>
                <a:gd name="T6" fmla="*/ 16 w 871"/>
                <a:gd name="T7" fmla="*/ 8 h 793"/>
                <a:gd name="T8" fmla="*/ 23 w 871"/>
                <a:gd name="T9" fmla="*/ 4 h 793"/>
                <a:gd name="T10" fmla="*/ 31 w 871"/>
                <a:gd name="T11" fmla="*/ 1 h 793"/>
                <a:gd name="T12" fmla="*/ 39 w 871"/>
                <a:gd name="T13" fmla="*/ 0 h 793"/>
                <a:gd name="T14" fmla="*/ 48 w 871"/>
                <a:gd name="T15" fmla="*/ 0 h 793"/>
                <a:gd name="T16" fmla="*/ 57 w 871"/>
                <a:gd name="T17" fmla="*/ 2 h 793"/>
                <a:gd name="T18" fmla="*/ 65 w 871"/>
                <a:gd name="T19" fmla="*/ 5 h 793"/>
                <a:gd name="T20" fmla="*/ 73 w 871"/>
                <a:gd name="T21" fmla="*/ 9 h 793"/>
                <a:gd name="T22" fmla="*/ 80 w 871"/>
                <a:gd name="T23" fmla="*/ 14 h 793"/>
                <a:gd name="T24" fmla="*/ 87 w 871"/>
                <a:gd name="T25" fmla="*/ 20 h 793"/>
                <a:gd name="T26" fmla="*/ 92 w 871"/>
                <a:gd name="T27" fmla="*/ 27 h 793"/>
                <a:gd name="T28" fmla="*/ 95 w 871"/>
                <a:gd name="T29" fmla="*/ 34 h 793"/>
                <a:gd name="T30" fmla="*/ 97 w 871"/>
                <a:gd name="T31" fmla="*/ 43 h 793"/>
                <a:gd name="T32" fmla="*/ 97 w 871"/>
                <a:gd name="T33" fmla="*/ 51 h 793"/>
                <a:gd name="T34" fmla="*/ 95 w 871"/>
                <a:gd name="T35" fmla="*/ 59 h 793"/>
                <a:gd name="T36" fmla="*/ 90 w 871"/>
                <a:gd name="T37" fmla="*/ 67 h 793"/>
                <a:gd name="T38" fmla="*/ 85 w 871"/>
                <a:gd name="T39" fmla="*/ 73 h 793"/>
                <a:gd name="T40" fmla="*/ 78 w 871"/>
                <a:gd name="T41" fmla="*/ 78 h 793"/>
                <a:gd name="T42" fmla="*/ 70 w 871"/>
                <a:gd name="T43" fmla="*/ 83 h 793"/>
                <a:gd name="T44" fmla="*/ 61 w 871"/>
                <a:gd name="T45" fmla="*/ 86 h 793"/>
                <a:gd name="T46" fmla="*/ 52 w 871"/>
                <a:gd name="T47" fmla="*/ 88 h 793"/>
                <a:gd name="T48" fmla="*/ 43 w 871"/>
                <a:gd name="T49" fmla="*/ 88 h 793"/>
                <a:gd name="T50" fmla="*/ 34 w 871"/>
                <a:gd name="T51" fmla="*/ 87 h 793"/>
                <a:gd name="T52" fmla="*/ 26 w 871"/>
                <a:gd name="T53" fmla="*/ 84 h 793"/>
                <a:gd name="T54" fmla="*/ 18 w 871"/>
                <a:gd name="T55" fmla="*/ 80 h 793"/>
                <a:gd name="T56" fmla="*/ 11 w 871"/>
                <a:gd name="T57" fmla="*/ 74 h 793"/>
                <a:gd name="T58" fmla="*/ 6 w 871"/>
                <a:gd name="T59" fmla="*/ 66 h 793"/>
                <a:gd name="T60" fmla="*/ 2 w 871"/>
                <a:gd name="T61" fmla="*/ 56 h 793"/>
                <a:gd name="T62" fmla="*/ 0 w 871"/>
                <a:gd name="T63" fmla="*/ 44 h 79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871" h="793">
                  <a:moveTo>
                    <a:pt x="0" y="336"/>
                  </a:moveTo>
                  <a:lnTo>
                    <a:pt x="10" y="286"/>
                  </a:lnTo>
                  <a:lnTo>
                    <a:pt x="23" y="240"/>
                  </a:lnTo>
                  <a:lnTo>
                    <a:pt x="40" y="198"/>
                  </a:lnTo>
                  <a:lnTo>
                    <a:pt x="61" y="162"/>
                  </a:lnTo>
                  <a:lnTo>
                    <a:pt x="85" y="129"/>
                  </a:lnTo>
                  <a:lnTo>
                    <a:pt x="112" y="100"/>
                  </a:lnTo>
                  <a:lnTo>
                    <a:pt x="140" y="74"/>
                  </a:lnTo>
                  <a:lnTo>
                    <a:pt x="172" y="54"/>
                  </a:lnTo>
                  <a:lnTo>
                    <a:pt x="205" y="35"/>
                  </a:lnTo>
                  <a:lnTo>
                    <a:pt x="240" y="22"/>
                  </a:lnTo>
                  <a:lnTo>
                    <a:pt x="276" y="11"/>
                  </a:lnTo>
                  <a:lnTo>
                    <a:pt x="314" y="5"/>
                  </a:lnTo>
                  <a:lnTo>
                    <a:pt x="353" y="1"/>
                  </a:lnTo>
                  <a:lnTo>
                    <a:pt x="391" y="0"/>
                  </a:lnTo>
                  <a:lnTo>
                    <a:pt x="430" y="3"/>
                  </a:lnTo>
                  <a:lnTo>
                    <a:pt x="470" y="8"/>
                  </a:lnTo>
                  <a:lnTo>
                    <a:pt x="509" y="17"/>
                  </a:lnTo>
                  <a:lnTo>
                    <a:pt x="548" y="28"/>
                  </a:lnTo>
                  <a:lnTo>
                    <a:pt x="585" y="42"/>
                  </a:lnTo>
                  <a:lnTo>
                    <a:pt x="622" y="59"/>
                  </a:lnTo>
                  <a:lnTo>
                    <a:pt x="657" y="78"/>
                  </a:lnTo>
                  <a:lnTo>
                    <a:pt x="690" y="100"/>
                  </a:lnTo>
                  <a:lnTo>
                    <a:pt x="722" y="123"/>
                  </a:lnTo>
                  <a:lnTo>
                    <a:pt x="751" y="149"/>
                  </a:lnTo>
                  <a:lnTo>
                    <a:pt x="778" y="177"/>
                  </a:lnTo>
                  <a:lnTo>
                    <a:pt x="802" y="208"/>
                  </a:lnTo>
                  <a:lnTo>
                    <a:pt x="823" y="239"/>
                  </a:lnTo>
                  <a:lnTo>
                    <a:pt x="840" y="273"/>
                  </a:lnTo>
                  <a:lnTo>
                    <a:pt x="855" y="309"/>
                  </a:lnTo>
                  <a:lnTo>
                    <a:pt x="864" y="346"/>
                  </a:lnTo>
                  <a:lnTo>
                    <a:pt x="870" y="384"/>
                  </a:lnTo>
                  <a:lnTo>
                    <a:pt x="871" y="425"/>
                  </a:lnTo>
                  <a:lnTo>
                    <a:pt x="868" y="464"/>
                  </a:lnTo>
                  <a:lnTo>
                    <a:pt x="861" y="500"/>
                  </a:lnTo>
                  <a:lnTo>
                    <a:pt x="849" y="536"/>
                  </a:lnTo>
                  <a:lnTo>
                    <a:pt x="831" y="570"/>
                  </a:lnTo>
                  <a:lnTo>
                    <a:pt x="812" y="601"/>
                  </a:lnTo>
                  <a:lnTo>
                    <a:pt x="787" y="631"/>
                  </a:lnTo>
                  <a:lnTo>
                    <a:pt x="761" y="659"/>
                  </a:lnTo>
                  <a:lnTo>
                    <a:pt x="731" y="684"/>
                  </a:lnTo>
                  <a:lnTo>
                    <a:pt x="699" y="707"/>
                  </a:lnTo>
                  <a:lnTo>
                    <a:pt x="665" y="728"/>
                  </a:lnTo>
                  <a:lnTo>
                    <a:pt x="628" y="746"/>
                  </a:lnTo>
                  <a:lnTo>
                    <a:pt x="590" y="762"/>
                  </a:lnTo>
                  <a:lnTo>
                    <a:pt x="552" y="774"/>
                  </a:lnTo>
                  <a:lnTo>
                    <a:pt x="512" y="783"/>
                  </a:lnTo>
                  <a:lnTo>
                    <a:pt x="471" y="790"/>
                  </a:lnTo>
                  <a:lnTo>
                    <a:pt x="430" y="793"/>
                  </a:lnTo>
                  <a:lnTo>
                    <a:pt x="389" y="793"/>
                  </a:lnTo>
                  <a:lnTo>
                    <a:pt x="349" y="790"/>
                  </a:lnTo>
                  <a:lnTo>
                    <a:pt x="309" y="784"/>
                  </a:lnTo>
                  <a:lnTo>
                    <a:pt x="270" y="774"/>
                  </a:lnTo>
                  <a:lnTo>
                    <a:pt x="233" y="760"/>
                  </a:lnTo>
                  <a:lnTo>
                    <a:pt x="198" y="742"/>
                  </a:lnTo>
                  <a:lnTo>
                    <a:pt x="164" y="721"/>
                  </a:lnTo>
                  <a:lnTo>
                    <a:pt x="132" y="695"/>
                  </a:lnTo>
                  <a:lnTo>
                    <a:pt x="103" y="666"/>
                  </a:lnTo>
                  <a:lnTo>
                    <a:pt x="77" y="632"/>
                  </a:lnTo>
                  <a:lnTo>
                    <a:pt x="54" y="594"/>
                  </a:lnTo>
                  <a:lnTo>
                    <a:pt x="35" y="551"/>
                  </a:lnTo>
                  <a:lnTo>
                    <a:pt x="20" y="504"/>
                  </a:lnTo>
                  <a:lnTo>
                    <a:pt x="9" y="453"/>
                  </a:lnTo>
                  <a:lnTo>
                    <a:pt x="2" y="397"/>
                  </a:lnTo>
                  <a:lnTo>
                    <a:pt x="0" y="336"/>
                  </a:lnTo>
                  <a:close/>
                </a:path>
              </a:pathLst>
            </a:custGeom>
            <a:solidFill>
              <a:srgbClr val="E7D1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60" name="Freeform 90">
              <a:extLst>
                <a:ext uri="{FF2B5EF4-FFF2-40B4-BE49-F238E27FC236}">
                  <a16:creationId xmlns:a16="http://schemas.microsoft.com/office/drawing/2014/main" id="{88A4FDD4-3B86-4C7D-8F9D-4EC4EDDB2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" y="2499"/>
              <a:ext cx="86" cy="83"/>
            </a:xfrm>
            <a:custGeom>
              <a:avLst/>
              <a:gdLst>
                <a:gd name="T0" fmla="*/ 1 w 774"/>
                <a:gd name="T1" fmla="*/ 30 h 753"/>
                <a:gd name="T2" fmla="*/ 4 w 774"/>
                <a:gd name="T3" fmla="*/ 21 h 753"/>
                <a:gd name="T4" fmla="*/ 9 w 774"/>
                <a:gd name="T5" fmla="*/ 14 h 753"/>
                <a:gd name="T6" fmla="*/ 14 w 774"/>
                <a:gd name="T7" fmla="*/ 8 h 753"/>
                <a:gd name="T8" fmla="*/ 20 w 774"/>
                <a:gd name="T9" fmla="*/ 4 h 753"/>
                <a:gd name="T10" fmla="*/ 27 w 774"/>
                <a:gd name="T11" fmla="*/ 1 h 753"/>
                <a:gd name="T12" fmla="*/ 35 w 774"/>
                <a:gd name="T13" fmla="*/ 0 h 753"/>
                <a:gd name="T14" fmla="*/ 43 w 774"/>
                <a:gd name="T15" fmla="*/ 0 h 753"/>
                <a:gd name="T16" fmla="*/ 50 w 774"/>
                <a:gd name="T17" fmla="*/ 1 h 753"/>
                <a:gd name="T18" fmla="*/ 58 w 774"/>
                <a:gd name="T19" fmla="*/ 4 h 753"/>
                <a:gd name="T20" fmla="*/ 65 w 774"/>
                <a:gd name="T21" fmla="*/ 7 h 753"/>
                <a:gd name="T22" fmla="*/ 71 w 774"/>
                <a:gd name="T23" fmla="*/ 12 h 753"/>
                <a:gd name="T24" fmla="*/ 77 w 774"/>
                <a:gd name="T25" fmla="*/ 18 h 753"/>
                <a:gd name="T26" fmla="*/ 81 w 774"/>
                <a:gd name="T27" fmla="*/ 24 h 753"/>
                <a:gd name="T28" fmla="*/ 84 w 774"/>
                <a:gd name="T29" fmla="*/ 32 h 753"/>
                <a:gd name="T30" fmla="*/ 86 w 774"/>
                <a:gd name="T31" fmla="*/ 40 h 753"/>
                <a:gd name="T32" fmla="*/ 86 w 774"/>
                <a:gd name="T33" fmla="*/ 48 h 753"/>
                <a:gd name="T34" fmla="*/ 84 w 774"/>
                <a:gd name="T35" fmla="*/ 56 h 753"/>
                <a:gd name="T36" fmla="*/ 80 w 774"/>
                <a:gd name="T37" fmla="*/ 63 h 753"/>
                <a:gd name="T38" fmla="*/ 75 w 774"/>
                <a:gd name="T39" fmla="*/ 69 h 753"/>
                <a:gd name="T40" fmla="*/ 69 w 774"/>
                <a:gd name="T41" fmla="*/ 74 h 753"/>
                <a:gd name="T42" fmla="*/ 62 w 774"/>
                <a:gd name="T43" fmla="*/ 78 h 753"/>
                <a:gd name="T44" fmla="*/ 54 w 774"/>
                <a:gd name="T45" fmla="*/ 81 h 753"/>
                <a:gd name="T46" fmla="*/ 46 w 774"/>
                <a:gd name="T47" fmla="*/ 83 h 753"/>
                <a:gd name="T48" fmla="*/ 38 w 774"/>
                <a:gd name="T49" fmla="*/ 83 h 753"/>
                <a:gd name="T50" fmla="*/ 30 w 774"/>
                <a:gd name="T51" fmla="*/ 82 h 753"/>
                <a:gd name="T52" fmla="*/ 23 w 774"/>
                <a:gd name="T53" fmla="*/ 79 h 753"/>
                <a:gd name="T54" fmla="*/ 16 w 774"/>
                <a:gd name="T55" fmla="*/ 75 h 753"/>
                <a:gd name="T56" fmla="*/ 10 w 774"/>
                <a:gd name="T57" fmla="*/ 70 h 753"/>
                <a:gd name="T58" fmla="*/ 5 w 774"/>
                <a:gd name="T59" fmla="*/ 62 h 753"/>
                <a:gd name="T60" fmla="*/ 2 w 774"/>
                <a:gd name="T61" fmla="*/ 53 h 753"/>
                <a:gd name="T62" fmla="*/ 0 w 774"/>
                <a:gd name="T63" fmla="*/ 41 h 75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74" h="753">
                  <a:moveTo>
                    <a:pt x="0" y="317"/>
                  </a:moveTo>
                  <a:lnTo>
                    <a:pt x="10" y="271"/>
                  </a:lnTo>
                  <a:lnTo>
                    <a:pt x="22" y="230"/>
                  </a:lnTo>
                  <a:lnTo>
                    <a:pt x="37" y="191"/>
                  </a:lnTo>
                  <a:lnTo>
                    <a:pt x="56" y="156"/>
                  </a:lnTo>
                  <a:lnTo>
                    <a:pt x="77" y="126"/>
                  </a:lnTo>
                  <a:lnTo>
                    <a:pt x="100" y="98"/>
                  </a:lnTo>
                  <a:lnTo>
                    <a:pt x="126" y="75"/>
                  </a:lnTo>
                  <a:lnTo>
                    <a:pt x="155" y="54"/>
                  </a:lnTo>
                  <a:lnTo>
                    <a:pt x="184" y="38"/>
                  </a:lnTo>
                  <a:lnTo>
                    <a:pt x="215" y="24"/>
                  </a:lnTo>
                  <a:lnTo>
                    <a:pt x="247" y="13"/>
                  </a:lnTo>
                  <a:lnTo>
                    <a:pt x="280" y="6"/>
                  </a:lnTo>
                  <a:lnTo>
                    <a:pt x="315" y="1"/>
                  </a:lnTo>
                  <a:lnTo>
                    <a:pt x="349" y="0"/>
                  </a:lnTo>
                  <a:lnTo>
                    <a:pt x="384" y="2"/>
                  </a:lnTo>
                  <a:lnTo>
                    <a:pt x="419" y="6"/>
                  </a:lnTo>
                  <a:lnTo>
                    <a:pt x="454" y="13"/>
                  </a:lnTo>
                  <a:lnTo>
                    <a:pt x="487" y="24"/>
                  </a:lnTo>
                  <a:lnTo>
                    <a:pt x="521" y="36"/>
                  </a:lnTo>
                  <a:lnTo>
                    <a:pt x="553" y="50"/>
                  </a:lnTo>
                  <a:lnTo>
                    <a:pt x="584" y="67"/>
                  </a:lnTo>
                  <a:lnTo>
                    <a:pt x="614" y="88"/>
                  </a:lnTo>
                  <a:lnTo>
                    <a:pt x="641" y="109"/>
                  </a:lnTo>
                  <a:lnTo>
                    <a:pt x="668" y="134"/>
                  </a:lnTo>
                  <a:lnTo>
                    <a:pt x="691" y="160"/>
                  </a:lnTo>
                  <a:lnTo>
                    <a:pt x="713" y="189"/>
                  </a:lnTo>
                  <a:lnTo>
                    <a:pt x="731" y="219"/>
                  </a:lnTo>
                  <a:lnTo>
                    <a:pt x="746" y="252"/>
                  </a:lnTo>
                  <a:lnTo>
                    <a:pt x="759" y="286"/>
                  </a:lnTo>
                  <a:lnTo>
                    <a:pt x="768" y="321"/>
                  </a:lnTo>
                  <a:lnTo>
                    <a:pt x="773" y="359"/>
                  </a:lnTo>
                  <a:lnTo>
                    <a:pt x="774" y="399"/>
                  </a:lnTo>
                  <a:lnTo>
                    <a:pt x="771" y="437"/>
                  </a:lnTo>
                  <a:lnTo>
                    <a:pt x="763" y="472"/>
                  </a:lnTo>
                  <a:lnTo>
                    <a:pt x="753" y="507"/>
                  </a:lnTo>
                  <a:lnTo>
                    <a:pt x="737" y="540"/>
                  </a:lnTo>
                  <a:lnTo>
                    <a:pt x="719" y="570"/>
                  </a:lnTo>
                  <a:lnTo>
                    <a:pt x="698" y="599"/>
                  </a:lnTo>
                  <a:lnTo>
                    <a:pt x="674" y="625"/>
                  </a:lnTo>
                  <a:lnTo>
                    <a:pt x="647" y="650"/>
                  </a:lnTo>
                  <a:lnTo>
                    <a:pt x="619" y="671"/>
                  </a:lnTo>
                  <a:lnTo>
                    <a:pt x="588" y="691"/>
                  </a:lnTo>
                  <a:lnTo>
                    <a:pt x="557" y="708"/>
                  </a:lnTo>
                  <a:lnTo>
                    <a:pt x="523" y="723"/>
                  </a:lnTo>
                  <a:lnTo>
                    <a:pt x="488" y="735"/>
                  </a:lnTo>
                  <a:lnTo>
                    <a:pt x="453" y="744"/>
                  </a:lnTo>
                  <a:lnTo>
                    <a:pt x="417" y="750"/>
                  </a:lnTo>
                  <a:lnTo>
                    <a:pt x="381" y="753"/>
                  </a:lnTo>
                  <a:lnTo>
                    <a:pt x="344" y="753"/>
                  </a:lnTo>
                  <a:lnTo>
                    <a:pt x="309" y="750"/>
                  </a:lnTo>
                  <a:lnTo>
                    <a:pt x="274" y="744"/>
                  </a:lnTo>
                  <a:lnTo>
                    <a:pt x="239" y="735"/>
                  </a:lnTo>
                  <a:lnTo>
                    <a:pt x="207" y="721"/>
                  </a:lnTo>
                  <a:lnTo>
                    <a:pt x="175" y="704"/>
                  </a:lnTo>
                  <a:lnTo>
                    <a:pt x="144" y="684"/>
                  </a:lnTo>
                  <a:lnTo>
                    <a:pt x="117" y="659"/>
                  </a:lnTo>
                  <a:lnTo>
                    <a:pt x="91" y="631"/>
                  </a:lnTo>
                  <a:lnTo>
                    <a:pt x="69" y="599"/>
                  </a:lnTo>
                  <a:lnTo>
                    <a:pt x="48" y="563"/>
                  </a:lnTo>
                  <a:lnTo>
                    <a:pt x="31" y="522"/>
                  </a:lnTo>
                  <a:lnTo>
                    <a:pt x="18" y="477"/>
                  </a:lnTo>
                  <a:lnTo>
                    <a:pt x="8" y="428"/>
                  </a:lnTo>
                  <a:lnTo>
                    <a:pt x="3" y="375"/>
                  </a:lnTo>
                  <a:lnTo>
                    <a:pt x="0" y="317"/>
                  </a:lnTo>
                  <a:close/>
                </a:path>
              </a:pathLst>
            </a:custGeom>
            <a:solidFill>
              <a:srgbClr val="DCC4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61" name="Freeform 91">
              <a:extLst>
                <a:ext uri="{FF2B5EF4-FFF2-40B4-BE49-F238E27FC236}">
                  <a16:creationId xmlns:a16="http://schemas.microsoft.com/office/drawing/2014/main" id="{F5A828F1-3BE1-485E-BE70-34BB067AC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6" y="2501"/>
              <a:ext cx="75" cy="80"/>
            </a:xfrm>
            <a:custGeom>
              <a:avLst/>
              <a:gdLst>
                <a:gd name="T0" fmla="*/ 1 w 672"/>
                <a:gd name="T1" fmla="*/ 29 h 712"/>
                <a:gd name="T2" fmla="*/ 4 w 672"/>
                <a:gd name="T3" fmla="*/ 20 h 712"/>
                <a:gd name="T4" fmla="*/ 7 w 672"/>
                <a:gd name="T5" fmla="*/ 14 h 712"/>
                <a:gd name="T6" fmla="*/ 12 w 672"/>
                <a:gd name="T7" fmla="*/ 8 h 712"/>
                <a:gd name="T8" fmla="*/ 18 w 672"/>
                <a:gd name="T9" fmla="*/ 4 h 712"/>
                <a:gd name="T10" fmla="*/ 24 w 672"/>
                <a:gd name="T11" fmla="*/ 2 h 712"/>
                <a:gd name="T12" fmla="*/ 31 w 672"/>
                <a:gd name="T13" fmla="*/ 0 h 712"/>
                <a:gd name="T14" fmla="*/ 37 w 672"/>
                <a:gd name="T15" fmla="*/ 0 h 712"/>
                <a:gd name="T16" fmla="*/ 44 w 672"/>
                <a:gd name="T17" fmla="*/ 1 h 712"/>
                <a:gd name="T18" fmla="*/ 51 w 672"/>
                <a:gd name="T19" fmla="*/ 3 h 712"/>
                <a:gd name="T20" fmla="*/ 57 w 672"/>
                <a:gd name="T21" fmla="*/ 7 h 712"/>
                <a:gd name="T22" fmla="*/ 62 w 672"/>
                <a:gd name="T23" fmla="*/ 11 h 712"/>
                <a:gd name="T24" fmla="*/ 67 w 672"/>
                <a:gd name="T25" fmla="*/ 16 h 712"/>
                <a:gd name="T26" fmla="*/ 71 w 672"/>
                <a:gd name="T27" fmla="*/ 22 h 712"/>
                <a:gd name="T28" fmla="*/ 73 w 672"/>
                <a:gd name="T29" fmla="*/ 30 h 712"/>
                <a:gd name="T30" fmla="*/ 75 w 672"/>
                <a:gd name="T31" fmla="*/ 38 h 712"/>
                <a:gd name="T32" fmla="*/ 75 w 672"/>
                <a:gd name="T33" fmla="*/ 46 h 712"/>
                <a:gd name="T34" fmla="*/ 73 w 672"/>
                <a:gd name="T35" fmla="*/ 54 h 712"/>
                <a:gd name="T36" fmla="*/ 70 w 672"/>
                <a:gd name="T37" fmla="*/ 60 h 712"/>
                <a:gd name="T38" fmla="*/ 65 w 672"/>
                <a:gd name="T39" fmla="*/ 66 h 712"/>
                <a:gd name="T40" fmla="*/ 60 w 672"/>
                <a:gd name="T41" fmla="*/ 71 h 712"/>
                <a:gd name="T42" fmla="*/ 54 w 672"/>
                <a:gd name="T43" fmla="*/ 75 h 712"/>
                <a:gd name="T44" fmla="*/ 47 w 672"/>
                <a:gd name="T45" fmla="*/ 78 h 712"/>
                <a:gd name="T46" fmla="*/ 40 w 672"/>
                <a:gd name="T47" fmla="*/ 80 h 712"/>
                <a:gd name="T48" fmla="*/ 33 w 672"/>
                <a:gd name="T49" fmla="*/ 80 h 712"/>
                <a:gd name="T50" fmla="*/ 26 w 672"/>
                <a:gd name="T51" fmla="*/ 79 h 712"/>
                <a:gd name="T52" fmla="*/ 20 w 672"/>
                <a:gd name="T53" fmla="*/ 76 h 712"/>
                <a:gd name="T54" fmla="*/ 14 w 672"/>
                <a:gd name="T55" fmla="*/ 72 h 712"/>
                <a:gd name="T56" fmla="*/ 9 w 672"/>
                <a:gd name="T57" fmla="*/ 67 h 712"/>
                <a:gd name="T58" fmla="*/ 5 w 672"/>
                <a:gd name="T59" fmla="*/ 59 h 712"/>
                <a:gd name="T60" fmla="*/ 2 w 672"/>
                <a:gd name="T61" fmla="*/ 50 h 712"/>
                <a:gd name="T62" fmla="*/ 0 w 672"/>
                <a:gd name="T63" fmla="*/ 39 h 71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672" h="712">
                  <a:moveTo>
                    <a:pt x="0" y="297"/>
                  </a:moveTo>
                  <a:lnTo>
                    <a:pt x="7" y="256"/>
                  </a:lnTo>
                  <a:lnTo>
                    <a:pt x="19" y="217"/>
                  </a:lnTo>
                  <a:lnTo>
                    <a:pt x="32" y="182"/>
                  </a:lnTo>
                  <a:lnTo>
                    <a:pt x="48" y="149"/>
                  </a:lnTo>
                  <a:lnTo>
                    <a:pt x="67" y="121"/>
                  </a:lnTo>
                  <a:lnTo>
                    <a:pt x="88" y="95"/>
                  </a:lnTo>
                  <a:lnTo>
                    <a:pt x="111" y="73"/>
                  </a:lnTo>
                  <a:lnTo>
                    <a:pt x="135" y="54"/>
                  </a:lnTo>
                  <a:lnTo>
                    <a:pt x="161" y="37"/>
                  </a:lnTo>
                  <a:lnTo>
                    <a:pt x="187" y="24"/>
                  </a:lnTo>
                  <a:lnTo>
                    <a:pt x="216" y="14"/>
                  </a:lnTo>
                  <a:lnTo>
                    <a:pt x="244" y="6"/>
                  </a:lnTo>
                  <a:lnTo>
                    <a:pt x="274" y="2"/>
                  </a:lnTo>
                  <a:lnTo>
                    <a:pt x="304" y="0"/>
                  </a:lnTo>
                  <a:lnTo>
                    <a:pt x="334" y="0"/>
                  </a:lnTo>
                  <a:lnTo>
                    <a:pt x="365" y="3"/>
                  </a:lnTo>
                  <a:lnTo>
                    <a:pt x="394" y="9"/>
                  </a:lnTo>
                  <a:lnTo>
                    <a:pt x="424" y="17"/>
                  </a:lnTo>
                  <a:lnTo>
                    <a:pt x="453" y="28"/>
                  </a:lnTo>
                  <a:lnTo>
                    <a:pt x="481" y="41"/>
                  </a:lnTo>
                  <a:lnTo>
                    <a:pt x="508" y="58"/>
                  </a:lnTo>
                  <a:lnTo>
                    <a:pt x="534" y="75"/>
                  </a:lnTo>
                  <a:lnTo>
                    <a:pt x="557" y="95"/>
                  </a:lnTo>
                  <a:lnTo>
                    <a:pt x="580" y="118"/>
                  </a:lnTo>
                  <a:lnTo>
                    <a:pt x="600" y="143"/>
                  </a:lnTo>
                  <a:lnTo>
                    <a:pt x="619" y="170"/>
                  </a:lnTo>
                  <a:lnTo>
                    <a:pt x="635" y="199"/>
                  </a:lnTo>
                  <a:lnTo>
                    <a:pt x="648" y="230"/>
                  </a:lnTo>
                  <a:lnTo>
                    <a:pt x="658" y="263"/>
                  </a:lnTo>
                  <a:lnTo>
                    <a:pt x="667" y="298"/>
                  </a:lnTo>
                  <a:lnTo>
                    <a:pt x="671" y="335"/>
                  </a:lnTo>
                  <a:lnTo>
                    <a:pt x="672" y="374"/>
                  </a:lnTo>
                  <a:lnTo>
                    <a:pt x="669" y="410"/>
                  </a:lnTo>
                  <a:lnTo>
                    <a:pt x="663" y="444"/>
                  </a:lnTo>
                  <a:lnTo>
                    <a:pt x="652" y="478"/>
                  </a:lnTo>
                  <a:lnTo>
                    <a:pt x="640" y="509"/>
                  </a:lnTo>
                  <a:lnTo>
                    <a:pt x="624" y="538"/>
                  </a:lnTo>
                  <a:lnTo>
                    <a:pt x="605" y="566"/>
                  </a:lnTo>
                  <a:lnTo>
                    <a:pt x="585" y="590"/>
                  </a:lnTo>
                  <a:lnTo>
                    <a:pt x="562" y="614"/>
                  </a:lnTo>
                  <a:lnTo>
                    <a:pt x="537" y="635"/>
                  </a:lnTo>
                  <a:lnTo>
                    <a:pt x="511" y="653"/>
                  </a:lnTo>
                  <a:lnTo>
                    <a:pt x="482" y="670"/>
                  </a:lnTo>
                  <a:lnTo>
                    <a:pt x="453" y="683"/>
                  </a:lnTo>
                  <a:lnTo>
                    <a:pt x="423" y="694"/>
                  </a:lnTo>
                  <a:lnTo>
                    <a:pt x="392" y="702"/>
                  </a:lnTo>
                  <a:lnTo>
                    <a:pt x="361" y="709"/>
                  </a:lnTo>
                  <a:lnTo>
                    <a:pt x="330" y="712"/>
                  </a:lnTo>
                  <a:lnTo>
                    <a:pt x="298" y="712"/>
                  </a:lnTo>
                  <a:lnTo>
                    <a:pt x="267" y="709"/>
                  </a:lnTo>
                  <a:lnTo>
                    <a:pt x="236" y="701"/>
                  </a:lnTo>
                  <a:lnTo>
                    <a:pt x="206" y="692"/>
                  </a:lnTo>
                  <a:lnTo>
                    <a:pt x="178" y="680"/>
                  </a:lnTo>
                  <a:lnTo>
                    <a:pt x="150" y="664"/>
                  </a:lnTo>
                  <a:lnTo>
                    <a:pt x="125" y="644"/>
                  </a:lnTo>
                  <a:lnTo>
                    <a:pt x="100" y="621"/>
                  </a:lnTo>
                  <a:lnTo>
                    <a:pt x="78" y="594"/>
                  </a:lnTo>
                  <a:lnTo>
                    <a:pt x="58" y="564"/>
                  </a:lnTo>
                  <a:lnTo>
                    <a:pt x="41" y="529"/>
                  </a:lnTo>
                  <a:lnTo>
                    <a:pt x="27" y="491"/>
                  </a:lnTo>
                  <a:lnTo>
                    <a:pt x="15" y="448"/>
                  </a:lnTo>
                  <a:lnTo>
                    <a:pt x="6" y="402"/>
                  </a:lnTo>
                  <a:lnTo>
                    <a:pt x="1" y="351"/>
                  </a:lnTo>
                  <a:lnTo>
                    <a:pt x="0" y="297"/>
                  </a:lnTo>
                  <a:close/>
                </a:path>
              </a:pathLst>
            </a:custGeom>
            <a:solidFill>
              <a:srgbClr val="D5B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62" name="Freeform 92">
              <a:extLst>
                <a:ext uri="{FF2B5EF4-FFF2-40B4-BE49-F238E27FC236}">
                  <a16:creationId xmlns:a16="http://schemas.microsoft.com/office/drawing/2014/main" id="{BF5F5331-DAF5-4851-AF67-279848FBA6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" y="2504"/>
              <a:ext cx="64" cy="75"/>
            </a:xfrm>
            <a:custGeom>
              <a:avLst/>
              <a:gdLst>
                <a:gd name="T0" fmla="*/ 1 w 571"/>
                <a:gd name="T1" fmla="*/ 27 h 671"/>
                <a:gd name="T2" fmla="*/ 3 w 571"/>
                <a:gd name="T3" fmla="*/ 19 h 671"/>
                <a:gd name="T4" fmla="*/ 7 w 571"/>
                <a:gd name="T5" fmla="*/ 13 h 671"/>
                <a:gd name="T6" fmla="*/ 11 w 571"/>
                <a:gd name="T7" fmla="*/ 8 h 671"/>
                <a:gd name="T8" fmla="*/ 15 w 571"/>
                <a:gd name="T9" fmla="*/ 4 h 671"/>
                <a:gd name="T10" fmla="*/ 21 w 571"/>
                <a:gd name="T11" fmla="*/ 2 h 671"/>
                <a:gd name="T12" fmla="*/ 26 w 571"/>
                <a:gd name="T13" fmla="*/ 0 h 671"/>
                <a:gd name="T14" fmla="*/ 32 w 571"/>
                <a:gd name="T15" fmla="*/ 0 h 671"/>
                <a:gd name="T16" fmla="*/ 38 w 571"/>
                <a:gd name="T17" fmla="*/ 1 h 671"/>
                <a:gd name="T18" fmla="*/ 43 w 571"/>
                <a:gd name="T19" fmla="*/ 3 h 671"/>
                <a:gd name="T20" fmla="*/ 49 w 571"/>
                <a:gd name="T21" fmla="*/ 5 h 671"/>
                <a:gd name="T22" fmla="*/ 53 w 571"/>
                <a:gd name="T23" fmla="*/ 9 h 671"/>
                <a:gd name="T24" fmla="*/ 57 w 571"/>
                <a:gd name="T25" fmla="*/ 14 h 671"/>
                <a:gd name="T26" fmla="*/ 61 w 571"/>
                <a:gd name="T27" fmla="*/ 20 h 671"/>
                <a:gd name="T28" fmla="*/ 63 w 571"/>
                <a:gd name="T29" fmla="*/ 27 h 671"/>
                <a:gd name="T30" fmla="*/ 64 w 571"/>
                <a:gd name="T31" fmla="*/ 35 h 671"/>
                <a:gd name="T32" fmla="*/ 64 w 571"/>
                <a:gd name="T33" fmla="*/ 43 h 671"/>
                <a:gd name="T34" fmla="*/ 62 w 571"/>
                <a:gd name="T35" fmla="*/ 50 h 671"/>
                <a:gd name="T36" fmla="*/ 59 w 571"/>
                <a:gd name="T37" fmla="*/ 57 h 671"/>
                <a:gd name="T38" fmla="*/ 56 w 571"/>
                <a:gd name="T39" fmla="*/ 62 h 671"/>
                <a:gd name="T40" fmla="*/ 51 w 571"/>
                <a:gd name="T41" fmla="*/ 67 h 671"/>
                <a:gd name="T42" fmla="*/ 46 w 571"/>
                <a:gd name="T43" fmla="*/ 71 h 671"/>
                <a:gd name="T44" fmla="*/ 40 w 571"/>
                <a:gd name="T45" fmla="*/ 73 h 671"/>
                <a:gd name="T46" fmla="*/ 34 w 571"/>
                <a:gd name="T47" fmla="*/ 75 h 671"/>
                <a:gd name="T48" fmla="*/ 28 w 571"/>
                <a:gd name="T49" fmla="*/ 75 h 671"/>
                <a:gd name="T50" fmla="*/ 22 w 571"/>
                <a:gd name="T51" fmla="*/ 74 h 671"/>
                <a:gd name="T52" fmla="*/ 17 w 571"/>
                <a:gd name="T53" fmla="*/ 72 h 671"/>
                <a:gd name="T54" fmla="*/ 12 w 571"/>
                <a:gd name="T55" fmla="*/ 68 h 671"/>
                <a:gd name="T56" fmla="*/ 7 w 571"/>
                <a:gd name="T57" fmla="*/ 62 h 671"/>
                <a:gd name="T58" fmla="*/ 4 w 571"/>
                <a:gd name="T59" fmla="*/ 56 h 671"/>
                <a:gd name="T60" fmla="*/ 1 w 571"/>
                <a:gd name="T61" fmla="*/ 47 h 671"/>
                <a:gd name="T62" fmla="*/ 0 w 571"/>
                <a:gd name="T63" fmla="*/ 37 h 67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71" h="671">
                  <a:moveTo>
                    <a:pt x="0" y="279"/>
                  </a:moveTo>
                  <a:lnTo>
                    <a:pt x="7" y="241"/>
                  </a:lnTo>
                  <a:lnTo>
                    <a:pt x="16" y="206"/>
                  </a:lnTo>
                  <a:lnTo>
                    <a:pt x="29" y="174"/>
                  </a:lnTo>
                  <a:lnTo>
                    <a:pt x="42" y="145"/>
                  </a:lnTo>
                  <a:lnTo>
                    <a:pt x="58" y="118"/>
                  </a:lnTo>
                  <a:lnTo>
                    <a:pt x="76" y="95"/>
                  </a:lnTo>
                  <a:lnTo>
                    <a:pt x="95" y="74"/>
                  </a:lnTo>
                  <a:lnTo>
                    <a:pt x="116" y="55"/>
                  </a:lnTo>
                  <a:lnTo>
                    <a:pt x="138" y="40"/>
                  </a:lnTo>
                  <a:lnTo>
                    <a:pt x="161" y="27"/>
                  </a:lnTo>
                  <a:lnTo>
                    <a:pt x="186" y="16"/>
                  </a:lnTo>
                  <a:lnTo>
                    <a:pt x="210" y="8"/>
                  </a:lnTo>
                  <a:lnTo>
                    <a:pt x="236" y="3"/>
                  </a:lnTo>
                  <a:lnTo>
                    <a:pt x="261" y="0"/>
                  </a:lnTo>
                  <a:lnTo>
                    <a:pt x="287" y="0"/>
                  </a:lnTo>
                  <a:lnTo>
                    <a:pt x="312" y="2"/>
                  </a:lnTo>
                  <a:lnTo>
                    <a:pt x="338" y="6"/>
                  </a:lnTo>
                  <a:lnTo>
                    <a:pt x="363" y="13"/>
                  </a:lnTo>
                  <a:lnTo>
                    <a:pt x="388" y="23"/>
                  </a:lnTo>
                  <a:lnTo>
                    <a:pt x="411" y="35"/>
                  </a:lnTo>
                  <a:lnTo>
                    <a:pt x="434" y="49"/>
                  </a:lnTo>
                  <a:lnTo>
                    <a:pt x="456" y="65"/>
                  </a:lnTo>
                  <a:lnTo>
                    <a:pt x="477" y="84"/>
                  </a:lnTo>
                  <a:lnTo>
                    <a:pt x="495" y="104"/>
                  </a:lnTo>
                  <a:lnTo>
                    <a:pt x="512" y="128"/>
                  </a:lnTo>
                  <a:lnTo>
                    <a:pt x="528" y="152"/>
                  </a:lnTo>
                  <a:lnTo>
                    <a:pt x="541" y="180"/>
                  </a:lnTo>
                  <a:lnTo>
                    <a:pt x="552" y="209"/>
                  </a:lnTo>
                  <a:lnTo>
                    <a:pt x="561" y="241"/>
                  </a:lnTo>
                  <a:lnTo>
                    <a:pt x="567" y="274"/>
                  </a:lnTo>
                  <a:lnTo>
                    <a:pt x="571" y="310"/>
                  </a:lnTo>
                  <a:lnTo>
                    <a:pt x="571" y="348"/>
                  </a:lnTo>
                  <a:lnTo>
                    <a:pt x="568" y="383"/>
                  </a:lnTo>
                  <a:lnTo>
                    <a:pt x="562" y="416"/>
                  </a:lnTo>
                  <a:lnTo>
                    <a:pt x="554" y="448"/>
                  </a:lnTo>
                  <a:lnTo>
                    <a:pt x="543" y="478"/>
                  </a:lnTo>
                  <a:lnTo>
                    <a:pt x="530" y="506"/>
                  </a:lnTo>
                  <a:lnTo>
                    <a:pt x="513" y="533"/>
                  </a:lnTo>
                  <a:lnTo>
                    <a:pt x="496" y="557"/>
                  </a:lnTo>
                  <a:lnTo>
                    <a:pt x="477" y="578"/>
                  </a:lnTo>
                  <a:lnTo>
                    <a:pt x="455" y="599"/>
                  </a:lnTo>
                  <a:lnTo>
                    <a:pt x="433" y="616"/>
                  </a:lnTo>
                  <a:lnTo>
                    <a:pt x="409" y="632"/>
                  </a:lnTo>
                  <a:lnTo>
                    <a:pt x="384" y="645"/>
                  </a:lnTo>
                  <a:lnTo>
                    <a:pt x="358" y="656"/>
                  </a:lnTo>
                  <a:lnTo>
                    <a:pt x="333" y="663"/>
                  </a:lnTo>
                  <a:lnTo>
                    <a:pt x="306" y="669"/>
                  </a:lnTo>
                  <a:lnTo>
                    <a:pt x="279" y="671"/>
                  </a:lnTo>
                  <a:lnTo>
                    <a:pt x="252" y="671"/>
                  </a:lnTo>
                  <a:lnTo>
                    <a:pt x="226" y="668"/>
                  </a:lnTo>
                  <a:lnTo>
                    <a:pt x="200" y="662"/>
                  </a:lnTo>
                  <a:lnTo>
                    <a:pt x="175" y="653"/>
                  </a:lnTo>
                  <a:lnTo>
                    <a:pt x="151" y="641"/>
                  </a:lnTo>
                  <a:lnTo>
                    <a:pt x="128" y="625"/>
                  </a:lnTo>
                  <a:lnTo>
                    <a:pt x="105" y="607"/>
                  </a:lnTo>
                  <a:lnTo>
                    <a:pt x="85" y="585"/>
                  </a:lnTo>
                  <a:lnTo>
                    <a:pt x="66" y="559"/>
                  </a:lnTo>
                  <a:lnTo>
                    <a:pt x="49" y="531"/>
                  </a:lnTo>
                  <a:lnTo>
                    <a:pt x="35" y="498"/>
                  </a:lnTo>
                  <a:lnTo>
                    <a:pt x="23" y="461"/>
                  </a:lnTo>
                  <a:lnTo>
                    <a:pt x="12" y="421"/>
                  </a:lnTo>
                  <a:lnTo>
                    <a:pt x="5" y="377"/>
                  </a:lnTo>
                  <a:lnTo>
                    <a:pt x="1" y="331"/>
                  </a:lnTo>
                  <a:lnTo>
                    <a:pt x="0" y="279"/>
                  </a:lnTo>
                  <a:close/>
                </a:path>
              </a:pathLst>
            </a:custGeom>
            <a:solidFill>
              <a:srgbClr val="CCAF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63" name="Freeform 93">
              <a:extLst>
                <a:ext uri="{FF2B5EF4-FFF2-40B4-BE49-F238E27FC236}">
                  <a16:creationId xmlns:a16="http://schemas.microsoft.com/office/drawing/2014/main" id="{B18435A0-1700-4D0B-BE20-F10484F3A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" y="2507"/>
              <a:ext cx="52" cy="70"/>
            </a:xfrm>
            <a:custGeom>
              <a:avLst/>
              <a:gdLst>
                <a:gd name="T0" fmla="*/ 1 w 471"/>
                <a:gd name="T1" fmla="*/ 25 h 632"/>
                <a:gd name="T2" fmla="*/ 3 w 471"/>
                <a:gd name="T3" fmla="*/ 18 h 632"/>
                <a:gd name="T4" fmla="*/ 6 w 471"/>
                <a:gd name="T5" fmla="*/ 13 h 632"/>
                <a:gd name="T6" fmla="*/ 9 w 471"/>
                <a:gd name="T7" fmla="*/ 8 h 632"/>
                <a:gd name="T8" fmla="*/ 13 w 471"/>
                <a:gd name="T9" fmla="*/ 5 h 632"/>
                <a:gd name="T10" fmla="*/ 17 w 471"/>
                <a:gd name="T11" fmla="*/ 2 h 632"/>
                <a:gd name="T12" fmla="*/ 22 w 471"/>
                <a:gd name="T13" fmla="*/ 1 h 632"/>
                <a:gd name="T14" fmla="*/ 26 w 471"/>
                <a:gd name="T15" fmla="*/ 0 h 632"/>
                <a:gd name="T16" fmla="*/ 31 w 471"/>
                <a:gd name="T17" fmla="*/ 0 h 632"/>
                <a:gd name="T18" fmla="*/ 36 w 471"/>
                <a:gd name="T19" fmla="*/ 2 h 632"/>
                <a:gd name="T20" fmla="*/ 40 w 471"/>
                <a:gd name="T21" fmla="*/ 4 h 632"/>
                <a:gd name="T22" fmla="*/ 44 w 471"/>
                <a:gd name="T23" fmla="*/ 8 h 632"/>
                <a:gd name="T24" fmla="*/ 47 w 471"/>
                <a:gd name="T25" fmla="*/ 12 h 632"/>
                <a:gd name="T26" fmla="*/ 49 w 471"/>
                <a:gd name="T27" fmla="*/ 18 h 632"/>
                <a:gd name="T28" fmla="*/ 51 w 471"/>
                <a:gd name="T29" fmla="*/ 24 h 632"/>
                <a:gd name="T30" fmla="*/ 52 w 471"/>
                <a:gd name="T31" fmla="*/ 32 h 632"/>
                <a:gd name="T32" fmla="*/ 52 w 471"/>
                <a:gd name="T33" fmla="*/ 40 h 632"/>
                <a:gd name="T34" fmla="*/ 50 w 471"/>
                <a:gd name="T35" fmla="*/ 47 h 632"/>
                <a:gd name="T36" fmla="*/ 48 w 471"/>
                <a:gd name="T37" fmla="*/ 53 h 632"/>
                <a:gd name="T38" fmla="*/ 45 w 471"/>
                <a:gd name="T39" fmla="*/ 58 h 632"/>
                <a:gd name="T40" fmla="*/ 41 w 471"/>
                <a:gd name="T41" fmla="*/ 62 h 632"/>
                <a:gd name="T42" fmla="*/ 37 w 471"/>
                <a:gd name="T43" fmla="*/ 66 h 632"/>
                <a:gd name="T44" fmla="*/ 32 w 471"/>
                <a:gd name="T45" fmla="*/ 68 h 632"/>
                <a:gd name="T46" fmla="*/ 28 w 471"/>
                <a:gd name="T47" fmla="*/ 70 h 632"/>
                <a:gd name="T48" fmla="*/ 23 w 471"/>
                <a:gd name="T49" fmla="*/ 70 h 632"/>
                <a:gd name="T50" fmla="*/ 18 w 471"/>
                <a:gd name="T51" fmla="*/ 69 h 632"/>
                <a:gd name="T52" fmla="*/ 13 w 471"/>
                <a:gd name="T53" fmla="*/ 67 h 632"/>
                <a:gd name="T54" fmla="*/ 9 w 471"/>
                <a:gd name="T55" fmla="*/ 63 h 632"/>
                <a:gd name="T56" fmla="*/ 6 w 471"/>
                <a:gd name="T57" fmla="*/ 58 h 632"/>
                <a:gd name="T58" fmla="*/ 3 w 471"/>
                <a:gd name="T59" fmla="*/ 52 h 632"/>
                <a:gd name="T60" fmla="*/ 1 w 471"/>
                <a:gd name="T61" fmla="*/ 44 h 632"/>
                <a:gd name="T62" fmla="*/ 0 w 471"/>
                <a:gd name="T63" fmla="*/ 34 h 63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71" h="632">
                  <a:moveTo>
                    <a:pt x="0" y="260"/>
                  </a:moveTo>
                  <a:lnTo>
                    <a:pt x="6" y="226"/>
                  </a:lnTo>
                  <a:lnTo>
                    <a:pt x="14" y="195"/>
                  </a:lnTo>
                  <a:lnTo>
                    <a:pt x="25" y="166"/>
                  </a:lnTo>
                  <a:lnTo>
                    <a:pt x="37" y="139"/>
                  </a:lnTo>
                  <a:lnTo>
                    <a:pt x="50" y="116"/>
                  </a:lnTo>
                  <a:lnTo>
                    <a:pt x="65" y="93"/>
                  </a:lnTo>
                  <a:lnTo>
                    <a:pt x="82" y="74"/>
                  </a:lnTo>
                  <a:lnTo>
                    <a:pt x="99" y="57"/>
                  </a:lnTo>
                  <a:lnTo>
                    <a:pt x="117" y="41"/>
                  </a:lnTo>
                  <a:lnTo>
                    <a:pt x="136" y="29"/>
                  </a:lnTo>
                  <a:lnTo>
                    <a:pt x="156" y="18"/>
                  </a:lnTo>
                  <a:lnTo>
                    <a:pt x="177" y="10"/>
                  </a:lnTo>
                  <a:lnTo>
                    <a:pt x="198" y="5"/>
                  </a:lnTo>
                  <a:lnTo>
                    <a:pt x="218" y="1"/>
                  </a:lnTo>
                  <a:lnTo>
                    <a:pt x="240" y="0"/>
                  </a:lnTo>
                  <a:lnTo>
                    <a:pt x="261" y="1"/>
                  </a:lnTo>
                  <a:lnTo>
                    <a:pt x="282" y="4"/>
                  </a:lnTo>
                  <a:lnTo>
                    <a:pt x="303" y="10"/>
                  </a:lnTo>
                  <a:lnTo>
                    <a:pt x="322" y="17"/>
                  </a:lnTo>
                  <a:lnTo>
                    <a:pt x="343" y="27"/>
                  </a:lnTo>
                  <a:lnTo>
                    <a:pt x="361" y="39"/>
                  </a:lnTo>
                  <a:lnTo>
                    <a:pt x="379" y="55"/>
                  </a:lnTo>
                  <a:lnTo>
                    <a:pt x="396" y="71"/>
                  </a:lnTo>
                  <a:lnTo>
                    <a:pt x="411" y="90"/>
                  </a:lnTo>
                  <a:lnTo>
                    <a:pt x="426" y="112"/>
                  </a:lnTo>
                  <a:lnTo>
                    <a:pt x="438" y="135"/>
                  </a:lnTo>
                  <a:lnTo>
                    <a:pt x="448" y="161"/>
                  </a:lnTo>
                  <a:lnTo>
                    <a:pt x="457" y="189"/>
                  </a:lnTo>
                  <a:lnTo>
                    <a:pt x="464" y="220"/>
                  </a:lnTo>
                  <a:lnTo>
                    <a:pt x="469" y="253"/>
                  </a:lnTo>
                  <a:lnTo>
                    <a:pt x="471" y="287"/>
                  </a:lnTo>
                  <a:lnTo>
                    <a:pt x="471" y="324"/>
                  </a:lnTo>
                  <a:lnTo>
                    <a:pt x="469" y="358"/>
                  </a:lnTo>
                  <a:lnTo>
                    <a:pt x="464" y="390"/>
                  </a:lnTo>
                  <a:lnTo>
                    <a:pt x="457" y="421"/>
                  </a:lnTo>
                  <a:lnTo>
                    <a:pt x="448" y="449"/>
                  </a:lnTo>
                  <a:lnTo>
                    <a:pt x="437" y="476"/>
                  </a:lnTo>
                  <a:lnTo>
                    <a:pt x="423" y="500"/>
                  </a:lnTo>
                  <a:lnTo>
                    <a:pt x="408" y="524"/>
                  </a:lnTo>
                  <a:lnTo>
                    <a:pt x="392" y="545"/>
                  </a:lnTo>
                  <a:lnTo>
                    <a:pt x="374" y="564"/>
                  </a:lnTo>
                  <a:lnTo>
                    <a:pt x="355" y="581"/>
                  </a:lnTo>
                  <a:lnTo>
                    <a:pt x="336" y="595"/>
                  </a:lnTo>
                  <a:lnTo>
                    <a:pt x="315" y="608"/>
                  </a:lnTo>
                  <a:lnTo>
                    <a:pt x="294" y="617"/>
                  </a:lnTo>
                  <a:lnTo>
                    <a:pt x="272" y="625"/>
                  </a:lnTo>
                  <a:lnTo>
                    <a:pt x="251" y="630"/>
                  </a:lnTo>
                  <a:lnTo>
                    <a:pt x="229" y="632"/>
                  </a:lnTo>
                  <a:lnTo>
                    <a:pt x="207" y="631"/>
                  </a:lnTo>
                  <a:lnTo>
                    <a:pt x="185" y="628"/>
                  </a:lnTo>
                  <a:lnTo>
                    <a:pt x="163" y="623"/>
                  </a:lnTo>
                  <a:lnTo>
                    <a:pt x="143" y="614"/>
                  </a:lnTo>
                  <a:lnTo>
                    <a:pt x="122" y="602"/>
                  </a:lnTo>
                  <a:lnTo>
                    <a:pt x="104" y="587"/>
                  </a:lnTo>
                  <a:lnTo>
                    <a:pt x="86" y="570"/>
                  </a:lnTo>
                  <a:lnTo>
                    <a:pt x="69" y="548"/>
                  </a:lnTo>
                  <a:lnTo>
                    <a:pt x="54" y="525"/>
                  </a:lnTo>
                  <a:lnTo>
                    <a:pt x="40" y="497"/>
                  </a:lnTo>
                  <a:lnTo>
                    <a:pt x="28" y="467"/>
                  </a:lnTo>
                  <a:lnTo>
                    <a:pt x="18" y="432"/>
                  </a:lnTo>
                  <a:lnTo>
                    <a:pt x="10" y="394"/>
                  </a:lnTo>
                  <a:lnTo>
                    <a:pt x="4" y="354"/>
                  </a:lnTo>
                  <a:lnTo>
                    <a:pt x="1" y="309"/>
                  </a:lnTo>
                  <a:lnTo>
                    <a:pt x="0" y="260"/>
                  </a:lnTo>
                  <a:close/>
                </a:path>
              </a:pathLst>
            </a:custGeom>
            <a:solidFill>
              <a:srgbClr val="C8A9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64" name="Freeform 94">
              <a:extLst>
                <a:ext uri="{FF2B5EF4-FFF2-40B4-BE49-F238E27FC236}">
                  <a16:creationId xmlns:a16="http://schemas.microsoft.com/office/drawing/2014/main" id="{41629989-5FAF-4370-8E1F-D415DFAD01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7" y="2510"/>
              <a:ext cx="41" cy="66"/>
            </a:xfrm>
            <a:custGeom>
              <a:avLst/>
              <a:gdLst>
                <a:gd name="T0" fmla="*/ 41 w 370"/>
                <a:gd name="T1" fmla="*/ 37 h 591"/>
                <a:gd name="T2" fmla="*/ 40 w 370"/>
                <a:gd name="T3" fmla="*/ 44 h 591"/>
                <a:gd name="T4" fmla="*/ 38 w 370"/>
                <a:gd name="T5" fmla="*/ 50 h 591"/>
                <a:gd name="T6" fmla="*/ 35 w 370"/>
                <a:gd name="T7" fmla="*/ 55 h 591"/>
                <a:gd name="T8" fmla="*/ 33 w 370"/>
                <a:gd name="T9" fmla="*/ 59 h 591"/>
                <a:gd name="T10" fmla="*/ 29 w 370"/>
                <a:gd name="T11" fmla="*/ 62 h 591"/>
                <a:gd name="T12" fmla="*/ 25 w 370"/>
                <a:gd name="T13" fmla="*/ 65 h 591"/>
                <a:gd name="T14" fmla="*/ 22 w 370"/>
                <a:gd name="T15" fmla="*/ 66 h 591"/>
                <a:gd name="T16" fmla="*/ 18 w 370"/>
                <a:gd name="T17" fmla="*/ 66 h 591"/>
                <a:gd name="T18" fmla="*/ 14 w 370"/>
                <a:gd name="T19" fmla="*/ 65 h 591"/>
                <a:gd name="T20" fmla="*/ 11 w 370"/>
                <a:gd name="T21" fmla="*/ 63 h 591"/>
                <a:gd name="T22" fmla="*/ 7 w 370"/>
                <a:gd name="T23" fmla="*/ 59 h 591"/>
                <a:gd name="T24" fmla="*/ 5 w 370"/>
                <a:gd name="T25" fmla="*/ 55 h 591"/>
                <a:gd name="T26" fmla="*/ 2 w 370"/>
                <a:gd name="T27" fmla="*/ 49 h 591"/>
                <a:gd name="T28" fmla="*/ 1 w 370"/>
                <a:gd name="T29" fmla="*/ 41 h 591"/>
                <a:gd name="T30" fmla="*/ 0 w 370"/>
                <a:gd name="T31" fmla="*/ 32 h 591"/>
                <a:gd name="T32" fmla="*/ 1 w 370"/>
                <a:gd name="T33" fmla="*/ 24 h 591"/>
                <a:gd name="T34" fmla="*/ 2 w 370"/>
                <a:gd name="T35" fmla="*/ 18 h 591"/>
                <a:gd name="T36" fmla="*/ 5 w 370"/>
                <a:gd name="T37" fmla="*/ 13 h 591"/>
                <a:gd name="T38" fmla="*/ 7 w 370"/>
                <a:gd name="T39" fmla="*/ 8 h 591"/>
                <a:gd name="T40" fmla="*/ 10 w 370"/>
                <a:gd name="T41" fmla="*/ 5 h 591"/>
                <a:gd name="T42" fmla="*/ 14 w 370"/>
                <a:gd name="T43" fmla="*/ 2 h 591"/>
                <a:gd name="T44" fmla="*/ 18 w 370"/>
                <a:gd name="T45" fmla="*/ 1 h 591"/>
                <a:gd name="T46" fmla="*/ 21 w 370"/>
                <a:gd name="T47" fmla="*/ 0 h 591"/>
                <a:gd name="T48" fmla="*/ 25 w 370"/>
                <a:gd name="T49" fmla="*/ 0 h 591"/>
                <a:gd name="T50" fmla="*/ 28 w 370"/>
                <a:gd name="T51" fmla="*/ 1 h 591"/>
                <a:gd name="T52" fmla="*/ 32 w 370"/>
                <a:gd name="T53" fmla="*/ 4 h 591"/>
                <a:gd name="T54" fmla="*/ 35 w 370"/>
                <a:gd name="T55" fmla="*/ 7 h 591"/>
                <a:gd name="T56" fmla="*/ 37 w 370"/>
                <a:gd name="T57" fmla="*/ 11 h 591"/>
                <a:gd name="T58" fmla="*/ 39 w 370"/>
                <a:gd name="T59" fmla="*/ 16 h 591"/>
                <a:gd name="T60" fmla="*/ 40 w 370"/>
                <a:gd name="T61" fmla="*/ 22 h 591"/>
                <a:gd name="T62" fmla="*/ 41 w 370"/>
                <a:gd name="T63" fmla="*/ 29 h 59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70" h="591">
                  <a:moveTo>
                    <a:pt x="370" y="300"/>
                  </a:moveTo>
                  <a:lnTo>
                    <a:pt x="368" y="333"/>
                  </a:lnTo>
                  <a:lnTo>
                    <a:pt x="364" y="363"/>
                  </a:lnTo>
                  <a:lnTo>
                    <a:pt x="359" y="392"/>
                  </a:lnTo>
                  <a:lnTo>
                    <a:pt x="352" y="419"/>
                  </a:lnTo>
                  <a:lnTo>
                    <a:pt x="343" y="445"/>
                  </a:lnTo>
                  <a:lnTo>
                    <a:pt x="332" y="468"/>
                  </a:lnTo>
                  <a:lnTo>
                    <a:pt x="320" y="491"/>
                  </a:lnTo>
                  <a:lnTo>
                    <a:pt x="307" y="510"/>
                  </a:lnTo>
                  <a:lnTo>
                    <a:pt x="294" y="528"/>
                  </a:lnTo>
                  <a:lnTo>
                    <a:pt x="278" y="544"/>
                  </a:lnTo>
                  <a:lnTo>
                    <a:pt x="263" y="557"/>
                  </a:lnTo>
                  <a:lnTo>
                    <a:pt x="247" y="569"/>
                  </a:lnTo>
                  <a:lnTo>
                    <a:pt x="230" y="578"/>
                  </a:lnTo>
                  <a:lnTo>
                    <a:pt x="213" y="585"/>
                  </a:lnTo>
                  <a:lnTo>
                    <a:pt x="196" y="589"/>
                  </a:lnTo>
                  <a:lnTo>
                    <a:pt x="178" y="591"/>
                  </a:lnTo>
                  <a:lnTo>
                    <a:pt x="161" y="591"/>
                  </a:lnTo>
                  <a:lnTo>
                    <a:pt x="145" y="588"/>
                  </a:lnTo>
                  <a:lnTo>
                    <a:pt x="127" y="582"/>
                  </a:lnTo>
                  <a:lnTo>
                    <a:pt x="111" y="573"/>
                  </a:lnTo>
                  <a:lnTo>
                    <a:pt x="96" y="562"/>
                  </a:lnTo>
                  <a:lnTo>
                    <a:pt x="81" y="549"/>
                  </a:lnTo>
                  <a:lnTo>
                    <a:pt x="66" y="532"/>
                  </a:lnTo>
                  <a:lnTo>
                    <a:pt x="53" y="512"/>
                  </a:lnTo>
                  <a:lnTo>
                    <a:pt x="42" y="490"/>
                  </a:lnTo>
                  <a:lnTo>
                    <a:pt x="31" y="464"/>
                  </a:lnTo>
                  <a:lnTo>
                    <a:pt x="21" y="436"/>
                  </a:lnTo>
                  <a:lnTo>
                    <a:pt x="13" y="403"/>
                  </a:lnTo>
                  <a:lnTo>
                    <a:pt x="7" y="368"/>
                  </a:lnTo>
                  <a:lnTo>
                    <a:pt x="3" y="331"/>
                  </a:lnTo>
                  <a:lnTo>
                    <a:pt x="1" y="289"/>
                  </a:lnTo>
                  <a:lnTo>
                    <a:pt x="0" y="244"/>
                  </a:lnTo>
                  <a:lnTo>
                    <a:pt x="5" y="213"/>
                  </a:lnTo>
                  <a:lnTo>
                    <a:pt x="12" y="186"/>
                  </a:lnTo>
                  <a:lnTo>
                    <a:pt x="20" y="160"/>
                  </a:lnTo>
                  <a:lnTo>
                    <a:pt x="29" y="136"/>
                  </a:lnTo>
                  <a:lnTo>
                    <a:pt x="41" y="113"/>
                  </a:lnTo>
                  <a:lnTo>
                    <a:pt x="53" y="93"/>
                  </a:lnTo>
                  <a:lnTo>
                    <a:pt x="65" y="75"/>
                  </a:lnTo>
                  <a:lnTo>
                    <a:pt x="79" y="58"/>
                  </a:lnTo>
                  <a:lnTo>
                    <a:pt x="94" y="44"/>
                  </a:lnTo>
                  <a:lnTo>
                    <a:pt x="109" y="32"/>
                  </a:lnTo>
                  <a:lnTo>
                    <a:pt x="125" y="21"/>
                  </a:lnTo>
                  <a:lnTo>
                    <a:pt x="141" y="12"/>
                  </a:lnTo>
                  <a:lnTo>
                    <a:pt x="158" y="6"/>
                  </a:lnTo>
                  <a:lnTo>
                    <a:pt x="174" y="2"/>
                  </a:lnTo>
                  <a:lnTo>
                    <a:pt x="191" y="0"/>
                  </a:lnTo>
                  <a:lnTo>
                    <a:pt x="207" y="0"/>
                  </a:lnTo>
                  <a:lnTo>
                    <a:pt x="224" y="2"/>
                  </a:lnTo>
                  <a:lnTo>
                    <a:pt x="240" y="6"/>
                  </a:lnTo>
                  <a:lnTo>
                    <a:pt x="256" y="12"/>
                  </a:lnTo>
                  <a:lnTo>
                    <a:pt x="271" y="20"/>
                  </a:lnTo>
                  <a:lnTo>
                    <a:pt x="286" y="32"/>
                  </a:lnTo>
                  <a:lnTo>
                    <a:pt x="300" y="44"/>
                  </a:lnTo>
                  <a:lnTo>
                    <a:pt x="312" y="59"/>
                  </a:lnTo>
                  <a:lnTo>
                    <a:pt x="324" y="77"/>
                  </a:lnTo>
                  <a:lnTo>
                    <a:pt x="336" y="97"/>
                  </a:lnTo>
                  <a:lnTo>
                    <a:pt x="345" y="118"/>
                  </a:lnTo>
                  <a:lnTo>
                    <a:pt x="353" y="143"/>
                  </a:lnTo>
                  <a:lnTo>
                    <a:pt x="360" y="169"/>
                  </a:lnTo>
                  <a:lnTo>
                    <a:pt x="365" y="199"/>
                  </a:lnTo>
                  <a:lnTo>
                    <a:pt x="369" y="230"/>
                  </a:lnTo>
                  <a:lnTo>
                    <a:pt x="370" y="264"/>
                  </a:lnTo>
                  <a:lnTo>
                    <a:pt x="370" y="300"/>
                  </a:lnTo>
                  <a:close/>
                </a:path>
              </a:pathLst>
            </a:custGeom>
            <a:solidFill>
              <a:srgbClr val="C0A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65" name="Freeform 95">
              <a:extLst>
                <a:ext uri="{FF2B5EF4-FFF2-40B4-BE49-F238E27FC236}">
                  <a16:creationId xmlns:a16="http://schemas.microsoft.com/office/drawing/2014/main" id="{6CFF4CD4-C669-4963-BC74-55A403F4D5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1" y="2817"/>
              <a:ext cx="73" cy="59"/>
            </a:xfrm>
            <a:custGeom>
              <a:avLst/>
              <a:gdLst>
                <a:gd name="T0" fmla="*/ 73 w 652"/>
                <a:gd name="T1" fmla="*/ 35 h 534"/>
                <a:gd name="T2" fmla="*/ 71 w 652"/>
                <a:gd name="T3" fmla="*/ 40 h 534"/>
                <a:gd name="T4" fmla="*/ 68 w 652"/>
                <a:gd name="T5" fmla="*/ 45 h 534"/>
                <a:gd name="T6" fmla="*/ 64 w 652"/>
                <a:gd name="T7" fmla="*/ 49 h 534"/>
                <a:gd name="T8" fmla="*/ 59 w 652"/>
                <a:gd name="T9" fmla="*/ 53 h 534"/>
                <a:gd name="T10" fmla="*/ 53 w 652"/>
                <a:gd name="T11" fmla="*/ 55 h 534"/>
                <a:gd name="T12" fmla="*/ 46 w 652"/>
                <a:gd name="T13" fmla="*/ 57 h 534"/>
                <a:gd name="T14" fmla="*/ 40 w 652"/>
                <a:gd name="T15" fmla="*/ 59 h 534"/>
                <a:gd name="T16" fmla="*/ 33 w 652"/>
                <a:gd name="T17" fmla="*/ 59 h 534"/>
                <a:gd name="T18" fmla="*/ 26 w 652"/>
                <a:gd name="T19" fmla="*/ 58 h 534"/>
                <a:gd name="T20" fmla="*/ 20 w 652"/>
                <a:gd name="T21" fmla="*/ 56 h 534"/>
                <a:gd name="T22" fmla="*/ 14 w 652"/>
                <a:gd name="T23" fmla="*/ 54 h 534"/>
                <a:gd name="T24" fmla="*/ 9 w 652"/>
                <a:gd name="T25" fmla="*/ 50 h 534"/>
                <a:gd name="T26" fmla="*/ 5 w 652"/>
                <a:gd name="T27" fmla="*/ 44 h 534"/>
                <a:gd name="T28" fmla="*/ 2 w 652"/>
                <a:gd name="T29" fmla="*/ 38 h 534"/>
                <a:gd name="T30" fmla="*/ 0 w 652"/>
                <a:gd name="T31" fmla="*/ 30 h 534"/>
                <a:gd name="T32" fmla="*/ 1 w 652"/>
                <a:gd name="T33" fmla="*/ 21 h 534"/>
                <a:gd name="T34" fmla="*/ 3 w 652"/>
                <a:gd name="T35" fmla="*/ 15 h 534"/>
                <a:gd name="T36" fmla="*/ 7 w 652"/>
                <a:gd name="T37" fmla="*/ 9 h 534"/>
                <a:gd name="T38" fmla="*/ 12 w 652"/>
                <a:gd name="T39" fmla="*/ 5 h 534"/>
                <a:gd name="T40" fmla="*/ 17 w 652"/>
                <a:gd name="T41" fmla="*/ 2 h 534"/>
                <a:gd name="T42" fmla="*/ 23 w 652"/>
                <a:gd name="T43" fmla="*/ 1 h 534"/>
                <a:gd name="T44" fmla="*/ 29 w 652"/>
                <a:gd name="T45" fmla="*/ 0 h 534"/>
                <a:gd name="T46" fmla="*/ 36 w 652"/>
                <a:gd name="T47" fmla="*/ 0 h 534"/>
                <a:gd name="T48" fmla="*/ 42 w 652"/>
                <a:gd name="T49" fmla="*/ 2 h 534"/>
                <a:gd name="T50" fmla="*/ 49 w 652"/>
                <a:gd name="T51" fmla="*/ 4 h 534"/>
                <a:gd name="T52" fmla="*/ 55 w 652"/>
                <a:gd name="T53" fmla="*/ 7 h 534"/>
                <a:gd name="T54" fmla="*/ 60 w 652"/>
                <a:gd name="T55" fmla="*/ 10 h 534"/>
                <a:gd name="T56" fmla="*/ 65 w 652"/>
                <a:gd name="T57" fmla="*/ 14 h 534"/>
                <a:gd name="T58" fmla="*/ 69 w 652"/>
                <a:gd name="T59" fmla="*/ 19 h 534"/>
                <a:gd name="T60" fmla="*/ 71 w 652"/>
                <a:gd name="T61" fmla="*/ 24 h 534"/>
                <a:gd name="T62" fmla="*/ 73 w 652"/>
                <a:gd name="T63" fmla="*/ 29 h 53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652" h="534">
                  <a:moveTo>
                    <a:pt x="652" y="290"/>
                  </a:moveTo>
                  <a:lnTo>
                    <a:pt x="650" y="316"/>
                  </a:lnTo>
                  <a:lnTo>
                    <a:pt x="645" y="340"/>
                  </a:lnTo>
                  <a:lnTo>
                    <a:pt x="636" y="363"/>
                  </a:lnTo>
                  <a:lnTo>
                    <a:pt x="624" y="385"/>
                  </a:lnTo>
                  <a:lnTo>
                    <a:pt x="608" y="405"/>
                  </a:lnTo>
                  <a:lnTo>
                    <a:pt x="591" y="426"/>
                  </a:lnTo>
                  <a:lnTo>
                    <a:pt x="571" y="443"/>
                  </a:lnTo>
                  <a:lnTo>
                    <a:pt x="549" y="460"/>
                  </a:lnTo>
                  <a:lnTo>
                    <a:pt x="525" y="476"/>
                  </a:lnTo>
                  <a:lnTo>
                    <a:pt x="499" y="489"/>
                  </a:lnTo>
                  <a:lnTo>
                    <a:pt x="472" y="501"/>
                  </a:lnTo>
                  <a:lnTo>
                    <a:pt x="444" y="511"/>
                  </a:lnTo>
                  <a:lnTo>
                    <a:pt x="414" y="520"/>
                  </a:lnTo>
                  <a:lnTo>
                    <a:pt x="385" y="527"/>
                  </a:lnTo>
                  <a:lnTo>
                    <a:pt x="354" y="531"/>
                  </a:lnTo>
                  <a:lnTo>
                    <a:pt x="324" y="533"/>
                  </a:lnTo>
                  <a:lnTo>
                    <a:pt x="293" y="534"/>
                  </a:lnTo>
                  <a:lnTo>
                    <a:pt x="262" y="532"/>
                  </a:lnTo>
                  <a:lnTo>
                    <a:pt x="233" y="528"/>
                  </a:lnTo>
                  <a:lnTo>
                    <a:pt x="204" y="521"/>
                  </a:lnTo>
                  <a:lnTo>
                    <a:pt x="176" y="511"/>
                  </a:lnTo>
                  <a:lnTo>
                    <a:pt x="149" y="500"/>
                  </a:lnTo>
                  <a:lnTo>
                    <a:pt x="124" y="486"/>
                  </a:lnTo>
                  <a:lnTo>
                    <a:pt x="100" y="470"/>
                  </a:lnTo>
                  <a:lnTo>
                    <a:pt x="78" y="449"/>
                  </a:lnTo>
                  <a:lnTo>
                    <a:pt x="58" y="427"/>
                  </a:lnTo>
                  <a:lnTo>
                    <a:pt x="41" y="402"/>
                  </a:lnTo>
                  <a:lnTo>
                    <a:pt x="27" y="374"/>
                  </a:lnTo>
                  <a:lnTo>
                    <a:pt x="16" y="342"/>
                  </a:lnTo>
                  <a:lnTo>
                    <a:pt x="7" y="307"/>
                  </a:lnTo>
                  <a:lnTo>
                    <a:pt x="2" y="270"/>
                  </a:lnTo>
                  <a:lnTo>
                    <a:pt x="0" y="229"/>
                  </a:lnTo>
                  <a:lnTo>
                    <a:pt x="7" y="193"/>
                  </a:lnTo>
                  <a:lnTo>
                    <a:pt x="18" y="161"/>
                  </a:lnTo>
                  <a:lnTo>
                    <a:pt x="31" y="132"/>
                  </a:lnTo>
                  <a:lnTo>
                    <a:pt x="46" y="107"/>
                  </a:lnTo>
                  <a:lnTo>
                    <a:pt x="63" y="84"/>
                  </a:lnTo>
                  <a:lnTo>
                    <a:pt x="83" y="64"/>
                  </a:lnTo>
                  <a:lnTo>
                    <a:pt x="104" y="47"/>
                  </a:lnTo>
                  <a:lnTo>
                    <a:pt x="128" y="33"/>
                  </a:lnTo>
                  <a:lnTo>
                    <a:pt x="152" y="22"/>
                  </a:lnTo>
                  <a:lnTo>
                    <a:pt x="179" y="13"/>
                  </a:lnTo>
                  <a:lnTo>
                    <a:pt x="205" y="7"/>
                  </a:lnTo>
                  <a:lnTo>
                    <a:pt x="234" y="2"/>
                  </a:lnTo>
                  <a:lnTo>
                    <a:pt x="262" y="0"/>
                  </a:lnTo>
                  <a:lnTo>
                    <a:pt x="291" y="1"/>
                  </a:lnTo>
                  <a:lnTo>
                    <a:pt x="321" y="3"/>
                  </a:lnTo>
                  <a:lnTo>
                    <a:pt x="349" y="9"/>
                  </a:lnTo>
                  <a:lnTo>
                    <a:pt x="379" y="15"/>
                  </a:lnTo>
                  <a:lnTo>
                    <a:pt x="407" y="24"/>
                  </a:lnTo>
                  <a:lnTo>
                    <a:pt x="436" y="34"/>
                  </a:lnTo>
                  <a:lnTo>
                    <a:pt x="462" y="46"/>
                  </a:lnTo>
                  <a:lnTo>
                    <a:pt x="489" y="60"/>
                  </a:lnTo>
                  <a:lnTo>
                    <a:pt x="514" y="75"/>
                  </a:lnTo>
                  <a:lnTo>
                    <a:pt x="538" y="91"/>
                  </a:lnTo>
                  <a:lnTo>
                    <a:pt x="560" y="110"/>
                  </a:lnTo>
                  <a:lnTo>
                    <a:pt x="580" y="129"/>
                  </a:lnTo>
                  <a:lnTo>
                    <a:pt x="598" y="149"/>
                  </a:lnTo>
                  <a:lnTo>
                    <a:pt x="614" y="171"/>
                  </a:lnTo>
                  <a:lnTo>
                    <a:pt x="628" y="192"/>
                  </a:lnTo>
                  <a:lnTo>
                    <a:pt x="638" y="216"/>
                  </a:lnTo>
                  <a:lnTo>
                    <a:pt x="646" y="240"/>
                  </a:lnTo>
                  <a:lnTo>
                    <a:pt x="651" y="265"/>
                  </a:lnTo>
                  <a:lnTo>
                    <a:pt x="652" y="290"/>
                  </a:lnTo>
                  <a:close/>
                </a:path>
              </a:pathLst>
            </a:custGeom>
            <a:solidFill>
              <a:srgbClr val="F7E8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66" name="Freeform 96">
              <a:extLst>
                <a:ext uri="{FF2B5EF4-FFF2-40B4-BE49-F238E27FC236}">
                  <a16:creationId xmlns:a16="http://schemas.microsoft.com/office/drawing/2014/main" id="{E8E5CB1D-A75B-4F3D-971E-0217DF1B7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0" y="2819"/>
              <a:ext cx="63" cy="55"/>
            </a:xfrm>
            <a:custGeom>
              <a:avLst/>
              <a:gdLst>
                <a:gd name="T0" fmla="*/ 1 w 565"/>
                <a:gd name="T1" fmla="*/ 20 h 497"/>
                <a:gd name="T2" fmla="*/ 3 w 565"/>
                <a:gd name="T3" fmla="*/ 14 h 497"/>
                <a:gd name="T4" fmla="*/ 6 w 565"/>
                <a:gd name="T5" fmla="*/ 9 h 497"/>
                <a:gd name="T6" fmla="*/ 10 w 565"/>
                <a:gd name="T7" fmla="*/ 5 h 497"/>
                <a:gd name="T8" fmla="*/ 15 w 565"/>
                <a:gd name="T9" fmla="*/ 2 h 497"/>
                <a:gd name="T10" fmla="*/ 20 w 565"/>
                <a:gd name="T11" fmla="*/ 1 h 497"/>
                <a:gd name="T12" fmla="*/ 25 w 565"/>
                <a:gd name="T13" fmla="*/ 0 h 497"/>
                <a:gd name="T14" fmla="*/ 31 w 565"/>
                <a:gd name="T15" fmla="*/ 0 h 497"/>
                <a:gd name="T16" fmla="*/ 37 w 565"/>
                <a:gd name="T17" fmla="*/ 1 h 497"/>
                <a:gd name="T18" fmla="*/ 42 w 565"/>
                <a:gd name="T19" fmla="*/ 3 h 497"/>
                <a:gd name="T20" fmla="*/ 48 w 565"/>
                <a:gd name="T21" fmla="*/ 6 h 497"/>
                <a:gd name="T22" fmla="*/ 52 w 565"/>
                <a:gd name="T23" fmla="*/ 9 h 497"/>
                <a:gd name="T24" fmla="*/ 56 w 565"/>
                <a:gd name="T25" fmla="*/ 12 h 497"/>
                <a:gd name="T26" fmla="*/ 59 w 565"/>
                <a:gd name="T27" fmla="*/ 17 h 497"/>
                <a:gd name="T28" fmla="*/ 62 w 565"/>
                <a:gd name="T29" fmla="*/ 22 h 497"/>
                <a:gd name="T30" fmla="*/ 63 w 565"/>
                <a:gd name="T31" fmla="*/ 27 h 497"/>
                <a:gd name="T32" fmla="*/ 63 w 565"/>
                <a:gd name="T33" fmla="*/ 32 h 497"/>
                <a:gd name="T34" fmla="*/ 61 w 565"/>
                <a:gd name="T35" fmla="*/ 37 h 497"/>
                <a:gd name="T36" fmla="*/ 59 w 565"/>
                <a:gd name="T37" fmla="*/ 42 h 497"/>
                <a:gd name="T38" fmla="*/ 55 w 565"/>
                <a:gd name="T39" fmla="*/ 46 h 497"/>
                <a:gd name="T40" fmla="*/ 51 w 565"/>
                <a:gd name="T41" fmla="*/ 49 h 497"/>
                <a:gd name="T42" fmla="*/ 45 w 565"/>
                <a:gd name="T43" fmla="*/ 52 h 497"/>
                <a:gd name="T44" fmla="*/ 40 w 565"/>
                <a:gd name="T45" fmla="*/ 54 h 497"/>
                <a:gd name="T46" fmla="*/ 34 w 565"/>
                <a:gd name="T47" fmla="*/ 55 h 497"/>
                <a:gd name="T48" fmla="*/ 28 w 565"/>
                <a:gd name="T49" fmla="*/ 55 h 497"/>
                <a:gd name="T50" fmla="*/ 22 w 565"/>
                <a:gd name="T51" fmla="*/ 54 h 497"/>
                <a:gd name="T52" fmla="*/ 17 w 565"/>
                <a:gd name="T53" fmla="*/ 53 h 497"/>
                <a:gd name="T54" fmla="*/ 12 w 565"/>
                <a:gd name="T55" fmla="*/ 50 h 497"/>
                <a:gd name="T56" fmla="*/ 7 w 565"/>
                <a:gd name="T57" fmla="*/ 46 h 497"/>
                <a:gd name="T58" fmla="*/ 4 w 565"/>
                <a:gd name="T59" fmla="*/ 41 h 497"/>
                <a:gd name="T60" fmla="*/ 1 w 565"/>
                <a:gd name="T61" fmla="*/ 35 h 497"/>
                <a:gd name="T62" fmla="*/ 0 w 565"/>
                <a:gd name="T63" fmla="*/ 28 h 49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65" h="497">
                  <a:moveTo>
                    <a:pt x="0" y="211"/>
                  </a:moveTo>
                  <a:lnTo>
                    <a:pt x="6" y="179"/>
                  </a:lnTo>
                  <a:lnTo>
                    <a:pt x="14" y="151"/>
                  </a:lnTo>
                  <a:lnTo>
                    <a:pt x="25" y="124"/>
                  </a:lnTo>
                  <a:lnTo>
                    <a:pt x="39" y="101"/>
                  </a:lnTo>
                  <a:lnTo>
                    <a:pt x="55" y="79"/>
                  </a:lnTo>
                  <a:lnTo>
                    <a:pt x="71" y="61"/>
                  </a:lnTo>
                  <a:lnTo>
                    <a:pt x="91" y="46"/>
                  </a:lnTo>
                  <a:lnTo>
                    <a:pt x="111" y="32"/>
                  </a:lnTo>
                  <a:lnTo>
                    <a:pt x="132" y="21"/>
                  </a:lnTo>
                  <a:lnTo>
                    <a:pt x="155" y="13"/>
                  </a:lnTo>
                  <a:lnTo>
                    <a:pt x="178" y="6"/>
                  </a:lnTo>
                  <a:lnTo>
                    <a:pt x="203" y="2"/>
                  </a:lnTo>
                  <a:lnTo>
                    <a:pt x="228" y="0"/>
                  </a:lnTo>
                  <a:lnTo>
                    <a:pt x="254" y="0"/>
                  </a:lnTo>
                  <a:lnTo>
                    <a:pt x="279" y="2"/>
                  </a:lnTo>
                  <a:lnTo>
                    <a:pt x="305" y="5"/>
                  </a:lnTo>
                  <a:lnTo>
                    <a:pt x="329" y="11"/>
                  </a:lnTo>
                  <a:lnTo>
                    <a:pt x="355" y="18"/>
                  </a:lnTo>
                  <a:lnTo>
                    <a:pt x="379" y="27"/>
                  </a:lnTo>
                  <a:lnTo>
                    <a:pt x="403" y="38"/>
                  </a:lnTo>
                  <a:lnTo>
                    <a:pt x="426" y="50"/>
                  </a:lnTo>
                  <a:lnTo>
                    <a:pt x="448" y="63"/>
                  </a:lnTo>
                  <a:lnTo>
                    <a:pt x="468" y="78"/>
                  </a:lnTo>
                  <a:lnTo>
                    <a:pt x="488" y="95"/>
                  </a:lnTo>
                  <a:lnTo>
                    <a:pt x="505" y="112"/>
                  </a:lnTo>
                  <a:lnTo>
                    <a:pt x="520" y="131"/>
                  </a:lnTo>
                  <a:lnTo>
                    <a:pt x="533" y="151"/>
                  </a:lnTo>
                  <a:lnTo>
                    <a:pt x="545" y="172"/>
                  </a:lnTo>
                  <a:lnTo>
                    <a:pt x="554" y="195"/>
                  </a:lnTo>
                  <a:lnTo>
                    <a:pt x="560" y="217"/>
                  </a:lnTo>
                  <a:lnTo>
                    <a:pt x="564" y="241"/>
                  </a:lnTo>
                  <a:lnTo>
                    <a:pt x="565" y="266"/>
                  </a:lnTo>
                  <a:lnTo>
                    <a:pt x="563" y="290"/>
                  </a:lnTo>
                  <a:lnTo>
                    <a:pt x="558" y="313"/>
                  </a:lnTo>
                  <a:lnTo>
                    <a:pt x="550" y="335"/>
                  </a:lnTo>
                  <a:lnTo>
                    <a:pt x="540" y="357"/>
                  </a:lnTo>
                  <a:lnTo>
                    <a:pt x="526" y="376"/>
                  </a:lnTo>
                  <a:lnTo>
                    <a:pt x="511" y="396"/>
                  </a:lnTo>
                  <a:lnTo>
                    <a:pt x="493" y="412"/>
                  </a:lnTo>
                  <a:lnTo>
                    <a:pt x="474" y="428"/>
                  </a:lnTo>
                  <a:lnTo>
                    <a:pt x="453" y="443"/>
                  </a:lnTo>
                  <a:lnTo>
                    <a:pt x="430" y="456"/>
                  </a:lnTo>
                  <a:lnTo>
                    <a:pt x="407" y="467"/>
                  </a:lnTo>
                  <a:lnTo>
                    <a:pt x="382" y="476"/>
                  </a:lnTo>
                  <a:lnTo>
                    <a:pt x="357" y="484"/>
                  </a:lnTo>
                  <a:lnTo>
                    <a:pt x="331" y="491"/>
                  </a:lnTo>
                  <a:lnTo>
                    <a:pt x="305" y="495"/>
                  </a:lnTo>
                  <a:lnTo>
                    <a:pt x="278" y="497"/>
                  </a:lnTo>
                  <a:lnTo>
                    <a:pt x="252" y="497"/>
                  </a:lnTo>
                  <a:lnTo>
                    <a:pt x="226" y="496"/>
                  </a:lnTo>
                  <a:lnTo>
                    <a:pt x="200" y="492"/>
                  </a:lnTo>
                  <a:lnTo>
                    <a:pt x="175" y="484"/>
                  </a:lnTo>
                  <a:lnTo>
                    <a:pt x="151" y="476"/>
                  </a:lnTo>
                  <a:lnTo>
                    <a:pt x="127" y="465"/>
                  </a:lnTo>
                  <a:lnTo>
                    <a:pt x="106" y="452"/>
                  </a:lnTo>
                  <a:lnTo>
                    <a:pt x="86" y="436"/>
                  </a:lnTo>
                  <a:lnTo>
                    <a:pt x="66" y="418"/>
                  </a:lnTo>
                  <a:lnTo>
                    <a:pt x="50" y="397"/>
                  </a:lnTo>
                  <a:lnTo>
                    <a:pt x="34" y="373"/>
                  </a:lnTo>
                  <a:lnTo>
                    <a:pt x="22" y="347"/>
                  </a:lnTo>
                  <a:lnTo>
                    <a:pt x="12" y="317"/>
                  </a:lnTo>
                  <a:lnTo>
                    <a:pt x="5" y="284"/>
                  </a:lnTo>
                  <a:lnTo>
                    <a:pt x="1" y="250"/>
                  </a:lnTo>
                  <a:lnTo>
                    <a:pt x="0" y="211"/>
                  </a:lnTo>
                  <a:close/>
                </a:path>
              </a:pathLst>
            </a:custGeom>
            <a:solidFill>
              <a:srgbClr val="EBD7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67" name="Freeform 97">
              <a:extLst>
                <a:ext uri="{FF2B5EF4-FFF2-40B4-BE49-F238E27FC236}">
                  <a16:creationId xmlns:a16="http://schemas.microsoft.com/office/drawing/2014/main" id="{65C1B410-431C-4988-AC9F-45402F2CC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9" y="2821"/>
              <a:ext cx="53" cy="52"/>
            </a:xfrm>
            <a:custGeom>
              <a:avLst/>
              <a:gdLst>
                <a:gd name="T0" fmla="*/ 1 w 480"/>
                <a:gd name="T1" fmla="*/ 19 h 463"/>
                <a:gd name="T2" fmla="*/ 3 w 480"/>
                <a:gd name="T3" fmla="*/ 13 h 463"/>
                <a:gd name="T4" fmla="*/ 5 w 480"/>
                <a:gd name="T5" fmla="*/ 9 h 463"/>
                <a:gd name="T6" fmla="*/ 9 w 480"/>
                <a:gd name="T7" fmla="*/ 5 h 463"/>
                <a:gd name="T8" fmla="*/ 13 w 480"/>
                <a:gd name="T9" fmla="*/ 3 h 463"/>
                <a:gd name="T10" fmla="*/ 17 w 480"/>
                <a:gd name="T11" fmla="*/ 1 h 463"/>
                <a:gd name="T12" fmla="*/ 22 w 480"/>
                <a:gd name="T13" fmla="*/ 0 h 463"/>
                <a:gd name="T14" fmla="*/ 26 w 480"/>
                <a:gd name="T15" fmla="*/ 0 h 463"/>
                <a:gd name="T16" fmla="*/ 31 w 480"/>
                <a:gd name="T17" fmla="*/ 1 h 463"/>
                <a:gd name="T18" fmla="*/ 36 w 480"/>
                <a:gd name="T19" fmla="*/ 2 h 463"/>
                <a:gd name="T20" fmla="*/ 40 w 480"/>
                <a:gd name="T21" fmla="*/ 5 h 463"/>
                <a:gd name="T22" fmla="*/ 44 w 480"/>
                <a:gd name="T23" fmla="*/ 8 h 463"/>
                <a:gd name="T24" fmla="*/ 47 w 480"/>
                <a:gd name="T25" fmla="*/ 11 h 463"/>
                <a:gd name="T26" fmla="*/ 50 w 480"/>
                <a:gd name="T27" fmla="*/ 15 h 463"/>
                <a:gd name="T28" fmla="*/ 52 w 480"/>
                <a:gd name="T29" fmla="*/ 20 h 463"/>
                <a:gd name="T30" fmla="*/ 53 w 480"/>
                <a:gd name="T31" fmla="*/ 25 h 463"/>
                <a:gd name="T32" fmla="*/ 53 w 480"/>
                <a:gd name="T33" fmla="*/ 30 h 463"/>
                <a:gd name="T34" fmla="*/ 51 w 480"/>
                <a:gd name="T35" fmla="*/ 35 h 463"/>
                <a:gd name="T36" fmla="*/ 49 w 480"/>
                <a:gd name="T37" fmla="*/ 39 h 463"/>
                <a:gd name="T38" fmla="*/ 46 w 480"/>
                <a:gd name="T39" fmla="*/ 43 h 463"/>
                <a:gd name="T40" fmla="*/ 42 w 480"/>
                <a:gd name="T41" fmla="*/ 46 h 463"/>
                <a:gd name="T42" fmla="*/ 38 w 480"/>
                <a:gd name="T43" fmla="*/ 49 h 463"/>
                <a:gd name="T44" fmla="*/ 33 w 480"/>
                <a:gd name="T45" fmla="*/ 51 h 463"/>
                <a:gd name="T46" fmla="*/ 28 w 480"/>
                <a:gd name="T47" fmla="*/ 52 h 463"/>
                <a:gd name="T48" fmla="*/ 24 w 480"/>
                <a:gd name="T49" fmla="*/ 52 h 463"/>
                <a:gd name="T50" fmla="*/ 19 w 480"/>
                <a:gd name="T51" fmla="*/ 51 h 463"/>
                <a:gd name="T52" fmla="*/ 14 w 480"/>
                <a:gd name="T53" fmla="*/ 50 h 463"/>
                <a:gd name="T54" fmla="*/ 10 w 480"/>
                <a:gd name="T55" fmla="*/ 47 h 463"/>
                <a:gd name="T56" fmla="*/ 6 w 480"/>
                <a:gd name="T57" fmla="*/ 44 h 463"/>
                <a:gd name="T58" fmla="*/ 3 w 480"/>
                <a:gd name="T59" fmla="*/ 39 h 463"/>
                <a:gd name="T60" fmla="*/ 1 w 480"/>
                <a:gd name="T61" fmla="*/ 33 h 463"/>
                <a:gd name="T62" fmla="*/ 0 w 480"/>
                <a:gd name="T63" fmla="*/ 26 h 46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80" h="463">
                  <a:moveTo>
                    <a:pt x="0" y="196"/>
                  </a:moveTo>
                  <a:lnTo>
                    <a:pt x="5" y="168"/>
                  </a:lnTo>
                  <a:lnTo>
                    <a:pt x="14" y="142"/>
                  </a:lnTo>
                  <a:lnTo>
                    <a:pt x="23" y="119"/>
                  </a:lnTo>
                  <a:lnTo>
                    <a:pt x="34" y="97"/>
                  </a:lnTo>
                  <a:lnTo>
                    <a:pt x="47" y="78"/>
                  </a:lnTo>
                  <a:lnTo>
                    <a:pt x="62" y="60"/>
                  </a:lnTo>
                  <a:lnTo>
                    <a:pt x="78" y="46"/>
                  </a:lnTo>
                  <a:lnTo>
                    <a:pt x="95" y="34"/>
                  </a:lnTo>
                  <a:lnTo>
                    <a:pt x="114" y="23"/>
                  </a:lnTo>
                  <a:lnTo>
                    <a:pt x="133" y="15"/>
                  </a:lnTo>
                  <a:lnTo>
                    <a:pt x="153" y="8"/>
                  </a:lnTo>
                  <a:lnTo>
                    <a:pt x="174" y="3"/>
                  </a:lnTo>
                  <a:lnTo>
                    <a:pt x="195" y="0"/>
                  </a:lnTo>
                  <a:lnTo>
                    <a:pt x="217" y="0"/>
                  </a:lnTo>
                  <a:lnTo>
                    <a:pt x="239" y="1"/>
                  </a:lnTo>
                  <a:lnTo>
                    <a:pt x="261" y="3"/>
                  </a:lnTo>
                  <a:lnTo>
                    <a:pt x="282" y="7"/>
                  </a:lnTo>
                  <a:lnTo>
                    <a:pt x="303" y="14"/>
                  </a:lnTo>
                  <a:lnTo>
                    <a:pt x="324" y="22"/>
                  </a:lnTo>
                  <a:lnTo>
                    <a:pt x="344" y="31"/>
                  </a:lnTo>
                  <a:lnTo>
                    <a:pt x="364" y="41"/>
                  </a:lnTo>
                  <a:lnTo>
                    <a:pt x="382" y="53"/>
                  </a:lnTo>
                  <a:lnTo>
                    <a:pt x="399" y="68"/>
                  </a:lnTo>
                  <a:lnTo>
                    <a:pt x="416" y="82"/>
                  </a:lnTo>
                  <a:lnTo>
                    <a:pt x="430" y="98"/>
                  </a:lnTo>
                  <a:lnTo>
                    <a:pt x="443" y="116"/>
                  </a:lnTo>
                  <a:lnTo>
                    <a:pt x="454" y="135"/>
                  </a:lnTo>
                  <a:lnTo>
                    <a:pt x="464" y="154"/>
                  </a:lnTo>
                  <a:lnTo>
                    <a:pt x="471" y="176"/>
                  </a:lnTo>
                  <a:lnTo>
                    <a:pt x="476" y="198"/>
                  </a:lnTo>
                  <a:lnTo>
                    <a:pt x="479" y="222"/>
                  </a:lnTo>
                  <a:lnTo>
                    <a:pt x="480" y="246"/>
                  </a:lnTo>
                  <a:lnTo>
                    <a:pt x="478" y="269"/>
                  </a:lnTo>
                  <a:lnTo>
                    <a:pt x="473" y="291"/>
                  </a:lnTo>
                  <a:lnTo>
                    <a:pt x="466" y="312"/>
                  </a:lnTo>
                  <a:lnTo>
                    <a:pt x="456" y="332"/>
                  </a:lnTo>
                  <a:lnTo>
                    <a:pt x="445" y="351"/>
                  </a:lnTo>
                  <a:lnTo>
                    <a:pt x="432" y="369"/>
                  </a:lnTo>
                  <a:lnTo>
                    <a:pt x="418" y="385"/>
                  </a:lnTo>
                  <a:lnTo>
                    <a:pt x="401" y="400"/>
                  </a:lnTo>
                  <a:lnTo>
                    <a:pt x="383" y="413"/>
                  </a:lnTo>
                  <a:lnTo>
                    <a:pt x="365" y="426"/>
                  </a:lnTo>
                  <a:lnTo>
                    <a:pt x="344" y="436"/>
                  </a:lnTo>
                  <a:lnTo>
                    <a:pt x="324" y="445"/>
                  </a:lnTo>
                  <a:lnTo>
                    <a:pt x="302" y="452"/>
                  </a:lnTo>
                  <a:lnTo>
                    <a:pt x="280" y="458"/>
                  </a:lnTo>
                  <a:lnTo>
                    <a:pt x="258" y="461"/>
                  </a:lnTo>
                  <a:lnTo>
                    <a:pt x="235" y="463"/>
                  </a:lnTo>
                  <a:lnTo>
                    <a:pt x="213" y="463"/>
                  </a:lnTo>
                  <a:lnTo>
                    <a:pt x="191" y="461"/>
                  </a:lnTo>
                  <a:lnTo>
                    <a:pt x="169" y="458"/>
                  </a:lnTo>
                  <a:lnTo>
                    <a:pt x="148" y="452"/>
                  </a:lnTo>
                  <a:lnTo>
                    <a:pt x="128" y="444"/>
                  </a:lnTo>
                  <a:lnTo>
                    <a:pt x="108" y="434"/>
                  </a:lnTo>
                  <a:lnTo>
                    <a:pt x="89" y="421"/>
                  </a:lnTo>
                  <a:lnTo>
                    <a:pt x="72" y="406"/>
                  </a:lnTo>
                  <a:lnTo>
                    <a:pt x="56" y="389"/>
                  </a:lnTo>
                  <a:lnTo>
                    <a:pt x="42" y="370"/>
                  </a:lnTo>
                  <a:lnTo>
                    <a:pt x="30" y="347"/>
                  </a:lnTo>
                  <a:lnTo>
                    <a:pt x="20" y="323"/>
                  </a:lnTo>
                  <a:lnTo>
                    <a:pt x="11" y="295"/>
                  </a:lnTo>
                  <a:lnTo>
                    <a:pt x="5" y="264"/>
                  </a:lnTo>
                  <a:lnTo>
                    <a:pt x="1" y="232"/>
                  </a:lnTo>
                  <a:lnTo>
                    <a:pt x="0" y="196"/>
                  </a:lnTo>
                  <a:close/>
                </a:path>
              </a:pathLst>
            </a:custGeom>
            <a:solidFill>
              <a:srgbClr val="E0C6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68" name="Freeform 98">
              <a:extLst>
                <a:ext uri="{FF2B5EF4-FFF2-40B4-BE49-F238E27FC236}">
                  <a16:creationId xmlns:a16="http://schemas.microsoft.com/office/drawing/2014/main" id="{11003EC4-0E35-44D3-A42E-A71476D2A8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7" y="2824"/>
              <a:ext cx="44" cy="48"/>
            </a:xfrm>
            <a:custGeom>
              <a:avLst/>
              <a:gdLst>
                <a:gd name="T0" fmla="*/ 1 w 393"/>
                <a:gd name="T1" fmla="*/ 17 h 430"/>
                <a:gd name="T2" fmla="*/ 2 w 393"/>
                <a:gd name="T3" fmla="*/ 13 h 430"/>
                <a:gd name="T4" fmla="*/ 4 w 393"/>
                <a:gd name="T5" fmla="*/ 8 h 430"/>
                <a:gd name="T6" fmla="*/ 7 w 393"/>
                <a:gd name="T7" fmla="*/ 5 h 430"/>
                <a:gd name="T8" fmla="*/ 11 w 393"/>
                <a:gd name="T9" fmla="*/ 3 h 430"/>
                <a:gd name="T10" fmla="*/ 14 w 393"/>
                <a:gd name="T11" fmla="*/ 1 h 430"/>
                <a:gd name="T12" fmla="*/ 18 w 393"/>
                <a:gd name="T13" fmla="*/ 0 h 430"/>
                <a:gd name="T14" fmla="*/ 22 w 393"/>
                <a:gd name="T15" fmla="*/ 0 h 430"/>
                <a:gd name="T16" fmla="*/ 26 w 393"/>
                <a:gd name="T17" fmla="*/ 1 h 430"/>
                <a:gd name="T18" fmla="*/ 30 w 393"/>
                <a:gd name="T19" fmla="*/ 2 h 430"/>
                <a:gd name="T20" fmla="*/ 34 w 393"/>
                <a:gd name="T21" fmla="*/ 4 h 430"/>
                <a:gd name="T22" fmla="*/ 37 w 393"/>
                <a:gd name="T23" fmla="*/ 6 h 430"/>
                <a:gd name="T24" fmla="*/ 40 w 393"/>
                <a:gd name="T25" fmla="*/ 9 h 430"/>
                <a:gd name="T26" fmla="*/ 42 w 393"/>
                <a:gd name="T27" fmla="*/ 13 h 430"/>
                <a:gd name="T28" fmla="*/ 43 w 393"/>
                <a:gd name="T29" fmla="*/ 18 h 430"/>
                <a:gd name="T30" fmla="*/ 44 w 393"/>
                <a:gd name="T31" fmla="*/ 23 h 430"/>
                <a:gd name="T32" fmla="*/ 44 w 393"/>
                <a:gd name="T33" fmla="*/ 28 h 430"/>
                <a:gd name="T34" fmla="*/ 43 w 393"/>
                <a:gd name="T35" fmla="*/ 32 h 430"/>
                <a:gd name="T36" fmla="*/ 41 w 393"/>
                <a:gd name="T37" fmla="*/ 36 h 430"/>
                <a:gd name="T38" fmla="*/ 38 w 393"/>
                <a:gd name="T39" fmla="*/ 40 h 430"/>
                <a:gd name="T40" fmla="*/ 35 w 393"/>
                <a:gd name="T41" fmla="*/ 43 h 430"/>
                <a:gd name="T42" fmla="*/ 31 w 393"/>
                <a:gd name="T43" fmla="*/ 45 h 430"/>
                <a:gd name="T44" fmla="*/ 27 w 393"/>
                <a:gd name="T45" fmla="*/ 47 h 430"/>
                <a:gd name="T46" fmla="*/ 23 w 393"/>
                <a:gd name="T47" fmla="*/ 48 h 430"/>
                <a:gd name="T48" fmla="*/ 19 w 393"/>
                <a:gd name="T49" fmla="*/ 48 h 430"/>
                <a:gd name="T50" fmla="*/ 15 w 393"/>
                <a:gd name="T51" fmla="*/ 47 h 430"/>
                <a:gd name="T52" fmla="*/ 12 w 393"/>
                <a:gd name="T53" fmla="*/ 46 h 430"/>
                <a:gd name="T54" fmla="*/ 8 w 393"/>
                <a:gd name="T55" fmla="*/ 43 h 430"/>
                <a:gd name="T56" fmla="*/ 5 w 393"/>
                <a:gd name="T57" fmla="*/ 40 h 430"/>
                <a:gd name="T58" fmla="*/ 3 w 393"/>
                <a:gd name="T59" fmla="*/ 36 h 430"/>
                <a:gd name="T60" fmla="*/ 1 w 393"/>
                <a:gd name="T61" fmla="*/ 30 h 430"/>
                <a:gd name="T62" fmla="*/ 0 w 393"/>
                <a:gd name="T63" fmla="*/ 24 h 43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93" h="430">
                  <a:moveTo>
                    <a:pt x="0" y="180"/>
                  </a:moveTo>
                  <a:lnTo>
                    <a:pt x="5" y="156"/>
                  </a:lnTo>
                  <a:lnTo>
                    <a:pt x="11" y="132"/>
                  </a:lnTo>
                  <a:lnTo>
                    <a:pt x="19" y="112"/>
                  </a:lnTo>
                  <a:lnTo>
                    <a:pt x="28" y="93"/>
                  </a:lnTo>
                  <a:lnTo>
                    <a:pt x="40" y="75"/>
                  </a:lnTo>
                  <a:lnTo>
                    <a:pt x="52" y="60"/>
                  </a:lnTo>
                  <a:lnTo>
                    <a:pt x="65" y="46"/>
                  </a:lnTo>
                  <a:lnTo>
                    <a:pt x="79" y="34"/>
                  </a:lnTo>
                  <a:lnTo>
                    <a:pt x="95" y="24"/>
                  </a:lnTo>
                  <a:lnTo>
                    <a:pt x="111" y="16"/>
                  </a:lnTo>
                  <a:lnTo>
                    <a:pt x="127" y="9"/>
                  </a:lnTo>
                  <a:lnTo>
                    <a:pt x="145" y="5"/>
                  </a:lnTo>
                  <a:lnTo>
                    <a:pt x="162" y="1"/>
                  </a:lnTo>
                  <a:lnTo>
                    <a:pt x="181" y="0"/>
                  </a:lnTo>
                  <a:lnTo>
                    <a:pt x="198" y="0"/>
                  </a:lnTo>
                  <a:lnTo>
                    <a:pt x="216" y="1"/>
                  </a:lnTo>
                  <a:lnTo>
                    <a:pt x="234" y="5"/>
                  </a:lnTo>
                  <a:lnTo>
                    <a:pt x="251" y="9"/>
                  </a:lnTo>
                  <a:lnTo>
                    <a:pt x="268" y="15"/>
                  </a:lnTo>
                  <a:lnTo>
                    <a:pt x="285" y="23"/>
                  </a:lnTo>
                  <a:lnTo>
                    <a:pt x="300" y="32"/>
                  </a:lnTo>
                  <a:lnTo>
                    <a:pt x="315" y="44"/>
                  </a:lnTo>
                  <a:lnTo>
                    <a:pt x="329" y="56"/>
                  </a:lnTo>
                  <a:lnTo>
                    <a:pt x="342" y="69"/>
                  </a:lnTo>
                  <a:lnTo>
                    <a:pt x="354" y="84"/>
                  </a:lnTo>
                  <a:lnTo>
                    <a:pt x="364" y="101"/>
                  </a:lnTo>
                  <a:lnTo>
                    <a:pt x="373" y="118"/>
                  </a:lnTo>
                  <a:lnTo>
                    <a:pt x="380" y="136"/>
                  </a:lnTo>
                  <a:lnTo>
                    <a:pt x="387" y="157"/>
                  </a:lnTo>
                  <a:lnTo>
                    <a:pt x="391" y="178"/>
                  </a:lnTo>
                  <a:lnTo>
                    <a:pt x="393" y="202"/>
                  </a:lnTo>
                  <a:lnTo>
                    <a:pt x="393" y="225"/>
                  </a:lnTo>
                  <a:lnTo>
                    <a:pt x="391" y="248"/>
                  </a:lnTo>
                  <a:lnTo>
                    <a:pt x="387" y="268"/>
                  </a:lnTo>
                  <a:lnTo>
                    <a:pt x="380" y="288"/>
                  </a:lnTo>
                  <a:lnTo>
                    <a:pt x="372" y="307"/>
                  </a:lnTo>
                  <a:lnTo>
                    <a:pt x="363" y="325"/>
                  </a:lnTo>
                  <a:lnTo>
                    <a:pt x="352" y="341"/>
                  </a:lnTo>
                  <a:lnTo>
                    <a:pt x="340" y="357"/>
                  </a:lnTo>
                  <a:lnTo>
                    <a:pt x="326" y="371"/>
                  </a:lnTo>
                  <a:lnTo>
                    <a:pt x="312" y="383"/>
                  </a:lnTo>
                  <a:lnTo>
                    <a:pt x="296" y="394"/>
                  </a:lnTo>
                  <a:lnTo>
                    <a:pt x="279" y="405"/>
                  </a:lnTo>
                  <a:lnTo>
                    <a:pt x="263" y="413"/>
                  </a:lnTo>
                  <a:lnTo>
                    <a:pt x="245" y="419"/>
                  </a:lnTo>
                  <a:lnTo>
                    <a:pt x="227" y="424"/>
                  </a:lnTo>
                  <a:lnTo>
                    <a:pt x="209" y="428"/>
                  </a:lnTo>
                  <a:lnTo>
                    <a:pt x="191" y="430"/>
                  </a:lnTo>
                  <a:lnTo>
                    <a:pt x="172" y="430"/>
                  </a:lnTo>
                  <a:lnTo>
                    <a:pt x="155" y="428"/>
                  </a:lnTo>
                  <a:lnTo>
                    <a:pt x="137" y="424"/>
                  </a:lnTo>
                  <a:lnTo>
                    <a:pt x="119" y="419"/>
                  </a:lnTo>
                  <a:lnTo>
                    <a:pt x="103" y="411"/>
                  </a:lnTo>
                  <a:lnTo>
                    <a:pt x="87" y="402"/>
                  </a:lnTo>
                  <a:lnTo>
                    <a:pt x="72" y="389"/>
                  </a:lnTo>
                  <a:lnTo>
                    <a:pt x="58" y="375"/>
                  </a:lnTo>
                  <a:lnTo>
                    <a:pt x="45" y="360"/>
                  </a:lnTo>
                  <a:lnTo>
                    <a:pt x="34" y="341"/>
                  </a:lnTo>
                  <a:lnTo>
                    <a:pt x="23" y="320"/>
                  </a:lnTo>
                  <a:lnTo>
                    <a:pt x="15" y="298"/>
                  </a:lnTo>
                  <a:lnTo>
                    <a:pt x="8" y="272"/>
                  </a:lnTo>
                  <a:lnTo>
                    <a:pt x="4" y="245"/>
                  </a:lnTo>
                  <a:lnTo>
                    <a:pt x="1" y="214"/>
                  </a:lnTo>
                  <a:lnTo>
                    <a:pt x="0" y="180"/>
                  </a:lnTo>
                  <a:close/>
                </a:path>
              </a:pathLst>
            </a:custGeom>
            <a:solidFill>
              <a:srgbClr val="D2B6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69" name="Freeform 99">
              <a:extLst>
                <a:ext uri="{FF2B5EF4-FFF2-40B4-BE49-F238E27FC236}">
                  <a16:creationId xmlns:a16="http://schemas.microsoft.com/office/drawing/2014/main" id="{B2752212-65B8-4A89-BD61-1E6E5AE5B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6" y="2826"/>
              <a:ext cx="34" cy="44"/>
            </a:xfrm>
            <a:custGeom>
              <a:avLst/>
              <a:gdLst>
                <a:gd name="T0" fmla="*/ 1 w 307"/>
                <a:gd name="T1" fmla="*/ 16 h 396"/>
                <a:gd name="T2" fmla="*/ 2 w 307"/>
                <a:gd name="T3" fmla="*/ 12 h 396"/>
                <a:gd name="T4" fmla="*/ 4 w 307"/>
                <a:gd name="T5" fmla="*/ 8 h 396"/>
                <a:gd name="T6" fmla="*/ 6 w 307"/>
                <a:gd name="T7" fmla="*/ 5 h 396"/>
                <a:gd name="T8" fmla="*/ 9 w 307"/>
                <a:gd name="T9" fmla="*/ 3 h 396"/>
                <a:gd name="T10" fmla="*/ 11 w 307"/>
                <a:gd name="T11" fmla="*/ 1 h 396"/>
                <a:gd name="T12" fmla="*/ 14 w 307"/>
                <a:gd name="T13" fmla="*/ 0 h 396"/>
                <a:gd name="T14" fmla="*/ 17 w 307"/>
                <a:gd name="T15" fmla="*/ 0 h 396"/>
                <a:gd name="T16" fmla="*/ 20 w 307"/>
                <a:gd name="T17" fmla="*/ 0 h 396"/>
                <a:gd name="T18" fmla="*/ 24 w 307"/>
                <a:gd name="T19" fmla="*/ 1 h 396"/>
                <a:gd name="T20" fmla="*/ 26 w 307"/>
                <a:gd name="T21" fmla="*/ 3 h 396"/>
                <a:gd name="T22" fmla="*/ 29 w 307"/>
                <a:gd name="T23" fmla="*/ 5 h 396"/>
                <a:gd name="T24" fmla="*/ 31 w 307"/>
                <a:gd name="T25" fmla="*/ 8 h 396"/>
                <a:gd name="T26" fmla="*/ 32 w 307"/>
                <a:gd name="T27" fmla="*/ 11 h 396"/>
                <a:gd name="T28" fmla="*/ 34 w 307"/>
                <a:gd name="T29" fmla="*/ 15 h 396"/>
                <a:gd name="T30" fmla="*/ 34 w 307"/>
                <a:gd name="T31" fmla="*/ 20 h 396"/>
                <a:gd name="T32" fmla="*/ 34 w 307"/>
                <a:gd name="T33" fmla="*/ 25 h 396"/>
                <a:gd name="T34" fmla="*/ 33 w 307"/>
                <a:gd name="T35" fmla="*/ 29 h 396"/>
                <a:gd name="T36" fmla="*/ 31 w 307"/>
                <a:gd name="T37" fmla="*/ 33 h 396"/>
                <a:gd name="T38" fmla="*/ 29 w 307"/>
                <a:gd name="T39" fmla="*/ 37 h 396"/>
                <a:gd name="T40" fmla="*/ 27 w 307"/>
                <a:gd name="T41" fmla="*/ 39 h 396"/>
                <a:gd name="T42" fmla="*/ 24 w 307"/>
                <a:gd name="T43" fmla="*/ 41 h 396"/>
                <a:gd name="T44" fmla="*/ 21 w 307"/>
                <a:gd name="T45" fmla="*/ 43 h 396"/>
                <a:gd name="T46" fmla="*/ 18 w 307"/>
                <a:gd name="T47" fmla="*/ 44 h 396"/>
                <a:gd name="T48" fmla="*/ 15 w 307"/>
                <a:gd name="T49" fmla="*/ 44 h 396"/>
                <a:gd name="T50" fmla="*/ 12 w 307"/>
                <a:gd name="T51" fmla="*/ 43 h 396"/>
                <a:gd name="T52" fmla="*/ 9 w 307"/>
                <a:gd name="T53" fmla="*/ 42 h 396"/>
                <a:gd name="T54" fmla="*/ 6 w 307"/>
                <a:gd name="T55" fmla="*/ 40 h 396"/>
                <a:gd name="T56" fmla="*/ 4 w 307"/>
                <a:gd name="T57" fmla="*/ 37 h 396"/>
                <a:gd name="T58" fmla="*/ 2 w 307"/>
                <a:gd name="T59" fmla="*/ 33 h 396"/>
                <a:gd name="T60" fmla="*/ 1 w 307"/>
                <a:gd name="T61" fmla="*/ 28 h 396"/>
                <a:gd name="T62" fmla="*/ 0 w 307"/>
                <a:gd name="T63" fmla="*/ 22 h 39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07" h="396">
                  <a:moveTo>
                    <a:pt x="0" y="165"/>
                  </a:moveTo>
                  <a:lnTo>
                    <a:pt x="5" y="144"/>
                  </a:lnTo>
                  <a:lnTo>
                    <a:pt x="10" y="125"/>
                  </a:lnTo>
                  <a:lnTo>
                    <a:pt x="16" y="106"/>
                  </a:lnTo>
                  <a:lnTo>
                    <a:pt x="24" y="89"/>
                  </a:lnTo>
                  <a:lnTo>
                    <a:pt x="33" y="74"/>
                  </a:lnTo>
                  <a:lnTo>
                    <a:pt x="42" y="59"/>
                  </a:lnTo>
                  <a:lnTo>
                    <a:pt x="54" y="47"/>
                  </a:lnTo>
                  <a:lnTo>
                    <a:pt x="65" y="36"/>
                  </a:lnTo>
                  <a:lnTo>
                    <a:pt x="77" y="27"/>
                  </a:lnTo>
                  <a:lnTo>
                    <a:pt x="89" y="18"/>
                  </a:lnTo>
                  <a:lnTo>
                    <a:pt x="103" y="11"/>
                  </a:lnTo>
                  <a:lnTo>
                    <a:pt x="116" y="6"/>
                  </a:lnTo>
                  <a:lnTo>
                    <a:pt x="130" y="2"/>
                  </a:lnTo>
                  <a:lnTo>
                    <a:pt x="143" y="0"/>
                  </a:lnTo>
                  <a:lnTo>
                    <a:pt x="158" y="0"/>
                  </a:lnTo>
                  <a:lnTo>
                    <a:pt x="172" y="0"/>
                  </a:lnTo>
                  <a:lnTo>
                    <a:pt x="185" y="2"/>
                  </a:lnTo>
                  <a:lnTo>
                    <a:pt x="199" y="6"/>
                  </a:lnTo>
                  <a:lnTo>
                    <a:pt x="213" y="11"/>
                  </a:lnTo>
                  <a:lnTo>
                    <a:pt x="225" y="17"/>
                  </a:lnTo>
                  <a:lnTo>
                    <a:pt x="237" y="26"/>
                  </a:lnTo>
                  <a:lnTo>
                    <a:pt x="248" y="35"/>
                  </a:lnTo>
                  <a:lnTo>
                    <a:pt x="260" y="45"/>
                  </a:lnTo>
                  <a:lnTo>
                    <a:pt x="270" y="57"/>
                  </a:lnTo>
                  <a:lnTo>
                    <a:pt x="279" y="70"/>
                  </a:lnTo>
                  <a:lnTo>
                    <a:pt x="286" y="86"/>
                  </a:lnTo>
                  <a:lnTo>
                    <a:pt x="293" y="102"/>
                  </a:lnTo>
                  <a:lnTo>
                    <a:pt x="298" y="120"/>
                  </a:lnTo>
                  <a:lnTo>
                    <a:pt x="303" y="139"/>
                  </a:lnTo>
                  <a:lnTo>
                    <a:pt x="306" y="160"/>
                  </a:lnTo>
                  <a:lnTo>
                    <a:pt x="307" y="182"/>
                  </a:lnTo>
                  <a:lnTo>
                    <a:pt x="307" y="205"/>
                  </a:lnTo>
                  <a:lnTo>
                    <a:pt x="305" y="226"/>
                  </a:lnTo>
                  <a:lnTo>
                    <a:pt x="300" y="246"/>
                  </a:lnTo>
                  <a:lnTo>
                    <a:pt x="295" y="264"/>
                  </a:lnTo>
                  <a:lnTo>
                    <a:pt x="289" y="283"/>
                  </a:lnTo>
                  <a:lnTo>
                    <a:pt x="282" y="299"/>
                  </a:lnTo>
                  <a:lnTo>
                    <a:pt x="273" y="314"/>
                  </a:lnTo>
                  <a:lnTo>
                    <a:pt x="264" y="329"/>
                  </a:lnTo>
                  <a:lnTo>
                    <a:pt x="253" y="342"/>
                  </a:lnTo>
                  <a:lnTo>
                    <a:pt x="241" y="353"/>
                  </a:lnTo>
                  <a:lnTo>
                    <a:pt x="229" y="364"/>
                  </a:lnTo>
                  <a:lnTo>
                    <a:pt x="217" y="372"/>
                  </a:lnTo>
                  <a:lnTo>
                    <a:pt x="204" y="381"/>
                  </a:lnTo>
                  <a:lnTo>
                    <a:pt x="189" y="387"/>
                  </a:lnTo>
                  <a:lnTo>
                    <a:pt x="176" y="391"/>
                  </a:lnTo>
                  <a:lnTo>
                    <a:pt x="162" y="394"/>
                  </a:lnTo>
                  <a:lnTo>
                    <a:pt x="147" y="396"/>
                  </a:lnTo>
                  <a:lnTo>
                    <a:pt x="133" y="395"/>
                  </a:lnTo>
                  <a:lnTo>
                    <a:pt x="120" y="394"/>
                  </a:lnTo>
                  <a:lnTo>
                    <a:pt x="106" y="390"/>
                  </a:lnTo>
                  <a:lnTo>
                    <a:pt x="92" y="385"/>
                  </a:lnTo>
                  <a:lnTo>
                    <a:pt x="80" y="378"/>
                  </a:lnTo>
                  <a:lnTo>
                    <a:pt x="68" y="368"/>
                  </a:lnTo>
                  <a:lnTo>
                    <a:pt x="56" y="357"/>
                  </a:lnTo>
                  <a:lnTo>
                    <a:pt x="45" y="344"/>
                  </a:lnTo>
                  <a:lnTo>
                    <a:pt x="35" y="330"/>
                  </a:lnTo>
                  <a:lnTo>
                    <a:pt x="26" y="312"/>
                  </a:lnTo>
                  <a:lnTo>
                    <a:pt x="19" y="294"/>
                  </a:lnTo>
                  <a:lnTo>
                    <a:pt x="12" y="272"/>
                  </a:lnTo>
                  <a:lnTo>
                    <a:pt x="7" y="249"/>
                  </a:lnTo>
                  <a:lnTo>
                    <a:pt x="3" y="224"/>
                  </a:lnTo>
                  <a:lnTo>
                    <a:pt x="0" y="196"/>
                  </a:lnTo>
                  <a:lnTo>
                    <a:pt x="0" y="165"/>
                  </a:lnTo>
                  <a:close/>
                </a:path>
              </a:pathLst>
            </a:custGeom>
            <a:solidFill>
              <a:srgbClr val="C9AC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70" name="Freeform 100">
              <a:extLst>
                <a:ext uri="{FF2B5EF4-FFF2-40B4-BE49-F238E27FC236}">
                  <a16:creationId xmlns:a16="http://schemas.microsoft.com/office/drawing/2014/main" id="{C3A4CAA2-BB5A-43E3-A965-906CA39B5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5" y="2828"/>
              <a:ext cx="25" cy="41"/>
            </a:xfrm>
            <a:custGeom>
              <a:avLst/>
              <a:gdLst>
                <a:gd name="T0" fmla="*/ 25 w 221"/>
                <a:gd name="T1" fmla="*/ 23 h 363"/>
                <a:gd name="T2" fmla="*/ 24 w 221"/>
                <a:gd name="T3" fmla="*/ 27 h 363"/>
                <a:gd name="T4" fmla="*/ 23 w 221"/>
                <a:gd name="T5" fmla="*/ 31 h 363"/>
                <a:gd name="T6" fmla="*/ 21 w 221"/>
                <a:gd name="T7" fmla="*/ 34 h 363"/>
                <a:gd name="T8" fmla="*/ 19 w 221"/>
                <a:gd name="T9" fmla="*/ 37 h 363"/>
                <a:gd name="T10" fmla="*/ 17 w 221"/>
                <a:gd name="T11" fmla="*/ 39 h 363"/>
                <a:gd name="T12" fmla="*/ 15 w 221"/>
                <a:gd name="T13" fmla="*/ 40 h 363"/>
                <a:gd name="T14" fmla="*/ 13 w 221"/>
                <a:gd name="T15" fmla="*/ 41 h 363"/>
                <a:gd name="T16" fmla="*/ 11 w 221"/>
                <a:gd name="T17" fmla="*/ 41 h 363"/>
                <a:gd name="T18" fmla="*/ 8 w 221"/>
                <a:gd name="T19" fmla="*/ 40 h 363"/>
                <a:gd name="T20" fmla="*/ 6 w 221"/>
                <a:gd name="T21" fmla="*/ 39 h 363"/>
                <a:gd name="T22" fmla="*/ 4 w 221"/>
                <a:gd name="T23" fmla="*/ 37 h 363"/>
                <a:gd name="T24" fmla="*/ 3 w 221"/>
                <a:gd name="T25" fmla="*/ 34 h 363"/>
                <a:gd name="T26" fmla="*/ 1 w 221"/>
                <a:gd name="T27" fmla="*/ 30 h 363"/>
                <a:gd name="T28" fmla="*/ 0 w 221"/>
                <a:gd name="T29" fmla="*/ 26 h 363"/>
                <a:gd name="T30" fmla="*/ 0 w 221"/>
                <a:gd name="T31" fmla="*/ 20 h 363"/>
                <a:gd name="T32" fmla="*/ 0 w 221"/>
                <a:gd name="T33" fmla="*/ 15 h 363"/>
                <a:gd name="T34" fmla="*/ 1 w 221"/>
                <a:gd name="T35" fmla="*/ 12 h 363"/>
                <a:gd name="T36" fmla="*/ 3 w 221"/>
                <a:gd name="T37" fmla="*/ 8 h 363"/>
                <a:gd name="T38" fmla="*/ 4 w 221"/>
                <a:gd name="T39" fmla="*/ 5 h 363"/>
                <a:gd name="T40" fmla="*/ 6 w 221"/>
                <a:gd name="T41" fmla="*/ 3 h 363"/>
                <a:gd name="T42" fmla="*/ 9 w 221"/>
                <a:gd name="T43" fmla="*/ 2 h 363"/>
                <a:gd name="T44" fmla="*/ 11 w 221"/>
                <a:gd name="T45" fmla="*/ 1 h 363"/>
                <a:gd name="T46" fmla="*/ 13 w 221"/>
                <a:gd name="T47" fmla="*/ 0 h 363"/>
                <a:gd name="T48" fmla="*/ 15 w 221"/>
                <a:gd name="T49" fmla="*/ 0 h 363"/>
                <a:gd name="T50" fmla="*/ 17 w 221"/>
                <a:gd name="T51" fmla="*/ 1 h 363"/>
                <a:gd name="T52" fmla="*/ 20 w 221"/>
                <a:gd name="T53" fmla="*/ 2 h 363"/>
                <a:gd name="T54" fmla="*/ 21 w 221"/>
                <a:gd name="T55" fmla="*/ 4 h 363"/>
                <a:gd name="T56" fmla="*/ 23 w 221"/>
                <a:gd name="T57" fmla="*/ 7 h 363"/>
                <a:gd name="T58" fmla="*/ 24 w 221"/>
                <a:gd name="T59" fmla="*/ 10 h 363"/>
                <a:gd name="T60" fmla="*/ 25 w 221"/>
                <a:gd name="T61" fmla="*/ 14 h 363"/>
                <a:gd name="T62" fmla="*/ 25 w 221"/>
                <a:gd name="T63" fmla="*/ 19 h 36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21" h="363">
                  <a:moveTo>
                    <a:pt x="219" y="186"/>
                  </a:moveTo>
                  <a:lnTo>
                    <a:pt x="217" y="207"/>
                  </a:lnTo>
                  <a:lnTo>
                    <a:pt x="214" y="225"/>
                  </a:lnTo>
                  <a:lnTo>
                    <a:pt x="211" y="242"/>
                  </a:lnTo>
                  <a:lnTo>
                    <a:pt x="206" y="259"/>
                  </a:lnTo>
                  <a:lnTo>
                    <a:pt x="200" y="274"/>
                  </a:lnTo>
                  <a:lnTo>
                    <a:pt x="194" y="288"/>
                  </a:lnTo>
                  <a:lnTo>
                    <a:pt x="187" y="301"/>
                  </a:lnTo>
                  <a:lnTo>
                    <a:pt x="179" y="314"/>
                  </a:lnTo>
                  <a:lnTo>
                    <a:pt x="171" y="324"/>
                  </a:lnTo>
                  <a:lnTo>
                    <a:pt x="162" y="334"/>
                  </a:lnTo>
                  <a:lnTo>
                    <a:pt x="152" y="342"/>
                  </a:lnTo>
                  <a:lnTo>
                    <a:pt x="143" y="349"/>
                  </a:lnTo>
                  <a:lnTo>
                    <a:pt x="133" y="354"/>
                  </a:lnTo>
                  <a:lnTo>
                    <a:pt x="124" y="359"/>
                  </a:lnTo>
                  <a:lnTo>
                    <a:pt x="113" y="362"/>
                  </a:lnTo>
                  <a:lnTo>
                    <a:pt x="103" y="363"/>
                  </a:lnTo>
                  <a:lnTo>
                    <a:pt x="93" y="363"/>
                  </a:lnTo>
                  <a:lnTo>
                    <a:pt x="83" y="361"/>
                  </a:lnTo>
                  <a:lnTo>
                    <a:pt x="74" y="358"/>
                  </a:lnTo>
                  <a:lnTo>
                    <a:pt x="63" y="352"/>
                  </a:lnTo>
                  <a:lnTo>
                    <a:pt x="54" y="345"/>
                  </a:lnTo>
                  <a:lnTo>
                    <a:pt x="46" y="337"/>
                  </a:lnTo>
                  <a:lnTo>
                    <a:pt x="38" y="327"/>
                  </a:lnTo>
                  <a:lnTo>
                    <a:pt x="30" y="316"/>
                  </a:lnTo>
                  <a:lnTo>
                    <a:pt x="24" y="301"/>
                  </a:lnTo>
                  <a:lnTo>
                    <a:pt x="17" y="286"/>
                  </a:lnTo>
                  <a:lnTo>
                    <a:pt x="11" y="269"/>
                  </a:lnTo>
                  <a:lnTo>
                    <a:pt x="7" y="249"/>
                  </a:lnTo>
                  <a:lnTo>
                    <a:pt x="3" y="228"/>
                  </a:lnTo>
                  <a:lnTo>
                    <a:pt x="1" y="205"/>
                  </a:lnTo>
                  <a:lnTo>
                    <a:pt x="0" y="179"/>
                  </a:lnTo>
                  <a:lnTo>
                    <a:pt x="0" y="153"/>
                  </a:lnTo>
                  <a:lnTo>
                    <a:pt x="2" y="134"/>
                  </a:lnTo>
                  <a:lnTo>
                    <a:pt x="6" y="117"/>
                  </a:lnTo>
                  <a:lnTo>
                    <a:pt x="11" y="102"/>
                  </a:lnTo>
                  <a:lnTo>
                    <a:pt x="17" y="86"/>
                  </a:lnTo>
                  <a:lnTo>
                    <a:pt x="24" y="73"/>
                  </a:lnTo>
                  <a:lnTo>
                    <a:pt x="31" y="60"/>
                  </a:lnTo>
                  <a:lnTo>
                    <a:pt x="39" y="48"/>
                  </a:lnTo>
                  <a:lnTo>
                    <a:pt x="47" y="38"/>
                  </a:lnTo>
                  <a:lnTo>
                    <a:pt x="56" y="29"/>
                  </a:lnTo>
                  <a:lnTo>
                    <a:pt x="65" y="21"/>
                  </a:lnTo>
                  <a:lnTo>
                    <a:pt x="76" y="15"/>
                  </a:lnTo>
                  <a:lnTo>
                    <a:pt x="85" y="9"/>
                  </a:lnTo>
                  <a:lnTo>
                    <a:pt x="95" y="5"/>
                  </a:lnTo>
                  <a:lnTo>
                    <a:pt x="105" y="2"/>
                  </a:lnTo>
                  <a:lnTo>
                    <a:pt x="115" y="1"/>
                  </a:lnTo>
                  <a:lnTo>
                    <a:pt x="126" y="0"/>
                  </a:lnTo>
                  <a:lnTo>
                    <a:pt x="135" y="1"/>
                  </a:lnTo>
                  <a:lnTo>
                    <a:pt x="145" y="4"/>
                  </a:lnTo>
                  <a:lnTo>
                    <a:pt x="154" y="7"/>
                  </a:lnTo>
                  <a:lnTo>
                    <a:pt x="163" y="12"/>
                  </a:lnTo>
                  <a:lnTo>
                    <a:pt x="173" y="18"/>
                  </a:lnTo>
                  <a:lnTo>
                    <a:pt x="181" y="26"/>
                  </a:lnTo>
                  <a:lnTo>
                    <a:pt x="188" y="35"/>
                  </a:lnTo>
                  <a:lnTo>
                    <a:pt x="195" y="46"/>
                  </a:lnTo>
                  <a:lnTo>
                    <a:pt x="201" y="59"/>
                  </a:lnTo>
                  <a:lnTo>
                    <a:pt x="207" y="72"/>
                  </a:lnTo>
                  <a:lnTo>
                    <a:pt x="211" y="87"/>
                  </a:lnTo>
                  <a:lnTo>
                    <a:pt x="215" y="104"/>
                  </a:lnTo>
                  <a:lnTo>
                    <a:pt x="218" y="122"/>
                  </a:lnTo>
                  <a:lnTo>
                    <a:pt x="219" y="142"/>
                  </a:lnTo>
                  <a:lnTo>
                    <a:pt x="221" y="164"/>
                  </a:lnTo>
                  <a:lnTo>
                    <a:pt x="219" y="186"/>
                  </a:lnTo>
                  <a:close/>
                </a:path>
              </a:pathLst>
            </a:custGeom>
            <a:solidFill>
              <a:srgbClr val="C0A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71" name="Freeform 101">
              <a:extLst>
                <a:ext uri="{FF2B5EF4-FFF2-40B4-BE49-F238E27FC236}">
                  <a16:creationId xmlns:a16="http://schemas.microsoft.com/office/drawing/2014/main" id="{032B7DE8-5031-47F1-B831-3695116C0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1" y="2672"/>
              <a:ext cx="255" cy="333"/>
            </a:xfrm>
            <a:custGeom>
              <a:avLst/>
              <a:gdLst>
                <a:gd name="T0" fmla="*/ 0 w 2291"/>
                <a:gd name="T1" fmla="*/ 13 h 2997"/>
                <a:gd name="T2" fmla="*/ 0 w 2291"/>
                <a:gd name="T3" fmla="*/ 48 h 2997"/>
                <a:gd name="T4" fmla="*/ 1 w 2291"/>
                <a:gd name="T5" fmla="*/ 91 h 2997"/>
                <a:gd name="T6" fmla="*/ 2 w 2291"/>
                <a:gd name="T7" fmla="*/ 138 h 2997"/>
                <a:gd name="T8" fmla="*/ 3 w 2291"/>
                <a:gd name="T9" fmla="*/ 185 h 2997"/>
                <a:gd name="T10" fmla="*/ 3 w 2291"/>
                <a:gd name="T11" fmla="*/ 227 h 2997"/>
                <a:gd name="T12" fmla="*/ 4 w 2291"/>
                <a:gd name="T13" fmla="*/ 259 h 2997"/>
                <a:gd name="T14" fmla="*/ 4 w 2291"/>
                <a:gd name="T15" fmla="*/ 277 h 2997"/>
                <a:gd name="T16" fmla="*/ 5 w 2291"/>
                <a:gd name="T17" fmla="*/ 279 h 2997"/>
                <a:gd name="T18" fmla="*/ 6 w 2291"/>
                <a:gd name="T19" fmla="*/ 281 h 2997"/>
                <a:gd name="T20" fmla="*/ 9 w 2291"/>
                <a:gd name="T21" fmla="*/ 282 h 2997"/>
                <a:gd name="T22" fmla="*/ 12 w 2291"/>
                <a:gd name="T23" fmla="*/ 284 h 2997"/>
                <a:gd name="T24" fmla="*/ 18 w 2291"/>
                <a:gd name="T25" fmla="*/ 286 h 2997"/>
                <a:gd name="T26" fmla="*/ 25 w 2291"/>
                <a:gd name="T27" fmla="*/ 289 h 2997"/>
                <a:gd name="T28" fmla="*/ 35 w 2291"/>
                <a:gd name="T29" fmla="*/ 292 h 2997"/>
                <a:gd name="T30" fmla="*/ 48 w 2291"/>
                <a:gd name="T31" fmla="*/ 295 h 2997"/>
                <a:gd name="T32" fmla="*/ 63 w 2291"/>
                <a:gd name="T33" fmla="*/ 299 h 2997"/>
                <a:gd name="T34" fmla="*/ 81 w 2291"/>
                <a:gd name="T35" fmla="*/ 303 h 2997"/>
                <a:gd name="T36" fmla="*/ 104 w 2291"/>
                <a:gd name="T37" fmla="*/ 308 h 2997"/>
                <a:gd name="T38" fmla="*/ 129 w 2291"/>
                <a:gd name="T39" fmla="*/ 313 h 2997"/>
                <a:gd name="T40" fmla="*/ 160 w 2291"/>
                <a:gd name="T41" fmla="*/ 318 h 2997"/>
                <a:gd name="T42" fmla="*/ 194 w 2291"/>
                <a:gd name="T43" fmla="*/ 324 h 2997"/>
                <a:gd name="T44" fmla="*/ 234 w 2291"/>
                <a:gd name="T45" fmla="*/ 330 h 2997"/>
                <a:gd name="T46" fmla="*/ 233 w 2291"/>
                <a:gd name="T47" fmla="*/ 328 h 2997"/>
                <a:gd name="T48" fmla="*/ 194 w 2291"/>
                <a:gd name="T49" fmla="*/ 319 h 2997"/>
                <a:gd name="T50" fmla="*/ 159 w 2291"/>
                <a:gd name="T51" fmla="*/ 310 h 2997"/>
                <a:gd name="T52" fmla="*/ 130 w 2291"/>
                <a:gd name="T53" fmla="*/ 301 h 2997"/>
                <a:gd name="T54" fmla="*/ 104 w 2291"/>
                <a:gd name="T55" fmla="*/ 292 h 2997"/>
                <a:gd name="T56" fmla="*/ 83 w 2291"/>
                <a:gd name="T57" fmla="*/ 282 h 2997"/>
                <a:gd name="T58" fmla="*/ 65 w 2291"/>
                <a:gd name="T59" fmla="*/ 270 h 2997"/>
                <a:gd name="T60" fmla="*/ 50 w 2291"/>
                <a:gd name="T61" fmla="*/ 257 h 2997"/>
                <a:gd name="T62" fmla="*/ 38 w 2291"/>
                <a:gd name="T63" fmla="*/ 241 h 2997"/>
                <a:gd name="T64" fmla="*/ 29 w 2291"/>
                <a:gd name="T65" fmla="*/ 222 h 2997"/>
                <a:gd name="T66" fmla="*/ 21 w 2291"/>
                <a:gd name="T67" fmla="*/ 200 h 2997"/>
                <a:gd name="T68" fmla="*/ 15 w 2291"/>
                <a:gd name="T69" fmla="*/ 175 h 2997"/>
                <a:gd name="T70" fmla="*/ 11 w 2291"/>
                <a:gd name="T71" fmla="*/ 145 h 2997"/>
                <a:gd name="T72" fmla="*/ 7 w 2291"/>
                <a:gd name="T73" fmla="*/ 110 h 2997"/>
                <a:gd name="T74" fmla="*/ 4 w 2291"/>
                <a:gd name="T75" fmla="*/ 70 h 2997"/>
                <a:gd name="T76" fmla="*/ 1 w 2291"/>
                <a:gd name="T77" fmla="*/ 25 h 299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291" h="2997">
                  <a:moveTo>
                    <a:pt x="0" y="0"/>
                  </a:moveTo>
                  <a:lnTo>
                    <a:pt x="0" y="117"/>
                  </a:lnTo>
                  <a:lnTo>
                    <a:pt x="1" y="263"/>
                  </a:lnTo>
                  <a:lnTo>
                    <a:pt x="3" y="432"/>
                  </a:lnTo>
                  <a:lnTo>
                    <a:pt x="6" y="621"/>
                  </a:lnTo>
                  <a:lnTo>
                    <a:pt x="9" y="822"/>
                  </a:lnTo>
                  <a:lnTo>
                    <a:pt x="12" y="1033"/>
                  </a:lnTo>
                  <a:lnTo>
                    <a:pt x="17" y="1246"/>
                  </a:lnTo>
                  <a:lnTo>
                    <a:pt x="20" y="1460"/>
                  </a:lnTo>
                  <a:lnTo>
                    <a:pt x="24" y="1666"/>
                  </a:lnTo>
                  <a:lnTo>
                    <a:pt x="27" y="1860"/>
                  </a:lnTo>
                  <a:lnTo>
                    <a:pt x="31" y="2039"/>
                  </a:lnTo>
                  <a:lnTo>
                    <a:pt x="33" y="2196"/>
                  </a:lnTo>
                  <a:lnTo>
                    <a:pt x="36" y="2328"/>
                  </a:lnTo>
                  <a:lnTo>
                    <a:pt x="38" y="2428"/>
                  </a:lnTo>
                  <a:lnTo>
                    <a:pt x="39" y="2491"/>
                  </a:lnTo>
                  <a:lnTo>
                    <a:pt x="40" y="2513"/>
                  </a:lnTo>
                  <a:lnTo>
                    <a:pt x="41" y="2515"/>
                  </a:lnTo>
                  <a:lnTo>
                    <a:pt x="49" y="2521"/>
                  </a:lnTo>
                  <a:lnTo>
                    <a:pt x="56" y="2526"/>
                  </a:lnTo>
                  <a:lnTo>
                    <a:pt x="66" y="2532"/>
                  </a:lnTo>
                  <a:lnTo>
                    <a:pt x="77" y="2538"/>
                  </a:lnTo>
                  <a:lnTo>
                    <a:pt x="92" y="2546"/>
                  </a:lnTo>
                  <a:lnTo>
                    <a:pt x="111" y="2554"/>
                  </a:lnTo>
                  <a:lnTo>
                    <a:pt x="134" y="2564"/>
                  </a:lnTo>
                  <a:lnTo>
                    <a:pt x="160" y="2574"/>
                  </a:lnTo>
                  <a:lnTo>
                    <a:pt x="191" y="2586"/>
                  </a:lnTo>
                  <a:lnTo>
                    <a:pt x="228" y="2598"/>
                  </a:lnTo>
                  <a:lnTo>
                    <a:pt x="269" y="2611"/>
                  </a:lnTo>
                  <a:lnTo>
                    <a:pt x="316" y="2625"/>
                  </a:lnTo>
                  <a:lnTo>
                    <a:pt x="369" y="2641"/>
                  </a:lnTo>
                  <a:lnTo>
                    <a:pt x="427" y="2657"/>
                  </a:lnTo>
                  <a:lnTo>
                    <a:pt x="493" y="2673"/>
                  </a:lnTo>
                  <a:lnTo>
                    <a:pt x="564" y="2692"/>
                  </a:lnTo>
                  <a:lnTo>
                    <a:pt x="645" y="2710"/>
                  </a:lnTo>
                  <a:lnTo>
                    <a:pt x="732" y="2730"/>
                  </a:lnTo>
                  <a:lnTo>
                    <a:pt x="827" y="2750"/>
                  </a:lnTo>
                  <a:lnTo>
                    <a:pt x="931" y="2771"/>
                  </a:lnTo>
                  <a:lnTo>
                    <a:pt x="1043" y="2793"/>
                  </a:lnTo>
                  <a:lnTo>
                    <a:pt x="1163" y="2816"/>
                  </a:lnTo>
                  <a:lnTo>
                    <a:pt x="1294" y="2840"/>
                  </a:lnTo>
                  <a:lnTo>
                    <a:pt x="1434" y="2864"/>
                  </a:lnTo>
                  <a:lnTo>
                    <a:pt x="1584" y="2889"/>
                  </a:lnTo>
                  <a:lnTo>
                    <a:pt x="1745" y="2915"/>
                  </a:lnTo>
                  <a:lnTo>
                    <a:pt x="1915" y="2942"/>
                  </a:lnTo>
                  <a:lnTo>
                    <a:pt x="2098" y="2968"/>
                  </a:lnTo>
                  <a:lnTo>
                    <a:pt x="2291" y="2997"/>
                  </a:lnTo>
                  <a:lnTo>
                    <a:pt x="2096" y="2952"/>
                  </a:lnTo>
                  <a:lnTo>
                    <a:pt x="1912" y="2909"/>
                  </a:lnTo>
                  <a:lnTo>
                    <a:pt x="1741" y="2867"/>
                  </a:lnTo>
                  <a:lnTo>
                    <a:pt x="1581" y="2827"/>
                  </a:lnTo>
                  <a:lnTo>
                    <a:pt x="1432" y="2788"/>
                  </a:lnTo>
                  <a:lnTo>
                    <a:pt x="1293" y="2748"/>
                  </a:lnTo>
                  <a:lnTo>
                    <a:pt x="1164" y="2708"/>
                  </a:lnTo>
                  <a:lnTo>
                    <a:pt x="1045" y="2667"/>
                  </a:lnTo>
                  <a:lnTo>
                    <a:pt x="936" y="2625"/>
                  </a:lnTo>
                  <a:lnTo>
                    <a:pt x="835" y="2581"/>
                  </a:lnTo>
                  <a:lnTo>
                    <a:pt x="743" y="2534"/>
                  </a:lnTo>
                  <a:lnTo>
                    <a:pt x="658" y="2484"/>
                  </a:lnTo>
                  <a:lnTo>
                    <a:pt x="582" y="2431"/>
                  </a:lnTo>
                  <a:lnTo>
                    <a:pt x="512" y="2373"/>
                  </a:lnTo>
                  <a:lnTo>
                    <a:pt x="449" y="2309"/>
                  </a:lnTo>
                  <a:lnTo>
                    <a:pt x="393" y="2242"/>
                  </a:lnTo>
                  <a:lnTo>
                    <a:pt x="342" y="2167"/>
                  </a:lnTo>
                  <a:lnTo>
                    <a:pt x="297" y="2088"/>
                  </a:lnTo>
                  <a:lnTo>
                    <a:pt x="257" y="2001"/>
                  </a:lnTo>
                  <a:lnTo>
                    <a:pt x="222" y="1906"/>
                  </a:lnTo>
                  <a:lnTo>
                    <a:pt x="190" y="1804"/>
                  </a:lnTo>
                  <a:lnTo>
                    <a:pt x="162" y="1693"/>
                  </a:lnTo>
                  <a:lnTo>
                    <a:pt x="138" y="1574"/>
                  </a:lnTo>
                  <a:lnTo>
                    <a:pt x="117" y="1444"/>
                  </a:lnTo>
                  <a:lnTo>
                    <a:pt x="98" y="1304"/>
                  </a:lnTo>
                  <a:lnTo>
                    <a:pt x="81" y="1155"/>
                  </a:lnTo>
                  <a:lnTo>
                    <a:pt x="66" y="993"/>
                  </a:lnTo>
                  <a:lnTo>
                    <a:pt x="52" y="820"/>
                  </a:lnTo>
                  <a:lnTo>
                    <a:pt x="39" y="634"/>
                  </a:lnTo>
                  <a:lnTo>
                    <a:pt x="26" y="436"/>
                  </a:lnTo>
                  <a:lnTo>
                    <a:pt x="13" y="2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DB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72" name="Freeform 102">
              <a:extLst>
                <a:ext uri="{FF2B5EF4-FFF2-40B4-BE49-F238E27FC236}">
                  <a16:creationId xmlns:a16="http://schemas.microsoft.com/office/drawing/2014/main" id="{1B546D7E-BFC9-4F9E-A869-2056025F5E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5" y="2272"/>
              <a:ext cx="541" cy="360"/>
            </a:xfrm>
            <a:custGeom>
              <a:avLst/>
              <a:gdLst>
                <a:gd name="T0" fmla="*/ 64 w 4869"/>
                <a:gd name="T1" fmla="*/ 6 h 3241"/>
                <a:gd name="T2" fmla="*/ 118 w 4869"/>
                <a:gd name="T3" fmla="*/ 15 h 3241"/>
                <a:gd name="T4" fmla="*/ 173 w 4869"/>
                <a:gd name="T5" fmla="*/ 24 h 3241"/>
                <a:gd name="T6" fmla="*/ 283 w 4869"/>
                <a:gd name="T7" fmla="*/ 39 h 3241"/>
                <a:gd name="T8" fmla="*/ 383 w 4869"/>
                <a:gd name="T9" fmla="*/ 52 h 3241"/>
                <a:gd name="T10" fmla="*/ 451 w 4869"/>
                <a:gd name="T11" fmla="*/ 61 h 3241"/>
                <a:gd name="T12" fmla="*/ 482 w 4869"/>
                <a:gd name="T13" fmla="*/ 66 h 3241"/>
                <a:gd name="T14" fmla="*/ 505 w 4869"/>
                <a:gd name="T15" fmla="*/ 70 h 3241"/>
                <a:gd name="T16" fmla="*/ 518 w 4869"/>
                <a:gd name="T17" fmla="*/ 73 h 3241"/>
                <a:gd name="T18" fmla="*/ 529 w 4869"/>
                <a:gd name="T19" fmla="*/ 77 h 3241"/>
                <a:gd name="T20" fmla="*/ 536 w 4869"/>
                <a:gd name="T21" fmla="*/ 81 h 3241"/>
                <a:gd name="T22" fmla="*/ 540 w 4869"/>
                <a:gd name="T23" fmla="*/ 85 h 3241"/>
                <a:gd name="T24" fmla="*/ 541 w 4869"/>
                <a:gd name="T25" fmla="*/ 88 h 3241"/>
                <a:gd name="T26" fmla="*/ 538 w 4869"/>
                <a:gd name="T27" fmla="*/ 92 h 3241"/>
                <a:gd name="T28" fmla="*/ 532 w 4869"/>
                <a:gd name="T29" fmla="*/ 95 h 3241"/>
                <a:gd name="T30" fmla="*/ 522 w 4869"/>
                <a:gd name="T31" fmla="*/ 97 h 3241"/>
                <a:gd name="T32" fmla="*/ 509 w 4869"/>
                <a:gd name="T33" fmla="*/ 98 h 3241"/>
                <a:gd name="T34" fmla="*/ 491 w 4869"/>
                <a:gd name="T35" fmla="*/ 99 h 3241"/>
                <a:gd name="T36" fmla="*/ 470 w 4869"/>
                <a:gd name="T37" fmla="*/ 99 h 3241"/>
                <a:gd name="T38" fmla="*/ 442 w 4869"/>
                <a:gd name="T39" fmla="*/ 96 h 3241"/>
                <a:gd name="T40" fmla="*/ 408 w 4869"/>
                <a:gd name="T41" fmla="*/ 91 h 3241"/>
                <a:gd name="T42" fmla="*/ 355 w 4869"/>
                <a:gd name="T43" fmla="*/ 82 h 3241"/>
                <a:gd name="T44" fmla="*/ 266 w 4869"/>
                <a:gd name="T45" fmla="*/ 64 h 3241"/>
                <a:gd name="T46" fmla="*/ 221 w 4869"/>
                <a:gd name="T47" fmla="*/ 56 h 3241"/>
                <a:gd name="T48" fmla="*/ 178 w 4869"/>
                <a:gd name="T49" fmla="*/ 49 h 3241"/>
                <a:gd name="T50" fmla="*/ 139 w 4869"/>
                <a:gd name="T51" fmla="*/ 44 h 3241"/>
                <a:gd name="T52" fmla="*/ 105 w 4869"/>
                <a:gd name="T53" fmla="*/ 41 h 3241"/>
                <a:gd name="T54" fmla="*/ 77 w 4869"/>
                <a:gd name="T55" fmla="*/ 41 h 3241"/>
                <a:gd name="T56" fmla="*/ 57 w 4869"/>
                <a:gd name="T57" fmla="*/ 47 h 3241"/>
                <a:gd name="T58" fmla="*/ 42 w 4869"/>
                <a:gd name="T59" fmla="*/ 62 h 3241"/>
                <a:gd name="T60" fmla="*/ 32 w 4869"/>
                <a:gd name="T61" fmla="*/ 85 h 3241"/>
                <a:gd name="T62" fmla="*/ 25 w 4869"/>
                <a:gd name="T63" fmla="*/ 115 h 3241"/>
                <a:gd name="T64" fmla="*/ 21 w 4869"/>
                <a:gd name="T65" fmla="*/ 149 h 3241"/>
                <a:gd name="T66" fmla="*/ 20 w 4869"/>
                <a:gd name="T67" fmla="*/ 186 h 3241"/>
                <a:gd name="T68" fmla="*/ 20 w 4869"/>
                <a:gd name="T69" fmla="*/ 224 h 3241"/>
                <a:gd name="T70" fmla="*/ 21 w 4869"/>
                <a:gd name="T71" fmla="*/ 262 h 3241"/>
                <a:gd name="T72" fmla="*/ 24 w 4869"/>
                <a:gd name="T73" fmla="*/ 317 h 3241"/>
                <a:gd name="T74" fmla="*/ 25 w 4869"/>
                <a:gd name="T75" fmla="*/ 344 h 3241"/>
                <a:gd name="T76" fmla="*/ 25 w 4869"/>
                <a:gd name="T77" fmla="*/ 360 h 3241"/>
                <a:gd name="T78" fmla="*/ 22 w 4869"/>
                <a:gd name="T79" fmla="*/ 353 h 3241"/>
                <a:gd name="T80" fmla="*/ 17 w 4869"/>
                <a:gd name="T81" fmla="*/ 328 h 3241"/>
                <a:gd name="T82" fmla="*/ 12 w 4869"/>
                <a:gd name="T83" fmla="*/ 288 h 3241"/>
                <a:gd name="T84" fmla="*/ 6 w 4869"/>
                <a:gd name="T85" fmla="*/ 239 h 3241"/>
                <a:gd name="T86" fmla="*/ 2 w 4869"/>
                <a:gd name="T87" fmla="*/ 185 h 3241"/>
                <a:gd name="T88" fmla="*/ 0 w 4869"/>
                <a:gd name="T89" fmla="*/ 131 h 3241"/>
                <a:gd name="T90" fmla="*/ 1 w 4869"/>
                <a:gd name="T91" fmla="*/ 80 h 3241"/>
                <a:gd name="T92" fmla="*/ 5 w 4869"/>
                <a:gd name="T93" fmla="*/ 39 h 3241"/>
                <a:gd name="T94" fmla="*/ 15 w 4869"/>
                <a:gd name="T95" fmla="*/ 11 h 3241"/>
                <a:gd name="T96" fmla="*/ 30 w 4869"/>
                <a:gd name="T97" fmla="*/ 0 h 324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869" h="3241">
                  <a:moveTo>
                    <a:pt x="270" y="0"/>
                  </a:moveTo>
                  <a:lnTo>
                    <a:pt x="422" y="28"/>
                  </a:lnTo>
                  <a:lnTo>
                    <a:pt x="579" y="56"/>
                  </a:lnTo>
                  <a:lnTo>
                    <a:pt x="737" y="84"/>
                  </a:lnTo>
                  <a:lnTo>
                    <a:pt x="899" y="110"/>
                  </a:lnTo>
                  <a:lnTo>
                    <a:pt x="1063" y="137"/>
                  </a:lnTo>
                  <a:lnTo>
                    <a:pt x="1228" y="162"/>
                  </a:lnTo>
                  <a:lnTo>
                    <a:pt x="1394" y="188"/>
                  </a:lnTo>
                  <a:lnTo>
                    <a:pt x="1560" y="212"/>
                  </a:lnTo>
                  <a:lnTo>
                    <a:pt x="1895" y="260"/>
                  </a:lnTo>
                  <a:lnTo>
                    <a:pt x="2226" y="306"/>
                  </a:lnTo>
                  <a:lnTo>
                    <a:pt x="2551" y="350"/>
                  </a:lnTo>
                  <a:lnTo>
                    <a:pt x="2866" y="391"/>
                  </a:lnTo>
                  <a:lnTo>
                    <a:pt x="3167" y="430"/>
                  </a:lnTo>
                  <a:lnTo>
                    <a:pt x="3451" y="467"/>
                  </a:lnTo>
                  <a:lnTo>
                    <a:pt x="3713" y="502"/>
                  </a:lnTo>
                  <a:lnTo>
                    <a:pt x="3952" y="533"/>
                  </a:lnTo>
                  <a:lnTo>
                    <a:pt x="4061" y="549"/>
                  </a:lnTo>
                  <a:lnTo>
                    <a:pt x="4162" y="563"/>
                  </a:lnTo>
                  <a:lnTo>
                    <a:pt x="4256" y="577"/>
                  </a:lnTo>
                  <a:lnTo>
                    <a:pt x="4341" y="591"/>
                  </a:lnTo>
                  <a:lnTo>
                    <a:pt x="4418" y="603"/>
                  </a:lnTo>
                  <a:lnTo>
                    <a:pt x="4484" y="615"/>
                  </a:lnTo>
                  <a:lnTo>
                    <a:pt x="4541" y="626"/>
                  </a:lnTo>
                  <a:lnTo>
                    <a:pt x="4588" y="637"/>
                  </a:lnTo>
                  <a:lnTo>
                    <a:pt x="4629" y="648"/>
                  </a:lnTo>
                  <a:lnTo>
                    <a:pt x="4665" y="659"/>
                  </a:lnTo>
                  <a:lnTo>
                    <a:pt x="4700" y="670"/>
                  </a:lnTo>
                  <a:lnTo>
                    <a:pt x="4731" y="681"/>
                  </a:lnTo>
                  <a:lnTo>
                    <a:pt x="4759" y="693"/>
                  </a:lnTo>
                  <a:lnTo>
                    <a:pt x="4784" y="704"/>
                  </a:lnTo>
                  <a:lnTo>
                    <a:pt x="4806" y="715"/>
                  </a:lnTo>
                  <a:lnTo>
                    <a:pt x="4825" y="727"/>
                  </a:lnTo>
                  <a:lnTo>
                    <a:pt x="4840" y="738"/>
                  </a:lnTo>
                  <a:lnTo>
                    <a:pt x="4852" y="750"/>
                  </a:lnTo>
                  <a:lnTo>
                    <a:pt x="4861" y="762"/>
                  </a:lnTo>
                  <a:lnTo>
                    <a:pt x="4866" y="773"/>
                  </a:lnTo>
                  <a:lnTo>
                    <a:pt x="4869" y="783"/>
                  </a:lnTo>
                  <a:lnTo>
                    <a:pt x="4868" y="795"/>
                  </a:lnTo>
                  <a:lnTo>
                    <a:pt x="4863" y="805"/>
                  </a:lnTo>
                  <a:lnTo>
                    <a:pt x="4855" y="815"/>
                  </a:lnTo>
                  <a:lnTo>
                    <a:pt x="4844" y="824"/>
                  </a:lnTo>
                  <a:lnTo>
                    <a:pt x="4829" y="833"/>
                  </a:lnTo>
                  <a:lnTo>
                    <a:pt x="4809" y="842"/>
                  </a:lnTo>
                  <a:lnTo>
                    <a:pt x="4788" y="851"/>
                  </a:lnTo>
                  <a:lnTo>
                    <a:pt x="4761" y="858"/>
                  </a:lnTo>
                  <a:lnTo>
                    <a:pt x="4732" y="865"/>
                  </a:lnTo>
                  <a:lnTo>
                    <a:pt x="4699" y="871"/>
                  </a:lnTo>
                  <a:lnTo>
                    <a:pt x="4662" y="876"/>
                  </a:lnTo>
                  <a:lnTo>
                    <a:pt x="4622" y="881"/>
                  </a:lnTo>
                  <a:lnTo>
                    <a:pt x="4577" y="885"/>
                  </a:lnTo>
                  <a:lnTo>
                    <a:pt x="4529" y="888"/>
                  </a:lnTo>
                  <a:lnTo>
                    <a:pt x="4476" y="890"/>
                  </a:lnTo>
                  <a:lnTo>
                    <a:pt x="4420" y="891"/>
                  </a:lnTo>
                  <a:lnTo>
                    <a:pt x="4359" y="891"/>
                  </a:lnTo>
                  <a:lnTo>
                    <a:pt x="4296" y="890"/>
                  </a:lnTo>
                  <a:lnTo>
                    <a:pt x="4228" y="888"/>
                  </a:lnTo>
                  <a:lnTo>
                    <a:pt x="4153" y="884"/>
                  </a:lnTo>
                  <a:lnTo>
                    <a:pt x="4071" y="877"/>
                  </a:lnTo>
                  <a:lnTo>
                    <a:pt x="3981" y="867"/>
                  </a:lnTo>
                  <a:lnTo>
                    <a:pt x="3885" y="854"/>
                  </a:lnTo>
                  <a:lnTo>
                    <a:pt x="3782" y="838"/>
                  </a:lnTo>
                  <a:lnTo>
                    <a:pt x="3674" y="821"/>
                  </a:lnTo>
                  <a:lnTo>
                    <a:pt x="3560" y="802"/>
                  </a:lnTo>
                  <a:lnTo>
                    <a:pt x="3442" y="781"/>
                  </a:lnTo>
                  <a:lnTo>
                    <a:pt x="3194" y="734"/>
                  </a:lnTo>
                  <a:lnTo>
                    <a:pt x="2935" y="684"/>
                  </a:lnTo>
                  <a:lnTo>
                    <a:pt x="2667" y="632"/>
                  </a:lnTo>
                  <a:lnTo>
                    <a:pt x="2396" y="580"/>
                  </a:lnTo>
                  <a:lnTo>
                    <a:pt x="2260" y="555"/>
                  </a:lnTo>
                  <a:lnTo>
                    <a:pt x="2126" y="530"/>
                  </a:lnTo>
                  <a:lnTo>
                    <a:pt x="1993" y="506"/>
                  </a:lnTo>
                  <a:lnTo>
                    <a:pt x="1861" y="482"/>
                  </a:lnTo>
                  <a:lnTo>
                    <a:pt x="1733" y="461"/>
                  </a:lnTo>
                  <a:lnTo>
                    <a:pt x="1606" y="442"/>
                  </a:lnTo>
                  <a:lnTo>
                    <a:pt x="1484" y="423"/>
                  </a:lnTo>
                  <a:lnTo>
                    <a:pt x="1366" y="407"/>
                  </a:lnTo>
                  <a:lnTo>
                    <a:pt x="1251" y="393"/>
                  </a:lnTo>
                  <a:lnTo>
                    <a:pt x="1143" y="381"/>
                  </a:lnTo>
                  <a:lnTo>
                    <a:pt x="1040" y="372"/>
                  </a:lnTo>
                  <a:lnTo>
                    <a:pt x="943" y="367"/>
                  </a:lnTo>
                  <a:lnTo>
                    <a:pt x="852" y="364"/>
                  </a:lnTo>
                  <a:lnTo>
                    <a:pt x="770" y="365"/>
                  </a:lnTo>
                  <a:lnTo>
                    <a:pt x="694" y="369"/>
                  </a:lnTo>
                  <a:lnTo>
                    <a:pt x="628" y="377"/>
                  </a:lnTo>
                  <a:lnTo>
                    <a:pt x="568" y="394"/>
                  </a:lnTo>
                  <a:lnTo>
                    <a:pt x="514" y="420"/>
                  </a:lnTo>
                  <a:lnTo>
                    <a:pt x="465" y="457"/>
                  </a:lnTo>
                  <a:lnTo>
                    <a:pt x="420" y="502"/>
                  </a:lnTo>
                  <a:lnTo>
                    <a:pt x="380" y="557"/>
                  </a:lnTo>
                  <a:lnTo>
                    <a:pt x="344" y="619"/>
                  </a:lnTo>
                  <a:lnTo>
                    <a:pt x="313" y="689"/>
                  </a:lnTo>
                  <a:lnTo>
                    <a:pt x="285" y="766"/>
                  </a:lnTo>
                  <a:lnTo>
                    <a:pt x="262" y="850"/>
                  </a:lnTo>
                  <a:lnTo>
                    <a:pt x="241" y="939"/>
                  </a:lnTo>
                  <a:lnTo>
                    <a:pt x="224" y="1033"/>
                  </a:lnTo>
                  <a:lnTo>
                    <a:pt x="209" y="1133"/>
                  </a:lnTo>
                  <a:lnTo>
                    <a:pt x="198" y="1236"/>
                  </a:lnTo>
                  <a:lnTo>
                    <a:pt x="190" y="1342"/>
                  </a:lnTo>
                  <a:lnTo>
                    <a:pt x="184" y="1451"/>
                  </a:lnTo>
                  <a:lnTo>
                    <a:pt x="180" y="1563"/>
                  </a:lnTo>
                  <a:lnTo>
                    <a:pt x="178" y="1676"/>
                  </a:lnTo>
                  <a:lnTo>
                    <a:pt x="177" y="1790"/>
                  </a:lnTo>
                  <a:lnTo>
                    <a:pt x="178" y="1905"/>
                  </a:lnTo>
                  <a:lnTo>
                    <a:pt x="181" y="2020"/>
                  </a:lnTo>
                  <a:lnTo>
                    <a:pt x="184" y="2133"/>
                  </a:lnTo>
                  <a:lnTo>
                    <a:pt x="188" y="2245"/>
                  </a:lnTo>
                  <a:lnTo>
                    <a:pt x="193" y="2356"/>
                  </a:lnTo>
                  <a:lnTo>
                    <a:pt x="198" y="2463"/>
                  </a:lnTo>
                  <a:lnTo>
                    <a:pt x="209" y="2669"/>
                  </a:lnTo>
                  <a:lnTo>
                    <a:pt x="220" y="2858"/>
                  </a:lnTo>
                  <a:lnTo>
                    <a:pt x="224" y="2945"/>
                  </a:lnTo>
                  <a:lnTo>
                    <a:pt x="227" y="3024"/>
                  </a:lnTo>
                  <a:lnTo>
                    <a:pt x="229" y="3099"/>
                  </a:lnTo>
                  <a:lnTo>
                    <a:pt x="230" y="3165"/>
                  </a:lnTo>
                  <a:lnTo>
                    <a:pt x="229" y="3214"/>
                  </a:lnTo>
                  <a:lnTo>
                    <a:pt x="224" y="3239"/>
                  </a:lnTo>
                  <a:lnTo>
                    <a:pt x="217" y="3241"/>
                  </a:lnTo>
                  <a:lnTo>
                    <a:pt x="207" y="3220"/>
                  </a:lnTo>
                  <a:lnTo>
                    <a:pt x="196" y="3180"/>
                  </a:lnTo>
                  <a:lnTo>
                    <a:pt x="184" y="3120"/>
                  </a:lnTo>
                  <a:lnTo>
                    <a:pt x="170" y="3044"/>
                  </a:lnTo>
                  <a:lnTo>
                    <a:pt x="154" y="2952"/>
                  </a:lnTo>
                  <a:lnTo>
                    <a:pt x="138" y="2845"/>
                  </a:lnTo>
                  <a:lnTo>
                    <a:pt x="122" y="2727"/>
                  </a:lnTo>
                  <a:lnTo>
                    <a:pt x="105" y="2596"/>
                  </a:lnTo>
                  <a:lnTo>
                    <a:pt x="89" y="2456"/>
                  </a:lnTo>
                  <a:lnTo>
                    <a:pt x="73" y="2308"/>
                  </a:lnTo>
                  <a:lnTo>
                    <a:pt x="57" y="2154"/>
                  </a:lnTo>
                  <a:lnTo>
                    <a:pt x="44" y="1995"/>
                  </a:lnTo>
                  <a:lnTo>
                    <a:pt x="31" y="1832"/>
                  </a:lnTo>
                  <a:lnTo>
                    <a:pt x="21" y="1668"/>
                  </a:lnTo>
                  <a:lnTo>
                    <a:pt x="12" y="1503"/>
                  </a:lnTo>
                  <a:lnTo>
                    <a:pt x="4" y="1338"/>
                  </a:lnTo>
                  <a:lnTo>
                    <a:pt x="1" y="1177"/>
                  </a:lnTo>
                  <a:lnTo>
                    <a:pt x="0" y="1020"/>
                  </a:lnTo>
                  <a:lnTo>
                    <a:pt x="2" y="868"/>
                  </a:lnTo>
                  <a:lnTo>
                    <a:pt x="7" y="724"/>
                  </a:lnTo>
                  <a:lnTo>
                    <a:pt x="18" y="588"/>
                  </a:lnTo>
                  <a:lnTo>
                    <a:pt x="31" y="463"/>
                  </a:lnTo>
                  <a:lnTo>
                    <a:pt x="49" y="350"/>
                  </a:lnTo>
                  <a:lnTo>
                    <a:pt x="73" y="249"/>
                  </a:lnTo>
                  <a:lnTo>
                    <a:pt x="100" y="163"/>
                  </a:lnTo>
                  <a:lnTo>
                    <a:pt x="134" y="95"/>
                  </a:lnTo>
                  <a:lnTo>
                    <a:pt x="173" y="43"/>
                  </a:lnTo>
                  <a:lnTo>
                    <a:pt x="218" y="11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E8DB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73" name="Freeform 103">
              <a:extLst>
                <a:ext uri="{FF2B5EF4-FFF2-40B4-BE49-F238E27FC236}">
                  <a16:creationId xmlns:a16="http://schemas.microsoft.com/office/drawing/2014/main" id="{80E78BEF-FD04-4CBC-BE0F-C62A2AB2E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160"/>
              <a:ext cx="980" cy="984"/>
            </a:xfrm>
            <a:custGeom>
              <a:avLst/>
              <a:gdLst>
                <a:gd name="T0" fmla="*/ 783 w 8815"/>
                <a:gd name="T1" fmla="*/ 947 h 8852"/>
                <a:gd name="T2" fmla="*/ 398 w 8815"/>
                <a:gd name="T3" fmla="*/ 876 h 8852"/>
                <a:gd name="T4" fmla="*/ 82 w 8815"/>
                <a:gd name="T5" fmla="*/ 817 h 8852"/>
                <a:gd name="T6" fmla="*/ 33 w 8815"/>
                <a:gd name="T7" fmla="*/ 809 h 8852"/>
                <a:gd name="T8" fmla="*/ 27 w 8815"/>
                <a:gd name="T9" fmla="*/ 808 h 8852"/>
                <a:gd name="T10" fmla="*/ 24 w 8815"/>
                <a:gd name="T11" fmla="*/ 806 h 8852"/>
                <a:gd name="T12" fmla="*/ 23 w 8815"/>
                <a:gd name="T13" fmla="*/ 800 h 8852"/>
                <a:gd name="T14" fmla="*/ 22 w 8815"/>
                <a:gd name="T15" fmla="*/ 770 h 8852"/>
                <a:gd name="T16" fmla="*/ 17 w 8815"/>
                <a:gd name="T17" fmla="*/ 578 h 8852"/>
                <a:gd name="T18" fmla="*/ 8 w 8815"/>
                <a:gd name="T19" fmla="*/ 307 h 8852"/>
                <a:gd name="T20" fmla="*/ 2 w 8815"/>
                <a:gd name="T21" fmla="*/ 160 h 8852"/>
                <a:gd name="T22" fmla="*/ 0 w 8815"/>
                <a:gd name="T23" fmla="*/ 134 h 8852"/>
                <a:gd name="T24" fmla="*/ 3 w 8815"/>
                <a:gd name="T25" fmla="*/ 117 h 8852"/>
                <a:gd name="T26" fmla="*/ 12 w 8815"/>
                <a:gd name="T27" fmla="*/ 105 h 8852"/>
                <a:gd name="T28" fmla="*/ 24 w 8815"/>
                <a:gd name="T29" fmla="*/ 95 h 8852"/>
                <a:gd name="T30" fmla="*/ 39 w 8815"/>
                <a:gd name="T31" fmla="*/ 86 h 8852"/>
                <a:gd name="T32" fmla="*/ 72 w 8815"/>
                <a:gd name="T33" fmla="*/ 72 h 8852"/>
                <a:gd name="T34" fmla="*/ 111 w 8815"/>
                <a:gd name="T35" fmla="*/ 58 h 8852"/>
                <a:gd name="T36" fmla="*/ 176 w 8815"/>
                <a:gd name="T37" fmla="*/ 42 h 8852"/>
                <a:gd name="T38" fmla="*/ 259 w 8815"/>
                <a:gd name="T39" fmla="*/ 25 h 8852"/>
                <a:gd name="T40" fmla="*/ 353 w 8815"/>
                <a:gd name="T41" fmla="*/ 10 h 8852"/>
                <a:gd name="T42" fmla="*/ 450 w 8815"/>
                <a:gd name="T43" fmla="*/ 1 h 8852"/>
                <a:gd name="T44" fmla="*/ 542 w 8815"/>
                <a:gd name="T45" fmla="*/ 1 h 8852"/>
                <a:gd name="T46" fmla="*/ 584 w 8815"/>
                <a:gd name="T47" fmla="*/ 5 h 8852"/>
                <a:gd name="T48" fmla="*/ 597 w 8815"/>
                <a:gd name="T49" fmla="*/ 8 h 8852"/>
                <a:gd name="T50" fmla="*/ 608 w 8815"/>
                <a:gd name="T51" fmla="*/ 14 h 8852"/>
                <a:gd name="T52" fmla="*/ 626 w 8815"/>
                <a:gd name="T53" fmla="*/ 25 h 8852"/>
                <a:gd name="T54" fmla="*/ 664 w 8815"/>
                <a:gd name="T55" fmla="*/ 52 h 8852"/>
                <a:gd name="T56" fmla="*/ 755 w 8815"/>
                <a:gd name="T57" fmla="*/ 116 h 8852"/>
                <a:gd name="T58" fmla="*/ 855 w 8815"/>
                <a:gd name="T59" fmla="*/ 191 h 8852"/>
                <a:gd name="T60" fmla="*/ 922 w 8815"/>
                <a:gd name="T61" fmla="*/ 243 h 8852"/>
                <a:gd name="T62" fmla="*/ 968 w 8815"/>
                <a:gd name="T63" fmla="*/ 284 h 8852"/>
                <a:gd name="T64" fmla="*/ 979 w 8815"/>
                <a:gd name="T65" fmla="*/ 306 h 8852"/>
                <a:gd name="T66" fmla="*/ 931 w 8815"/>
                <a:gd name="T67" fmla="*/ 300 h 8852"/>
                <a:gd name="T68" fmla="*/ 669 w 8815"/>
                <a:gd name="T69" fmla="*/ 253 h 8852"/>
                <a:gd name="T70" fmla="*/ 324 w 8815"/>
                <a:gd name="T71" fmla="*/ 187 h 8852"/>
                <a:gd name="T72" fmla="*/ 160 w 8815"/>
                <a:gd name="T73" fmla="*/ 154 h 8852"/>
                <a:gd name="T74" fmla="*/ 53 w 8815"/>
                <a:gd name="T75" fmla="*/ 131 h 8852"/>
                <a:gd name="T76" fmla="*/ 28 w 8815"/>
                <a:gd name="T77" fmla="*/ 131 h 8852"/>
                <a:gd name="T78" fmla="*/ 25 w 8815"/>
                <a:gd name="T79" fmla="*/ 133 h 8852"/>
                <a:gd name="T80" fmla="*/ 23 w 8815"/>
                <a:gd name="T81" fmla="*/ 138 h 8852"/>
                <a:gd name="T82" fmla="*/ 22 w 8815"/>
                <a:gd name="T83" fmla="*/ 153 h 8852"/>
                <a:gd name="T84" fmla="*/ 24 w 8815"/>
                <a:gd name="T85" fmla="*/ 207 h 8852"/>
                <a:gd name="T86" fmla="*/ 29 w 8815"/>
                <a:gd name="T87" fmla="*/ 356 h 8852"/>
                <a:gd name="T88" fmla="*/ 37 w 8815"/>
                <a:gd name="T89" fmla="*/ 637 h 8852"/>
                <a:gd name="T90" fmla="*/ 197 w 8815"/>
                <a:gd name="T91" fmla="*/ 823 h 8852"/>
                <a:gd name="T92" fmla="*/ 567 w 8815"/>
                <a:gd name="T93" fmla="*/ 890 h 8852"/>
                <a:gd name="T94" fmla="*/ 811 w 8815"/>
                <a:gd name="T95" fmla="*/ 936 h 8852"/>
                <a:gd name="T96" fmla="*/ 930 w 8815"/>
                <a:gd name="T97" fmla="*/ 961 h 8852"/>
                <a:gd name="T98" fmla="*/ 971 w 8815"/>
                <a:gd name="T99" fmla="*/ 971 h 8852"/>
                <a:gd name="T100" fmla="*/ 972 w 8815"/>
                <a:gd name="T101" fmla="*/ 963 h 8852"/>
                <a:gd name="T102" fmla="*/ 973 w 8815"/>
                <a:gd name="T103" fmla="*/ 964 h 8852"/>
                <a:gd name="T104" fmla="*/ 974 w 8815"/>
                <a:gd name="T105" fmla="*/ 971 h 8852"/>
                <a:gd name="T106" fmla="*/ 974 w 8815"/>
                <a:gd name="T107" fmla="*/ 979 h 8852"/>
                <a:gd name="T108" fmla="*/ 972 w 8815"/>
                <a:gd name="T109" fmla="*/ 984 h 8852"/>
                <a:gd name="T110" fmla="*/ 969 w 8815"/>
                <a:gd name="T111" fmla="*/ 984 h 8852"/>
                <a:gd name="T112" fmla="*/ 953 w 8815"/>
                <a:gd name="T113" fmla="*/ 980 h 885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8815" h="8852">
                  <a:moveTo>
                    <a:pt x="8477" y="8783"/>
                  </a:moveTo>
                  <a:lnTo>
                    <a:pt x="8315" y="8752"/>
                  </a:lnTo>
                  <a:lnTo>
                    <a:pt x="8007" y="8696"/>
                  </a:lnTo>
                  <a:lnTo>
                    <a:pt x="7576" y="8617"/>
                  </a:lnTo>
                  <a:lnTo>
                    <a:pt x="7042" y="8518"/>
                  </a:lnTo>
                  <a:lnTo>
                    <a:pt x="6427" y="8405"/>
                  </a:lnTo>
                  <a:lnTo>
                    <a:pt x="5752" y="8280"/>
                  </a:lnTo>
                  <a:lnTo>
                    <a:pt x="5039" y="8149"/>
                  </a:lnTo>
                  <a:lnTo>
                    <a:pt x="4308" y="8013"/>
                  </a:lnTo>
                  <a:lnTo>
                    <a:pt x="3580" y="7879"/>
                  </a:lnTo>
                  <a:lnTo>
                    <a:pt x="2877" y="7749"/>
                  </a:lnTo>
                  <a:lnTo>
                    <a:pt x="2221" y="7627"/>
                  </a:lnTo>
                  <a:lnTo>
                    <a:pt x="1631" y="7518"/>
                  </a:lnTo>
                  <a:lnTo>
                    <a:pt x="1130" y="7425"/>
                  </a:lnTo>
                  <a:lnTo>
                    <a:pt x="738" y="7353"/>
                  </a:lnTo>
                  <a:lnTo>
                    <a:pt x="477" y="7305"/>
                  </a:lnTo>
                  <a:lnTo>
                    <a:pt x="368" y="7285"/>
                  </a:lnTo>
                  <a:lnTo>
                    <a:pt x="343" y="7280"/>
                  </a:lnTo>
                  <a:lnTo>
                    <a:pt x="321" y="7278"/>
                  </a:lnTo>
                  <a:lnTo>
                    <a:pt x="301" y="7277"/>
                  </a:lnTo>
                  <a:lnTo>
                    <a:pt x="282" y="7277"/>
                  </a:lnTo>
                  <a:lnTo>
                    <a:pt x="267" y="7276"/>
                  </a:lnTo>
                  <a:lnTo>
                    <a:pt x="254" y="7274"/>
                  </a:lnTo>
                  <a:lnTo>
                    <a:pt x="248" y="7272"/>
                  </a:lnTo>
                  <a:lnTo>
                    <a:pt x="241" y="7270"/>
                  </a:lnTo>
                  <a:lnTo>
                    <a:pt x="236" y="7268"/>
                  </a:lnTo>
                  <a:lnTo>
                    <a:pt x="231" y="7264"/>
                  </a:lnTo>
                  <a:lnTo>
                    <a:pt x="227" y="7260"/>
                  </a:lnTo>
                  <a:lnTo>
                    <a:pt x="223" y="7255"/>
                  </a:lnTo>
                  <a:lnTo>
                    <a:pt x="220" y="7249"/>
                  </a:lnTo>
                  <a:lnTo>
                    <a:pt x="216" y="7242"/>
                  </a:lnTo>
                  <a:lnTo>
                    <a:pt x="214" y="7233"/>
                  </a:lnTo>
                  <a:lnTo>
                    <a:pt x="211" y="7223"/>
                  </a:lnTo>
                  <a:lnTo>
                    <a:pt x="209" y="7212"/>
                  </a:lnTo>
                  <a:lnTo>
                    <a:pt x="207" y="7199"/>
                  </a:lnTo>
                  <a:lnTo>
                    <a:pt x="204" y="7169"/>
                  </a:lnTo>
                  <a:lnTo>
                    <a:pt x="202" y="7133"/>
                  </a:lnTo>
                  <a:lnTo>
                    <a:pt x="201" y="7088"/>
                  </a:lnTo>
                  <a:lnTo>
                    <a:pt x="201" y="7035"/>
                  </a:lnTo>
                  <a:lnTo>
                    <a:pt x="199" y="6924"/>
                  </a:lnTo>
                  <a:lnTo>
                    <a:pt x="195" y="6718"/>
                  </a:lnTo>
                  <a:lnTo>
                    <a:pt x="187" y="6429"/>
                  </a:lnTo>
                  <a:lnTo>
                    <a:pt x="178" y="6071"/>
                  </a:lnTo>
                  <a:lnTo>
                    <a:pt x="167" y="5656"/>
                  </a:lnTo>
                  <a:lnTo>
                    <a:pt x="154" y="5199"/>
                  </a:lnTo>
                  <a:lnTo>
                    <a:pt x="139" y="4715"/>
                  </a:lnTo>
                  <a:lnTo>
                    <a:pt x="124" y="4215"/>
                  </a:lnTo>
                  <a:lnTo>
                    <a:pt x="108" y="3714"/>
                  </a:lnTo>
                  <a:lnTo>
                    <a:pt x="92" y="3226"/>
                  </a:lnTo>
                  <a:lnTo>
                    <a:pt x="76" y="2763"/>
                  </a:lnTo>
                  <a:lnTo>
                    <a:pt x="60" y="2340"/>
                  </a:lnTo>
                  <a:lnTo>
                    <a:pt x="45" y="1970"/>
                  </a:lnTo>
                  <a:lnTo>
                    <a:pt x="30" y="1666"/>
                  </a:lnTo>
                  <a:lnTo>
                    <a:pt x="23" y="1543"/>
                  </a:lnTo>
                  <a:lnTo>
                    <a:pt x="17" y="1442"/>
                  </a:lnTo>
                  <a:lnTo>
                    <a:pt x="11" y="1365"/>
                  </a:lnTo>
                  <a:lnTo>
                    <a:pt x="6" y="1313"/>
                  </a:lnTo>
                  <a:lnTo>
                    <a:pt x="2" y="1275"/>
                  </a:lnTo>
                  <a:lnTo>
                    <a:pt x="0" y="1238"/>
                  </a:lnTo>
                  <a:lnTo>
                    <a:pt x="0" y="1205"/>
                  </a:lnTo>
                  <a:lnTo>
                    <a:pt x="3" y="1172"/>
                  </a:lnTo>
                  <a:lnTo>
                    <a:pt x="7" y="1142"/>
                  </a:lnTo>
                  <a:lnTo>
                    <a:pt x="13" y="1112"/>
                  </a:lnTo>
                  <a:lnTo>
                    <a:pt x="21" y="1083"/>
                  </a:lnTo>
                  <a:lnTo>
                    <a:pt x="31" y="1057"/>
                  </a:lnTo>
                  <a:lnTo>
                    <a:pt x="43" y="1032"/>
                  </a:lnTo>
                  <a:lnTo>
                    <a:pt x="57" y="1008"/>
                  </a:lnTo>
                  <a:lnTo>
                    <a:pt x="72" y="985"/>
                  </a:lnTo>
                  <a:lnTo>
                    <a:pt x="88" y="964"/>
                  </a:lnTo>
                  <a:lnTo>
                    <a:pt x="107" y="944"/>
                  </a:lnTo>
                  <a:lnTo>
                    <a:pt x="126" y="923"/>
                  </a:lnTo>
                  <a:lnTo>
                    <a:pt x="148" y="905"/>
                  </a:lnTo>
                  <a:lnTo>
                    <a:pt x="169" y="886"/>
                  </a:lnTo>
                  <a:lnTo>
                    <a:pt x="192" y="870"/>
                  </a:lnTo>
                  <a:lnTo>
                    <a:pt x="217" y="853"/>
                  </a:lnTo>
                  <a:lnTo>
                    <a:pt x="243" y="838"/>
                  </a:lnTo>
                  <a:lnTo>
                    <a:pt x="270" y="821"/>
                  </a:lnTo>
                  <a:lnTo>
                    <a:pt x="298" y="807"/>
                  </a:lnTo>
                  <a:lnTo>
                    <a:pt x="326" y="792"/>
                  </a:lnTo>
                  <a:lnTo>
                    <a:pt x="355" y="777"/>
                  </a:lnTo>
                  <a:lnTo>
                    <a:pt x="385" y="763"/>
                  </a:lnTo>
                  <a:lnTo>
                    <a:pt x="448" y="734"/>
                  </a:lnTo>
                  <a:lnTo>
                    <a:pt x="512" y="706"/>
                  </a:lnTo>
                  <a:lnTo>
                    <a:pt x="577" y="677"/>
                  </a:lnTo>
                  <a:lnTo>
                    <a:pt x="644" y="647"/>
                  </a:lnTo>
                  <a:lnTo>
                    <a:pt x="693" y="625"/>
                  </a:lnTo>
                  <a:lnTo>
                    <a:pt x="754" y="603"/>
                  </a:lnTo>
                  <a:lnTo>
                    <a:pt x="824" y="578"/>
                  </a:lnTo>
                  <a:lnTo>
                    <a:pt x="906" y="552"/>
                  </a:lnTo>
                  <a:lnTo>
                    <a:pt x="998" y="524"/>
                  </a:lnTo>
                  <a:lnTo>
                    <a:pt x="1098" y="496"/>
                  </a:lnTo>
                  <a:lnTo>
                    <a:pt x="1208" y="466"/>
                  </a:lnTo>
                  <a:lnTo>
                    <a:pt x="1325" y="436"/>
                  </a:lnTo>
                  <a:lnTo>
                    <a:pt x="1451" y="405"/>
                  </a:lnTo>
                  <a:lnTo>
                    <a:pt x="1582" y="374"/>
                  </a:lnTo>
                  <a:lnTo>
                    <a:pt x="1722" y="343"/>
                  </a:lnTo>
                  <a:lnTo>
                    <a:pt x="1867" y="311"/>
                  </a:lnTo>
                  <a:lnTo>
                    <a:pt x="2017" y="281"/>
                  </a:lnTo>
                  <a:lnTo>
                    <a:pt x="2172" y="251"/>
                  </a:lnTo>
                  <a:lnTo>
                    <a:pt x="2332" y="221"/>
                  </a:lnTo>
                  <a:lnTo>
                    <a:pt x="2495" y="193"/>
                  </a:lnTo>
                  <a:lnTo>
                    <a:pt x="2662" y="165"/>
                  </a:lnTo>
                  <a:lnTo>
                    <a:pt x="2831" y="139"/>
                  </a:lnTo>
                  <a:lnTo>
                    <a:pt x="3003" y="114"/>
                  </a:lnTo>
                  <a:lnTo>
                    <a:pt x="3176" y="92"/>
                  </a:lnTo>
                  <a:lnTo>
                    <a:pt x="3350" y="71"/>
                  </a:lnTo>
                  <a:lnTo>
                    <a:pt x="3524" y="52"/>
                  </a:lnTo>
                  <a:lnTo>
                    <a:pt x="3698" y="37"/>
                  </a:lnTo>
                  <a:lnTo>
                    <a:pt x="3872" y="23"/>
                  </a:lnTo>
                  <a:lnTo>
                    <a:pt x="4045" y="12"/>
                  </a:lnTo>
                  <a:lnTo>
                    <a:pt x="4216" y="5"/>
                  </a:lnTo>
                  <a:lnTo>
                    <a:pt x="4384" y="1"/>
                  </a:lnTo>
                  <a:lnTo>
                    <a:pt x="4550" y="0"/>
                  </a:lnTo>
                  <a:lnTo>
                    <a:pt x="4713" y="3"/>
                  </a:lnTo>
                  <a:lnTo>
                    <a:pt x="4871" y="10"/>
                  </a:lnTo>
                  <a:lnTo>
                    <a:pt x="5025" y="21"/>
                  </a:lnTo>
                  <a:lnTo>
                    <a:pt x="5173" y="37"/>
                  </a:lnTo>
                  <a:lnTo>
                    <a:pt x="5201" y="40"/>
                  </a:lnTo>
                  <a:lnTo>
                    <a:pt x="5228" y="43"/>
                  </a:lnTo>
                  <a:lnTo>
                    <a:pt x="5254" y="47"/>
                  </a:lnTo>
                  <a:lnTo>
                    <a:pt x="5278" y="51"/>
                  </a:lnTo>
                  <a:lnTo>
                    <a:pt x="5301" y="56"/>
                  </a:lnTo>
                  <a:lnTo>
                    <a:pt x="5324" y="61"/>
                  </a:lnTo>
                  <a:lnTo>
                    <a:pt x="5345" y="68"/>
                  </a:lnTo>
                  <a:lnTo>
                    <a:pt x="5367" y="76"/>
                  </a:lnTo>
                  <a:lnTo>
                    <a:pt x="5388" y="83"/>
                  </a:lnTo>
                  <a:lnTo>
                    <a:pt x="5409" y="92"/>
                  </a:lnTo>
                  <a:lnTo>
                    <a:pt x="5429" y="101"/>
                  </a:lnTo>
                  <a:lnTo>
                    <a:pt x="5449" y="111"/>
                  </a:lnTo>
                  <a:lnTo>
                    <a:pt x="5471" y="122"/>
                  </a:lnTo>
                  <a:lnTo>
                    <a:pt x="5491" y="135"/>
                  </a:lnTo>
                  <a:lnTo>
                    <a:pt x="5513" y="147"/>
                  </a:lnTo>
                  <a:lnTo>
                    <a:pt x="5534" y="161"/>
                  </a:lnTo>
                  <a:lnTo>
                    <a:pt x="5580" y="192"/>
                  </a:lnTo>
                  <a:lnTo>
                    <a:pt x="5629" y="226"/>
                  </a:lnTo>
                  <a:lnTo>
                    <a:pt x="5683" y="265"/>
                  </a:lnTo>
                  <a:lnTo>
                    <a:pt x="5743" y="309"/>
                  </a:lnTo>
                  <a:lnTo>
                    <a:pt x="5811" y="358"/>
                  </a:lnTo>
                  <a:lnTo>
                    <a:pt x="5885" y="411"/>
                  </a:lnTo>
                  <a:lnTo>
                    <a:pt x="5969" y="470"/>
                  </a:lnTo>
                  <a:lnTo>
                    <a:pt x="6063" y="536"/>
                  </a:lnTo>
                  <a:lnTo>
                    <a:pt x="6186" y="621"/>
                  </a:lnTo>
                  <a:lnTo>
                    <a:pt x="6353" y="739"/>
                  </a:lnTo>
                  <a:lnTo>
                    <a:pt x="6557" y="882"/>
                  </a:lnTo>
                  <a:lnTo>
                    <a:pt x="6787" y="1048"/>
                  </a:lnTo>
                  <a:lnTo>
                    <a:pt x="7037" y="1228"/>
                  </a:lnTo>
                  <a:lnTo>
                    <a:pt x="7298" y="1420"/>
                  </a:lnTo>
                  <a:lnTo>
                    <a:pt x="7430" y="1518"/>
                  </a:lnTo>
                  <a:lnTo>
                    <a:pt x="7563" y="1617"/>
                  </a:lnTo>
                  <a:lnTo>
                    <a:pt x="7693" y="1716"/>
                  </a:lnTo>
                  <a:lnTo>
                    <a:pt x="7821" y="1814"/>
                  </a:lnTo>
                  <a:lnTo>
                    <a:pt x="7946" y="1911"/>
                  </a:lnTo>
                  <a:lnTo>
                    <a:pt x="8067" y="2006"/>
                  </a:lnTo>
                  <a:lnTo>
                    <a:pt x="8182" y="2097"/>
                  </a:lnTo>
                  <a:lnTo>
                    <a:pt x="8291" y="2186"/>
                  </a:lnTo>
                  <a:lnTo>
                    <a:pt x="8392" y="2272"/>
                  </a:lnTo>
                  <a:lnTo>
                    <a:pt x="8485" y="2352"/>
                  </a:lnTo>
                  <a:lnTo>
                    <a:pt x="8569" y="2427"/>
                  </a:lnTo>
                  <a:lnTo>
                    <a:pt x="8642" y="2496"/>
                  </a:lnTo>
                  <a:lnTo>
                    <a:pt x="8703" y="2558"/>
                  </a:lnTo>
                  <a:lnTo>
                    <a:pt x="8752" y="2615"/>
                  </a:lnTo>
                  <a:lnTo>
                    <a:pt x="8788" y="2661"/>
                  </a:lnTo>
                  <a:lnTo>
                    <a:pt x="8809" y="2700"/>
                  </a:lnTo>
                  <a:lnTo>
                    <a:pt x="8815" y="2730"/>
                  </a:lnTo>
                  <a:lnTo>
                    <a:pt x="8803" y="2750"/>
                  </a:lnTo>
                  <a:lnTo>
                    <a:pt x="8774" y="2759"/>
                  </a:lnTo>
                  <a:lnTo>
                    <a:pt x="8727" y="2757"/>
                  </a:lnTo>
                  <a:lnTo>
                    <a:pt x="8642" y="2743"/>
                  </a:lnTo>
                  <a:lnTo>
                    <a:pt x="8525" y="2724"/>
                  </a:lnTo>
                  <a:lnTo>
                    <a:pt x="8377" y="2698"/>
                  </a:lnTo>
                  <a:lnTo>
                    <a:pt x="8200" y="2668"/>
                  </a:lnTo>
                  <a:lnTo>
                    <a:pt x="7771" y="2591"/>
                  </a:lnTo>
                  <a:lnTo>
                    <a:pt x="7252" y="2497"/>
                  </a:lnTo>
                  <a:lnTo>
                    <a:pt x="6664" y="2390"/>
                  </a:lnTo>
                  <a:lnTo>
                    <a:pt x="6021" y="2272"/>
                  </a:lnTo>
                  <a:lnTo>
                    <a:pt x="5341" y="2145"/>
                  </a:lnTo>
                  <a:lnTo>
                    <a:pt x="4641" y="2014"/>
                  </a:lnTo>
                  <a:lnTo>
                    <a:pt x="3938" y="1881"/>
                  </a:lnTo>
                  <a:lnTo>
                    <a:pt x="3250" y="1748"/>
                  </a:lnTo>
                  <a:lnTo>
                    <a:pt x="2916" y="1684"/>
                  </a:lnTo>
                  <a:lnTo>
                    <a:pt x="2591" y="1621"/>
                  </a:lnTo>
                  <a:lnTo>
                    <a:pt x="2280" y="1560"/>
                  </a:lnTo>
                  <a:lnTo>
                    <a:pt x="1982" y="1500"/>
                  </a:lnTo>
                  <a:lnTo>
                    <a:pt x="1701" y="1443"/>
                  </a:lnTo>
                  <a:lnTo>
                    <a:pt x="1438" y="1389"/>
                  </a:lnTo>
                  <a:lnTo>
                    <a:pt x="1196" y="1338"/>
                  </a:lnTo>
                  <a:lnTo>
                    <a:pt x="976" y="1291"/>
                  </a:lnTo>
                  <a:lnTo>
                    <a:pt x="782" y="1249"/>
                  </a:lnTo>
                  <a:lnTo>
                    <a:pt x="614" y="1210"/>
                  </a:lnTo>
                  <a:lnTo>
                    <a:pt x="475" y="1176"/>
                  </a:lnTo>
                  <a:lnTo>
                    <a:pt x="368" y="1148"/>
                  </a:lnTo>
                  <a:lnTo>
                    <a:pt x="321" y="1156"/>
                  </a:lnTo>
                  <a:lnTo>
                    <a:pt x="282" y="1163"/>
                  </a:lnTo>
                  <a:lnTo>
                    <a:pt x="267" y="1168"/>
                  </a:lnTo>
                  <a:lnTo>
                    <a:pt x="254" y="1174"/>
                  </a:lnTo>
                  <a:lnTo>
                    <a:pt x="248" y="1177"/>
                  </a:lnTo>
                  <a:lnTo>
                    <a:pt x="241" y="1182"/>
                  </a:lnTo>
                  <a:lnTo>
                    <a:pt x="236" y="1186"/>
                  </a:lnTo>
                  <a:lnTo>
                    <a:pt x="231" y="1193"/>
                  </a:lnTo>
                  <a:lnTo>
                    <a:pt x="227" y="1199"/>
                  </a:lnTo>
                  <a:lnTo>
                    <a:pt x="223" y="1206"/>
                  </a:lnTo>
                  <a:lnTo>
                    <a:pt x="220" y="1213"/>
                  </a:lnTo>
                  <a:lnTo>
                    <a:pt x="216" y="1222"/>
                  </a:lnTo>
                  <a:lnTo>
                    <a:pt x="214" y="1232"/>
                  </a:lnTo>
                  <a:lnTo>
                    <a:pt x="211" y="1243"/>
                  </a:lnTo>
                  <a:lnTo>
                    <a:pt x="209" y="1255"/>
                  </a:lnTo>
                  <a:lnTo>
                    <a:pt x="207" y="1268"/>
                  </a:lnTo>
                  <a:lnTo>
                    <a:pt x="204" y="1298"/>
                  </a:lnTo>
                  <a:lnTo>
                    <a:pt x="202" y="1333"/>
                  </a:lnTo>
                  <a:lnTo>
                    <a:pt x="201" y="1375"/>
                  </a:lnTo>
                  <a:lnTo>
                    <a:pt x="201" y="1424"/>
                  </a:lnTo>
                  <a:lnTo>
                    <a:pt x="202" y="1489"/>
                  </a:lnTo>
                  <a:lnTo>
                    <a:pt x="204" y="1581"/>
                  </a:lnTo>
                  <a:lnTo>
                    <a:pt x="209" y="1704"/>
                  </a:lnTo>
                  <a:lnTo>
                    <a:pt x="215" y="1858"/>
                  </a:lnTo>
                  <a:lnTo>
                    <a:pt x="222" y="2046"/>
                  </a:lnTo>
                  <a:lnTo>
                    <a:pt x="231" y="2273"/>
                  </a:lnTo>
                  <a:lnTo>
                    <a:pt x="241" y="2540"/>
                  </a:lnTo>
                  <a:lnTo>
                    <a:pt x="253" y="2848"/>
                  </a:lnTo>
                  <a:lnTo>
                    <a:pt x="265" y="3202"/>
                  </a:lnTo>
                  <a:lnTo>
                    <a:pt x="278" y="3603"/>
                  </a:lnTo>
                  <a:lnTo>
                    <a:pt x="292" y="4054"/>
                  </a:lnTo>
                  <a:lnTo>
                    <a:pt x="307" y="4557"/>
                  </a:lnTo>
                  <a:lnTo>
                    <a:pt x="322" y="5116"/>
                  </a:lnTo>
                  <a:lnTo>
                    <a:pt x="337" y="5732"/>
                  </a:lnTo>
                  <a:lnTo>
                    <a:pt x="353" y="6407"/>
                  </a:lnTo>
                  <a:lnTo>
                    <a:pt x="368" y="7146"/>
                  </a:lnTo>
                  <a:lnTo>
                    <a:pt x="752" y="7217"/>
                  </a:lnTo>
                  <a:lnTo>
                    <a:pt x="1226" y="7303"/>
                  </a:lnTo>
                  <a:lnTo>
                    <a:pt x="1774" y="7402"/>
                  </a:lnTo>
                  <a:lnTo>
                    <a:pt x="2383" y="7511"/>
                  </a:lnTo>
                  <a:lnTo>
                    <a:pt x="3035" y="7628"/>
                  </a:lnTo>
                  <a:lnTo>
                    <a:pt x="3717" y="7751"/>
                  </a:lnTo>
                  <a:lnTo>
                    <a:pt x="4411" y="7876"/>
                  </a:lnTo>
                  <a:lnTo>
                    <a:pt x="5104" y="8003"/>
                  </a:lnTo>
                  <a:lnTo>
                    <a:pt x="5779" y="8128"/>
                  </a:lnTo>
                  <a:lnTo>
                    <a:pt x="6422" y="8249"/>
                  </a:lnTo>
                  <a:lnTo>
                    <a:pt x="6727" y="8307"/>
                  </a:lnTo>
                  <a:lnTo>
                    <a:pt x="7017" y="8363"/>
                  </a:lnTo>
                  <a:lnTo>
                    <a:pt x="7292" y="8417"/>
                  </a:lnTo>
                  <a:lnTo>
                    <a:pt x="7548" y="8469"/>
                  </a:lnTo>
                  <a:lnTo>
                    <a:pt x="7786" y="8518"/>
                  </a:lnTo>
                  <a:lnTo>
                    <a:pt x="8001" y="8564"/>
                  </a:lnTo>
                  <a:lnTo>
                    <a:pt x="8193" y="8606"/>
                  </a:lnTo>
                  <a:lnTo>
                    <a:pt x="8361" y="8644"/>
                  </a:lnTo>
                  <a:lnTo>
                    <a:pt x="8499" y="8679"/>
                  </a:lnTo>
                  <a:lnTo>
                    <a:pt x="8610" y="8709"/>
                  </a:lnTo>
                  <a:lnTo>
                    <a:pt x="8688" y="8735"/>
                  </a:lnTo>
                  <a:lnTo>
                    <a:pt x="8734" y="8756"/>
                  </a:lnTo>
                  <a:lnTo>
                    <a:pt x="8735" y="8734"/>
                  </a:lnTo>
                  <a:lnTo>
                    <a:pt x="8737" y="8713"/>
                  </a:lnTo>
                  <a:lnTo>
                    <a:pt x="8738" y="8692"/>
                  </a:lnTo>
                  <a:lnTo>
                    <a:pt x="8739" y="8676"/>
                  </a:lnTo>
                  <a:lnTo>
                    <a:pt x="8740" y="8670"/>
                  </a:lnTo>
                  <a:lnTo>
                    <a:pt x="8741" y="8665"/>
                  </a:lnTo>
                  <a:lnTo>
                    <a:pt x="8742" y="8662"/>
                  </a:lnTo>
                  <a:lnTo>
                    <a:pt x="8744" y="8662"/>
                  </a:lnTo>
                  <a:lnTo>
                    <a:pt x="8746" y="8664"/>
                  </a:lnTo>
                  <a:lnTo>
                    <a:pt x="8748" y="8668"/>
                  </a:lnTo>
                  <a:lnTo>
                    <a:pt x="8750" y="8676"/>
                  </a:lnTo>
                  <a:lnTo>
                    <a:pt x="8753" y="8686"/>
                  </a:lnTo>
                  <a:lnTo>
                    <a:pt x="8756" y="8697"/>
                  </a:lnTo>
                  <a:lnTo>
                    <a:pt x="8759" y="8709"/>
                  </a:lnTo>
                  <a:lnTo>
                    <a:pt x="8760" y="8722"/>
                  </a:lnTo>
                  <a:lnTo>
                    <a:pt x="8761" y="8735"/>
                  </a:lnTo>
                  <a:lnTo>
                    <a:pt x="8762" y="8749"/>
                  </a:lnTo>
                  <a:lnTo>
                    <a:pt x="8762" y="8764"/>
                  </a:lnTo>
                  <a:lnTo>
                    <a:pt x="8761" y="8778"/>
                  </a:lnTo>
                  <a:lnTo>
                    <a:pt x="8760" y="8791"/>
                  </a:lnTo>
                  <a:lnTo>
                    <a:pt x="8759" y="8804"/>
                  </a:lnTo>
                  <a:lnTo>
                    <a:pt x="8755" y="8817"/>
                  </a:lnTo>
                  <a:lnTo>
                    <a:pt x="8753" y="8827"/>
                  </a:lnTo>
                  <a:lnTo>
                    <a:pt x="8749" y="8836"/>
                  </a:lnTo>
                  <a:lnTo>
                    <a:pt x="8745" y="8844"/>
                  </a:lnTo>
                  <a:lnTo>
                    <a:pt x="8740" y="8849"/>
                  </a:lnTo>
                  <a:lnTo>
                    <a:pt x="8738" y="8850"/>
                  </a:lnTo>
                  <a:lnTo>
                    <a:pt x="8735" y="8851"/>
                  </a:lnTo>
                  <a:lnTo>
                    <a:pt x="8732" y="8852"/>
                  </a:lnTo>
                  <a:lnTo>
                    <a:pt x="8729" y="8851"/>
                  </a:lnTo>
                  <a:lnTo>
                    <a:pt x="8713" y="8848"/>
                  </a:lnTo>
                  <a:lnTo>
                    <a:pt x="8692" y="8844"/>
                  </a:lnTo>
                  <a:lnTo>
                    <a:pt x="8670" y="8839"/>
                  </a:lnTo>
                  <a:lnTo>
                    <a:pt x="8642" y="8832"/>
                  </a:lnTo>
                  <a:lnTo>
                    <a:pt x="8610" y="8823"/>
                  </a:lnTo>
                  <a:lnTo>
                    <a:pt x="8572" y="8813"/>
                  </a:lnTo>
                  <a:lnTo>
                    <a:pt x="8528" y="8799"/>
                  </a:lnTo>
                  <a:lnTo>
                    <a:pt x="8477" y="8783"/>
                  </a:lnTo>
                  <a:close/>
                </a:path>
              </a:pathLst>
            </a:custGeom>
            <a:solidFill>
              <a:srgbClr val="A73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74" name="Freeform 104">
              <a:extLst>
                <a:ext uri="{FF2B5EF4-FFF2-40B4-BE49-F238E27FC236}">
                  <a16:creationId xmlns:a16="http://schemas.microsoft.com/office/drawing/2014/main" id="{231C18AD-2958-429E-83F1-F38FC4606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160"/>
              <a:ext cx="980" cy="984"/>
            </a:xfrm>
            <a:custGeom>
              <a:avLst/>
              <a:gdLst>
                <a:gd name="T0" fmla="*/ 783 w 8815"/>
                <a:gd name="T1" fmla="*/ 947 h 8852"/>
                <a:gd name="T2" fmla="*/ 398 w 8815"/>
                <a:gd name="T3" fmla="*/ 876 h 8852"/>
                <a:gd name="T4" fmla="*/ 82 w 8815"/>
                <a:gd name="T5" fmla="*/ 817 h 8852"/>
                <a:gd name="T6" fmla="*/ 33 w 8815"/>
                <a:gd name="T7" fmla="*/ 809 h 8852"/>
                <a:gd name="T8" fmla="*/ 27 w 8815"/>
                <a:gd name="T9" fmla="*/ 808 h 8852"/>
                <a:gd name="T10" fmla="*/ 24 w 8815"/>
                <a:gd name="T11" fmla="*/ 806 h 8852"/>
                <a:gd name="T12" fmla="*/ 23 w 8815"/>
                <a:gd name="T13" fmla="*/ 800 h 8852"/>
                <a:gd name="T14" fmla="*/ 22 w 8815"/>
                <a:gd name="T15" fmla="*/ 770 h 8852"/>
                <a:gd name="T16" fmla="*/ 17 w 8815"/>
                <a:gd name="T17" fmla="*/ 578 h 8852"/>
                <a:gd name="T18" fmla="*/ 8 w 8815"/>
                <a:gd name="T19" fmla="*/ 307 h 8852"/>
                <a:gd name="T20" fmla="*/ 2 w 8815"/>
                <a:gd name="T21" fmla="*/ 160 h 8852"/>
                <a:gd name="T22" fmla="*/ 0 w 8815"/>
                <a:gd name="T23" fmla="*/ 134 h 8852"/>
                <a:gd name="T24" fmla="*/ 3 w 8815"/>
                <a:gd name="T25" fmla="*/ 117 h 8852"/>
                <a:gd name="T26" fmla="*/ 12 w 8815"/>
                <a:gd name="T27" fmla="*/ 105 h 8852"/>
                <a:gd name="T28" fmla="*/ 24 w 8815"/>
                <a:gd name="T29" fmla="*/ 95 h 8852"/>
                <a:gd name="T30" fmla="*/ 39 w 8815"/>
                <a:gd name="T31" fmla="*/ 86 h 8852"/>
                <a:gd name="T32" fmla="*/ 72 w 8815"/>
                <a:gd name="T33" fmla="*/ 72 h 8852"/>
                <a:gd name="T34" fmla="*/ 111 w 8815"/>
                <a:gd name="T35" fmla="*/ 58 h 8852"/>
                <a:gd name="T36" fmla="*/ 176 w 8815"/>
                <a:gd name="T37" fmla="*/ 42 h 8852"/>
                <a:gd name="T38" fmla="*/ 259 w 8815"/>
                <a:gd name="T39" fmla="*/ 25 h 8852"/>
                <a:gd name="T40" fmla="*/ 353 w 8815"/>
                <a:gd name="T41" fmla="*/ 10 h 8852"/>
                <a:gd name="T42" fmla="*/ 450 w 8815"/>
                <a:gd name="T43" fmla="*/ 1 h 8852"/>
                <a:gd name="T44" fmla="*/ 542 w 8815"/>
                <a:gd name="T45" fmla="*/ 1 h 8852"/>
                <a:gd name="T46" fmla="*/ 584 w 8815"/>
                <a:gd name="T47" fmla="*/ 5 h 8852"/>
                <a:gd name="T48" fmla="*/ 597 w 8815"/>
                <a:gd name="T49" fmla="*/ 8 h 8852"/>
                <a:gd name="T50" fmla="*/ 608 w 8815"/>
                <a:gd name="T51" fmla="*/ 14 h 8852"/>
                <a:gd name="T52" fmla="*/ 626 w 8815"/>
                <a:gd name="T53" fmla="*/ 25 h 8852"/>
                <a:gd name="T54" fmla="*/ 664 w 8815"/>
                <a:gd name="T55" fmla="*/ 52 h 8852"/>
                <a:gd name="T56" fmla="*/ 755 w 8815"/>
                <a:gd name="T57" fmla="*/ 116 h 8852"/>
                <a:gd name="T58" fmla="*/ 855 w 8815"/>
                <a:gd name="T59" fmla="*/ 191 h 8852"/>
                <a:gd name="T60" fmla="*/ 922 w 8815"/>
                <a:gd name="T61" fmla="*/ 243 h 8852"/>
                <a:gd name="T62" fmla="*/ 968 w 8815"/>
                <a:gd name="T63" fmla="*/ 284 h 8852"/>
                <a:gd name="T64" fmla="*/ 979 w 8815"/>
                <a:gd name="T65" fmla="*/ 306 h 8852"/>
                <a:gd name="T66" fmla="*/ 931 w 8815"/>
                <a:gd name="T67" fmla="*/ 300 h 8852"/>
                <a:gd name="T68" fmla="*/ 669 w 8815"/>
                <a:gd name="T69" fmla="*/ 253 h 8852"/>
                <a:gd name="T70" fmla="*/ 324 w 8815"/>
                <a:gd name="T71" fmla="*/ 187 h 8852"/>
                <a:gd name="T72" fmla="*/ 160 w 8815"/>
                <a:gd name="T73" fmla="*/ 154 h 8852"/>
                <a:gd name="T74" fmla="*/ 53 w 8815"/>
                <a:gd name="T75" fmla="*/ 131 h 8852"/>
                <a:gd name="T76" fmla="*/ 28 w 8815"/>
                <a:gd name="T77" fmla="*/ 131 h 8852"/>
                <a:gd name="T78" fmla="*/ 25 w 8815"/>
                <a:gd name="T79" fmla="*/ 133 h 8852"/>
                <a:gd name="T80" fmla="*/ 23 w 8815"/>
                <a:gd name="T81" fmla="*/ 138 h 8852"/>
                <a:gd name="T82" fmla="*/ 22 w 8815"/>
                <a:gd name="T83" fmla="*/ 153 h 8852"/>
                <a:gd name="T84" fmla="*/ 24 w 8815"/>
                <a:gd name="T85" fmla="*/ 207 h 8852"/>
                <a:gd name="T86" fmla="*/ 29 w 8815"/>
                <a:gd name="T87" fmla="*/ 356 h 8852"/>
                <a:gd name="T88" fmla="*/ 37 w 8815"/>
                <a:gd name="T89" fmla="*/ 637 h 8852"/>
                <a:gd name="T90" fmla="*/ 197 w 8815"/>
                <a:gd name="T91" fmla="*/ 823 h 8852"/>
                <a:gd name="T92" fmla="*/ 567 w 8815"/>
                <a:gd name="T93" fmla="*/ 890 h 8852"/>
                <a:gd name="T94" fmla="*/ 811 w 8815"/>
                <a:gd name="T95" fmla="*/ 936 h 8852"/>
                <a:gd name="T96" fmla="*/ 930 w 8815"/>
                <a:gd name="T97" fmla="*/ 961 h 8852"/>
                <a:gd name="T98" fmla="*/ 971 w 8815"/>
                <a:gd name="T99" fmla="*/ 971 h 8852"/>
                <a:gd name="T100" fmla="*/ 972 w 8815"/>
                <a:gd name="T101" fmla="*/ 963 h 8852"/>
                <a:gd name="T102" fmla="*/ 973 w 8815"/>
                <a:gd name="T103" fmla="*/ 964 h 8852"/>
                <a:gd name="T104" fmla="*/ 974 w 8815"/>
                <a:gd name="T105" fmla="*/ 971 h 8852"/>
                <a:gd name="T106" fmla="*/ 974 w 8815"/>
                <a:gd name="T107" fmla="*/ 979 h 8852"/>
                <a:gd name="T108" fmla="*/ 972 w 8815"/>
                <a:gd name="T109" fmla="*/ 984 h 8852"/>
                <a:gd name="T110" fmla="*/ 969 w 8815"/>
                <a:gd name="T111" fmla="*/ 984 h 8852"/>
                <a:gd name="T112" fmla="*/ 953 w 8815"/>
                <a:gd name="T113" fmla="*/ 980 h 885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8815" h="8852">
                  <a:moveTo>
                    <a:pt x="8477" y="8783"/>
                  </a:moveTo>
                  <a:lnTo>
                    <a:pt x="8315" y="8752"/>
                  </a:lnTo>
                  <a:lnTo>
                    <a:pt x="8007" y="8696"/>
                  </a:lnTo>
                  <a:lnTo>
                    <a:pt x="7576" y="8617"/>
                  </a:lnTo>
                  <a:lnTo>
                    <a:pt x="7042" y="8518"/>
                  </a:lnTo>
                  <a:lnTo>
                    <a:pt x="6427" y="8405"/>
                  </a:lnTo>
                  <a:lnTo>
                    <a:pt x="5752" y="8280"/>
                  </a:lnTo>
                  <a:lnTo>
                    <a:pt x="5039" y="8149"/>
                  </a:lnTo>
                  <a:lnTo>
                    <a:pt x="4308" y="8013"/>
                  </a:lnTo>
                  <a:lnTo>
                    <a:pt x="3580" y="7879"/>
                  </a:lnTo>
                  <a:lnTo>
                    <a:pt x="2877" y="7749"/>
                  </a:lnTo>
                  <a:lnTo>
                    <a:pt x="2221" y="7627"/>
                  </a:lnTo>
                  <a:lnTo>
                    <a:pt x="1631" y="7518"/>
                  </a:lnTo>
                  <a:lnTo>
                    <a:pt x="1130" y="7425"/>
                  </a:lnTo>
                  <a:lnTo>
                    <a:pt x="738" y="7353"/>
                  </a:lnTo>
                  <a:lnTo>
                    <a:pt x="477" y="7305"/>
                  </a:lnTo>
                  <a:lnTo>
                    <a:pt x="368" y="7285"/>
                  </a:lnTo>
                  <a:lnTo>
                    <a:pt x="343" y="7280"/>
                  </a:lnTo>
                  <a:lnTo>
                    <a:pt x="321" y="7278"/>
                  </a:lnTo>
                  <a:lnTo>
                    <a:pt x="301" y="7277"/>
                  </a:lnTo>
                  <a:lnTo>
                    <a:pt x="282" y="7277"/>
                  </a:lnTo>
                  <a:lnTo>
                    <a:pt x="267" y="7276"/>
                  </a:lnTo>
                  <a:lnTo>
                    <a:pt x="254" y="7274"/>
                  </a:lnTo>
                  <a:lnTo>
                    <a:pt x="248" y="7272"/>
                  </a:lnTo>
                  <a:lnTo>
                    <a:pt x="241" y="7270"/>
                  </a:lnTo>
                  <a:lnTo>
                    <a:pt x="236" y="7268"/>
                  </a:lnTo>
                  <a:lnTo>
                    <a:pt x="231" y="7264"/>
                  </a:lnTo>
                  <a:lnTo>
                    <a:pt x="227" y="7260"/>
                  </a:lnTo>
                  <a:lnTo>
                    <a:pt x="223" y="7255"/>
                  </a:lnTo>
                  <a:lnTo>
                    <a:pt x="220" y="7249"/>
                  </a:lnTo>
                  <a:lnTo>
                    <a:pt x="216" y="7242"/>
                  </a:lnTo>
                  <a:lnTo>
                    <a:pt x="214" y="7233"/>
                  </a:lnTo>
                  <a:lnTo>
                    <a:pt x="211" y="7223"/>
                  </a:lnTo>
                  <a:lnTo>
                    <a:pt x="209" y="7212"/>
                  </a:lnTo>
                  <a:lnTo>
                    <a:pt x="207" y="7199"/>
                  </a:lnTo>
                  <a:lnTo>
                    <a:pt x="204" y="7169"/>
                  </a:lnTo>
                  <a:lnTo>
                    <a:pt x="202" y="7133"/>
                  </a:lnTo>
                  <a:lnTo>
                    <a:pt x="201" y="7088"/>
                  </a:lnTo>
                  <a:lnTo>
                    <a:pt x="201" y="7035"/>
                  </a:lnTo>
                  <a:lnTo>
                    <a:pt x="199" y="6924"/>
                  </a:lnTo>
                  <a:lnTo>
                    <a:pt x="195" y="6718"/>
                  </a:lnTo>
                  <a:lnTo>
                    <a:pt x="187" y="6429"/>
                  </a:lnTo>
                  <a:lnTo>
                    <a:pt x="178" y="6071"/>
                  </a:lnTo>
                  <a:lnTo>
                    <a:pt x="167" y="5656"/>
                  </a:lnTo>
                  <a:lnTo>
                    <a:pt x="154" y="5199"/>
                  </a:lnTo>
                  <a:lnTo>
                    <a:pt x="139" y="4715"/>
                  </a:lnTo>
                  <a:lnTo>
                    <a:pt x="124" y="4215"/>
                  </a:lnTo>
                  <a:lnTo>
                    <a:pt x="108" y="3714"/>
                  </a:lnTo>
                  <a:lnTo>
                    <a:pt x="92" y="3226"/>
                  </a:lnTo>
                  <a:lnTo>
                    <a:pt x="76" y="2763"/>
                  </a:lnTo>
                  <a:lnTo>
                    <a:pt x="60" y="2340"/>
                  </a:lnTo>
                  <a:lnTo>
                    <a:pt x="45" y="1970"/>
                  </a:lnTo>
                  <a:lnTo>
                    <a:pt x="30" y="1666"/>
                  </a:lnTo>
                  <a:lnTo>
                    <a:pt x="23" y="1543"/>
                  </a:lnTo>
                  <a:lnTo>
                    <a:pt x="17" y="1442"/>
                  </a:lnTo>
                  <a:lnTo>
                    <a:pt x="11" y="1365"/>
                  </a:lnTo>
                  <a:lnTo>
                    <a:pt x="6" y="1313"/>
                  </a:lnTo>
                  <a:lnTo>
                    <a:pt x="2" y="1275"/>
                  </a:lnTo>
                  <a:lnTo>
                    <a:pt x="0" y="1238"/>
                  </a:lnTo>
                  <a:lnTo>
                    <a:pt x="0" y="1205"/>
                  </a:lnTo>
                  <a:lnTo>
                    <a:pt x="3" y="1172"/>
                  </a:lnTo>
                  <a:lnTo>
                    <a:pt x="7" y="1142"/>
                  </a:lnTo>
                  <a:lnTo>
                    <a:pt x="13" y="1112"/>
                  </a:lnTo>
                  <a:lnTo>
                    <a:pt x="21" y="1083"/>
                  </a:lnTo>
                  <a:lnTo>
                    <a:pt x="31" y="1057"/>
                  </a:lnTo>
                  <a:lnTo>
                    <a:pt x="43" y="1032"/>
                  </a:lnTo>
                  <a:lnTo>
                    <a:pt x="57" y="1008"/>
                  </a:lnTo>
                  <a:lnTo>
                    <a:pt x="72" y="985"/>
                  </a:lnTo>
                  <a:lnTo>
                    <a:pt x="88" y="964"/>
                  </a:lnTo>
                  <a:lnTo>
                    <a:pt x="107" y="944"/>
                  </a:lnTo>
                  <a:lnTo>
                    <a:pt x="126" y="923"/>
                  </a:lnTo>
                  <a:lnTo>
                    <a:pt x="148" y="905"/>
                  </a:lnTo>
                  <a:lnTo>
                    <a:pt x="169" y="886"/>
                  </a:lnTo>
                  <a:lnTo>
                    <a:pt x="192" y="870"/>
                  </a:lnTo>
                  <a:lnTo>
                    <a:pt x="217" y="853"/>
                  </a:lnTo>
                  <a:lnTo>
                    <a:pt x="243" y="838"/>
                  </a:lnTo>
                  <a:lnTo>
                    <a:pt x="270" y="821"/>
                  </a:lnTo>
                  <a:lnTo>
                    <a:pt x="298" y="807"/>
                  </a:lnTo>
                  <a:lnTo>
                    <a:pt x="326" y="792"/>
                  </a:lnTo>
                  <a:lnTo>
                    <a:pt x="355" y="777"/>
                  </a:lnTo>
                  <a:lnTo>
                    <a:pt x="385" y="763"/>
                  </a:lnTo>
                  <a:lnTo>
                    <a:pt x="448" y="734"/>
                  </a:lnTo>
                  <a:lnTo>
                    <a:pt x="512" y="706"/>
                  </a:lnTo>
                  <a:lnTo>
                    <a:pt x="577" y="677"/>
                  </a:lnTo>
                  <a:lnTo>
                    <a:pt x="644" y="647"/>
                  </a:lnTo>
                  <a:lnTo>
                    <a:pt x="693" y="625"/>
                  </a:lnTo>
                  <a:lnTo>
                    <a:pt x="754" y="603"/>
                  </a:lnTo>
                  <a:lnTo>
                    <a:pt x="824" y="578"/>
                  </a:lnTo>
                  <a:lnTo>
                    <a:pt x="906" y="552"/>
                  </a:lnTo>
                  <a:lnTo>
                    <a:pt x="998" y="524"/>
                  </a:lnTo>
                  <a:lnTo>
                    <a:pt x="1098" y="496"/>
                  </a:lnTo>
                  <a:lnTo>
                    <a:pt x="1208" y="466"/>
                  </a:lnTo>
                  <a:lnTo>
                    <a:pt x="1325" y="436"/>
                  </a:lnTo>
                  <a:lnTo>
                    <a:pt x="1451" y="405"/>
                  </a:lnTo>
                  <a:lnTo>
                    <a:pt x="1582" y="374"/>
                  </a:lnTo>
                  <a:lnTo>
                    <a:pt x="1722" y="343"/>
                  </a:lnTo>
                  <a:lnTo>
                    <a:pt x="1867" y="311"/>
                  </a:lnTo>
                  <a:lnTo>
                    <a:pt x="2017" y="281"/>
                  </a:lnTo>
                  <a:lnTo>
                    <a:pt x="2172" y="251"/>
                  </a:lnTo>
                  <a:lnTo>
                    <a:pt x="2332" y="221"/>
                  </a:lnTo>
                  <a:lnTo>
                    <a:pt x="2495" y="193"/>
                  </a:lnTo>
                  <a:lnTo>
                    <a:pt x="2662" y="165"/>
                  </a:lnTo>
                  <a:lnTo>
                    <a:pt x="2831" y="139"/>
                  </a:lnTo>
                  <a:lnTo>
                    <a:pt x="3003" y="114"/>
                  </a:lnTo>
                  <a:lnTo>
                    <a:pt x="3176" y="92"/>
                  </a:lnTo>
                  <a:lnTo>
                    <a:pt x="3350" y="71"/>
                  </a:lnTo>
                  <a:lnTo>
                    <a:pt x="3524" y="52"/>
                  </a:lnTo>
                  <a:lnTo>
                    <a:pt x="3698" y="37"/>
                  </a:lnTo>
                  <a:lnTo>
                    <a:pt x="3872" y="23"/>
                  </a:lnTo>
                  <a:lnTo>
                    <a:pt x="4045" y="12"/>
                  </a:lnTo>
                  <a:lnTo>
                    <a:pt x="4216" y="5"/>
                  </a:lnTo>
                  <a:lnTo>
                    <a:pt x="4384" y="1"/>
                  </a:lnTo>
                  <a:lnTo>
                    <a:pt x="4550" y="0"/>
                  </a:lnTo>
                  <a:lnTo>
                    <a:pt x="4713" y="3"/>
                  </a:lnTo>
                  <a:lnTo>
                    <a:pt x="4871" y="10"/>
                  </a:lnTo>
                  <a:lnTo>
                    <a:pt x="5025" y="21"/>
                  </a:lnTo>
                  <a:lnTo>
                    <a:pt x="5173" y="37"/>
                  </a:lnTo>
                  <a:lnTo>
                    <a:pt x="5201" y="40"/>
                  </a:lnTo>
                  <a:lnTo>
                    <a:pt x="5228" y="43"/>
                  </a:lnTo>
                  <a:lnTo>
                    <a:pt x="5254" y="47"/>
                  </a:lnTo>
                  <a:lnTo>
                    <a:pt x="5278" y="51"/>
                  </a:lnTo>
                  <a:lnTo>
                    <a:pt x="5301" y="56"/>
                  </a:lnTo>
                  <a:lnTo>
                    <a:pt x="5324" y="61"/>
                  </a:lnTo>
                  <a:lnTo>
                    <a:pt x="5345" y="68"/>
                  </a:lnTo>
                  <a:lnTo>
                    <a:pt x="5367" y="76"/>
                  </a:lnTo>
                  <a:lnTo>
                    <a:pt x="5388" y="83"/>
                  </a:lnTo>
                  <a:lnTo>
                    <a:pt x="5409" y="92"/>
                  </a:lnTo>
                  <a:lnTo>
                    <a:pt x="5429" y="101"/>
                  </a:lnTo>
                  <a:lnTo>
                    <a:pt x="5449" y="111"/>
                  </a:lnTo>
                  <a:lnTo>
                    <a:pt x="5471" y="122"/>
                  </a:lnTo>
                  <a:lnTo>
                    <a:pt x="5491" y="135"/>
                  </a:lnTo>
                  <a:lnTo>
                    <a:pt x="5513" y="147"/>
                  </a:lnTo>
                  <a:lnTo>
                    <a:pt x="5534" y="161"/>
                  </a:lnTo>
                  <a:lnTo>
                    <a:pt x="5580" y="192"/>
                  </a:lnTo>
                  <a:lnTo>
                    <a:pt x="5629" y="226"/>
                  </a:lnTo>
                  <a:lnTo>
                    <a:pt x="5683" y="265"/>
                  </a:lnTo>
                  <a:lnTo>
                    <a:pt x="5743" y="309"/>
                  </a:lnTo>
                  <a:lnTo>
                    <a:pt x="5811" y="358"/>
                  </a:lnTo>
                  <a:lnTo>
                    <a:pt x="5885" y="411"/>
                  </a:lnTo>
                  <a:lnTo>
                    <a:pt x="5969" y="470"/>
                  </a:lnTo>
                  <a:lnTo>
                    <a:pt x="6063" y="536"/>
                  </a:lnTo>
                  <a:lnTo>
                    <a:pt x="6186" y="621"/>
                  </a:lnTo>
                  <a:lnTo>
                    <a:pt x="6353" y="739"/>
                  </a:lnTo>
                  <a:lnTo>
                    <a:pt x="6557" y="882"/>
                  </a:lnTo>
                  <a:lnTo>
                    <a:pt x="6787" y="1048"/>
                  </a:lnTo>
                  <a:lnTo>
                    <a:pt x="7037" y="1228"/>
                  </a:lnTo>
                  <a:lnTo>
                    <a:pt x="7298" y="1420"/>
                  </a:lnTo>
                  <a:lnTo>
                    <a:pt x="7430" y="1518"/>
                  </a:lnTo>
                  <a:lnTo>
                    <a:pt x="7563" y="1617"/>
                  </a:lnTo>
                  <a:lnTo>
                    <a:pt x="7693" y="1716"/>
                  </a:lnTo>
                  <a:lnTo>
                    <a:pt x="7821" y="1814"/>
                  </a:lnTo>
                  <a:lnTo>
                    <a:pt x="7946" y="1911"/>
                  </a:lnTo>
                  <a:lnTo>
                    <a:pt x="8067" y="2006"/>
                  </a:lnTo>
                  <a:lnTo>
                    <a:pt x="8182" y="2097"/>
                  </a:lnTo>
                  <a:lnTo>
                    <a:pt x="8291" y="2186"/>
                  </a:lnTo>
                  <a:lnTo>
                    <a:pt x="8392" y="2272"/>
                  </a:lnTo>
                  <a:lnTo>
                    <a:pt x="8485" y="2352"/>
                  </a:lnTo>
                  <a:lnTo>
                    <a:pt x="8569" y="2427"/>
                  </a:lnTo>
                  <a:lnTo>
                    <a:pt x="8642" y="2496"/>
                  </a:lnTo>
                  <a:lnTo>
                    <a:pt x="8703" y="2558"/>
                  </a:lnTo>
                  <a:lnTo>
                    <a:pt x="8752" y="2615"/>
                  </a:lnTo>
                  <a:lnTo>
                    <a:pt x="8788" y="2661"/>
                  </a:lnTo>
                  <a:lnTo>
                    <a:pt x="8809" y="2700"/>
                  </a:lnTo>
                  <a:lnTo>
                    <a:pt x="8815" y="2730"/>
                  </a:lnTo>
                  <a:lnTo>
                    <a:pt x="8803" y="2750"/>
                  </a:lnTo>
                  <a:lnTo>
                    <a:pt x="8774" y="2759"/>
                  </a:lnTo>
                  <a:lnTo>
                    <a:pt x="8727" y="2757"/>
                  </a:lnTo>
                  <a:lnTo>
                    <a:pt x="8642" y="2743"/>
                  </a:lnTo>
                  <a:lnTo>
                    <a:pt x="8525" y="2724"/>
                  </a:lnTo>
                  <a:lnTo>
                    <a:pt x="8377" y="2698"/>
                  </a:lnTo>
                  <a:lnTo>
                    <a:pt x="8200" y="2668"/>
                  </a:lnTo>
                  <a:lnTo>
                    <a:pt x="7771" y="2591"/>
                  </a:lnTo>
                  <a:lnTo>
                    <a:pt x="7252" y="2497"/>
                  </a:lnTo>
                  <a:lnTo>
                    <a:pt x="6664" y="2390"/>
                  </a:lnTo>
                  <a:lnTo>
                    <a:pt x="6021" y="2272"/>
                  </a:lnTo>
                  <a:lnTo>
                    <a:pt x="5341" y="2145"/>
                  </a:lnTo>
                  <a:lnTo>
                    <a:pt x="4641" y="2014"/>
                  </a:lnTo>
                  <a:lnTo>
                    <a:pt x="3938" y="1881"/>
                  </a:lnTo>
                  <a:lnTo>
                    <a:pt x="3250" y="1748"/>
                  </a:lnTo>
                  <a:lnTo>
                    <a:pt x="2916" y="1684"/>
                  </a:lnTo>
                  <a:lnTo>
                    <a:pt x="2591" y="1621"/>
                  </a:lnTo>
                  <a:lnTo>
                    <a:pt x="2280" y="1560"/>
                  </a:lnTo>
                  <a:lnTo>
                    <a:pt x="1982" y="1500"/>
                  </a:lnTo>
                  <a:lnTo>
                    <a:pt x="1701" y="1443"/>
                  </a:lnTo>
                  <a:lnTo>
                    <a:pt x="1438" y="1389"/>
                  </a:lnTo>
                  <a:lnTo>
                    <a:pt x="1196" y="1338"/>
                  </a:lnTo>
                  <a:lnTo>
                    <a:pt x="976" y="1291"/>
                  </a:lnTo>
                  <a:lnTo>
                    <a:pt x="782" y="1249"/>
                  </a:lnTo>
                  <a:lnTo>
                    <a:pt x="614" y="1210"/>
                  </a:lnTo>
                  <a:lnTo>
                    <a:pt x="475" y="1176"/>
                  </a:lnTo>
                  <a:lnTo>
                    <a:pt x="368" y="1148"/>
                  </a:lnTo>
                  <a:lnTo>
                    <a:pt x="321" y="1156"/>
                  </a:lnTo>
                  <a:lnTo>
                    <a:pt x="282" y="1163"/>
                  </a:lnTo>
                  <a:lnTo>
                    <a:pt x="267" y="1168"/>
                  </a:lnTo>
                  <a:lnTo>
                    <a:pt x="254" y="1174"/>
                  </a:lnTo>
                  <a:lnTo>
                    <a:pt x="248" y="1177"/>
                  </a:lnTo>
                  <a:lnTo>
                    <a:pt x="241" y="1182"/>
                  </a:lnTo>
                  <a:lnTo>
                    <a:pt x="236" y="1186"/>
                  </a:lnTo>
                  <a:lnTo>
                    <a:pt x="231" y="1193"/>
                  </a:lnTo>
                  <a:lnTo>
                    <a:pt x="227" y="1199"/>
                  </a:lnTo>
                  <a:lnTo>
                    <a:pt x="223" y="1206"/>
                  </a:lnTo>
                  <a:lnTo>
                    <a:pt x="220" y="1213"/>
                  </a:lnTo>
                  <a:lnTo>
                    <a:pt x="216" y="1222"/>
                  </a:lnTo>
                  <a:lnTo>
                    <a:pt x="214" y="1232"/>
                  </a:lnTo>
                  <a:lnTo>
                    <a:pt x="211" y="1243"/>
                  </a:lnTo>
                  <a:lnTo>
                    <a:pt x="209" y="1255"/>
                  </a:lnTo>
                  <a:lnTo>
                    <a:pt x="207" y="1268"/>
                  </a:lnTo>
                  <a:lnTo>
                    <a:pt x="204" y="1298"/>
                  </a:lnTo>
                  <a:lnTo>
                    <a:pt x="202" y="1333"/>
                  </a:lnTo>
                  <a:lnTo>
                    <a:pt x="201" y="1375"/>
                  </a:lnTo>
                  <a:lnTo>
                    <a:pt x="201" y="1424"/>
                  </a:lnTo>
                  <a:lnTo>
                    <a:pt x="202" y="1489"/>
                  </a:lnTo>
                  <a:lnTo>
                    <a:pt x="204" y="1581"/>
                  </a:lnTo>
                  <a:lnTo>
                    <a:pt x="209" y="1704"/>
                  </a:lnTo>
                  <a:lnTo>
                    <a:pt x="215" y="1858"/>
                  </a:lnTo>
                  <a:lnTo>
                    <a:pt x="222" y="2046"/>
                  </a:lnTo>
                  <a:lnTo>
                    <a:pt x="231" y="2273"/>
                  </a:lnTo>
                  <a:lnTo>
                    <a:pt x="241" y="2540"/>
                  </a:lnTo>
                  <a:lnTo>
                    <a:pt x="253" y="2848"/>
                  </a:lnTo>
                  <a:lnTo>
                    <a:pt x="265" y="3202"/>
                  </a:lnTo>
                  <a:lnTo>
                    <a:pt x="278" y="3603"/>
                  </a:lnTo>
                  <a:lnTo>
                    <a:pt x="292" y="4054"/>
                  </a:lnTo>
                  <a:lnTo>
                    <a:pt x="307" y="4557"/>
                  </a:lnTo>
                  <a:lnTo>
                    <a:pt x="322" y="5116"/>
                  </a:lnTo>
                  <a:lnTo>
                    <a:pt x="337" y="5732"/>
                  </a:lnTo>
                  <a:lnTo>
                    <a:pt x="353" y="6407"/>
                  </a:lnTo>
                  <a:lnTo>
                    <a:pt x="368" y="7146"/>
                  </a:lnTo>
                  <a:lnTo>
                    <a:pt x="752" y="7217"/>
                  </a:lnTo>
                  <a:lnTo>
                    <a:pt x="1226" y="7303"/>
                  </a:lnTo>
                  <a:lnTo>
                    <a:pt x="1774" y="7402"/>
                  </a:lnTo>
                  <a:lnTo>
                    <a:pt x="2383" y="7511"/>
                  </a:lnTo>
                  <a:lnTo>
                    <a:pt x="3035" y="7628"/>
                  </a:lnTo>
                  <a:lnTo>
                    <a:pt x="3717" y="7751"/>
                  </a:lnTo>
                  <a:lnTo>
                    <a:pt x="4411" y="7876"/>
                  </a:lnTo>
                  <a:lnTo>
                    <a:pt x="5104" y="8003"/>
                  </a:lnTo>
                  <a:lnTo>
                    <a:pt x="5779" y="8128"/>
                  </a:lnTo>
                  <a:lnTo>
                    <a:pt x="6422" y="8249"/>
                  </a:lnTo>
                  <a:lnTo>
                    <a:pt x="6727" y="8307"/>
                  </a:lnTo>
                  <a:lnTo>
                    <a:pt x="7017" y="8363"/>
                  </a:lnTo>
                  <a:lnTo>
                    <a:pt x="7292" y="8417"/>
                  </a:lnTo>
                  <a:lnTo>
                    <a:pt x="7548" y="8469"/>
                  </a:lnTo>
                  <a:lnTo>
                    <a:pt x="7786" y="8518"/>
                  </a:lnTo>
                  <a:lnTo>
                    <a:pt x="8001" y="8564"/>
                  </a:lnTo>
                  <a:lnTo>
                    <a:pt x="8193" y="8606"/>
                  </a:lnTo>
                  <a:lnTo>
                    <a:pt x="8361" y="8644"/>
                  </a:lnTo>
                  <a:lnTo>
                    <a:pt x="8499" y="8679"/>
                  </a:lnTo>
                  <a:lnTo>
                    <a:pt x="8610" y="8709"/>
                  </a:lnTo>
                  <a:lnTo>
                    <a:pt x="8688" y="8735"/>
                  </a:lnTo>
                  <a:lnTo>
                    <a:pt x="8734" y="8756"/>
                  </a:lnTo>
                  <a:lnTo>
                    <a:pt x="8735" y="8734"/>
                  </a:lnTo>
                  <a:lnTo>
                    <a:pt x="8737" y="8713"/>
                  </a:lnTo>
                  <a:lnTo>
                    <a:pt x="8738" y="8692"/>
                  </a:lnTo>
                  <a:lnTo>
                    <a:pt x="8739" y="8676"/>
                  </a:lnTo>
                  <a:lnTo>
                    <a:pt x="8740" y="8670"/>
                  </a:lnTo>
                  <a:lnTo>
                    <a:pt x="8741" y="8665"/>
                  </a:lnTo>
                  <a:lnTo>
                    <a:pt x="8742" y="8662"/>
                  </a:lnTo>
                  <a:lnTo>
                    <a:pt x="8744" y="8662"/>
                  </a:lnTo>
                  <a:lnTo>
                    <a:pt x="8746" y="8664"/>
                  </a:lnTo>
                  <a:lnTo>
                    <a:pt x="8748" y="8668"/>
                  </a:lnTo>
                  <a:lnTo>
                    <a:pt x="8750" y="8676"/>
                  </a:lnTo>
                  <a:lnTo>
                    <a:pt x="8753" y="8686"/>
                  </a:lnTo>
                  <a:lnTo>
                    <a:pt x="8756" y="8697"/>
                  </a:lnTo>
                  <a:lnTo>
                    <a:pt x="8759" y="8709"/>
                  </a:lnTo>
                  <a:lnTo>
                    <a:pt x="8760" y="8722"/>
                  </a:lnTo>
                  <a:lnTo>
                    <a:pt x="8761" y="8735"/>
                  </a:lnTo>
                  <a:lnTo>
                    <a:pt x="8762" y="8749"/>
                  </a:lnTo>
                  <a:lnTo>
                    <a:pt x="8762" y="8764"/>
                  </a:lnTo>
                  <a:lnTo>
                    <a:pt x="8761" y="8778"/>
                  </a:lnTo>
                  <a:lnTo>
                    <a:pt x="8760" y="8791"/>
                  </a:lnTo>
                  <a:lnTo>
                    <a:pt x="8759" y="8804"/>
                  </a:lnTo>
                  <a:lnTo>
                    <a:pt x="8755" y="8817"/>
                  </a:lnTo>
                  <a:lnTo>
                    <a:pt x="8753" y="8827"/>
                  </a:lnTo>
                  <a:lnTo>
                    <a:pt x="8749" y="8836"/>
                  </a:lnTo>
                  <a:lnTo>
                    <a:pt x="8745" y="8844"/>
                  </a:lnTo>
                  <a:lnTo>
                    <a:pt x="8740" y="8849"/>
                  </a:lnTo>
                  <a:lnTo>
                    <a:pt x="8738" y="8850"/>
                  </a:lnTo>
                  <a:lnTo>
                    <a:pt x="8735" y="8851"/>
                  </a:lnTo>
                  <a:lnTo>
                    <a:pt x="8732" y="8852"/>
                  </a:lnTo>
                  <a:lnTo>
                    <a:pt x="8729" y="8851"/>
                  </a:lnTo>
                  <a:lnTo>
                    <a:pt x="8713" y="8848"/>
                  </a:lnTo>
                  <a:lnTo>
                    <a:pt x="8692" y="8844"/>
                  </a:lnTo>
                  <a:lnTo>
                    <a:pt x="8670" y="8839"/>
                  </a:lnTo>
                  <a:lnTo>
                    <a:pt x="8642" y="8832"/>
                  </a:lnTo>
                  <a:lnTo>
                    <a:pt x="8610" y="8823"/>
                  </a:lnTo>
                  <a:lnTo>
                    <a:pt x="8572" y="8813"/>
                  </a:lnTo>
                  <a:lnTo>
                    <a:pt x="8528" y="8799"/>
                  </a:lnTo>
                  <a:lnTo>
                    <a:pt x="8477" y="8783"/>
                  </a:lnTo>
                  <a:close/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75" name="Freeform 105">
              <a:extLst>
                <a:ext uri="{FF2B5EF4-FFF2-40B4-BE49-F238E27FC236}">
                  <a16:creationId xmlns:a16="http://schemas.microsoft.com/office/drawing/2014/main" id="{7B2BBC88-04A0-4264-B81F-6CF478297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7" y="3431"/>
              <a:ext cx="218" cy="190"/>
            </a:xfrm>
            <a:custGeom>
              <a:avLst/>
              <a:gdLst>
                <a:gd name="T0" fmla="*/ 44 w 1956"/>
                <a:gd name="T1" fmla="*/ 6 h 1712"/>
                <a:gd name="T2" fmla="*/ 49 w 1956"/>
                <a:gd name="T3" fmla="*/ 5 h 1712"/>
                <a:gd name="T4" fmla="*/ 56 w 1956"/>
                <a:gd name="T5" fmla="*/ 4 h 1712"/>
                <a:gd name="T6" fmla="*/ 65 w 1956"/>
                <a:gd name="T7" fmla="*/ 2 h 1712"/>
                <a:gd name="T8" fmla="*/ 76 w 1956"/>
                <a:gd name="T9" fmla="*/ 1 h 1712"/>
                <a:gd name="T10" fmla="*/ 88 w 1956"/>
                <a:gd name="T11" fmla="*/ 0 h 1712"/>
                <a:gd name="T12" fmla="*/ 101 w 1956"/>
                <a:gd name="T13" fmla="*/ 0 h 1712"/>
                <a:gd name="T14" fmla="*/ 115 w 1956"/>
                <a:gd name="T15" fmla="*/ 0 h 1712"/>
                <a:gd name="T16" fmla="*/ 128 w 1956"/>
                <a:gd name="T17" fmla="*/ 1 h 1712"/>
                <a:gd name="T18" fmla="*/ 140 w 1956"/>
                <a:gd name="T19" fmla="*/ 3 h 1712"/>
                <a:gd name="T20" fmla="*/ 151 w 1956"/>
                <a:gd name="T21" fmla="*/ 6 h 1712"/>
                <a:gd name="T22" fmla="*/ 160 w 1956"/>
                <a:gd name="T23" fmla="*/ 10 h 1712"/>
                <a:gd name="T24" fmla="*/ 167 w 1956"/>
                <a:gd name="T25" fmla="*/ 16 h 1712"/>
                <a:gd name="T26" fmla="*/ 172 w 1956"/>
                <a:gd name="T27" fmla="*/ 23 h 1712"/>
                <a:gd name="T28" fmla="*/ 173 w 1956"/>
                <a:gd name="T29" fmla="*/ 32 h 1712"/>
                <a:gd name="T30" fmla="*/ 170 w 1956"/>
                <a:gd name="T31" fmla="*/ 43 h 1712"/>
                <a:gd name="T32" fmla="*/ 167 w 1956"/>
                <a:gd name="T33" fmla="*/ 51 h 1712"/>
                <a:gd name="T34" fmla="*/ 168 w 1956"/>
                <a:gd name="T35" fmla="*/ 56 h 1712"/>
                <a:gd name="T36" fmla="*/ 169 w 1956"/>
                <a:gd name="T37" fmla="*/ 60 h 1712"/>
                <a:gd name="T38" fmla="*/ 172 w 1956"/>
                <a:gd name="T39" fmla="*/ 65 h 1712"/>
                <a:gd name="T40" fmla="*/ 175 w 1956"/>
                <a:gd name="T41" fmla="*/ 69 h 1712"/>
                <a:gd name="T42" fmla="*/ 178 w 1956"/>
                <a:gd name="T43" fmla="*/ 74 h 1712"/>
                <a:gd name="T44" fmla="*/ 184 w 1956"/>
                <a:gd name="T45" fmla="*/ 80 h 1712"/>
                <a:gd name="T46" fmla="*/ 196 w 1956"/>
                <a:gd name="T47" fmla="*/ 92 h 1712"/>
                <a:gd name="T48" fmla="*/ 206 w 1956"/>
                <a:gd name="T49" fmla="*/ 101 h 1712"/>
                <a:gd name="T50" fmla="*/ 209 w 1956"/>
                <a:gd name="T51" fmla="*/ 104 h 1712"/>
                <a:gd name="T52" fmla="*/ 211 w 1956"/>
                <a:gd name="T53" fmla="*/ 108 h 1712"/>
                <a:gd name="T54" fmla="*/ 213 w 1956"/>
                <a:gd name="T55" fmla="*/ 111 h 1712"/>
                <a:gd name="T56" fmla="*/ 213 w 1956"/>
                <a:gd name="T57" fmla="*/ 116 h 1712"/>
                <a:gd name="T58" fmla="*/ 213 w 1956"/>
                <a:gd name="T59" fmla="*/ 122 h 1712"/>
                <a:gd name="T60" fmla="*/ 214 w 1956"/>
                <a:gd name="T61" fmla="*/ 131 h 1712"/>
                <a:gd name="T62" fmla="*/ 217 w 1956"/>
                <a:gd name="T63" fmla="*/ 146 h 1712"/>
                <a:gd name="T64" fmla="*/ 218 w 1956"/>
                <a:gd name="T65" fmla="*/ 156 h 1712"/>
                <a:gd name="T66" fmla="*/ 218 w 1956"/>
                <a:gd name="T67" fmla="*/ 159 h 1712"/>
                <a:gd name="T68" fmla="*/ 218 w 1956"/>
                <a:gd name="T69" fmla="*/ 162 h 1712"/>
                <a:gd name="T70" fmla="*/ 217 w 1956"/>
                <a:gd name="T71" fmla="*/ 165 h 1712"/>
                <a:gd name="T72" fmla="*/ 215 w 1956"/>
                <a:gd name="T73" fmla="*/ 168 h 1712"/>
                <a:gd name="T74" fmla="*/ 212 w 1956"/>
                <a:gd name="T75" fmla="*/ 171 h 1712"/>
                <a:gd name="T76" fmla="*/ 209 w 1956"/>
                <a:gd name="T77" fmla="*/ 173 h 1712"/>
                <a:gd name="T78" fmla="*/ 205 w 1956"/>
                <a:gd name="T79" fmla="*/ 175 h 1712"/>
                <a:gd name="T80" fmla="*/ 188 w 1956"/>
                <a:gd name="T81" fmla="*/ 177 h 1712"/>
                <a:gd name="T82" fmla="*/ 155 w 1956"/>
                <a:gd name="T83" fmla="*/ 180 h 1712"/>
                <a:gd name="T84" fmla="*/ 121 w 1956"/>
                <a:gd name="T85" fmla="*/ 183 h 1712"/>
                <a:gd name="T86" fmla="*/ 88 w 1956"/>
                <a:gd name="T87" fmla="*/ 186 h 1712"/>
                <a:gd name="T88" fmla="*/ 57 w 1956"/>
                <a:gd name="T89" fmla="*/ 188 h 1712"/>
                <a:gd name="T90" fmla="*/ 31 w 1956"/>
                <a:gd name="T91" fmla="*/ 190 h 1712"/>
                <a:gd name="T92" fmla="*/ 15 w 1956"/>
                <a:gd name="T93" fmla="*/ 190 h 1712"/>
                <a:gd name="T94" fmla="*/ 8 w 1956"/>
                <a:gd name="T95" fmla="*/ 190 h 1712"/>
                <a:gd name="T96" fmla="*/ 3 w 1956"/>
                <a:gd name="T97" fmla="*/ 189 h 1712"/>
                <a:gd name="T98" fmla="*/ 0 w 1956"/>
                <a:gd name="T99" fmla="*/ 188 h 1712"/>
                <a:gd name="T100" fmla="*/ 1 w 1956"/>
                <a:gd name="T101" fmla="*/ 184 h 1712"/>
                <a:gd name="T102" fmla="*/ 3 w 1956"/>
                <a:gd name="T103" fmla="*/ 169 h 1712"/>
                <a:gd name="T104" fmla="*/ 7 w 1956"/>
                <a:gd name="T105" fmla="*/ 144 h 1712"/>
                <a:gd name="T106" fmla="*/ 12 w 1956"/>
                <a:gd name="T107" fmla="*/ 113 h 1712"/>
                <a:gd name="T108" fmla="*/ 16 w 1956"/>
                <a:gd name="T109" fmla="*/ 89 h 1712"/>
                <a:gd name="T110" fmla="*/ 20 w 1956"/>
                <a:gd name="T111" fmla="*/ 73 h 1712"/>
                <a:gd name="T112" fmla="*/ 23 w 1956"/>
                <a:gd name="T113" fmla="*/ 57 h 1712"/>
                <a:gd name="T114" fmla="*/ 26 w 1956"/>
                <a:gd name="T115" fmla="*/ 43 h 1712"/>
                <a:gd name="T116" fmla="*/ 30 w 1956"/>
                <a:gd name="T117" fmla="*/ 31 h 1712"/>
                <a:gd name="T118" fmla="*/ 34 w 1956"/>
                <a:gd name="T119" fmla="*/ 20 h 1712"/>
                <a:gd name="T120" fmla="*/ 38 w 1956"/>
                <a:gd name="T121" fmla="*/ 12 h 1712"/>
                <a:gd name="T122" fmla="*/ 41 w 1956"/>
                <a:gd name="T123" fmla="*/ 7 h 171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956" h="1712">
                  <a:moveTo>
                    <a:pt x="388" y="53"/>
                  </a:moveTo>
                  <a:lnTo>
                    <a:pt x="397" y="50"/>
                  </a:lnTo>
                  <a:lnTo>
                    <a:pt x="414" y="47"/>
                  </a:lnTo>
                  <a:lnTo>
                    <a:pt x="436" y="42"/>
                  </a:lnTo>
                  <a:lnTo>
                    <a:pt x="465" y="37"/>
                  </a:lnTo>
                  <a:lnTo>
                    <a:pt x="499" y="32"/>
                  </a:lnTo>
                  <a:lnTo>
                    <a:pt x="539" y="27"/>
                  </a:lnTo>
                  <a:lnTo>
                    <a:pt x="583" y="22"/>
                  </a:lnTo>
                  <a:lnTo>
                    <a:pt x="631" y="17"/>
                  </a:lnTo>
                  <a:lnTo>
                    <a:pt x="682" y="12"/>
                  </a:lnTo>
                  <a:lnTo>
                    <a:pt x="736" y="8"/>
                  </a:lnTo>
                  <a:lnTo>
                    <a:pt x="792" y="4"/>
                  </a:lnTo>
                  <a:lnTo>
                    <a:pt x="850" y="1"/>
                  </a:lnTo>
                  <a:lnTo>
                    <a:pt x="910" y="0"/>
                  </a:lnTo>
                  <a:lnTo>
                    <a:pt x="969" y="1"/>
                  </a:lnTo>
                  <a:lnTo>
                    <a:pt x="1028" y="2"/>
                  </a:lnTo>
                  <a:lnTo>
                    <a:pt x="1087" y="6"/>
                  </a:lnTo>
                  <a:lnTo>
                    <a:pt x="1145" y="12"/>
                  </a:lnTo>
                  <a:lnTo>
                    <a:pt x="1201" y="19"/>
                  </a:lnTo>
                  <a:lnTo>
                    <a:pt x="1255" y="28"/>
                  </a:lnTo>
                  <a:lnTo>
                    <a:pt x="1306" y="40"/>
                  </a:lnTo>
                  <a:lnTo>
                    <a:pt x="1354" y="55"/>
                  </a:lnTo>
                  <a:lnTo>
                    <a:pt x="1398" y="73"/>
                  </a:lnTo>
                  <a:lnTo>
                    <a:pt x="1437" y="93"/>
                  </a:lnTo>
                  <a:lnTo>
                    <a:pt x="1472" y="117"/>
                  </a:lnTo>
                  <a:lnTo>
                    <a:pt x="1500" y="144"/>
                  </a:lnTo>
                  <a:lnTo>
                    <a:pt x="1524" y="174"/>
                  </a:lnTo>
                  <a:lnTo>
                    <a:pt x="1539" y="208"/>
                  </a:lnTo>
                  <a:lnTo>
                    <a:pt x="1548" y="246"/>
                  </a:lnTo>
                  <a:lnTo>
                    <a:pt x="1549" y="289"/>
                  </a:lnTo>
                  <a:lnTo>
                    <a:pt x="1541" y="335"/>
                  </a:lnTo>
                  <a:lnTo>
                    <a:pt x="1525" y="386"/>
                  </a:lnTo>
                  <a:lnTo>
                    <a:pt x="1499" y="441"/>
                  </a:lnTo>
                  <a:lnTo>
                    <a:pt x="1499" y="462"/>
                  </a:lnTo>
                  <a:lnTo>
                    <a:pt x="1501" y="483"/>
                  </a:lnTo>
                  <a:lnTo>
                    <a:pt x="1505" y="503"/>
                  </a:lnTo>
                  <a:lnTo>
                    <a:pt x="1512" y="524"/>
                  </a:lnTo>
                  <a:lnTo>
                    <a:pt x="1519" y="544"/>
                  </a:lnTo>
                  <a:lnTo>
                    <a:pt x="1529" y="564"/>
                  </a:lnTo>
                  <a:lnTo>
                    <a:pt x="1539" y="585"/>
                  </a:lnTo>
                  <a:lnTo>
                    <a:pt x="1552" y="604"/>
                  </a:lnTo>
                  <a:lnTo>
                    <a:pt x="1566" y="625"/>
                  </a:lnTo>
                  <a:lnTo>
                    <a:pt x="1581" y="644"/>
                  </a:lnTo>
                  <a:lnTo>
                    <a:pt x="1596" y="663"/>
                  </a:lnTo>
                  <a:lnTo>
                    <a:pt x="1613" y="683"/>
                  </a:lnTo>
                  <a:lnTo>
                    <a:pt x="1648" y="721"/>
                  </a:lnTo>
                  <a:lnTo>
                    <a:pt x="1685" y="757"/>
                  </a:lnTo>
                  <a:lnTo>
                    <a:pt x="1761" y="828"/>
                  </a:lnTo>
                  <a:lnTo>
                    <a:pt x="1830" y="894"/>
                  </a:lnTo>
                  <a:lnTo>
                    <a:pt x="1845" y="910"/>
                  </a:lnTo>
                  <a:lnTo>
                    <a:pt x="1858" y="926"/>
                  </a:lnTo>
                  <a:lnTo>
                    <a:pt x="1872" y="941"/>
                  </a:lnTo>
                  <a:lnTo>
                    <a:pt x="1884" y="956"/>
                  </a:lnTo>
                  <a:lnTo>
                    <a:pt x="1894" y="970"/>
                  </a:lnTo>
                  <a:lnTo>
                    <a:pt x="1902" y="985"/>
                  </a:lnTo>
                  <a:lnTo>
                    <a:pt x="1910" y="998"/>
                  </a:lnTo>
                  <a:lnTo>
                    <a:pt x="1914" y="1011"/>
                  </a:lnTo>
                  <a:lnTo>
                    <a:pt x="1914" y="1043"/>
                  </a:lnTo>
                  <a:lnTo>
                    <a:pt x="1914" y="1072"/>
                  </a:lnTo>
                  <a:lnTo>
                    <a:pt x="1915" y="1101"/>
                  </a:lnTo>
                  <a:lnTo>
                    <a:pt x="1917" y="1129"/>
                  </a:lnTo>
                  <a:lnTo>
                    <a:pt x="1922" y="1181"/>
                  </a:lnTo>
                  <a:lnTo>
                    <a:pt x="1929" y="1229"/>
                  </a:lnTo>
                  <a:lnTo>
                    <a:pt x="1944" y="1315"/>
                  </a:lnTo>
                  <a:lnTo>
                    <a:pt x="1954" y="1388"/>
                  </a:lnTo>
                  <a:lnTo>
                    <a:pt x="1956" y="1405"/>
                  </a:lnTo>
                  <a:lnTo>
                    <a:pt x="1956" y="1420"/>
                  </a:lnTo>
                  <a:lnTo>
                    <a:pt x="1956" y="1436"/>
                  </a:lnTo>
                  <a:lnTo>
                    <a:pt x="1954" y="1451"/>
                  </a:lnTo>
                  <a:lnTo>
                    <a:pt x="1952" y="1464"/>
                  </a:lnTo>
                  <a:lnTo>
                    <a:pt x="1948" y="1477"/>
                  </a:lnTo>
                  <a:lnTo>
                    <a:pt x="1943" y="1491"/>
                  </a:lnTo>
                  <a:lnTo>
                    <a:pt x="1936" y="1503"/>
                  </a:lnTo>
                  <a:lnTo>
                    <a:pt x="1928" y="1515"/>
                  </a:lnTo>
                  <a:lnTo>
                    <a:pt x="1919" y="1526"/>
                  </a:lnTo>
                  <a:lnTo>
                    <a:pt x="1906" y="1538"/>
                  </a:lnTo>
                  <a:lnTo>
                    <a:pt x="1893" y="1548"/>
                  </a:lnTo>
                  <a:lnTo>
                    <a:pt x="1878" y="1558"/>
                  </a:lnTo>
                  <a:lnTo>
                    <a:pt x="1860" y="1568"/>
                  </a:lnTo>
                  <a:lnTo>
                    <a:pt x="1840" y="1577"/>
                  </a:lnTo>
                  <a:lnTo>
                    <a:pt x="1818" y="1587"/>
                  </a:lnTo>
                  <a:lnTo>
                    <a:pt x="1683" y="1598"/>
                  </a:lnTo>
                  <a:lnTo>
                    <a:pt x="1540" y="1610"/>
                  </a:lnTo>
                  <a:lnTo>
                    <a:pt x="1391" y="1623"/>
                  </a:lnTo>
                  <a:lnTo>
                    <a:pt x="1239" y="1637"/>
                  </a:lnTo>
                  <a:lnTo>
                    <a:pt x="1086" y="1650"/>
                  </a:lnTo>
                  <a:lnTo>
                    <a:pt x="934" y="1663"/>
                  </a:lnTo>
                  <a:lnTo>
                    <a:pt x="786" y="1675"/>
                  </a:lnTo>
                  <a:lnTo>
                    <a:pt x="643" y="1686"/>
                  </a:lnTo>
                  <a:lnTo>
                    <a:pt x="510" y="1696"/>
                  </a:lnTo>
                  <a:lnTo>
                    <a:pt x="386" y="1703"/>
                  </a:lnTo>
                  <a:lnTo>
                    <a:pt x="276" y="1709"/>
                  </a:lnTo>
                  <a:lnTo>
                    <a:pt x="181" y="1711"/>
                  </a:lnTo>
                  <a:lnTo>
                    <a:pt x="139" y="1712"/>
                  </a:lnTo>
                  <a:lnTo>
                    <a:pt x="103" y="1711"/>
                  </a:lnTo>
                  <a:lnTo>
                    <a:pt x="72" y="1710"/>
                  </a:lnTo>
                  <a:lnTo>
                    <a:pt x="46" y="1708"/>
                  </a:lnTo>
                  <a:lnTo>
                    <a:pt x="25" y="1705"/>
                  </a:lnTo>
                  <a:lnTo>
                    <a:pt x="11" y="1702"/>
                  </a:lnTo>
                  <a:lnTo>
                    <a:pt x="2" y="1697"/>
                  </a:lnTo>
                  <a:lnTo>
                    <a:pt x="0" y="1691"/>
                  </a:lnTo>
                  <a:lnTo>
                    <a:pt x="5" y="1661"/>
                  </a:lnTo>
                  <a:lnTo>
                    <a:pt x="14" y="1603"/>
                  </a:lnTo>
                  <a:lnTo>
                    <a:pt x="26" y="1519"/>
                  </a:lnTo>
                  <a:lnTo>
                    <a:pt x="42" y="1415"/>
                  </a:lnTo>
                  <a:lnTo>
                    <a:pt x="61" y="1294"/>
                  </a:lnTo>
                  <a:lnTo>
                    <a:pt x="82" y="1160"/>
                  </a:lnTo>
                  <a:lnTo>
                    <a:pt x="107" y="1018"/>
                  </a:lnTo>
                  <a:lnTo>
                    <a:pt x="132" y="873"/>
                  </a:lnTo>
                  <a:lnTo>
                    <a:pt x="146" y="799"/>
                  </a:lnTo>
                  <a:lnTo>
                    <a:pt x="161" y="726"/>
                  </a:lnTo>
                  <a:lnTo>
                    <a:pt x="175" y="654"/>
                  </a:lnTo>
                  <a:lnTo>
                    <a:pt x="190" y="584"/>
                  </a:lnTo>
                  <a:lnTo>
                    <a:pt x="205" y="516"/>
                  </a:lnTo>
                  <a:lnTo>
                    <a:pt x="222" y="450"/>
                  </a:lnTo>
                  <a:lnTo>
                    <a:pt x="237" y="388"/>
                  </a:lnTo>
                  <a:lnTo>
                    <a:pt x="253" y="329"/>
                  </a:lnTo>
                  <a:lnTo>
                    <a:pt x="270" y="275"/>
                  </a:lnTo>
                  <a:lnTo>
                    <a:pt x="287" y="225"/>
                  </a:lnTo>
                  <a:lnTo>
                    <a:pt x="303" y="180"/>
                  </a:lnTo>
                  <a:lnTo>
                    <a:pt x="321" y="141"/>
                  </a:lnTo>
                  <a:lnTo>
                    <a:pt x="337" y="108"/>
                  </a:lnTo>
                  <a:lnTo>
                    <a:pt x="354" y="83"/>
                  </a:lnTo>
                  <a:lnTo>
                    <a:pt x="371" y="65"/>
                  </a:lnTo>
                  <a:lnTo>
                    <a:pt x="388" y="53"/>
                  </a:lnTo>
                  <a:close/>
                </a:path>
              </a:pathLst>
            </a:custGeom>
            <a:solidFill>
              <a:srgbClr val="A99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76" name="Freeform 106">
              <a:extLst>
                <a:ext uri="{FF2B5EF4-FFF2-40B4-BE49-F238E27FC236}">
                  <a16:creationId xmlns:a16="http://schemas.microsoft.com/office/drawing/2014/main" id="{17158FF1-5BAD-4989-AB3E-CA4DFB402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2" y="3430"/>
              <a:ext cx="136" cy="195"/>
            </a:xfrm>
            <a:custGeom>
              <a:avLst/>
              <a:gdLst>
                <a:gd name="T0" fmla="*/ 85 w 1227"/>
                <a:gd name="T1" fmla="*/ 3 h 1752"/>
                <a:gd name="T2" fmla="*/ 90 w 1227"/>
                <a:gd name="T3" fmla="*/ 4 h 1752"/>
                <a:gd name="T4" fmla="*/ 95 w 1227"/>
                <a:gd name="T5" fmla="*/ 3 h 1752"/>
                <a:gd name="T6" fmla="*/ 100 w 1227"/>
                <a:gd name="T7" fmla="*/ 3 h 1752"/>
                <a:gd name="T8" fmla="*/ 105 w 1227"/>
                <a:gd name="T9" fmla="*/ 3 h 1752"/>
                <a:gd name="T10" fmla="*/ 115 w 1227"/>
                <a:gd name="T11" fmla="*/ 2 h 1752"/>
                <a:gd name="T12" fmla="*/ 124 w 1227"/>
                <a:gd name="T13" fmla="*/ 1 h 1752"/>
                <a:gd name="T14" fmla="*/ 127 w 1227"/>
                <a:gd name="T15" fmla="*/ 0 h 1752"/>
                <a:gd name="T16" fmla="*/ 130 w 1227"/>
                <a:gd name="T17" fmla="*/ 0 h 1752"/>
                <a:gd name="T18" fmla="*/ 133 w 1227"/>
                <a:gd name="T19" fmla="*/ 0 h 1752"/>
                <a:gd name="T20" fmla="*/ 135 w 1227"/>
                <a:gd name="T21" fmla="*/ 0 h 1752"/>
                <a:gd name="T22" fmla="*/ 135 w 1227"/>
                <a:gd name="T23" fmla="*/ 0 h 1752"/>
                <a:gd name="T24" fmla="*/ 136 w 1227"/>
                <a:gd name="T25" fmla="*/ 0 h 1752"/>
                <a:gd name="T26" fmla="*/ 136 w 1227"/>
                <a:gd name="T27" fmla="*/ 1 h 1752"/>
                <a:gd name="T28" fmla="*/ 136 w 1227"/>
                <a:gd name="T29" fmla="*/ 1 h 1752"/>
                <a:gd name="T30" fmla="*/ 136 w 1227"/>
                <a:gd name="T31" fmla="*/ 2 h 1752"/>
                <a:gd name="T32" fmla="*/ 135 w 1227"/>
                <a:gd name="T33" fmla="*/ 2 h 1752"/>
                <a:gd name="T34" fmla="*/ 135 w 1227"/>
                <a:gd name="T35" fmla="*/ 3 h 1752"/>
                <a:gd name="T36" fmla="*/ 134 w 1227"/>
                <a:gd name="T37" fmla="*/ 3 h 1752"/>
                <a:gd name="T38" fmla="*/ 132 w 1227"/>
                <a:gd name="T39" fmla="*/ 8 h 1752"/>
                <a:gd name="T40" fmla="*/ 130 w 1227"/>
                <a:gd name="T41" fmla="*/ 12 h 1752"/>
                <a:gd name="T42" fmla="*/ 127 w 1227"/>
                <a:gd name="T43" fmla="*/ 18 h 1752"/>
                <a:gd name="T44" fmla="*/ 125 w 1227"/>
                <a:gd name="T45" fmla="*/ 23 h 1752"/>
                <a:gd name="T46" fmla="*/ 119 w 1227"/>
                <a:gd name="T47" fmla="*/ 37 h 1752"/>
                <a:gd name="T48" fmla="*/ 114 w 1227"/>
                <a:gd name="T49" fmla="*/ 51 h 1752"/>
                <a:gd name="T50" fmla="*/ 107 w 1227"/>
                <a:gd name="T51" fmla="*/ 66 h 1752"/>
                <a:gd name="T52" fmla="*/ 101 w 1227"/>
                <a:gd name="T53" fmla="*/ 82 h 1752"/>
                <a:gd name="T54" fmla="*/ 95 w 1227"/>
                <a:gd name="T55" fmla="*/ 98 h 1752"/>
                <a:gd name="T56" fmla="*/ 89 w 1227"/>
                <a:gd name="T57" fmla="*/ 114 h 1752"/>
                <a:gd name="T58" fmla="*/ 83 w 1227"/>
                <a:gd name="T59" fmla="*/ 130 h 1752"/>
                <a:gd name="T60" fmla="*/ 77 w 1227"/>
                <a:gd name="T61" fmla="*/ 145 h 1752"/>
                <a:gd name="T62" fmla="*/ 72 w 1227"/>
                <a:gd name="T63" fmla="*/ 158 h 1752"/>
                <a:gd name="T64" fmla="*/ 68 w 1227"/>
                <a:gd name="T65" fmla="*/ 170 h 1752"/>
                <a:gd name="T66" fmla="*/ 64 w 1227"/>
                <a:gd name="T67" fmla="*/ 180 h 1752"/>
                <a:gd name="T68" fmla="*/ 61 w 1227"/>
                <a:gd name="T69" fmla="*/ 188 h 1752"/>
                <a:gd name="T70" fmla="*/ 59 w 1227"/>
                <a:gd name="T71" fmla="*/ 192 h 1752"/>
                <a:gd name="T72" fmla="*/ 59 w 1227"/>
                <a:gd name="T73" fmla="*/ 194 h 1752"/>
                <a:gd name="T74" fmla="*/ 0 w 1227"/>
                <a:gd name="T75" fmla="*/ 195 h 1752"/>
                <a:gd name="T76" fmla="*/ 6 w 1227"/>
                <a:gd name="T77" fmla="*/ 179 h 1752"/>
                <a:gd name="T78" fmla="*/ 13 w 1227"/>
                <a:gd name="T79" fmla="*/ 162 h 1752"/>
                <a:gd name="T80" fmla="*/ 19 w 1227"/>
                <a:gd name="T81" fmla="*/ 146 h 1752"/>
                <a:gd name="T82" fmla="*/ 25 w 1227"/>
                <a:gd name="T83" fmla="*/ 131 h 1752"/>
                <a:gd name="T84" fmla="*/ 32 w 1227"/>
                <a:gd name="T85" fmla="*/ 116 h 1752"/>
                <a:gd name="T86" fmla="*/ 38 w 1227"/>
                <a:gd name="T87" fmla="*/ 101 h 1752"/>
                <a:gd name="T88" fmla="*/ 44 w 1227"/>
                <a:gd name="T89" fmla="*/ 87 h 1752"/>
                <a:gd name="T90" fmla="*/ 49 w 1227"/>
                <a:gd name="T91" fmla="*/ 74 h 1752"/>
                <a:gd name="T92" fmla="*/ 55 w 1227"/>
                <a:gd name="T93" fmla="*/ 61 h 1752"/>
                <a:gd name="T94" fmla="*/ 60 w 1227"/>
                <a:gd name="T95" fmla="*/ 50 h 1752"/>
                <a:gd name="T96" fmla="*/ 65 w 1227"/>
                <a:gd name="T97" fmla="*/ 39 h 1752"/>
                <a:gd name="T98" fmla="*/ 70 w 1227"/>
                <a:gd name="T99" fmla="*/ 29 h 1752"/>
                <a:gd name="T100" fmla="*/ 72 w 1227"/>
                <a:gd name="T101" fmla="*/ 25 h 1752"/>
                <a:gd name="T102" fmla="*/ 74 w 1227"/>
                <a:gd name="T103" fmla="*/ 21 h 1752"/>
                <a:gd name="T104" fmla="*/ 76 w 1227"/>
                <a:gd name="T105" fmla="*/ 17 h 1752"/>
                <a:gd name="T106" fmla="*/ 78 w 1227"/>
                <a:gd name="T107" fmla="*/ 14 h 1752"/>
                <a:gd name="T108" fmla="*/ 80 w 1227"/>
                <a:gd name="T109" fmla="*/ 11 h 1752"/>
                <a:gd name="T110" fmla="*/ 81 w 1227"/>
                <a:gd name="T111" fmla="*/ 8 h 1752"/>
                <a:gd name="T112" fmla="*/ 83 w 1227"/>
                <a:gd name="T113" fmla="*/ 5 h 1752"/>
                <a:gd name="T114" fmla="*/ 85 w 1227"/>
                <a:gd name="T115" fmla="*/ 3 h 175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227" h="1752">
                  <a:moveTo>
                    <a:pt x="764" y="31"/>
                  </a:moveTo>
                  <a:lnTo>
                    <a:pt x="811" y="32"/>
                  </a:lnTo>
                  <a:lnTo>
                    <a:pt x="857" y="31"/>
                  </a:lnTo>
                  <a:lnTo>
                    <a:pt x="905" y="29"/>
                  </a:lnTo>
                  <a:lnTo>
                    <a:pt x="951" y="26"/>
                  </a:lnTo>
                  <a:lnTo>
                    <a:pt x="1039" y="17"/>
                  </a:lnTo>
                  <a:lnTo>
                    <a:pt x="1116" y="7"/>
                  </a:lnTo>
                  <a:lnTo>
                    <a:pt x="1148" y="4"/>
                  </a:lnTo>
                  <a:lnTo>
                    <a:pt x="1176" y="1"/>
                  </a:lnTo>
                  <a:lnTo>
                    <a:pt x="1198" y="0"/>
                  </a:lnTo>
                  <a:lnTo>
                    <a:pt x="1215" y="1"/>
                  </a:lnTo>
                  <a:lnTo>
                    <a:pt x="1221" y="2"/>
                  </a:lnTo>
                  <a:lnTo>
                    <a:pt x="1225" y="4"/>
                  </a:lnTo>
                  <a:lnTo>
                    <a:pt x="1227" y="6"/>
                  </a:lnTo>
                  <a:lnTo>
                    <a:pt x="1227" y="9"/>
                  </a:lnTo>
                  <a:lnTo>
                    <a:pt x="1226" y="14"/>
                  </a:lnTo>
                  <a:lnTo>
                    <a:pt x="1222" y="19"/>
                  </a:lnTo>
                  <a:lnTo>
                    <a:pt x="1216" y="24"/>
                  </a:lnTo>
                  <a:lnTo>
                    <a:pt x="1207" y="31"/>
                  </a:lnTo>
                  <a:lnTo>
                    <a:pt x="1189" y="69"/>
                  </a:lnTo>
                  <a:lnTo>
                    <a:pt x="1170" y="111"/>
                  </a:lnTo>
                  <a:lnTo>
                    <a:pt x="1148" y="159"/>
                  </a:lnTo>
                  <a:lnTo>
                    <a:pt x="1126" y="211"/>
                  </a:lnTo>
                  <a:lnTo>
                    <a:pt x="1077" y="328"/>
                  </a:lnTo>
                  <a:lnTo>
                    <a:pt x="1025" y="455"/>
                  </a:lnTo>
                  <a:lnTo>
                    <a:pt x="969" y="593"/>
                  </a:lnTo>
                  <a:lnTo>
                    <a:pt x="913" y="737"/>
                  </a:lnTo>
                  <a:lnTo>
                    <a:pt x="855" y="883"/>
                  </a:lnTo>
                  <a:lnTo>
                    <a:pt x="799" y="1028"/>
                  </a:lnTo>
                  <a:lnTo>
                    <a:pt x="745" y="1167"/>
                  </a:lnTo>
                  <a:lnTo>
                    <a:pt x="695" y="1300"/>
                  </a:lnTo>
                  <a:lnTo>
                    <a:pt x="649" y="1421"/>
                  </a:lnTo>
                  <a:lnTo>
                    <a:pt x="609" y="1528"/>
                  </a:lnTo>
                  <a:lnTo>
                    <a:pt x="576" y="1618"/>
                  </a:lnTo>
                  <a:lnTo>
                    <a:pt x="550" y="1685"/>
                  </a:lnTo>
                  <a:lnTo>
                    <a:pt x="534" y="1728"/>
                  </a:lnTo>
                  <a:lnTo>
                    <a:pt x="529" y="1744"/>
                  </a:lnTo>
                  <a:lnTo>
                    <a:pt x="0" y="1752"/>
                  </a:lnTo>
                  <a:lnTo>
                    <a:pt x="58" y="1604"/>
                  </a:lnTo>
                  <a:lnTo>
                    <a:pt x="116" y="1457"/>
                  </a:lnTo>
                  <a:lnTo>
                    <a:pt x="173" y="1314"/>
                  </a:lnTo>
                  <a:lnTo>
                    <a:pt x="229" y="1173"/>
                  </a:lnTo>
                  <a:lnTo>
                    <a:pt x="285" y="1038"/>
                  </a:lnTo>
                  <a:lnTo>
                    <a:pt x="340" y="906"/>
                  </a:lnTo>
                  <a:lnTo>
                    <a:pt x="393" y="781"/>
                  </a:lnTo>
                  <a:lnTo>
                    <a:pt x="444" y="661"/>
                  </a:lnTo>
                  <a:lnTo>
                    <a:pt x="494" y="549"/>
                  </a:lnTo>
                  <a:lnTo>
                    <a:pt x="542" y="445"/>
                  </a:lnTo>
                  <a:lnTo>
                    <a:pt x="587" y="350"/>
                  </a:lnTo>
                  <a:lnTo>
                    <a:pt x="629" y="264"/>
                  </a:lnTo>
                  <a:lnTo>
                    <a:pt x="648" y="225"/>
                  </a:lnTo>
                  <a:lnTo>
                    <a:pt x="668" y="189"/>
                  </a:lnTo>
                  <a:lnTo>
                    <a:pt x="686" y="154"/>
                  </a:lnTo>
                  <a:lnTo>
                    <a:pt x="703" y="124"/>
                  </a:lnTo>
                  <a:lnTo>
                    <a:pt x="720" y="96"/>
                  </a:lnTo>
                  <a:lnTo>
                    <a:pt x="735" y="71"/>
                  </a:lnTo>
                  <a:lnTo>
                    <a:pt x="749" y="49"/>
                  </a:lnTo>
                  <a:lnTo>
                    <a:pt x="764" y="31"/>
                  </a:lnTo>
                  <a:close/>
                </a:path>
              </a:pathLst>
            </a:custGeom>
            <a:solidFill>
              <a:srgbClr val="A08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77" name="Freeform 107">
              <a:extLst>
                <a:ext uri="{FF2B5EF4-FFF2-40B4-BE49-F238E27FC236}">
                  <a16:creationId xmlns:a16="http://schemas.microsoft.com/office/drawing/2014/main" id="{5C6D89E5-3640-4F6D-9747-BAAFF5A779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5" y="3324"/>
              <a:ext cx="111" cy="15"/>
            </a:xfrm>
            <a:custGeom>
              <a:avLst/>
              <a:gdLst>
                <a:gd name="T0" fmla="*/ 109 w 998"/>
                <a:gd name="T1" fmla="*/ 11 h 137"/>
                <a:gd name="T2" fmla="*/ 110 w 998"/>
                <a:gd name="T3" fmla="*/ 11 h 137"/>
                <a:gd name="T4" fmla="*/ 111 w 998"/>
                <a:gd name="T5" fmla="*/ 11 h 137"/>
                <a:gd name="T6" fmla="*/ 111 w 998"/>
                <a:gd name="T7" fmla="*/ 11 h 137"/>
                <a:gd name="T8" fmla="*/ 111 w 998"/>
                <a:gd name="T9" fmla="*/ 12 h 137"/>
                <a:gd name="T10" fmla="*/ 111 w 998"/>
                <a:gd name="T11" fmla="*/ 12 h 137"/>
                <a:gd name="T12" fmla="*/ 111 w 998"/>
                <a:gd name="T13" fmla="*/ 13 h 137"/>
                <a:gd name="T14" fmla="*/ 111 w 998"/>
                <a:gd name="T15" fmla="*/ 14 h 137"/>
                <a:gd name="T16" fmla="*/ 111 w 998"/>
                <a:gd name="T17" fmla="*/ 14 h 137"/>
                <a:gd name="T18" fmla="*/ 110 w 998"/>
                <a:gd name="T19" fmla="*/ 15 h 137"/>
                <a:gd name="T20" fmla="*/ 110 w 998"/>
                <a:gd name="T21" fmla="*/ 15 h 137"/>
                <a:gd name="T22" fmla="*/ 109 w 998"/>
                <a:gd name="T23" fmla="*/ 15 h 137"/>
                <a:gd name="T24" fmla="*/ 109 w 998"/>
                <a:gd name="T25" fmla="*/ 15 h 137"/>
                <a:gd name="T26" fmla="*/ 109 w 998"/>
                <a:gd name="T27" fmla="*/ 11 h 137"/>
                <a:gd name="T28" fmla="*/ 109 w 998"/>
                <a:gd name="T29" fmla="*/ 15 h 137"/>
                <a:gd name="T30" fmla="*/ 2 w 998"/>
                <a:gd name="T31" fmla="*/ 4 h 137"/>
                <a:gd name="T32" fmla="*/ 2 w 998"/>
                <a:gd name="T33" fmla="*/ 0 h 137"/>
                <a:gd name="T34" fmla="*/ 109 w 998"/>
                <a:gd name="T35" fmla="*/ 11 h 137"/>
                <a:gd name="T36" fmla="*/ 109 w 998"/>
                <a:gd name="T37" fmla="*/ 15 h 137"/>
                <a:gd name="T38" fmla="*/ 2 w 998"/>
                <a:gd name="T39" fmla="*/ 4 h 137"/>
                <a:gd name="T40" fmla="*/ 1 w 998"/>
                <a:gd name="T41" fmla="*/ 4 h 137"/>
                <a:gd name="T42" fmla="*/ 1 w 998"/>
                <a:gd name="T43" fmla="*/ 4 h 137"/>
                <a:gd name="T44" fmla="*/ 0 w 998"/>
                <a:gd name="T45" fmla="*/ 4 h 137"/>
                <a:gd name="T46" fmla="*/ 0 w 998"/>
                <a:gd name="T47" fmla="*/ 3 h 137"/>
                <a:gd name="T48" fmla="*/ 0 w 998"/>
                <a:gd name="T49" fmla="*/ 3 h 137"/>
                <a:gd name="T50" fmla="*/ 0 w 998"/>
                <a:gd name="T51" fmla="*/ 2 h 137"/>
                <a:gd name="T52" fmla="*/ 0 w 998"/>
                <a:gd name="T53" fmla="*/ 1 h 137"/>
                <a:gd name="T54" fmla="*/ 0 w 998"/>
                <a:gd name="T55" fmla="*/ 1 h 137"/>
                <a:gd name="T56" fmla="*/ 1 w 998"/>
                <a:gd name="T57" fmla="*/ 0 h 137"/>
                <a:gd name="T58" fmla="*/ 1 w 998"/>
                <a:gd name="T59" fmla="*/ 0 h 137"/>
                <a:gd name="T60" fmla="*/ 2 w 998"/>
                <a:gd name="T61" fmla="*/ 0 h 137"/>
                <a:gd name="T62" fmla="*/ 2 w 998"/>
                <a:gd name="T63" fmla="*/ 0 h 137"/>
                <a:gd name="T64" fmla="*/ 2 w 998"/>
                <a:gd name="T65" fmla="*/ 4 h 1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8" h="137">
                  <a:moveTo>
                    <a:pt x="980" y="97"/>
                  </a:moveTo>
                  <a:lnTo>
                    <a:pt x="988" y="98"/>
                  </a:lnTo>
                  <a:lnTo>
                    <a:pt x="994" y="101"/>
                  </a:lnTo>
                  <a:lnTo>
                    <a:pt x="996" y="103"/>
                  </a:lnTo>
                  <a:lnTo>
                    <a:pt x="998" y="107"/>
                  </a:lnTo>
                  <a:lnTo>
                    <a:pt x="998" y="113"/>
                  </a:lnTo>
                  <a:lnTo>
                    <a:pt x="998" y="119"/>
                  </a:lnTo>
                  <a:lnTo>
                    <a:pt x="997" y="125"/>
                  </a:lnTo>
                  <a:lnTo>
                    <a:pt x="995" y="130"/>
                  </a:lnTo>
                  <a:lnTo>
                    <a:pt x="993" y="133"/>
                  </a:lnTo>
                  <a:lnTo>
                    <a:pt x="990" y="135"/>
                  </a:lnTo>
                  <a:lnTo>
                    <a:pt x="983" y="137"/>
                  </a:lnTo>
                  <a:lnTo>
                    <a:pt x="976" y="136"/>
                  </a:lnTo>
                  <a:lnTo>
                    <a:pt x="980" y="97"/>
                  </a:lnTo>
                  <a:close/>
                  <a:moveTo>
                    <a:pt x="976" y="136"/>
                  </a:moveTo>
                  <a:lnTo>
                    <a:pt x="18" y="40"/>
                  </a:lnTo>
                  <a:lnTo>
                    <a:pt x="22" y="1"/>
                  </a:lnTo>
                  <a:lnTo>
                    <a:pt x="980" y="97"/>
                  </a:lnTo>
                  <a:lnTo>
                    <a:pt x="976" y="136"/>
                  </a:lnTo>
                  <a:close/>
                  <a:moveTo>
                    <a:pt x="18" y="40"/>
                  </a:moveTo>
                  <a:lnTo>
                    <a:pt x="11" y="39"/>
                  </a:lnTo>
                  <a:lnTo>
                    <a:pt x="5" y="36"/>
                  </a:lnTo>
                  <a:lnTo>
                    <a:pt x="3" y="34"/>
                  </a:lnTo>
                  <a:lnTo>
                    <a:pt x="1" y="30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2" y="13"/>
                  </a:lnTo>
                  <a:lnTo>
                    <a:pt x="3" y="8"/>
                  </a:lnTo>
                  <a:lnTo>
                    <a:pt x="6" y="4"/>
                  </a:lnTo>
                  <a:lnTo>
                    <a:pt x="8" y="2"/>
                  </a:lnTo>
                  <a:lnTo>
                    <a:pt x="15" y="0"/>
                  </a:lnTo>
                  <a:lnTo>
                    <a:pt x="22" y="1"/>
                  </a:lnTo>
                  <a:lnTo>
                    <a:pt x="18" y="40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78" name="Freeform 108">
              <a:extLst>
                <a:ext uri="{FF2B5EF4-FFF2-40B4-BE49-F238E27FC236}">
                  <a16:creationId xmlns:a16="http://schemas.microsoft.com/office/drawing/2014/main" id="{FA77483F-8682-4EBF-85CE-5CA4B3644A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7" y="3362"/>
              <a:ext cx="111" cy="15"/>
            </a:xfrm>
            <a:custGeom>
              <a:avLst/>
              <a:gdLst>
                <a:gd name="T0" fmla="*/ 109 w 998"/>
                <a:gd name="T1" fmla="*/ 11 h 137"/>
                <a:gd name="T2" fmla="*/ 110 w 998"/>
                <a:gd name="T3" fmla="*/ 11 h 137"/>
                <a:gd name="T4" fmla="*/ 110 w 998"/>
                <a:gd name="T5" fmla="*/ 11 h 137"/>
                <a:gd name="T6" fmla="*/ 111 w 998"/>
                <a:gd name="T7" fmla="*/ 11 h 137"/>
                <a:gd name="T8" fmla="*/ 111 w 998"/>
                <a:gd name="T9" fmla="*/ 12 h 137"/>
                <a:gd name="T10" fmla="*/ 111 w 998"/>
                <a:gd name="T11" fmla="*/ 12 h 137"/>
                <a:gd name="T12" fmla="*/ 111 w 998"/>
                <a:gd name="T13" fmla="*/ 13 h 137"/>
                <a:gd name="T14" fmla="*/ 111 w 998"/>
                <a:gd name="T15" fmla="*/ 14 h 137"/>
                <a:gd name="T16" fmla="*/ 111 w 998"/>
                <a:gd name="T17" fmla="*/ 14 h 137"/>
                <a:gd name="T18" fmla="*/ 110 w 998"/>
                <a:gd name="T19" fmla="*/ 15 h 137"/>
                <a:gd name="T20" fmla="*/ 110 w 998"/>
                <a:gd name="T21" fmla="*/ 15 h 137"/>
                <a:gd name="T22" fmla="*/ 109 w 998"/>
                <a:gd name="T23" fmla="*/ 15 h 137"/>
                <a:gd name="T24" fmla="*/ 109 w 998"/>
                <a:gd name="T25" fmla="*/ 15 h 137"/>
                <a:gd name="T26" fmla="*/ 109 w 998"/>
                <a:gd name="T27" fmla="*/ 11 h 137"/>
                <a:gd name="T28" fmla="*/ 109 w 998"/>
                <a:gd name="T29" fmla="*/ 15 h 137"/>
                <a:gd name="T30" fmla="*/ 2 w 998"/>
                <a:gd name="T31" fmla="*/ 4 h 137"/>
                <a:gd name="T32" fmla="*/ 2 w 998"/>
                <a:gd name="T33" fmla="*/ 0 h 137"/>
                <a:gd name="T34" fmla="*/ 109 w 998"/>
                <a:gd name="T35" fmla="*/ 11 h 137"/>
                <a:gd name="T36" fmla="*/ 109 w 998"/>
                <a:gd name="T37" fmla="*/ 15 h 137"/>
                <a:gd name="T38" fmla="*/ 2 w 998"/>
                <a:gd name="T39" fmla="*/ 4 h 137"/>
                <a:gd name="T40" fmla="*/ 1 w 998"/>
                <a:gd name="T41" fmla="*/ 4 h 137"/>
                <a:gd name="T42" fmla="*/ 1 w 998"/>
                <a:gd name="T43" fmla="*/ 4 h 137"/>
                <a:gd name="T44" fmla="*/ 0 w 998"/>
                <a:gd name="T45" fmla="*/ 4 h 137"/>
                <a:gd name="T46" fmla="*/ 0 w 998"/>
                <a:gd name="T47" fmla="*/ 3 h 137"/>
                <a:gd name="T48" fmla="*/ 0 w 998"/>
                <a:gd name="T49" fmla="*/ 3 h 137"/>
                <a:gd name="T50" fmla="*/ 0 w 998"/>
                <a:gd name="T51" fmla="*/ 2 h 137"/>
                <a:gd name="T52" fmla="*/ 0 w 998"/>
                <a:gd name="T53" fmla="*/ 1 h 137"/>
                <a:gd name="T54" fmla="*/ 0 w 998"/>
                <a:gd name="T55" fmla="*/ 1 h 137"/>
                <a:gd name="T56" fmla="*/ 1 w 998"/>
                <a:gd name="T57" fmla="*/ 0 h 137"/>
                <a:gd name="T58" fmla="*/ 1 w 998"/>
                <a:gd name="T59" fmla="*/ 0 h 137"/>
                <a:gd name="T60" fmla="*/ 2 w 998"/>
                <a:gd name="T61" fmla="*/ 0 h 137"/>
                <a:gd name="T62" fmla="*/ 2 w 998"/>
                <a:gd name="T63" fmla="*/ 0 h 137"/>
                <a:gd name="T64" fmla="*/ 2 w 998"/>
                <a:gd name="T65" fmla="*/ 4 h 1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8" h="137">
                  <a:moveTo>
                    <a:pt x="979" y="97"/>
                  </a:moveTo>
                  <a:lnTo>
                    <a:pt x="987" y="98"/>
                  </a:lnTo>
                  <a:lnTo>
                    <a:pt x="993" y="100"/>
                  </a:lnTo>
                  <a:lnTo>
                    <a:pt x="996" y="103"/>
                  </a:lnTo>
                  <a:lnTo>
                    <a:pt x="997" y="107"/>
                  </a:lnTo>
                  <a:lnTo>
                    <a:pt x="998" y="112"/>
                  </a:lnTo>
                  <a:lnTo>
                    <a:pt x="998" y="119"/>
                  </a:lnTo>
                  <a:lnTo>
                    <a:pt x="997" y="125"/>
                  </a:lnTo>
                  <a:lnTo>
                    <a:pt x="995" y="130"/>
                  </a:lnTo>
                  <a:lnTo>
                    <a:pt x="993" y="133"/>
                  </a:lnTo>
                  <a:lnTo>
                    <a:pt x="990" y="135"/>
                  </a:lnTo>
                  <a:lnTo>
                    <a:pt x="984" y="137"/>
                  </a:lnTo>
                  <a:lnTo>
                    <a:pt x="976" y="136"/>
                  </a:lnTo>
                  <a:lnTo>
                    <a:pt x="979" y="97"/>
                  </a:lnTo>
                  <a:close/>
                  <a:moveTo>
                    <a:pt x="976" y="136"/>
                  </a:moveTo>
                  <a:lnTo>
                    <a:pt x="18" y="40"/>
                  </a:lnTo>
                  <a:lnTo>
                    <a:pt x="21" y="0"/>
                  </a:lnTo>
                  <a:lnTo>
                    <a:pt x="979" y="97"/>
                  </a:lnTo>
                  <a:lnTo>
                    <a:pt x="976" y="136"/>
                  </a:lnTo>
                  <a:close/>
                  <a:moveTo>
                    <a:pt x="18" y="40"/>
                  </a:moveTo>
                  <a:lnTo>
                    <a:pt x="11" y="39"/>
                  </a:lnTo>
                  <a:lnTo>
                    <a:pt x="5" y="36"/>
                  </a:lnTo>
                  <a:lnTo>
                    <a:pt x="2" y="34"/>
                  </a:lnTo>
                  <a:lnTo>
                    <a:pt x="1" y="30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1" y="11"/>
                  </a:lnTo>
                  <a:lnTo>
                    <a:pt x="3" y="7"/>
                  </a:lnTo>
                  <a:lnTo>
                    <a:pt x="5" y="3"/>
                  </a:lnTo>
                  <a:lnTo>
                    <a:pt x="8" y="1"/>
                  </a:lnTo>
                  <a:lnTo>
                    <a:pt x="14" y="0"/>
                  </a:lnTo>
                  <a:lnTo>
                    <a:pt x="21" y="0"/>
                  </a:lnTo>
                  <a:lnTo>
                    <a:pt x="18" y="40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79" name="Freeform 109">
              <a:extLst>
                <a:ext uri="{FF2B5EF4-FFF2-40B4-BE49-F238E27FC236}">
                  <a16:creationId xmlns:a16="http://schemas.microsoft.com/office/drawing/2014/main" id="{CA1391D0-B108-4678-A915-BC2719AA4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2" y="3156"/>
              <a:ext cx="248" cy="271"/>
            </a:xfrm>
            <a:custGeom>
              <a:avLst/>
              <a:gdLst>
                <a:gd name="T0" fmla="*/ 247 w 2234"/>
                <a:gd name="T1" fmla="*/ 6 h 2442"/>
                <a:gd name="T2" fmla="*/ 248 w 2234"/>
                <a:gd name="T3" fmla="*/ 10 h 2442"/>
                <a:gd name="T4" fmla="*/ 248 w 2234"/>
                <a:gd name="T5" fmla="*/ 12 h 2442"/>
                <a:gd name="T6" fmla="*/ 247 w 2234"/>
                <a:gd name="T7" fmla="*/ 14 h 2442"/>
                <a:gd name="T8" fmla="*/ 246 w 2234"/>
                <a:gd name="T9" fmla="*/ 16 h 2442"/>
                <a:gd name="T10" fmla="*/ 244 w 2234"/>
                <a:gd name="T11" fmla="*/ 18 h 2442"/>
                <a:gd name="T12" fmla="*/ 241 w 2234"/>
                <a:gd name="T13" fmla="*/ 21 h 2442"/>
                <a:gd name="T14" fmla="*/ 229 w 2234"/>
                <a:gd name="T15" fmla="*/ 27 h 2442"/>
                <a:gd name="T16" fmla="*/ 218 w 2234"/>
                <a:gd name="T17" fmla="*/ 33 h 2442"/>
                <a:gd name="T18" fmla="*/ 215 w 2234"/>
                <a:gd name="T19" fmla="*/ 35 h 2442"/>
                <a:gd name="T20" fmla="*/ 220 w 2234"/>
                <a:gd name="T21" fmla="*/ 43 h 2442"/>
                <a:gd name="T22" fmla="*/ 224 w 2234"/>
                <a:gd name="T23" fmla="*/ 51 h 2442"/>
                <a:gd name="T24" fmla="*/ 226 w 2234"/>
                <a:gd name="T25" fmla="*/ 54 h 2442"/>
                <a:gd name="T26" fmla="*/ 226 w 2234"/>
                <a:gd name="T27" fmla="*/ 56 h 2442"/>
                <a:gd name="T28" fmla="*/ 225 w 2234"/>
                <a:gd name="T29" fmla="*/ 58 h 2442"/>
                <a:gd name="T30" fmla="*/ 224 w 2234"/>
                <a:gd name="T31" fmla="*/ 59 h 2442"/>
                <a:gd name="T32" fmla="*/ 221 w 2234"/>
                <a:gd name="T33" fmla="*/ 61 h 2442"/>
                <a:gd name="T34" fmla="*/ 215 w 2234"/>
                <a:gd name="T35" fmla="*/ 64 h 2442"/>
                <a:gd name="T36" fmla="*/ 200 w 2234"/>
                <a:gd name="T37" fmla="*/ 73 h 2442"/>
                <a:gd name="T38" fmla="*/ 179 w 2234"/>
                <a:gd name="T39" fmla="*/ 86 h 2442"/>
                <a:gd name="T40" fmla="*/ 157 w 2234"/>
                <a:gd name="T41" fmla="*/ 100 h 2442"/>
                <a:gd name="T42" fmla="*/ 140 w 2234"/>
                <a:gd name="T43" fmla="*/ 110 h 2442"/>
                <a:gd name="T44" fmla="*/ 133 w 2234"/>
                <a:gd name="T45" fmla="*/ 115 h 2442"/>
                <a:gd name="T46" fmla="*/ 149 w 2234"/>
                <a:gd name="T47" fmla="*/ 133 h 2442"/>
                <a:gd name="T48" fmla="*/ 154 w 2234"/>
                <a:gd name="T49" fmla="*/ 139 h 2442"/>
                <a:gd name="T50" fmla="*/ 145 w 2234"/>
                <a:gd name="T51" fmla="*/ 148 h 2442"/>
                <a:gd name="T52" fmla="*/ 118 w 2234"/>
                <a:gd name="T53" fmla="*/ 170 h 2442"/>
                <a:gd name="T54" fmla="*/ 98 w 2234"/>
                <a:gd name="T55" fmla="*/ 187 h 2442"/>
                <a:gd name="T56" fmla="*/ 87 w 2234"/>
                <a:gd name="T57" fmla="*/ 198 h 2442"/>
                <a:gd name="T58" fmla="*/ 77 w 2234"/>
                <a:gd name="T59" fmla="*/ 209 h 2442"/>
                <a:gd name="T60" fmla="*/ 67 w 2234"/>
                <a:gd name="T61" fmla="*/ 221 h 2442"/>
                <a:gd name="T62" fmla="*/ 59 w 2234"/>
                <a:gd name="T63" fmla="*/ 234 h 2442"/>
                <a:gd name="T64" fmla="*/ 50 w 2234"/>
                <a:gd name="T65" fmla="*/ 248 h 2442"/>
                <a:gd name="T66" fmla="*/ 42 w 2234"/>
                <a:gd name="T67" fmla="*/ 264 h 2442"/>
                <a:gd name="T68" fmla="*/ 30 w 2234"/>
                <a:gd name="T69" fmla="*/ 271 h 2442"/>
                <a:gd name="T70" fmla="*/ 16 w 2234"/>
                <a:gd name="T71" fmla="*/ 271 h 2442"/>
                <a:gd name="T72" fmla="*/ 3 w 2234"/>
                <a:gd name="T73" fmla="*/ 270 h 2442"/>
                <a:gd name="T74" fmla="*/ 4 w 2234"/>
                <a:gd name="T75" fmla="*/ 262 h 2442"/>
                <a:gd name="T76" fmla="*/ 17 w 2234"/>
                <a:gd name="T77" fmla="*/ 238 h 2442"/>
                <a:gd name="T78" fmla="*/ 39 w 2234"/>
                <a:gd name="T79" fmla="*/ 195 h 2442"/>
                <a:gd name="T80" fmla="*/ 55 w 2234"/>
                <a:gd name="T81" fmla="*/ 167 h 2442"/>
                <a:gd name="T82" fmla="*/ 73 w 2234"/>
                <a:gd name="T83" fmla="*/ 139 h 2442"/>
                <a:gd name="T84" fmla="*/ 93 w 2234"/>
                <a:gd name="T85" fmla="*/ 112 h 2442"/>
                <a:gd name="T86" fmla="*/ 117 w 2234"/>
                <a:gd name="T87" fmla="*/ 85 h 2442"/>
                <a:gd name="T88" fmla="*/ 145 w 2234"/>
                <a:gd name="T89" fmla="*/ 59 h 2442"/>
                <a:gd name="T90" fmla="*/ 177 w 2234"/>
                <a:gd name="T91" fmla="*/ 35 h 2442"/>
                <a:gd name="T92" fmla="*/ 214 w 2234"/>
                <a:gd name="T93" fmla="*/ 13 h 244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234" h="2442">
                  <a:moveTo>
                    <a:pt x="2185" y="0"/>
                  </a:moveTo>
                  <a:lnTo>
                    <a:pt x="2204" y="29"/>
                  </a:lnTo>
                  <a:lnTo>
                    <a:pt x="2221" y="57"/>
                  </a:lnTo>
                  <a:lnTo>
                    <a:pt x="2227" y="70"/>
                  </a:lnTo>
                  <a:lnTo>
                    <a:pt x="2231" y="82"/>
                  </a:lnTo>
                  <a:lnTo>
                    <a:pt x="2233" y="88"/>
                  </a:lnTo>
                  <a:lnTo>
                    <a:pt x="2233" y="94"/>
                  </a:lnTo>
                  <a:lnTo>
                    <a:pt x="2234" y="102"/>
                  </a:lnTo>
                  <a:lnTo>
                    <a:pt x="2233" y="108"/>
                  </a:lnTo>
                  <a:lnTo>
                    <a:pt x="2233" y="114"/>
                  </a:lnTo>
                  <a:lnTo>
                    <a:pt x="2231" y="120"/>
                  </a:lnTo>
                  <a:lnTo>
                    <a:pt x="2229" y="126"/>
                  </a:lnTo>
                  <a:lnTo>
                    <a:pt x="2226" y="132"/>
                  </a:lnTo>
                  <a:lnTo>
                    <a:pt x="2222" y="139"/>
                  </a:lnTo>
                  <a:lnTo>
                    <a:pt x="2218" y="145"/>
                  </a:lnTo>
                  <a:lnTo>
                    <a:pt x="2211" y="152"/>
                  </a:lnTo>
                  <a:lnTo>
                    <a:pt x="2205" y="159"/>
                  </a:lnTo>
                  <a:lnTo>
                    <a:pt x="2198" y="165"/>
                  </a:lnTo>
                  <a:lnTo>
                    <a:pt x="2190" y="172"/>
                  </a:lnTo>
                  <a:lnTo>
                    <a:pt x="2181" y="178"/>
                  </a:lnTo>
                  <a:lnTo>
                    <a:pt x="2171" y="185"/>
                  </a:lnTo>
                  <a:lnTo>
                    <a:pt x="2147" y="200"/>
                  </a:lnTo>
                  <a:lnTo>
                    <a:pt x="2119" y="215"/>
                  </a:lnTo>
                  <a:lnTo>
                    <a:pt x="2063" y="243"/>
                  </a:lnTo>
                  <a:lnTo>
                    <a:pt x="2019" y="266"/>
                  </a:lnTo>
                  <a:lnTo>
                    <a:pt x="1986" y="283"/>
                  </a:lnTo>
                  <a:lnTo>
                    <a:pt x="1963" y="296"/>
                  </a:lnTo>
                  <a:lnTo>
                    <a:pt x="1947" y="306"/>
                  </a:lnTo>
                  <a:lnTo>
                    <a:pt x="1939" y="312"/>
                  </a:lnTo>
                  <a:lnTo>
                    <a:pt x="1934" y="315"/>
                  </a:lnTo>
                  <a:lnTo>
                    <a:pt x="1933" y="316"/>
                  </a:lnTo>
                  <a:lnTo>
                    <a:pt x="1957" y="353"/>
                  </a:lnTo>
                  <a:lnTo>
                    <a:pt x="1978" y="384"/>
                  </a:lnTo>
                  <a:lnTo>
                    <a:pt x="1995" y="412"/>
                  </a:lnTo>
                  <a:lnTo>
                    <a:pt x="2009" y="436"/>
                  </a:lnTo>
                  <a:lnTo>
                    <a:pt x="2021" y="457"/>
                  </a:lnTo>
                  <a:lnTo>
                    <a:pt x="2028" y="475"/>
                  </a:lnTo>
                  <a:lnTo>
                    <a:pt x="2031" y="482"/>
                  </a:lnTo>
                  <a:lnTo>
                    <a:pt x="2033" y="490"/>
                  </a:lnTo>
                  <a:lnTo>
                    <a:pt x="2034" y="496"/>
                  </a:lnTo>
                  <a:lnTo>
                    <a:pt x="2035" y="503"/>
                  </a:lnTo>
                  <a:lnTo>
                    <a:pt x="2035" y="509"/>
                  </a:lnTo>
                  <a:lnTo>
                    <a:pt x="2034" y="514"/>
                  </a:lnTo>
                  <a:lnTo>
                    <a:pt x="2033" y="519"/>
                  </a:lnTo>
                  <a:lnTo>
                    <a:pt x="2031" y="524"/>
                  </a:lnTo>
                  <a:lnTo>
                    <a:pt x="2028" y="528"/>
                  </a:lnTo>
                  <a:lnTo>
                    <a:pt x="2025" y="532"/>
                  </a:lnTo>
                  <a:lnTo>
                    <a:pt x="2021" y="536"/>
                  </a:lnTo>
                  <a:lnTo>
                    <a:pt x="2017" y="539"/>
                  </a:lnTo>
                  <a:lnTo>
                    <a:pt x="2005" y="546"/>
                  </a:lnTo>
                  <a:lnTo>
                    <a:pt x="1993" y="554"/>
                  </a:lnTo>
                  <a:lnTo>
                    <a:pt x="1978" y="561"/>
                  </a:lnTo>
                  <a:lnTo>
                    <a:pt x="1960" y="568"/>
                  </a:lnTo>
                  <a:lnTo>
                    <a:pt x="1936" y="580"/>
                  </a:lnTo>
                  <a:lnTo>
                    <a:pt x="1899" y="599"/>
                  </a:lnTo>
                  <a:lnTo>
                    <a:pt x="1853" y="626"/>
                  </a:lnTo>
                  <a:lnTo>
                    <a:pt x="1799" y="659"/>
                  </a:lnTo>
                  <a:lnTo>
                    <a:pt x="1739" y="694"/>
                  </a:lnTo>
                  <a:lnTo>
                    <a:pt x="1675" y="734"/>
                  </a:lnTo>
                  <a:lnTo>
                    <a:pt x="1608" y="775"/>
                  </a:lnTo>
                  <a:lnTo>
                    <a:pt x="1541" y="817"/>
                  </a:lnTo>
                  <a:lnTo>
                    <a:pt x="1475" y="859"/>
                  </a:lnTo>
                  <a:lnTo>
                    <a:pt x="1412" y="898"/>
                  </a:lnTo>
                  <a:lnTo>
                    <a:pt x="1352" y="935"/>
                  </a:lnTo>
                  <a:lnTo>
                    <a:pt x="1301" y="968"/>
                  </a:lnTo>
                  <a:lnTo>
                    <a:pt x="1257" y="995"/>
                  </a:lnTo>
                  <a:lnTo>
                    <a:pt x="1224" y="1016"/>
                  </a:lnTo>
                  <a:lnTo>
                    <a:pt x="1202" y="1030"/>
                  </a:lnTo>
                  <a:lnTo>
                    <a:pt x="1195" y="1034"/>
                  </a:lnTo>
                  <a:lnTo>
                    <a:pt x="1259" y="1107"/>
                  </a:lnTo>
                  <a:lnTo>
                    <a:pt x="1307" y="1163"/>
                  </a:lnTo>
                  <a:lnTo>
                    <a:pt x="1342" y="1202"/>
                  </a:lnTo>
                  <a:lnTo>
                    <a:pt x="1365" y="1229"/>
                  </a:lnTo>
                  <a:lnTo>
                    <a:pt x="1378" y="1245"/>
                  </a:lnTo>
                  <a:lnTo>
                    <a:pt x="1385" y="1253"/>
                  </a:lnTo>
                  <a:lnTo>
                    <a:pt x="1387" y="1256"/>
                  </a:lnTo>
                  <a:lnTo>
                    <a:pt x="1388" y="1256"/>
                  </a:lnTo>
                  <a:lnTo>
                    <a:pt x="1302" y="1330"/>
                  </a:lnTo>
                  <a:lnTo>
                    <a:pt x="1220" y="1399"/>
                  </a:lnTo>
                  <a:lnTo>
                    <a:pt x="1140" y="1465"/>
                  </a:lnTo>
                  <a:lnTo>
                    <a:pt x="1064" y="1530"/>
                  </a:lnTo>
                  <a:lnTo>
                    <a:pt x="991" y="1593"/>
                  </a:lnTo>
                  <a:lnTo>
                    <a:pt x="921" y="1656"/>
                  </a:lnTo>
                  <a:lnTo>
                    <a:pt x="886" y="1688"/>
                  </a:lnTo>
                  <a:lnTo>
                    <a:pt x="852" y="1719"/>
                  </a:lnTo>
                  <a:lnTo>
                    <a:pt x="820" y="1752"/>
                  </a:lnTo>
                  <a:lnTo>
                    <a:pt x="788" y="1784"/>
                  </a:lnTo>
                  <a:lnTo>
                    <a:pt x="756" y="1817"/>
                  </a:lnTo>
                  <a:lnTo>
                    <a:pt x="726" y="1850"/>
                  </a:lnTo>
                  <a:lnTo>
                    <a:pt x="695" y="1885"/>
                  </a:lnTo>
                  <a:lnTo>
                    <a:pt x="666" y="1919"/>
                  </a:lnTo>
                  <a:lnTo>
                    <a:pt x="637" y="1955"/>
                  </a:lnTo>
                  <a:lnTo>
                    <a:pt x="608" y="1992"/>
                  </a:lnTo>
                  <a:lnTo>
                    <a:pt x="581" y="2030"/>
                  </a:lnTo>
                  <a:lnTo>
                    <a:pt x="553" y="2068"/>
                  </a:lnTo>
                  <a:lnTo>
                    <a:pt x="527" y="2109"/>
                  </a:lnTo>
                  <a:lnTo>
                    <a:pt x="500" y="2151"/>
                  </a:lnTo>
                  <a:lnTo>
                    <a:pt x="475" y="2194"/>
                  </a:lnTo>
                  <a:lnTo>
                    <a:pt x="449" y="2239"/>
                  </a:lnTo>
                  <a:lnTo>
                    <a:pt x="425" y="2285"/>
                  </a:lnTo>
                  <a:lnTo>
                    <a:pt x="400" y="2333"/>
                  </a:lnTo>
                  <a:lnTo>
                    <a:pt x="377" y="2383"/>
                  </a:lnTo>
                  <a:lnTo>
                    <a:pt x="353" y="2434"/>
                  </a:lnTo>
                  <a:lnTo>
                    <a:pt x="312" y="2438"/>
                  </a:lnTo>
                  <a:lnTo>
                    <a:pt x="273" y="2440"/>
                  </a:lnTo>
                  <a:lnTo>
                    <a:pt x="236" y="2441"/>
                  </a:lnTo>
                  <a:lnTo>
                    <a:pt x="202" y="2442"/>
                  </a:lnTo>
                  <a:lnTo>
                    <a:pt x="141" y="2442"/>
                  </a:lnTo>
                  <a:lnTo>
                    <a:pt x="91" y="2441"/>
                  </a:lnTo>
                  <a:lnTo>
                    <a:pt x="51" y="2438"/>
                  </a:lnTo>
                  <a:lnTo>
                    <a:pt x="23" y="2435"/>
                  </a:lnTo>
                  <a:lnTo>
                    <a:pt x="5" y="2433"/>
                  </a:lnTo>
                  <a:lnTo>
                    <a:pt x="0" y="2432"/>
                  </a:lnTo>
                  <a:lnTo>
                    <a:pt x="38" y="2364"/>
                  </a:lnTo>
                  <a:lnTo>
                    <a:pt x="75" y="2294"/>
                  </a:lnTo>
                  <a:lnTo>
                    <a:pt x="114" y="2222"/>
                  </a:lnTo>
                  <a:lnTo>
                    <a:pt x="151" y="2148"/>
                  </a:lnTo>
                  <a:lnTo>
                    <a:pt x="230" y="1995"/>
                  </a:lnTo>
                  <a:lnTo>
                    <a:pt x="313" y="1837"/>
                  </a:lnTo>
                  <a:lnTo>
                    <a:pt x="355" y="1755"/>
                  </a:lnTo>
                  <a:lnTo>
                    <a:pt x="400" y="1674"/>
                  </a:lnTo>
                  <a:lnTo>
                    <a:pt x="446" y="1591"/>
                  </a:lnTo>
                  <a:lnTo>
                    <a:pt x="495" y="1507"/>
                  </a:lnTo>
                  <a:lnTo>
                    <a:pt x="546" y="1425"/>
                  </a:lnTo>
                  <a:lnTo>
                    <a:pt x="599" y="1340"/>
                  </a:lnTo>
                  <a:lnTo>
                    <a:pt x="654" y="1256"/>
                  </a:lnTo>
                  <a:lnTo>
                    <a:pt x="713" y="1173"/>
                  </a:lnTo>
                  <a:lnTo>
                    <a:pt x="775" y="1090"/>
                  </a:lnTo>
                  <a:lnTo>
                    <a:pt x="839" y="1007"/>
                  </a:lnTo>
                  <a:lnTo>
                    <a:pt x="906" y="925"/>
                  </a:lnTo>
                  <a:lnTo>
                    <a:pt x="978" y="844"/>
                  </a:lnTo>
                  <a:lnTo>
                    <a:pt x="1053" y="764"/>
                  </a:lnTo>
                  <a:lnTo>
                    <a:pt x="1133" y="685"/>
                  </a:lnTo>
                  <a:lnTo>
                    <a:pt x="1216" y="608"/>
                  </a:lnTo>
                  <a:lnTo>
                    <a:pt x="1303" y="531"/>
                  </a:lnTo>
                  <a:lnTo>
                    <a:pt x="1395" y="457"/>
                  </a:lnTo>
                  <a:lnTo>
                    <a:pt x="1493" y="384"/>
                  </a:lnTo>
                  <a:lnTo>
                    <a:pt x="1594" y="315"/>
                  </a:lnTo>
                  <a:lnTo>
                    <a:pt x="1701" y="246"/>
                  </a:lnTo>
                  <a:lnTo>
                    <a:pt x="1814" y="180"/>
                  </a:lnTo>
                  <a:lnTo>
                    <a:pt x="1932" y="118"/>
                  </a:lnTo>
                  <a:lnTo>
                    <a:pt x="2055" y="58"/>
                  </a:lnTo>
                  <a:lnTo>
                    <a:pt x="2185" y="0"/>
                  </a:lnTo>
                  <a:close/>
                </a:path>
              </a:pathLst>
            </a:custGeom>
            <a:solidFill>
              <a:srgbClr val="B498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80" name="Freeform 110">
              <a:extLst>
                <a:ext uri="{FF2B5EF4-FFF2-40B4-BE49-F238E27FC236}">
                  <a16:creationId xmlns:a16="http://schemas.microsoft.com/office/drawing/2014/main" id="{EA1D73A0-9097-4C2B-93B0-98745EC99A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2" y="3226"/>
              <a:ext cx="1240" cy="592"/>
            </a:xfrm>
            <a:custGeom>
              <a:avLst/>
              <a:gdLst>
                <a:gd name="T0" fmla="*/ 63 w 11158"/>
                <a:gd name="T1" fmla="*/ 278 h 5326"/>
                <a:gd name="T2" fmla="*/ 39 w 11158"/>
                <a:gd name="T3" fmla="*/ 308 h 5326"/>
                <a:gd name="T4" fmla="*/ 19 w 11158"/>
                <a:gd name="T5" fmla="*/ 332 h 5326"/>
                <a:gd name="T6" fmla="*/ 9 w 11158"/>
                <a:gd name="T7" fmla="*/ 347 h 5326"/>
                <a:gd name="T8" fmla="*/ 2 w 11158"/>
                <a:gd name="T9" fmla="*/ 360 h 5326"/>
                <a:gd name="T10" fmla="*/ 0 w 11158"/>
                <a:gd name="T11" fmla="*/ 371 h 5326"/>
                <a:gd name="T12" fmla="*/ 3 w 11158"/>
                <a:gd name="T13" fmla="*/ 382 h 5326"/>
                <a:gd name="T14" fmla="*/ 11 w 11158"/>
                <a:gd name="T15" fmla="*/ 392 h 5326"/>
                <a:gd name="T16" fmla="*/ 26 w 11158"/>
                <a:gd name="T17" fmla="*/ 401 h 5326"/>
                <a:gd name="T18" fmla="*/ 47 w 11158"/>
                <a:gd name="T19" fmla="*/ 412 h 5326"/>
                <a:gd name="T20" fmla="*/ 100 w 11158"/>
                <a:gd name="T21" fmla="*/ 427 h 5326"/>
                <a:gd name="T22" fmla="*/ 179 w 11158"/>
                <a:gd name="T23" fmla="*/ 447 h 5326"/>
                <a:gd name="T24" fmla="*/ 270 w 11158"/>
                <a:gd name="T25" fmla="*/ 468 h 5326"/>
                <a:gd name="T26" fmla="*/ 368 w 11158"/>
                <a:gd name="T27" fmla="*/ 490 h 5326"/>
                <a:gd name="T28" fmla="*/ 469 w 11158"/>
                <a:gd name="T29" fmla="*/ 513 h 5326"/>
                <a:gd name="T30" fmla="*/ 569 w 11158"/>
                <a:gd name="T31" fmla="*/ 534 h 5326"/>
                <a:gd name="T32" fmla="*/ 666 w 11158"/>
                <a:gd name="T33" fmla="*/ 553 h 5326"/>
                <a:gd name="T34" fmla="*/ 753 w 11158"/>
                <a:gd name="T35" fmla="*/ 569 h 5326"/>
                <a:gd name="T36" fmla="*/ 828 w 11158"/>
                <a:gd name="T37" fmla="*/ 582 h 5326"/>
                <a:gd name="T38" fmla="*/ 886 w 11158"/>
                <a:gd name="T39" fmla="*/ 590 h 5326"/>
                <a:gd name="T40" fmla="*/ 924 w 11158"/>
                <a:gd name="T41" fmla="*/ 592 h 5326"/>
                <a:gd name="T42" fmla="*/ 930 w 11158"/>
                <a:gd name="T43" fmla="*/ 583 h 5326"/>
                <a:gd name="T44" fmla="*/ 939 w 11158"/>
                <a:gd name="T45" fmla="*/ 567 h 5326"/>
                <a:gd name="T46" fmla="*/ 948 w 11158"/>
                <a:gd name="T47" fmla="*/ 548 h 5326"/>
                <a:gd name="T48" fmla="*/ 955 w 11158"/>
                <a:gd name="T49" fmla="*/ 531 h 5326"/>
                <a:gd name="T50" fmla="*/ 960 w 11158"/>
                <a:gd name="T51" fmla="*/ 517 h 5326"/>
                <a:gd name="T52" fmla="*/ 957 w 11158"/>
                <a:gd name="T53" fmla="*/ 510 h 5326"/>
                <a:gd name="T54" fmla="*/ 952 w 11158"/>
                <a:gd name="T55" fmla="*/ 502 h 5326"/>
                <a:gd name="T56" fmla="*/ 948 w 11158"/>
                <a:gd name="T57" fmla="*/ 492 h 5326"/>
                <a:gd name="T58" fmla="*/ 947 w 11158"/>
                <a:gd name="T59" fmla="*/ 483 h 5326"/>
                <a:gd name="T60" fmla="*/ 947 w 11158"/>
                <a:gd name="T61" fmla="*/ 473 h 5326"/>
                <a:gd name="T62" fmla="*/ 949 w 11158"/>
                <a:gd name="T63" fmla="*/ 464 h 5326"/>
                <a:gd name="T64" fmla="*/ 953 w 11158"/>
                <a:gd name="T65" fmla="*/ 456 h 5326"/>
                <a:gd name="T66" fmla="*/ 960 w 11158"/>
                <a:gd name="T67" fmla="*/ 449 h 5326"/>
                <a:gd name="T68" fmla="*/ 969 w 11158"/>
                <a:gd name="T69" fmla="*/ 443 h 5326"/>
                <a:gd name="T70" fmla="*/ 981 w 11158"/>
                <a:gd name="T71" fmla="*/ 439 h 5326"/>
                <a:gd name="T72" fmla="*/ 995 w 11158"/>
                <a:gd name="T73" fmla="*/ 438 h 5326"/>
                <a:gd name="T74" fmla="*/ 1023 w 11158"/>
                <a:gd name="T75" fmla="*/ 366 h 5326"/>
                <a:gd name="T76" fmla="*/ 1038 w 11158"/>
                <a:gd name="T77" fmla="*/ 328 h 5326"/>
                <a:gd name="T78" fmla="*/ 1053 w 11158"/>
                <a:gd name="T79" fmla="*/ 293 h 5326"/>
                <a:gd name="T80" fmla="*/ 1069 w 11158"/>
                <a:gd name="T81" fmla="*/ 259 h 5326"/>
                <a:gd name="T82" fmla="*/ 1087 w 11158"/>
                <a:gd name="T83" fmla="*/ 227 h 5326"/>
                <a:gd name="T84" fmla="*/ 1108 w 11158"/>
                <a:gd name="T85" fmla="*/ 195 h 5326"/>
                <a:gd name="T86" fmla="*/ 1132 w 11158"/>
                <a:gd name="T87" fmla="*/ 163 h 5326"/>
                <a:gd name="T88" fmla="*/ 1162 w 11158"/>
                <a:gd name="T89" fmla="*/ 129 h 5326"/>
                <a:gd name="T90" fmla="*/ 1198 w 11158"/>
                <a:gd name="T91" fmla="*/ 93 h 5326"/>
                <a:gd name="T92" fmla="*/ 1240 w 11158"/>
                <a:gd name="T93" fmla="*/ 54 h 5326"/>
                <a:gd name="T94" fmla="*/ 1204 w 11158"/>
                <a:gd name="T95" fmla="*/ 15 h 5326"/>
                <a:gd name="T96" fmla="*/ 1127 w 11158"/>
                <a:gd name="T97" fmla="*/ 0 h 5326"/>
                <a:gd name="T98" fmla="*/ 1017 w 11158"/>
                <a:gd name="T99" fmla="*/ 6 h 5326"/>
                <a:gd name="T100" fmla="*/ 884 w 11158"/>
                <a:gd name="T101" fmla="*/ 27 h 5326"/>
                <a:gd name="T102" fmla="*/ 737 w 11158"/>
                <a:gd name="T103" fmla="*/ 60 h 5326"/>
                <a:gd name="T104" fmla="*/ 585 w 11158"/>
                <a:gd name="T105" fmla="*/ 100 h 5326"/>
                <a:gd name="T106" fmla="*/ 437 w 11158"/>
                <a:gd name="T107" fmla="*/ 143 h 5326"/>
                <a:gd name="T108" fmla="*/ 302 w 11158"/>
                <a:gd name="T109" fmla="*/ 186 h 5326"/>
                <a:gd name="T110" fmla="*/ 189 w 11158"/>
                <a:gd name="T111" fmla="*/ 223 h 5326"/>
                <a:gd name="T112" fmla="*/ 77 w 11158"/>
                <a:gd name="T113" fmla="*/ 261 h 53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1158" h="5326">
                  <a:moveTo>
                    <a:pt x="691" y="2348"/>
                  </a:moveTo>
                  <a:lnTo>
                    <a:pt x="628" y="2428"/>
                  </a:lnTo>
                  <a:lnTo>
                    <a:pt x="569" y="2503"/>
                  </a:lnTo>
                  <a:lnTo>
                    <a:pt x="511" y="2575"/>
                  </a:lnTo>
                  <a:lnTo>
                    <a:pt x="455" y="2643"/>
                  </a:lnTo>
                  <a:lnTo>
                    <a:pt x="351" y="2769"/>
                  </a:lnTo>
                  <a:lnTo>
                    <a:pt x="257" y="2882"/>
                  </a:lnTo>
                  <a:lnTo>
                    <a:pt x="214" y="2935"/>
                  </a:lnTo>
                  <a:lnTo>
                    <a:pt x="175" y="2984"/>
                  </a:lnTo>
                  <a:lnTo>
                    <a:pt x="140" y="3032"/>
                  </a:lnTo>
                  <a:lnTo>
                    <a:pt x="108" y="3077"/>
                  </a:lnTo>
                  <a:lnTo>
                    <a:pt x="79" y="3120"/>
                  </a:lnTo>
                  <a:lnTo>
                    <a:pt x="55" y="3160"/>
                  </a:lnTo>
                  <a:lnTo>
                    <a:pt x="34" y="3199"/>
                  </a:lnTo>
                  <a:lnTo>
                    <a:pt x="19" y="3237"/>
                  </a:lnTo>
                  <a:lnTo>
                    <a:pt x="8" y="3273"/>
                  </a:lnTo>
                  <a:lnTo>
                    <a:pt x="1" y="3307"/>
                  </a:lnTo>
                  <a:lnTo>
                    <a:pt x="0" y="3340"/>
                  </a:lnTo>
                  <a:lnTo>
                    <a:pt x="3" y="3372"/>
                  </a:lnTo>
                  <a:lnTo>
                    <a:pt x="11" y="3404"/>
                  </a:lnTo>
                  <a:lnTo>
                    <a:pt x="25" y="3435"/>
                  </a:lnTo>
                  <a:lnTo>
                    <a:pt x="45" y="3464"/>
                  </a:lnTo>
                  <a:lnTo>
                    <a:pt x="70" y="3494"/>
                  </a:lnTo>
                  <a:lnTo>
                    <a:pt x="102" y="3523"/>
                  </a:lnTo>
                  <a:lnTo>
                    <a:pt x="140" y="3553"/>
                  </a:lnTo>
                  <a:lnTo>
                    <a:pt x="183" y="3583"/>
                  </a:lnTo>
                  <a:lnTo>
                    <a:pt x="234" y="3612"/>
                  </a:lnTo>
                  <a:lnTo>
                    <a:pt x="292" y="3642"/>
                  </a:lnTo>
                  <a:lnTo>
                    <a:pt x="355" y="3672"/>
                  </a:lnTo>
                  <a:lnTo>
                    <a:pt x="426" y="3704"/>
                  </a:lnTo>
                  <a:lnTo>
                    <a:pt x="505" y="3736"/>
                  </a:lnTo>
                  <a:lnTo>
                    <a:pt x="696" y="3787"/>
                  </a:lnTo>
                  <a:lnTo>
                    <a:pt x="904" y="3841"/>
                  </a:lnTo>
                  <a:lnTo>
                    <a:pt x="1126" y="3898"/>
                  </a:lnTo>
                  <a:lnTo>
                    <a:pt x="1364" y="3957"/>
                  </a:lnTo>
                  <a:lnTo>
                    <a:pt x="1614" y="4018"/>
                  </a:lnTo>
                  <a:lnTo>
                    <a:pt x="1875" y="4081"/>
                  </a:lnTo>
                  <a:lnTo>
                    <a:pt x="2147" y="4146"/>
                  </a:lnTo>
                  <a:lnTo>
                    <a:pt x="2427" y="4211"/>
                  </a:lnTo>
                  <a:lnTo>
                    <a:pt x="2715" y="4277"/>
                  </a:lnTo>
                  <a:lnTo>
                    <a:pt x="3009" y="4345"/>
                  </a:lnTo>
                  <a:lnTo>
                    <a:pt x="3307" y="4411"/>
                  </a:lnTo>
                  <a:lnTo>
                    <a:pt x="3609" y="4478"/>
                  </a:lnTo>
                  <a:lnTo>
                    <a:pt x="3913" y="4545"/>
                  </a:lnTo>
                  <a:lnTo>
                    <a:pt x="4218" y="4611"/>
                  </a:lnTo>
                  <a:lnTo>
                    <a:pt x="4522" y="4675"/>
                  </a:lnTo>
                  <a:lnTo>
                    <a:pt x="4825" y="4739"/>
                  </a:lnTo>
                  <a:lnTo>
                    <a:pt x="5124" y="4801"/>
                  </a:lnTo>
                  <a:lnTo>
                    <a:pt x="5419" y="4861"/>
                  </a:lnTo>
                  <a:lnTo>
                    <a:pt x="5708" y="4919"/>
                  </a:lnTo>
                  <a:lnTo>
                    <a:pt x="5989" y="4974"/>
                  </a:lnTo>
                  <a:lnTo>
                    <a:pt x="6262" y="5026"/>
                  </a:lnTo>
                  <a:lnTo>
                    <a:pt x="6525" y="5075"/>
                  </a:lnTo>
                  <a:lnTo>
                    <a:pt x="6776" y="5121"/>
                  </a:lnTo>
                  <a:lnTo>
                    <a:pt x="7016" y="5163"/>
                  </a:lnTo>
                  <a:lnTo>
                    <a:pt x="7240" y="5201"/>
                  </a:lnTo>
                  <a:lnTo>
                    <a:pt x="7451" y="5234"/>
                  </a:lnTo>
                  <a:lnTo>
                    <a:pt x="7644" y="5263"/>
                  </a:lnTo>
                  <a:lnTo>
                    <a:pt x="7820" y="5287"/>
                  </a:lnTo>
                  <a:lnTo>
                    <a:pt x="7976" y="5306"/>
                  </a:lnTo>
                  <a:lnTo>
                    <a:pt x="8111" y="5318"/>
                  </a:lnTo>
                  <a:lnTo>
                    <a:pt x="8225" y="5325"/>
                  </a:lnTo>
                  <a:lnTo>
                    <a:pt x="8315" y="5326"/>
                  </a:lnTo>
                  <a:lnTo>
                    <a:pt x="8333" y="5299"/>
                  </a:lnTo>
                  <a:lnTo>
                    <a:pt x="8351" y="5272"/>
                  </a:lnTo>
                  <a:lnTo>
                    <a:pt x="8368" y="5244"/>
                  </a:lnTo>
                  <a:lnTo>
                    <a:pt x="8385" y="5217"/>
                  </a:lnTo>
                  <a:lnTo>
                    <a:pt x="8418" y="5159"/>
                  </a:lnTo>
                  <a:lnTo>
                    <a:pt x="8448" y="5101"/>
                  </a:lnTo>
                  <a:lnTo>
                    <a:pt x="8478" y="5042"/>
                  </a:lnTo>
                  <a:lnTo>
                    <a:pt x="8506" y="4985"/>
                  </a:lnTo>
                  <a:lnTo>
                    <a:pt x="8531" y="4929"/>
                  </a:lnTo>
                  <a:lnTo>
                    <a:pt x="8554" y="4875"/>
                  </a:lnTo>
                  <a:lnTo>
                    <a:pt x="8575" y="4825"/>
                  </a:lnTo>
                  <a:lnTo>
                    <a:pt x="8593" y="4778"/>
                  </a:lnTo>
                  <a:lnTo>
                    <a:pt x="8610" y="4737"/>
                  </a:lnTo>
                  <a:lnTo>
                    <a:pt x="8624" y="4702"/>
                  </a:lnTo>
                  <a:lnTo>
                    <a:pt x="8642" y="4651"/>
                  </a:lnTo>
                  <a:lnTo>
                    <a:pt x="8648" y="4632"/>
                  </a:lnTo>
                  <a:lnTo>
                    <a:pt x="8628" y="4611"/>
                  </a:lnTo>
                  <a:lnTo>
                    <a:pt x="8610" y="4587"/>
                  </a:lnTo>
                  <a:lnTo>
                    <a:pt x="8592" y="4564"/>
                  </a:lnTo>
                  <a:lnTo>
                    <a:pt x="8577" y="4538"/>
                  </a:lnTo>
                  <a:lnTo>
                    <a:pt x="8564" y="4513"/>
                  </a:lnTo>
                  <a:lnTo>
                    <a:pt x="8552" y="4485"/>
                  </a:lnTo>
                  <a:lnTo>
                    <a:pt x="8540" y="4458"/>
                  </a:lnTo>
                  <a:lnTo>
                    <a:pt x="8532" y="4430"/>
                  </a:lnTo>
                  <a:lnTo>
                    <a:pt x="8525" y="4402"/>
                  </a:lnTo>
                  <a:lnTo>
                    <a:pt x="8520" y="4373"/>
                  </a:lnTo>
                  <a:lnTo>
                    <a:pt x="8517" y="4344"/>
                  </a:lnTo>
                  <a:lnTo>
                    <a:pt x="8516" y="4315"/>
                  </a:lnTo>
                  <a:lnTo>
                    <a:pt x="8516" y="4286"/>
                  </a:lnTo>
                  <a:lnTo>
                    <a:pt x="8519" y="4258"/>
                  </a:lnTo>
                  <a:lnTo>
                    <a:pt x="8523" y="4229"/>
                  </a:lnTo>
                  <a:lnTo>
                    <a:pt x="8530" y="4202"/>
                  </a:lnTo>
                  <a:lnTo>
                    <a:pt x="8539" y="4175"/>
                  </a:lnTo>
                  <a:lnTo>
                    <a:pt x="8549" y="4149"/>
                  </a:lnTo>
                  <a:lnTo>
                    <a:pt x="8563" y="4123"/>
                  </a:lnTo>
                  <a:lnTo>
                    <a:pt x="8578" y="4100"/>
                  </a:lnTo>
                  <a:lnTo>
                    <a:pt x="8596" y="4076"/>
                  </a:lnTo>
                  <a:lnTo>
                    <a:pt x="8616" y="4055"/>
                  </a:lnTo>
                  <a:lnTo>
                    <a:pt x="8638" y="4035"/>
                  </a:lnTo>
                  <a:lnTo>
                    <a:pt x="8663" y="4015"/>
                  </a:lnTo>
                  <a:lnTo>
                    <a:pt x="8690" y="3999"/>
                  </a:lnTo>
                  <a:lnTo>
                    <a:pt x="8720" y="3984"/>
                  </a:lnTo>
                  <a:lnTo>
                    <a:pt x="8753" y="3970"/>
                  </a:lnTo>
                  <a:lnTo>
                    <a:pt x="8787" y="3959"/>
                  </a:lnTo>
                  <a:lnTo>
                    <a:pt x="8824" y="3950"/>
                  </a:lnTo>
                  <a:lnTo>
                    <a:pt x="8864" y="3944"/>
                  </a:lnTo>
                  <a:lnTo>
                    <a:pt x="8907" y="3940"/>
                  </a:lnTo>
                  <a:lnTo>
                    <a:pt x="8953" y="3939"/>
                  </a:lnTo>
                  <a:lnTo>
                    <a:pt x="9058" y="3666"/>
                  </a:lnTo>
                  <a:lnTo>
                    <a:pt x="9155" y="3412"/>
                  </a:lnTo>
                  <a:lnTo>
                    <a:pt x="9202" y="3292"/>
                  </a:lnTo>
                  <a:lnTo>
                    <a:pt x="9246" y="3175"/>
                  </a:lnTo>
                  <a:lnTo>
                    <a:pt x="9292" y="3060"/>
                  </a:lnTo>
                  <a:lnTo>
                    <a:pt x="9336" y="2949"/>
                  </a:lnTo>
                  <a:lnTo>
                    <a:pt x="9381" y="2842"/>
                  </a:lnTo>
                  <a:lnTo>
                    <a:pt x="9427" y="2736"/>
                  </a:lnTo>
                  <a:lnTo>
                    <a:pt x="9472" y="2633"/>
                  </a:lnTo>
                  <a:lnTo>
                    <a:pt x="9519" y="2531"/>
                  </a:lnTo>
                  <a:lnTo>
                    <a:pt x="9567" y="2432"/>
                  </a:lnTo>
                  <a:lnTo>
                    <a:pt x="9617" y="2333"/>
                  </a:lnTo>
                  <a:lnTo>
                    <a:pt x="9669" y="2236"/>
                  </a:lnTo>
                  <a:lnTo>
                    <a:pt x="9722" y="2140"/>
                  </a:lnTo>
                  <a:lnTo>
                    <a:pt x="9779" y="2044"/>
                  </a:lnTo>
                  <a:lnTo>
                    <a:pt x="9838" y="1948"/>
                  </a:lnTo>
                  <a:lnTo>
                    <a:pt x="9900" y="1854"/>
                  </a:lnTo>
                  <a:lnTo>
                    <a:pt x="9967" y="1758"/>
                  </a:lnTo>
                  <a:lnTo>
                    <a:pt x="10037" y="1661"/>
                  </a:lnTo>
                  <a:lnTo>
                    <a:pt x="10112" y="1564"/>
                  </a:lnTo>
                  <a:lnTo>
                    <a:pt x="10190" y="1466"/>
                  </a:lnTo>
                  <a:lnTo>
                    <a:pt x="10274" y="1366"/>
                  </a:lnTo>
                  <a:lnTo>
                    <a:pt x="10363" y="1265"/>
                  </a:lnTo>
                  <a:lnTo>
                    <a:pt x="10458" y="1162"/>
                  </a:lnTo>
                  <a:lnTo>
                    <a:pt x="10558" y="1057"/>
                  </a:lnTo>
                  <a:lnTo>
                    <a:pt x="10664" y="949"/>
                  </a:lnTo>
                  <a:lnTo>
                    <a:pt x="10777" y="839"/>
                  </a:lnTo>
                  <a:lnTo>
                    <a:pt x="10896" y="724"/>
                  </a:lnTo>
                  <a:lnTo>
                    <a:pt x="11023" y="608"/>
                  </a:lnTo>
                  <a:lnTo>
                    <a:pt x="11158" y="488"/>
                  </a:lnTo>
                  <a:lnTo>
                    <a:pt x="11096" y="343"/>
                  </a:lnTo>
                  <a:lnTo>
                    <a:pt x="10988" y="227"/>
                  </a:lnTo>
                  <a:lnTo>
                    <a:pt x="10835" y="136"/>
                  </a:lnTo>
                  <a:lnTo>
                    <a:pt x="10641" y="68"/>
                  </a:lnTo>
                  <a:lnTo>
                    <a:pt x="10408" y="25"/>
                  </a:lnTo>
                  <a:lnTo>
                    <a:pt x="10139" y="2"/>
                  </a:lnTo>
                  <a:lnTo>
                    <a:pt x="9838" y="0"/>
                  </a:lnTo>
                  <a:lnTo>
                    <a:pt x="9509" y="16"/>
                  </a:lnTo>
                  <a:lnTo>
                    <a:pt x="9153" y="50"/>
                  </a:lnTo>
                  <a:lnTo>
                    <a:pt x="8772" y="99"/>
                  </a:lnTo>
                  <a:lnTo>
                    <a:pt x="8372" y="163"/>
                  </a:lnTo>
                  <a:lnTo>
                    <a:pt x="7956" y="240"/>
                  </a:lnTo>
                  <a:lnTo>
                    <a:pt x="7524" y="329"/>
                  </a:lnTo>
                  <a:lnTo>
                    <a:pt x="7081" y="427"/>
                  </a:lnTo>
                  <a:lnTo>
                    <a:pt x="6631" y="536"/>
                  </a:lnTo>
                  <a:lnTo>
                    <a:pt x="6176" y="651"/>
                  </a:lnTo>
                  <a:lnTo>
                    <a:pt x="5718" y="771"/>
                  </a:lnTo>
                  <a:lnTo>
                    <a:pt x="5262" y="898"/>
                  </a:lnTo>
                  <a:lnTo>
                    <a:pt x="4810" y="1026"/>
                  </a:lnTo>
                  <a:lnTo>
                    <a:pt x="4365" y="1157"/>
                  </a:lnTo>
                  <a:lnTo>
                    <a:pt x="3929" y="1287"/>
                  </a:lnTo>
                  <a:lnTo>
                    <a:pt x="3508" y="1418"/>
                  </a:lnTo>
                  <a:lnTo>
                    <a:pt x="3103" y="1545"/>
                  </a:lnTo>
                  <a:lnTo>
                    <a:pt x="2717" y="1669"/>
                  </a:lnTo>
                  <a:lnTo>
                    <a:pt x="2353" y="1787"/>
                  </a:lnTo>
                  <a:lnTo>
                    <a:pt x="2015" y="1898"/>
                  </a:lnTo>
                  <a:lnTo>
                    <a:pt x="1705" y="2002"/>
                  </a:lnTo>
                  <a:lnTo>
                    <a:pt x="1427" y="2096"/>
                  </a:lnTo>
                  <a:lnTo>
                    <a:pt x="977" y="2249"/>
                  </a:lnTo>
                  <a:lnTo>
                    <a:pt x="691" y="2348"/>
                  </a:lnTo>
                  <a:close/>
                </a:path>
              </a:pathLst>
            </a:custGeom>
            <a:solidFill>
              <a:srgbClr val="DDCA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81" name="Freeform 111">
              <a:extLst>
                <a:ext uri="{FF2B5EF4-FFF2-40B4-BE49-F238E27FC236}">
                  <a16:creationId xmlns:a16="http://schemas.microsoft.com/office/drawing/2014/main" id="{38B8193B-1115-4AED-8612-A167BDB31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2" y="3226"/>
              <a:ext cx="1240" cy="592"/>
            </a:xfrm>
            <a:custGeom>
              <a:avLst/>
              <a:gdLst>
                <a:gd name="T0" fmla="*/ 63 w 11158"/>
                <a:gd name="T1" fmla="*/ 278 h 5326"/>
                <a:gd name="T2" fmla="*/ 39 w 11158"/>
                <a:gd name="T3" fmla="*/ 308 h 5326"/>
                <a:gd name="T4" fmla="*/ 19 w 11158"/>
                <a:gd name="T5" fmla="*/ 332 h 5326"/>
                <a:gd name="T6" fmla="*/ 9 w 11158"/>
                <a:gd name="T7" fmla="*/ 347 h 5326"/>
                <a:gd name="T8" fmla="*/ 2 w 11158"/>
                <a:gd name="T9" fmla="*/ 360 h 5326"/>
                <a:gd name="T10" fmla="*/ 0 w 11158"/>
                <a:gd name="T11" fmla="*/ 371 h 5326"/>
                <a:gd name="T12" fmla="*/ 3 w 11158"/>
                <a:gd name="T13" fmla="*/ 382 h 5326"/>
                <a:gd name="T14" fmla="*/ 11 w 11158"/>
                <a:gd name="T15" fmla="*/ 392 h 5326"/>
                <a:gd name="T16" fmla="*/ 26 w 11158"/>
                <a:gd name="T17" fmla="*/ 401 h 5326"/>
                <a:gd name="T18" fmla="*/ 47 w 11158"/>
                <a:gd name="T19" fmla="*/ 412 h 5326"/>
                <a:gd name="T20" fmla="*/ 100 w 11158"/>
                <a:gd name="T21" fmla="*/ 427 h 5326"/>
                <a:gd name="T22" fmla="*/ 179 w 11158"/>
                <a:gd name="T23" fmla="*/ 447 h 5326"/>
                <a:gd name="T24" fmla="*/ 270 w 11158"/>
                <a:gd name="T25" fmla="*/ 468 h 5326"/>
                <a:gd name="T26" fmla="*/ 368 w 11158"/>
                <a:gd name="T27" fmla="*/ 490 h 5326"/>
                <a:gd name="T28" fmla="*/ 469 w 11158"/>
                <a:gd name="T29" fmla="*/ 513 h 5326"/>
                <a:gd name="T30" fmla="*/ 569 w 11158"/>
                <a:gd name="T31" fmla="*/ 534 h 5326"/>
                <a:gd name="T32" fmla="*/ 666 w 11158"/>
                <a:gd name="T33" fmla="*/ 553 h 5326"/>
                <a:gd name="T34" fmla="*/ 753 w 11158"/>
                <a:gd name="T35" fmla="*/ 569 h 5326"/>
                <a:gd name="T36" fmla="*/ 828 w 11158"/>
                <a:gd name="T37" fmla="*/ 582 h 5326"/>
                <a:gd name="T38" fmla="*/ 886 w 11158"/>
                <a:gd name="T39" fmla="*/ 590 h 5326"/>
                <a:gd name="T40" fmla="*/ 924 w 11158"/>
                <a:gd name="T41" fmla="*/ 592 h 5326"/>
                <a:gd name="T42" fmla="*/ 930 w 11158"/>
                <a:gd name="T43" fmla="*/ 583 h 5326"/>
                <a:gd name="T44" fmla="*/ 939 w 11158"/>
                <a:gd name="T45" fmla="*/ 567 h 5326"/>
                <a:gd name="T46" fmla="*/ 948 w 11158"/>
                <a:gd name="T47" fmla="*/ 548 h 5326"/>
                <a:gd name="T48" fmla="*/ 955 w 11158"/>
                <a:gd name="T49" fmla="*/ 531 h 5326"/>
                <a:gd name="T50" fmla="*/ 960 w 11158"/>
                <a:gd name="T51" fmla="*/ 517 h 5326"/>
                <a:gd name="T52" fmla="*/ 957 w 11158"/>
                <a:gd name="T53" fmla="*/ 510 h 5326"/>
                <a:gd name="T54" fmla="*/ 952 w 11158"/>
                <a:gd name="T55" fmla="*/ 502 h 5326"/>
                <a:gd name="T56" fmla="*/ 948 w 11158"/>
                <a:gd name="T57" fmla="*/ 492 h 5326"/>
                <a:gd name="T58" fmla="*/ 947 w 11158"/>
                <a:gd name="T59" fmla="*/ 483 h 5326"/>
                <a:gd name="T60" fmla="*/ 947 w 11158"/>
                <a:gd name="T61" fmla="*/ 473 h 5326"/>
                <a:gd name="T62" fmla="*/ 949 w 11158"/>
                <a:gd name="T63" fmla="*/ 464 h 5326"/>
                <a:gd name="T64" fmla="*/ 953 w 11158"/>
                <a:gd name="T65" fmla="*/ 456 h 5326"/>
                <a:gd name="T66" fmla="*/ 960 w 11158"/>
                <a:gd name="T67" fmla="*/ 449 h 5326"/>
                <a:gd name="T68" fmla="*/ 969 w 11158"/>
                <a:gd name="T69" fmla="*/ 443 h 5326"/>
                <a:gd name="T70" fmla="*/ 981 w 11158"/>
                <a:gd name="T71" fmla="*/ 439 h 5326"/>
                <a:gd name="T72" fmla="*/ 995 w 11158"/>
                <a:gd name="T73" fmla="*/ 438 h 5326"/>
                <a:gd name="T74" fmla="*/ 1023 w 11158"/>
                <a:gd name="T75" fmla="*/ 366 h 5326"/>
                <a:gd name="T76" fmla="*/ 1038 w 11158"/>
                <a:gd name="T77" fmla="*/ 328 h 5326"/>
                <a:gd name="T78" fmla="*/ 1053 w 11158"/>
                <a:gd name="T79" fmla="*/ 293 h 5326"/>
                <a:gd name="T80" fmla="*/ 1069 w 11158"/>
                <a:gd name="T81" fmla="*/ 259 h 5326"/>
                <a:gd name="T82" fmla="*/ 1087 w 11158"/>
                <a:gd name="T83" fmla="*/ 227 h 5326"/>
                <a:gd name="T84" fmla="*/ 1108 w 11158"/>
                <a:gd name="T85" fmla="*/ 195 h 5326"/>
                <a:gd name="T86" fmla="*/ 1132 w 11158"/>
                <a:gd name="T87" fmla="*/ 163 h 5326"/>
                <a:gd name="T88" fmla="*/ 1162 w 11158"/>
                <a:gd name="T89" fmla="*/ 129 h 5326"/>
                <a:gd name="T90" fmla="*/ 1198 w 11158"/>
                <a:gd name="T91" fmla="*/ 93 h 5326"/>
                <a:gd name="T92" fmla="*/ 1240 w 11158"/>
                <a:gd name="T93" fmla="*/ 54 h 5326"/>
                <a:gd name="T94" fmla="*/ 1204 w 11158"/>
                <a:gd name="T95" fmla="*/ 15 h 5326"/>
                <a:gd name="T96" fmla="*/ 1127 w 11158"/>
                <a:gd name="T97" fmla="*/ 0 h 5326"/>
                <a:gd name="T98" fmla="*/ 1017 w 11158"/>
                <a:gd name="T99" fmla="*/ 6 h 5326"/>
                <a:gd name="T100" fmla="*/ 884 w 11158"/>
                <a:gd name="T101" fmla="*/ 27 h 5326"/>
                <a:gd name="T102" fmla="*/ 737 w 11158"/>
                <a:gd name="T103" fmla="*/ 60 h 5326"/>
                <a:gd name="T104" fmla="*/ 585 w 11158"/>
                <a:gd name="T105" fmla="*/ 100 h 5326"/>
                <a:gd name="T106" fmla="*/ 437 w 11158"/>
                <a:gd name="T107" fmla="*/ 143 h 5326"/>
                <a:gd name="T108" fmla="*/ 302 w 11158"/>
                <a:gd name="T109" fmla="*/ 186 h 5326"/>
                <a:gd name="T110" fmla="*/ 189 w 11158"/>
                <a:gd name="T111" fmla="*/ 223 h 5326"/>
                <a:gd name="T112" fmla="*/ 77 w 11158"/>
                <a:gd name="T113" fmla="*/ 261 h 53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1158" h="5326">
                  <a:moveTo>
                    <a:pt x="691" y="2348"/>
                  </a:moveTo>
                  <a:lnTo>
                    <a:pt x="628" y="2428"/>
                  </a:lnTo>
                  <a:lnTo>
                    <a:pt x="569" y="2503"/>
                  </a:lnTo>
                  <a:lnTo>
                    <a:pt x="511" y="2575"/>
                  </a:lnTo>
                  <a:lnTo>
                    <a:pt x="455" y="2643"/>
                  </a:lnTo>
                  <a:lnTo>
                    <a:pt x="351" y="2769"/>
                  </a:lnTo>
                  <a:lnTo>
                    <a:pt x="257" y="2882"/>
                  </a:lnTo>
                  <a:lnTo>
                    <a:pt x="214" y="2935"/>
                  </a:lnTo>
                  <a:lnTo>
                    <a:pt x="175" y="2984"/>
                  </a:lnTo>
                  <a:lnTo>
                    <a:pt x="140" y="3032"/>
                  </a:lnTo>
                  <a:lnTo>
                    <a:pt x="108" y="3077"/>
                  </a:lnTo>
                  <a:lnTo>
                    <a:pt x="79" y="3120"/>
                  </a:lnTo>
                  <a:lnTo>
                    <a:pt x="55" y="3160"/>
                  </a:lnTo>
                  <a:lnTo>
                    <a:pt x="34" y="3199"/>
                  </a:lnTo>
                  <a:lnTo>
                    <a:pt x="19" y="3237"/>
                  </a:lnTo>
                  <a:lnTo>
                    <a:pt x="8" y="3273"/>
                  </a:lnTo>
                  <a:lnTo>
                    <a:pt x="1" y="3307"/>
                  </a:lnTo>
                  <a:lnTo>
                    <a:pt x="0" y="3340"/>
                  </a:lnTo>
                  <a:lnTo>
                    <a:pt x="3" y="3372"/>
                  </a:lnTo>
                  <a:lnTo>
                    <a:pt x="11" y="3404"/>
                  </a:lnTo>
                  <a:lnTo>
                    <a:pt x="25" y="3435"/>
                  </a:lnTo>
                  <a:lnTo>
                    <a:pt x="45" y="3464"/>
                  </a:lnTo>
                  <a:lnTo>
                    <a:pt x="70" y="3494"/>
                  </a:lnTo>
                  <a:lnTo>
                    <a:pt x="102" y="3523"/>
                  </a:lnTo>
                  <a:lnTo>
                    <a:pt x="140" y="3553"/>
                  </a:lnTo>
                  <a:lnTo>
                    <a:pt x="183" y="3583"/>
                  </a:lnTo>
                  <a:lnTo>
                    <a:pt x="234" y="3612"/>
                  </a:lnTo>
                  <a:lnTo>
                    <a:pt x="292" y="3642"/>
                  </a:lnTo>
                  <a:lnTo>
                    <a:pt x="355" y="3672"/>
                  </a:lnTo>
                  <a:lnTo>
                    <a:pt x="426" y="3704"/>
                  </a:lnTo>
                  <a:lnTo>
                    <a:pt x="505" y="3736"/>
                  </a:lnTo>
                  <a:lnTo>
                    <a:pt x="696" y="3787"/>
                  </a:lnTo>
                  <a:lnTo>
                    <a:pt x="904" y="3841"/>
                  </a:lnTo>
                  <a:lnTo>
                    <a:pt x="1126" y="3898"/>
                  </a:lnTo>
                  <a:lnTo>
                    <a:pt x="1364" y="3957"/>
                  </a:lnTo>
                  <a:lnTo>
                    <a:pt x="1614" y="4018"/>
                  </a:lnTo>
                  <a:lnTo>
                    <a:pt x="1875" y="4081"/>
                  </a:lnTo>
                  <a:lnTo>
                    <a:pt x="2147" y="4146"/>
                  </a:lnTo>
                  <a:lnTo>
                    <a:pt x="2427" y="4211"/>
                  </a:lnTo>
                  <a:lnTo>
                    <a:pt x="2715" y="4277"/>
                  </a:lnTo>
                  <a:lnTo>
                    <a:pt x="3009" y="4345"/>
                  </a:lnTo>
                  <a:lnTo>
                    <a:pt x="3307" y="4411"/>
                  </a:lnTo>
                  <a:lnTo>
                    <a:pt x="3609" y="4478"/>
                  </a:lnTo>
                  <a:lnTo>
                    <a:pt x="3913" y="4545"/>
                  </a:lnTo>
                  <a:lnTo>
                    <a:pt x="4218" y="4611"/>
                  </a:lnTo>
                  <a:lnTo>
                    <a:pt x="4522" y="4675"/>
                  </a:lnTo>
                  <a:lnTo>
                    <a:pt x="4825" y="4739"/>
                  </a:lnTo>
                  <a:lnTo>
                    <a:pt x="5124" y="4801"/>
                  </a:lnTo>
                  <a:lnTo>
                    <a:pt x="5419" y="4861"/>
                  </a:lnTo>
                  <a:lnTo>
                    <a:pt x="5708" y="4919"/>
                  </a:lnTo>
                  <a:lnTo>
                    <a:pt x="5989" y="4974"/>
                  </a:lnTo>
                  <a:lnTo>
                    <a:pt x="6262" y="5026"/>
                  </a:lnTo>
                  <a:lnTo>
                    <a:pt x="6525" y="5075"/>
                  </a:lnTo>
                  <a:lnTo>
                    <a:pt x="6776" y="5121"/>
                  </a:lnTo>
                  <a:lnTo>
                    <a:pt x="7016" y="5163"/>
                  </a:lnTo>
                  <a:lnTo>
                    <a:pt x="7240" y="5201"/>
                  </a:lnTo>
                  <a:lnTo>
                    <a:pt x="7451" y="5234"/>
                  </a:lnTo>
                  <a:lnTo>
                    <a:pt x="7644" y="5263"/>
                  </a:lnTo>
                  <a:lnTo>
                    <a:pt x="7820" y="5287"/>
                  </a:lnTo>
                  <a:lnTo>
                    <a:pt x="7976" y="5306"/>
                  </a:lnTo>
                  <a:lnTo>
                    <a:pt x="8111" y="5318"/>
                  </a:lnTo>
                  <a:lnTo>
                    <a:pt x="8225" y="5325"/>
                  </a:lnTo>
                  <a:lnTo>
                    <a:pt x="8315" y="5326"/>
                  </a:lnTo>
                  <a:lnTo>
                    <a:pt x="8333" y="5299"/>
                  </a:lnTo>
                  <a:lnTo>
                    <a:pt x="8351" y="5272"/>
                  </a:lnTo>
                  <a:lnTo>
                    <a:pt x="8368" y="5244"/>
                  </a:lnTo>
                  <a:lnTo>
                    <a:pt x="8385" y="5217"/>
                  </a:lnTo>
                  <a:lnTo>
                    <a:pt x="8418" y="5159"/>
                  </a:lnTo>
                  <a:lnTo>
                    <a:pt x="8448" y="5101"/>
                  </a:lnTo>
                  <a:lnTo>
                    <a:pt x="8478" y="5042"/>
                  </a:lnTo>
                  <a:lnTo>
                    <a:pt x="8506" y="4985"/>
                  </a:lnTo>
                  <a:lnTo>
                    <a:pt x="8531" y="4929"/>
                  </a:lnTo>
                  <a:lnTo>
                    <a:pt x="8554" y="4875"/>
                  </a:lnTo>
                  <a:lnTo>
                    <a:pt x="8575" y="4825"/>
                  </a:lnTo>
                  <a:lnTo>
                    <a:pt x="8593" y="4778"/>
                  </a:lnTo>
                  <a:lnTo>
                    <a:pt x="8610" y="4737"/>
                  </a:lnTo>
                  <a:lnTo>
                    <a:pt x="8624" y="4702"/>
                  </a:lnTo>
                  <a:lnTo>
                    <a:pt x="8642" y="4651"/>
                  </a:lnTo>
                  <a:lnTo>
                    <a:pt x="8648" y="4632"/>
                  </a:lnTo>
                  <a:lnTo>
                    <a:pt x="8628" y="4611"/>
                  </a:lnTo>
                  <a:lnTo>
                    <a:pt x="8610" y="4587"/>
                  </a:lnTo>
                  <a:lnTo>
                    <a:pt x="8592" y="4564"/>
                  </a:lnTo>
                  <a:lnTo>
                    <a:pt x="8577" y="4538"/>
                  </a:lnTo>
                  <a:lnTo>
                    <a:pt x="8564" y="4513"/>
                  </a:lnTo>
                  <a:lnTo>
                    <a:pt x="8552" y="4485"/>
                  </a:lnTo>
                  <a:lnTo>
                    <a:pt x="8540" y="4458"/>
                  </a:lnTo>
                  <a:lnTo>
                    <a:pt x="8532" y="4430"/>
                  </a:lnTo>
                  <a:lnTo>
                    <a:pt x="8525" y="4402"/>
                  </a:lnTo>
                  <a:lnTo>
                    <a:pt x="8520" y="4373"/>
                  </a:lnTo>
                  <a:lnTo>
                    <a:pt x="8517" y="4344"/>
                  </a:lnTo>
                  <a:lnTo>
                    <a:pt x="8516" y="4315"/>
                  </a:lnTo>
                  <a:lnTo>
                    <a:pt x="8516" y="4286"/>
                  </a:lnTo>
                  <a:lnTo>
                    <a:pt x="8519" y="4258"/>
                  </a:lnTo>
                  <a:lnTo>
                    <a:pt x="8523" y="4229"/>
                  </a:lnTo>
                  <a:lnTo>
                    <a:pt x="8530" y="4202"/>
                  </a:lnTo>
                  <a:lnTo>
                    <a:pt x="8539" y="4175"/>
                  </a:lnTo>
                  <a:lnTo>
                    <a:pt x="8549" y="4149"/>
                  </a:lnTo>
                  <a:lnTo>
                    <a:pt x="8563" y="4123"/>
                  </a:lnTo>
                  <a:lnTo>
                    <a:pt x="8578" y="4100"/>
                  </a:lnTo>
                  <a:lnTo>
                    <a:pt x="8596" y="4076"/>
                  </a:lnTo>
                  <a:lnTo>
                    <a:pt x="8616" y="4055"/>
                  </a:lnTo>
                  <a:lnTo>
                    <a:pt x="8638" y="4035"/>
                  </a:lnTo>
                  <a:lnTo>
                    <a:pt x="8663" y="4015"/>
                  </a:lnTo>
                  <a:lnTo>
                    <a:pt x="8690" y="3999"/>
                  </a:lnTo>
                  <a:lnTo>
                    <a:pt x="8720" y="3984"/>
                  </a:lnTo>
                  <a:lnTo>
                    <a:pt x="8753" y="3970"/>
                  </a:lnTo>
                  <a:lnTo>
                    <a:pt x="8787" y="3959"/>
                  </a:lnTo>
                  <a:lnTo>
                    <a:pt x="8824" y="3950"/>
                  </a:lnTo>
                  <a:lnTo>
                    <a:pt x="8864" y="3944"/>
                  </a:lnTo>
                  <a:lnTo>
                    <a:pt x="8907" y="3940"/>
                  </a:lnTo>
                  <a:lnTo>
                    <a:pt x="8953" y="3939"/>
                  </a:lnTo>
                  <a:lnTo>
                    <a:pt x="9058" y="3666"/>
                  </a:lnTo>
                  <a:lnTo>
                    <a:pt x="9155" y="3412"/>
                  </a:lnTo>
                  <a:lnTo>
                    <a:pt x="9202" y="3292"/>
                  </a:lnTo>
                  <a:lnTo>
                    <a:pt x="9246" y="3175"/>
                  </a:lnTo>
                  <a:lnTo>
                    <a:pt x="9292" y="3060"/>
                  </a:lnTo>
                  <a:lnTo>
                    <a:pt x="9336" y="2949"/>
                  </a:lnTo>
                  <a:lnTo>
                    <a:pt x="9381" y="2842"/>
                  </a:lnTo>
                  <a:lnTo>
                    <a:pt x="9427" y="2736"/>
                  </a:lnTo>
                  <a:lnTo>
                    <a:pt x="9472" y="2633"/>
                  </a:lnTo>
                  <a:lnTo>
                    <a:pt x="9519" y="2531"/>
                  </a:lnTo>
                  <a:lnTo>
                    <a:pt x="9567" y="2432"/>
                  </a:lnTo>
                  <a:lnTo>
                    <a:pt x="9617" y="2333"/>
                  </a:lnTo>
                  <a:lnTo>
                    <a:pt x="9669" y="2236"/>
                  </a:lnTo>
                  <a:lnTo>
                    <a:pt x="9722" y="2140"/>
                  </a:lnTo>
                  <a:lnTo>
                    <a:pt x="9779" y="2044"/>
                  </a:lnTo>
                  <a:lnTo>
                    <a:pt x="9838" y="1948"/>
                  </a:lnTo>
                  <a:lnTo>
                    <a:pt x="9900" y="1854"/>
                  </a:lnTo>
                  <a:lnTo>
                    <a:pt x="9967" y="1758"/>
                  </a:lnTo>
                  <a:lnTo>
                    <a:pt x="10037" y="1661"/>
                  </a:lnTo>
                  <a:lnTo>
                    <a:pt x="10112" y="1564"/>
                  </a:lnTo>
                  <a:lnTo>
                    <a:pt x="10190" y="1466"/>
                  </a:lnTo>
                  <a:lnTo>
                    <a:pt x="10274" y="1366"/>
                  </a:lnTo>
                  <a:lnTo>
                    <a:pt x="10363" y="1265"/>
                  </a:lnTo>
                  <a:lnTo>
                    <a:pt x="10458" y="1162"/>
                  </a:lnTo>
                  <a:lnTo>
                    <a:pt x="10558" y="1057"/>
                  </a:lnTo>
                  <a:lnTo>
                    <a:pt x="10664" y="949"/>
                  </a:lnTo>
                  <a:lnTo>
                    <a:pt x="10777" y="839"/>
                  </a:lnTo>
                  <a:lnTo>
                    <a:pt x="10896" y="724"/>
                  </a:lnTo>
                  <a:lnTo>
                    <a:pt x="11023" y="608"/>
                  </a:lnTo>
                  <a:lnTo>
                    <a:pt x="11158" y="488"/>
                  </a:lnTo>
                  <a:lnTo>
                    <a:pt x="11096" y="343"/>
                  </a:lnTo>
                  <a:lnTo>
                    <a:pt x="10988" y="227"/>
                  </a:lnTo>
                  <a:lnTo>
                    <a:pt x="10835" y="136"/>
                  </a:lnTo>
                  <a:lnTo>
                    <a:pt x="10641" y="68"/>
                  </a:lnTo>
                  <a:lnTo>
                    <a:pt x="10408" y="25"/>
                  </a:lnTo>
                  <a:lnTo>
                    <a:pt x="10139" y="2"/>
                  </a:lnTo>
                  <a:lnTo>
                    <a:pt x="9838" y="0"/>
                  </a:lnTo>
                  <a:lnTo>
                    <a:pt x="9509" y="16"/>
                  </a:lnTo>
                  <a:lnTo>
                    <a:pt x="9153" y="50"/>
                  </a:lnTo>
                  <a:lnTo>
                    <a:pt x="8772" y="99"/>
                  </a:lnTo>
                  <a:lnTo>
                    <a:pt x="8372" y="163"/>
                  </a:lnTo>
                  <a:lnTo>
                    <a:pt x="7956" y="240"/>
                  </a:lnTo>
                  <a:lnTo>
                    <a:pt x="7524" y="329"/>
                  </a:lnTo>
                  <a:lnTo>
                    <a:pt x="7081" y="427"/>
                  </a:lnTo>
                  <a:lnTo>
                    <a:pt x="6631" y="536"/>
                  </a:lnTo>
                  <a:lnTo>
                    <a:pt x="6176" y="651"/>
                  </a:lnTo>
                  <a:lnTo>
                    <a:pt x="5718" y="771"/>
                  </a:lnTo>
                  <a:lnTo>
                    <a:pt x="5262" y="898"/>
                  </a:lnTo>
                  <a:lnTo>
                    <a:pt x="4810" y="1026"/>
                  </a:lnTo>
                  <a:lnTo>
                    <a:pt x="4365" y="1157"/>
                  </a:lnTo>
                  <a:lnTo>
                    <a:pt x="3929" y="1287"/>
                  </a:lnTo>
                  <a:lnTo>
                    <a:pt x="3508" y="1418"/>
                  </a:lnTo>
                  <a:lnTo>
                    <a:pt x="3103" y="1545"/>
                  </a:lnTo>
                  <a:lnTo>
                    <a:pt x="2717" y="1669"/>
                  </a:lnTo>
                  <a:lnTo>
                    <a:pt x="2353" y="1787"/>
                  </a:lnTo>
                  <a:lnTo>
                    <a:pt x="2015" y="1898"/>
                  </a:lnTo>
                  <a:lnTo>
                    <a:pt x="1705" y="2002"/>
                  </a:lnTo>
                  <a:lnTo>
                    <a:pt x="1427" y="2096"/>
                  </a:lnTo>
                  <a:lnTo>
                    <a:pt x="977" y="2249"/>
                  </a:lnTo>
                  <a:lnTo>
                    <a:pt x="691" y="2348"/>
                  </a:lnTo>
                  <a:close/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82" name="Freeform 112">
              <a:extLst>
                <a:ext uri="{FF2B5EF4-FFF2-40B4-BE49-F238E27FC236}">
                  <a16:creationId xmlns:a16="http://schemas.microsoft.com/office/drawing/2014/main" id="{34DC85C8-5B6A-49F0-A452-2442E52B1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8" y="3241"/>
              <a:ext cx="1237" cy="561"/>
            </a:xfrm>
            <a:custGeom>
              <a:avLst/>
              <a:gdLst>
                <a:gd name="T0" fmla="*/ 61 w 11135"/>
                <a:gd name="T1" fmla="*/ 261 h 5052"/>
                <a:gd name="T2" fmla="*/ 38 w 11135"/>
                <a:gd name="T3" fmla="*/ 291 h 5052"/>
                <a:gd name="T4" fmla="*/ 19 w 11135"/>
                <a:gd name="T5" fmla="*/ 314 h 5052"/>
                <a:gd name="T6" fmla="*/ 9 w 11135"/>
                <a:gd name="T7" fmla="*/ 328 h 5052"/>
                <a:gd name="T8" fmla="*/ 2 w 11135"/>
                <a:gd name="T9" fmla="*/ 340 h 5052"/>
                <a:gd name="T10" fmla="*/ 0 w 11135"/>
                <a:gd name="T11" fmla="*/ 350 h 5052"/>
                <a:gd name="T12" fmla="*/ 3 w 11135"/>
                <a:gd name="T13" fmla="*/ 359 h 5052"/>
                <a:gd name="T14" fmla="*/ 12 w 11135"/>
                <a:gd name="T15" fmla="*/ 367 h 5052"/>
                <a:gd name="T16" fmla="*/ 28 w 11135"/>
                <a:gd name="T17" fmla="*/ 374 h 5052"/>
                <a:gd name="T18" fmla="*/ 51 w 11135"/>
                <a:gd name="T19" fmla="*/ 383 h 5052"/>
                <a:gd name="T20" fmla="*/ 105 w 11135"/>
                <a:gd name="T21" fmla="*/ 397 h 5052"/>
                <a:gd name="T22" fmla="*/ 183 w 11135"/>
                <a:gd name="T23" fmla="*/ 417 h 5052"/>
                <a:gd name="T24" fmla="*/ 272 w 11135"/>
                <a:gd name="T25" fmla="*/ 438 h 5052"/>
                <a:gd name="T26" fmla="*/ 369 w 11135"/>
                <a:gd name="T27" fmla="*/ 460 h 5052"/>
                <a:gd name="T28" fmla="*/ 468 w 11135"/>
                <a:gd name="T29" fmla="*/ 482 h 5052"/>
                <a:gd name="T30" fmla="*/ 567 w 11135"/>
                <a:gd name="T31" fmla="*/ 503 h 5052"/>
                <a:gd name="T32" fmla="*/ 661 w 11135"/>
                <a:gd name="T33" fmla="*/ 522 h 5052"/>
                <a:gd name="T34" fmla="*/ 747 w 11135"/>
                <a:gd name="T35" fmla="*/ 538 h 5052"/>
                <a:gd name="T36" fmla="*/ 821 w 11135"/>
                <a:gd name="T37" fmla="*/ 551 h 5052"/>
                <a:gd name="T38" fmla="*/ 878 w 11135"/>
                <a:gd name="T39" fmla="*/ 559 h 5052"/>
                <a:gd name="T40" fmla="*/ 916 w 11135"/>
                <a:gd name="T41" fmla="*/ 561 h 5052"/>
                <a:gd name="T42" fmla="*/ 921 w 11135"/>
                <a:gd name="T43" fmla="*/ 552 h 5052"/>
                <a:gd name="T44" fmla="*/ 930 w 11135"/>
                <a:gd name="T45" fmla="*/ 536 h 5052"/>
                <a:gd name="T46" fmla="*/ 939 w 11135"/>
                <a:gd name="T47" fmla="*/ 517 h 5052"/>
                <a:gd name="T48" fmla="*/ 946 w 11135"/>
                <a:gd name="T49" fmla="*/ 500 h 5052"/>
                <a:gd name="T50" fmla="*/ 952 w 11135"/>
                <a:gd name="T51" fmla="*/ 486 h 5052"/>
                <a:gd name="T52" fmla="*/ 948 w 11135"/>
                <a:gd name="T53" fmla="*/ 479 h 5052"/>
                <a:gd name="T54" fmla="*/ 943 w 11135"/>
                <a:gd name="T55" fmla="*/ 471 h 5052"/>
                <a:gd name="T56" fmla="*/ 940 w 11135"/>
                <a:gd name="T57" fmla="*/ 462 h 5052"/>
                <a:gd name="T58" fmla="*/ 938 w 11135"/>
                <a:gd name="T59" fmla="*/ 452 h 5052"/>
                <a:gd name="T60" fmla="*/ 938 w 11135"/>
                <a:gd name="T61" fmla="*/ 442 h 5052"/>
                <a:gd name="T62" fmla="*/ 940 w 11135"/>
                <a:gd name="T63" fmla="*/ 433 h 5052"/>
                <a:gd name="T64" fmla="*/ 945 w 11135"/>
                <a:gd name="T65" fmla="*/ 425 h 5052"/>
                <a:gd name="T66" fmla="*/ 951 w 11135"/>
                <a:gd name="T67" fmla="*/ 418 h 5052"/>
                <a:gd name="T68" fmla="*/ 960 w 11135"/>
                <a:gd name="T69" fmla="*/ 412 h 5052"/>
                <a:gd name="T70" fmla="*/ 972 w 11135"/>
                <a:gd name="T71" fmla="*/ 408 h 5052"/>
                <a:gd name="T72" fmla="*/ 986 w 11135"/>
                <a:gd name="T73" fmla="*/ 407 h 5052"/>
                <a:gd name="T74" fmla="*/ 1014 w 11135"/>
                <a:gd name="T75" fmla="*/ 336 h 5052"/>
                <a:gd name="T76" fmla="*/ 1030 w 11135"/>
                <a:gd name="T77" fmla="*/ 299 h 5052"/>
                <a:gd name="T78" fmla="*/ 1046 w 11135"/>
                <a:gd name="T79" fmla="*/ 265 h 5052"/>
                <a:gd name="T80" fmla="*/ 1062 w 11135"/>
                <a:gd name="T81" fmla="*/ 232 h 5052"/>
                <a:gd name="T82" fmla="*/ 1081 w 11135"/>
                <a:gd name="T83" fmla="*/ 202 h 5052"/>
                <a:gd name="T84" fmla="*/ 1103 w 11135"/>
                <a:gd name="T85" fmla="*/ 171 h 5052"/>
                <a:gd name="T86" fmla="*/ 1128 w 11135"/>
                <a:gd name="T87" fmla="*/ 140 h 5052"/>
                <a:gd name="T88" fmla="*/ 1159 w 11135"/>
                <a:gd name="T89" fmla="*/ 107 h 5052"/>
                <a:gd name="T90" fmla="*/ 1195 w 11135"/>
                <a:gd name="T91" fmla="*/ 72 h 5052"/>
                <a:gd name="T92" fmla="*/ 1237 w 11135"/>
                <a:gd name="T93" fmla="*/ 33 h 5052"/>
                <a:gd name="T94" fmla="*/ 1203 w 11135"/>
                <a:gd name="T95" fmla="*/ 7 h 5052"/>
                <a:gd name="T96" fmla="*/ 1131 w 11135"/>
                <a:gd name="T97" fmla="*/ 0 h 5052"/>
                <a:gd name="T98" fmla="*/ 1029 w 11135"/>
                <a:gd name="T99" fmla="*/ 7 h 5052"/>
                <a:gd name="T100" fmla="*/ 903 w 11135"/>
                <a:gd name="T101" fmla="*/ 27 h 5052"/>
                <a:gd name="T102" fmla="*/ 763 w 11135"/>
                <a:gd name="T103" fmla="*/ 55 h 5052"/>
                <a:gd name="T104" fmla="*/ 616 w 11135"/>
                <a:gd name="T105" fmla="*/ 89 h 5052"/>
                <a:gd name="T106" fmla="*/ 470 w 11135"/>
                <a:gd name="T107" fmla="*/ 127 h 5052"/>
                <a:gd name="T108" fmla="*/ 333 w 11135"/>
                <a:gd name="T109" fmla="*/ 164 h 5052"/>
                <a:gd name="T110" fmla="*/ 213 w 11135"/>
                <a:gd name="T111" fmla="*/ 199 h 5052"/>
                <a:gd name="T112" fmla="*/ 118 w 11135"/>
                <a:gd name="T113" fmla="*/ 229 h 505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1135" h="5052">
                  <a:moveTo>
                    <a:pt x="658" y="2194"/>
                  </a:moveTo>
                  <a:lnTo>
                    <a:pt x="601" y="2276"/>
                  </a:lnTo>
                  <a:lnTo>
                    <a:pt x="546" y="2354"/>
                  </a:lnTo>
                  <a:lnTo>
                    <a:pt x="492" y="2427"/>
                  </a:lnTo>
                  <a:lnTo>
                    <a:pt x="440" y="2496"/>
                  </a:lnTo>
                  <a:lnTo>
                    <a:pt x="340" y="2622"/>
                  </a:lnTo>
                  <a:lnTo>
                    <a:pt x="250" y="2734"/>
                  </a:lnTo>
                  <a:lnTo>
                    <a:pt x="209" y="2785"/>
                  </a:lnTo>
                  <a:lnTo>
                    <a:pt x="171" y="2831"/>
                  </a:lnTo>
                  <a:lnTo>
                    <a:pt x="137" y="2876"/>
                  </a:lnTo>
                  <a:lnTo>
                    <a:pt x="105" y="2919"/>
                  </a:lnTo>
                  <a:lnTo>
                    <a:pt x="78" y="2958"/>
                  </a:lnTo>
                  <a:lnTo>
                    <a:pt x="53" y="2996"/>
                  </a:lnTo>
                  <a:lnTo>
                    <a:pt x="34" y="3030"/>
                  </a:lnTo>
                  <a:lnTo>
                    <a:pt x="18" y="3063"/>
                  </a:lnTo>
                  <a:lnTo>
                    <a:pt x="7" y="3095"/>
                  </a:lnTo>
                  <a:lnTo>
                    <a:pt x="1" y="3124"/>
                  </a:lnTo>
                  <a:lnTo>
                    <a:pt x="0" y="3153"/>
                  </a:lnTo>
                  <a:lnTo>
                    <a:pt x="5" y="3179"/>
                  </a:lnTo>
                  <a:lnTo>
                    <a:pt x="14" y="3205"/>
                  </a:lnTo>
                  <a:lnTo>
                    <a:pt x="30" y="3229"/>
                  </a:lnTo>
                  <a:lnTo>
                    <a:pt x="51" y="3254"/>
                  </a:lnTo>
                  <a:lnTo>
                    <a:pt x="79" y="3277"/>
                  </a:lnTo>
                  <a:lnTo>
                    <a:pt x="112" y="3301"/>
                  </a:lnTo>
                  <a:lnTo>
                    <a:pt x="153" y="3324"/>
                  </a:lnTo>
                  <a:lnTo>
                    <a:pt x="200" y="3348"/>
                  </a:lnTo>
                  <a:lnTo>
                    <a:pt x="254" y="3371"/>
                  </a:lnTo>
                  <a:lnTo>
                    <a:pt x="316" y="3395"/>
                  </a:lnTo>
                  <a:lnTo>
                    <a:pt x="386" y="3419"/>
                  </a:lnTo>
                  <a:lnTo>
                    <a:pt x="462" y="3445"/>
                  </a:lnTo>
                  <a:lnTo>
                    <a:pt x="547" y="3470"/>
                  </a:lnTo>
                  <a:lnTo>
                    <a:pt x="738" y="3521"/>
                  </a:lnTo>
                  <a:lnTo>
                    <a:pt x="945" y="3575"/>
                  </a:lnTo>
                  <a:lnTo>
                    <a:pt x="1166" y="3632"/>
                  </a:lnTo>
                  <a:lnTo>
                    <a:pt x="1401" y="3691"/>
                  </a:lnTo>
                  <a:lnTo>
                    <a:pt x="1649" y="3752"/>
                  </a:lnTo>
                  <a:lnTo>
                    <a:pt x="1907" y="3815"/>
                  </a:lnTo>
                  <a:lnTo>
                    <a:pt x="2175" y="3879"/>
                  </a:lnTo>
                  <a:lnTo>
                    <a:pt x="2452" y="3944"/>
                  </a:lnTo>
                  <a:lnTo>
                    <a:pt x="2736" y="4010"/>
                  </a:lnTo>
                  <a:lnTo>
                    <a:pt x="3024" y="4077"/>
                  </a:lnTo>
                  <a:lnTo>
                    <a:pt x="3318" y="4143"/>
                  </a:lnTo>
                  <a:lnTo>
                    <a:pt x="3615" y="4210"/>
                  </a:lnTo>
                  <a:lnTo>
                    <a:pt x="3914" y="4276"/>
                  </a:lnTo>
                  <a:lnTo>
                    <a:pt x="4214" y="4342"/>
                  </a:lnTo>
                  <a:lnTo>
                    <a:pt x="4513" y="4407"/>
                  </a:lnTo>
                  <a:lnTo>
                    <a:pt x="4810" y="4470"/>
                  </a:lnTo>
                  <a:lnTo>
                    <a:pt x="5104" y="4531"/>
                  </a:lnTo>
                  <a:lnTo>
                    <a:pt x="5393" y="4591"/>
                  </a:lnTo>
                  <a:lnTo>
                    <a:pt x="5676" y="4648"/>
                  </a:lnTo>
                  <a:lnTo>
                    <a:pt x="5952" y="4703"/>
                  </a:lnTo>
                  <a:lnTo>
                    <a:pt x="6220" y="4755"/>
                  </a:lnTo>
                  <a:lnTo>
                    <a:pt x="6478" y="4804"/>
                  </a:lnTo>
                  <a:lnTo>
                    <a:pt x="6725" y="4849"/>
                  </a:lnTo>
                  <a:lnTo>
                    <a:pt x="6960" y="4891"/>
                  </a:lnTo>
                  <a:lnTo>
                    <a:pt x="7181" y="4929"/>
                  </a:lnTo>
                  <a:lnTo>
                    <a:pt x="7388" y="4961"/>
                  </a:lnTo>
                  <a:lnTo>
                    <a:pt x="7577" y="4990"/>
                  </a:lnTo>
                  <a:lnTo>
                    <a:pt x="7751" y="5015"/>
                  </a:lnTo>
                  <a:lnTo>
                    <a:pt x="7905" y="5032"/>
                  </a:lnTo>
                  <a:lnTo>
                    <a:pt x="8039" y="5045"/>
                  </a:lnTo>
                  <a:lnTo>
                    <a:pt x="8151" y="5052"/>
                  </a:lnTo>
                  <a:lnTo>
                    <a:pt x="8241" y="5052"/>
                  </a:lnTo>
                  <a:lnTo>
                    <a:pt x="8259" y="5026"/>
                  </a:lnTo>
                  <a:lnTo>
                    <a:pt x="8276" y="4999"/>
                  </a:lnTo>
                  <a:lnTo>
                    <a:pt x="8294" y="4972"/>
                  </a:lnTo>
                  <a:lnTo>
                    <a:pt x="8311" y="4943"/>
                  </a:lnTo>
                  <a:lnTo>
                    <a:pt x="8344" y="4886"/>
                  </a:lnTo>
                  <a:lnTo>
                    <a:pt x="8374" y="4828"/>
                  </a:lnTo>
                  <a:lnTo>
                    <a:pt x="8404" y="4769"/>
                  </a:lnTo>
                  <a:lnTo>
                    <a:pt x="8431" y="4712"/>
                  </a:lnTo>
                  <a:lnTo>
                    <a:pt x="8457" y="4655"/>
                  </a:lnTo>
                  <a:lnTo>
                    <a:pt x="8480" y="4602"/>
                  </a:lnTo>
                  <a:lnTo>
                    <a:pt x="8501" y="4551"/>
                  </a:lnTo>
                  <a:lnTo>
                    <a:pt x="8520" y="4505"/>
                  </a:lnTo>
                  <a:lnTo>
                    <a:pt x="8535" y="4464"/>
                  </a:lnTo>
                  <a:lnTo>
                    <a:pt x="8550" y="4428"/>
                  </a:lnTo>
                  <a:lnTo>
                    <a:pt x="8568" y="4377"/>
                  </a:lnTo>
                  <a:lnTo>
                    <a:pt x="8574" y="4359"/>
                  </a:lnTo>
                  <a:lnTo>
                    <a:pt x="8554" y="4337"/>
                  </a:lnTo>
                  <a:lnTo>
                    <a:pt x="8535" y="4315"/>
                  </a:lnTo>
                  <a:lnTo>
                    <a:pt x="8519" y="4290"/>
                  </a:lnTo>
                  <a:lnTo>
                    <a:pt x="8503" y="4266"/>
                  </a:lnTo>
                  <a:lnTo>
                    <a:pt x="8490" y="4239"/>
                  </a:lnTo>
                  <a:lnTo>
                    <a:pt x="8477" y="4213"/>
                  </a:lnTo>
                  <a:lnTo>
                    <a:pt x="8467" y="4185"/>
                  </a:lnTo>
                  <a:lnTo>
                    <a:pt x="8458" y="4157"/>
                  </a:lnTo>
                  <a:lnTo>
                    <a:pt x="8451" y="4128"/>
                  </a:lnTo>
                  <a:lnTo>
                    <a:pt x="8446" y="4099"/>
                  </a:lnTo>
                  <a:lnTo>
                    <a:pt x="8443" y="4071"/>
                  </a:lnTo>
                  <a:lnTo>
                    <a:pt x="8442" y="4041"/>
                  </a:lnTo>
                  <a:lnTo>
                    <a:pt x="8442" y="4013"/>
                  </a:lnTo>
                  <a:lnTo>
                    <a:pt x="8445" y="3984"/>
                  </a:lnTo>
                  <a:lnTo>
                    <a:pt x="8449" y="3957"/>
                  </a:lnTo>
                  <a:lnTo>
                    <a:pt x="8456" y="3929"/>
                  </a:lnTo>
                  <a:lnTo>
                    <a:pt x="8465" y="3902"/>
                  </a:lnTo>
                  <a:lnTo>
                    <a:pt x="8475" y="3875"/>
                  </a:lnTo>
                  <a:lnTo>
                    <a:pt x="8489" y="3851"/>
                  </a:lnTo>
                  <a:lnTo>
                    <a:pt x="8504" y="3826"/>
                  </a:lnTo>
                  <a:lnTo>
                    <a:pt x="8522" y="3803"/>
                  </a:lnTo>
                  <a:lnTo>
                    <a:pt x="8542" y="3781"/>
                  </a:lnTo>
                  <a:lnTo>
                    <a:pt x="8564" y="3761"/>
                  </a:lnTo>
                  <a:lnTo>
                    <a:pt x="8589" y="3742"/>
                  </a:lnTo>
                  <a:lnTo>
                    <a:pt x="8616" y="3725"/>
                  </a:lnTo>
                  <a:lnTo>
                    <a:pt x="8646" y="3710"/>
                  </a:lnTo>
                  <a:lnTo>
                    <a:pt x="8678" y="3697"/>
                  </a:lnTo>
                  <a:lnTo>
                    <a:pt x="8713" y="3686"/>
                  </a:lnTo>
                  <a:lnTo>
                    <a:pt x="8750" y="3677"/>
                  </a:lnTo>
                  <a:lnTo>
                    <a:pt x="8790" y="3671"/>
                  </a:lnTo>
                  <a:lnTo>
                    <a:pt x="8832" y="3667"/>
                  </a:lnTo>
                  <a:lnTo>
                    <a:pt x="8878" y="3665"/>
                  </a:lnTo>
                  <a:lnTo>
                    <a:pt x="8983" y="3395"/>
                  </a:lnTo>
                  <a:lnTo>
                    <a:pt x="9082" y="3144"/>
                  </a:lnTo>
                  <a:lnTo>
                    <a:pt x="9130" y="3024"/>
                  </a:lnTo>
                  <a:lnTo>
                    <a:pt x="9177" y="2909"/>
                  </a:lnTo>
                  <a:lnTo>
                    <a:pt x="9224" y="2798"/>
                  </a:lnTo>
                  <a:lnTo>
                    <a:pt x="9271" y="2690"/>
                  </a:lnTo>
                  <a:lnTo>
                    <a:pt x="9317" y="2585"/>
                  </a:lnTo>
                  <a:lnTo>
                    <a:pt x="9364" y="2483"/>
                  </a:lnTo>
                  <a:lnTo>
                    <a:pt x="9412" y="2383"/>
                  </a:lnTo>
                  <a:lnTo>
                    <a:pt x="9461" y="2284"/>
                  </a:lnTo>
                  <a:lnTo>
                    <a:pt x="9512" y="2188"/>
                  </a:lnTo>
                  <a:lnTo>
                    <a:pt x="9564" y="2093"/>
                  </a:lnTo>
                  <a:lnTo>
                    <a:pt x="9618" y="2000"/>
                  </a:lnTo>
                  <a:lnTo>
                    <a:pt x="9674" y="1907"/>
                  </a:lnTo>
                  <a:lnTo>
                    <a:pt x="9733" y="1815"/>
                  </a:lnTo>
                  <a:lnTo>
                    <a:pt x="9795" y="1724"/>
                  </a:lnTo>
                  <a:lnTo>
                    <a:pt x="9860" y="1632"/>
                  </a:lnTo>
                  <a:lnTo>
                    <a:pt x="9928" y="1539"/>
                  </a:lnTo>
                  <a:lnTo>
                    <a:pt x="10001" y="1446"/>
                  </a:lnTo>
                  <a:lnTo>
                    <a:pt x="10077" y="1352"/>
                  </a:lnTo>
                  <a:lnTo>
                    <a:pt x="10158" y="1257"/>
                  </a:lnTo>
                  <a:lnTo>
                    <a:pt x="10244" y="1162"/>
                  </a:lnTo>
                  <a:lnTo>
                    <a:pt x="10334" y="1063"/>
                  </a:lnTo>
                  <a:lnTo>
                    <a:pt x="10430" y="962"/>
                  </a:lnTo>
                  <a:lnTo>
                    <a:pt x="10532" y="859"/>
                  </a:lnTo>
                  <a:lnTo>
                    <a:pt x="10639" y="754"/>
                  </a:lnTo>
                  <a:lnTo>
                    <a:pt x="10753" y="644"/>
                  </a:lnTo>
                  <a:lnTo>
                    <a:pt x="10873" y="532"/>
                  </a:lnTo>
                  <a:lnTo>
                    <a:pt x="11001" y="416"/>
                  </a:lnTo>
                  <a:lnTo>
                    <a:pt x="11135" y="296"/>
                  </a:lnTo>
                  <a:lnTo>
                    <a:pt x="11077" y="200"/>
                  </a:lnTo>
                  <a:lnTo>
                    <a:pt x="10976" y="124"/>
                  </a:lnTo>
                  <a:lnTo>
                    <a:pt x="10833" y="67"/>
                  </a:lnTo>
                  <a:lnTo>
                    <a:pt x="10653" y="28"/>
                  </a:lnTo>
                  <a:lnTo>
                    <a:pt x="10435" y="6"/>
                  </a:lnTo>
                  <a:lnTo>
                    <a:pt x="10184" y="0"/>
                  </a:lnTo>
                  <a:lnTo>
                    <a:pt x="9904" y="8"/>
                  </a:lnTo>
                  <a:lnTo>
                    <a:pt x="9595" y="30"/>
                  </a:lnTo>
                  <a:lnTo>
                    <a:pt x="9260" y="65"/>
                  </a:lnTo>
                  <a:lnTo>
                    <a:pt x="8903" y="113"/>
                  </a:lnTo>
                  <a:lnTo>
                    <a:pt x="8525" y="171"/>
                  </a:lnTo>
                  <a:lnTo>
                    <a:pt x="8130" y="239"/>
                  </a:lnTo>
                  <a:lnTo>
                    <a:pt x="7721" y="316"/>
                  </a:lnTo>
                  <a:lnTo>
                    <a:pt x="7299" y="402"/>
                  </a:lnTo>
                  <a:lnTo>
                    <a:pt x="6868" y="493"/>
                  </a:lnTo>
                  <a:lnTo>
                    <a:pt x="6429" y="592"/>
                  </a:lnTo>
                  <a:lnTo>
                    <a:pt x="5988" y="695"/>
                  </a:lnTo>
                  <a:lnTo>
                    <a:pt x="5544" y="804"/>
                  </a:lnTo>
                  <a:lnTo>
                    <a:pt x="5102" y="914"/>
                  </a:lnTo>
                  <a:lnTo>
                    <a:pt x="4663" y="1027"/>
                  </a:lnTo>
                  <a:lnTo>
                    <a:pt x="4231" y="1141"/>
                  </a:lnTo>
                  <a:lnTo>
                    <a:pt x="3807" y="1255"/>
                  </a:lnTo>
                  <a:lnTo>
                    <a:pt x="3396" y="1369"/>
                  </a:lnTo>
                  <a:lnTo>
                    <a:pt x="2999" y="1480"/>
                  </a:lnTo>
                  <a:lnTo>
                    <a:pt x="2618" y="1589"/>
                  </a:lnTo>
                  <a:lnTo>
                    <a:pt x="2258" y="1695"/>
                  </a:lnTo>
                  <a:lnTo>
                    <a:pt x="1920" y="1795"/>
                  </a:lnTo>
                  <a:lnTo>
                    <a:pt x="1607" y="1890"/>
                  </a:lnTo>
                  <a:lnTo>
                    <a:pt x="1321" y="1979"/>
                  </a:lnTo>
                  <a:lnTo>
                    <a:pt x="1066" y="2059"/>
                  </a:lnTo>
                  <a:lnTo>
                    <a:pt x="845" y="2132"/>
                  </a:lnTo>
                  <a:lnTo>
                    <a:pt x="658" y="2194"/>
                  </a:lnTo>
                  <a:close/>
                </a:path>
              </a:pathLst>
            </a:custGeom>
            <a:solidFill>
              <a:srgbClr val="F8E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83" name="Freeform 113">
              <a:extLst>
                <a:ext uri="{FF2B5EF4-FFF2-40B4-BE49-F238E27FC236}">
                  <a16:creationId xmlns:a16="http://schemas.microsoft.com/office/drawing/2014/main" id="{27EFAFE2-70AF-4A21-B39F-CF7E6274D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8" y="3241"/>
              <a:ext cx="1237" cy="561"/>
            </a:xfrm>
            <a:custGeom>
              <a:avLst/>
              <a:gdLst>
                <a:gd name="T0" fmla="*/ 61 w 11135"/>
                <a:gd name="T1" fmla="*/ 261 h 5052"/>
                <a:gd name="T2" fmla="*/ 38 w 11135"/>
                <a:gd name="T3" fmla="*/ 291 h 5052"/>
                <a:gd name="T4" fmla="*/ 19 w 11135"/>
                <a:gd name="T5" fmla="*/ 314 h 5052"/>
                <a:gd name="T6" fmla="*/ 9 w 11135"/>
                <a:gd name="T7" fmla="*/ 328 h 5052"/>
                <a:gd name="T8" fmla="*/ 2 w 11135"/>
                <a:gd name="T9" fmla="*/ 340 h 5052"/>
                <a:gd name="T10" fmla="*/ 0 w 11135"/>
                <a:gd name="T11" fmla="*/ 350 h 5052"/>
                <a:gd name="T12" fmla="*/ 3 w 11135"/>
                <a:gd name="T13" fmla="*/ 359 h 5052"/>
                <a:gd name="T14" fmla="*/ 12 w 11135"/>
                <a:gd name="T15" fmla="*/ 367 h 5052"/>
                <a:gd name="T16" fmla="*/ 28 w 11135"/>
                <a:gd name="T17" fmla="*/ 374 h 5052"/>
                <a:gd name="T18" fmla="*/ 51 w 11135"/>
                <a:gd name="T19" fmla="*/ 383 h 5052"/>
                <a:gd name="T20" fmla="*/ 105 w 11135"/>
                <a:gd name="T21" fmla="*/ 397 h 5052"/>
                <a:gd name="T22" fmla="*/ 183 w 11135"/>
                <a:gd name="T23" fmla="*/ 417 h 5052"/>
                <a:gd name="T24" fmla="*/ 272 w 11135"/>
                <a:gd name="T25" fmla="*/ 438 h 5052"/>
                <a:gd name="T26" fmla="*/ 369 w 11135"/>
                <a:gd name="T27" fmla="*/ 460 h 5052"/>
                <a:gd name="T28" fmla="*/ 468 w 11135"/>
                <a:gd name="T29" fmla="*/ 482 h 5052"/>
                <a:gd name="T30" fmla="*/ 567 w 11135"/>
                <a:gd name="T31" fmla="*/ 503 h 5052"/>
                <a:gd name="T32" fmla="*/ 661 w 11135"/>
                <a:gd name="T33" fmla="*/ 522 h 5052"/>
                <a:gd name="T34" fmla="*/ 747 w 11135"/>
                <a:gd name="T35" fmla="*/ 538 h 5052"/>
                <a:gd name="T36" fmla="*/ 821 w 11135"/>
                <a:gd name="T37" fmla="*/ 551 h 5052"/>
                <a:gd name="T38" fmla="*/ 878 w 11135"/>
                <a:gd name="T39" fmla="*/ 559 h 5052"/>
                <a:gd name="T40" fmla="*/ 916 w 11135"/>
                <a:gd name="T41" fmla="*/ 561 h 5052"/>
                <a:gd name="T42" fmla="*/ 921 w 11135"/>
                <a:gd name="T43" fmla="*/ 552 h 5052"/>
                <a:gd name="T44" fmla="*/ 930 w 11135"/>
                <a:gd name="T45" fmla="*/ 536 h 5052"/>
                <a:gd name="T46" fmla="*/ 939 w 11135"/>
                <a:gd name="T47" fmla="*/ 517 h 5052"/>
                <a:gd name="T48" fmla="*/ 946 w 11135"/>
                <a:gd name="T49" fmla="*/ 500 h 5052"/>
                <a:gd name="T50" fmla="*/ 952 w 11135"/>
                <a:gd name="T51" fmla="*/ 486 h 5052"/>
                <a:gd name="T52" fmla="*/ 948 w 11135"/>
                <a:gd name="T53" fmla="*/ 479 h 5052"/>
                <a:gd name="T54" fmla="*/ 943 w 11135"/>
                <a:gd name="T55" fmla="*/ 471 h 5052"/>
                <a:gd name="T56" fmla="*/ 940 w 11135"/>
                <a:gd name="T57" fmla="*/ 462 h 5052"/>
                <a:gd name="T58" fmla="*/ 938 w 11135"/>
                <a:gd name="T59" fmla="*/ 452 h 5052"/>
                <a:gd name="T60" fmla="*/ 938 w 11135"/>
                <a:gd name="T61" fmla="*/ 442 h 5052"/>
                <a:gd name="T62" fmla="*/ 940 w 11135"/>
                <a:gd name="T63" fmla="*/ 433 h 5052"/>
                <a:gd name="T64" fmla="*/ 945 w 11135"/>
                <a:gd name="T65" fmla="*/ 425 h 5052"/>
                <a:gd name="T66" fmla="*/ 951 w 11135"/>
                <a:gd name="T67" fmla="*/ 418 h 5052"/>
                <a:gd name="T68" fmla="*/ 960 w 11135"/>
                <a:gd name="T69" fmla="*/ 412 h 5052"/>
                <a:gd name="T70" fmla="*/ 972 w 11135"/>
                <a:gd name="T71" fmla="*/ 408 h 5052"/>
                <a:gd name="T72" fmla="*/ 986 w 11135"/>
                <a:gd name="T73" fmla="*/ 407 h 5052"/>
                <a:gd name="T74" fmla="*/ 1014 w 11135"/>
                <a:gd name="T75" fmla="*/ 336 h 5052"/>
                <a:gd name="T76" fmla="*/ 1030 w 11135"/>
                <a:gd name="T77" fmla="*/ 299 h 5052"/>
                <a:gd name="T78" fmla="*/ 1046 w 11135"/>
                <a:gd name="T79" fmla="*/ 265 h 5052"/>
                <a:gd name="T80" fmla="*/ 1062 w 11135"/>
                <a:gd name="T81" fmla="*/ 232 h 5052"/>
                <a:gd name="T82" fmla="*/ 1081 w 11135"/>
                <a:gd name="T83" fmla="*/ 202 h 5052"/>
                <a:gd name="T84" fmla="*/ 1103 w 11135"/>
                <a:gd name="T85" fmla="*/ 171 h 5052"/>
                <a:gd name="T86" fmla="*/ 1128 w 11135"/>
                <a:gd name="T87" fmla="*/ 140 h 5052"/>
                <a:gd name="T88" fmla="*/ 1159 w 11135"/>
                <a:gd name="T89" fmla="*/ 107 h 5052"/>
                <a:gd name="T90" fmla="*/ 1195 w 11135"/>
                <a:gd name="T91" fmla="*/ 72 h 5052"/>
                <a:gd name="T92" fmla="*/ 1237 w 11135"/>
                <a:gd name="T93" fmla="*/ 33 h 5052"/>
                <a:gd name="T94" fmla="*/ 1203 w 11135"/>
                <a:gd name="T95" fmla="*/ 7 h 5052"/>
                <a:gd name="T96" fmla="*/ 1131 w 11135"/>
                <a:gd name="T97" fmla="*/ 0 h 5052"/>
                <a:gd name="T98" fmla="*/ 1029 w 11135"/>
                <a:gd name="T99" fmla="*/ 7 h 5052"/>
                <a:gd name="T100" fmla="*/ 903 w 11135"/>
                <a:gd name="T101" fmla="*/ 27 h 5052"/>
                <a:gd name="T102" fmla="*/ 763 w 11135"/>
                <a:gd name="T103" fmla="*/ 55 h 5052"/>
                <a:gd name="T104" fmla="*/ 616 w 11135"/>
                <a:gd name="T105" fmla="*/ 89 h 5052"/>
                <a:gd name="T106" fmla="*/ 470 w 11135"/>
                <a:gd name="T107" fmla="*/ 127 h 5052"/>
                <a:gd name="T108" fmla="*/ 333 w 11135"/>
                <a:gd name="T109" fmla="*/ 164 h 5052"/>
                <a:gd name="T110" fmla="*/ 213 w 11135"/>
                <a:gd name="T111" fmla="*/ 199 h 5052"/>
                <a:gd name="T112" fmla="*/ 118 w 11135"/>
                <a:gd name="T113" fmla="*/ 229 h 505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1135" h="5052">
                  <a:moveTo>
                    <a:pt x="658" y="2194"/>
                  </a:moveTo>
                  <a:lnTo>
                    <a:pt x="601" y="2276"/>
                  </a:lnTo>
                  <a:lnTo>
                    <a:pt x="546" y="2354"/>
                  </a:lnTo>
                  <a:lnTo>
                    <a:pt x="492" y="2427"/>
                  </a:lnTo>
                  <a:lnTo>
                    <a:pt x="440" y="2496"/>
                  </a:lnTo>
                  <a:lnTo>
                    <a:pt x="340" y="2622"/>
                  </a:lnTo>
                  <a:lnTo>
                    <a:pt x="250" y="2734"/>
                  </a:lnTo>
                  <a:lnTo>
                    <a:pt x="209" y="2785"/>
                  </a:lnTo>
                  <a:lnTo>
                    <a:pt x="171" y="2831"/>
                  </a:lnTo>
                  <a:lnTo>
                    <a:pt x="137" y="2876"/>
                  </a:lnTo>
                  <a:lnTo>
                    <a:pt x="105" y="2919"/>
                  </a:lnTo>
                  <a:lnTo>
                    <a:pt x="78" y="2958"/>
                  </a:lnTo>
                  <a:lnTo>
                    <a:pt x="53" y="2996"/>
                  </a:lnTo>
                  <a:lnTo>
                    <a:pt x="34" y="3030"/>
                  </a:lnTo>
                  <a:lnTo>
                    <a:pt x="18" y="3063"/>
                  </a:lnTo>
                  <a:lnTo>
                    <a:pt x="7" y="3095"/>
                  </a:lnTo>
                  <a:lnTo>
                    <a:pt x="1" y="3124"/>
                  </a:lnTo>
                  <a:lnTo>
                    <a:pt x="0" y="3153"/>
                  </a:lnTo>
                  <a:lnTo>
                    <a:pt x="5" y="3179"/>
                  </a:lnTo>
                  <a:lnTo>
                    <a:pt x="14" y="3205"/>
                  </a:lnTo>
                  <a:lnTo>
                    <a:pt x="30" y="3229"/>
                  </a:lnTo>
                  <a:lnTo>
                    <a:pt x="51" y="3254"/>
                  </a:lnTo>
                  <a:lnTo>
                    <a:pt x="79" y="3277"/>
                  </a:lnTo>
                  <a:lnTo>
                    <a:pt x="112" y="3301"/>
                  </a:lnTo>
                  <a:lnTo>
                    <a:pt x="153" y="3324"/>
                  </a:lnTo>
                  <a:lnTo>
                    <a:pt x="200" y="3348"/>
                  </a:lnTo>
                  <a:lnTo>
                    <a:pt x="254" y="3371"/>
                  </a:lnTo>
                  <a:lnTo>
                    <a:pt x="316" y="3395"/>
                  </a:lnTo>
                  <a:lnTo>
                    <a:pt x="386" y="3419"/>
                  </a:lnTo>
                  <a:lnTo>
                    <a:pt x="462" y="3445"/>
                  </a:lnTo>
                  <a:lnTo>
                    <a:pt x="547" y="3470"/>
                  </a:lnTo>
                  <a:lnTo>
                    <a:pt x="738" y="3521"/>
                  </a:lnTo>
                  <a:lnTo>
                    <a:pt x="945" y="3575"/>
                  </a:lnTo>
                  <a:lnTo>
                    <a:pt x="1166" y="3632"/>
                  </a:lnTo>
                  <a:lnTo>
                    <a:pt x="1401" y="3691"/>
                  </a:lnTo>
                  <a:lnTo>
                    <a:pt x="1649" y="3752"/>
                  </a:lnTo>
                  <a:lnTo>
                    <a:pt x="1907" y="3815"/>
                  </a:lnTo>
                  <a:lnTo>
                    <a:pt x="2175" y="3879"/>
                  </a:lnTo>
                  <a:lnTo>
                    <a:pt x="2452" y="3944"/>
                  </a:lnTo>
                  <a:lnTo>
                    <a:pt x="2736" y="4010"/>
                  </a:lnTo>
                  <a:lnTo>
                    <a:pt x="3024" y="4077"/>
                  </a:lnTo>
                  <a:lnTo>
                    <a:pt x="3318" y="4143"/>
                  </a:lnTo>
                  <a:lnTo>
                    <a:pt x="3615" y="4210"/>
                  </a:lnTo>
                  <a:lnTo>
                    <a:pt x="3914" y="4276"/>
                  </a:lnTo>
                  <a:lnTo>
                    <a:pt x="4214" y="4342"/>
                  </a:lnTo>
                  <a:lnTo>
                    <a:pt x="4513" y="4407"/>
                  </a:lnTo>
                  <a:lnTo>
                    <a:pt x="4810" y="4470"/>
                  </a:lnTo>
                  <a:lnTo>
                    <a:pt x="5104" y="4531"/>
                  </a:lnTo>
                  <a:lnTo>
                    <a:pt x="5393" y="4591"/>
                  </a:lnTo>
                  <a:lnTo>
                    <a:pt x="5676" y="4648"/>
                  </a:lnTo>
                  <a:lnTo>
                    <a:pt x="5952" y="4703"/>
                  </a:lnTo>
                  <a:lnTo>
                    <a:pt x="6220" y="4755"/>
                  </a:lnTo>
                  <a:lnTo>
                    <a:pt x="6478" y="4804"/>
                  </a:lnTo>
                  <a:lnTo>
                    <a:pt x="6725" y="4849"/>
                  </a:lnTo>
                  <a:lnTo>
                    <a:pt x="6960" y="4891"/>
                  </a:lnTo>
                  <a:lnTo>
                    <a:pt x="7181" y="4929"/>
                  </a:lnTo>
                  <a:lnTo>
                    <a:pt x="7388" y="4961"/>
                  </a:lnTo>
                  <a:lnTo>
                    <a:pt x="7577" y="4990"/>
                  </a:lnTo>
                  <a:lnTo>
                    <a:pt x="7751" y="5015"/>
                  </a:lnTo>
                  <a:lnTo>
                    <a:pt x="7905" y="5032"/>
                  </a:lnTo>
                  <a:lnTo>
                    <a:pt x="8039" y="5045"/>
                  </a:lnTo>
                  <a:lnTo>
                    <a:pt x="8151" y="5052"/>
                  </a:lnTo>
                  <a:lnTo>
                    <a:pt x="8241" y="5052"/>
                  </a:lnTo>
                  <a:lnTo>
                    <a:pt x="8259" y="5026"/>
                  </a:lnTo>
                  <a:lnTo>
                    <a:pt x="8276" y="4999"/>
                  </a:lnTo>
                  <a:lnTo>
                    <a:pt x="8294" y="4972"/>
                  </a:lnTo>
                  <a:lnTo>
                    <a:pt x="8311" y="4943"/>
                  </a:lnTo>
                  <a:lnTo>
                    <a:pt x="8344" y="4886"/>
                  </a:lnTo>
                  <a:lnTo>
                    <a:pt x="8374" y="4828"/>
                  </a:lnTo>
                  <a:lnTo>
                    <a:pt x="8404" y="4769"/>
                  </a:lnTo>
                  <a:lnTo>
                    <a:pt x="8431" y="4712"/>
                  </a:lnTo>
                  <a:lnTo>
                    <a:pt x="8457" y="4655"/>
                  </a:lnTo>
                  <a:lnTo>
                    <a:pt x="8480" y="4602"/>
                  </a:lnTo>
                  <a:lnTo>
                    <a:pt x="8501" y="4551"/>
                  </a:lnTo>
                  <a:lnTo>
                    <a:pt x="8520" y="4505"/>
                  </a:lnTo>
                  <a:lnTo>
                    <a:pt x="8535" y="4464"/>
                  </a:lnTo>
                  <a:lnTo>
                    <a:pt x="8550" y="4428"/>
                  </a:lnTo>
                  <a:lnTo>
                    <a:pt x="8568" y="4377"/>
                  </a:lnTo>
                  <a:lnTo>
                    <a:pt x="8574" y="4359"/>
                  </a:lnTo>
                  <a:lnTo>
                    <a:pt x="8554" y="4337"/>
                  </a:lnTo>
                  <a:lnTo>
                    <a:pt x="8535" y="4315"/>
                  </a:lnTo>
                  <a:lnTo>
                    <a:pt x="8519" y="4290"/>
                  </a:lnTo>
                  <a:lnTo>
                    <a:pt x="8503" y="4266"/>
                  </a:lnTo>
                  <a:lnTo>
                    <a:pt x="8490" y="4239"/>
                  </a:lnTo>
                  <a:lnTo>
                    <a:pt x="8477" y="4213"/>
                  </a:lnTo>
                  <a:lnTo>
                    <a:pt x="8467" y="4185"/>
                  </a:lnTo>
                  <a:lnTo>
                    <a:pt x="8458" y="4157"/>
                  </a:lnTo>
                  <a:lnTo>
                    <a:pt x="8451" y="4128"/>
                  </a:lnTo>
                  <a:lnTo>
                    <a:pt x="8446" y="4099"/>
                  </a:lnTo>
                  <a:lnTo>
                    <a:pt x="8443" y="4071"/>
                  </a:lnTo>
                  <a:lnTo>
                    <a:pt x="8442" y="4041"/>
                  </a:lnTo>
                  <a:lnTo>
                    <a:pt x="8442" y="4013"/>
                  </a:lnTo>
                  <a:lnTo>
                    <a:pt x="8445" y="3984"/>
                  </a:lnTo>
                  <a:lnTo>
                    <a:pt x="8449" y="3957"/>
                  </a:lnTo>
                  <a:lnTo>
                    <a:pt x="8456" y="3929"/>
                  </a:lnTo>
                  <a:lnTo>
                    <a:pt x="8465" y="3902"/>
                  </a:lnTo>
                  <a:lnTo>
                    <a:pt x="8475" y="3875"/>
                  </a:lnTo>
                  <a:lnTo>
                    <a:pt x="8489" y="3851"/>
                  </a:lnTo>
                  <a:lnTo>
                    <a:pt x="8504" y="3826"/>
                  </a:lnTo>
                  <a:lnTo>
                    <a:pt x="8522" y="3803"/>
                  </a:lnTo>
                  <a:lnTo>
                    <a:pt x="8542" y="3781"/>
                  </a:lnTo>
                  <a:lnTo>
                    <a:pt x="8564" y="3761"/>
                  </a:lnTo>
                  <a:lnTo>
                    <a:pt x="8589" y="3742"/>
                  </a:lnTo>
                  <a:lnTo>
                    <a:pt x="8616" y="3725"/>
                  </a:lnTo>
                  <a:lnTo>
                    <a:pt x="8646" y="3710"/>
                  </a:lnTo>
                  <a:lnTo>
                    <a:pt x="8678" y="3697"/>
                  </a:lnTo>
                  <a:lnTo>
                    <a:pt x="8713" y="3686"/>
                  </a:lnTo>
                  <a:lnTo>
                    <a:pt x="8750" y="3677"/>
                  </a:lnTo>
                  <a:lnTo>
                    <a:pt x="8790" y="3671"/>
                  </a:lnTo>
                  <a:lnTo>
                    <a:pt x="8832" y="3667"/>
                  </a:lnTo>
                  <a:lnTo>
                    <a:pt x="8878" y="3665"/>
                  </a:lnTo>
                  <a:lnTo>
                    <a:pt x="8983" y="3395"/>
                  </a:lnTo>
                  <a:lnTo>
                    <a:pt x="9082" y="3144"/>
                  </a:lnTo>
                  <a:lnTo>
                    <a:pt x="9130" y="3024"/>
                  </a:lnTo>
                  <a:lnTo>
                    <a:pt x="9177" y="2909"/>
                  </a:lnTo>
                  <a:lnTo>
                    <a:pt x="9224" y="2798"/>
                  </a:lnTo>
                  <a:lnTo>
                    <a:pt x="9271" y="2690"/>
                  </a:lnTo>
                  <a:lnTo>
                    <a:pt x="9317" y="2585"/>
                  </a:lnTo>
                  <a:lnTo>
                    <a:pt x="9364" y="2483"/>
                  </a:lnTo>
                  <a:lnTo>
                    <a:pt x="9412" y="2383"/>
                  </a:lnTo>
                  <a:lnTo>
                    <a:pt x="9461" y="2284"/>
                  </a:lnTo>
                  <a:lnTo>
                    <a:pt x="9512" y="2188"/>
                  </a:lnTo>
                  <a:lnTo>
                    <a:pt x="9564" y="2093"/>
                  </a:lnTo>
                  <a:lnTo>
                    <a:pt x="9618" y="2000"/>
                  </a:lnTo>
                  <a:lnTo>
                    <a:pt x="9674" y="1907"/>
                  </a:lnTo>
                  <a:lnTo>
                    <a:pt x="9733" y="1815"/>
                  </a:lnTo>
                  <a:lnTo>
                    <a:pt x="9795" y="1724"/>
                  </a:lnTo>
                  <a:lnTo>
                    <a:pt x="9860" y="1632"/>
                  </a:lnTo>
                  <a:lnTo>
                    <a:pt x="9928" y="1539"/>
                  </a:lnTo>
                  <a:lnTo>
                    <a:pt x="10001" y="1446"/>
                  </a:lnTo>
                  <a:lnTo>
                    <a:pt x="10077" y="1352"/>
                  </a:lnTo>
                  <a:lnTo>
                    <a:pt x="10158" y="1257"/>
                  </a:lnTo>
                  <a:lnTo>
                    <a:pt x="10244" y="1162"/>
                  </a:lnTo>
                  <a:lnTo>
                    <a:pt x="10334" y="1063"/>
                  </a:lnTo>
                  <a:lnTo>
                    <a:pt x="10430" y="962"/>
                  </a:lnTo>
                  <a:lnTo>
                    <a:pt x="10532" y="859"/>
                  </a:lnTo>
                  <a:lnTo>
                    <a:pt x="10639" y="754"/>
                  </a:lnTo>
                  <a:lnTo>
                    <a:pt x="10753" y="644"/>
                  </a:lnTo>
                  <a:lnTo>
                    <a:pt x="10873" y="532"/>
                  </a:lnTo>
                  <a:lnTo>
                    <a:pt x="11001" y="416"/>
                  </a:lnTo>
                  <a:lnTo>
                    <a:pt x="11135" y="296"/>
                  </a:lnTo>
                  <a:lnTo>
                    <a:pt x="11077" y="200"/>
                  </a:lnTo>
                  <a:lnTo>
                    <a:pt x="10976" y="124"/>
                  </a:lnTo>
                  <a:lnTo>
                    <a:pt x="10833" y="67"/>
                  </a:lnTo>
                  <a:lnTo>
                    <a:pt x="10653" y="28"/>
                  </a:lnTo>
                  <a:lnTo>
                    <a:pt x="10435" y="6"/>
                  </a:lnTo>
                  <a:lnTo>
                    <a:pt x="10184" y="0"/>
                  </a:lnTo>
                  <a:lnTo>
                    <a:pt x="9904" y="8"/>
                  </a:lnTo>
                  <a:lnTo>
                    <a:pt x="9595" y="30"/>
                  </a:lnTo>
                  <a:lnTo>
                    <a:pt x="9260" y="65"/>
                  </a:lnTo>
                  <a:lnTo>
                    <a:pt x="8903" y="113"/>
                  </a:lnTo>
                  <a:lnTo>
                    <a:pt x="8525" y="171"/>
                  </a:lnTo>
                  <a:lnTo>
                    <a:pt x="8130" y="239"/>
                  </a:lnTo>
                  <a:lnTo>
                    <a:pt x="7721" y="316"/>
                  </a:lnTo>
                  <a:lnTo>
                    <a:pt x="7299" y="402"/>
                  </a:lnTo>
                  <a:lnTo>
                    <a:pt x="6868" y="493"/>
                  </a:lnTo>
                  <a:lnTo>
                    <a:pt x="6429" y="592"/>
                  </a:lnTo>
                  <a:lnTo>
                    <a:pt x="5988" y="695"/>
                  </a:lnTo>
                  <a:lnTo>
                    <a:pt x="5544" y="804"/>
                  </a:lnTo>
                  <a:lnTo>
                    <a:pt x="5102" y="914"/>
                  </a:lnTo>
                  <a:lnTo>
                    <a:pt x="4663" y="1027"/>
                  </a:lnTo>
                  <a:lnTo>
                    <a:pt x="4231" y="1141"/>
                  </a:lnTo>
                  <a:lnTo>
                    <a:pt x="3807" y="1255"/>
                  </a:lnTo>
                  <a:lnTo>
                    <a:pt x="3396" y="1369"/>
                  </a:lnTo>
                  <a:lnTo>
                    <a:pt x="2999" y="1480"/>
                  </a:lnTo>
                  <a:lnTo>
                    <a:pt x="2618" y="1589"/>
                  </a:lnTo>
                  <a:lnTo>
                    <a:pt x="2258" y="1695"/>
                  </a:lnTo>
                  <a:lnTo>
                    <a:pt x="1920" y="1795"/>
                  </a:lnTo>
                  <a:lnTo>
                    <a:pt x="1607" y="1890"/>
                  </a:lnTo>
                  <a:lnTo>
                    <a:pt x="1321" y="1979"/>
                  </a:lnTo>
                  <a:lnTo>
                    <a:pt x="1066" y="2059"/>
                  </a:lnTo>
                  <a:lnTo>
                    <a:pt x="845" y="2132"/>
                  </a:lnTo>
                  <a:lnTo>
                    <a:pt x="658" y="2194"/>
                  </a:lnTo>
                </a:path>
              </a:pathLst>
            </a:custGeom>
            <a:noFill/>
            <a:ln w="1588">
              <a:solidFill>
                <a:srgbClr val="F9F6E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84" name="Freeform 114">
              <a:extLst>
                <a:ext uri="{FF2B5EF4-FFF2-40B4-BE49-F238E27FC236}">
                  <a16:creationId xmlns:a16="http://schemas.microsoft.com/office/drawing/2014/main" id="{4252E19B-6BEE-4E9D-9DDA-621FE7A38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5" y="3490"/>
              <a:ext cx="83" cy="126"/>
            </a:xfrm>
            <a:custGeom>
              <a:avLst/>
              <a:gdLst>
                <a:gd name="T0" fmla="*/ 73 w 739"/>
                <a:gd name="T1" fmla="*/ 3 h 1133"/>
                <a:gd name="T2" fmla="*/ 78 w 739"/>
                <a:gd name="T3" fmla="*/ 7 h 1133"/>
                <a:gd name="T4" fmla="*/ 81 w 739"/>
                <a:gd name="T5" fmla="*/ 9 h 1133"/>
                <a:gd name="T6" fmla="*/ 82 w 739"/>
                <a:gd name="T7" fmla="*/ 10 h 1133"/>
                <a:gd name="T8" fmla="*/ 83 w 739"/>
                <a:gd name="T9" fmla="*/ 11 h 1133"/>
                <a:gd name="T10" fmla="*/ 83 w 739"/>
                <a:gd name="T11" fmla="*/ 11 h 1133"/>
                <a:gd name="T12" fmla="*/ 81 w 739"/>
                <a:gd name="T13" fmla="*/ 13 h 1133"/>
                <a:gd name="T14" fmla="*/ 75 w 739"/>
                <a:gd name="T15" fmla="*/ 21 h 1133"/>
                <a:gd name="T16" fmla="*/ 62 w 739"/>
                <a:gd name="T17" fmla="*/ 36 h 1133"/>
                <a:gd name="T18" fmla="*/ 50 w 739"/>
                <a:gd name="T19" fmla="*/ 51 h 1133"/>
                <a:gd name="T20" fmla="*/ 42 w 739"/>
                <a:gd name="T21" fmla="*/ 61 h 1133"/>
                <a:gd name="T22" fmla="*/ 34 w 739"/>
                <a:gd name="T23" fmla="*/ 72 h 1133"/>
                <a:gd name="T24" fmla="*/ 27 w 739"/>
                <a:gd name="T25" fmla="*/ 82 h 1133"/>
                <a:gd name="T26" fmla="*/ 21 w 739"/>
                <a:gd name="T27" fmla="*/ 92 h 1133"/>
                <a:gd name="T28" fmla="*/ 16 w 739"/>
                <a:gd name="T29" fmla="*/ 102 h 1133"/>
                <a:gd name="T30" fmla="*/ 13 w 739"/>
                <a:gd name="T31" fmla="*/ 110 h 1133"/>
                <a:gd name="T32" fmla="*/ 12 w 739"/>
                <a:gd name="T33" fmla="*/ 117 h 1133"/>
                <a:gd name="T34" fmla="*/ 14 w 739"/>
                <a:gd name="T35" fmla="*/ 122 h 1133"/>
                <a:gd name="T36" fmla="*/ 18 w 739"/>
                <a:gd name="T37" fmla="*/ 125 h 1133"/>
                <a:gd name="T38" fmla="*/ 16 w 739"/>
                <a:gd name="T39" fmla="*/ 125 h 1133"/>
                <a:gd name="T40" fmla="*/ 12 w 739"/>
                <a:gd name="T41" fmla="*/ 125 h 1133"/>
                <a:gd name="T42" fmla="*/ 11 w 739"/>
                <a:gd name="T43" fmla="*/ 124 h 1133"/>
                <a:gd name="T44" fmla="*/ 10 w 739"/>
                <a:gd name="T45" fmla="*/ 123 h 1133"/>
                <a:gd name="T46" fmla="*/ 9 w 739"/>
                <a:gd name="T47" fmla="*/ 120 h 1133"/>
                <a:gd name="T48" fmla="*/ 7 w 739"/>
                <a:gd name="T49" fmla="*/ 118 h 1133"/>
                <a:gd name="T50" fmla="*/ 3 w 739"/>
                <a:gd name="T51" fmla="*/ 114 h 1133"/>
                <a:gd name="T52" fmla="*/ 2 w 739"/>
                <a:gd name="T53" fmla="*/ 111 h 1133"/>
                <a:gd name="T54" fmla="*/ 1 w 739"/>
                <a:gd name="T55" fmla="*/ 109 h 1133"/>
                <a:gd name="T56" fmla="*/ 0 w 739"/>
                <a:gd name="T57" fmla="*/ 107 h 1133"/>
                <a:gd name="T58" fmla="*/ 0 w 739"/>
                <a:gd name="T59" fmla="*/ 105 h 1133"/>
                <a:gd name="T60" fmla="*/ 0 w 739"/>
                <a:gd name="T61" fmla="*/ 102 h 1133"/>
                <a:gd name="T62" fmla="*/ 1 w 739"/>
                <a:gd name="T63" fmla="*/ 98 h 1133"/>
                <a:gd name="T64" fmla="*/ 2 w 739"/>
                <a:gd name="T65" fmla="*/ 93 h 1133"/>
                <a:gd name="T66" fmla="*/ 5 w 739"/>
                <a:gd name="T67" fmla="*/ 85 h 1133"/>
                <a:gd name="T68" fmla="*/ 9 w 739"/>
                <a:gd name="T69" fmla="*/ 77 h 1133"/>
                <a:gd name="T70" fmla="*/ 12 w 739"/>
                <a:gd name="T71" fmla="*/ 73 h 1133"/>
                <a:gd name="T72" fmla="*/ 17 w 739"/>
                <a:gd name="T73" fmla="*/ 65 h 1133"/>
                <a:gd name="T74" fmla="*/ 26 w 739"/>
                <a:gd name="T75" fmla="*/ 52 h 1133"/>
                <a:gd name="T76" fmla="*/ 37 w 739"/>
                <a:gd name="T77" fmla="*/ 39 h 1133"/>
                <a:gd name="T78" fmla="*/ 52 w 739"/>
                <a:gd name="T79" fmla="*/ 20 h 1133"/>
                <a:gd name="T80" fmla="*/ 67 w 739"/>
                <a:gd name="T81" fmla="*/ 3 h 113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739" h="1133">
                  <a:moveTo>
                    <a:pt x="616" y="0"/>
                  </a:moveTo>
                  <a:lnTo>
                    <a:pt x="647" y="23"/>
                  </a:lnTo>
                  <a:lnTo>
                    <a:pt x="673" y="44"/>
                  </a:lnTo>
                  <a:lnTo>
                    <a:pt x="691" y="61"/>
                  </a:lnTo>
                  <a:lnTo>
                    <a:pt x="705" y="74"/>
                  </a:lnTo>
                  <a:lnTo>
                    <a:pt x="717" y="84"/>
                  </a:lnTo>
                  <a:lnTo>
                    <a:pt x="725" y="91"/>
                  </a:lnTo>
                  <a:lnTo>
                    <a:pt x="728" y="93"/>
                  </a:lnTo>
                  <a:lnTo>
                    <a:pt x="732" y="95"/>
                  </a:lnTo>
                  <a:lnTo>
                    <a:pt x="735" y="96"/>
                  </a:lnTo>
                  <a:lnTo>
                    <a:pt x="739" y="96"/>
                  </a:lnTo>
                  <a:lnTo>
                    <a:pt x="738" y="99"/>
                  </a:lnTo>
                  <a:lnTo>
                    <a:pt x="732" y="107"/>
                  </a:lnTo>
                  <a:lnTo>
                    <a:pt x="722" y="120"/>
                  </a:lnTo>
                  <a:lnTo>
                    <a:pt x="706" y="139"/>
                  </a:lnTo>
                  <a:lnTo>
                    <a:pt x="666" y="189"/>
                  </a:lnTo>
                  <a:lnTo>
                    <a:pt x="612" y="252"/>
                  </a:lnTo>
                  <a:lnTo>
                    <a:pt x="549" y="328"/>
                  </a:lnTo>
                  <a:lnTo>
                    <a:pt x="481" y="413"/>
                  </a:lnTo>
                  <a:lnTo>
                    <a:pt x="445" y="458"/>
                  </a:lnTo>
                  <a:lnTo>
                    <a:pt x="410" y="504"/>
                  </a:lnTo>
                  <a:lnTo>
                    <a:pt x="375" y="552"/>
                  </a:lnTo>
                  <a:lnTo>
                    <a:pt x="340" y="599"/>
                  </a:lnTo>
                  <a:lnTo>
                    <a:pt x="305" y="647"/>
                  </a:lnTo>
                  <a:lnTo>
                    <a:pt x="274" y="694"/>
                  </a:lnTo>
                  <a:lnTo>
                    <a:pt x="242" y="740"/>
                  </a:lnTo>
                  <a:lnTo>
                    <a:pt x="215" y="786"/>
                  </a:lnTo>
                  <a:lnTo>
                    <a:pt x="188" y="831"/>
                  </a:lnTo>
                  <a:lnTo>
                    <a:pt x="166" y="874"/>
                  </a:lnTo>
                  <a:lnTo>
                    <a:pt x="146" y="915"/>
                  </a:lnTo>
                  <a:lnTo>
                    <a:pt x="130" y="954"/>
                  </a:lnTo>
                  <a:lnTo>
                    <a:pt x="119" y="989"/>
                  </a:lnTo>
                  <a:lnTo>
                    <a:pt x="112" y="1022"/>
                  </a:lnTo>
                  <a:lnTo>
                    <a:pt x="110" y="1051"/>
                  </a:lnTo>
                  <a:lnTo>
                    <a:pt x="114" y="1076"/>
                  </a:lnTo>
                  <a:lnTo>
                    <a:pt x="123" y="1097"/>
                  </a:lnTo>
                  <a:lnTo>
                    <a:pt x="139" y="1115"/>
                  </a:lnTo>
                  <a:lnTo>
                    <a:pt x="162" y="1126"/>
                  </a:lnTo>
                  <a:lnTo>
                    <a:pt x="191" y="1133"/>
                  </a:lnTo>
                  <a:lnTo>
                    <a:pt x="141" y="1127"/>
                  </a:lnTo>
                  <a:lnTo>
                    <a:pt x="113" y="1123"/>
                  </a:lnTo>
                  <a:lnTo>
                    <a:pt x="103" y="1121"/>
                  </a:lnTo>
                  <a:lnTo>
                    <a:pt x="98" y="1120"/>
                  </a:lnTo>
                  <a:lnTo>
                    <a:pt x="95" y="1117"/>
                  </a:lnTo>
                  <a:lnTo>
                    <a:pt x="93" y="1115"/>
                  </a:lnTo>
                  <a:lnTo>
                    <a:pt x="91" y="1106"/>
                  </a:lnTo>
                  <a:lnTo>
                    <a:pt x="86" y="1092"/>
                  </a:lnTo>
                  <a:lnTo>
                    <a:pt x="81" y="1083"/>
                  </a:lnTo>
                  <a:lnTo>
                    <a:pt x="72" y="1073"/>
                  </a:lnTo>
                  <a:lnTo>
                    <a:pt x="60" y="1060"/>
                  </a:lnTo>
                  <a:lnTo>
                    <a:pt x="42" y="1044"/>
                  </a:lnTo>
                  <a:lnTo>
                    <a:pt x="30" y="1026"/>
                  </a:lnTo>
                  <a:lnTo>
                    <a:pt x="20" y="1008"/>
                  </a:lnTo>
                  <a:lnTo>
                    <a:pt x="15" y="999"/>
                  </a:lnTo>
                  <a:lnTo>
                    <a:pt x="12" y="990"/>
                  </a:lnTo>
                  <a:lnTo>
                    <a:pt x="9" y="981"/>
                  </a:lnTo>
                  <a:lnTo>
                    <a:pt x="5" y="972"/>
                  </a:lnTo>
                  <a:lnTo>
                    <a:pt x="3" y="963"/>
                  </a:lnTo>
                  <a:lnTo>
                    <a:pt x="1" y="954"/>
                  </a:lnTo>
                  <a:lnTo>
                    <a:pt x="0" y="945"/>
                  </a:lnTo>
                  <a:lnTo>
                    <a:pt x="0" y="936"/>
                  </a:lnTo>
                  <a:lnTo>
                    <a:pt x="0" y="917"/>
                  </a:lnTo>
                  <a:lnTo>
                    <a:pt x="2" y="898"/>
                  </a:lnTo>
                  <a:lnTo>
                    <a:pt x="5" y="878"/>
                  </a:lnTo>
                  <a:lnTo>
                    <a:pt x="12" y="858"/>
                  </a:lnTo>
                  <a:lnTo>
                    <a:pt x="19" y="835"/>
                  </a:lnTo>
                  <a:lnTo>
                    <a:pt x="27" y="813"/>
                  </a:lnTo>
                  <a:lnTo>
                    <a:pt x="48" y="762"/>
                  </a:lnTo>
                  <a:lnTo>
                    <a:pt x="75" y="706"/>
                  </a:lnTo>
                  <a:lnTo>
                    <a:pt x="83" y="689"/>
                  </a:lnTo>
                  <a:lnTo>
                    <a:pt x="93" y="672"/>
                  </a:lnTo>
                  <a:lnTo>
                    <a:pt x="105" y="652"/>
                  </a:lnTo>
                  <a:lnTo>
                    <a:pt x="120" y="630"/>
                  </a:lnTo>
                  <a:lnTo>
                    <a:pt x="153" y="582"/>
                  </a:lnTo>
                  <a:lnTo>
                    <a:pt x="191" y="529"/>
                  </a:lnTo>
                  <a:lnTo>
                    <a:pt x="234" y="472"/>
                  </a:lnTo>
                  <a:lnTo>
                    <a:pt x="279" y="413"/>
                  </a:lnTo>
                  <a:lnTo>
                    <a:pt x="326" y="353"/>
                  </a:lnTo>
                  <a:lnTo>
                    <a:pt x="374" y="294"/>
                  </a:lnTo>
                  <a:lnTo>
                    <a:pt x="465" y="181"/>
                  </a:lnTo>
                  <a:lnTo>
                    <a:pt x="541" y="88"/>
                  </a:lnTo>
                  <a:lnTo>
                    <a:pt x="595" y="23"/>
                  </a:lnTo>
                  <a:lnTo>
                    <a:pt x="616" y="0"/>
                  </a:lnTo>
                  <a:close/>
                </a:path>
              </a:pathLst>
            </a:custGeom>
            <a:solidFill>
              <a:srgbClr val="E8DB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85" name="Freeform 115">
              <a:extLst>
                <a:ext uri="{FF2B5EF4-FFF2-40B4-BE49-F238E27FC236}">
                  <a16:creationId xmlns:a16="http://schemas.microsoft.com/office/drawing/2014/main" id="{FCDB516C-29B5-4E27-9408-5A27D30C34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0" y="3481"/>
              <a:ext cx="876" cy="217"/>
            </a:xfrm>
            <a:custGeom>
              <a:avLst/>
              <a:gdLst>
                <a:gd name="T0" fmla="*/ 32 w 7882"/>
                <a:gd name="T1" fmla="*/ 7 h 1949"/>
                <a:gd name="T2" fmla="*/ 54 w 7882"/>
                <a:gd name="T3" fmla="*/ 14 h 1949"/>
                <a:gd name="T4" fmla="*/ 87 w 7882"/>
                <a:gd name="T5" fmla="*/ 25 h 1949"/>
                <a:gd name="T6" fmla="*/ 130 w 7882"/>
                <a:gd name="T7" fmla="*/ 37 h 1949"/>
                <a:gd name="T8" fmla="*/ 181 w 7882"/>
                <a:gd name="T9" fmla="*/ 51 h 1949"/>
                <a:gd name="T10" fmla="*/ 239 w 7882"/>
                <a:gd name="T11" fmla="*/ 67 h 1949"/>
                <a:gd name="T12" fmla="*/ 302 w 7882"/>
                <a:gd name="T13" fmla="*/ 84 h 1949"/>
                <a:gd name="T14" fmla="*/ 369 w 7882"/>
                <a:gd name="T15" fmla="*/ 100 h 1949"/>
                <a:gd name="T16" fmla="*/ 439 w 7882"/>
                <a:gd name="T17" fmla="*/ 117 h 1949"/>
                <a:gd name="T18" fmla="*/ 509 w 7882"/>
                <a:gd name="T19" fmla="*/ 134 h 1949"/>
                <a:gd name="T20" fmla="*/ 578 w 7882"/>
                <a:gd name="T21" fmla="*/ 149 h 1949"/>
                <a:gd name="T22" fmla="*/ 645 w 7882"/>
                <a:gd name="T23" fmla="*/ 163 h 1949"/>
                <a:gd name="T24" fmla="*/ 708 w 7882"/>
                <a:gd name="T25" fmla="*/ 176 h 1949"/>
                <a:gd name="T26" fmla="*/ 766 w 7882"/>
                <a:gd name="T27" fmla="*/ 186 h 1949"/>
                <a:gd name="T28" fmla="*/ 816 w 7882"/>
                <a:gd name="T29" fmla="*/ 194 h 1949"/>
                <a:gd name="T30" fmla="*/ 859 w 7882"/>
                <a:gd name="T31" fmla="*/ 198 h 1949"/>
                <a:gd name="T32" fmla="*/ 876 w 7882"/>
                <a:gd name="T33" fmla="*/ 201 h 1949"/>
                <a:gd name="T34" fmla="*/ 875 w 7882"/>
                <a:gd name="T35" fmla="*/ 204 h 1949"/>
                <a:gd name="T36" fmla="*/ 873 w 7882"/>
                <a:gd name="T37" fmla="*/ 206 h 1949"/>
                <a:gd name="T38" fmla="*/ 871 w 7882"/>
                <a:gd name="T39" fmla="*/ 208 h 1949"/>
                <a:gd name="T40" fmla="*/ 867 w 7882"/>
                <a:gd name="T41" fmla="*/ 210 h 1949"/>
                <a:gd name="T42" fmla="*/ 864 w 7882"/>
                <a:gd name="T43" fmla="*/ 211 h 1949"/>
                <a:gd name="T44" fmla="*/ 859 w 7882"/>
                <a:gd name="T45" fmla="*/ 213 h 1949"/>
                <a:gd name="T46" fmla="*/ 855 w 7882"/>
                <a:gd name="T47" fmla="*/ 214 h 1949"/>
                <a:gd name="T48" fmla="*/ 848 w 7882"/>
                <a:gd name="T49" fmla="*/ 215 h 1949"/>
                <a:gd name="T50" fmla="*/ 838 w 7882"/>
                <a:gd name="T51" fmla="*/ 216 h 1949"/>
                <a:gd name="T52" fmla="*/ 829 w 7882"/>
                <a:gd name="T53" fmla="*/ 217 h 1949"/>
                <a:gd name="T54" fmla="*/ 822 w 7882"/>
                <a:gd name="T55" fmla="*/ 217 h 1949"/>
                <a:gd name="T56" fmla="*/ 811 w 7882"/>
                <a:gd name="T57" fmla="*/ 216 h 1949"/>
                <a:gd name="T58" fmla="*/ 805 w 7882"/>
                <a:gd name="T59" fmla="*/ 215 h 1949"/>
                <a:gd name="T60" fmla="*/ 797 w 7882"/>
                <a:gd name="T61" fmla="*/ 213 h 1949"/>
                <a:gd name="T62" fmla="*/ 736 w 7882"/>
                <a:gd name="T63" fmla="*/ 201 h 1949"/>
                <a:gd name="T64" fmla="*/ 631 w 7882"/>
                <a:gd name="T65" fmla="*/ 179 h 1949"/>
                <a:gd name="T66" fmla="*/ 534 w 7882"/>
                <a:gd name="T67" fmla="*/ 158 h 1949"/>
                <a:gd name="T68" fmla="*/ 463 w 7882"/>
                <a:gd name="T69" fmla="*/ 143 h 1949"/>
                <a:gd name="T70" fmla="*/ 391 w 7882"/>
                <a:gd name="T71" fmla="*/ 127 h 1949"/>
                <a:gd name="T72" fmla="*/ 319 w 7882"/>
                <a:gd name="T73" fmla="*/ 110 h 1949"/>
                <a:gd name="T74" fmla="*/ 250 w 7882"/>
                <a:gd name="T75" fmla="*/ 94 h 1949"/>
                <a:gd name="T76" fmla="*/ 185 w 7882"/>
                <a:gd name="T77" fmla="*/ 77 h 1949"/>
                <a:gd name="T78" fmla="*/ 127 w 7882"/>
                <a:gd name="T79" fmla="*/ 62 h 1949"/>
                <a:gd name="T80" fmla="*/ 78 w 7882"/>
                <a:gd name="T81" fmla="*/ 47 h 1949"/>
                <a:gd name="T82" fmla="*/ 39 w 7882"/>
                <a:gd name="T83" fmla="*/ 34 h 1949"/>
                <a:gd name="T84" fmla="*/ 13 w 7882"/>
                <a:gd name="T85" fmla="*/ 22 h 1949"/>
                <a:gd name="T86" fmla="*/ 4 w 7882"/>
                <a:gd name="T87" fmla="*/ 15 h 1949"/>
                <a:gd name="T88" fmla="*/ 2 w 7882"/>
                <a:gd name="T89" fmla="*/ 12 h 1949"/>
                <a:gd name="T90" fmla="*/ 1 w 7882"/>
                <a:gd name="T91" fmla="*/ 10 h 1949"/>
                <a:gd name="T92" fmla="*/ 0 w 7882"/>
                <a:gd name="T93" fmla="*/ 7 h 1949"/>
                <a:gd name="T94" fmla="*/ 0 w 7882"/>
                <a:gd name="T95" fmla="*/ 5 h 1949"/>
                <a:gd name="T96" fmla="*/ 1 w 7882"/>
                <a:gd name="T97" fmla="*/ 4 h 1949"/>
                <a:gd name="T98" fmla="*/ 2 w 7882"/>
                <a:gd name="T99" fmla="*/ 2 h 1949"/>
                <a:gd name="T100" fmla="*/ 3 w 7882"/>
                <a:gd name="T101" fmla="*/ 1 h 1949"/>
                <a:gd name="T102" fmla="*/ 5 w 7882"/>
                <a:gd name="T103" fmla="*/ 1 h 1949"/>
                <a:gd name="T104" fmla="*/ 7 w 7882"/>
                <a:gd name="T105" fmla="*/ 0 h 1949"/>
                <a:gd name="T106" fmla="*/ 10 w 7882"/>
                <a:gd name="T107" fmla="*/ 0 h 1949"/>
                <a:gd name="T108" fmla="*/ 12 w 7882"/>
                <a:gd name="T109" fmla="*/ 0 h 1949"/>
                <a:gd name="T110" fmla="*/ 15 w 7882"/>
                <a:gd name="T111" fmla="*/ 1 h 1949"/>
                <a:gd name="T112" fmla="*/ 18 w 7882"/>
                <a:gd name="T113" fmla="*/ 1 h 1949"/>
                <a:gd name="T114" fmla="*/ 21 w 7882"/>
                <a:gd name="T115" fmla="*/ 2 h 1949"/>
                <a:gd name="T116" fmla="*/ 24 w 7882"/>
                <a:gd name="T117" fmla="*/ 3 h 194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7882" h="1949">
                  <a:moveTo>
                    <a:pt x="231" y="37"/>
                  </a:moveTo>
                  <a:lnTo>
                    <a:pt x="286" y="62"/>
                  </a:lnTo>
                  <a:lnTo>
                    <a:pt x="370" y="92"/>
                  </a:lnTo>
                  <a:lnTo>
                    <a:pt x="482" y="130"/>
                  </a:lnTo>
                  <a:lnTo>
                    <a:pt x="618" y="174"/>
                  </a:lnTo>
                  <a:lnTo>
                    <a:pt x="780" y="223"/>
                  </a:lnTo>
                  <a:lnTo>
                    <a:pt x="963" y="277"/>
                  </a:lnTo>
                  <a:lnTo>
                    <a:pt x="1166" y="335"/>
                  </a:lnTo>
                  <a:lnTo>
                    <a:pt x="1389" y="397"/>
                  </a:lnTo>
                  <a:lnTo>
                    <a:pt x="1628" y="462"/>
                  </a:lnTo>
                  <a:lnTo>
                    <a:pt x="1883" y="532"/>
                  </a:lnTo>
                  <a:lnTo>
                    <a:pt x="2150" y="602"/>
                  </a:lnTo>
                  <a:lnTo>
                    <a:pt x="2431" y="676"/>
                  </a:lnTo>
                  <a:lnTo>
                    <a:pt x="2720" y="750"/>
                  </a:lnTo>
                  <a:lnTo>
                    <a:pt x="3018" y="826"/>
                  </a:lnTo>
                  <a:lnTo>
                    <a:pt x="3324" y="901"/>
                  </a:lnTo>
                  <a:lnTo>
                    <a:pt x="3635" y="978"/>
                  </a:lnTo>
                  <a:lnTo>
                    <a:pt x="3948" y="1053"/>
                  </a:lnTo>
                  <a:lnTo>
                    <a:pt x="4263" y="1128"/>
                  </a:lnTo>
                  <a:lnTo>
                    <a:pt x="4577" y="1200"/>
                  </a:lnTo>
                  <a:lnTo>
                    <a:pt x="4891" y="1271"/>
                  </a:lnTo>
                  <a:lnTo>
                    <a:pt x="5201" y="1340"/>
                  </a:lnTo>
                  <a:lnTo>
                    <a:pt x="5505" y="1406"/>
                  </a:lnTo>
                  <a:lnTo>
                    <a:pt x="5802" y="1468"/>
                  </a:lnTo>
                  <a:lnTo>
                    <a:pt x="6091" y="1526"/>
                  </a:lnTo>
                  <a:lnTo>
                    <a:pt x="6369" y="1580"/>
                  </a:lnTo>
                  <a:lnTo>
                    <a:pt x="6636" y="1629"/>
                  </a:lnTo>
                  <a:lnTo>
                    <a:pt x="6888" y="1672"/>
                  </a:lnTo>
                  <a:lnTo>
                    <a:pt x="7124" y="1710"/>
                  </a:lnTo>
                  <a:lnTo>
                    <a:pt x="7345" y="1742"/>
                  </a:lnTo>
                  <a:lnTo>
                    <a:pt x="7545" y="1766"/>
                  </a:lnTo>
                  <a:lnTo>
                    <a:pt x="7725" y="1782"/>
                  </a:lnTo>
                  <a:lnTo>
                    <a:pt x="7882" y="1792"/>
                  </a:lnTo>
                  <a:lnTo>
                    <a:pt x="7881" y="1805"/>
                  </a:lnTo>
                  <a:lnTo>
                    <a:pt x="7878" y="1817"/>
                  </a:lnTo>
                  <a:lnTo>
                    <a:pt x="7872" y="1828"/>
                  </a:lnTo>
                  <a:lnTo>
                    <a:pt x="7865" y="1839"/>
                  </a:lnTo>
                  <a:lnTo>
                    <a:pt x="7856" y="1849"/>
                  </a:lnTo>
                  <a:lnTo>
                    <a:pt x="7846" y="1859"/>
                  </a:lnTo>
                  <a:lnTo>
                    <a:pt x="7833" y="1868"/>
                  </a:lnTo>
                  <a:lnTo>
                    <a:pt x="7819" y="1876"/>
                  </a:lnTo>
                  <a:lnTo>
                    <a:pt x="7805" y="1884"/>
                  </a:lnTo>
                  <a:lnTo>
                    <a:pt x="7789" y="1892"/>
                  </a:lnTo>
                  <a:lnTo>
                    <a:pt x="7771" y="1899"/>
                  </a:lnTo>
                  <a:lnTo>
                    <a:pt x="7753" y="1905"/>
                  </a:lnTo>
                  <a:lnTo>
                    <a:pt x="7733" y="1911"/>
                  </a:lnTo>
                  <a:lnTo>
                    <a:pt x="7713" y="1916"/>
                  </a:lnTo>
                  <a:lnTo>
                    <a:pt x="7693" y="1921"/>
                  </a:lnTo>
                  <a:lnTo>
                    <a:pt x="7672" y="1926"/>
                  </a:lnTo>
                  <a:lnTo>
                    <a:pt x="7629" y="1933"/>
                  </a:lnTo>
                  <a:lnTo>
                    <a:pt x="7585" y="1940"/>
                  </a:lnTo>
                  <a:lnTo>
                    <a:pt x="7543" y="1944"/>
                  </a:lnTo>
                  <a:lnTo>
                    <a:pt x="7501" y="1947"/>
                  </a:lnTo>
                  <a:lnTo>
                    <a:pt x="7462" y="1949"/>
                  </a:lnTo>
                  <a:lnTo>
                    <a:pt x="7426" y="1949"/>
                  </a:lnTo>
                  <a:lnTo>
                    <a:pt x="7395" y="1948"/>
                  </a:lnTo>
                  <a:lnTo>
                    <a:pt x="7369" y="1945"/>
                  </a:lnTo>
                  <a:lnTo>
                    <a:pt x="7296" y="1936"/>
                  </a:lnTo>
                  <a:lnTo>
                    <a:pt x="7259" y="1932"/>
                  </a:lnTo>
                  <a:lnTo>
                    <a:pt x="7245" y="1930"/>
                  </a:lnTo>
                  <a:lnTo>
                    <a:pt x="7243" y="1930"/>
                  </a:lnTo>
                  <a:lnTo>
                    <a:pt x="7168" y="1915"/>
                  </a:lnTo>
                  <a:lnTo>
                    <a:pt x="6955" y="1872"/>
                  </a:lnTo>
                  <a:lnTo>
                    <a:pt x="6624" y="1806"/>
                  </a:lnTo>
                  <a:lnTo>
                    <a:pt x="6193" y="1717"/>
                  </a:lnTo>
                  <a:lnTo>
                    <a:pt x="5680" y="1610"/>
                  </a:lnTo>
                  <a:lnTo>
                    <a:pt x="5106" y="1489"/>
                  </a:lnTo>
                  <a:lnTo>
                    <a:pt x="4801" y="1423"/>
                  </a:lnTo>
                  <a:lnTo>
                    <a:pt x="4488" y="1356"/>
                  </a:lnTo>
                  <a:lnTo>
                    <a:pt x="4167" y="1286"/>
                  </a:lnTo>
                  <a:lnTo>
                    <a:pt x="3844" y="1214"/>
                  </a:lnTo>
                  <a:lnTo>
                    <a:pt x="3518" y="1141"/>
                  </a:lnTo>
                  <a:lnTo>
                    <a:pt x="3194" y="1066"/>
                  </a:lnTo>
                  <a:lnTo>
                    <a:pt x="2872" y="992"/>
                  </a:lnTo>
                  <a:lnTo>
                    <a:pt x="2557" y="917"/>
                  </a:lnTo>
                  <a:lnTo>
                    <a:pt x="2249" y="843"/>
                  </a:lnTo>
                  <a:lnTo>
                    <a:pt x="1951" y="768"/>
                  </a:lnTo>
                  <a:lnTo>
                    <a:pt x="1666" y="696"/>
                  </a:lnTo>
                  <a:lnTo>
                    <a:pt x="1396" y="625"/>
                  </a:lnTo>
                  <a:lnTo>
                    <a:pt x="1143" y="554"/>
                  </a:lnTo>
                  <a:lnTo>
                    <a:pt x="909" y="487"/>
                  </a:lnTo>
                  <a:lnTo>
                    <a:pt x="698" y="423"/>
                  </a:lnTo>
                  <a:lnTo>
                    <a:pt x="510" y="361"/>
                  </a:lnTo>
                  <a:lnTo>
                    <a:pt x="349" y="303"/>
                  </a:lnTo>
                  <a:lnTo>
                    <a:pt x="217" y="248"/>
                  </a:lnTo>
                  <a:lnTo>
                    <a:pt x="117" y="198"/>
                  </a:lnTo>
                  <a:lnTo>
                    <a:pt x="50" y="153"/>
                  </a:lnTo>
                  <a:lnTo>
                    <a:pt x="38" y="138"/>
                  </a:lnTo>
                  <a:lnTo>
                    <a:pt x="28" y="124"/>
                  </a:lnTo>
                  <a:lnTo>
                    <a:pt x="19" y="110"/>
                  </a:lnTo>
                  <a:lnTo>
                    <a:pt x="12" y="98"/>
                  </a:lnTo>
                  <a:lnTo>
                    <a:pt x="7" y="87"/>
                  </a:lnTo>
                  <a:lnTo>
                    <a:pt x="3" y="76"/>
                  </a:lnTo>
                  <a:lnTo>
                    <a:pt x="1" y="66"/>
                  </a:lnTo>
                  <a:lnTo>
                    <a:pt x="0" y="56"/>
                  </a:lnTo>
                  <a:lnTo>
                    <a:pt x="1" y="47"/>
                  </a:lnTo>
                  <a:lnTo>
                    <a:pt x="3" y="40"/>
                  </a:lnTo>
                  <a:lnTo>
                    <a:pt x="6" y="33"/>
                  </a:lnTo>
                  <a:lnTo>
                    <a:pt x="10" y="26"/>
                  </a:lnTo>
                  <a:lnTo>
                    <a:pt x="15" y="21"/>
                  </a:lnTo>
                  <a:lnTo>
                    <a:pt x="21" y="16"/>
                  </a:lnTo>
                  <a:lnTo>
                    <a:pt x="29" y="12"/>
                  </a:lnTo>
                  <a:lnTo>
                    <a:pt x="37" y="7"/>
                  </a:lnTo>
                  <a:lnTo>
                    <a:pt x="45" y="5"/>
                  </a:lnTo>
                  <a:lnTo>
                    <a:pt x="55" y="2"/>
                  </a:lnTo>
                  <a:lnTo>
                    <a:pt x="65" y="1"/>
                  </a:lnTo>
                  <a:lnTo>
                    <a:pt x="77" y="0"/>
                  </a:lnTo>
                  <a:lnTo>
                    <a:pt x="88" y="0"/>
                  </a:lnTo>
                  <a:lnTo>
                    <a:pt x="99" y="0"/>
                  </a:lnTo>
                  <a:lnTo>
                    <a:pt x="111" y="1"/>
                  </a:lnTo>
                  <a:lnTo>
                    <a:pt x="125" y="3"/>
                  </a:lnTo>
                  <a:lnTo>
                    <a:pt x="138" y="5"/>
                  </a:lnTo>
                  <a:lnTo>
                    <a:pt x="151" y="7"/>
                  </a:lnTo>
                  <a:lnTo>
                    <a:pt x="164" y="12"/>
                  </a:lnTo>
                  <a:lnTo>
                    <a:pt x="178" y="16"/>
                  </a:lnTo>
                  <a:lnTo>
                    <a:pt x="191" y="20"/>
                  </a:lnTo>
                  <a:lnTo>
                    <a:pt x="204" y="25"/>
                  </a:lnTo>
                  <a:lnTo>
                    <a:pt x="217" y="31"/>
                  </a:lnTo>
                  <a:lnTo>
                    <a:pt x="231" y="37"/>
                  </a:lnTo>
                  <a:close/>
                </a:path>
              </a:pathLst>
            </a:custGeom>
            <a:solidFill>
              <a:srgbClr val="E8DB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86" name="Freeform 116">
              <a:extLst>
                <a:ext uri="{FF2B5EF4-FFF2-40B4-BE49-F238E27FC236}">
                  <a16:creationId xmlns:a16="http://schemas.microsoft.com/office/drawing/2014/main" id="{629094AF-59B9-4546-A863-D76CF8D7C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" y="3151"/>
              <a:ext cx="1276" cy="541"/>
            </a:xfrm>
            <a:custGeom>
              <a:avLst/>
              <a:gdLst>
                <a:gd name="T0" fmla="*/ 49 w 11485"/>
                <a:gd name="T1" fmla="*/ 231 h 4869"/>
                <a:gd name="T2" fmla="*/ 31 w 11485"/>
                <a:gd name="T3" fmla="*/ 249 h 4869"/>
                <a:gd name="T4" fmla="*/ 16 w 11485"/>
                <a:gd name="T5" fmla="*/ 265 h 4869"/>
                <a:gd name="T6" fmla="*/ 6 w 11485"/>
                <a:gd name="T7" fmla="*/ 279 h 4869"/>
                <a:gd name="T8" fmla="*/ 1 w 11485"/>
                <a:gd name="T9" fmla="*/ 291 h 4869"/>
                <a:gd name="T10" fmla="*/ 0 w 11485"/>
                <a:gd name="T11" fmla="*/ 302 h 4869"/>
                <a:gd name="T12" fmla="*/ 5 w 11485"/>
                <a:gd name="T13" fmla="*/ 312 h 4869"/>
                <a:gd name="T14" fmla="*/ 16 w 11485"/>
                <a:gd name="T15" fmla="*/ 322 h 4869"/>
                <a:gd name="T16" fmla="*/ 32 w 11485"/>
                <a:gd name="T17" fmla="*/ 332 h 4869"/>
                <a:gd name="T18" fmla="*/ 55 w 11485"/>
                <a:gd name="T19" fmla="*/ 343 h 4869"/>
                <a:gd name="T20" fmla="*/ 108 w 11485"/>
                <a:gd name="T21" fmla="*/ 359 h 4869"/>
                <a:gd name="T22" fmla="*/ 185 w 11485"/>
                <a:gd name="T23" fmla="*/ 381 h 4869"/>
                <a:gd name="T24" fmla="*/ 274 w 11485"/>
                <a:gd name="T25" fmla="*/ 404 h 4869"/>
                <a:gd name="T26" fmla="*/ 370 w 11485"/>
                <a:gd name="T27" fmla="*/ 428 h 4869"/>
                <a:gd name="T28" fmla="*/ 468 w 11485"/>
                <a:gd name="T29" fmla="*/ 452 h 4869"/>
                <a:gd name="T30" fmla="*/ 567 w 11485"/>
                <a:gd name="T31" fmla="*/ 476 h 4869"/>
                <a:gd name="T32" fmla="*/ 660 w 11485"/>
                <a:gd name="T33" fmla="*/ 497 h 4869"/>
                <a:gd name="T34" fmla="*/ 746 w 11485"/>
                <a:gd name="T35" fmla="*/ 515 h 4869"/>
                <a:gd name="T36" fmla="*/ 819 w 11485"/>
                <a:gd name="T37" fmla="*/ 529 h 4869"/>
                <a:gd name="T38" fmla="*/ 876 w 11485"/>
                <a:gd name="T39" fmla="*/ 538 h 4869"/>
                <a:gd name="T40" fmla="*/ 914 w 11485"/>
                <a:gd name="T41" fmla="*/ 541 h 4869"/>
                <a:gd name="T42" fmla="*/ 920 w 11485"/>
                <a:gd name="T43" fmla="*/ 532 h 4869"/>
                <a:gd name="T44" fmla="*/ 929 w 11485"/>
                <a:gd name="T45" fmla="*/ 516 h 4869"/>
                <a:gd name="T46" fmla="*/ 939 w 11485"/>
                <a:gd name="T47" fmla="*/ 497 h 4869"/>
                <a:gd name="T48" fmla="*/ 946 w 11485"/>
                <a:gd name="T49" fmla="*/ 481 h 4869"/>
                <a:gd name="T50" fmla="*/ 952 w 11485"/>
                <a:gd name="T51" fmla="*/ 467 h 4869"/>
                <a:gd name="T52" fmla="*/ 948 w 11485"/>
                <a:gd name="T53" fmla="*/ 460 h 4869"/>
                <a:gd name="T54" fmla="*/ 943 w 11485"/>
                <a:gd name="T55" fmla="*/ 451 h 4869"/>
                <a:gd name="T56" fmla="*/ 940 w 11485"/>
                <a:gd name="T57" fmla="*/ 442 h 4869"/>
                <a:gd name="T58" fmla="*/ 939 w 11485"/>
                <a:gd name="T59" fmla="*/ 432 h 4869"/>
                <a:gd name="T60" fmla="*/ 939 w 11485"/>
                <a:gd name="T61" fmla="*/ 423 h 4869"/>
                <a:gd name="T62" fmla="*/ 942 w 11485"/>
                <a:gd name="T63" fmla="*/ 414 h 4869"/>
                <a:gd name="T64" fmla="*/ 946 w 11485"/>
                <a:gd name="T65" fmla="*/ 405 h 4869"/>
                <a:gd name="T66" fmla="*/ 953 w 11485"/>
                <a:gd name="T67" fmla="*/ 398 h 4869"/>
                <a:gd name="T68" fmla="*/ 962 w 11485"/>
                <a:gd name="T69" fmla="*/ 393 h 4869"/>
                <a:gd name="T70" fmla="*/ 974 w 11485"/>
                <a:gd name="T71" fmla="*/ 390 h 4869"/>
                <a:gd name="T72" fmla="*/ 988 w 11485"/>
                <a:gd name="T73" fmla="*/ 389 h 4869"/>
                <a:gd name="T74" fmla="*/ 1005 w 11485"/>
                <a:gd name="T75" fmla="*/ 351 h 4869"/>
                <a:gd name="T76" fmla="*/ 1023 w 11485"/>
                <a:gd name="T77" fmla="*/ 314 h 4869"/>
                <a:gd name="T78" fmla="*/ 1043 w 11485"/>
                <a:gd name="T79" fmla="*/ 279 h 4869"/>
                <a:gd name="T80" fmla="*/ 1065 w 11485"/>
                <a:gd name="T81" fmla="*/ 246 h 4869"/>
                <a:gd name="T82" fmla="*/ 1089 w 11485"/>
                <a:gd name="T83" fmla="*/ 214 h 4869"/>
                <a:gd name="T84" fmla="*/ 1115 w 11485"/>
                <a:gd name="T85" fmla="*/ 183 h 4869"/>
                <a:gd name="T86" fmla="*/ 1144 w 11485"/>
                <a:gd name="T87" fmla="*/ 154 h 4869"/>
                <a:gd name="T88" fmla="*/ 1175 w 11485"/>
                <a:gd name="T89" fmla="*/ 126 h 4869"/>
                <a:gd name="T90" fmla="*/ 1210 w 11485"/>
                <a:gd name="T91" fmla="*/ 99 h 4869"/>
                <a:gd name="T92" fmla="*/ 1248 w 11485"/>
                <a:gd name="T93" fmla="*/ 73 h 4869"/>
                <a:gd name="T94" fmla="*/ 1266 w 11485"/>
                <a:gd name="T95" fmla="*/ 42 h 4869"/>
                <a:gd name="T96" fmla="*/ 1207 w 11485"/>
                <a:gd name="T97" fmla="*/ 11 h 4869"/>
                <a:gd name="T98" fmla="*/ 1111 w 11485"/>
                <a:gd name="T99" fmla="*/ 0 h 4869"/>
                <a:gd name="T100" fmla="*/ 987 w 11485"/>
                <a:gd name="T101" fmla="*/ 5 h 4869"/>
                <a:gd name="T102" fmla="*/ 845 w 11485"/>
                <a:gd name="T103" fmla="*/ 23 h 4869"/>
                <a:gd name="T104" fmla="*/ 692 w 11485"/>
                <a:gd name="T105" fmla="*/ 49 h 4869"/>
                <a:gd name="T106" fmla="*/ 539 w 11485"/>
                <a:gd name="T107" fmla="*/ 82 h 4869"/>
                <a:gd name="T108" fmla="*/ 393 w 11485"/>
                <a:gd name="T109" fmla="*/ 116 h 4869"/>
                <a:gd name="T110" fmla="*/ 265 w 11485"/>
                <a:gd name="T111" fmla="*/ 149 h 4869"/>
                <a:gd name="T112" fmla="*/ 162 w 11485"/>
                <a:gd name="T113" fmla="*/ 178 h 4869"/>
                <a:gd name="T114" fmla="*/ 93 w 11485"/>
                <a:gd name="T115" fmla="*/ 198 h 486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1485" h="4869">
                  <a:moveTo>
                    <a:pt x="717" y="1817"/>
                  </a:moveTo>
                  <a:lnTo>
                    <a:pt x="574" y="1952"/>
                  </a:lnTo>
                  <a:lnTo>
                    <a:pt x="444" y="2076"/>
                  </a:lnTo>
                  <a:lnTo>
                    <a:pt x="385" y="2133"/>
                  </a:lnTo>
                  <a:lnTo>
                    <a:pt x="330" y="2188"/>
                  </a:lnTo>
                  <a:lnTo>
                    <a:pt x="279" y="2240"/>
                  </a:lnTo>
                  <a:lnTo>
                    <a:pt x="231" y="2290"/>
                  </a:lnTo>
                  <a:lnTo>
                    <a:pt x="188" y="2337"/>
                  </a:lnTo>
                  <a:lnTo>
                    <a:pt x="148" y="2383"/>
                  </a:lnTo>
                  <a:lnTo>
                    <a:pt x="114" y="2425"/>
                  </a:lnTo>
                  <a:lnTo>
                    <a:pt x="83" y="2467"/>
                  </a:lnTo>
                  <a:lnTo>
                    <a:pt x="58" y="2507"/>
                  </a:lnTo>
                  <a:lnTo>
                    <a:pt x="36" y="2545"/>
                  </a:lnTo>
                  <a:lnTo>
                    <a:pt x="20" y="2582"/>
                  </a:lnTo>
                  <a:lnTo>
                    <a:pt x="9" y="2617"/>
                  </a:lnTo>
                  <a:lnTo>
                    <a:pt x="2" y="2652"/>
                  </a:lnTo>
                  <a:lnTo>
                    <a:pt x="0" y="2685"/>
                  </a:lnTo>
                  <a:lnTo>
                    <a:pt x="4" y="2717"/>
                  </a:lnTo>
                  <a:lnTo>
                    <a:pt x="13" y="2749"/>
                  </a:lnTo>
                  <a:lnTo>
                    <a:pt x="28" y="2779"/>
                  </a:lnTo>
                  <a:lnTo>
                    <a:pt x="47" y="2810"/>
                  </a:lnTo>
                  <a:lnTo>
                    <a:pt x="73" y="2841"/>
                  </a:lnTo>
                  <a:lnTo>
                    <a:pt x="104" y="2870"/>
                  </a:lnTo>
                  <a:lnTo>
                    <a:pt x="141" y="2900"/>
                  </a:lnTo>
                  <a:lnTo>
                    <a:pt x="184" y="2930"/>
                  </a:lnTo>
                  <a:lnTo>
                    <a:pt x="233" y="2960"/>
                  </a:lnTo>
                  <a:lnTo>
                    <a:pt x="288" y="2991"/>
                  </a:lnTo>
                  <a:lnTo>
                    <a:pt x="350" y="3021"/>
                  </a:lnTo>
                  <a:lnTo>
                    <a:pt x="418" y="3053"/>
                  </a:lnTo>
                  <a:lnTo>
                    <a:pt x="492" y="3084"/>
                  </a:lnTo>
                  <a:lnTo>
                    <a:pt x="573" y="3118"/>
                  </a:lnTo>
                  <a:lnTo>
                    <a:pt x="763" y="3174"/>
                  </a:lnTo>
                  <a:lnTo>
                    <a:pt x="968" y="3233"/>
                  </a:lnTo>
                  <a:lnTo>
                    <a:pt x="1188" y="3295"/>
                  </a:lnTo>
                  <a:lnTo>
                    <a:pt x="1421" y="3359"/>
                  </a:lnTo>
                  <a:lnTo>
                    <a:pt x="1667" y="3426"/>
                  </a:lnTo>
                  <a:lnTo>
                    <a:pt x="1924" y="3495"/>
                  </a:lnTo>
                  <a:lnTo>
                    <a:pt x="2190" y="3565"/>
                  </a:lnTo>
                  <a:lnTo>
                    <a:pt x="2465" y="3636"/>
                  </a:lnTo>
                  <a:lnTo>
                    <a:pt x="2746" y="3709"/>
                  </a:lnTo>
                  <a:lnTo>
                    <a:pt x="3034" y="3781"/>
                  </a:lnTo>
                  <a:lnTo>
                    <a:pt x="3326" y="3855"/>
                  </a:lnTo>
                  <a:lnTo>
                    <a:pt x="3621" y="3927"/>
                  </a:lnTo>
                  <a:lnTo>
                    <a:pt x="3918" y="4001"/>
                  </a:lnTo>
                  <a:lnTo>
                    <a:pt x="4216" y="4072"/>
                  </a:lnTo>
                  <a:lnTo>
                    <a:pt x="4513" y="4143"/>
                  </a:lnTo>
                  <a:lnTo>
                    <a:pt x="4808" y="4213"/>
                  </a:lnTo>
                  <a:lnTo>
                    <a:pt x="5100" y="4280"/>
                  </a:lnTo>
                  <a:lnTo>
                    <a:pt x="5388" y="4346"/>
                  </a:lnTo>
                  <a:lnTo>
                    <a:pt x="5670" y="4410"/>
                  </a:lnTo>
                  <a:lnTo>
                    <a:pt x="5944" y="4470"/>
                  </a:lnTo>
                  <a:lnTo>
                    <a:pt x="6210" y="4528"/>
                  </a:lnTo>
                  <a:lnTo>
                    <a:pt x="6468" y="4582"/>
                  </a:lnTo>
                  <a:lnTo>
                    <a:pt x="6712" y="4633"/>
                  </a:lnTo>
                  <a:lnTo>
                    <a:pt x="6946" y="4679"/>
                  </a:lnTo>
                  <a:lnTo>
                    <a:pt x="7167" y="4722"/>
                  </a:lnTo>
                  <a:lnTo>
                    <a:pt x="7372" y="4759"/>
                  </a:lnTo>
                  <a:lnTo>
                    <a:pt x="7561" y="4791"/>
                  </a:lnTo>
                  <a:lnTo>
                    <a:pt x="7734" y="4819"/>
                  </a:lnTo>
                  <a:lnTo>
                    <a:pt x="7887" y="4840"/>
                  </a:lnTo>
                  <a:lnTo>
                    <a:pt x="8021" y="4856"/>
                  </a:lnTo>
                  <a:lnTo>
                    <a:pt x="8133" y="4866"/>
                  </a:lnTo>
                  <a:lnTo>
                    <a:pt x="8223" y="4869"/>
                  </a:lnTo>
                  <a:lnTo>
                    <a:pt x="8242" y="4842"/>
                  </a:lnTo>
                  <a:lnTo>
                    <a:pt x="8260" y="4816"/>
                  </a:lnTo>
                  <a:lnTo>
                    <a:pt x="8278" y="4789"/>
                  </a:lnTo>
                  <a:lnTo>
                    <a:pt x="8296" y="4760"/>
                  </a:lnTo>
                  <a:lnTo>
                    <a:pt x="8330" y="4704"/>
                  </a:lnTo>
                  <a:lnTo>
                    <a:pt x="8362" y="4647"/>
                  </a:lnTo>
                  <a:lnTo>
                    <a:pt x="8394" y="4589"/>
                  </a:lnTo>
                  <a:lnTo>
                    <a:pt x="8423" y="4533"/>
                  </a:lnTo>
                  <a:lnTo>
                    <a:pt x="8449" y="4477"/>
                  </a:lnTo>
                  <a:lnTo>
                    <a:pt x="8474" y="4425"/>
                  </a:lnTo>
                  <a:lnTo>
                    <a:pt x="8496" y="4375"/>
                  </a:lnTo>
                  <a:lnTo>
                    <a:pt x="8515" y="4329"/>
                  </a:lnTo>
                  <a:lnTo>
                    <a:pt x="8533" y="4288"/>
                  </a:lnTo>
                  <a:lnTo>
                    <a:pt x="8547" y="4253"/>
                  </a:lnTo>
                  <a:lnTo>
                    <a:pt x="8566" y="4202"/>
                  </a:lnTo>
                  <a:lnTo>
                    <a:pt x="8574" y="4184"/>
                  </a:lnTo>
                  <a:lnTo>
                    <a:pt x="8554" y="4163"/>
                  </a:lnTo>
                  <a:lnTo>
                    <a:pt x="8536" y="4138"/>
                  </a:lnTo>
                  <a:lnTo>
                    <a:pt x="8520" y="4114"/>
                  </a:lnTo>
                  <a:lnTo>
                    <a:pt x="8505" y="4088"/>
                  </a:lnTo>
                  <a:lnTo>
                    <a:pt x="8492" y="4062"/>
                  </a:lnTo>
                  <a:lnTo>
                    <a:pt x="8481" y="4034"/>
                  </a:lnTo>
                  <a:lnTo>
                    <a:pt x="8471" y="4007"/>
                  </a:lnTo>
                  <a:lnTo>
                    <a:pt x="8463" y="3978"/>
                  </a:lnTo>
                  <a:lnTo>
                    <a:pt x="8457" y="3950"/>
                  </a:lnTo>
                  <a:lnTo>
                    <a:pt x="8452" y="3921"/>
                  </a:lnTo>
                  <a:lnTo>
                    <a:pt x="8450" y="3891"/>
                  </a:lnTo>
                  <a:lnTo>
                    <a:pt x="8450" y="3863"/>
                  </a:lnTo>
                  <a:lnTo>
                    <a:pt x="8451" y="3833"/>
                  </a:lnTo>
                  <a:lnTo>
                    <a:pt x="8454" y="3805"/>
                  </a:lnTo>
                  <a:lnTo>
                    <a:pt x="8460" y="3777"/>
                  </a:lnTo>
                  <a:lnTo>
                    <a:pt x="8467" y="3750"/>
                  </a:lnTo>
                  <a:lnTo>
                    <a:pt x="8477" y="3723"/>
                  </a:lnTo>
                  <a:lnTo>
                    <a:pt x="8489" y="3697"/>
                  </a:lnTo>
                  <a:lnTo>
                    <a:pt x="8502" y="3672"/>
                  </a:lnTo>
                  <a:lnTo>
                    <a:pt x="8519" y="3649"/>
                  </a:lnTo>
                  <a:lnTo>
                    <a:pt x="8537" y="3626"/>
                  </a:lnTo>
                  <a:lnTo>
                    <a:pt x="8557" y="3605"/>
                  </a:lnTo>
                  <a:lnTo>
                    <a:pt x="8581" y="3585"/>
                  </a:lnTo>
                  <a:lnTo>
                    <a:pt x="8605" y="3567"/>
                  </a:lnTo>
                  <a:lnTo>
                    <a:pt x="8633" y="3551"/>
                  </a:lnTo>
                  <a:lnTo>
                    <a:pt x="8663" y="3536"/>
                  </a:lnTo>
                  <a:lnTo>
                    <a:pt x="8696" y="3524"/>
                  </a:lnTo>
                  <a:lnTo>
                    <a:pt x="8731" y="3514"/>
                  </a:lnTo>
                  <a:lnTo>
                    <a:pt x="8768" y="3506"/>
                  </a:lnTo>
                  <a:lnTo>
                    <a:pt x="8808" y="3501"/>
                  </a:lnTo>
                  <a:lnTo>
                    <a:pt x="8851" y="3499"/>
                  </a:lnTo>
                  <a:lnTo>
                    <a:pt x="8897" y="3499"/>
                  </a:lnTo>
                  <a:lnTo>
                    <a:pt x="8946" y="3382"/>
                  </a:lnTo>
                  <a:lnTo>
                    <a:pt x="8997" y="3268"/>
                  </a:lnTo>
                  <a:lnTo>
                    <a:pt x="9048" y="3156"/>
                  </a:lnTo>
                  <a:lnTo>
                    <a:pt x="9101" y="3045"/>
                  </a:lnTo>
                  <a:lnTo>
                    <a:pt x="9156" y="2936"/>
                  </a:lnTo>
                  <a:lnTo>
                    <a:pt x="9212" y="2827"/>
                  </a:lnTo>
                  <a:lnTo>
                    <a:pt x="9270" y="2721"/>
                  </a:lnTo>
                  <a:lnTo>
                    <a:pt x="9330" y="2616"/>
                  </a:lnTo>
                  <a:lnTo>
                    <a:pt x="9390" y="2513"/>
                  </a:lnTo>
                  <a:lnTo>
                    <a:pt x="9453" y="2411"/>
                  </a:lnTo>
                  <a:lnTo>
                    <a:pt x="9518" y="2311"/>
                  </a:lnTo>
                  <a:lnTo>
                    <a:pt x="9585" y="2212"/>
                  </a:lnTo>
                  <a:lnTo>
                    <a:pt x="9654" y="2114"/>
                  </a:lnTo>
                  <a:lnTo>
                    <a:pt x="9726" y="2018"/>
                  </a:lnTo>
                  <a:lnTo>
                    <a:pt x="9799" y="1924"/>
                  </a:lnTo>
                  <a:lnTo>
                    <a:pt x="9875" y="1830"/>
                  </a:lnTo>
                  <a:lnTo>
                    <a:pt x="9953" y="1738"/>
                  </a:lnTo>
                  <a:lnTo>
                    <a:pt x="10034" y="1647"/>
                  </a:lnTo>
                  <a:lnTo>
                    <a:pt x="10117" y="1558"/>
                  </a:lnTo>
                  <a:lnTo>
                    <a:pt x="10204" y="1470"/>
                  </a:lnTo>
                  <a:lnTo>
                    <a:pt x="10293" y="1383"/>
                  </a:lnTo>
                  <a:lnTo>
                    <a:pt x="10386" y="1298"/>
                  </a:lnTo>
                  <a:lnTo>
                    <a:pt x="10481" y="1214"/>
                  </a:lnTo>
                  <a:lnTo>
                    <a:pt x="10579" y="1131"/>
                  </a:lnTo>
                  <a:lnTo>
                    <a:pt x="10680" y="1049"/>
                  </a:lnTo>
                  <a:lnTo>
                    <a:pt x="10784" y="970"/>
                  </a:lnTo>
                  <a:lnTo>
                    <a:pt x="10892" y="890"/>
                  </a:lnTo>
                  <a:lnTo>
                    <a:pt x="11003" y="813"/>
                  </a:lnTo>
                  <a:lnTo>
                    <a:pt x="11118" y="736"/>
                  </a:lnTo>
                  <a:lnTo>
                    <a:pt x="11237" y="661"/>
                  </a:lnTo>
                  <a:lnTo>
                    <a:pt x="11358" y="586"/>
                  </a:lnTo>
                  <a:lnTo>
                    <a:pt x="11485" y="514"/>
                  </a:lnTo>
                  <a:lnTo>
                    <a:pt x="11394" y="376"/>
                  </a:lnTo>
                  <a:lnTo>
                    <a:pt x="11257" y="263"/>
                  </a:lnTo>
                  <a:lnTo>
                    <a:pt x="11079" y="171"/>
                  </a:lnTo>
                  <a:lnTo>
                    <a:pt x="10860" y="100"/>
                  </a:lnTo>
                  <a:lnTo>
                    <a:pt x="10605" y="48"/>
                  </a:lnTo>
                  <a:lnTo>
                    <a:pt x="10316" y="15"/>
                  </a:lnTo>
                  <a:lnTo>
                    <a:pt x="9997" y="0"/>
                  </a:lnTo>
                  <a:lnTo>
                    <a:pt x="9649" y="0"/>
                  </a:lnTo>
                  <a:lnTo>
                    <a:pt x="9278" y="15"/>
                  </a:lnTo>
                  <a:lnTo>
                    <a:pt x="8884" y="45"/>
                  </a:lnTo>
                  <a:lnTo>
                    <a:pt x="8472" y="86"/>
                  </a:lnTo>
                  <a:lnTo>
                    <a:pt x="8043" y="139"/>
                  </a:lnTo>
                  <a:lnTo>
                    <a:pt x="7602" y="203"/>
                  </a:lnTo>
                  <a:lnTo>
                    <a:pt x="7151" y="276"/>
                  </a:lnTo>
                  <a:lnTo>
                    <a:pt x="6693" y="357"/>
                  </a:lnTo>
                  <a:lnTo>
                    <a:pt x="6231" y="444"/>
                  </a:lnTo>
                  <a:lnTo>
                    <a:pt x="5768" y="537"/>
                  </a:lnTo>
                  <a:lnTo>
                    <a:pt x="5306" y="635"/>
                  </a:lnTo>
                  <a:lnTo>
                    <a:pt x="4850" y="736"/>
                  </a:lnTo>
                  <a:lnTo>
                    <a:pt x="4402" y="839"/>
                  </a:lnTo>
                  <a:lnTo>
                    <a:pt x="3965" y="943"/>
                  </a:lnTo>
                  <a:lnTo>
                    <a:pt x="3541" y="1047"/>
                  </a:lnTo>
                  <a:lnTo>
                    <a:pt x="3134" y="1149"/>
                  </a:lnTo>
                  <a:lnTo>
                    <a:pt x="2747" y="1249"/>
                  </a:lnTo>
                  <a:lnTo>
                    <a:pt x="2383" y="1345"/>
                  </a:lnTo>
                  <a:lnTo>
                    <a:pt x="2044" y="1437"/>
                  </a:lnTo>
                  <a:lnTo>
                    <a:pt x="1734" y="1522"/>
                  </a:lnTo>
                  <a:lnTo>
                    <a:pt x="1455" y="1600"/>
                  </a:lnTo>
                  <a:lnTo>
                    <a:pt x="1212" y="1670"/>
                  </a:lnTo>
                  <a:lnTo>
                    <a:pt x="1004" y="1730"/>
                  </a:lnTo>
                  <a:lnTo>
                    <a:pt x="839" y="1780"/>
                  </a:lnTo>
                  <a:lnTo>
                    <a:pt x="717" y="1817"/>
                  </a:lnTo>
                  <a:close/>
                </a:path>
              </a:pathLst>
            </a:custGeom>
            <a:solidFill>
              <a:srgbClr val="DDCA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87" name="Freeform 117">
              <a:extLst>
                <a:ext uri="{FF2B5EF4-FFF2-40B4-BE49-F238E27FC236}">
                  <a16:creationId xmlns:a16="http://schemas.microsoft.com/office/drawing/2014/main" id="{7F1F4131-397F-4864-94B6-AC246DAADF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" y="3151"/>
              <a:ext cx="1276" cy="541"/>
            </a:xfrm>
            <a:custGeom>
              <a:avLst/>
              <a:gdLst>
                <a:gd name="T0" fmla="*/ 49 w 11485"/>
                <a:gd name="T1" fmla="*/ 231 h 4869"/>
                <a:gd name="T2" fmla="*/ 31 w 11485"/>
                <a:gd name="T3" fmla="*/ 249 h 4869"/>
                <a:gd name="T4" fmla="*/ 16 w 11485"/>
                <a:gd name="T5" fmla="*/ 265 h 4869"/>
                <a:gd name="T6" fmla="*/ 6 w 11485"/>
                <a:gd name="T7" fmla="*/ 279 h 4869"/>
                <a:gd name="T8" fmla="*/ 1 w 11485"/>
                <a:gd name="T9" fmla="*/ 291 h 4869"/>
                <a:gd name="T10" fmla="*/ 0 w 11485"/>
                <a:gd name="T11" fmla="*/ 302 h 4869"/>
                <a:gd name="T12" fmla="*/ 5 w 11485"/>
                <a:gd name="T13" fmla="*/ 312 h 4869"/>
                <a:gd name="T14" fmla="*/ 16 w 11485"/>
                <a:gd name="T15" fmla="*/ 322 h 4869"/>
                <a:gd name="T16" fmla="*/ 32 w 11485"/>
                <a:gd name="T17" fmla="*/ 332 h 4869"/>
                <a:gd name="T18" fmla="*/ 55 w 11485"/>
                <a:gd name="T19" fmla="*/ 343 h 4869"/>
                <a:gd name="T20" fmla="*/ 108 w 11485"/>
                <a:gd name="T21" fmla="*/ 359 h 4869"/>
                <a:gd name="T22" fmla="*/ 185 w 11485"/>
                <a:gd name="T23" fmla="*/ 381 h 4869"/>
                <a:gd name="T24" fmla="*/ 274 w 11485"/>
                <a:gd name="T25" fmla="*/ 404 h 4869"/>
                <a:gd name="T26" fmla="*/ 370 w 11485"/>
                <a:gd name="T27" fmla="*/ 428 h 4869"/>
                <a:gd name="T28" fmla="*/ 468 w 11485"/>
                <a:gd name="T29" fmla="*/ 452 h 4869"/>
                <a:gd name="T30" fmla="*/ 567 w 11485"/>
                <a:gd name="T31" fmla="*/ 476 h 4869"/>
                <a:gd name="T32" fmla="*/ 660 w 11485"/>
                <a:gd name="T33" fmla="*/ 497 h 4869"/>
                <a:gd name="T34" fmla="*/ 746 w 11485"/>
                <a:gd name="T35" fmla="*/ 515 h 4869"/>
                <a:gd name="T36" fmla="*/ 819 w 11485"/>
                <a:gd name="T37" fmla="*/ 529 h 4869"/>
                <a:gd name="T38" fmla="*/ 876 w 11485"/>
                <a:gd name="T39" fmla="*/ 538 h 4869"/>
                <a:gd name="T40" fmla="*/ 914 w 11485"/>
                <a:gd name="T41" fmla="*/ 541 h 4869"/>
                <a:gd name="T42" fmla="*/ 920 w 11485"/>
                <a:gd name="T43" fmla="*/ 532 h 4869"/>
                <a:gd name="T44" fmla="*/ 929 w 11485"/>
                <a:gd name="T45" fmla="*/ 516 h 4869"/>
                <a:gd name="T46" fmla="*/ 939 w 11485"/>
                <a:gd name="T47" fmla="*/ 497 h 4869"/>
                <a:gd name="T48" fmla="*/ 946 w 11485"/>
                <a:gd name="T49" fmla="*/ 481 h 4869"/>
                <a:gd name="T50" fmla="*/ 952 w 11485"/>
                <a:gd name="T51" fmla="*/ 467 h 4869"/>
                <a:gd name="T52" fmla="*/ 948 w 11485"/>
                <a:gd name="T53" fmla="*/ 460 h 4869"/>
                <a:gd name="T54" fmla="*/ 943 w 11485"/>
                <a:gd name="T55" fmla="*/ 451 h 4869"/>
                <a:gd name="T56" fmla="*/ 940 w 11485"/>
                <a:gd name="T57" fmla="*/ 442 h 4869"/>
                <a:gd name="T58" fmla="*/ 939 w 11485"/>
                <a:gd name="T59" fmla="*/ 432 h 4869"/>
                <a:gd name="T60" fmla="*/ 939 w 11485"/>
                <a:gd name="T61" fmla="*/ 423 h 4869"/>
                <a:gd name="T62" fmla="*/ 942 w 11485"/>
                <a:gd name="T63" fmla="*/ 414 h 4869"/>
                <a:gd name="T64" fmla="*/ 946 w 11485"/>
                <a:gd name="T65" fmla="*/ 405 h 4869"/>
                <a:gd name="T66" fmla="*/ 953 w 11485"/>
                <a:gd name="T67" fmla="*/ 398 h 4869"/>
                <a:gd name="T68" fmla="*/ 962 w 11485"/>
                <a:gd name="T69" fmla="*/ 393 h 4869"/>
                <a:gd name="T70" fmla="*/ 974 w 11485"/>
                <a:gd name="T71" fmla="*/ 390 h 4869"/>
                <a:gd name="T72" fmla="*/ 988 w 11485"/>
                <a:gd name="T73" fmla="*/ 389 h 4869"/>
                <a:gd name="T74" fmla="*/ 1005 w 11485"/>
                <a:gd name="T75" fmla="*/ 351 h 4869"/>
                <a:gd name="T76" fmla="*/ 1023 w 11485"/>
                <a:gd name="T77" fmla="*/ 314 h 4869"/>
                <a:gd name="T78" fmla="*/ 1043 w 11485"/>
                <a:gd name="T79" fmla="*/ 279 h 4869"/>
                <a:gd name="T80" fmla="*/ 1065 w 11485"/>
                <a:gd name="T81" fmla="*/ 246 h 4869"/>
                <a:gd name="T82" fmla="*/ 1089 w 11485"/>
                <a:gd name="T83" fmla="*/ 214 h 4869"/>
                <a:gd name="T84" fmla="*/ 1115 w 11485"/>
                <a:gd name="T85" fmla="*/ 183 h 4869"/>
                <a:gd name="T86" fmla="*/ 1144 w 11485"/>
                <a:gd name="T87" fmla="*/ 154 h 4869"/>
                <a:gd name="T88" fmla="*/ 1175 w 11485"/>
                <a:gd name="T89" fmla="*/ 126 h 4869"/>
                <a:gd name="T90" fmla="*/ 1210 w 11485"/>
                <a:gd name="T91" fmla="*/ 99 h 4869"/>
                <a:gd name="T92" fmla="*/ 1248 w 11485"/>
                <a:gd name="T93" fmla="*/ 73 h 4869"/>
                <a:gd name="T94" fmla="*/ 1266 w 11485"/>
                <a:gd name="T95" fmla="*/ 42 h 4869"/>
                <a:gd name="T96" fmla="*/ 1207 w 11485"/>
                <a:gd name="T97" fmla="*/ 11 h 4869"/>
                <a:gd name="T98" fmla="*/ 1111 w 11485"/>
                <a:gd name="T99" fmla="*/ 0 h 4869"/>
                <a:gd name="T100" fmla="*/ 987 w 11485"/>
                <a:gd name="T101" fmla="*/ 5 h 4869"/>
                <a:gd name="T102" fmla="*/ 845 w 11485"/>
                <a:gd name="T103" fmla="*/ 23 h 4869"/>
                <a:gd name="T104" fmla="*/ 692 w 11485"/>
                <a:gd name="T105" fmla="*/ 49 h 4869"/>
                <a:gd name="T106" fmla="*/ 539 w 11485"/>
                <a:gd name="T107" fmla="*/ 82 h 4869"/>
                <a:gd name="T108" fmla="*/ 393 w 11485"/>
                <a:gd name="T109" fmla="*/ 116 h 4869"/>
                <a:gd name="T110" fmla="*/ 265 w 11485"/>
                <a:gd name="T111" fmla="*/ 149 h 4869"/>
                <a:gd name="T112" fmla="*/ 162 w 11485"/>
                <a:gd name="T113" fmla="*/ 178 h 4869"/>
                <a:gd name="T114" fmla="*/ 93 w 11485"/>
                <a:gd name="T115" fmla="*/ 198 h 486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1485" h="4869">
                  <a:moveTo>
                    <a:pt x="717" y="1817"/>
                  </a:moveTo>
                  <a:lnTo>
                    <a:pt x="574" y="1952"/>
                  </a:lnTo>
                  <a:lnTo>
                    <a:pt x="444" y="2076"/>
                  </a:lnTo>
                  <a:lnTo>
                    <a:pt x="385" y="2133"/>
                  </a:lnTo>
                  <a:lnTo>
                    <a:pt x="330" y="2188"/>
                  </a:lnTo>
                  <a:lnTo>
                    <a:pt x="279" y="2240"/>
                  </a:lnTo>
                  <a:lnTo>
                    <a:pt x="231" y="2290"/>
                  </a:lnTo>
                  <a:lnTo>
                    <a:pt x="188" y="2337"/>
                  </a:lnTo>
                  <a:lnTo>
                    <a:pt x="148" y="2383"/>
                  </a:lnTo>
                  <a:lnTo>
                    <a:pt x="114" y="2425"/>
                  </a:lnTo>
                  <a:lnTo>
                    <a:pt x="83" y="2467"/>
                  </a:lnTo>
                  <a:lnTo>
                    <a:pt x="58" y="2507"/>
                  </a:lnTo>
                  <a:lnTo>
                    <a:pt x="36" y="2545"/>
                  </a:lnTo>
                  <a:lnTo>
                    <a:pt x="20" y="2582"/>
                  </a:lnTo>
                  <a:lnTo>
                    <a:pt x="9" y="2617"/>
                  </a:lnTo>
                  <a:lnTo>
                    <a:pt x="2" y="2652"/>
                  </a:lnTo>
                  <a:lnTo>
                    <a:pt x="0" y="2685"/>
                  </a:lnTo>
                  <a:lnTo>
                    <a:pt x="4" y="2717"/>
                  </a:lnTo>
                  <a:lnTo>
                    <a:pt x="13" y="2749"/>
                  </a:lnTo>
                  <a:lnTo>
                    <a:pt x="28" y="2779"/>
                  </a:lnTo>
                  <a:lnTo>
                    <a:pt x="47" y="2810"/>
                  </a:lnTo>
                  <a:lnTo>
                    <a:pt x="73" y="2841"/>
                  </a:lnTo>
                  <a:lnTo>
                    <a:pt x="104" y="2870"/>
                  </a:lnTo>
                  <a:lnTo>
                    <a:pt x="141" y="2900"/>
                  </a:lnTo>
                  <a:lnTo>
                    <a:pt x="184" y="2930"/>
                  </a:lnTo>
                  <a:lnTo>
                    <a:pt x="233" y="2960"/>
                  </a:lnTo>
                  <a:lnTo>
                    <a:pt x="288" y="2991"/>
                  </a:lnTo>
                  <a:lnTo>
                    <a:pt x="350" y="3021"/>
                  </a:lnTo>
                  <a:lnTo>
                    <a:pt x="418" y="3053"/>
                  </a:lnTo>
                  <a:lnTo>
                    <a:pt x="492" y="3084"/>
                  </a:lnTo>
                  <a:lnTo>
                    <a:pt x="573" y="3118"/>
                  </a:lnTo>
                  <a:lnTo>
                    <a:pt x="763" y="3174"/>
                  </a:lnTo>
                  <a:lnTo>
                    <a:pt x="968" y="3233"/>
                  </a:lnTo>
                  <a:lnTo>
                    <a:pt x="1188" y="3295"/>
                  </a:lnTo>
                  <a:lnTo>
                    <a:pt x="1421" y="3359"/>
                  </a:lnTo>
                  <a:lnTo>
                    <a:pt x="1667" y="3426"/>
                  </a:lnTo>
                  <a:lnTo>
                    <a:pt x="1924" y="3495"/>
                  </a:lnTo>
                  <a:lnTo>
                    <a:pt x="2190" y="3565"/>
                  </a:lnTo>
                  <a:lnTo>
                    <a:pt x="2465" y="3636"/>
                  </a:lnTo>
                  <a:lnTo>
                    <a:pt x="2746" y="3709"/>
                  </a:lnTo>
                  <a:lnTo>
                    <a:pt x="3034" y="3781"/>
                  </a:lnTo>
                  <a:lnTo>
                    <a:pt x="3326" y="3855"/>
                  </a:lnTo>
                  <a:lnTo>
                    <a:pt x="3621" y="3927"/>
                  </a:lnTo>
                  <a:lnTo>
                    <a:pt x="3918" y="4001"/>
                  </a:lnTo>
                  <a:lnTo>
                    <a:pt x="4216" y="4072"/>
                  </a:lnTo>
                  <a:lnTo>
                    <a:pt x="4513" y="4143"/>
                  </a:lnTo>
                  <a:lnTo>
                    <a:pt x="4808" y="4213"/>
                  </a:lnTo>
                  <a:lnTo>
                    <a:pt x="5100" y="4280"/>
                  </a:lnTo>
                  <a:lnTo>
                    <a:pt x="5388" y="4346"/>
                  </a:lnTo>
                  <a:lnTo>
                    <a:pt x="5670" y="4410"/>
                  </a:lnTo>
                  <a:lnTo>
                    <a:pt x="5944" y="4470"/>
                  </a:lnTo>
                  <a:lnTo>
                    <a:pt x="6210" y="4528"/>
                  </a:lnTo>
                  <a:lnTo>
                    <a:pt x="6468" y="4582"/>
                  </a:lnTo>
                  <a:lnTo>
                    <a:pt x="6712" y="4633"/>
                  </a:lnTo>
                  <a:lnTo>
                    <a:pt x="6946" y="4679"/>
                  </a:lnTo>
                  <a:lnTo>
                    <a:pt x="7167" y="4722"/>
                  </a:lnTo>
                  <a:lnTo>
                    <a:pt x="7372" y="4759"/>
                  </a:lnTo>
                  <a:lnTo>
                    <a:pt x="7561" y="4791"/>
                  </a:lnTo>
                  <a:lnTo>
                    <a:pt x="7734" y="4819"/>
                  </a:lnTo>
                  <a:lnTo>
                    <a:pt x="7887" y="4840"/>
                  </a:lnTo>
                  <a:lnTo>
                    <a:pt x="8021" y="4856"/>
                  </a:lnTo>
                  <a:lnTo>
                    <a:pt x="8133" y="4866"/>
                  </a:lnTo>
                  <a:lnTo>
                    <a:pt x="8223" y="4869"/>
                  </a:lnTo>
                  <a:lnTo>
                    <a:pt x="8242" y="4842"/>
                  </a:lnTo>
                  <a:lnTo>
                    <a:pt x="8260" y="4816"/>
                  </a:lnTo>
                  <a:lnTo>
                    <a:pt x="8278" y="4789"/>
                  </a:lnTo>
                  <a:lnTo>
                    <a:pt x="8296" y="4760"/>
                  </a:lnTo>
                  <a:lnTo>
                    <a:pt x="8330" y="4704"/>
                  </a:lnTo>
                  <a:lnTo>
                    <a:pt x="8362" y="4647"/>
                  </a:lnTo>
                  <a:lnTo>
                    <a:pt x="8394" y="4589"/>
                  </a:lnTo>
                  <a:lnTo>
                    <a:pt x="8423" y="4533"/>
                  </a:lnTo>
                  <a:lnTo>
                    <a:pt x="8449" y="4477"/>
                  </a:lnTo>
                  <a:lnTo>
                    <a:pt x="8474" y="4425"/>
                  </a:lnTo>
                  <a:lnTo>
                    <a:pt x="8496" y="4375"/>
                  </a:lnTo>
                  <a:lnTo>
                    <a:pt x="8515" y="4329"/>
                  </a:lnTo>
                  <a:lnTo>
                    <a:pt x="8533" y="4288"/>
                  </a:lnTo>
                  <a:lnTo>
                    <a:pt x="8547" y="4253"/>
                  </a:lnTo>
                  <a:lnTo>
                    <a:pt x="8566" y="4202"/>
                  </a:lnTo>
                  <a:lnTo>
                    <a:pt x="8574" y="4184"/>
                  </a:lnTo>
                  <a:lnTo>
                    <a:pt x="8554" y="4163"/>
                  </a:lnTo>
                  <a:lnTo>
                    <a:pt x="8536" y="4138"/>
                  </a:lnTo>
                  <a:lnTo>
                    <a:pt x="8520" y="4114"/>
                  </a:lnTo>
                  <a:lnTo>
                    <a:pt x="8505" y="4088"/>
                  </a:lnTo>
                  <a:lnTo>
                    <a:pt x="8492" y="4062"/>
                  </a:lnTo>
                  <a:lnTo>
                    <a:pt x="8481" y="4034"/>
                  </a:lnTo>
                  <a:lnTo>
                    <a:pt x="8471" y="4007"/>
                  </a:lnTo>
                  <a:lnTo>
                    <a:pt x="8463" y="3978"/>
                  </a:lnTo>
                  <a:lnTo>
                    <a:pt x="8457" y="3950"/>
                  </a:lnTo>
                  <a:lnTo>
                    <a:pt x="8452" y="3921"/>
                  </a:lnTo>
                  <a:lnTo>
                    <a:pt x="8450" y="3891"/>
                  </a:lnTo>
                  <a:lnTo>
                    <a:pt x="8450" y="3863"/>
                  </a:lnTo>
                  <a:lnTo>
                    <a:pt x="8451" y="3833"/>
                  </a:lnTo>
                  <a:lnTo>
                    <a:pt x="8454" y="3805"/>
                  </a:lnTo>
                  <a:lnTo>
                    <a:pt x="8460" y="3777"/>
                  </a:lnTo>
                  <a:lnTo>
                    <a:pt x="8467" y="3750"/>
                  </a:lnTo>
                  <a:lnTo>
                    <a:pt x="8477" y="3723"/>
                  </a:lnTo>
                  <a:lnTo>
                    <a:pt x="8489" y="3697"/>
                  </a:lnTo>
                  <a:lnTo>
                    <a:pt x="8502" y="3672"/>
                  </a:lnTo>
                  <a:lnTo>
                    <a:pt x="8519" y="3649"/>
                  </a:lnTo>
                  <a:lnTo>
                    <a:pt x="8537" y="3626"/>
                  </a:lnTo>
                  <a:lnTo>
                    <a:pt x="8557" y="3605"/>
                  </a:lnTo>
                  <a:lnTo>
                    <a:pt x="8581" y="3585"/>
                  </a:lnTo>
                  <a:lnTo>
                    <a:pt x="8605" y="3567"/>
                  </a:lnTo>
                  <a:lnTo>
                    <a:pt x="8633" y="3551"/>
                  </a:lnTo>
                  <a:lnTo>
                    <a:pt x="8663" y="3536"/>
                  </a:lnTo>
                  <a:lnTo>
                    <a:pt x="8696" y="3524"/>
                  </a:lnTo>
                  <a:lnTo>
                    <a:pt x="8731" y="3514"/>
                  </a:lnTo>
                  <a:lnTo>
                    <a:pt x="8768" y="3506"/>
                  </a:lnTo>
                  <a:lnTo>
                    <a:pt x="8808" y="3501"/>
                  </a:lnTo>
                  <a:lnTo>
                    <a:pt x="8851" y="3499"/>
                  </a:lnTo>
                  <a:lnTo>
                    <a:pt x="8897" y="3499"/>
                  </a:lnTo>
                  <a:lnTo>
                    <a:pt x="8946" y="3382"/>
                  </a:lnTo>
                  <a:lnTo>
                    <a:pt x="8997" y="3268"/>
                  </a:lnTo>
                  <a:lnTo>
                    <a:pt x="9048" y="3156"/>
                  </a:lnTo>
                  <a:lnTo>
                    <a:pt x="9101" y="3045"/>
                  </a:lnTo>
                  <a:lnTo>
                    <a:pt x="9156" y="2936"/>
                  </a:lnTo>
                  <a:lnTo>
                    <a:pt x="9212" y="2827"/>
                  </a:lnTo>
                  <a:lnTo>
                    <a:pt x="9270" y="2721"/>
                  </a:lnTo>
                  <a:lnTo>
                    <a:pt x="9330" y="2616"/>
                  </a:lnTo>
                  <a:lnTo>
                    <a:pt x="9390" y="2513"/>
                  </a:lnTo>
                  <a:lnTo>
                    <a:pt x="9453" y="2411"/>
                  </a:lnTo>
                  <a:lnTo>
                    <a:pt x="9518" y="2311"/>
                  </a:lnTo>
                  <a:lnTo>
                    <a:pt x="9585" y="2212"/>
                  </a:lnTo>
                  <a:lnTo>
                    <a:pt x="9654" y="2114"/>
                  </a:lnTo>
                  <a:lnTo>
                    <a:pt x="9726" y="2018"/>
                  </a:lnTo>
                  <a:lnTo>
                    <a:pt x="9799" y="1924"/>
                  </a:lnTo>
                  <a:lnTo>
                    <a:pt x="9875" y="1830"/>
                  </a:lnTo>
                  <a:lnTo>
                    <a:pt x="9953" y="1738"/>
                  </a:lnTo>
                  <a:lnTo>
                    <a:pt x="10034" y="1647"/>
                  </a:lnTo>
                  <a:lnTo>
                    <a:pt x="10117" y="1558"/>
                  </a:lnTo>
                  <a:lnTo>
                    <a:pt x="10204" y="1470"/>
                  </a:lnTo>
                  <a:lnTo>
                    <a:pt x="10293" y="1383"/>
                  </a:lnTo>
                  <a:lnTo>
                    <a:pt x="10386" y="1298"/>
                  </a:lnTo>
                  <a:lnTo>
                    <a:pt x="10481" y="1214"/>
                  </a:lnTo>
                  <a:lnTo>
                    <a:pt x="10579" y="1131"/>
                  </a:lnTo>
                  <a:lnTo>
                    <a:pt x="10680" y="1049"/>
                  </a:lnTo>
                  <a:lnTo>
                    <a:pt x="10784" y="970"/>
                  </a:lnTo>
                  <a:lnTo>
                    <a:pt x="10892" y="890"/>
                  </a:lnTo>
                  <a:lnTo>
                    <a:pt x="11003" y="813"/>
                  </a:lnTo>
                  <a:lnTo>
                    <a:pt x="11118" y="736"/>
                  </a:lnTo>
                  <a:lnTo>
                    <a:pt x="11237" y="661"/>
                  </a:lnTo>
                  <a:lnTo>
                    <a:pt x="11358" y="586"/>
                  </a:lnTo>
                  <a:lnTo>
                    <a:pt x="11485" y="514"/>
                  </a:lnTo>
                  <a:lnTo>
                    <a:pt x="11394" y="376"/>
                  </a:lnTo>
                  <a:lnTo>
                    <a:pt x="11257" y="263"/>
                  </a:lnTo>
                  <a:lnTo>
                    <a:pt x="11079" y="171"/>
                  </a:lnTo>
                  <a:lnTo>
                    <a:pt x="10860" y="100"/>
                  </a:lnTo>
                  <a:lnTo>
                    <a:pt x="10605" y="48"/>
                  </a:lnTo>
                  <a:lnTo>
                    <a:pt x="10316" y="15"/>
                  </a:lnTo>
                  <a:lnTo>
                    <a:pt x="9997" y="0"/>
                  </a:lnTo>
                  <a:lnTo>
                    <a:pt x="9649" y="0"/>
                  </a:lnTo>
                  <a:lnTo>
                    <a:pt x="9278" y="15"/>
                  </a:lnTo>
                  <a:lnTo>
                    <a:pt x="8884" y="45"/>
                  </a:lnTo>
                  <a:lnTo>
                    <a:pt x="8472" y="86"/>
                  </a:lnTo>
                  <a:lnTo>
                    <a:pt x="8043" y="139"/>
                  </a:lnTo>
                  <a:lnTo>
                    <a:pt x="7602" y="203"/>
                  </a:lnTo>
                  <a:lnTo>
                    <a:pt x="7151" y="276"/>
                  </a:lnTo>
                  <a:lnTo>
                    <a:pt x="6693" y="357"/>
                  </a:lnTo>
                  <a:lnTo>
                    <a:pt x="6231" y="444"/>
                  </a:lnTo>
                  <a:lnTo>
                    <a:pt x="5768" y="537"/>
                  </a:lnTo>
                  <a:lnTo>
                    <a:pt x="5306" y="635"/>
                  </a:lnTo>
                  <a:lnTo>
                    <a:pt x="4850" y="736"/>
                  </a:lnTo>
                  <a:lnTo>
                    <a:pt x="4402" y="839"/>
                  </a:lnTo>
                  <a:lnTo>
                    <a:pt x="3965" y="943"/>
                  </a:lnTo>
                  <a:lnTo>
                    <a:pt x="3541" y="1047"/>
                  </a:lnTo>
                  <a:lnTo>
                    <a:pt x="3134" y="1149"/>
                  </a:lnTo>
                  <a:lnTo>
                    <a:pt x="2747" y="1249"/>
                  </a:lnTo>
                  <a:lnTo>
                    <a:pt x="2383" y="1345"/>
                  </a:lnTo>
                  <a:lnTo>
                    <a:pt x="2044" y="1437"/>
                  </a:lnTo>
                  <a:lnTo>
                    <a:pt x="1734" y="1522"/>
                  </a:lnTo>
                  <a:lnTo>
                    <a:pt x="1455" y="1600"/>
                  </a:lnTo>
                  <a:lnTo>
                    <a:pt x="1212" y="1670"/>
                  </a:lnTo>
                  <a:lnTo>
                    <a:pt x="1004" y="1730"/>
                  </a:lnTo>
                  <a:lnTo>
                    <a:pt x="839" y="1780"/>
                  </a:lnTo>
                  <a:lnTo>
                    <a:pt x="717" y="1817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88" name="Freeform 118">
              <a:extLst>
                <a:ext uri="{FF2B5EF4-FFF2-40B4-BE49-F238E27FC236}">
                  <a16:creationId xmlns:a16="http://schemas.microsoft.com/office/drawing/2014/main" id="{E67F9C15-90DD-4044-9AA1-8F8911E045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4" y="3373"/>
              <a:ext cx="66" cy="91"/>
            </a:xfrm>
            <a:custGeom>
              <a:avLst/>
              <a:gdLst>
                <a:gd name="T0" fmla="*/ 62 w 595"/>
                <a:gd name="T1" fmla="*/ 14 h 811"/>
                <a:gd name="T2" fmla="*/ 55 w 595"/>
                <a:gd name="T3" fmla="*/ 22 h 811"/>
                <a:gd name="T4" fmla="*/ 49 w 595"/>
                <a:gd name="T5" fmla="*/ 28 h 811"/>
                <a:gd name="T6" fmla="*/ 43 w 595"/>
                <a:gd name="T7" fmla="*/ 34 h 811"/>
                <a:gd name="T8" fmla="*/ 38 w 595"/>
                <a:gd name="T9" fmla="*/ 39 h 811"/>
                <a:gd name="T10" fmla="*/ 33 w 595"/>
                <a:gd name="T11" fmla="*/ 45 h 811"/>
                <a:gd name="T12" fmla="*/ 30 w 595"/>
                <a:gd name="T13" fmla="*/ 51 h 811"/>
                <a:gd name="T14" fmla="*/ 27 w 595"/>
                <a:gd name="T15" fmla="*/ 57 h 811"/>
                <a:gd name="T16" fmla="*/ 26 w 595"/>
                <a:gd name="T17" fmla="*/ 62 h 811"/>
                <a:gd name="T18" fmla="*/ 25 w 595"/>
                <a:gd name="T19" fmla="*/ 67 h 811"/>
                <a:gd name="T20" fmla="*/ 24 w 595"/>
                <a:gd name="T21" fmla="*/ 71 h 811"/>
                <a:gd name="T22" fmla="*/ 24 w 595"/>
                <a:gd name="T23" fmla="*/ 75 h 811"/>
                <a:gd name="T24" fmla="*/ 26 w 595"/>
                <a:gd name="T25" fmla="*/ 84 h 811"/>
                <a:gd name="T26" fmla="*/ 27 w 595"/>
                <a:gd name="T27" fmla="*/ 89 h 811"/>
                <a:gd name="T28" fmla="*/ 26 w 595"/>
                <a:gd name="T29" fmla="*/ 90 h 811"/>
                <a:gd name="T30" fmla="*/ 26 w 595"/>
                <a:gd name="T31" fmla="*/ 91 h 811"/>
                <a:gd name="T32" fmla="*/ 24 w 595"/>
                <a:gd name="T33" fmla="*/ 91 h 811"/>
                <a:gd name="T34" fmla="*/ 22 w 595"/>
                <a:gd name="T35" fmla="*/ 91 h 811"/>
                <a:gd name="T36" fmla="*/ 19 w 595"/>
                <a:gd name="T37" fmla="*/ 90 h 811"/>
                <a:gd name="T38" fmla="*/ 14 w 595"/>
                <a:gd name="T39" fmla="*/ 88 h 811"/>
                <a:gd name="T40" fmla="*/ 11 w 595"/>
                <a:gd name="T41" fmla="*/ 86 h 811"/>
                <a:gd name="T42" fmla="*/ 8 w 595"/>
                <a:gd name="T43" fmla="*/ 84 h 811"/>
                <a:gd name="T44" fmla="*/ 6 w 595"/>
                <a:gd name="T45" fmla="*/ 82 h 811"/>
                <a:gd name="T46" fmla="*/ 4 w 595"/>
                <a:gd name="T47" fmla="*/ 80 h 811"/>
                <a:gd name="T48" fmla="*/ 2 w 595"/>
                <a:gd name="T49" fmla="*/ 77 h 811"/>
                <a:gd name="T50" fmla="*/ 1 w 595"/>
                <a:gd name="T51" fmla="*/ 75 h 811"/>
                <a:gd name="T52" fmla="*/ 0 w 595"/>
                <a:gd name="T53" fmla="*/ 71 h 811"/>
                <a:gd name="T54" fmla="*/ 0 w 595"/>
                <a:gd name="T55" fmla="*/ 68 h 811"/>
                <a:gd name="T56" fmla="*/ 1 w 595"/>
                <a:gd name="T57" fmla="*/ 64 h 811"/>
                <a:gd name="T58" fmla="*/ 2 w 595"/>
                <a:gd name="T59" fmla="*/ 60 h 811"/>
                <a:gd name="T60" fmla="*/ 4 w 595"/>
                <a:gd name="T61" fmla="*/ 56 h 811"/>
                <a:gd name="T62" fmla="*/ 7 w 595"/>
                <a:gd name="T63" fmla="*/ 52 h 811"/>
                <a:gd name="T64" fmla="*/ 11 w 595"/>
                <a:gd name="T65" fmla="*/ 46 h 811"/>
                <a:gd name="T66" fmla="*/ 16 w 595"/>
                <a:gd name="T67" fmla="*/ 38 h 811"/>
                <a:gd name="T68" fmla="*/ 23 w 595"/>
                <a:gd name="T69" fmla="*/ 30 h 811"/>
                <a:gd name="T70" fmla="*/ 29 w 595"/>
                <a:gd name="T71" fmla="*/ 21 h 811"/>
                <a:gd name="T72" fmla="*/ 36 w 595"/>
                <a:gd name="T73" fmla="*/ 12 h 811"/>
                <a:gd name="T74" fmla="*/ 44 w 595"/>
                <a:gd name="T75" fmla="*/ 4 h 811"/>
                <a:gd name="T76" fmla="*/ 66 w 595"/>
                <a:gd name="T77" fmla="*/ 10 h 8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595" h="811">
                  <a:moveTo>
                    <a:pt x="595" y="85"/>
                  </a:moveTo>
                  <a:lnTo>
                    <a:pt x="563" y="124"/>
                  </a:lnTo>
                  <a:lnTo>
                    <a:pt x="531" y="159"/>
                  </a:lnTo>
                  <a:lnTo>
                    <a:pt x="499" y="192"/>
                  </a:lnTo>
                  <a:lnTo>
                    <a:pt x="469" y="223"/>
                  </a:lnTo>
                  <a:lnTo>
                    <a:pt x="439" y="250"/>
                  </a:lnTo>
                  <a:lnTo>
                    <a:pt x="413" y="276"/>
                  </a:lnTo>
                  <a:lnTo>
                    <a:pt x="387" y="299"/>
                  </a:lnTo>
                  <a:lnTo>
                    <a:pt x="366" y="322"/>
                  </a:lnTo>
                  <a:lnTo>
                    <a:pt x="340" y="350"/>
                  </a:lnTo>
                  <a:lnTo>
                    <a:pt x="319" y="378"/>
                  </a:lnTo>
                  <a:lnTo>
                    <a:pt x="298" y="405"/>
                  </a:lnTo>
                  <a:lnTo>
                    <a:pt x="282" y="432"/>
                  </a:lnTo>
                  <a:lnTo>
                    <a:pt x="268" y="457"/>
                  </a:lnTo>
                  <a:lnTo>
                    <a:pt x="255" y="483"/>
                  </a:lnTo>
                  <a:lnTo>
                    <a:pt x="244" y="507"/>
                  </a:lnTo>
                  <a:lnTo>
                    <a:pt x="236" y="531"/>
                  </a:lnTo>
                  <a:lnTo>
                    <a:pt x="230" y="553"/>
                  </a:lnTo>
                  <a:lnTo>
                    <a:pt x="225" y="576"/>
                  </a:lnTo>
                  <a:lnTo>
                    <a:pt x="222" y="596"/>
                  </a:lnTo>
                  <a:lnTo>
                    <a:pt x="220" y="616"/>
                  </a:lnTo>
                  <a:lnTo>
                    <a:pt x="219" y="636"/>
                  </a:lnTo>
                  <a:lnTo>
                    <a:pt x="219" y="654"/>
                  </a:lnTo>
                  <a:lnTo>
                    <a:pt x="220" y="671"/>
                  </a:lnTo>
                  <a:lnTo>
                    <a:pt x="221" y="688"/>
                  </a:lnTo>
                  <a:lnTo>
                    <a:pt x="231" y="745"/>
                  </a:lnTo>
                  <a:lnTo>
                    <a:pt x="238" y="785"/>
                  </a:lnTo>
                  <a:lnTo>
                    <a:pt x="239" y="792"/>
                  </a:lnTo>
                  <a:lnTo>
                    <a:pt x="238" y="798"/>
                  </a:lnTo>
                  <a:lnTo>
                    <a:pt x="237" y="803"/>
                  </a:lnTo>
                  <a:lnTo>
                    <a:pt x="234" y="807"/>
                  </a:lnTo>
                  <a:lnTo>
                    <a:pt x="230" y="810"/>
                  </a:lnTo>
                  <a:lnTo>
                    <a:pt x="224" y="811"/>
                  </a:lnTo>
                  <a:lnTo>
                    <a:pt x="217" y="811"/>
                  </a:lnTo>
                  <a:lnTo>
                    <a:pt x="208" y="810"/>
                  </a:lnTo>
                  <a:lnTo>
                    <a:pt x="199" y="808"/>
                  </a:lnTo>
                  <a:lnTo>
                    <a:pt x="187" y="805"/>
                  </a:lnTo>
                  <a:lnTo>
                    <a:pt x="171" y="800"/>
                  </a:lnTo>
                  <a:lnTo>
                    <a:pt x="151" y="792"/>
                  </a:lnTo>
                  <a:lnTo>
                    <a:pt x="130" y="783"/>
                  </a:lnTo>
                  <a:lnTo>
                    <a:pt x="108" y="771"/>
                  </a:lnTo>
                  <a:lnTo>
                    <a:pt x="96" y="764"/>
                  </a:lnTo>
                  <a:lnTo>
                    <a:pt x="85" y="757"/>
                  </a:lnTo>
                  <a:lnTo>
                    <a:pt x="74" y="749"/>
                  </a:lnTo>
                  <a:lnTo>
                    <a:pt x="64" y="741"/>
                  </a:lnTo>
                  <a:lnTo>
                    <a:pt x="54" y="732"/>
                  </a:lnTo>
                  <a:lnTo>
                    <a:pt x="43" y="722"/>
                  </a:lnTo>
                  <a:lnTo>
                    <a:pt x="35" y="712"/>
                  </a:lnTo>
                  <a:lnTo>
                    <a:pt x="26" y="701"/>
                  </a:lnTo>
                  <a:lnTo>
                    <a:pt x="19" y="690"/>
                  </a:lnTo>
                  <a:lnTo>
                    <a:pt x="13" y="676"/>
                  </a:lnTo>
                  <a:lnTo>
                    <a:pt x="8" y="664"/>
                  </a:lnTo>
                  <a:lnTo>
                    <a:pt x="4" y="650"/>
                  </a:lnTo>
                  <a:lnTo>
                    <a:pt x="1" y="636"/>
                  </a:lnTo>
                  <a:lnTo>
                    <a:pt x="0" y="620"/>
                  </a:lnTo>
                  <a:lnTo>
                    <a:pt x="1" y="605"/>
                  </a:lnTo>
                  <a:lnTo>
                    <a:pt x="4" y="589"/>
                  </a:lnTo>
                  <a:lnTo>
                    <a:pt x="8" y="570"/>
                  </a:lnTo>
                  <a:lnTo>
                    <a:pt x="14" y="553"/>
                  </a:lnTo>
                  <a:lnTo>
                    <a:pt x="22" y="534"/>
                  </a:lnTo>
                  <a:lnTo>
                    <a:pt x="32" y="514"/>
                  </a:lnTo>
                  <a:lnTo>
                    <a:pt x="37" y="503"/>
                  </a:lnTo>
                  <a:lnTo>
                    <a:pt x="46" y="486"/>
                  </a:lnTo>
                  <a:lnTo>
                    <a:pt x="61" y="464"/>
                  </a:lnTo>
                  <a:lnTo>
                    <a:pt x="77" y="439"/>
                  </a:lnTo>
                  <a:lnTo>
                    <a:pt x="97" y="409"/>
                  </a:lnTo>
                  <a:lnTo>
                    <a:pt x="120" y="377"/>
                  </a:lnTo>
                  <a:lnTo>
                    <a:pt x="145" y="341"/>
                  </a:lnTo>
                  <a:lnTo>
                    <a:pt x="173" y="303"/>
                  </a:lnTo>
                  <a:lnTo>
                    <a:pt x="203" y="264"/>
                  </a:lnTo>
                  <a:lnTo>
                    <a:pt x="233" y="226"/>
                  </a:lnTo>
                  <a:lnTo>
                    <a:pt x="265" y="185"/>
                  </a:lnTo>
                  <a:lnTo>
                    <a:pt x="297" y="145"/>
                  </a:lnTo>
                  <a:lnTo>
                    <a:pt x="329" y="106"/>
                  </a:lnTo>
                  <a:lnTo>
                    <a:pt x="362" y="70"/>
                  </a:lnTo>
                  <a:lnTo>
                    <a:pt x="394" y="34"/>
                  </a:lnTo>
                  <a:lnTo>
                    <a:pt x="425" y="0"/>
                  </a:lnTo>
                  <a:lnTo>
                    <a:pt x="595" y="85"/>
                  </a:lnTo>
                  <a:close/>
                </a:path>
              </a:pathLst>
            </a:custGeom>
            <a:solidFill>
              <a:srgbClr val="E8DB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89" name="Freeform 119">
              <a:extLst>
                <a:ext uri="{FF2B5EF4-FFF2-40B4-BE49-F238E27FC236}">
                  <a16:creationId xmlns:a16="http://schemas.microsoft.com/office/drawing/2014/main" id="{6D04B69A-8EB5-4EA2-A0FC-07DF83B53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4" y="3189"/>
              <a:ext cx="1268" cy="487"/>
            </a:xfrm>
            <a:custGeom>
              <a:avLst/>
              <a:gdLst>
                <a:gd name="T0" fmla="*/ 59 w 11407"/>
                <a:gd name="T1" fmla="*/ 166 h 4385"/>
                <a:gd name="T2" fmla="*/ 36 w 11407"/>
                <a:gd name="T3" fmla="*/ 197 h 4385"/>
                <a:gd name="T4" fmla="*/ 17 w 11407"/>
                <a:gd name="T5" fmla="*/ 220 h 4385"/>
                <a:gd name="T6" fmla="*/ 7 w 11407"/>
                <a:gd name="T7" fmla="*/ 234 h 4385"/>
                <a:gd name="T8" fmla="*/ 2 w 11407"/>
                <a:gd name="T9" fmla="*/ 246 h 4385"/>
                <a:gd name="T10" fmla="*/ 0 w 11407"/>
                <a:gd name="T11" fmla="*/ 256 h 4385"/>
                <a:gd name="T12" fmla="*/ 4 w 11407"/>
                <a:gd name="T13" fmla="*/ 264 h 4385"/>
                <a:gd name="T14" fmla="*/ 12 w 11407"/>
                <a:gd name="T15" fmla="*/ 272 h 4385"/>
                <a:gd name="T16" fmla="*/ 27 w 11407"/>
                <a:gd name="T17" fmla="*/ 279 h 4385"/>
                <a:gd name="T18" fmla="*/ 48 w 11407"/>
                <a:gd name="T19" fmla="*/ 287 h 4385"/>
                <a:gd name="T20" fmla="*/ 101 w 11407"/>
                <a:gd name="T21" fmla="*/ 302 h 4385"/>
                <a:gd name="T22" fmla="*/ 178 w 11407"/>
                <a:gd name="T23" fmla="*/ 324 h 4385"/>
                <a:gd name="T24" fmla="*/ 267 w 11407"/>
                <a:gd name="T25" fmla="*/ 347 h 4385"/>
                <a:gd name="T26" fmla="*/ 363 w 11407"/>
                <a:gd name="T27" fmla="*/ 372 h 4385"/>
                <a:gd name="T28" fmla="*/ 462 w 11407"/>
                <a:gd name="T29" fmla="*/ 397 h 4385"/>
                <a:gd name="T30" fmla="*/ 560 w 11407"/>
                <a:gd name="T31" fmla="*/ 420 h 4385"/>
                <a:gd name="T32" fmla="*/ 654 w 11407"/>
                <a:gd name="T33" fmla="*/ 442 h 4385"/>
                <a:gd name="T34" fmla="*/ 739 w 11407"/>
                <a:gd name="T35" fmla="*/ 460 h 4385"/>
                <a:gd name="T36" fmla="*/ 812 w 11407"/>
                <a:gd name="T37" fmla="*/ 475 h 4385"/>
                <a:gd name="T38" fmla="*/ 870 w 11407"/>
                <a:gd name="T39" fmla="*/ 484 h 4385"/>
                <a:gd name="T40" fmla="*/ 907 w 11407"/>
                <a:gd name="T41" fmla="*/ 487 h 4385"/>
                <a:gd name="T42" fmla="*/ 913 w 11407"/>
                <a:gd name="T43" fmla="*/ 478 h 4385"/>
                <a:gd name="T44" fmla="*/ 923 w 11407"/>
                <a:gd name="T45" fmla="*/ 462 h 4385"/>
                <a:gd name="T46" fmla="*/ 932 w 11407"/>
                <a:gd name="T47" fmla="*/ 443 h 4385"/>
                <a:gd name="T48" fmla="*/ 940 w 11407"/>
                <a:gd name="T49" fmla="*/ 427 h 4385"/>
                <a:gd name="T50" fmla="*/ 945 w 11407"/>
                <a:gd name="T51" fmla="*/ 413 h 4385"/>
                <a:gd name="T52" fmla="*/ 944 w 11407"/>
                <a:gd name="T53" fmla="*/ 408 h 4385"/>
                <a:gd name="T54" fmla="*/ 940 w 11407"/>
                <a:gd name="T55" fmla="*/ 402 h 4385"/>
                <a:gd name="T56" fmla="*/ 938 w 11407"/>
                <a:gd name="T57" fmla="*/ 394 h 4385"/>
                <a:gd name="T58" fmla="*/ 936 w 11407"/>
                <a:gd name="T59" fmla="*/ 386 h 4385"/>
                <a:gd name="T60" fmla="*/ 935 w 11407"/>
                <a:gd name="T61" fmla="*/ 376 h 4385"/>
                <a:gd name="T62" fmla="*/ 936 w 11407"/>
                <a:gd name="T63" fmla="*/ 367 h 4385"/>
                <a:gd name="T64" fmla="*/ 940 w 11407"/>
                <a:gd name="T65" fmla="*/ 359 h 4385"/>
                <a:gd name="T66" fmla="*/ 946 w 11407"/>
                <a:gd name="T67" fmla="*/ 351 h 4385"/>
                <a:gd name="T68" fmla="*/ 956 w 11407"/>
                <a:gd name="T69" fmla="*/ 345 h 4385"/>
                <a:gd name="T70" fmla="*/ 970 w 11407"/>
                <a:gd name="T71" fmla="*/ 341 h 4385"/>
                <a:gd name="T72" fmla="*/ 988 w 11407"/>
                <a:gd name="T73" fmla="*/ 340 h 4385"/>
                <a:gd name="T74" fmla="*/ 1005 w 11407"/>
                <a:gd name="T75" fmla="*/ 300 h 4385"/>
                <a:gd name="T76" fmla="*/ 1023 w 11407"/>
                <a:gd name="T77" fmla="*/ 264 h 4385"/>
                <a:gd name="T78" fmla="*/ 1042 w 11407"/>
                <a:gd name="T79" fmla="*/ 230 h 4385"/>
                <a:gd name="T80" fmla="*/ 1062 w 11407"/>
                <a:gd name="T81" fmla="*/ 199 h 4385"/>
                <a:gd name="T82" fmla="*/ 1084 w 11407"/>
                <a:gd name="T83" fmla="*/ 170 h 4385"/>
                <a:gd name="T84" fmla="*/ 1108 w 11407"/>
                <a:gd name="T85" fmla="*/ 142 h 4385"/>
                <a:gd name="T86" fmla="*/ 1135 w 11407"/>
                <a:gd name="T87" fmla="*/ 115 h 4385"/>
                <a:gd name="T88" fmla="*/ 1166 w 11407"/>
                <a:gd name="T89" fmla="*/ 88 h 4385"/>
                <a:gd name="T90" fmla="*/ 1200 w 11407"/>
                <a:gd name="T91" fmla="*/ 61 h 4385"/>
                <a:gd name="T92" fmla="*/ 1239 w 11407"/>
                <a:gd name="T93" fmla="*/ 33 h 4385"/>
                <a:gd name="T94" fmla="*/ 1262 w 11407"/>
                <a:gd name="T95" fmla="*/ 9 h 4385"/>
                <a:gd name="T96" fmla="*/ 1214 w 11407"/>
                <a:gd name="T97" fmla="*/ 1 h 4385"/>
                <a:gd name="T98" fmla="*/ 1124 w 11407"/>
                <a:gd name="T99" fmla="*/ 2 h 4385"/>
                <a:gd name="T100" fmla="*/ 1002 w 11407"/>
                <a:gd name="T101" fmla="*/ 11 h 4385"/>
                <a:gd name="T102" fmla="*/ 859 w 11407"/>
                <a:gd name="T103" fmla="*/ 25 h 4385"/>
                <a:gd name="T104" fmla="*/ 704 w 11407"/>
                <a:gd name="T105" fmla="*/ 44 h 4385"/>
                <a:gd name="T106" fmla="*/ 547 w 11407"/>
                <a:gd name="T107" fmla="*/ 66 h 4385"/>
                <a:gd name="T108" fmla="*/ 397 w 11407"/>
                <a:gd name="T109" fmla="*/ 88 h 4385"/>
                <a:gd name="T110" fmla="*/ 264 w 11407"/>
                <a:gd name="T111" fmla="*/ 110 h 4385"/>
                <a:gd name="T112" fmla="*/ 157 w 11407"/>
                <a:gd name="T113" fmla="*/ 129 h 4385"/>
                <a:gd name="T114" fmla="*/ 86 w 11407"/>
                <a:gd name="T115" fmla="*/ 144 h 438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1407" h="4385">
                  <a:moveTo>
                    <a:pt x="654" y="1334"/>
                  </a:moveTo>
                  <a:lnTo>
                    <a:pt x="592" y="1417"/>
                  </a:lnTo>
                  <a:lnTo>
                    <a:pt x="533" y="1497"/>
                  </a:lnTo>
                  <a:lnTo>
                    <a:pt x="477" y="1572"/>
                  </a:lnTo>
                  <a:lnTo>
                    <a:pt x="423" y="1643"/>
                  </a:lnTo>
                  <a:lnTo>
                    <a:pt x="322" y="1771"/>
                  </a:lnTo>
                  <a:lnTo>
                    <a:pt x="232" y="1885"/>
                  </a:lnTo>
                  <a:lnTo>
                    <a:pt x="192" y="1937"/>
                  </a:lnTo>
                  <a:lnTo>
                    <a:pt x="156" y="1985"/>
                  </a:lnTo>
                  <a:lnTo>
                    <a:pt x="122" y="2029"/>
                  </a:lnTo>
                  <a:lnTo>
                    <a:pt x="92" y="2071"/>
                  </a:lnTo>
                  <a:lnTo>
                    <a:pt x="67" y="2111"/>
                  </a:lnTo>
                  <a:lnTo>
                    <a:pt x="44" y="2148"/>
                  </a:lnTo>
                  <a:lnTo>
                    <a:pt x="27" y="2182"/>
                  </a:lnTo>
                  <a:lnTo>
                    <a:pt x="14" y="2215"/>
                  </a:lnTo>
                  <a:lnTo>
                    <a:pt x="5" y="2247"/>
                  </a:lnTo>
                  <a:lnTo>
                    <a:pt x="0" y="2275"/>
                  </a:lnTo>
                  <a:lnTo>
                    <a:pt x="0" y="2303"/>
                  </a:lnTo>
                  <a:lnTo>
                    <a:pt x="6" y="2328"/>
                  </a:lnTo>
                  <a:lnTo>
                    <a:pt x="16" y="2354"/>
                  </a:lnTo>
                  <a:lnTo>
                    <a:pt x="32" y="2378"/>
                  </a:lnTo>
                  <a:lnTo>
                    <a:pt x="53" y="2401"/>
                  </a:lnTo>
                  <a:lnTo>
                    <a:pt x="79" y="2423"/>
                  </a:lnTo>
                  <a:lnTo>
                    <a:pt x="112" y="2446"/>
                  </a:lnTo>
                  <a:lnTo>
                    <a:pt x="149" y="2468"/>
                  </a:lnTo>
                  <a:lnTo>
                    <a:pt x="193" y="2491"/>
                  </a:lnTo>
                  <a:lnTo>
                    <a:pt x="244" y="2512"/>
                  </a:lnTo>
                  <a:lnTo>
                    <a:pt x="300" y="2535"/>
                  </a:lnTo>
                  <a:lnTo>
                    <a:pt x="364" y="2558"/>
                  </a:lnTo>
                  <a:lnTo>
                    <a:pt x="434" y="2582"/>
                  </a:lnTo>
                  <a:lnTo>
                    <a:pt x="511" y="2607"/>
                  </a:lnTo>
                  <a:lnTo>
                    <a:pt x="699" y="2663"/>
                  </a:lnTo>
                  <a:lnTo>
                    <a:pt x="905" y="2722"/>
                  </a:lnTo>
                  <a:lnTo>
                    <a:pt x="1125" y="2784"/>
                  </a:lnTo>
                  <a:lnTo>
                    <a:pt x="1359" y="2849"/>
                  </a:lnTo>
                  <a:lnTo>
                    <a:pt x="1605" y="2916"/>
                  </a:lnTo>
                  <a:lnTo>
                    <a:pt x="1861" y="2985"/>
                  </a:lnTo>
                  <a:lnTo>
                    <a:pt x="2127" y="3057"/>
                  </a:lnTo>
                  <a:lnTo>
                    <a:pt x="2401" y="3128"/>
                  </a:lnTo>
                  <a:lnTo>
                    <a:pt x="2684" y="3202"/>
                  </a:lnTo>
                  <a:lnTo>
                    <a:pt x="2971" y="3276"/>
                  </a:lnTo>
                  <a:lnTo>
                    <a:pt x="3263" y="3350"/>
                  </a:lnTo>
                  <a:lnTo>
                    <a:pt x="3559" y="3424"/>
                  </a:lnTo>
                  <a:lnTo>
                    <a:pt x="3855" y="3498"/>
                  </a:lnTo>
                  <a:lnTo>
                    <a:pt x="4153" y="3572"/>
                  </a:lnTo>
                  <a:lnTo>
                    <a:pt x="4450" y="3643"/>
                  </a:lnTo>
                  <a:lnTo>
                    <a:pt x="4745" y="3715"/>
                  </a:lnTo>
                  <a:lnTo>
                    <a:pt x="5037" y="3783"/>
                  </a:lnTo>
                  <a:lnTo>
                    <a:pt x="5325" y="3850"/>
                  </a:lnTo>
                  <a:lnTo>
                    <a:pt x="5606" y="3916"/>
                  </a:lnTo>
                  <a:lnTo>
                    <a:pt x="5881" y="3977"/>
                  </a:lnTo>
                  <a:lnTo>
                    <a:pt x="6147" y="4036"/>
                  </a:lnTo>
                  <a:lnTo>
                    <a:pt x="6404" y="4091"/>
                  </a:lnTo>
                  <a:lnTo>
                    <a:pt x="6650" y="4143"/>
                  </a:lnTo>
                  <a:lnTo>
                    <a:pt x="6884" y="4191"/>
                  </a:lnTo>
                  <a:lnTo>
                    <a:pt x="7104" y="4234"/>
                  </a:lnTo>
                  <a:lnTo>
                    <a:pt x="7309" y="4273"/>
                  </a:lnTo>
                  <a:lnTo>
                    <a:pt x="7499" y="4306"/>
                  </a:lnTo>
                  <a:lnTo>
                    <a:pt x="7671" y="4334"/>
                  </a:lnTo>
                  <a:lnTo>
                    <a:pt x="7825" y="4356"/>
                  </a:lnTo>
                  <a:lnTo>
                    <a:pt x="7957" y="4372"/>
                  </a:lnTo>
                  <a:lnTo>
                    <a:pt x="8070" y="4382"/>
                  </a:lnTo>
                  <a:lnTo>
                    <a:pt x="8160" y="4385"/>
                  </a:lnTo>
                  <a:lnTo>
                    <a:pt x="8179" y="4358"/>
                  </a:lnTo>
                  <a:lnTo>
                    <a:pt x="8197" y="4332"/>
                  </a:lnTo>
                  <a:lnTo>
                    <a:pt x="8216" y="4305"/>
                  </a:lnTo>
                  <a:lnTo>
                    <a:pt x="8233" y="4277"/>
                  </a:lnTo>
                  <a:lnTo>
                    <a:pt x="8268" y="4221"/>
                  </a:lnTo>
                  <a:lnTo>
                    <a:pt x="8300" y="4163"/>
                  </a:lnTo>
                  <a:lnTo>
                    <a:pt x="8331" y="4105"/>
                  </a:lnTo>
                  <a:lnTo>
                    <a:pt x="8360" y="4049"/>
                  </a:lnTo>
                  <a:lnTo>
                    <a:pt x="8387" y="3993"/>
                  </a:lnTo>
                  <a:lnTo>
                    <a:pt x="8411" y="3941"/>
                  </a:lnTo>
                  <a:lnTo>
                    <a:pt x="8434" y="3891"/>
                  </a:lnTo>
                  <a:lnTo>
                    <a:pt x="8453" y="3845"/>
                  </a:lnTo>
                  <a:lnTo>
                    <a:pt x="8470" y="3804"/>
                  </a:lnTo>
                  <a:lnTo>
                    <a:pt x="8484" y="3770"/>
                  </a:lnTo>
                  <a:lnTo>
                    <a:pt x="8504" y="3719"/>
                  </a:lnTo>
                  <a:lnTo>
                    <a:pt x="8510" y="3700"/>
                  </a:lnTo>
                  <a:lnTo>
                    <a:pt x="8500" y="3689"/>
                  </a:lnTo>
                  <a:lnTo>
                    <a:pt x="8490" y="3675"/>
                  </a:lnTo>
                  <a:lnTo>
                    <a:pt x="8480" y="3659"/>
                  </a:lnTo>
                  <a:lnTo>
                    <a:pt x="8470" y="3640"/>
                  </a:lnTo>
                  <a:lnTo>
                    <a:pt x="8459" y="3620"/>
                  </a:lnTo>
                  <a:lnTo>
                    <a:pt x="8450" y="3598"/>
                  </a:lnTo>
                  <a:lnTo>
                    <a:pt x="8442" y="3576"/>
                  </a:lnTo>
                  <a:lnTo>
                    <a:pt x="8434" y="3551"/>
                  </a:lnTo>
                  <a:lnTo>
                    <a:pt x="8427" y="3526"/>
                  </a:lnTo>
                  <a:lnTo>
                    <a:pt x="8421" y="3499"/>
                  </a:lnTo>
                  <a:lnTo>
                    <a:pt x="8416" y="3473"/>
                  </a:lnTo>
                  <a:lnTo>
                    <a:pt x="8412" y="3445"/>
                  </a:lnTo>
                  <a:lnTo>
                    <a:pt x="8410" y="3418"/>
                  </a:lnTo>
                  <a:lnTo>
                    <a:pt x="8410" y="3389"/>
                  </a:lnTo>
                  <a:lnTo>
                    <a:pt x="8412" y="3362"/>
                  </a:lnTo>
                  <a:lnTo>
                    <a:pt x="8416" y="3334"/>
                  </a:lnTo>
                  <a:lnTo>
                    <a:pt x="8422" y="3307"/>
                  </a:lnTo>
                  <a:lnTo>
                    <a:pt x="8431" y="3280"/>
                  </a:lnTo>
                  <a:lnTo>
                    <a:pt x="8441" y="3254"/>
                  </a:lnTo>
                  <a:lnTo>
                    <a:pt x="8455" y="3229"/>
                  </a:lnTo>
                  <a:lnTo>
                    <a:pt x="8472" y="3205"/>
                  </a:lnTo>
                  <a:lnTo>
                    <a:pt x="8491" y="3182"/>
                  </a:lnTo>
                  <a:lnTo>
                    <a:pt x="8513" y="3161"/>
                  </a:lnTo>
                  <a:lnTo>
                    <a:pt x="8539" y="3141"/>
                  </a:lnTo>
                  <a:lnTo>
                    <a:pt x="8569" y="3123"/>
                  </a:lnTo>
                  <a:lnTo>
                    <a:pt x="8602" y="3108"/>
                  </a:lnTo>
                  <a:lnTo>
                    <a:pt x="8639" y="3093"/>
                  </a:lnTo>
                  <a:lnTo>
                    <a:pt x="8680" y="3082"/>
                  </a:lnTo>
                  <a:lnTo>
                    <a:pt x="8725" y="3073"/>
                  </a:lnTo>
                  <a:lnTo>
                    <a:pt x="8774" y="3067"/>
                  </a:lnTo>
                  <a:lnTo>
                    <a:pt x="8828" y="3064"/>
                  </a:lnTo>
                  <a:lnTo>
                    <a:pt x="8886" y="3064"/>
                  </a:lnTo>
                  <a:lnTo>
                    <a:pt x="8938" y="2940"/>
                  </a:lnTo>
                  <a:lnTo>
                    <a:pt x="8991" y="2821"/>
                  </a:lnTo>
                  <a:lnTo>
                    <a:pt x="9043" y="2705"/>
                  </a:lnTo>
                  <a:lnTo>
                    <a:pt x="9096" y="2592"/>
                  </a:lnTo>
                  <a:lnTo>
                    <a:pt x="9149" y="2482"/>
                  </a:lnTo>
                  <a:lnTo>
                    <a:pt x="9203" y="2376"/>
                  </a:lnTo>
                  <a:lnTo>
                    <a:pt x="9258" y="2273"/>
                  </a:lnTo>
                  <a:lnTo>
                    <a:pt x="9314" y="2172"/>
                  </a:lnTo>
                  <a:lnTo>
                    <a:pt x="9372" y="2074"/>
                  </a:lnTo>
                  <a:lnTo>
                    <a:pt x="9430" y="1979"/>
                  </a:lnTo>
                  <a:lnTo>
                    <a:pt x="9490" y="1886"/>
                  </a:lnTo>
                  <a:lnTo>
                    <a:pt x="9551" y="1794"/>
                  </a:lnTo>
                  <a:lnTo>
                    <a:pt x="9614" y="1705"/>
                  </a:lnTo>
                  <a:lnTo>
                    <a:pt x="9680" y="1617"/>
                  </a:lnTo>
                  <a:lnTo>
                    <a:pt x="9748" y="1531"/>
                  </a:lnTo>
                  <a:lnTo>
                    <a:pt x="9818" y="1446"/>
                  </a:lnTo>
                  <a:lnTo>
                    <a:pt x="9890" y="1362"/>
                  </a:lnTo>
                  <a:lnTo>
                    <a:pt x="9965" y="1279"/>
                  </a:lnTo>
                  <a:lnTo>
                    <a:pt x="10044" y="1197"/>
                  </a:lnTo>
                  <a:lnTo>
                    <a:pt x="10126" y="1115"/>
                  </a:lnTo>
                  <a:lnTo>
                    <a:pt x="10210" y="1035"/>
                  </a:lnTo>
                  <a:lnTo>
                    <a:pt x="10298" y="954"/>
                  </a:lnTo>
                  <a:lnTo>
                    <a:pt x="10390" y="874"/>
                  </a:lnTo>
                  <a:lnTo>
                    <a:pt x="10486" y="793"/>
                  </a:lnTo>
                  <a:lnTo>
                    <a:pt x="10585" y="711"/>
                  </a:lnTo>
                  <a:lnTo>
                    <a:pt x="10689" y="631"/>
                  </a:lnTo>
                  <a:lnTo>
                    <a:pt x="10797" y="548"/>
                  </a:lnTo>
                  <a:lnTo>
                    <a:pt x="10909" y="466"/>
                  </a:lnTo>
                  <a:lnTo>
                    <a:pt x="11026" y="382"/>
                  </a:lnTo>
                  <a:lnTo>
                    <a:pt x="11148" y="297"/>
                  </a:lnTo>
                  <a:lnTo>
                    <a:pt x="11275" y="212"/>
                  </a:lnTo>
                  <a:lnTo>
                    <a:pt x="11407" y="124"/>
                  </a:lnTo>
                  <a:lnTo>
                    <a:pt x="11357" y="78"/>
                  </a:lnTo>
                  <a:lnTo>
                    <a:pt x="11257" y="43"/>
                  </a:lnTo>
                  <a:lnTo>
                    <a:pt x="11109" y="20"/>
                  </a:lnTo>
                  <a:lnTo>
                    <a:pt x="10917" y="6"/>
                  </a:lnTo>
                  <a:lnTo>
                    <a:pt x="10685" y="0"/>
                  </a:lnTo>
                  <a:lnTo>
                    <a:pt x="10414" y="5"/>
                  </a:lnTo>
                  <a:lnTo>
                    <a:pt x="10109" y="16"/>
                  </a:lnTo>
                  <a:lnTo>
                    <a:pt x="9773" y="36"/>
                  </a:lnTo>
                  <a:lnTo>
                    <a:pt x="9407" y="63"/>
                  </a:lnTo>
                  <a:lnTo>
                    <a:pt x="9018" y="95"/>
                  </a:lnTo>
                  <a:lnTo>
                    <a:pt x="8606" y="134"/>
                  </a:lnTo>
                  <a:lnTo>
                    <a:pt x="8177" y="179"/>
                  </a:lnTo>
                  <a:lnTo>
                    <a:pt x="7732" y="228"/>
                  </a:lnTo>
                  <a:lnTo>
                    <a:pt x="7275" y="281"/>
                  </a:lnTo>
                  <a:lnTo>
                    <a:pt x="6808" y="339"/>
                  </a:lnTo>
                  <a:lnTo>
                    <a:pt x="6337" y="399"/>
                  </a:lnTo>
                  <a:lnTo>
                    <a:pt x="5863" y="462"/>
                  </a:lnTo>
                  <a:lnTo>
                    <a:pt x="5390" y="527"/>
                  </a:lnTo>
                  <a:lnTo>
                    <a:pt x="4921" y="593"/>
                  </a:lnTo>
                  <a:lnTo>
                    <a:pt x="4459" y="660"/>
                  </a:lnTo>
                  <a:lnTo>
                    <a:pt x="4008" y="728"/>
                  </a:lnTo>
                  <a:lnTo>
                    <a:pt x="3570" y="795"/>
                  </a:lnTo>
                  <a:lnTo>
                    <a:pt x="3148" y="861"/>
                  </a:lnTo>
                  <a:lnTo>
                    <a:pt x="2748" y="927"/>
                  </a:lnTo>
                  <a:lnTo>
                    <a:pt x="2371" y="990"/>
                  </a:lnTo>
                  <a:lnTo>
                    <a:pt x="2020" y="1051"/>
                  </a:lnTo>
                  <a:lnTo>
                    <a:pt x="1699" y="1109"/>
                  </a:lnTo>
                  <a:lnTo>
                    <a:pt x="1411" y="1163"/>
                  </a:lnTo>
                  <a:lnTo>
                    <a:pt x="1160" y="1213"/>
                  </a:lnTo>
                  <a:lnTo>
                    <a:pt x="947" y="1259"/>
                  </a:lnTo>
                  <a:lnTo>
                    <a:pt x="777" y="1299"/>
                  </a:lnTo>
                  <a:lnTo>
                    <a:pt x="654" y="1334"/>
                  </a:lnTo>
                  <a:close/>
                </a:path>
              </a:pathLst>
            </a:custGeom>
            <a:solidFill>
              <a:srgbClr val="F8E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90" name="Freeform 120">
              <a:extLst>
                <a:ext uri="{FF2B5EF4-FFF2-40B4-BE49-F238E27FC236}">
                  <a16:creationId xmlns:a16="http://schemas.microsoft.com/office/drawing/2014/main" id="{6E2F9CD2-E43B-414D-8FE7-6EFCDF8D0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4" y="3189"/>
              <a:ext cx="1268" cy="487"/>
            </a:xfrm>
            <a:custGeom>
              <a:avLst/>
              <a:gdLst>
                <a:gd name="T0" fmla="*/ 59 w 11407"/>
                <a:gd name="T1" fmla="*/ 166 h 4385"/>
                <a:gd name="T2" fmla="*/ 36 w 11407"/>
                <a:gd name="T3" fmla="*/ 197 h 4385"/>
                <a:gd name="T4" fmla="*/ 17 w 11407"/>
                <a:gd name="T5" fmla="*/ 220 h 4385"/>
                <a:gd name="T6" fmla="*/ 7 w 11407"/>
                <a:gd name="T7" fmla="*/ 234 h 4385"/>
                <a:gd name="T8" fmla="*/ 2 w 11407"/>
                <a:gd name="T9" fmla="*/ 246 h 4385"/>
                <a:gd name="T10" fmla="*/ 0 w 11407"/>
                <a:gd name="T11" fmla="*/ 256 h 4385"/>
                <a:gd name="T12" fmla="*/ 4 w 11407"/>
                <a:gd name="T13" fmla="*/ 264 h 4385"/>
                <a:gd name="T14" fmla="*/ 12 w 11407"/>
                <a:gd name="T15" fmla="*/ 272 h 4385"/>
                <a:gd name="T16" fmla="*/ 27 w 11407"/>
                <a:gd name="T17" fmla="*/ 279 h 4385"/>
                <a:gd name="T18" fmla="*/ 48 w 11407"/>
                <a:gd name="T19" fmla="*/ 287 h 4385"/>
                <a:gd name="T20" fmla="*/ 101 w 11407"/>
                <a:gd name="T21" fmla="*/ 302 h 4385"/>
                <a:gd name="T22" fmla="*/ 178 w 11407"/>
                <a:gd name="T23" fmla="*/ 324 h 4385"/>
                <a:gd name="T24" fmla="*/ 267 w 11407"/>
                <a:gd name="T25" fmla="*/ 347 h 4385"/>
                <a:gd name="T26" fmla="*/ 363 w 11407"/>
                <a:gd name="T27" fmla="*/ 372 h 4385"/>
                <a:gd name="T28" fmla="*/ 462 w 11407"/>
                <a:gd name="T29" fmla="*/ 397 h 4385"/>
                <a:gd name="T30" fmla="*/ 560 w 11407"/>
                <a:gd name="T31" fmla="*/ 420 h 4385"/>
                <a:gd name="T32" fmla="*/ 654 w 11407"/>
                <a:gd name="T33" fmla="*/ 442 h 4385"/>
                <a:gd name="T34" fmla="*/ 739 w 11407"/>
                <a:gd name="T35" fmla="*/ 460 h 4385"/>
                <a:gd name="T36" fmla="*/ 812 w 11407"/>
                <a:gd name="T37" fmla="*/ 475 h 4385"/>
                <a:gd name="T38" fmla="*/ 870 w 11407"/>
                <a:gd name="T39" fmla="*/ 484 h 4385"/>
                <a:gd name="T40" fmla="*/ 907 w 11407"/>
                <a:gd name="T41" fmla="*/ 487 h 4385"/>
                <a:gd name="T42" fmla="*/ 913 w 11407"/>
                <a:gd name="T43" fmla="*/ 478 h 4385"/>
                <a:gd name="T44" fmla="*/ 923 w 11407"/>
                <a:gd name="T45" fmla="*/ 462 h 4385"/>
                <a:gd name="T46" fmla="*/ 932 w 11407"/>
                <a:gd name="T47" fmla="*/ 443 h 4385"/>
                <a:gd name="T48" fmla="*/ 940 w 11407"/>
                <a:gd name="T49" fmla="*/ 427 h 4385"/>
                <a:gd name="T50" fmla="*/ 945 w 11407"/>
                <a:gd name="T51" fmla="*/ 413 h 4385"/>
                <a:gd name="T52" fmla="*/ 944 w 11407"/>
                <a:gd name="T53" fmla="*/ 408 h 4385"/>
                <a:gd name="T54" fmla="*/ 940 w 11407"/>
                <a:gd name="T55" fmla="*/ 402 h 4385"/>
                <a:gd name="T56" fmla="*/ 938 w 11407"/>
                <a:gd name="T57" fmla="*/ 394 h 4385"/>
                <a:gd name="T58" fmla="*/ 936 w 11407"/>
                <a:gd name="T59" fmla="*/ 386 h 4385"/>
                <a:gd name="T60" fmla="*/ 935 w 11407"/>
                <a:gd name="T61" fmla="*/ 376 h 4385"/>
                <a:gd name="T62" fmla="*/ 936 w 11407"/>
                <a:gd name="T63" fmla="*/ 367 h 4385"/>
                <a:gd name="T64" fmla="*/ 940 w 11407"/>
                <a:gd name="T65" fmla="*/ 359 h 4385"/>
                <a:gd name="T66" fmla="*/ 946 w 11407"/>
                <a:gd name="T67" fmla="*/ 351 h 4385"/>
                <a:gd name="T68" fmla="*/ 956 w 11407"/>
                <a:gd name="T69" fmla="*/ 345 h 4385"/>
                <a:gd name="T70" fmla="*/ 970 w 11407"/>
                <a:gd name="T71" fmla="*/ 341 h 4385"/>
                <a:gd name="T72" fmla="*/ 988 w 11407"/>
                <a:gd name="T73" fmla="*/ 340 h 4385"/>
                <a:gd name="T74" fmla="*/ 1005 w 11407"/>
                <a:gd name="T75" fmla="*/ 300 h 4385"/>
                <a:gd name="T76" fmla="*/ 1023 w 11407"/>
                <a:gd name="T77" fmla="*/ 264 h 4385"/>
                <a:gd name="T78" fmla="*/ 1042 w 11407"/>
                <a:gd name="T79" fmla="*/ 230 h 4385"/>
                <a:gd name="T80" fmla="*/ 1062 w 11407"/>
                <a:gd name="T81" fmla="*/ 199 h 4385"/>
                <a:gd name="T82" fmla="*/ 1084 w 11407"/>
                <a:gd name="T83" fmla="*/ 170 h 4385"/>
                <a:gd name="T84" fmla="*/ 1108 w 11407"/>
                <a:gd name="T85" fmla="*/ 142 h 4385"/>
                <a:gd name="T86" fmla="*/ 1135 w 11407"/>
                <a:gd name="T87" fmla="*/ 115 h 4385"/>
                <a:gd name="T88" fmla="*/ 1166 w 11407"/>
                <a:gd name="T89" fmla="*/ 88 h 4385"/>
                <a:gd name="T90" fmla="*/ 1200 w 11407"/>
                <a:gd name="T91" fmla="*/ 61 h 4385"/>
                <a:gd name="T92" fmla="*/ 1239 w 11407"/>
                <a:gd name="T93" fmla="*/ 33 h 4385"/>
                <a:gd name="T94" fmla="*/ 1262 w 11407"/>
                <a:gd name="T95" fmla="*/ 9 h 4385"/>
                <a:gd name="T96" fmla="*/ 1214 w 11407"/>
                <a:gd name="T97" fmla="*/ 1 h 4385"/>
                <a:gd name="T98" fmla="*/ 1124 w 11407"/>
                <a:gd name="T99" fmla="*/ 2 h 4385"/>
                <a:gd name="T100" fmla="*/ 1002 w 11407"/>
                <a:gd name="T101" fmla="*/ 11 h 4385"/>
                <a:gd name="T102" fmla="*/ 859 w 11407"/>
                <a:gd name="T103" fmla="*/ 25 h 4385"/>
                <a:gd name="T104" fmla="*/ 704 w 11407"/>
                <a:gd name="T105" fmla="*/ 44 h 4385"/>
                <a:gd name="T106" fmla="*/ 547 w 11407"/>
                <a:gd name="T107" fmla="*/ 66 h 4385"/>
                <a:gd name="T108" fmla="*/ 397 w 11407"/>
                <a:gd name="T109" fmla="*/ 88 h 4385"/>
                <a:gd name="T110" fmla="*/ 264 w 11407"/>
                <a:gd name="T111" fmla="*/ 110 h 4385"/>
                <a:gd name="T112" fmla="*/ 157 w 11407"/>
                <a:gd name="T113" fmla="*/ 129 h 4385"/>
                <a:gd name="T114" fmla="*/ 86 w 11407"/>
                <a:gd name="T115" fmla="*/ 144 h 438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1407" h="4385">
                  <a:moveTo>
                    <a:pt x="654" y="1334"/>
                  </a:moveTo>
                  <a:lnTo>
                    <a:pt x="592" y="1417"/>
                  </a:lnTo>
                  <a:lnTo>
                    <a:pt x="533" y="1497"/>
                  </a:lnTo>
                  <a:lnTo>
                    <a:pt x="477" y="1572"/>
                  </a:lnTo>
                  <a:lnTo>
                    <a:pt x="423" y="1643"/>
                  </a:lnTo>
                  <a:lnTo>
                    <a:pt x="322" y="1771"/>
                  </a:lnTo>
                  <a:lnTo>
                    <a:pt x="232" y="1885"/>
                  </a:lnTo>
                  <a:lnTo>
                    <a:pt x="192" y="1937"/>
                  </a:lnTo>
                  <a:lnTo>
                    <a:pt x="156" y="1985"/>
                  </a:lnTo>
                  <a:lnTo>
                    <a:pt x="122" y="2029"/>
                  </a:lnTo>
                  <a:lnTo>
                    <a:pt x="92" y="2071"/>
                  </a:lnTo>
                  <a:lnTo>
                    <a:pt x="67" y="2111"/>
                  </a:lnTo>
                  <a:lnTo>
                    <a:pt x="44" y="2148"/>
                  </a:lnTo>
                  <a:lnTo>
                    <a:pt x="27" y="2182"/>
                  </a:lnTo>
                  <a:lnTo>
                    <a:pt x="14" y="2215"/>
                  </a:lnTo>
                  <a:lnTo>
                    <a:pt x="5" y="2247"/>
                  </a:lnTo>
                  <a:lnTo>
                    <a:pt x="0" y="2275"/>
                  </a:lnTo>
                  <a:lnTo>
                    <a:pt x="0" y="2303"/>
                  </a:lnTo>
                  <a:lnTo>
                    <a:pt x="6" y="2328"/>
                  </a:lnTo>
                  <a:lnTo>
                    <a:pt x="16" y="2354"/>
                  </a:lnTo>
                  <a:lnTo>
                    <a:pt x="32" y="2378"/>
                  </a:lnTo>
                  <a:lnTo>
                    <a:pt x="53" y="2401"/>
                  </a:lnTo>
                  <a:lnTo>
                    <a:pt x="79" y="2423"/>
                  </a:lnTo>
                  <a:lnTo>
                    <a:pt x="112" y="2446"/>
                  </a:lnTo>
                  <a:lnTo>
                    <a:pt x="149" y="2468"/>
                  </a:lnTo>
                  <a:lnTo>
                    <a:pt x="193" y="2491"/>
                  </a:lnTo>
                  <a:lnTo>
                    <a:pt x="244" y="2512"/>
                  </a:lnTo>
                  <a:lnTo>
                    <a:pt x="300" y="2535"/>
                  </a:lnTo>
                  <a:lnTo>
                    <a:pt x="364" y="2558"/>
                  </a:lnTo>
                  <a:lnTo>
                    <a:pt x="434" y="2582"/>
                  </a:lnTo>
                  <a:lnTo>
                    <a:pt x="511" y="2607"/>
                  </a:lnTo>
                  <a:lnTo>
                    <a:pt x="699" y="2663"/>
                  </a:lnTo>
                  <a:lnTo>
                    <a:pt x="905" y="2722"/>
                  </a:lnTo>
                  <a:lnTo>
                    <a:pt x="1125" y="2784"/>
                  </a:lnTo>
                  <a:lnTo>
                    <a:pt x="1359" y="2849"/>
                  </a:lnTo>
                  <a:lnTo>
                    <a:pt x="1605" y="2916"/>
                  </a:lnTo>
                  <a:lnTo>
                    <a:pt x="1861" y="2985"/>
                  </a:lnTo>
                  <a:lnTo>
                    <a:pt x="2127" y="3057"/>
                  </a:lnTo>
                  <a:lnTo>
                    <a:pt x="2401" y="3128"/>
                  </a:lnTo>
                  <a:lnTo>
                    <a:pt x="2684" y="3202"/>
                  </a:lnTo>
                  <a:lnTo>
                    <a:pt x="2971" y="3276"/>
                  </a:lnTo>
                  <a:lnTo>
                    <a:pt x="3263" y="3350"/>
                  </a:lnTo>
                  <a:lnTo>
                    <a:pt x="3559" y="3424"/>
                  </a:lnTo>
                  <a:lnTo>
                    <a:pt x="3855" y="3498"/>
                  </a:lnTo>
                  <a:lnTo>
                    <a:pt x="4153" y="3572"/>
                  </a:lnTo>
                  <a:lnTo>
                    <a:pt x="4450" y="3643"/>
                  </a:lnTo>
                  <a:lnTo>
                    <a:pt x="4745" y="3715"/>
                  </a:lnTo>
                  <a:lnTo>
                    <a:pt x="5037" y="3783"/>
                  </a:lnTo>
                  <a:lnTo>
                    <a:pt x="5325" y="3850"/>
                  </a:lnTo>
                  <a:lnTo>
                    <a:pt x="5606" y="3916"/>
                  </a:lnTo>
                  <a:lnTo>
                    <a:pt x="5881" y="3977"/>
                  </a:lnTo>
                  <a:lnTo>
                    <a:pt x="6147" y="4036"/>
                  </a:lnTo>
                  <a:lnTo>
                    <a:pt x="6404" y="4091"/>
                  </a:lnTo>
                  <a:lnTo>
                    <a:pt x="6650" y="4143"/>
                  </a:lnTo>
                  <a:lnTo>
                    <a:pt x="6884" y="4191"/>
                  </a:lnTo>
                  <a:lnTo>
                    <a:pt x="7104" y="4234"/>
                  </a:lnTo>
                  <a:lnTo>
                    <a:pt x="7309" y="4273"/>
                  </a:lnTo>
                  <a:lnTo>
                    <a:pt x="7499" y="4306"/>
                  </a:lnTo>
                  <a:lnTo>
                    <a:pt x="7671" y="4334"/>
                  </a:lnTo>
                  <a:lnTo>
                    <a:pt x="7825" y="4356"/>
                  </a:lnTo>
                  <a:lnTo>
                    <a:pt x="7957" y="4372"/>
                  </a:lnTo>
                  <a:lnTo>
                    <a:pt x="8070" y="4382"/>
                  </a:lnTo>
                  <a:lnTo>
                    <a:pt x="8160" y="4385"/>
                  </a:lnTo>
                  <a:lnTo>
                    <a:pt x="8179" y="4358"/>
                  </a:lnTo>
                  <a:lnTo>
                    <a:pt x="8197" y="4332"/>
                  </a:lnTo>
                  <a:lnTo>
                    <a:pt x="8216" y="4305"/>
                  </a:lnTo>
                  <a:lnTo>
                    <a:pt x="8233" y="4277"/>
                  </a:lnTo>
                  <a:lnTo>
                    <a:pt x="8268" y="4221"/>
                  </a:lnTo>
                  <a:lnTo>
                    <a:pt x="8300" y="4163"/>
                  </a:lnTo>
                  <a:lnTo>
                    <a:pt x="8331" y="4105"/>
                  </a:lnTo>
                  <a:lnTo>
                    <a:pt x="8360" y="4049"/>
                  </a:lnTo>
                  <a:lnTo>
                    <a:pt x="8387" y="3993"/>
                  </a:lnTo>
                  <a:lnTo>
                    <a:pt x="8411" y="3941"/>
                  </a:lnTo>
                  <a:lnTo>
                    <a:pt x="8434" y="3891"/>
                  </a:lnTo>
                  <a:lnTo>
                    <a:pt x="8453" y="3845"/>
                  </a:lnTo>
                  <a:lnTo>
                    <a:pt x="8470" y="3804"/>
                  </a:lnTo>
                  <a:lnTo>
                    <a:pt x="8484" y="3770"/>
                  </a:lnTo>
                  <a:lnTo>
                    <a:pt x="8504" y="3719"/>
                  </a:lnTo>
                  <a:lnTo>
                    <a:pt x="8510" y="3700"/>
                  </a:lnTo>
                  <a:lnTo>
                    <a:pt x="8500" y="3689"/>
                  </a:lnTo>
                  <a:lnTo>
                    <a:pt x="8490" y="3675"/>
                  </a:lnTo>
                  <a:lnTo>
                    <a:pt x="8480" y="3659"/>
                  </a:lnTo>
                  <a:lnTo>
                    <a:pt x="8470" y="3640"/>
                  </a:lnTo>
                  <a:lnTo>
                    <a:pt x="8459" y="3620"/>
                  </a:lnTo>
                  <a:lnTo>
                    <a:pt x="8450" y="3598"/>
                  </a:lnTo>
                  <a:lnTo>
                    <a:pt x="8442" y="3576"/>
                  </a:lnTo>
                  <a:lnTo>
                    <a:pt x="8434" y="3551"/>
                  </a:lnTo>
                  <a:lnTo>
                    <a:pt x="8427" y="3526"/>
                  </a:lnTo>
                  <a:lnTo>
                    <a:pt x="8421" y="3499"/>
                  </a:lnTo>
                  <a:lnTo>
                    <a:pt x="8416" y="3473"/>
                  </a:lnTo>
                  <a:lnTo>
                    <a:pt x="8412" y="3445"/>
                  </a:lnTo>
                  <a:lnTo>
                    <a:pt x="8410" y="3418"/>
                  </a:lnTo>
                  <a:lnTo>
                    <a:pt x="8410" y="3389"/>
                  </a:lnTo>
                  <a:lnTo>
                    <a:pt x="8412" y="3362"/>
                  </a:lnTo>
                  <a:lnTo>
                    <a:pt x="8416" y="3334"/>
                  </a:lnTo>
                  <a:lnTo>
                    <a:pt x="8422" y="3307"/>
                  </a:lnTo>
                  <a:lnTo>
                    <a:pt x="8431" y="3280"/>
                  </a:lnTo>
                  <a:lnTo>
                    <a:pt x="8441" y="3254"/>
                  </a:lnTo>
                  <a:lnTo>
                    <a:pt x="8455" y="3229"/>
                  </a:lnTo>
                  <a:lnTo>
                    <a:pt x="8472" y="3205"/>
                  </a:lnTo>
                  <a:lnTo>
                    <a:pt x="8491" y="3182"/>
                  </a:lnTo>
                  <a:lnTo>
                    <a:pt x="8513" y="3161"/>
                  </a:lnTo>
                  <a:lnTo>
                    <a:pt x="8539" y="3141"/>
                  </a:lnTo>
                  <a:lnTo>
                    <a:pt x="8569" y="3123"/>
                  </a:lnTo>
                  <a:lnTo>
                    <a:pt x="8602" y="3108"/>
                  </a:lnTo>
                  <a:lnTo>
                    <a:pt x="8639" y="3093"/>
                  </a:lnTo>
                  <a:lnTo>
                    <a:pt x="8680" y="3082"/>
                  </a:lnTo>
                  <a:lnTo>
                    <a:pt x="8725" y="3073"/>
                  </a:lnTo>
                  <a:lnTo>
                    <a:pt x="8774" y="3067"/>
                  </a:lnTo>
                  <a:lnTo>
                    <a:pt x="8828" y="3064"/>
                  </a:lnTo>
                  <a:lnTo>
                    <a:pt x="8886" y="3064"/>
                  </a:lnTo>
                  <a:lnTo>
                    <a:pt x="8938" y="2940"/>
                  </a:lnTo>
                  <a:lnTo>
                    <a:pt x="8991" y="2821"/>
                  </a:lnTo>
                  <a:lnTo>
                    <a:pt x="9043" y="2705"/>
                  </a:lnTo>
                  <a:lnTo>
                    <a:pt x="9096" y="2592"/>
                  </a:lnTo>
                  <a:lnTo>
                    <a:pt x="9149" y="2482"/>
                  </a:lnTo>
                  <a:lnTo>
                    <a:pt x="9203" y="2376"/>
                  </a:lnTo>
                  <a:lnTo>
                    <a:pt x="9258" y="2273"/>
                  </a:lnTo>
                  <a:lnTo>
                    <a:pt x="9314" y="2172"/>
                  </a:lnTo>
                  <a:lnTo>
                    <a:pt x="9372" y="2074"/>
                  </a:lnTo>
                  <a:lnTo>
                    <a:pt x="9430" y="1979"/>
                  </a:lnTo>
                  <a:lnTo>
                    <a:pt x="9490" y="1886"/>
                  </a:lnTo>
                  <a:lnTo>
                    <a:pt x="9551" y="1794"/>
                  </a:lnTo>
                  <a:lnTo>
                    <a:pt x="9614" y="1705"/>
                  </a:lnTo>
                  <a:lnTo>
                    <a:pt x="9680" y="1617"/>
                  </a:lnTo>
                  <a:lnTo>
                    <a:pt x="9748" y="1531"/>
                  </a:lnTo>
                  <a:lnTo>
                    <a:pt x="9818" y="1446"/>
                  </a:lnTo>
                  <a:lnTo>
                    <a:pt x="9890" y="1362"/>
                  </a:lnTo>
                  <a:lnTo>
                    <a:pt x="9965" y="1279"/>
                  </a:lnTo>
                  <a:lnTo>
                    <a:pt x="10044" y="1197"/>
                  </a:lnTo>
                  <a:lnTo>
                    <a:pt x="10126" y="1115"/>
                  </a:lnTo>
                  <a:lnTo>
                    <a:pt x="10210" y="1035"/>
                  </a:lnTo>
                  <a:lnTo>
                    <a:pt x="10298" y="954"/>
                  </a:lnTo>
                  <a:lnTo>
                    <a:pt x="10390" y="874"/>
                  </a:lnTo>
                  <a:lnTo>
                    <a:pt x="10486" y="793"/>
                  </a:lnTo>
                  <a:lnTo>
                    <a:pt x="10585" y="711"/>
                  </a:lnTo>
                  <a:lnTo>
                    <a:pt x="10689" y="631"/>
                  </a:lnTo>
                  <a:lnTo>
                    <a:pt x="10797" y="548"/>
                  </a:lnTo>
                  <a:lnTo>
                    <a:pt x="10909" y="466"/>
                  </a:lnTo>
                  <a:lnTo>
                    <a:pt x="11026" y="382"/>
                  </a:lnTo>
                  <a:lnTo>
                    <a:pt x="11148" y="297"/>
                  </a:lnTo>
                  <a:lnTo>
                    <a:pt x="11275" y="212"/>
                  </a:lnTo>
                  <a:lnTo>
                    <a:pt x="11407" y="124"/>
                  </a:lnTo>
                  <a:lnTo>
                    <a:pt x="11357" y="78"/>
                  </a:lnTo>
                  <a:lnTo>
                    <a:pt x="11257" y="43"/>
                  </a:lnTo>
                  <a:lnTo>
                    <a:pt x="11109" y="20"/>
                  </a:lnTo>
                  <a:lnTo>
                    <a:pt x="10917" y="6"/>
                  </a:lnTo>
                  <a:lnTo>
                    <a:pt x="10685" y="0"/>
                  </a:lnTo>
                  <a:lnTo>
                    <a:pt x="10414" y="5"/>
                  </a:lnTo>
                  <a:lnTo>
                    <a:pt x="10109" y="16"/>
                  </a:lnTo>
                  <a:lnTo>
                    <a:pt x="9773" y="36"/>
                  </a:lnTo>
                  <a:lnTo>
                    <a:pt x="9407" y="63"/>
                  </a:lnTo>
                  <a:lnTo>
                    <a:pt x="9018" y="95"/>
                  </a:lnTo>
                  <a:lnTo>
                    <a:pt x="8606" y="134"/>
                  </a:lnTo>
                  <a:lnTo>
                    <a:pt x="8177" y="179"/>
                  </a:lnTo>
                  <a:lnTo>
                    <a:pt x="7732" y="228"/>
                  </a:lnTo>
                  <a:lnTo>
                    <a:pt x="7275" y="281"/>
                  </a:lnTo>
                  <a:lnTo>
                    <a:pt x="6808" y="339"/>
                  </a:lnTo>
                  <a:lnTo>
                    <a:pt x="6337" y="399"/>
                  </a:lnTo>
                  <a:lnTo>
                    <a:pt x="5863" y="462"/>
                  </a:lnTo>
                  <a:lnTo>
                    <a:pt x="5390" y="527"/>
                  </a:lnTo>
                  <a:lnTo>
                    <a:pt x="4921" y="593"/>
                  </a:lnTo>
                  <a:lnTo>
                    <a:pt x="4459" y="660"/>
                  </a:lnTo>
                  <a:lnTo>
                    <a:pt x="4008" y="728"/>
                  </a:lnTo>
                  <a:lnTo>
                    <a:pt x="3570" y="795"/>
                  </a:lnTo>
                  <a:lnTo>
                    <a:pt x="3148" y="861"/>
                  </a:lnTo>
                  <a:lnTo>
                    <a:pt x="2748" y="927"/>
                  </a:lnTo>
                  <a:lnTo>
                    <a:pt x="2371" y="990"/>
                  </a:lnTo>
                  <a:lnTo>
                    <a:pt x="2020" y="1051"/>
                  </a:lnTo>
                  <a:lnTo>
                    <a:pt x="1699" y="1109"/>
                  </a:lnTo>
                  <a:lnTo>
                    <a:pt x="1411" y="1163"/>
                  </a:lnTo>
                  <a:lnTo>
                    <a:pt x="1160" y="1213"/>
                  </a:lnTo>
                  <a:lnTo>
                    <a:pt x="947" y="1259"/>
                  </a:lnTo>
                  <a:lnTo>
                    <a:pt x="777" y="1299"/>
                  </a:lnTo>
                  <a:lnTo>
                    <a:pt x="654" y="1334"/>
                  </a:lnTo>
                </a:path>
              </a:pathLst>
            </a:custGeom>
            <a:noFill/>
            <a:ln w="1588">
              <a:solidFill>
                <a:srgbClr val="F9F6E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91" name="Freeform 121">
              <a:extLst>
                <a:ext uri="{FF2B5EF4-FFF2-40B4-BE49-F238E27FC236}">
                  <a16:creationId xmlns:a16="http://schemas.microsoft.com/office/drawing/2014/main" id="{B34ECF17-ABAB-45DD-AB07-012CBC4D5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5" y="3337"/>
              <a:ext cx="992" cy="251"/>
            </a:xfrm>
            <a:custGeom>
              <a:avLst/>
              <a:gdLst>
                <a:gd name="T0" fmla="*/ 61 w 8931"/>
                <a:gd name="T1" fmla="*/ 8 h 2261"/>
                <a:gd name="T2" fmla="*/ 250 w 8931"/>
                <a:gd name="T3" fmla="*/ 50 h 2261"/>
                <a:gd name="T4" fmla="*/ 553 w 8931"/>
                <a:gd name="T5" fmla="*/ 116 h 2261"/>
                <a:gd name="T6" fmla="*/ 811 w 8931"/>
                <a:gd name="T7" fmla="*/ 172 h 2261"/>
                <a:gd name="T8" fmla="*/ 886 w 8931"/>
                <a:gd name="T9" fmla="*/ 185 h 2261"/>
                <a:gd name="T10" fmla="*/ 885 w 8931"/>
                <a:gd name="T11" fmla="*/ 161 h 2261"/>
                <a:gd name="T12" fmla="*/ 881 w 8931"/>
                <a:gd name="T13" fmla="*/ 127 h 2261"/>
                <a:gd name="T14" fmla="*/ 881 w 8931"/>
                <a:gd name="T15" fmla="*/ 96 h 2261"/>
                <a:gd name="T16" fmla="*/ 887 w 8931"/>
                <a:gd name="T17" fmla="*/ 67 h 2261"/>
                <a:gd name="T18" fmla="*/ 903 w 8931"/>
                <a:gd name="T19" fmla="*/ 42 h 2261"/>
                <a:gd name="T20" fmla="*/ 931 w 8931"/>
                <a:gd name="T21" fmla="*/ 25 h 2261"/>
                <a:gd name="T22" fmla="*/ 976 w 8931"/>
                <a:gd name="T23" fmla="*/ 20 h 2261"/>
                <a:gd name="T24" fmla="*/ 991 w 8931"/>
                <a:gd name="T25" fmla="*/ 28 h 2261"/>
                <a:gd name="T26" fmla="*/ 992 w 8931"/>
                <a:gd name="T27" fmla="*/ 36 h 2261"/>
                <a:gd name="T28" fmla="*/ 991 w 8931"/>
                <a:gd name="T29" fmla="*/ 44 h 2261"/>
                <a:gd name="T30" fmla="*/ 989 w 8931"/>
                <a:gd name="T31" fmla="*/ 51 h 2261"/>
                <a:gd name="T32" fmla="*/ 986 w 8931"/>
                <a:gd name="T33" fmla="*/ 57 h 2261"/>
                <a:gd name="T34" fmla="*/ 981 w 8931"/>
                <a:gd name="T35" fmla="*/ 63 h 2261"/>
                <a:gd name="T36" fmla="*/ 975 w 8931"/>
                <a:gd name="T37" fmla="*/ 66 h 2261"/>
                <a:gd name="T38" fmla="*/ 967 w 8931"/>
                <a:gd name="T39" fmla="*/ 68 h 2261"/>
                <a:gd name="T40" fmla="*/ 958 w 8931"/>
                <a:gd name="T41" fmla="*/ 69 h 2261"/>
                <a:gd name="T42" fmla="*/ 947 w 8931"/>
                <a:gd name="T43" fmla="*/ 75 h 2261"/>
                <a:gd name="T44" fmla="*/ 935 w 8931"/>
                <a:gd name="T45" fmla="*/ 85 h 2261"/>
                <a:gd name="T46" fmla="*/ 925 w 8931"/>
                <a:gd name="T47" fmla="*/ 98 h 2261"/>
                <a:gd name="T48" fmla="*/ 917 w 8931"/>
                <a:gd name="T49" fmla="*/ 112 h 2261"/>
                <a:gd name="T50" fmla="*/ 912 w 8931"/>
                <a:gd name="T51" fmla="*/ 127 h 2261"/>
                <a:gd name="T52" fmla="*/ 912 w 8931"/>
                <a:gd name="T53" fmla="*/ 141 h 2261"/>
                <a:gd name="T54" fmla="*/ 918 w 8931"/>
                <a:gd name="T55" fmla="*/ 154 h 2261"/>
                <a:gd name="T56" fmla="*/ 923 w 8931"/>
                <a:gd name="T57" fmla="*/ 168 h 2261"/>
                <a:gd name="T58" fmla="*/ 923 w 8931"/>
                <a:gd name="T59" fmla="*/ 183 h 2261"/>
                <a:gd name="T60" fmla="*/ 919 w 8931"/>
                <a:gd name="T61" fmla="*/ 199 h 2261"/>
                <a:gd name="T62" fmla="*/ 913 w 8931"/>
                <a:gd name="T63" fmla="*/ 214 h 2261"/>
                <a:gd name="T64" fmla="*/ 905 w 8931"/>
                <a:gd name="T65" fmla="*/ 228 h 2261"/>
                <a:gd name="T66" fmla="*/ 897 w 8931"/>
                <a:gd name="T67" fmla="*/ 239 h 2261"/>
                <a:gd name="T68" fmla="*/ 890 w 8931"/>
                <a:gd name="T69" fmla="*/ 247 h 2261"/>
                <a:gd name="T70" fmla="*/ 884 w 8931"/>
                <a:gd name="T71" fmla="*/ 251 h 2261"/>
                <a:gd name="T72" fmla="*/ 831 w 8931"/>
                <a:gd name="T73" fmla="*/ 247 h 2261"/>
                <a:gd name="T74" fmla="*/ 729 w 8931"/>
                <a:gd name="T75" fmla="*/ 231 h 2261"/>
                <a:gd name="T76" fmla="*/ 602 w 8931"/>
                <a:gd name="T77" fmla="*/ 208 h 2261"/>
                <a:gd name="T78" fmla="*/ 462 w 8931"/>
                <a:gd name="T79" fmla="*/ 179 h 2261"/>
                <a:gd name="T80" fmla="*/ 320 w 8931"/>
                <a:gd name="T81" fmla="*/ 147 h 2261"/>
                <a:gd name="T82" fmla="*/ 189 w 8931"/>
                <a:gd name="T83" fmla="*/ 115 h 2261"/>
                <a:gd name="T84" fmla="*/ 82 w 8931"/>
                <a:gd name="T85" fmla="*/ 86 h 2261"/>
                <a:gd name="T86" fmla="*/ 11 w 8931"/>
                <a:gd name="T87" fmla="*/ 63 h 2261"/>
                <a:gd name="T88" fmla="*/ 5 w 8931"/>
                <a:gd name="T89" fmla="*/ 51 h 2261"/>
                <a:gd name="T90" fmla="*/ 15 w 8931"/>
                <a:gd name="T91" fmla="*/ 34 h 2261"/>
                <a:gd name="T92" fmla="*/ 22 w 8931"/>
                <a:gd name="T93" fmla="*/ 16 h 2261"/>
                <a:gd name="T94" fmla="*/ 27 w 8931"/>
                <a:gd name="T95" fmla="*/ 1 h 226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8931" h="2261">
                  <a:moveTo>
                    <a:pt x="249" y="0"/>
                  </a:moveTo>
                  <a:lnTo>
                    <a:pt x="313" y="17"/>
                  </a:lnTo>
                  <a:lnTo>
                    <a:pt x="414" y="41"/>
                  </a:lnTo>
                  <a:lnTo>
                    <a:pt x="549" y="74"/>
                  </a:lnTo>
                  <a:lnTo>
                    <a:pt x="716" y="112"/>
                  </a:lnTo>
                  <a:lnTo>
                    <a:pt x="1136" y="208"/>
                  </a:lnTo>
                  <a:lnTo>
                    <a:pt x="1655" y="323"/>
                  </a:lnTo>
                  <a:lnTo>
                    <a:pt x="2249" y="454"/>
                  </a:lnTo>
                  <a:lnTo>
                    <a:pt x="2900" y="596"/>
                  </a:lnTo>
                  <a:lnTo>
                    <a:pt x="3585" y="746"/>
                  </a:lnTo>
                  <a:lnTo>
                    <a:pt x="4286" y="898"/>
                  </a:lnTo>
                  <a:lnTo>
                    <a:pt x="4982" y="1049"/>
                  </a:lnTo>
                  <a:lnTo>
                    <a:pt x="5652" y="1194"/>
                  </a:lnTo>
                  <a:lnTo>
                    <a:pt x="6274" y="1329"/>
                  </a:lnTo>
                  <a:lnTo>
                    <a:pt x="6830" y="1448"/>
                  </a:lnTo>
                  <a:lnTo>
                    <a:pt x="7299" y="1549"/>
                  </a:lnTo>
                  <a:lnTo>
                    <a:pt x="7658" y="1626"/>
                  </a:lnTo>
                  <a:lnTo>
                    <a:pt x="7889" y="1676"/>
                  </a:lnTo>
                  <a:lnTo>
                    <a:pt x="7970" y="1693"/>
                  </a:lnTo>
                  <a:lnTo>
                    <a:pt x="7976" y="1667"/>
                  </a:lnTo>
                  <a:lnTo>
                    <a:pt x="7979" y="1634"/>
                  </a:lnTo>
                  <a:lnTo>
                    <a:pt x="7979" y="1595"/>
                  </a:lnTo>
                  <a:lnTo>
                    <a:pt x="7977" y="1551"/>
                  </a:lnTo>
                  <a:lnTo>
                    <a:pt x="7967" y="1450"/>
                  </a:lnTo>
                  <a:lnTo>
                    <a:pt x="7955" y="1334"/>
                  </a:lnTo>
                  <a:lnTo>
                    <a:pt x="7947" y="1272"/>
                  </a:lnTo>
                  <a:lnTo>
                    <a:pt x="7941" y="1206"/>
                  </a:lnTo>
                  <a:lnTo>
                    <a:pt x="7936" y="1140"/>
                  </a:lnTo>
                  <a:lnTo>
                    <a:pt x="7932" y="1073"/>
                  </a:lnTo>
                  <a:lnTo>
                    <a:pt x="7931" y="1003"/>
                  </a:lnTo>
                  <a:lnTo>
                    <a:pt x="7932" y="935"/>
                  </a:lnTo>
                  <a:lnTo>
                    <a:pt x="7935" y="866"/>
                  </a:lnTo>
                  <a:lnTo>
                    <a:pt x="7943" y="797"/>
                  </a:lnTo>
                  <a:lnTo>
                    <a:pt x="7954" y="730"/>
                  </a:lnTo>
                  <a:lnTo>
                    <a:pt x="7970" y="665"/>
                  </a:lnTo>
                  <a:lnTo>
                    <a:pt x="7990" y="602"/>
                  </a:lnTo>
                  <a:lnTo>
                    <a:pt x="8016" y="540"/>
                  </a:lnTo>
                  <a:lnTo>
                    <a:pt x="8047" y="483"/>
                  </a:lnTo>
                  <a:lnTo>
                    <a:pt x="8085" y="429"/>
                  </a:lnTo>
                  <a:lnTo>
                    <a:pt x="8129" y="379"/>
                  </a:lnTo>
                  <a:lnTo>
                    <a:pt x="8181" y="333"/>
                  </a:lnTo>
                  <a:lnTo>
                    <a:pt x="8240" y="293"/>
                  </a:lnTo>
                  <a:lnTo>
                    <a:pt x="8309" y="258"/>
                  </a:lnTo>
                  <a:lnTo>
                    <a:pt x="8385" y="229"/>
                  </a:lnTo>
                  <a:lnTo>
                    <a:pt x="8470" y="207"/>
                  </a:lnTo>
                  <a:lnTo>
                    <a:pt x="8566" y="191"/>
                  </a:lnTo>
                  <a:lnTo>
                    <a:pt x="8671" y="183"/>
                  </a:lnTo>
                  <a:lnTo>
                    <a:pt x="8786" y="184"/>
                  </a:lnTo>
                  <a:lnTo>
                    <a:pt x="8914" y="192"/>
                  </a:lnTo>
                  <a:lnTo>
                    <a:pt x="8919" y="211"/>
                  </a:lnTo>
                  <a:lnTo>
                    <a:pt x="8923" y="229"/>
                  </a:lnTo>
                  <a:lnTo>
                    <a:pt x="8926" y="248"/>
                  </a:lnTo>
                  <a:lnTo>
                    <a:pt x="8928" y="266"/>
                  </a:lnTo>
                  <a:lnTo>
                    <a:pt x="8930" y="285"/>
                  </a:lnTo>
                  <a:lnTo>
                    <a:pt x="8931" y="304"/>
                  </a:lnTo>
                  <a:lnTo>
                    <a:pt x="8931" y="322"/>
                  </a:lnTo>
                  <a:lnTo>
                    <a:pt x="8930" y="339"/>
                  </a:lnTo>
                  <a:lnTo>
                    <a:pt x="8929" y="358"/>
                  </a:lnTo>
                  <a:lnTo>
                    <a:pt x="8927" y="375"/>
                  </a:lnTo>
                  <a:lnTo>
                    <a:pt x="8924" y="393"/>
                  </a:lnTo>
                  <a:lnTo>
                    <a:pt x="8920" y="410"/>
                  </a:lnTo>
                  <a:lnTo>
                    <a:pt x="8916" y="427"/>
                  </a:lnTo>
                  <a:lnTo>
                    <a:pt x="8911" y="443"/>
                  </a:lnTo>
                  <a:lnTo>
                    <a:pt x="8905" y="459"/>
                  </a:lnTo>
                  <a:lnTo>
                    <a:pt x="8897" y="474"/>
                  </a:lnTo>
                  <a:lnTo>
                    <a:pt x="8890" y="489"/>
                  </a:lnTo>
                  <a:lnTo>
                    <a:pt x="8882" y="503"/>
                  </a:lnTo>
                  <a:lnTo>
                    <a:pt x="8873" y="516"/>
                  </a:lnTo>
                  <a:lnTo>
                    <a:pt x="8864" y="529"/>
                  </a:lnTo>
                  <a:lnTo>
                    <a:pt x="8853" y="541"/>
                  </a:lnTo>
                  <a:lnTo>
                    <a:pt x="8842" y="553"/>
                  </a:lnTo>
                  <a:lnTo>
                    <a:pt x="8830" y="563"/>
                  </a:lnTo>
                  <a:lnTo>
                    <a:pt x="8818" y="572"/>
                  </a:lnTo>
                  <a:lnTo>
                    <a:pt x="8805" y="580"/>
                  </a:lnTo>
                  <a:lnTo>
                    <a:pt x="8790" y="588"/>
                  </a:lnTo>
                  <a:lnTo>
                    <a:pt x="8775" y="594"/>
                  </a:lnTo>
                  <a:lnTo>
                    <a:pt x="8760" y="599"/>
                  </a:lnTo>
                  <a:lnTo>
                    <a:pt x="8743" y="604"/>
                  </a:lnTo>
                  <a:lnTo>
                    <a:pt x="8727" y="607"/>
                  </a:lnTo>
                  <a:lnTo>
                    <a:pt x="8710" y="609"/>
                  </a:lnTo>
                  <a:lnTo>
                    <a:pt x="8691" y="610"/>
                  </a:lnTo>
                  <a:lnTo>
                    <a:pt x="8670" y="611"/>
                  </a:lnTo>
                  <a:lnTo>
                    <a:pt x="8647" y="616"/>
                  </a:lnTo>
                  <a:lnTo>
                    <a:pt x="8624" y="623"/>
                  </a:lnTo>
                  <a:lnTo>
                    <a:pt x="8599" y="633"/>
                  </a:lnTo>
                  <a:lnTo>
                    <a:pt x="8574" y="646"/>
                  </a:lnTo>
                  <a:lnTo>
                    <a:pt x="8549" y="661"/>
                  </a:lnTo>
                  <a:lnTo>
                    <a:pt x="8523" y="678"/>
                  </a:lnTo>
                  <a:lnTo>
                    <a:pt x="8497" y="697"/>
                  </a:lnTo>
                  <a:lnTo>
                    <a:pt x="8472" y="719"/>
                  </a:lnTo>
                  <a:lnTo>
                    <a:pt x="8446" y="742"/>
                  </a:lnTo>
                  <a:lnTo>
                    <a:pt x="8421" y="768"/>
                  </a:lnTo>
                  <a:lnTo>
                    <a:pt x="8396" y="794"/>
                  </a:lnTo>
                  <a:lnTo>
                    <a:pt x="8373" y="822"/>
                  </a:lnTo>
                  <a:lnTo>
                    <a:pt x="8351" y="850"/>
                  </a:lnTo>
                  <a:lnTo>
                    <a:pt x="8328" y="881"/>
                  </a:lnTo>
                  <a:lnTo>
                    <a:pt x="8308" y="912"/>
                  </a:lnTo>
                  <a:lnTo>
                    <a:pt x="8289" y="944"/>
                  </a:lnTo>
                  <a:lnTo>
                    <a:pt x="8272" y="976"/>
                  </a:lnTo>
                  <a:lnTo>
                    <a:pt x="8256" y="1010"/>
                  </a:lnTo>
                  <a:lnTo>
                    <a:pt x="8242" y="1042"/>
                  </a:lnTo>
                  <a:lnTo>
                    <a:pt x="8230" y="1076"/>
                  </a:lnTo>
                  <a:lnTo>
                    <a:pt x="8221" y="1110"/>
                  </a:lnTo>
                  <a:lnTo>
                    <a:pt x="8215" y="1143"/>
                  </a:lnTo>
                  <a:lnTo>
                    <a:pt x="8210" y="1176"/>
                  </a:lnTo>
                  <a:lnTo>
                    <a:pt x="8209" y="1208"/>
                  </a:lnTo>
                  <a:lnTo>
                    <a:pt x="8210" y="1241"/>
                  </a:lnTo>
                  <a:lnTo>
                    <a:pt x="8215" y="1273"/>
                  </a:lnTo>
                  <a:lnTo>
                    <a:pt x="8223" y="1303"/>
                  </a:lnTo>
                  <a:lnTo>
                    <a:pt x="8234" y="1333"/>
                  </a:lnTo>
                  <a:lnTo>
                    <a:pt x="8250" y="1361"/>
                  </a:lnTo>
                  <a:lnTo>
                    <a:pt x="8269" y="1389"/>
                  </a:lnTo>
                  <a:lnTo>
                    <a:pt x="8291" y="1415"/>
                  </a:lnTo>
                  <a:lnTo>
                    <a:pt x="8301" y="1446"/>
                  </a:lnTo>
                  <a:lnTo>
                    <a:pt x="8307" y="1479"/>
                  </a:lnTo>
                  <a:lnTo>
                    <a:pt x="8311" y="1512"/>
                  </a:lnTo>
                  <a:lnTo>
                    <a:pt x="8313" y="1546"/>
                  </a:lnTo>
                  <a:lnTo>
                    <a:pt x="8313" y="1581"/>
                  </a:lnTo>
                  <a:lnTo>
                    <a:pt x="8310" y="1617"/>
                  </a:lnTo>
                  <a:lnTo>
                    <a:pt x="8306" y="1652"/>
                  </a:lnTo>
                  <a:lnTo>
                    <a:pt x="8300" y="1688"/>
                  </a:lnTo>
                  <a:lnTo>
                    <a:pt x="8292" y="1724"/>
                  </a:lnTo>
                  <a:lnTo>
                    <a:pt x="8283" y="1759"/>
                  </a:lnTo>
                  <a:lnTo>
                    <a:pt x="8272" y="1794"/>
                  </a:lnTo>
                  <a:lnTo>
                    <a:pt x="8260" y="1830"/>
                  </a:lnTo>
                  <a:lnTo>
                    <a:pt x="8246" y="1864"/>
                  </a:lnTo>
                  <a:lnTo>
                    <a:pt x="8232" y="1898"/>
                  </a:lnTo>
                  <a:lnTo>
                    <a:pt x="8218" y="1931"/>
                  </a:lnTo>
                  <a:lnTo>
                    <a:pt x="8202" y="1963"/>
                  </a:lnTo>
                  <a:lnTo>
                    <a:pt x="8185" y="1995"/>
                  </a:lnTo>
                  <a:lnTo>
                    <a:pt x="8168" y="2026"/>
                  </a:lnTo>
                  <a:lnTo>
                    <a:pt x="8151" y="2054"/>
                  </a:lnTo>
                  <a:lnTo>
                    <a:pt x="8132" y="2082"/>
                  </a:lnTo>
                  <a:lnTo>
                    <a:pt x="8115" y="2108"/>
                  </a:lnTo>
                  <a:lnTo>
                    <a:pt x="8096" y="2133"/>
                  </a:lnTo>
                  <a:lnTo>
                    <a:pt x="8079" y="2156"/>
                  </a:lnTo>
                  <a:lnTo>
                    <a:pt x="8061" y="2177"/>
                  </a:lnTo>
                  <a:lnTo>
                    <a:pt x="8043" y="2196"/>
                  </a:lnTo>
                  <a:lnTo>
                    <a:pt x="8027" y="2212"/>
                  </a:lnTo>
                  <a:lnTo>
                    <a:pt x="8011" y="2227"/>
                  </a:lnTo>
                  <a:lnTo>
                    <a:pt x="7995" y="2239"/>
                  </a:lnTo>
                  <a:lnTo>
                    <a:pt x="7981" y="2249"/>
                  </a:lnTo>
                  <a:lnTo>
                    <a:pt x="7967" y="2256"/>
                  </a:lnTo>
                  <a:lnTo>
                    <a:pt x="7955" y="2260"/>
                  </a:lnTo>
                  <a:lnTo>
                    <a:pt x="7943" y="2261"/>
                  </a:lnTo>
                  <a:lnTo>
                    <a:pt x="7813" y="2255"/>
                  </a:lnTo>
                  <a:lnTo>
                    <a:pt x="7658" y="2242"/>
                  </a:lnTo>
                  <a:lnTo>
                    <a:pt x="7479" y="2221"/>
                  </a:lnTo>
                  <a:lnTo>
                    <a:pt x="7279" y="2196"/>
                  </a:lnTo>
                  <a:lnTo>
                    <a:pt x="7059" y="2164"/>
                  </a:lnTo>
                  <a:lnTo>
                    <a:pt x="6821" y="2127"/>
                  </a:lnTo>
                  <a:lnTo>
                    <a:pt x="6567" y="2084"/>
                  </a:lnTo>
                  <a:lnTo>
                    <a:pt x="6299" y="2037"/>
                  </a:lnTo>
                  <a:lnTo>
                    <a:pt x="6017" y="1986"/>
                  </a:lnTo>
                  <a:lnTo>
                    <a:pt x="5725" y="1931"/>
                  </a:lnTo>
                  <a:lnTo>
                    <a:pt x="5423" y="1872"/>
                  </a:lnTo>
                  <a:lnTo>
                    <a:pt x="5114" y="1810"/>
                  </a:lnTo>
                  <a:lnTo>
                    <a:pt x="4799" y="1745"/>
                  </a:lnTo>
                  <a:lnTo>
                    <a:pt x="4479" y="1679"/>
                  </a:lnTo>
                  <a:lnTo>
                    <a:pt x="4157" y="1610"/>
                  </a:lnTo>
                  <a:lnTo>
                    <a:pt x="3834" y="1540"/>
                  </a:lnTo>
                  <a:lnTo>
                    <a:pt x="3513" y="1469"/>
                  </a:lnTo>
                  <a:lnTo>
                    <a:pt x="3195" y="1396"/>
                  </a:lnTo>
                  <a:lnTo>
                    <a:pt x="2880" y="1324"/>
                  </a:lnTo>
                  <a:lnTo>
                    <a:pt x="2572" y="1251"/>
                  </a:lnTo>
                  <a:lnTo>
                    <a:pt x="2273" y="1179"/>
                  </a:lnTo>
                  <a:lnTo>
                    <a:pt x="1982" y="1107"/>
                  </a:lnTo>
                  <a:lnTo>
                    <a:pt x="1704" y="1037"/>
                  </a:lnTo>
                  <a:lnTo>
                    <a:pt x="1439" y="969"/>
                  </a:lnTo>
                  <a:lnTo>
                    <a:pt x="1189" y="902"/>
                  </a:lnTo>
                  <a:lnTo>
                    <a:pt x="955" y="838"/>
                  </a:lnTo>
                  <a:lnTo>
                    <a:pt x="740" y="777"/>
                  </a:lnTo>
                  <a:lnTo>
                    <a:pt x="545" y="719"/>
                  </a:lnTo>
                  <a:lnTo>
                    <a:pt x="371" y="665"/>
                  </a:lnTo>
                  <a:lnTo>
                    <a:pt x="221" y="614"/>
                  </a:lnTo>
                  <a:lnTo>
                    <a:pt x="97" y="567"/>
                  </a:lnTo>
                  <a:lnTo>
                    <a:pt x="0" y="526"/>
                  </a:lnTo>
                  <a:lnTo>
                    <a:pt x="15" y="505"/>
                  </a:lnTo>
                  <a:lnTo>
                    <a:pt x="30" y="483"/>
                  </a:lnTo>
                  <a:lnTo>
                    <a:pt x="45" y="462"/>
                  </a:lnTo>
                  <a:lnTo>
                    <a:pt x="59" y="439"/>
                  </a:lnTo>
                  <a:lnTo>
                    <a:pt x="85" y="394"/>
                  </a:lnTo>
                  <a:lnTo>
                    <a:pt x="110" y="350"/>
                  </a:lnTo>
                  <a:lnTo>
                    <a:pt x="132" y="306"/>
                  </a:lnTo>
                  <a:lnTo>
                    <a:pt x="153" y="262"/>
                  </a:lnTo>
                  <a:lnTo>
                    <a:pt x="171" y="220"/>
                  </a:lnTo>
                  <a:lnTo>
                    <a:pt x="188" y="179"/>
                  </a:lnTo>
                  <a:lnTo>
                    <a:pt x="202" y="141"/>
                  </a:lnTo>
                  <a:lnTo>
                    <a:pt x="214" y="108"/>
                  </a:lnTo>
                  <a:lnTo>
                    <a:pt x="225" y="77"/>
                  </a:lnTo>
                  <a:lnTo>
                    <a:pt x="233" y="51"/>
                  </a:lnTo>
                  <a:lnTo>
                    <a:pt x="246" y="13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8DB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92" name="Freeform 122">
              <a:extLst>
                <a:ext uri="{FF2B5EF4-FFF2-40B4-BE49-F238E27FC236}">
                  <a16:creationId xmlns:a16="http://schemas.microsoft.com/office/drawing/2014/main" id="{AD42D0BC-B8C6-46EC-AB63-52CF2FFA5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0" y="3143"/>
              <a:ext cx="1284" cy="434"/>
            </a:xfrm>
            <a:custGeom>
              <a:avLst/>
              <a:gdLst>
                <a:gd name="T0" fmla="*/ 145 w 11557"/>
                <a:gd name="T1" fmla="*/ 159 h 3910"/>
                <a:gd name="T2" fmla="*/ 100 w 11557"/>
                <a:gd name="T3" fmla="*/ 166 h 3910"/>
                <a:gd name="T4" fmla="*/ 48 w 11557"/>
                <a:gd name="T5" fmla="*/ 174 h 3910"/>
                <a:gd name="T6" fmla="*/ 16 w 11557"/>
                <a:gd name="T7" fmla="*/ 178 h 3910"/>
                <a:gd name="T8" fmla="*/ 11 w 11557"/>
                <a:gd name="T9" fmla="*/ 184 h 3910"/>
                <a:gd name="T10" fmla="*/ 7 w 11557"/>
                <a:gd name="T11" fmla="*/ 193 h 3910"/>
                <a:gd name="T12" fmla="*/ 3 w 11557"/>
                <a:gd name="T13" fmla="*/ 204 h 3910"/>
                <a:gd name="T14" fmla="*/ 0 w 11557"/>
                <a:gd name="T15" fmla="*/ 211 h 3910"/>
                <a:gd name="T16" fmla="*/ 0 w 11557"/>
                <a:gd name="T17" fmla="*/ 216 h 3910"/>
                <a:gd name="T18" fmla="*/ 1 w 11557"/>
                <a:gd name="T19" fmla="*/ 221 h 3910"/>
                <a:gd name="T20" fmla="*/ 4 w 11557"/>
                <a:gd name="T21" fmla="*/ 226 h 3910"/>
                <a:gd name="T22" fmla="*/ 8 w 11557"/>
                <a:gd name="T23" fmla="*/ 231 h 3910"/>
                <a:gd name="T24" fmla="*/ 15 w 11557"/>
                <a:gd name="T25" fmla="*/ 235 h 3910"/>
                <a:gd name="T26" fmla="*/ 23 w 11557"/>
                <a:gd name="T27" fmla="*/ 239 h 3910"/>
                <a:gd name="T28" fmla="*/ 53 w 11557"/>
                <a:gd name="T29" fmla="*/ 248 h 3910"/>
                <a:gd name="T30" fmla="*/ 129 w 11557"/>
                <a:gd name="T31" fmla="*/ 268 h 3910"/>
                <a:gd name="T32" fmla="*/ 240 w 11557"/>
                <a:gd name="T33" fmla="*/ 295 h 3910"/>
                <a:gd name="T34" fmla="*/ 372 w 11557"/>
                <a:gd name="T35" fmla="*/ 327 h 3910"/>
                <a:gd name="T36" fmla="*/ 515 w 11557"/>
                <a:gd name="T37" fmla="*/ 360 h 3910"/>
                <a:gd name="T38" fmla="*/ 655 w 11557"/>
                <a:gd name="T39" fmla="*/ 391 h 3910"/>
                <a:gd name="T40" fmla="*/ 780 w 11557"/>
                <a:gd name="T41" fmla="*/ 416 h 3910"/>
                <a:gd name="T42" fmla="*/ 879 w 11557"/>
                <a:gd name="T43" fmla="*/ 432 h 3910"/>
                <a:gd name="T44" fmla="*/ 909 w 11557"/>
                <a:gd name="T45" fmla="*/ 420 h 3910"/>
                <a:gd name="T46" fmla="*/ 922 w 11557"/>
                <a:gd name="T47" fmla="*/ 400 h 3910"/>
                <a:gd name="T48" fmla="*/ 927 w 11557"/>
                <a:gd name="T49" fmla="*/ 388 h 3910"/>
                <a:gd name="T50" fmla="*/ 930 w 11557"/>
                <a:gd name="T51" fmla="*/ 379 h 3910"/>
                <a:gd name="T52" fmla="*/ 931 w 11557"/>
                <a:gd name="T53" fmla="*/ 371 h 3910"/>
                <a:gd name="T54" fmla="*/ 931 w 11557"/>
                <a:gd name="T55" fmla="*/ 365 h 3910"/>
                <a:gd name="T56" fmla="*/ 928 w 11557"/>
                <a:gd name="T57" fmla="*/ 359 h 3910"/>
                <a:gd name="T58" fmla="*/ 918 w 11557"/>
                <a:gd name="T59" fmla="*/ 348 h 3910"/>
                <a:gd name="T60" fmla="*/ 908 w 11557"/>
                <a:gd name="T61" fmla="*/ 337 h 3910"/>
                <a:gd name="T62" fmla="*/ 903 w 11557"/>
                <a:gd name="T63" fmla="*/ 330 h 3910"/>
                <a:gd name="T64" fmla="*/ 900 w 11557"/>
                <a:gd name="T65" fmla="*/ 323 h 3910"/>
                <a:gd name="T66" fmla="*/ 900 w 11557"/>
                <a:gd name="T67" fmla="*/ 314 h 3910"/>
                <a:gd name="T68" fmla="*/ 905 w 11557"/>
                <a:gd name="T69" fmla="*/ 303 h 3910"/>
                <a:gd name="T70" fmla="*/ 914 w 11557"/>
                <a:gd name="T71" fmla="*/ 285 h 3910"/>
                <a:gd name="T72" fmla="*/ 921 w 11557"/>
                <a:gd name="T73" fmla="*/ 274 h 3910"/>
                <a:gd name="T74" fmla="*/ 931 w 11557"/>
                <a:gd name="T75" fmla="*/ 264 h 3910"/>
                <a:gd name="T76" fmla="*/ 945 w 11557"/>
                <a:gd name="T77" fmla="*/ 256 h 3910"/>
                <a:gd name="T78" fmla="*/ 964 w 11557"/>
                <a:gd name="T79" fmla="*/ 250 h 3910"/>
                <a:gd name="T80" fmla="*/ 988 w 11557"/>
                <a:gd name="T81" fmla="*/ 246 h 3910"/>
                <a:gd name="T82" fmla="*/ 1022 w 11557"/>
                <a:gd name="T83" fmla="*/ 232 h 3910"/>
                <a:gd name="T84" fmla="*/ 1052 w 11557"/>
                <a:gd name="T85" fmla="*/ 196 h 3910"/>
                <a:gd name="T86" fmla="*/ 1079 w 11557"/>
                <a:gd name="T87" fmla="*/ 166 h 3910"/>
                <a:gd name="T88" fmla="*/ 1109 w 11557"/>
                <a:gd name="T89" fmla="*/ 136 h 3910"/>
                <a:gd name="T90" fmla="*/ 1142 w 11557"/>
                <a:gd name="T91" fmla="*/ 107 h 3910"/>
                <a:gd name="T92" fmla="*/ 1179 w 11557"/>
                <a:gd name="T93" fmla="*/ 78 h 3910"/>
                <a:gd name="T94" fmla="*/ 1220 w 11557"/>
                <a:gd name="T95" fmla="*/ 50 h 3910"/>
                <a:gd name="T96" fmla="*/ 1265 w 11557"/>
                <a:gd name="T97" fmla="*/ 24 h 3910"/>
                <a:gd name="T98" fmla="*/ 1280 w 11557"/>
                <a:gd name="T99" fmla="*/ 10 h 3910"/>
                <a:gd name="T100" fmla="*/ 1284 w 11557"/>
                <a:gd name="T101" fmla="*/ 1 h 3910"/>
                <a:gd name="T102" fmla="*/ 1283 w 11557"/>
                <a:gd name="T103" fmla="*/ 0 h 3910"/>
                <a:gd name="T104" fmla="*/ 1280 w 11557"/>
                <a:gd name="T105" fmla="*/ 1 h 3910"/>
                <a:gd name="T106" fmla="*/ 159 w 11557"/>
                <a:gd name="T107" fmla="*/ 157 h 39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557" h="3910">
                  <a:moveTo>
                    <a:pt x="1432" y="1417"/>
                  </a:moveTo>
                  <a:lnTo>
                    <a:pt x="1416" y="1419"/>
                  </a:lnTo>
                  <a:lnTo>
                    <a:pt x="1374" y="1426"/>
                  </a:lnTo>
                  <a:lnTo>
                    <a:pt x="1309" y="1436"/>
                  </a:lnTo>
                  <a:lnTo>
                    <a:pt x="1225" y="1449"/>
                  </a:lnTo>
                  <a:lnTo>
                    <a:pt x="1127" y="1463"/>
                  </a:lnTo>
                  <a:lnTo>
                    <a:pt x="1017" y="1479"/>
                  </a:lnTo>
                  <a:lnTo>
                    <a:pt x="900" y="1497"/>
                  </a:lnTo>
                  <a:lnTo>
                    <a:pt x="780" y="1515"/>
                  </a:lnTo>
                  <a:lnTo>
                    <a:pt x="658" y="1533"/>
                  </a:lnTo>
                  <a:lnTo>
                    <a:pt x="542" y="1551"/>
                  </a:lnTo>
                  <a:lnTo>
                    <a:pt x="432" y="1566"/>
                  </a:lnTo>
                  <a:lnTo>
                    <a:pt x="334" y="1581"/>
                  </a:lnTo>
                  <a:lnTo>
                    <a:pt x="251" y="1593"/>
                  </a:lnTo>
                  <a:lnTo>
                    <a:pt x="187" y="1602"/>
                  </a:lnTo>
                  <a:lnTo>
                    <a:pt x="146" y="1608"/>
                  </a:lnTo>
                  <a:lnTo>
                    <a:pt x="131" y="1610"/>
                  </a:lnTo>
                  <a:lnTo>
                    <a:pt x="119" y="1627"/>
                  </a:lnTo>
                  <a:lnTo>
                    <a:pt x="109" y="1643"/>
                  </a:lnTo>
                  <a:lnTo>
                    <a:pt x="101" y="1657"/>
                  </a:lnTo>
                  <a:lnTo>
                    <a:pt x="94" y="1670"/>
                  </a:lnTo>
                  <a:lnTo>
                    <a:pt x="83" y="1695"/>
                  </a:lnTo>
                  <a:lnTo>
                    <a:pt x="73" y="1716"/>
                  </a:lnTo>
                  <a:lnTo>
                    <a:pt x="66" y="1737"/>
                  </a:lnTo>
                  <a:lnTo>
                    <a:pt x="59" y="1759"/>
                  </a:lnTo>
                  <a:lnTo>
                    <a:pt x="50" y="1782"/>
                  </a:lnTo>
                  <a:lnTo>
                    <a:pt x="37" y="1810"/>
                  </a:lnTo>
                  <a:lnTo>
                    <a:pt x="24" y="1836"/>
                  </a:lnTo>
                  <a:lnTo>
                    <a:pt x="14" y="1863"/>
                  </a:lnTo>
                  <a:lnTo>
                    <a:pt x="10" y="1875"/>
                  </a:lnTo>
                  <a:lnTo>
                    <a:pt x="7" y="1888"/>
                  </a:lnTo>
                  <a:lnTo>
                    <a:pt x="4" y="1901"/>
                  </a:lnTo>
                  <a:lnTo>
                    <a:pt x="2" y="1913"/>
                  </a:lnTo>
                  <a:lnTo>
                    <a:pt x="0" y="1925"/>
                  </a:lnTo>
                  <a:lnTo>
                    <a:pt x="0" y="1937"/>
                  </a:lnTo>
                  <a:lnTo>
                    <a:pt x="0" y="1949"/>
                  </a:lnTo>
                  <a:lnTo>
                    <a:pt x="1" y="1961"/>
                  </a:lnTo>
                  <a:lnTo>
                    <a:pt x="3" y="1972"/>
                  </a:lnTo>
                  <a:lnTo>
                    <a:pt x="5" y="1983"/>
                  </a:lnTo>
                  <a:lnTo>
                    <a:pt x="9" y="1995"/>
                  </a:lnTo>
                  <a:lnTo>
                    <a:pt x="13" y="2005"/>
                  </a:lnTo>
                  <a:lnTo>
                    <a:pt x="18" y="2016"/>
                  </a:lnTo>
                  <a:lnTo>
                    <a:pt x="25" y="2026"/>
                  </a:lnTo>
                  <a:lnTo>
                    <a:pt x="33" y="2037"/>
                  </a:lnTo>
                  <a:lnTo>
                    <a:pt x="41" y="2048"/>
                  </a:lnTo>
                  <a:lnTo>
                    <a:pt x="51" y="2058"/>
                  </a:lnTo>
                  <a:lnTo>
                    <a:pt x="61" y="2068"/>
                  </a:lnTo>
                  <a:lnTo>
                    <a:pt x="73" y="2077"/>
                  </a:lnTo>
                  <a:lnTo>
                    <a:pt x="86" y="2087"/>
                  </a:lnTo>
                  <a:lnTo>
                    <a:pt x="100" y="2097"/>
                  </a:lnTo>
                  <a:lnTo>
                    <a:pt x="115" y="2107"/>
                  </a:lnTo>
                  <a:lnTo>
                    <a:pt x="133" y="2116"/>
                  </a:lnTo>
                  <a:lnTo>
                    <a:pt x="150" y="2125"/>
                  </a:lnTo>
                  <a:lnTo>
                    <a:pt x="169" y="2134"/>
                  </a:lnTo>
                  <a:lnTo>
                    <a:pt x="190" y="2142"/>
                  </a:lnTo>
                  <a:lnTo>
                    <a:pt x="211" y="2152"/>
                  </a:lnTo>
                  <a:lnTo>
                    <a:pt x="235" y="2160"/>
                  </a:lnTo>
                  <a:lnTo>
                    <a:pt x="287" y="2177"/>
                  </a:lnTo>
                  <a:lnTo>
                    <a:pt x="368" y="2201"/>
                  </a:lnTo>
                  <a:lnTo>
                    <a:pt x="477" y="2231"/>
                  </a:lnTo>
                  <a:lnTo>
                    <a:pt x="614" y="2268"/>
                  </a:lnTo>
                  <a:lnTo>
                    <a:pt x="774" y="2311"/>
                  </a:lnTo>
                  <a:lnTo>
                    <a:pt x="958" y="2359"/>
                  </a:lnTo>
                  <a:lnTo>
                    <a:pt x="1162" y="2411"/>
                  </a:lnTo>
                  <a:lnTo>
                    <a:pt x="1387" y="2468"/>
                  </a:lnTo>
                  <a:lnTo>
                    <a:pt x="1628" y="2528"/>
                  </a:lnTo>
                  <a:lnTo>
                    <a:pt x="1886" y="2592"/>
                  </a:lnTo>
                  <a:lnTo>
                    <a:pt x="2157" y="2659"/>
                  </a:lnTo>
                  <a:lnTo>
                    <a:pt x="2442" y="2728"/>
                  </a:lnTo>
                  <a:lnTo>
                    <a:pt x="2737" y="2799"/>
                  </a:lnTo>
                  <a:lnTo>
                    <a:pt x="3040" y="2872"/>
                  </a:lnTo>
                  <a:lnTo>
                    <a:pt x="3351" y="2946"/>
                  </a:lnTo>
                  <a:lnTo>
                    <a:pt x="3668" y="3021"/>
                  </a:lnTo>
                  <a:lnTo>
                    <a:pt x="3989" y="3095"/>
                  </a:lnTo>
                  <a:lnTo>
                    <a:pt x="4311" y="3169"/>
                  </a:lnTo>
                  <a:lnTo>
                    <a:pt x="4633" y="3242"/>
                  </a:lnTo>
                  <a:lnTo>
                    <a:pt x="4956" y="3315"/>
                  </a:lnTo>
                  <a:lnTo>
                    <a:pt x="5274" y="3385"/>
                  </a:lnTo>
                  <a:lnTo>
                    <a:pt x="5588" y="3453"/>
                  </a:lnTo>
                  <a:lnTo>
                    <a:pt x="5895" y="3519"/>
                  </a:lnTo>
                  <a:lnTo>
                    <a:pt x="6194" y="3581"/>
                  </a:lnTo>
                  <a:lnTo>
                    <a:pt x="6482" y="3639"/>
                  </a:lnTo>
                  <a:lnTo>
                    <a:pt x="6760" y="3694"/>
                  </a:lnTo>
                  <a:lnTo>
                    <a:pt x="7023" y="3744"/>
                  </a:lnTo>
                  <a:lnTo>
                    <a:pt x="7271" y="3789"/>
                  </a:lnTo>
                  <a:lnTo>
                    <a:pt x="7503" y="3829"/>
                  </a:lnTo>
                  <a:lnTo>
                    <a:pt x="7716" y="3862"/>
                  </a:lnTo>
                  <a:lnTo>
                    <a:pt x="7909" y="3890"/>
                  </a:lnTo>
                  <a:lnTo>
                    <a:pt x="8079" y="3910"/>
                  </a:lnTo>
                  <a:lnTo>
                    <a:pt x="8115" y="3868"/>
                  </a:lnTo>
                  <a:lnTo>
                    <a:pt x="8150" y="3825"/>
                  </a:lnTo>
                  <a:lnTo>
                    <a:pt x="8183" y="3781"/>
                  </a:lnTo>
                  <a:lnTo>
                    <a:pt x="8215" y="3737"/>
                  </a:lnTo>
                  <a:lnTo>
                    <a:pt x="8245" y="3692"/>
                  </a:lnTo>
                  <a:lnTo>
                    <a:pt x="8272" y="3647"/>
                  </a:lnTo>
                  <a:lnTo>
                    <a:pt x="8297" y="3603"/>
                  </a:lnTo>
                  <a:lnTo>
                    <a:pt x="8319" y="3560"/>
                  </a:lnTo>
                  <a:lnTo>
                    <a:pt x="8329" y="3539"/>
                  </a:lnTo>
                  <a:lnTo>
                    <a:pt x="8338" y="3518"/>
                  </a:lnTo>
                  <a:lnTo>
                    <a:pt x="8348" y="3497"/>
                  </a:lnTo>
                  <a:lnTo>
                    <a:pt x="8355" y="3477"/>
                  </a:lnTo>
                  <a:lnTo>
                    <a:pt x="8362" y="3456"/>
                  </a:lnTo>
                  <a:lnTo>
                    <a:pt x="8368" y="3437"/>
                  </a:lnTo>
                  <a:lnTo>
                    <a:pt x="8373" y="3418"/>
                  </a:lnTo>
                  <a:lnTo>
                    <a:pt x="8377" y="3399"/>
                  </a:lnTo>
                  <a:lnTo>
                    <a:pt x="8380" y="3381"/>
                  </a:lnTo>
                  <a:lnTo>
                    <a:pt x="8382" y="3363"/>
                  </a:lnTo>
                  <a:lnTo>
                    <a:pt x="8383" y="3346"/>
                  </a:lnTo>
                  <a:lnTo>
                    <a:pt x="8383" y="3330"/>
                  </a:lnTo>
                  <a:lnTo>
                    <a:pt x="8382" y="3314"/>
                  </a:lnTo>
                  <a:lnTo>
                    <a:pt x="8380" y="3299"/>
                  </a:lnTo>
                  <a:lnTo>
                    <a:pt x="8377" y="3285"/>
                  </a:lnTo>
                  <a:lnTo>
                    <a:pt x="8373" y="3271"/>
                  </a:lnTo>
                  <a:lnTo>
                    <a:pt x="8367" y="3258"/>
                  </a:lnTo>
                  <a:lnTo>
                    <a:pt x="8360" y="3245"/>
                  </a:lnTo>
                  <a:lnTo>
                    <a:pt x="8351" y="3232"/>
                  </a:lnTo>
                  <a:lnTo>
                    <a:pt x="8342" y="3219"/>
                  </a:lnTo>
                  <a:lnTo>
                    <a:pt x="8319" y="3193"/>
                  </a:lnTo>
                  <a:lnTo>
                    <a:pt x="8294" y="3166"/>
                  </a:lnTo>
                  <a:lnTo>
                    <a:pt x="8267" y="3139"/>
                  </a:lnTo>
                  <a:lnTo>
                    <a:pt x="8238" y="3111"/>
                  </a:lnTo>
                  <a:lnTo>
                    <a:pt x="8211" y="3083"/>
                  </a:lnTo>
                  <a:lnTo>
                    <a:pt x="8184" y="3053"/>
                  </a:lnTo>
                  <a:lnTo>
                    <a:pt x="8171" y="3038"/>
                  </a:lnTo>
                  <a:lnTo>
                    <a:pt x="8159" y="3023"/>
                  </a:lnTo>
                  <a:lnTo>
                    <a:pt x="8148" y="3007"/>
                  </a:lnTo>
                  <a:lnTo>
                    <a:pt x="8136" y="2991"/>
                  </a:lnTo>
                  <a:lnTo>
                    <a:pt x="8127" y="2975"/>
                  </a:lnTo>
                  <a:lnTo>
                    <a:pt x="8119" y="2959"/>
                  </a:lnTo>
                  <a:lnTo>
                    <a:pt x="8112" y="2942"/>
                  </a:lnTo>
                  <a:lnTo>
                    <a:pt x="8106" y="2925"/>
                  </a:lnTo>
                  <a:lnTo>
                    <a:pt x="8101" y="2906"/>
                  </a:lnTo>
                  <a:lnTo>
                    <a:pt x="8098" y="2889"/>
                  </a:lnTo>
                  <a:lnTo>
                    <a:pt x="8097" y="2871"/>
                  </a:lnTo>
                  <a:lnTo>
                    <a:pt x="8098" y="2851"/>
                  </a:lnTo>
                  <a:lnTo>
                    <a:pt x="8100" y="2833"/>
                  </a:lnTo>
                  <a:lnTo>
                    <a:pt x="8105" y="2813"/>
                  </a:lnTo>
                  <a:lnTo>
                    <a:pt x="8112" y="2793"/>
                  </a:lnTo>
                  <a:lnTo>
                    <a:pt x="8121" y="2772"/>
                  </a:lnTo>
                  <a:lnTo>
                    <a:pt x="8142" y="2729"/>
                  </a:lnTo>
                  <a:lnTo>
                    <a:pt x="8163" y="2683"/>
                  </a:lnTo>
                  <a:lnTo>
                    <a:pt x="8185" y="2636"/>
                  </a:lnTo>
                  <a:lnTo>
                    <a:pt x="8211" y="2588"/>
                  </a:lnTo>
                  <a:lnTo>
                    <a:pt x="8224" y="2564"/>
                  </a:lnTo>
                  <a:lnTo>
                    <a:pt x="8239" y="2539"/>
                  </a:lnTo>
                  <a:lnTo>
                    <a:pt x="8255" y="2516"/>
                  </a:lnTo>
                  <a:lnTo>
                    <a:pt x="8272" y="2491"/>
                  </a:lnTo>
                  <a:lnTo>
                    <a:pt x="8292" y="2468"/>
                  </a:lnTo>
                  <a:lnTo>
                    <a:pt x="8312" y="2445"/>
                  </a:lnTo>
                  <a:lnTo>
                    <a:pt x="8333" y="2423"/>
                  </a:lnTo>
                  <a:lnTo>
                    <a:pt x="8358" y="2402"/>
                  </a:lnTo>
                  <a:lnTo>
                    <a:pt x="8383" y="2380"/>
                  </a:lnTo>
                  <a:lnTo>
                    <a:pt x="8411" y="2360"/>
                  </a:lnTo>
                  <a:lnTo>
                    <a:pt x="8442" y="2340"/>
                  </a:lnTo>
                  <a:lnTo>
                    <a:pt x="8473" y="2322"/>
                  </a:lnTo>
                  <a:lnTo>
                    <a:pt x="8509" y="2305"/>
                  </a:lnTo>
                  <a:lnTo>
                    <a:pt x="8546" y="2289"/>
                  </a:lnTo>
                  <a:lnTo>
                    <a:pt x="8586" y="2274"/>
                  </a:lnTo>
                  <a:lnTo>
                    <a:pt x="8629" y="2261"/>
                  </a:lnTo>
                  <a:lnTo>
                    <a:pt x="8675" y="2250"/>
                  </a:lnTo>
                  <a:lnTo>
                    <a:pt x="8725" y="2239"/>
                  </a:lnTo>
                  <a:lnTo>
                    <a:pt x="8777" y="2230"/>
                  </a:lnTo>
                  <a:lnTo>
                    <a:pt x="8833" y="2224"/>
                  </a:lnTo>
                  <a:lnTo>
                    <a:pt x="8893" y="2219"/>
                  </a:lnTo>
                  <a:lnTo>
                    <a:pt x="8956" y="2216"/>
                  </a:lnTo>
                  <a:lnTo>
                    <a:pt x="9023" y="2216"/>
                  </a:lnTo>
                  <a:lnTo>
                    <a:pt x="9094" y="2217"/>
                  </a:lnTo>
                  <a:lnTo>
                    <a:pt x="9195" y="2090"/>
                  </a:lnTo>
                  <a:lnTo>
                    <a:pt x="9301" y="1961"/>
                  </a:lnTo>
                  <a:lnTo>
                    <a:pt x="9355" y="1896"/>
                  </a:lnTo>
                  <a:lnTo>
                    <a:pt x="9411" y="1830"/>
                  </a:lnTo>
                  <a:lnTo>
                    <a:pt x="9468" y="1764"/>
                  </a:lnTo>
                  <a:lnTo>
                    <a:pt x="9526" y="1697"/>
                  </a:lnTo>
                  <a:lnTo>
                    <a:pt x="9586" y="1630"/>
                  </a:lnTo>
                  <a:lnTo>
                    <a:pt x="9648" y="1563"/>
                  </a:lnTo>
                  <a:lnTo>
                    <a:pt x="9711" y="1496"/>
                  </a:lnTo>
                  <a:lnTo>
                    <a:pt x="9775" y="1428"/>
                  </a:lnTo>
                  <a:lnTo>
                    <a:pt x="9841" y="1361"/>
                  </a:lnTo>
                  <a:lnTo>
                    <a:pt x="9909" y="1294"/>
                  </a:lnTo>
                  <a:lnTo>
                    <a:pt x="9979" y="1226"/>
                  </a:lnTo>
                  <a:lnTo>
                    <a:pt x="10051" y="1159"/>
                  </a:lnTo>
                  <a:lnTo>
                    <a:pt x="10124" y="1093"/>
                  </a:lnTo>
                  <a:lnTo>
                    <a:pt x="10200" y="1026"/>
                  </a:lnTo>
                  <a:lnTo>
                    <a:pt x="10277" y="960"/>
                  </a:lnTo>
                  <a:lnTo>
                    <a:pt x="10357" y="894"/>
                  </a:lnTo>
                  <a:lnTo>
                    <a:pt x="10438" y="829"/>
                  </a:lnTo>
                  <a:lnTo>
                    <a:pt x="10523" y="764"/>
                  </a:lnTo>
                  <a:lnTo>
                    <a:pt x="10609" y="700"/>
                  </a:lnTo>
                  <a:lnTo>
                    <a:pt x="10698" y="637"/>
                  </a:lnTo>
                  <a:lnTo>
                    <a:pt x="10788" y="575"/>
                  </a:lnTo>
                  <a:lnTo>
                    <a:pt x="10881" y="512"/>
                  </a:lnTo>
                  <a:lnTo>
                    <a:pt x="10977" y="452"/>
                  </a:lnTo>
                  <a:lnTo>
                    <a:pt x="11076" y="392"/>
                  </a:lnTo>
                  <a:lnTo>
                    <a:pt x="11177" y="333"/>
                  </a:lnTo>
                  <a:lnTo>
                    <a:pt x="11281" y="275"/>
                  </a:lnTo>
                  <a:lnTo>
                    <a:pt x="11387" y="219"/>
                  </a:lnTo>
                  <a:lnTo>
                    <a:pt x="11497" y="163"/>
                  </a:lnTo>
                  <a:lnTo>
                    <a:pt x="11503" y="138"/>
                  </a:lnTo>
                  <a:lnTo>
                    <a:pt x="11511" y="113"/>
                  </a:lnTo>
                  <a:lnTo>
                    <a:pt x="11519" y="92"/>
                  </a:lnTo>
                  <a:lnTo>
                    <a:pt x="11528" y="72"/>
                  </a:lnTo>
                  <a:lnTo>
                    <a:pt x="11545" y="38"/>
                  </a:lnTo>
                  <a:lnTo>
                    <a:pt x="11556" y="13"/>
                  </a:lnTo>
                  <a:lnTo>
                    <a:pt x="11557" y="9"/>
                  </a:lnTo>
                  <a:lnTo>
                    <a:pt x="11557" y="6"/>
                  </a:lnTo>
                  <a:lnTo>
                    <a:pt x="11556" y="3"/>
                  </a:lnTo>
                  <a:lnTo>
                    <a:pt x="11554" y="2"/>
                  </a:lnTo>
                  <a:lnTo>
                    <a:pt x="11552" y="1"/>
                  </a:lnTo>
                  <a:lnTo>
                    <a:pt x="11548" y="0"/>
                  </a:lnTo>
                  <a:lnTo>
                    <a:pt x="11542" y="1"/>
                  </a:lnTo>
                  <a:lnTo>
                    <a:pt x="11535" y="3"/>
                  </a:lnTo>
                  <a:lnTo>
                    <a:pt x="11519" y="9"/>
                  </a:lnTo>
                  <a:lnTo>
                    <a:pt x="11495" y="20"/>
                  </a:lnTo>
                  <a:lnTo>
                    <a:pt x="11465" y="33"/>
                  </a:lnTo>
                  <a:lnTo>
                    <a:pt x="11427" y="52"/>
                  </a:lnTo>
                  <a:lnTo>
                    <a:pt x="1432" y="1417"/>
                  </a:lnTo>
                  <a:close/>
                </a:path>
              </a:pathLst>
            </a:custGeom>
            <a:solidFill>
              <a:srgbClr val="E4CF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93" name="Freeform 123">
              <a:extLst>
                <a:ext uri="{FF2B5EF4-FFF2-40B4-BE49-F238E27FC236}">
                  <a16:creationId xmlns:a16="http://schemas.microsoft.com/office/drawing/2014/main" id="{42220EFB-AC35-4ABE-83D1-43E2832F36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0" y="3143"/>
              <a:ext cx="1284" cy="434"/>
            </a:xfrm>
            <a:custGeom>
              <a:avLst/>
              <a:gdLst>
                <a:gd name="T0" fmla="*/ 145 w 11557"/>
                <a:gd name="T1" fmla="*/ 159 h 3910"/>
                <a:gd name="T2" fmla="*/ 100 w 11557"/>
                <a:gd name="T3" fmla="*/ 166 h 3910"/>
                <a:gd name="T4" fmla="*/ 48 w 11557"/>
                <a:gd name="T5" fmla="*/ 174 h 3910"/>
                <a:gd name="T6" fmla="*/ 16 w 11557"/>
                <a:gd name="T7" fmla="*/ 178 h 3910"/>
                <a:gd name="T8" fmla="*/ 11 w 11557"/>
                <a:gd name="T9" fmla="*/ 184 h 3910"/>
                <a:gd name="T10" fmla="*/ 7 w 11557"/>
                <a:gd name="T11" fmla="*/ 193 h 3910"/>
                <a:gd name="T12" fmla="*/ 3 w 11557"/>
                <a:gd name="T13" fmla="*/ 204 h 3910"/>
                <a:gd name="T14" fmla="*/ 0 w 11557"/>
                <a:gd name="T15" fmla="*/ 211 h 3910"/>
                <a:gd name="T16" fmla="*/ 0 w 11557"/>
                <a:gd name="T17" fmla="*/ 216 h 3910"/>
                <a:gd name="T18" fmla="*/ 1 w 11557"/>
                <a:gd name="T19" fmla="*/ 221 h 3910"/>
                <a:gd name="T20" fmla="*/ 4 w 11557"/>
                <a:gd name="T21" fmla="*/ 226 h 3910"/>
                <a:gd name="T22" fmla="*/ 8 w 11557"/>
                <a:gd name="T23" fmla="*/ 231 h 3910"/>
                <a:gd name="T24" fmla="*/ 15 w 11557"/>
                <a:gd name="T25" fmla="*/ 235 h 3910"/>
                <a:gd name="T26" fmla="*/ 23 w 11557"/>
                <a:gd name="T27" fmla="*/ 239 h 3910"/>
                <a:gd name="T28" fmla="*/ 53 w 11557"/>
                <a:gd name="T29" fmla="*/ 248 h 3910"/>
                <a:gd name="T30" fmla="*/ 129 w 11557"/>
                <a:gd name="T31" fmla="*/ 268 h 3910"/>
                <a:gd name="T32" fmla="*/ 240 w 11557"/>
                <a:gd name="T33" fmla="*/ 295 h 3910"/>
                <a:gd name="T34" fmla="*/ 372 w 11557"/>
                <a:gd name="T35" fmla="*/ 327 h 3910"/>
                <a:gd name="T36" fmla="*/ 515 w 11557"/>
                <a:gd name="T37" fmla="*/ 360 h 3910"/>
                <a:gd name="T38" fmla="*/ 655 w 11557"/>
                <a:gd name="T39" fmla="*/ 391 h 3910"/>
                <a:gd name="T40" fmla="*/ 780 w 11557"/>
                <a:gd name="T41" fmla="*/ 416 h 3910"/>
                <a:gd name="T42" fmla="*/ 879 w 11557"/>
                <a:gd name="T43" fmla="*/ 432 h 3910"/>
                <a:gd name="T44" fmla="*/ 909 w 11557"/>
                <a:gd name="T45" fmla="*/ 420 h 3910"/>
                <a:gd name="T46" fmla="*/ 922 w 11557"/>
                <a:gd name="T47" fmla="*/ 400 h 3910"/>
                <a:gd name="T48" fmla="*/ 927 w 11557"/>
                <a:gd name="T49" fmla="*/ 388 h 3910"/>
                <a:gd name="T50" fmla="*/ 930 w 11557"/>
                <a:gd name="T51" fmla="*/ 379 h 3910"/>
                <a:gd name="T52" fmla="*/ 931 w 11557"/>
                <a:gd name="T53" fmla="*/ 371 h 3910"/>
                <a:gd name="T54" fmla="*/ 931 w 11557"/>
                <a:gd name="T55" fmla="*/ 365 h 3910"/>
                <a:gd name="T56" fmla="*/ 928 w 11557"/>
                <a:gd name="T57" fmla="*/ 359 h 3910"/>
                <a:gd name="T58" fmla="*/ 918 w 11557"/>
                <a:gd name="T59" fmla="*/ 348 h 3910"/>
                <a:gd name="T60" fmla="*/ 908 w 11557"/>
                <a:gd name="T61" fmla="*/ 337 h 3910"/>
                <a:gd name="T62" fmla="*/ 903 w 11557"/>
                <a:gd name="T63" fmla="*/ 330 h 3910"/>
                <a:gd name="T64" fmla="*/ 900 w 11557"/>
                <a:gd name="T65" fmla="*/ 323 h 3910"/>
                <a:gd name="T66" fmla="*/ 900 w 11557"/>
                <a:gd name="T67" fmla="*/ 314 h 3910"/>
                <a:gd name="T68" fmla="*/ 905 w 11557"/>
                <a:gd name="T69" fmla="*/ 303 h 3910"/>
                <a:gd name="T70" fmla="*/ 914 w 11557"/>
                <a:gd name="T71" fmla="*/ 285 h 3910"/>
                <a:gd name="T72" fmla="*/ 921 w 11557"/>
                <a:gd name="T73" fmla="*/ 274 h 3910"/>
                <a:gd name="T74" fmla="*/ 931 w 11557"/>
                <a:gd name="T75" fmla="*/ 264 h 3910"/>
                <a:gd name="T76" fmla="*/ 945 w 11557"/>
                <a:gd name="T77" fmla="*/ 256 h 3910"/>
                <a:gd name="T78" fmla="*/ 964 w 11557"/>
                <a:gd name="T79" fmla="*/ 250 h 3910"/>
                <a:gd name="T80" fmla="*/ 988 w 11557"/>
                <a:gd name="T81" fmla="*/ 246 h 3910"/>
                <a:gd name="T82" fmla="*/ 1022 w 11557"/>
                <a:gd name="T83" fmla="*/ 232 h 3910"/>
                <a:gd name="T84" fmla="*/ 1052 w 11557"/>
                <a:gd name="T85" fmla="*/ 196 h 3910"/>
                <a:gd name="T86" fmla="*/ 1079 w 11557"/>
                <a:gd name="T87" fmla="*/ 166 h 3910"/>
                <a:gd name="T88" fmla="*/ 1109 w 11557"/>
                <a:gd name="T89" fmla="*/ 136 h 3910"/>
                <a:gd name="T90" fmla="*/ 1142 w 11557"/>
                <a:gd name="T91" fmla="*/ 107 h 3910"/>
                <a:gd name="T92" fmla="*/ 1179 w 11557"/>
                <a:gd name="T93" fmla="*/ 78 h 3910"/>
                <a:gd name="T94" fmla="*/ 1220 w 11557"/>
                <a:gd name="T95" fmla="*/ 50 h 3910"/>
                <a:gd name="T96" fmla="*/ 1265 w 11557"/>
                <a:gd name="T97" fmla="*/ 24 h 3910"/>
                <a:gd name="T98" fmla="*/ 1280 w 11557"/>
                <a:gd name="T99" fmla="*/ 10 h 3910"/>
                <a:gd name="T100" fmla="*/ 1284 w 11557"/>
                <a:gd name="T101" fmla="*/ 1 h 3910"/>
                <a:gd name="T102" fmla="*/ 1283 w 11557"/>
                <a:gd name="T103" fmla="*/ 0 h 3910"/>
                <a:gd name="T104" fmla="*/ 1280 w 11557"/>
                <a:gd name="T105" fmla="*/ 1 h 3910"/>
                <a:gd name="T106" fmla="*/ 159 w 11557"/>
                <a:gd name="T107" fmla="*/ 157 h 39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557" h="3910">
                  <a:moveTo>
                    <a:pt x="1432" y="1417"/>
                  </a:moveTo>
                  <a:lnTo>
                    <a:pt x="1416" y="1419"/>
                  </a:lnTo>
                  <a:lnTo>
                    <a:pt x="1374" y="1426"/>
                  </a:lnTo>
                  <a:lnTo>
                    <a:pt x="1309" y="1436"/>
                  </a:lnTo>
                  <a:lnTo>
                    <a:pt x="1225" y="1449"/>
                  </a:lnTo>
                  <a:lnTo>
                    <a:pt x="1127" y="1463"/>
                  </a:lnTo>
                  <a:lnTo>
                    <a:pt x="1017" y="1479"/>
                  </a:lnTo>
                  <a:lnTo>
                    <a:pt x="900" y="1497"/>
                  </a:lnTo>
                  <a:lnTo>
                    <a:pt x="780" y="1515"/>
                  </a:lnTo>
                  <a:lnTo>
                    <a:pt x="658" y="1533"/>
                  </a:lnTo>
                  <a:lnTo>
                    <a:pt x="542" y="1551"/>
                  </a:lnTo>
                  <a:lnTo>
                    <a:pt x="432" y="1566"/>
                  </a:lnTo>
                  <a:lnTo>
                    <a:pt x="334" y="1581"/>
                  </a:lnTo>
                  <a:lnTo>
                    <a:pt x="251" y="1593"/>
                  </a:lnTo>
                  <a:lnTo>
                    <a:pt x="187" y="1602"/>
                  </a:lnTo>
                  <a:lnTo>
                    <a:pt x="146" y="1608"/>
                  </a:lnTo>
                  <a:lnTo>
                    <a:pt x="131" y="1610"/>
                  </a:lnTo>
                  <a:lnTo>
                    <a:pt x="119" y="1627"/>
                  </a:lnTo>
                  <a:lnTo>
                    <a:pt x="109" y="1643"/>
                  </a:lnTo>
                  <a:lnTo>
                    <a:pt x="101" y="1657"/>
                  </a:lnTo>
                  <a:lnTo>
                    <a:pt x="94" y="1670"/>
                  </a:lnTo>
                  <a:lnTo>
                    <a:pt x="83" y="1695"/>
                  </a:lnTo>
                  <a:lnTo>
                    <a:pt x="73" y="1716"/>
                  </a:lnTo>
                  <a:lnTo>
                    <a:pt x="66" y="1737"/>
                  </a:lnTo>
                  <a:lnTo>
                    <a:pt x="59" y="1759"/>
                  </a:lnTo>
                  <a:lnTo>
                    <a:pt x="50" y="1782"/>
                  </a:lnTo>
                  <a:lnTo>
                    <a:pt x="37" y="1810"/>
                  </a:lnTo>
                  <a:lnTo>
                    <a:pt x="24" y="1836"/>
                  </a:lnTo>
                  <a:lnTo>
                    <a:pt x="14" y="1863"/>
                  </a:lnTo>
                  <a:lnTo>
                    <a:pt x="10" y="1875"/>
                  </a:lnTo>
                  <a:lnTo>
                    <a:pt x="7" y="1888"/>
                  </a:lnTo>
                  <a:lnTo>
                    <a:pt x="4" y="1901"/>
                  </a:lnTo>
                  <a:lnTo>
                    <a:pt x="2" y="1913"/>
                  </a:lnTo>
                  <a:lnTo>
                    <a:pt x="0" y="1925"/>
                  </a:lnTo>
                  <a:lnTo>
                    <a:pt x="0" y="1937"/>
                  </a:lnTo>
                  <a:lnTo>
                    <a:pt x="0" y="1949"/>
                  </a:lnTo>
                  <a:lnTo>
                    <a:pt x="1" y="1961"/>
                  </a:lnTo>
                  <a:lnTo>
                    <a:pt x="3" y="1972"/>
                  </a:lnTo>
                  <a:lnTo>
                    <a:pt x="5" y="1983"/>
                  </a:lnTo>
                  <a:lnTo>
                    <a:pt x="9" y="1995"/>
                  </a:lnTo>
                  <a:lnTo>
                    <a:pt x="13" y="2005"/>
                  </a:lnTo>
                  <a:lnTo>
                    <a:pt x="18" y="2016"/>
                  </a:lnTo>
                  <a:lnTo>
                    <a:pt x="25" y="2026"/>
                  </a:lnTo>
                  <a:lnTo>
                    <a:pt x="33" y="2037"/>
                  </a:lnTo>
                  <a:lnTo>
                    <a:pt x="41" y="2048"/>
                  </a:lnTo>
                  <a:lnTo>
                    <a:pt x="51" y="2058"/>
                  </a:lnTo>
                  <a:lnTo>
                    <a:pt x="61" y="2068"/>
                  </a:lnTo>
                  <a:lnTo>
                    <a:pt x="73" y="2077"/>
                  </a:lnTo>
                  <a:lnTo>
                    <a:pt x="86" y="2087"/>
                  </a:lnTo>
                  <a:lnTo>
                    <a:pt x="100" y="2097"/>
                  </a:lnTo>
                  <a:lnTo>
                    <a:pt x="115" y="2107"/>
                  </a:lnTo>
                  <a:lnTo>
                    <a:pt x="133" y="2116"/>
                  </a:lnTo>
                  <a:lnTo>
                    <a:pt x="150" y="2125"/>
                  </a:lnTo>
                  <a:lnTo>
                    <a:pt x="169" y="2134"/>
                  </a:lnTo>
                  <a:lnTo>
                    <a:pt x="190" y="2142"/>
                  </a:lnTo>
                  <a:lnTo>
                    <a:pt x="211" y="2152"/>
                  </a:lnTo>
                  <a:lnTo>
                    <a:pt x="235" y="2160"/>
                  </a:lnTo>
                  <a:lnTo>
                    <a:pt x="287" y="2177"/>
                  </a:lnTo>
                  <a:lnTo>
                    <a:pt x="368" y="2201"/>
                  </a:lnTo>
                  <a:lnTo>
                    <a:pt x="477" y="2231"/>
                  </a:lnTo>
                  <a:lnTo>
                    <a:pt x="614" y="2268"/>
                  </a:lnTo>
                  <a:lnTo>
                    <a:pt x="774" y="2311"/>
                  </a:lnTo>
                  <a:lnTo>
                    <a:pt x="958" y="2359"/>
                  </a:lnTo>
                  <a:lnTo>
                    <a:pt x="1162" y="2411"/>
                  </a:lnTo>
                  <a:lnTo>
                    <a:pt x="1387" y="2468"/>
                  </a:lnTo>
                  <a:lnTo>
                    <a:pt x="1628" y="2528"/>
                  </a:lnTo>
                  <a:lnTo>
                    <a:pt x="1886" y="2592"/>
                  </a:lnTo>
                  <a:lnTo>
                    <a:pt x="2157" y="2659"/>
                  </a:lnTo>
                  <a:lnTo>
                    <a:pt x="2442" y="2728"/>
                  </a:lnTo>
                  <a:lnTo>
                    <a:pt x="2737" y="2799"/>
                  </a:lnTo>
                  <a:lnTo>
                    <a:pt x="3040" y="2872"/>
                  </a:lnTo>
                  <a:lnTo>
                    <a:pt x="3351" y="2946"/>
                  </a:lnTo>
                  <a:lnTo>
                    <a:pt x="3668" y="3021"/>
                  </a:lnTo>
                  <a:lnTo>
                    <a:pt x="3989" y="3095"/>
                  </a:lnTo>
                  <a:lnTo>
                    <a:pt x="4311" y="3169"/>
                  </a:lnTo>
                  <a:lnTo>
                    <a:pt x="4633" y="3242"/>
                  </a:lnTo>
                  <a:lnTo>
                    <a:pt x="4956" y="3315"/>
                  </a:lnTo>
                  <a:lnTo>
                    <a:pt x="5274" y="3385"/>
                  </a:lnTo>
                  <a:lnTo>
                    <a:pt x="5588" y="3453"/>
                  </a:lnTo>
                  <a:lnTo>
                    <a:pt x="5895" y="3519"/>
                  </a:lnTo>
                  <a:lnTo>
                    <a:pt x="6194" y="3581"/>
                  </a:lnTo>
                  <a:lnTo>
                    <a:pt x="6482" y="3639"/>
                  </a:lnTo>
                  <a:lnTo>
                    <a:pt x="6760" y="3694"/>
                  </a:lnTo>
                  <a:lnTo>
                    <a:pt x="7023" y="3744"/>
                  </a:lnTo>
                  <a:lnTo>
                    <a:pt x="7271" y="3789"/>
                  </a:lnTo>
                  <a:lnTo>
                    <a:pt x="7503" y="3829"/>
                  </a:lnTo>
                  <a:lnTo>
                    <a:pt x="7716" y="3862"/>
                  </a:lnTo>
                  <a:lnTo>
                    <a:pt x="7909" y="3890"/>
                  </a:lnTo>
                  <a:lnTo>
                    <a:pt x="8079" y="3910"/>
                  </a:lnTo>
                  <a:lnTo>
                    <a:pt x="8115" y="3868"/>
                  </a:lnTo>
                  <a:lnTo>
                    <a:pt x="8150" y="3825"/>
                  </a:lnTo>
                  <a:lnTo>
                    <a:pt x="8183" y="3781"/>
                  </a:lnTo>
                  <a:lnTo>
                    <a:pt x="8215" y="3737"/>
                  </a:lnTo>
                  <a:lnTo>
                    <a:pt x="8245" y="3692"/>
                  </a:lnTo>
                  <a:lnTo>
                    <a:pt x="8272" y="3647"/>
                  </a:lnTo>
                  <a:lnTo>
                    <a:pt x="8297" y="3603"/>
                  </a:lnTo>
                  <a:lnTo>
                    <a:pt x="8319" y="3560"/>
                  </a:lnTo>
                  <a:lnTo>
                    <a:pt x="8329" y="3539"/>
                  </a:lnTo>
                  <a:lnTo>
                    <a:pt x="8338" y="3518"/>
                  </a:lnTo>
                  <a:lnTo>
                    <a:pt x="8348" y="3497"/>
                  </a:lnTo>
                  <a:lnTo>
                    <a:pt x="8355" y="3477"/>
                  </a:lnTo>
                  <a:lnTo>
                    <a:pt x="8362" y="3456"/>
                  </a:lnTo>
                  <a:lnTo>
                    <a:pt x="8368" y="3437"/>
                  </a:lnTo>
                  <a:lnTo>
                    <a:pt x="8373" y="3418"/>
                  </a:lnTo>
                  <a:lnTo>
                    <a:pt x="8377" y="3399"/>
                  </a:lnTo>
                  <a:lnTo>
                    <a:pt x="8380" y="3381"/>
                  </a:lnTo>
                  <a:lnTo>
                    <a:pt x="8382" y="3363"/>
                  </a:lnTo>
                  <a:lnTo>
                    <a:pt x="8383" y="3346"/>
                  </a:lnTo>
                  <a:lnTo>
                    <a:pt x="8383" y="3330"/>
                  </a:lnTo>
                  <a:lnTo>
                    <a:pt x="8382" y="3314"/>
                  </a:lnTo>
                  <a:lnTo>
                    <a:pt x="8380" y="3299"/>
                  </a:lnTo>
                  <a:lnTo>
                    <a:pt x="8377" y="3285"/>
                  </a:lnTo>
                  <a:lnTo>
                    <a:pt x="8373" y="3271"/>
                  </a:lnTo>
                  <a:lnTo>
                    <a:pt x="8367" y="3258"/>
                  </a:lnTo>
                  <a:lnTo>
                    <a:pt x="8360" y="3245"/>
                  </a:lnTo>
                  <a:lnTo>
                    <a:pt x="8351" y="3232"/>
                  </a:lnTo>
                  <a:lnTo>
                    <a:pt x="8342" y="3219"/>
                  </a:lnTo>
                  <a:lnTo>
                    <a:pt x="8319" y="3193"/>
                  </a:lnTo>
                  <a:lnTo>
                    <a:pt x="8294" y="3166"/>
                  </a:lnTo>
                  <a:lnTo>
                    <a:pt x="8267" y="3139"/>
                  </a:lnTo>
                  <a:lnTo>
                    <a:pt x="8238" y="3111"/>
                  </a:lnTo>
                  <a:lnTo>
                    <a:pt x="8211" y="3083"/>
                  </a:lnTo>
                  <a:lnTo>
                    <a:pt x="8184" y="3053"/>
                  </a:lnTo>
                  <a:lnTo>
                    <a:pt x="8171" y="3038"/>
                  </a:lnTo>
                  <a:lnTo>
                    <a:pt x="8159" y="3023"/>
                  </a:lnTo>
                  <a:lnTo>
                    <a:pt x="8148" y="3007"/>
                  </a:lnTo>
                  <a:lnTo>
                    <a:pt x="8136" y="2991"/>
                  </a:lnTo>
                  <a:lnTo>
                    <a:pt x="8127" y="2975"/>
                  </a:lnTo>
                  <a:lnTo>
                    <a:pt x="8119" y="2959"/>
                  </a:lnTo>
                  <a:lnTo>
                    <a:pt x="8112" y="2942"/>
                  </a:lnTo>
                  <a:lnTo>
                    <a:pt x="8106" y="2925"/>
                  </a:lnTo>
                  <a:lnTo>
                    <a:pt x="8101" y="2906"/>
                  </a:lnTo>
                  <a:lnTo>
                    <a:pt x="8098" y="2889"/>
                  </a:lnTo>
                  <a:lnTo>
                    <a:pt x="8097" y="2871"/>
                  </a:lnTo>
                  <a:lnTo>
                    <a:pt x="8098" y="2851"/>
                  </a:lnTo>
                  <a:lnTo>
                    <a:pt x="8100" y="2833"/>
                  </a:lnTo>
                  <a:lnTo>
                    <a:pt x="8105" y="2813"/>
                  </a:lnTo>
                  <a:lnTo>
                    <a:pt x="8112" y="2793"/>
                  </a:lnTo>
                  <a:lnTo>
                    <a:pt x="8121" y="2772"/>
                  </a:lnTo>
                  <a:lnTo>
                    <a:pt x="8142" y="2729"/>
                  </a:lnTo>
                  <a:lnTo>
                    <a:pt x="8163" y="2683"/>
                  </a:lnTo>
                  <a:lnTo>
                    <a:pt x="8185" y="2636"/>
                  </a:lnTo>
                  <a:lnTo>
                    <a:pt x="8211" y="2588"/>
                  </a:lnTo>
                  <a:lnTo>
                    <a:pt x="8224" y="2564"/>
                  </a:lnTo>
                  <a:lnTo>
                    <a:pt x="8239" y="2539"/>
                  </a:lnTo>
                  <a:lnTo>
                    <a:pt x="8255" y="2516"/>
                  </a:lnTo>
                  <a:lnTo>
                    <a:pt x="8272" y="2491"/>
                  </a:lnTo>
                  <a:lnTo>
                    <a:pt x="8292" y="2468"/>
                  </a:lnTo>
                  <a:lnTo>
                    <a:pt x="8312" y="2445"/>
                  </a:lnTo>
                  <a:lnTo>
                    <a:pt x="8333" y="2423"/>
                  </a:lnTo>
                  <a:lnTo>
                    <a:pt x="8358" y="2402"/>
                  </a:lnTo>
                  <a:lnTo>
                    <a:pt x="8383" y="2380"/>
                  </a:lnTo>
                  <a:lnTo>
                    <a:pt x="8411" y="2360"/>
                  </a:lnTo>
                  <a:lnTo>
                    <a:pt x="8442" y="2340"/>
                  </a:lnTo>
                  <a:lnTo>
                    <a:pt x="8473" y="2322"/>
                  </a:lnTo>
                  <a:lnTo>
                    <a:pt x="8509" y="2305"/>
                  </a:lnTo>
                  <a:lnTo>
                    <a:pt x="8546" y="2289"/>
                  </a:lnTo>
                  <a:lnTo>
                    <a:pt x="8586" y="2274"/>
                  </a:lnTo>
                  <a:lnTo>
                    <a:pt x="8629" y="2261"/>
                  </a:lnTo>
                  <a:lnTo>
                    <a:pt x="8675" y="2250"/>
                  </a:lnTo>
                  <a:lnTo>
                    <a:pt x="8725" y="2239"/>
                  </a:lnTo>
                  <a:lnTo>
                    <a:pt x="8777" y="2230"/>
                  </a:lnTo>
                  <a:lnTo>
                    <a:pt x="8833" y="2224"/>
                  </a:lnTo>
                  <a:lnTo>
                    <a:pt x="8893" y="2219"/>
                  </a:lnTo>
                  <a:lnTo>
                    <a:pt x="8956" y="2216"/>
                  </a:lnTo>
                  <a:lnTo>
                    <a:pt x="9023" y="2216"/>
                  </a:lnTo>
                  <a:lnTo>
                    <a:pt x="9094" y="2217"/>
                  </a:lnTo>
                  <a:lnTo>
                    <a:pt x="9195" y="2090"/>
                  </a:lnTo>
                  <a:lnTo>
                    <a:pt x="9301" y="1961"/>
                  </a:lnTo>
                  <a:lnTo>
                    <a:pt x="9355" y="1896"/>
                  </a:lnTo>
                  <a:lnTo>
                    <a:pt x="9411" y="1830"/>
                  </a:lnTo>
                  <a:lnTo>
                    <a:pt x="9468" y="1764"/>
                  </a:lnTo>
                  <a:lnTo>
                    <a:pt x="9526" y="1697"/>
                  </a:lnTo>
                  <a:lnTo>
                    <a:pt x="9586" y="1630"/>
                  </a:lnTo>
                  <a:lnTo>
                    <a:pt x="9648" y="1563"/>
                  </a:lnTo>
                  <a:lnTo>
                    <a:pt x="9711" y="1496"/>
                  </a:lnTo>
                  <a:lnTo>
                    <a:pt x="9775" y="1428"/>
                  </a:lnTo>
                  <a:lnTo>
                    <a:pt x="9841" y="1361"/>
                  </a:lnTo>
                  <a:lnTo>
                    <a:pt x="9909" y="1294"/>
                  </a:lnTo>
                  <a:lnTo>
                    <a:pt x="9979" y="1226"/>
                  </a:lnTo>
                  <a:lnTo>
                    <a:pt x="10051" y="1159"/>
                  </a:lnTo>
                  <a:lnTo>
                    <a:pt x="10124" y="1093"/>
                  </a:lnTo>
                  <a:lnTo>
                    <a:pt x="10200" y="1026"/>
                  </a:lnTo>
                  <a:lnTo>
                    <a:pt x="10277" y="960"/>
                  </a:lnTo>
                  <a:lnTo>
                    <a:pt x="10357" y="894"/>
                  </a:lnTo>
                  <a:lnTo>
                    <a:pt x="10438" y="829"/>
                  </a:lnTo>
                  <a:lnTo>
                    <a:pt x="10523" y="764"/>
                  </a:lnTo>
                  <a:lnTo>
                    <a:pt x="10609" y="700"/>
                  </a:lnTo>
                  <a:lnTo>
                    <a:pt x="10698" y="637"/>
                  </a:lnTo>
                  <a:lnTo>
                    <a:pt x="10788" y="575"/>
                  </a:lnTo>
                  <a:lnTo>
                    <a:pt x="10881" y="512"/>
                  </a:lnTo>
                  <a:lnTo>
                    <a:pt x="10977" y="452"/>
                  </a:lnTo>
                  <a:lnTo>
                    <a:pt x="11076" y="392"/>
                  </a:lnTo>
                  <a:lnTo>
                    <a:pt x="11177" y="333"/>
                  </a:lnTo>
                  <a:lnTo>
                    <a:pt x="11281" y="275"/>
                  </a:lnTo>
                  <a:lnTo>
                    <a:pt x="11387" y="219"/>
                  </a:lnTo>
                  <a:lnTo>
                    <a:pt x="11497" y="163"/>
                  </a:lnTo>
                  <a:lnTo>
                    <a:pt x="11503" y="138"/>
                  </a:lnTo>
                  <a:lnTo>
                    <a:pt x="11511" y="113"/>
                  </a:lnTo>
                  <a:lnTo>
                    <a:pt x="11519" y="92"/>
                  </a:lnTo>
                  <a:lnTo>
                    <a:pt x="11528" y="72"/>
                  </a:lnTo>
                  <a:lnTo>
                    <a:pt x="11545" y="38"/>
                  </a:lnTo>
                  <a:lnTo>
                    <a:pt x="11556" y="13"/>
                  </a:lnTo>
                  <a:lnTo>
                    <a:pt x="11557" y="9"/>
                  </a:lnTo>
                  <a:lnTo>
                    <a:pt x="11557" y="6"/>
                  </a:lnTo>
                  <a:lnTo>
                    <a:pt x="11556" y="3"/>
                  </a:lnTo>
                  <a:lnTo>
                    <a:pt x="11554" y="2"/>
                  </a:lnTo>
                  <a:lnTo>
                    <a:pt x="11552" y="1"/>
                  </a:lnTo>
                  <a:lnTo>
                    <a:pt x="11548" y="0"/>
                  </a:lnTo>
                  <a:lnTo>
                    <a:pt x="11542" y="1"/>
                  </a:lnTo>
                  <a:lnTo>
                    <a:pt x="11535" y="3"/>
                  </a:lnTo>
                  <a:lnTo>
                    <a:pt x="11519" y="9"/>
                  </a:lnTo>
                  <a:lnTo>
                    <a:pt x="11495" y="20"/>
                  </a:lnTo>
                  <a:lnTo>
                    <a:pt x="11465" y="33"/>
                  </a:lnTo>
                  <a:lnTo>
                    <a:pt x="11427" y="52"/>
                  </a:lnTo>
                  <a:lnTo>
                    <a:pt x="1432" y="1417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94" name="Freeform 124">
              <a:extLst>
                <a:ext uri="{FF2B5EF4-FFF2-40B4-BE49-F238E27FC236}">
                  <a16:creationId xmlns:a16="http://schemas.microsoft.com/office/drawing/2014/main" id="{1AF2BC26-93B2-4399-80CA-449A06968A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8" y="2991"/>
              <a:ext cx="111" cy="15"/>
            </a:xfrm>
            <a:custGeom>
              <a:avLst/>
              <a:gdLst>
                <a:gd name="T0" fmla="*/ 109 w 998"/>
                <a:gd name="T1" fmla="*/ 11 h 137"/>
                <a:gd name="T2" fmla="*/ 110 w 998"/>
                <a:gd name="T3" fmla="*/ 11 h 137"/>
                <a:gd name="T4" fmla="*/ 110 w 998"/>
                <a:gd name="T5" fmla="*/ 11 h 137"/>
                <a:gd name="T6" fmla="*/ 111 w 998"/>
                <a:gd name="T7" fmla="*/ 11 h 137"/>
                <a:gd name="T8" fmla="*/ 111 w 998"/>
                <a:gd name="T9" fmla="*/ 12 h 137"/>
                <a:gd name="T10" fmla="*/ 111 w 998"/>
                <a:gd name="T11" fmla="*/ 12 h 137"/>
                <a:gd name="T12" fmla="*/ 111 w 998"/>
                <a:gd name="T13" fmla="*/ 13 h 137"/>
                <a:gd name="T14" fmla="*/ 111 w 998"/>
                <a:gd name="T15" fmla="*/ 14 h 137"/>
                <a:gd name="T16" fmla="*/ 111 w 998"/>
                <a:gd name="T17" fmla="*/ 14 h 137"/>
                <a:gd name="T18" fmla="*/ 110 w 998"/>
                <a:gd name="T19" fmla="*/ 15 h 137"/>
                <a:gd name="T20" fmla="*/ 110 w 998"/>
                <a:gd name="T21" fmla="*/ 15 h 137"/>
                <a:gd name="T22" fmla="*/ 109 w 998"/>
                <a:gd name="T23" fmla="*/ 15 h 137"/>
                <a:gd name="T24" fmla="*/ 109 w 998"/>
                <a:gd name="T25" fmla="*/ 15 h 137"/>
                <a:gd name="T26" fmla="*/ 109 w 998"/>
                <a:gd name="T27" fmla="*/ 11 h 137"/>
                <a:gd name="T28" fmla="*/ 109 w 998"/>
                <a:gd name="T29" fmla="*/ 15 h 137"/>
                <a:gd name="T30" fmla="*/ 2 w 998"/>
                <a:gd name="T31" fmla="*/ 4 h 137"/>
                <a:gd name="T32" fmla="*/ 2 w 998"/>
                <a:gd name="T33" fmla="*/ 0 h 137"/>
                <a:gd name="T34" fmla="*/ 109 w 998"/>
                <a:gd name="T35" fmla="*/ 11 h 137"/>
                <a:gd name="T36" fmla="*/ 109 w 998"/>
                <a:gd name="T37" fmla="*/ 15 h 137"/>
                <a:gd name="T38" fmla="*/ 2 w 998"/>
                <a:gd name="T39" fmla="*/ 4 h 137"/>
                <a:gd name="T40" fmla="*/ 1 w 998"/>
                <a:gd name="T41" fmla="*/ 4 h 137"/>
                <a:gd name="T42" fmla="*/ 1 w 998"/>
                <a:gd name="T43" fmla="*/ 4 h 137"/>
                <a:gd name="T44" fmla="*/ 0 w 998"/>
                <a:gd name="T45" fmla="*/ 4 h 137"/>
                <a:gd name="T46" fmla="*/ 0 w 998"/>
                <a:gd name="T47" fmla="*/ 3 h 137"/>
                <a:gd name="T48" fmla="*/ 0 w 998"/>
                <a:gd name="T49" fmla="*/ 3 h 137"/>
                <a:gd name="T50" fmla="*/ 0 w 998"/>
                <a:gd name="T51" fmla="*/ 2 h 137"/>
                <a:gd name="T52" fmla="*/ 0 w 998"/>
                <a:gd name="T53" fmla="*/ 1 h 137"/>
                <a:gd name="T54" fmla="*/ 0 w 998"/>
                <a:gd name="T55" fmla="*/ 1 h 137"/>
                <a:gd name="T56" fmla="*/ 1 w 998"/>
                <a:gd name="T57" fmla="*/ 0 h 137"/>
                <a:gd name="T58" fmla="*/ 1 w 998"/>
                <a:gd name="T59" fmla="*/ 0 h 137"/>
                <a:gd name="T60" fmla="*/ 2 w 998"/>
                <a:gd name="T61" fmla="*/ 0 h 137"/>
                <a:gd name="T62" fmla="*/ 2 w 998"/>
                <a:gd name="T63" fmla="*/ 0 h 137"/>
                <a:gd name="T64" fmla="*/ 2 w 998"/>
                <a:gd name="T65" fmla="*/ 4 h 1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8" h="137">
                  <a:moveTo>
                    <a:pt x="980" y="97"/>
                  </a:moveTo>
                  <a:lnTo>
                    <a:pt x="987" y="98"/>
                  </a:lnTo>
                  <a:lnTo>
                    <a:pt x="993" y="100"/>
                  </a:lnTo>
                  <a:lnTo>
                    <a:pt x="995" y="103"/>
                  </a:lnTo>
                  <a:lnTo>
                    <a:pt x="996" y="107"/>
                  </a:lnTo>
                  <a:lnTo>
                    <a:pt x="998" y="111"/>
                  </a:lnTo>
                  <a:lnTo>
                    <a:pt x="998" y="119"/>
                  </a:lnTo>
                  <a:lnTo>
                    <a:pt x="996" y="125"/>
                  </a:lnTo>
                  <a:lnTo>
                    <a:pt x="994" y="130"/>
                  </a:lnTo>
                  <a:lnTo>
                    <a:pt x="992" y="133"/>
                  </a:lnTo>
                  <a:lnTo>
                    <a:pt x="989" y="135"/>
                  </a:lnTo>
                  <a:lnTo>
                    <a:pt x="983" y="137"/>
                  </a:lnTo>
                  <a:lnTo>
                    <a:pt x="976" y="136"/>
                  </a:lnTo>
                  <a:lnTo>
                    <a:pt x="980" y="97"/>
                  </a:lnTo>
                  <a:close/>
                  <a:moveTo>
                    <a:pt x="976" y="136"/>
                  </a:moveTo>
                  <a:lnTo>
                    <a:pt x="18" y="40"/>
                  </a:lnTo>
                  <a:lnTo>
                    <a:pt x="22" y="0"/>
                  </a:lnTo>
                  <a:lnTo>
                    <a:pt x="980" y="97"/>
                  </a:lnTo>
                  <a:lnTo>
                    <a:pt x="976" y="136"/>
                  </a:lnTo>
                  <a:close/>
                  <a:moveTo>
                    <a:pt x="18" y="40"/>
                  </a:moveTo>
                  <a:lnTo>
                    <a:pt x="11" y="39"/>
                  </a:lnTo>
                  <a:lnTo>
                    <a:pt x="5" y="36"/>
                  </a:lnTo>
                  <a:lnTo>
                    <a:pt x="3" y="33"/>
                  </a:lnTo>
                  <a:lnTo>
                    <a:pt x="1" y="30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2" y="12"/>
                  </a:lnTo>
                  <a:lnTo>
                    <a:pt x="3" y="7"/>
                  </a:lnTo>
                  <a:lnTo>
                    <a:pt x="6" y="3"/>
                  </a:lnTo>
                  <a:lnTo>
                    <a:pt x="8" y="1"/>
                  </a:lnTo>
                  <a:lnTo>
                    <a:pt x="15" y="0"/>
                  </a:lnTo>
                  <a:lnTo>
                    <a:pt x="22" y="0"/>
                  </a:lnTo>
                  <a:lnTo>
                    <a:pt x="18" y="40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95" name="Freeform 125">
              <a:extLst>
                <a:ext uri="{FF2B5EF4-FFF2-40B4-BE49-F238E27FC236}">
                  <a16:creationId xmlns:a16="http://schemas.microsoft.com/office/drawing/2014/main" id="{48977032-30A1-471C-B6E6-72EB2F5B0E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3" y="3001"/>
              <a:ext cx="111" cy="15"/>
            </a:xfrm>
            <a:custGeom>
              <a:avLst/>
              <a:gdLst>
                <a:gd name="T0" fmla="*/ 109 w 998"/>
                <a:gd name="T1" fmla="*/ 11 h 137"/>
                <a:gd name="T2" fmla="*/ 110 w 998"/>
                <a:gd name="T3" fmla="*/ 11 h 137"/>
                <a:gd name="T4" fmla="*/ 111 w 998"/>
                <a:gd name="T5" fmla="*/ 11 h 137"/>
                <a:gd name="T6" fmla="*/ 111 w 998"/>
                <a:gd name="T7" fmla="*/ 11 h 137"/>
                <a:gd name="T8" fmla="*/ 111 w 998"/>
                <a:gd name="T9" fmla="*/ 12 h 137"/>
                <a:gd name="T10" fmla="*/ 111 w 998"/>
                <a:gd name="T11" fmla="*/ 12 h 137"/>
                <a:gd name="T12" fmla="*/ 111 w 998"/>
                <a:gd name="T13" fmla="*/ 13 h 137"/>
                <a:gd name="T14" fmla="*/ 111 w 998"/>
                <a:gd name="T15" fmla="*/ 14 h 137"/>
                <a:gd name="T16" fmla="*/ 111 w 998"/>
                <a:gd name="T17" fmla="*/ 14 h 137"/>
                <a:gd name="T18" fmla="*/ 110 w 998"/>
                <a:gd name="T19" fmla="*/ 15 h 137"/>
                <a:gd name="T20" fmla="*/ 110 w 998"/>
                <a:gd name="T21" fmla="*/ 15 h 137"/>
                <a:gd name="T22" fmla="*/ 109 w 998"/>
                <a:gd name="T23" fmla="*/ 15 h 137"/>
                <a:gd name="T24" fmla="*/ 109 w 998"/>
                <a:gd name="T25" fmla="*/ 15 h 137"/>
                <a:gd name="T26" fmla="*/ 109 w 998"/>
                <a:gd name="T27" fmla="*/ 11 h 137"/>
                <a:gd name="T28" fmla="*/ 109 w 998"/>
                <a:gd name="T29" fmla="*/ 15 h 137"/>
                <a:gd name="T30" fmla="*/ 2 w 998"/>
                <a:gd name="T31" fmla="*/ 4 h 137"/>
                <a:gd name="T32" fmla="*/ 3 w 998"/>
                <a:gd name="T33" fmla="*/ 0 h 137"/>
                <a:gd name="T34" fmla="*/ 109 w 998"/>
                <a:gd name="T35" fmla="*/ 11 h 137"/>
                <a:gd name="T36" fmla="*/ 109 w 998"/>
                <a:gd name="T37" fmla="*/ 15 h 137"/>
                <a:gd name="T38" fmla="*/ 2 w 998"/>
                <a:gd name="T39" fmla="*/ 4 h 137"/>
                <a:gd name="T40" fmla="*/ 1 w 998"/>
                <a:gd name="T41" fmla="*/ 4 h 137"/>
                <a:gd name="T42" fmla="*/ 1 w 998"/>
                <a:gd name="T43" fmla="*/ 4 h 137"/>
                <a:gd name="T44" fmla="*/ 0 w 998"/>
                <a:gd name="T45" fmla="*/ 4 h 137"/>
                <a:gd name="T46" fmla="*/ 0 w 998"/>
                <a:gd name="T47" fmla="*/ 3 h 137"/>
                <a:gd name="T48" fmla="*/ 0 w 998"/>
                <a:gd name="T49" fmla="*/ 3 h 137"/>
                <a:gd name="T50" fmla="*/ 0 w 998"/>
                <a:gd name="T51" fmla="*/ 2 h 137"/>
                <a:gd name="T52" fmla="*/ 0 w 998"/>
                <a:gd name="T53" fmla="*/ 1 h 137"/>
                <a:gd name="T54" fmla="*/ 0 w 998"/>
                <a:gd name="T55" fmla="*/ 1 h 137"/>
                <a:gd name="T56" fmla="*/ 1 w 998"/>
                <a:gd name="T57" fmla="*/ 0 h 137"/>
                <a:gd name="T58" fmla="*/ 1 w 998"/>
                <a:gd name="T59" fmla="*/ 0 h 137"/>
                <a:gd name="T60" fmla="*/ 2 w 998"/>
                <a:gd name="T61" fmla="*/ 0 h 137"/>
                <a:gd name="T62" fmla="*/ 3 w 998"/>
                <a:gd name="T63" fmla="*/ 0 h 137"/>
                <a:gd name="T64" fmla="*/ 2 w 998"/>
                <a:gd name="T65" fmla="*/ 4 h 1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8" h="137">
                  <a:moveTo>
                    <a:pt x="981" y="97"/>
                  </a:moveTo>
                  <a:lnTo>
                    <a:pt x="988" y="98"/>
                  </a:lnTo>
                  <a:lnTo>
                    <a:pt x="994" y="101"/>
                  </a:lnTo>
                  <a:lnTo>
                    <a:pt x="996" y="103"/>
                  </a:lnTo>
                  <a:lnTo>
                    <a:pt x="998" y="107"/>
                  </a:lnTo>
                  <a:lnTo>
                    <a:pt x="998" y="112"/>
                  </a:lnTo>
                  <a:lnTo>
                    <a:pt x="998" y="119"/>
                  </a:lnTo>
                  <a:lnTo>
                    <a:pt x="997" y="126"/>
                  </a:lnTo>
                  <a:lnTo>
                    <a:pt x="995" y="130"/>
                  </a:lnTo>
                  <a:lnTo>
                    <a:pt x="993" y="133"/>
                  </a:lnTo>
                  <a:lnTo>
                    <a:pt x="990" y="135"/>
                  </a:lnTo>
                  <a:lnTo>
                    <a:pt x="984" y="137"/>
                  </a:lnTo>
                  <a:lnTo>
                    <a:pt x="977" y="136"/>
                  </a:lnTo>
                  <a:lnTo>
                    <a:pt x="981" y="97"/>
                  </a:lnTo>
                  <a:close/>
                  <a:moveTo>
                    <a:pt x="977" y="136"/>
                  </a:moveTo>
                  <a:lnTo>
                    <a:pt x="19" y="40"/>
                  </a:lnTo>
                  <a:lnTo>
                    <a:pt x="23" y="1"/>
                  </a:lnTo>
                  <a:lnTo>
                    <a:pt x="981" y="97"/>
                  </a:lnTo>
                  <a:lnTo>
                    <a:pt x="977" y="136"/>
                  </a:lnTo>
                  <a:close/>
                  <a:moveTo>
                    <a:pt x="19" y="40"/>
                  </a:moveTo>
                  <a:lnTo>
                    <a:pt x="12" y="39"/>
                  </a:lnTo>
                  <a:lnTo>
                    <a:pt x="6" y="36"/>
                  </a:lnTo>
                  <a:lnTo>
                    <a:pt x="3" y="34"/>
                  </a:lnTo>
                  <a:lnTo>
                    <a:pt x="1" y="30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2" y="12"/>
                  </a:lnTo>
                  <a:lnTo>
                    <a:pt x="3" y="7"/>
                  </a:lnTo>
                  <a:lnTo>
                    <a:pt x="7" y="4"/>
                  </a:lnTo>
                  <a:lnTo>
                    <a:pt x="9" y="2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96" name="Freeform 126">
              <a:extLst>
                <a:ext uri="{FF2B5EF4-FFF2-40B4-BE49-F238E27FC236}">
                  <a16:creationId xmlns:a16="http://schemas.microsoft.com/office/drawing/2014/main" id="{AE219C08-A442-43A3-9550-DD50D9010A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7" y="2968"/>
              <a:ext cx="1278" cy="591"/>
            </a:xfrm>
            <a:custGeom>
              <a:avLst/>
              <a:gdLst>
                <a:gd name="T0" fmla="*/ 1244 w 11494"/>
                <a:gd name="T1" fmla="*/ 194 h 5315"/>
                <a:gd name="T2" fmla="*/ 1218 w 11494"/>
                <a:gd name="T3" fmla="*/ 210 h 5315"/>
                <a:gd name="T4" fmla="*/ 1185 w 11494"/>
                <a:gd name="T5" fmla="*/ 231 h 5315"/>
                <a:gd name="T6" fmla="*/ 1148 w 11494"/>
                <a:gd name="T7" fmla="*/ 258 h 5315"/>
                <a:gd name="T8" fmla="*/ 1108 w 11494"/>
                <a:gd name="T9" fmla="*/ 290 h 5315"/>
                <a:gd name="T10" fmla="*/ 1067 w 11494"/>
                <a:gd name="T11" fmla="*/ 328 h 5315"/>
                <a:gd name="T12" fmla="*/ 1027 w 11494"/>
                <a:gd name="T13" fmla="*/ 371 h 5315"/>
                <a:gd name="T14" fmla="*/ 995 w 11494"/>
                <a:gd name="T15" fmla="*/ 406 h 5315"/>
                <a:gd name="T16" fmla="*/ 974 w 11494"/>
                <a:gd name="T17" fmla="*/ 407 h 5315"/>
                <a:gd name="T18" fmla="*/ 951 w 11494"/>
                <a:gd name="T19" fmla="*/ 412 h 5315"/>
                <a:gd name="T20" fmla="*/ 929 w 11494"/>
                <a:gd name="T21" fmla="*/ 420 h 5315"/>
                <a:gd name="T22" fmla="*/ 908 w 11494"/>
                <a:gd name="T23" fmla="*/ 431 h 5315"/>
                <a:gd name="T24" fmla="*/ 893 w 11494"/>
                <a:gd name="T25" fmla="*/ 445 h 5315"/>
                <a:gd name="T26" fmla="*/ 883 w 11494"/>
                <a:gd name="T27" fmla="*/ 462 h 5315"/>
                <a:gd name="T28" fmla="*/ 882 w 11494"/>
                <a:gd name="T29" fmla="*/ 482 h 5315"/>
                <a:gd name="T30" fmla="*/ 891 w 11494"/>
                <a:gd name="T31" fmla="*/ 504 h 5315"/>
                <a:gd name="T32" fmla="*/ 903 w 11494"/>
                <a:gd name="T33" fmla="*/ 522 h 5315"/>
                <a:gd name="T34" fmla="*/ 912 w 11494"/>
                <a:gd name="T35" fmla="*/ 534 h 5315"/>
                <a:gd name="T36" fmla="*/ 917 w 11494"/>
                <a:gd name="T37" fmla="*/ 539 h 5315"/>
                <a:gd name="T38" fmla="*/ 918 w 11494"/>
                <a:gd name="T39" fmla="*/ 544 h 5315"/>
                <a:gd name="T40" fmla="*/ 916 w 11494"/>
                <a:gd name="T41" fmla="*/ 551 h 5315"/>
                <a:gd name="T42" fmla="*/ 911 w 11494"/>
                <a:gd name="T43" fmla="*/ 560 h 5315"/>
                <a:gd name="T44" fmla="*/ 899 w 11494"/>
                <a:gd name="T45" fmla="*/ 574 h 5315"/>
                <a:gd name="T46" fmla="*/ 885 w 11494"/>
                <a:gd name="T47" fmla="*/ 589 h 5315"/>
                <a:gd name="T48" fmla="*/ 797 w 11494"/>
                <a:gd name="T49" fmla="*/ 575 h 5315"/>
                <a:gd name="T50" fmla="*/ 669 w 11494"/>
                <a:gd name="T51" fmla="*/ 549 h 5315"/>
                <a:gd name="T52" fmla="*/ 533 w 11494"/>
                <a:gd name="T53" fmla="*/ 521 h 5315"/>
                <a:gd name="T54" fmla="*/ 398 w 11494"/>
                <a:gd name="T55" fmla="*/ 491 h 5315"/>
                <a:gd name="T56" fmla="*/ 272 w 11494"/>
                <a:gd name="T57" fmla="*/ 463 h 5315"/>
                <a:gd name="T58" fmla="*/ 164 w 11494"/>
                <a:gd name="T59" fmla="*/ 437 h 5315"/>
                <a:gd name="T60" fmla="*/ 81 w 11494"/>
                <a:gd name="T61" fmla="*/ 416 h 5315"/>
                <a:gd name="T62" fmla="*/ 32 w 11494"/>
                <a:gd name="T63" fmla="*/ 401 h 5315"/>
                <a:gd name="T64" fmla="*/ 13 w 11494"/>
                <a:gd name="T65" fmla="*/ 394 h 5315"/>
                <a:gd name="T66" fmla="*/ 8 w 11494"/>
                <a:gd name="T67" fmla="*/ 390 h 5315"/>
                <a:gd name="T68" fmla="*/ 3 w 11494"/>
                <a:gd name="T69" fmla="*/ 385 h 5315"/>
                <a:gd name="T70" fmla="*/ 1 w 11494"/>
                <a:gd name="T71" fmla="*/ 379 h 5315"/>
                <a:gd name="T72" fmla="*/ 0 w 11494"/>
                <a:gd name="T73" fmla="*/ 371 h 5315"/>
                <a:gd name="T74" fmla="*/ 3 w 11494"/>
                <a:gd name="T75" fmla="*/ 360 h 5315"/>
                <a:gd name="T76" fmla="*/ 12 w 11494"/>
                <a:gd name="T77" fmla="*/ 339 h 5315"/>
                <a:gd name="T78" fmla="*/ 33 w 11494"/>
                <a:gd name="T79" fmla="*/ 290 h 5315"/>
                <a:gd name="T80" fmla="*/ 60 w 11494"/>
                <a:gd name="T81" fmla="*/ 236 h 5315"/>
                <a:gd name="T82" fmla="*/ 95 w 11494"/>
                <a:gd name="T83" fmla="*/ 181 h 5315"/>
                <a:gd name="T84" fmla="*/ 135 w 11494"/>
                <a:gd name="T85" fmla="*/ 128 h 5315"/>
                <a:gd name="T86" fmla="*/ 180 w 11494"/>
                <a:gd name="T87" fmla="*/ 79 h 5315"/>
                <a:gd name="T88" fmla="*/ 231 w 11494"/>
                <a:gd name="T89" fmla="*/ 40 h 5315"/>
                <a:gd name="T90" fmla="*/ 287 w 11494"/>
                <a:gd name="T91" fmla="*/ 12 h 5315"/>
                <a:gd name="T92" fmla="*/ 360 w 11494"/>
                <a:gd name="T93" fmla="*/ 5 h 5315"/>
                <a:gd name="T94" fmla="*/ 593 w 11494"/>
                <a:gd name="T95" fmla="*/ 46 h 5315"/>
                <a:gd name="T96" fmla="*/ 913 w 11494"/>
                <a:gd name="T97" fmla="*/ 105 h 5315"/>
                <a:gd name="T98" fmla="*/ 1155 w 11494"/>
                <a:gd name="T99" fmla="*/ 151 h 5315"/>
                <a:gd name="T100" fmla="*/ 1239 w 11494"/>
                <a:gd name="T101" fmla="*/ 167 h 5315"/>
                <a:gd name="T102" fmla="*/ 1268 w 11494"/>
                <a:gd name="T103" fmla="*/ 174 h 5315"/>
                <a:gd name="T104" fmla="*/ 1277 w 11494"/>
                <a:gd name="T105" fmla="*/ 175 h 5315"/>
                <a:gd name="T106" fmla="*/ 1278 w 11494"/>
                <a:gd name="T107" fmla="*/ 176 h 5315"/>
                <a:gd name="T108" fmla="*/ 1277 w 11494"/>
                <a:gd name="T109" fmla="*/ 178 h 5315"/>
                <a:gd name="T110" fmla="*/ 1273 w 11494"/>
                <a:gd name="T111" fmla="*/ 180 h 531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1494" h="5315">
                  <a:moveTo>
                    <a:pt x="11360" y="1652"/>
                  </a:moveTo>
                  <a:lnTo>
                    <a:pt x="11306" y="1679"/>
                  </a:lnTo>
                  <a:lnTo>
                    <a:pt x="11230" y="1721"/>
                  </a:lnTo>
                  <a:lnTo>
                    <a:pt x="11184" y="1748"/>
                  </a:lnTo>
                  <a:lnTo>
                    <a:pt x="11133" y="1777"/>
                  </a:lnTo>
                  <a:lnTo>
                    <a:pt x="11076" y="1810"/>
                  </a:lnTo>
                  <a:lnTo>
                    <a:pt x="11016" y="1847"/>
                  </a:lnTo>
                  <a:lnTo>
                    <a:pt x="10952" y="1886"/>
                  </a:lnTo>
                  <a:lnTo>
                    <a:pt x="10885" y="1929"/>
                  </a:lnTo>
                  <a:lnTo>
                    <a:pt x="10813" y="1975"/>
                  </a:lnTo>
                  <a:lnTo>
                    <a:pt x="10739" y="2025"/>
                  </a:lnTo>
                  <a:lnTo>
                    <a:pt x="10661" y="2077"/>
                  </a:lnTo>
                  <a:lnTo>
                    <a:pt x="10581" y="2133"/>
                  </a:lnTo>
                  <a:lnTo>
                    <a:pt x="10498" y="2192"/>
                  </a:lnTo>
                  <a:lnTo>
                    <a:pt x="10413" y="2255"/>
                  </a:lnTo>
                  <a:lnTo>
                    <a:pt x="10325" y="2320"/>
                  </a:lnTo>
                  <a:lnTo>
                    <a:pt x="10238" y="2388"/>
                  </a:lnTo>
                  <a:lnTo>
                    <a:pt x="10148" y="2460"/>
                  </a:lnTo>
                  <a:lnTo>
                    <a:pt x="10057" y="2534"/>
                  </a:lnTo>
                  <a:lnTo>
                    <a:pt x="9965" y="2612"/>
                  </a:lnTo>
                  <a:lnTo>
                    <a:pt x="9873" y="2691"/>
                  </a:lnTo>
                  <a:lnTo>
                    <a:pt x="9782" y="2775"/>
                  </a:lnTo>
                  <a:lnTo>
                    <a:pt x="9690" y="2861"/>
                  </a:lnTo>
                  <a:lnTo>
                    <a:pt x="9598" y="2949"/>
                  </a:lnTo>
                  <a:lnTo>
                    <a:pt x="9506" y="3041"/>
                  </a:lnTo>
                  <a:lnTo>
                    <a:pt x="9416" y="3136"/>
                  </a:lnTo>
                  <a:lnTo>
                    <a:pt x="9327" y="3233"/>
                  </a:lnTo>
                  <a:lnTo>
                    <a:pt x="9239" y="3333"/>
                  </a:lnTo>
                  <a:lnTo>
                    <a:pt x="9153" y="3435"/>
                  </a:lnTo>
                  <a:lnTo>
                    <a:pt x="9069" y="3541"/>
                  </a:lnTo>
                  <a:lnTo>
                    <a:pt x="8988" y="3648"/>
                  </a:lnTo>
                  <a:lnTo>
                    <a:pt x="8945" y="3647"/>
                  </a:lnTo>
                  <a:lnTo>
                    <a:pt x="8900" y="3647"/>
                  </a:lnTo>
                  <a:lnTo>
                    <a:pt x="8853" y="3650"/>
                  </a:lnTo>
                  <a:lnTo>
                    <a:pt x="8805" y="3654"/>
                  </a:lnTo>
                  <a:lnTo>
                    <a:pt x="8756" y="3660"/>
                  </a:lnTo>
                  <a:lnTo>
                    <a:pt x="8705" y="3670"/>
                  </a:lnTo>
                  <a:lnTo>
                    <a:pt x="8654" y="3680"/>
                  </a:lnTo>
                  <a:lnTo>
                    <a:pt x="8603" y="3691"/>
                  </a:lnTo>
                  <a:lnTo>
                    <a:pt x="8552" y="3705"/>
                  </a:lnTo>
                  <a:lnTo>
                    <a:pt x="8501" y="3721"/>
                  </a:lnTo>
                  <a:lnTo>
                    <a:pt x="8450" y="3739"/>
                  </a:lnTo>
                  <a:lnTo>
                    <a:pt x="8400" y="3757"/>
                  </a:lnTo>
                  <a:lnTo>
                    <a:pt x="8351" y="3779"/>
                  </a:lnTo>
                  <a:lnTo>
                    <a:pt x="8303" y="3801"/>
                  </a:lnTo>
                  <a:lnTo>
                    <a:pt x="8257" y="3826"/>
                  </a:lnTo>
                  <a:lnTo>
                    <a:pt x="8212" y="3852"/>
                  </a:lnTo>
                  <a:lnTo>
                    <a:pt x="8170" y="3880"/>
                  </a:lnTo>
                  <a:lnTo>
                    <a:pt x="8131" y="3909"/>
                  </a:lnTo>
                  <a:lnTo>
                    <a:pt x="8093" y="3940"/>
                  </a:lnTo>
                  <a:lnTo>
                    <a:pt x="8059" y="3973"/>
                  </a:lnTo>
                  <a:lnTo>
                    <a:pt x="8028" y="4006"/>
                  </a:lnTo>
                  <a:lnTo>
                    <a:pt x="8000" y="4042"/>
                  </a:lnTo>
                  <a:lnTo>
                    <a:pt x="7977" y="4079"/>
                  </a:lnTo>
                  <a:lnTo>
                    <a:pt x="7957" y="4117"/>
                  </a:lnTo>
                  <a:lnTo>
                    <a:pt x="7942" y="4157"/>
                  </a:lnTo>
                  <a:lnTo>
                    <a:pt x="7932" y="4199"/>
                  </a:lnTo>
                  <a:lnTo>
                    <a:pt x="7926" y="4242"/>
                  </a:lnTo>
                  <a:lnTo>
                    <a:pt x="7925" y="4286"/>
                  </a:lnTo>
                  <a:lnTo>
                    <a:pt x="7930" y="4332"/>
                  </a:lnTo>
                  <a:lnTo>
                    <a:pt x="7941" y="4379"/>
                  </a:lnTo>
                  <a:lnTo>
                    <a:pt x="7957" y="4427"/>
                  </a:lnTo>
                  <a:lnTo>
                    <a:pt x="7980" y="4475"/>
                  </a:lnTo>
                  <a:lnTo>
                    <a:pt x="8012" y="4532"/>
                  </a:lnTo>
                  <a:lnTo>
                    <a:pt x="8043" y="4581"/>
                  </a:lnTo>
                  <a:lnTo>
                    <a:pt x="8070" y="4624"/>
                  </a:lnTo>
                  <a:lnTo>
                    <a:pt x="8095" y="4663"/>
                  </a:lnTo>
                  <a:lnTo>
                    <a:pt x="8118" y="4696"/>
                  </a:lnTo>
                  <a:lnTo>
                    <a:pt x="8139" y="4724"/>
                  </a:lnTo>
                  <a:lnTo>
                    <a:pt x="8158" y="4749"/>
                  </a:lnTo>
                  <a:lnTo>
                    <a:pt x="8175" y="4769"/>
                  </a:lnTo>
                  <a:lnTo>
                    <a:pt x="8203" y="4802"/>
                  </a:lnTo>
                  <a:lnTo>
                    <a:pt x="8226" y="4825"/>
                  </a:lnTo>
                  <a:lnTo>
                    <a:pt x="8234" y="4835"/>
                  </a:lnTo>
                  <a:lnTo>
                    <a:pt x="8241" y="4843"/>
                  </a:lnTo>
                  <a:lnTo>
                    <a:pt x="8247" y="4851"/>
                  </a:lnTo>
                  <a:lnTo>
                    <a:pt x="8251" y="4858"/>
                  </a:lnTo>
                  <a:lnTo>
                    <a:pt x="8255" y="4869"/>
                  </a:lnTo>
                  <a:lnTo>
                    <a:pt x="8257" y="4881"/>
                  </a:lnTo>
                  <a:lnTo>
                    <a:pt x="8256" y="4895"/>
                  </a:lnTo>
                  <a:lnTo>
                    <a:pt x="8254" y="4910"/>
                  </a:lnTo>
                  <a:lnTo>
                    <a:pt x="8250" y="4925"/>
                  </a:lnTo>
                  <a:lnTo>
                    <a:pt x="8244" y="4942"/>
                  </a:lnTo>
                  <a:lnTo>
                    <a:pt x="8236" y="4959"/>
                  </a:lnTo>
                  <a:lnTo>
                    <a:pt x="8227" y="4976"/>
                  </a:lnTo>
                  <a:lnTo>
                    <a:pt x="8216" y="4995"/>
                  </a:lnTo>
                  <a:lnTo>
                    <a:pt x="8204" y="5013"/>
                  </a:lnTo>
                  <a:lnTo>
                    <a:pt x="8192" y="5032"/>
                  </a:lnTo>
                  <a:lnTo>
                    <a:pt x="8179" y="5052"/>
                  </a:lnTo>
                  <a:lnTo>
                    <a:pt x="8150" y="5091"/>
                  </a:lnTo>
                  <a:lnTo>
                    <a:pt x="8118" y="5128"/>
                  </a:lnTo>
                  <a:lnTo>
                    <a:pt x="8088" y="5165"/>
                  </a:lnTo>
                  <a:lnTo>
                    <a:pt x="8056" y="5200"/>
                  </a:lnTo>
                  <a:lnTo>
                    <a:pt x="8028" y="5231"/>
                  </a:lnTo>
                  <a:lnTo>
                    <a:pt x="8001" y="5259"/>
                  </a:lnTo>
                  <a:lnTo>
                    <a:pt x="7960" y="5300"/>
                  </a:lnTo>
                  <a:lnTo>
                    <a:pt x="7945" y="5315"/>
                  </a:lnTo>
                  <a:lnTo>
                    <a:pt x="7697" y="5269"/>
                  </a:lnTo>
                  <a:lnTo>
                    <a:pt x="7438" y="5220"/>
                  </a:lnTo>
                  <a:lnTo>
                    <a:pt x="7168" y="5168"/>
                  </a:lnTo>
                  <a:lnTo>
                    <a:pt x="6891" y="5114"/>
                  </a:lnTo>
                  <a:lnTo>
                    <a:pt x="6605" y="5057"/>
                  </a:lnTo>
                  <a:lnTo>
                    <a:pt x="6313" y="4999"/>
                  </a:lnTo>
                  <a:lnTo>
                    <a:pt x="6015" y="4938"/>
                  </a:lnTo>
                  <a:lnTo>
                    <a:pt x="5713" y="4876"/>
                  </a:lnTo>
                  <a:lnTo>
                    <a:pt x="5409" y="4812"/>
                  </a:lnTo>
                  <a:lnTo>
                    <a:pt x="5102" y="4748"/>
                  </a:lnTo>
                  <a:lnTo>
                    <a:pt x="4795" y="4683"/>
                  </a:lnTo>
                  <a:lnTo>
                    <a:pt x="4488" y="4617"/>
                  </a:lnTo>
                  <a:lnTo>
                    <a:pt x="4183" y="4551"/>
                  </a:lnTo>
                  <a:lnTo>
                    <a:pt x="3881" y="4485"/>
                  </a:lnTo>
                  <a:lnTo>
                    <a:pt x="3582" y="4419"/>
                  </a:lnTo>
                  <a:lnTo>
                    <a:pt x="3289" y="4354"/>
                  </a:lnTo>
                  <a:lnTo>
                    <a:pt x="3001" y="4289"/>
                  </a:lnTo>
                  <a:lnTo>
                    <a:pt x="2722" y="4226"/>
                  </a:lnTo>
                  <a:lnTo>
                    <a:pt x="2450" y="4163"/>
                  </a:lnTo>
                  <a:lnTo>
                    <a:pt x="2189" y="4103"/>
                  </a:lnTo>
                  <a:lnTo>
                    <a:pt x="1938" y="4044"/>
                  </a:lnTo>
                  <a:lnTo>
                    <a:pt x="1699" y="3987"/>
                  </a:lnTo>
                  <a:lnTo>
                    <a:pt x="1474" y="3932"/>
                  </a:lnTo>
                  <a:lnTo>
                    <a:pt x="1264" y="3880"/>
                  </a:lnTo>
                  <a:lnTo>
                    <a:pt x="1068" y="3831"/>
                  </a:lnTo>
                  <a:lnTo>
                    <a:pt x="889" y="3785"/>
                  </a:lnTo>
                  <a:lnTo>
                    <a:pt x="728" y="3742"/>
                  </a:lnTo>
                  <a:lnTo>
                    <a:pt x="586" y="3703"/>
                  </a:lnTo>
                  <a:lnTo>
                    <a:pt x="465" y="3668"/>
                  </a:lnTo>
                  <a:lnTo>
                    <a:pt x="364" y="3636"/>
                  </a:lnTo>
                  <a:lnTo>
                    <a:pt x="286" y="3609"/>
                  </a:lnTo>
                  <a:lnTo>
                    <a:pt x="232" y="3587"/>
                  </a:lnTo>
                  <a:lnTo>
                    <a:pt x="186" y="3568"/>
                  </a:lnTo>
                  <a:lnTo>
                    <a:pt x="134" y="3545"/>
                  </a:lnTo>
                  <a:lnTo>
                    <a:pt x="121" y="3539"/>
                  </a:lnTo>
                  <a:lnTo>
                    <a:pt x="108" y="3532"/>
                  </a:lnTo>
                  <a:lnTo>
                    <a:pt x="95" y="3525"/>
                  </a:lnTo>
                  <a:lnTo>
                    <a:pt x="83" y="3517"/>
                  </a:lnTo>
                  <a:lnTo>
                    <a:pt x="72" y="3507"/>
                  </a:lnTo>
                  <a:lnTo>
                    <a:pt x="60" y="3498"/>
                  </a:lnTo>
                  <a:lnTo>
                    <a:pt x="49" y="3488"/>
                  </a:lnTo>
                  <a:lnTo>
                    <a:pt x="40" y="3478"/>
                  </a:lnTo>
                  <a:lnTo>
                    <a:pt x="31" y="3466"/>
                  </a:lnTo>
                  <a:lnTo>
                    <a:pt x="23" y="3453"/>
                  </a:lnTo>
                  <a:lnTo>
                    <a:pt x="16" y="3440"/>
                  </a:lnTo>
                  <a:lnTo>
                    <a:pt x="10" y="3426"/>
                  </a:lnTo>
                  <a:lnTo>
                    <a:pt x="5" y="3409"/>
                  </a:lnTo>
                  <a:lnTo>
                    <a:pt x="2" y="3393"/>
                  </a:lnTo>
                  <a:lnTo>
                    <a:pt x="0" y="3375"/>
                  </a:lnTo>
                  <a:lnTo>
                    <a:pt x="0" y="3355"/>
                  </a:lnTo>
                  <a:lnTo>
                    <a:pt x="2" y="3335"/>
                  </a:lnTo>
                  <a:lnTo>
                    <a:pt x="5" y="3314"/>
                  </a:lnTo>
                  <a:lnTo>
                    <a:pt x="10" y="3290"/>
                  </a:lnTo>
                  <a:lnTo>
                    <a:pt x="18" y="3266"/>
                  </a:lnTo>
                  <a:lnTo>
                    <a:pt x="27" y="3239"/>
                  </a:lnTo>
                  <a:lnTo>
                    <a:pt x="39" y="3211"/>
                  </a:lnTo>
                  <a:lnTo>
                    <a:pt x="52" y="3181"/>
                  </a:lnTo>
                  <a:lnTo>
                    <a:pt x="69" y="3150"/>
                  </a:lnTo>
                  <a:lnTo>
                    <a:pt x="105" y="3048"/>
                  </a:lnTo>
                  <a:lnTo>
                    <a:pt x="147" y="2943"/>
                  </a:lnTo>
                  <a:lnTo>
                    <a:pt x="192" y="2834"/>
                  </a:lnTo>
                  <a:lnTo>
                    <a:pt x="241" y="2721"/>
                  </a:lnTo>
                  <a:lnTo>
                    <a:pt x="294" y="2606"/>
                  </a:lnTo>
                  <a:lnTo>
                    <a:pt x="351" y="2487"/>
                  </a:lnTo>
                  <a:lnTo>
                    <a:pt x="411" y="2367"/>
                  </a:lnTo>
                  <a:lnTo>
                    <a:pt x="476" y="2245"/>
                  </a:lnTo>
                  <a:lnTo>
                    <a:pt x="543" y="2121"/>
                  </a:lnTo>
                  <a:lnTo>
                    <a:pt x="615" y="1997"/>
                  </a:lnTo>
                  <a:lnTo>
                    <a:pt x="690" y="1873"/>
                  </a:lnTo>
                  <a:lnTo>
                    <a:pt x="769" y="1749"/>
                  </a:lnTo>
                  <a:lnTo>
                    <a:pt x="850" y="1625"/>
                  </a:lnTo>
                  <a:lnTo>
                    <a:pt x="935" y="1503"/>
                  </a:lnTo>
                  <a:lnTo>
                    <a:pt x="1024" y="1382"/>
                  </a:lnTo>
                  <a:lnTo>
                    <a:pt x="1116" y="1263"/>
                  </a:lnTo>
                  <a:lnTo>
                    <a:pt x="1210" y="1147"/>
                  </a:lnTo>
                  <a:lnTo>
                    <a:pt x="1309" y="1033"/>
                  </a:lnTo>
                  <a:lnTo>
                    <a:pt x="1410" y="922"/>
                  </a:lnTo>
                  <a:lnTo>
                    <a:pt x="1515" y="816"/>
                  </a:lnTo>
                  <a:lnTo>
                    <a:pt x="1623" y="714"/>
                  </a:lnTo>
                  <a:lnTo>
                    <a:pt x="1733" y="616"/>
                  </a:lnTo>
                  <a:lnTo>
                    <a:pt x="1846" y="525"/>
                  </a:lnTo>
                  <a:lnTo>
                    <a:pt x="1962" y="438"/>
                  </a:lnTo>
                  <a:lnTo>
                    <a:pt x="2081" y="357"/>
                  </a:lnTo>
                  <a:lnTo>
                    <a:pt x="2202" y="283"/>
                  </a:lnTo>
                  <a:lnTo>
                    <a:pt x="2327" y="216"/>
                  </a:lnTo>
                  <a:lnTo>
                    <a:pt x="2454" y="156"/>
                  </a:lnTo>
                  <a:lnTo>
                    <a:pt x="2584" y="104"/>
                  </a:lnTo>
                  <a:lnTo>
                    <a:pt x="2716" y="60"/>
                  </a:lnTo>
                  <a:lnTo>
                    <a:pt x="2850" y="26"/>
                  </a:lnTo>
                  <a:lnTo>
                    <a:pt x="2987" y="0"/>
                  </a:lnTo>
                  <a:lnTo>
                    <a:pt x="3238" y="42"/>
                  </a:lnTo>
                  <a:lnTo>
                    <a:pt x="3618" y="108"/>
                  </a:lnTo>
                  <a:lnTo>
                    <a:pt x="4106" y="194"/>
                  </a:lnTo>
                  <a:lnTo>
                    <a:pt x="4684" y="298"/>
                  </a:lnTo>
                  <a:lnTo>
                    <a:pt x="5331" y="414"/>
                  </a:lnTo>
                  <a:lnTo>
                    <a:pt x="6028" y="541"/>
                  </a:lnTo>
                  <a:lnTo>
                    <a:pt x="6754" y="674"/>
                  </a:lnTo>
                  <a:lnTo>
                    <a:pt x="7490" y="809"/>
                  </a:lnTo>
                  <a:lnTo>
                    <a:pt x="8215" y="944"/>
                  </a:lnTo>
                  <a:lnTo>
                    <a:pt x="8912" y="1073"/>
                  </a:lnTo>
                  <a:lnTo>
                    <a:pt x="9558" y="1195"/>
                  </a:lnTo>
                  <a:lnTo>
                    <a:pt x="10135" y="1305"/>
                  </a:lnTo>
                  <a:lnTo>
                    <a:pt x="10391" y="1354"/>
                  </a:lnTo>
                  <a:lnTo>
                    <a:pt x="10621" y="1399"/>
                  </a:lnTo>
                  <a:lnTo>
                    <a:pt x="10825" y="1440"/>
                  </a:lnTo>
                  <a:lnTo>
                    <a:pt x="11000" y="1474"/>
                  </a:lnTo>
                  <a:lnTo>
                    <a:pt x="11142" y="1505"/>
                  </a:lnTo>
                  <a:lnTo>
                    <a:pt x="11248" y="1528"/>
                  </a:lnTo>
                  <a:lnTo>
                    <a:pt x="11318" y="1545"/>
                  </a:lnTo>
                  <a:lnTo>
                    <a:pt x="11348" y="1555"/>
                  </a:lnTo>
                  <a:lnTo>
                    <a:pt x="11404" y="1561"/>
                  </a:lnTo>
                  <a:lnTo>
                    <a:pt x="11448" y="1567"/>
                  </a:lnTo>
                  <a:lnTo>
                    <a:pt x="11465" y="1570"/>
                  </a:lnTo>
                  <a:lnTo>
                    <a:pt x="11478" y="1574"/>
                  </a:lnTo>
                  <a:lnTo>
                    <a:pt x="11484" y="1576"/>
                  </a:lnTo>
                  <a:lnTo>
                    <a:pt x="11488" y="1578"/>
                  </a:lnTo>
                  <a:lnTo>
                    <a:pt x="11491" y="1580"/>
                  </a:lnTo>
                  <a:lnTo>
                    <a:pt x="11493" y="1583"/>
                  </a:lnTo>
                  <a:lnTo>
                    <a:pt x="11494" y="1586"/>
                  </a:lnTo>
                  <a:lnTo>
                    <a:pt x="11494" y="1589"/>
                  </a:lnTo>
                  <a:lnTo>
                    <a:pt x="11493" y="1592"/>
                  </a:lnTo>
                  <a:lnTo>
                    <a:pt x="11491" y="1595"/>
                  </a:lnTo>
                  <a:lnTo>
                    <a:pt x="11487" y="1598"/>
                  </a:lnTo>
                  <a:lnTo>
                    <a:pt x="11483" y="1602"/>
                  </a:lnTo>
                  <a:lnTo>
                    <a:pt x="11476" y="1605"/>
                  </a:lnTo>
                  <a:lnTo>
                    <a:pt x="11468" y="1609"/>
                  </a:lnTo>
                  <a:lnTo>
                    <a:pt x="11450" y="1618"/>
                  </a:lnTo>
                  <a:lnTo>
                    <a:pt x="11426" y="1628"/>
                  </a:lnTo>
                  <a:lnTo>
                    <a:pt x="11396" y="1640"/>
                  </a:lnTo>
                  <a:lnTo>
                    <a:pt x="11360" y="1652"/>
                  </a:lnTo>
                  <a:close/>
                </a:path>
              </a:pathLst>
            </a:custGeom>
            <a:solidFill>
              <a:srgbClr val="F8E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97" name="Freeform 127">
              <a:extLst>
                <a:ext uri="{FF2B5EF4-FFF2-40B4-BE49-F238E27FC236}">
                  <a16:creationId xmlns:a16="http://schemas.microsoft.com/office/drawing/2014/main" id="{A31F5341-6BB1-4E44-BF7E-A01DA9C06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7" y="2968"/>
              <a:ext cx="1278" cy="591"/>
            </a:xfrm>
            <a:custGeom>
              <a:avLst/>
              <a:gdLst>
                <a:gd name="T0" fmla="*/ 1244 w 11494"/>
                <a:gd name="T1" fmla="*/ 194 h 5315"/>
                <a:gd name="T2" fmla="*/ 1218 w 11494"/>
                <a:gd name="T3" fmla="*/ 210 h 5315"/>
                <a:gd name="T4" fmla="*/ 1185 w 11494"/>
                <a:gd name="T5" fmla="*/ 231 h 5315"/>
                <a:gd name="T6" fmla="*/ 1148 w 11494"/>
                <a:gd name="T7" fmla="*/ 258 h 5315"/>
                <a:gd name="T8" fmla="*/ 1108 w 11494"/>
                <a:gd name="T9" fmla="*/ 290 h 5315"/>
                <a:gd name="T10" fmla="*/ 1067 w 11494"/>
                <a:gd name="T11" fmla="*/ 328 h 5315"/>
                <a:gd name="T12" fmla="*/ 1027 w 11494"/>
                <a:gd name="T13" fmla="*/ 371 h 5315"/>
                <a:gd name="T14" fmla="*/ 995 w 11494"/>
                <a:gd name="T15" fmla="*/ 406 h 5315"/>
                <a:gd name="T16" fmla="*/ 974 w 11494"/>
                <a:gd name="T17" fmla="*/ 407 h 5315"/>
                <a:gd name="T18" fmla="*/ 951 w 11494"/>
                <a:gd name="T19" fmla="*/ 412 h 5315"/>
                <a:gd name="T20" fmla="*/ 929 w 11494"/>
                <a:gd name="T21" fmla="*/ 420 h 5315"/>
                <a:gd name="T22" fmla="*/ 908 w 11494"/>
                <a:gd name="T23" fmla="*/ 431 h 5315"/>
                <a:gd name="T24" fmla="*/ 893 w 11494"/>
                <a:gd name="T25" fmla="*/ 445 h 5315"/>
                <a:gd name="T26" fmla="*/ 883 w 11494"/>
                <a:gd name="T27" fmla="*/ 462 h 5315"/>
                <a:gd name="T28" fmla="*/ 882 w 11494"/>
                <a:gd name="T29" fmla="*/ 482 h 5315"/>
                <a:gd name="T30" fmla="*/ 891 w 11494"/>
                <a:gd name="T31" fmla="*/ 504 h 5315"/>
                <a:gd name="T32" fmla="*/ 903 w 11494"/>
                <a:gd name="T33" fmla="*/ 522 h 5315"/>
                <a:gd name="T34" fmla="*/ 912 w 11494"/>
                <a:gd name="T35" fmla="*/ 534 h 5315"/>
                <a:gd name="T36" fmla="*/ 917 w 11494"/>
                <a:gd name="T37" fmla="*/ 539 h 5315"/>
                <a:gd name="T38" fmla="*/ 918 w 11494"/>
                <a:gd name="T39" fmla="*/ 544 h 5315"/>
                <a:gd name="T40" fmla="*/ 916 w 11494"/>
                <a:gd name="T41" fmla="*/ 551 h 5315"/>
                <a:gd name="T42" fmla="*/ 911 w 11494"/>
                <a:gd name="T43" fmla="*/ 560 h 5315"/>
                <a:gd name="T44" fmla="*/ 899 w 11494"/>
                <a:gd name="T45" fmla="*/ 574 h 5315"/>
                <a:gd name="T46" fmla="*/ 885 w 11494"/>
                <a:gd name="T47" fmla="*/ 589 h 5315"/>
                <a:gd name="T48" fmla="*/ 797 w 11494"/>
                <a:gd name="T49" fmla="*/ 575 h 5315"/>
                <a:gd name="T50" fmla="*/ 669 w 11494"/>
                <a:gd name="T51" fmla="*/ 549 h 5315"/>
                <a:gd name="T52" fmla="*/ 533 w 11494"/>
                <a:gd name="T53" fmla="*/ 521 h 5315"/>
                <a:gd name="T54" fmla="*/ 398 w 11494"/>
                <a:gd name="T55" fmla="*/ 491 h 5315"/>
                <a:gd name="T56" fmla="*/ 272 w 11494"/>
                <a:gd name="T57" fmla="*/ 463 h 5315"/>
                <a:gd name="T58" fmla="*/ 164 w 11494"/>
                <a:gd name="T59" fmla="*/ 437 h 5315"/>
                <a:gd name="T60" fmla="*/ 81 w 11494"/>
                <a:gd name="T61" fmla="*/ 416 h 5315"/>
                <a:gd name="T62" fmla="*/ 32 w 11494"/>
                <a:gd name="T63" fmla="*/ 401 h 5315"/>
                <a:gd name="T64" fmla="*/ 13 w 11494"/>
                <a:gd name="T65" fmla="*/ 394 h 5315"/>
                <a:gd name="T66" fmla="*/ 8 w 11494"/>
                <a:gd name="T67" fmla="*/ 390 h 5315"/>
                <a:gd name="T68" fmla="*/ 3 w 11494"/>
                <a:gd name="T69" fmla="*/ 385 h 5315"/>
                <a:gd name="T70" fmla="*/ 1 w 11494"/>
                <a:gd name="T71" fmla="*/ 379 h 5315"/>
                <a:gd name="T72" fmla="*/ 0 w 11494"/>
                <a:gd name="T73" fmla="*/ 371 h 5315"/>
                <a:gd name="T74" fmla="*/ 3 w 11494"/>
                <a:gd name="T75" fmla="*/ 360 h 5315"/>
                <a:gd name="T76" fmla="*/ 12 w 11494"/>
                <a:gd name="T77" fmla="*/ 339 h 5315"/>
                <a:gd name="T78" fmla="*/ 33 w 11494"/>
                <a:gd name="T79" fmla="*/ 290 h 5315"/>
                <a:gd name="T80" fmla="*/ 60 w 11494"/>
                <a:gd name="T81" fmla="*/ 236 h 5315"/>
                <a:gd name="T82" fmla="*/ 95 w 11494"/>
                <a:gd name="T83" fmla="*/ 181 h 5315"/>
                <a:gd name="T84" fmla="*/ 135 w 11494"/>
                <a:gd name="T85" fmla="*/ 128 h 5315"/>
                <a:gd name="T86" fmla="*/ 180 w 11494"/>
                <a:gd name="T87" fmla="*/ 79 h 5315"/>
                <a:gd name="T88" fmla="*/ 231 w 11494"/>
                <a:gd name="T89" fmla="*/ 40 h 5315"/>
                <a:gd name="T90" fmla="*/ 287 w 11494"/>
                <a:gd name="T91" fmla="*/ 12 h 5315"/>
                <a:gd name="T92" fmla="*/ 360 w 11494"/>
                <a:gd name="T93" fmla="*/ 5 h 5315"/>
                <a:gd name="T94" fmla="*/ 593 w 11494"/>
                <a:gd name="T95" fmla="*/ 46 h 5315"/>
                <a:gd name="T96" fmla="*/ 913 w 11494"/>
                <a:gd name="T97" fmla="*/ 105 h 5315"/>
                <a:gd name="T98" fmla="*/ 1155 w 11494"/>
                <a:gd name="T99" fmla="*/ 151 h 5315"/>
                <a:gd name="T100" fmla="*/ 1239 w 11494"/>
                <a:gd name="T101" fmla="*/ 167 h 5315"/>
                <a:gd name="T102" fmla="*/ 1268 w 11494"/>
                <a:gd name="T103" fmla="*/ 174 h 5315"/>
                <a:gd name="T104" fmla="*/ 1277 w 11494"/>
                <a:gd name="T105" fmla="*/ 175 h 5315"/>
                <a:gd name="T106" fmla="*/ 1278 w 11494"/>
                <a:gd name="T107" fmla="*/ 176 h 5315"/>
                <a:gd name="T108" fmla="*/ 1277 w 11494"/>
                <a:gd name="T109" fmla="*/ 178 h 5315"/>
                <a:gd name="T110" fmla="*/ 1273 w 11494"/>
                <a:gd name="T111" fmla="*/ 180 h 531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1494" h="5315">
                  <a:moveTo>
                    <a:pt x="11360" y="1652"/>
                  </a:moveTo>
                  <a:lnTo>
                    <a:pt x="11306" y="1679"/>
                  </a:lnTo>
                  <a:lnTo>
                    <a:pt x="11230" y="1721"/>
                  </a:lnTo>
                  <a:lnTo>
                    <a:pt x="11184" y="1748"/>
                  </a:lnTo>
                  <a:lnTo>
                    <a:pt x="11133" y="1777"/>
                  </a:lnTo>
                  <a:lnTo>
                    <a:pt x="11076" y="1810"/>
                  </a:lnTo>
                  <a:lnTo>
                    <a:pt x="11016" y="1847"/>
                  </a:lnTo>
                  <a:lnTo>
                    <a:pt x="10952" y="1886"/>
                  </a:lnTo>
                  <a:lnTo>
                    <a:pt x="10885" y="1929"/>
                  </a:lnTo>
                  <a:lnTo>
                    <a:pt x="10813" y="1975"/>
                  </a:lnTo>
                  <a:lnTo>
                    <a:pt x="10739" y="2025"/>
                  </a:lnTo>
                  <a:lnTo>
                    <a:pt x="10661" y="2077"/>
                  </a:lnTo>
                  <a:lnTo>
                    <a:pt x="10581" y="2133"/>
                  </a:lnTo>
                  <a:lnTo>
                    <a:pt x="10498" y="2192"/>
                  </a:lnTo>
                  <a:lnTo>
                    <a:pt x="10413" y="2255"/>
                  </a:lnTo>
                  <a:lnTo>
                    <a:pt x="10325" y="2320"/>
                  </a:lnTo>
                  <a:lnTo>
                    <a:pt x="10238" y="2388"/>
                  </a:lnTo>
                  <a:lnTo>
                    <a:pt x="10148" y="2460"/>
                  </a:lnTo>
                  <a:lnTo>
                    <a:pt x="10057" y="2534"/>
                  </a:lnTo>
                  <a:lnTo>
                    <a:pt x="9965" y="2612"/>
                  </a:lnTo>
                  <a:lnTo>
                    <a:pt x="9873" y="2691"/>
                  </a:lnTo>
                  <a:lnTo>
                    <a:pt x="9782" y="2775"/>
                  </a:lnTo>
                  <a:lnTo>
                    <a:pt x="9690" y="2861"/>
                  </a:lnTo>
                  <a:lnTo>
                    <a:pt x="9598" y="2949"/>
                  </a:lnTo>
                  <a:lnTo>
                    <a:pt x="9506" y="3041"/>
                  </a:lnTo>
                  <a:lnTo>
                    <a:pt x="9416" y="3136"/>
                  </a:lnTo>
                  <a:lnTo>
                    <a:pt x="9327" y="3233"/>
                  </a:lnTo>
                  <a:lnTo>
                    <a:pt x="9239" y="3333"/>
                  </a:lnTo>
                  <a:lnTo>
                    <a:pt x="9153" y="3435"/>
                  </a:lnTo>
                  <a:lnTo>
                    <a:pt x="9069" y="3541"/>
                  </a:lnTo>
                  <a:lnTo>
                    <a:pt x="8988" y="3648"/>
                  </a:lnTo>
                  <a:lnTo>
                    <a:pt x="8945" y="3647"/>
                  </a:lnTo>
                  <a:lnTo>
                    <a:pt x="8900" y="3647"/>
                  </a:lnTo>
                  <a:lnTo>
                    <a:pt x="8853" y="3650"/>
                  </a:lnTo>
                  <a:lnTo>
                    <a:pt x="8805" y="3654"/>
                  </a:lnTo>
                  <a:lnTo>
                    <a:pt x="8756" y="3660"/>
                  </a:lnTo>
                  <a:lnTo>
                    <a:pt x="8705" y="3670"/>
                  </a:lnTo>
                  <a:lnTo>
                    <a:pt x="8654" y="3680"/>
                  </a:lnTo>
                  <a:lnTo>
                    <a:pt x="8603" y="3691"/>
                  </a:lnTo>
                  <a:lnTo>
                    <a:pt x="8552" y="3705"/>
                  </a:lnTo>
                  <a:lnTo>
                    <a:pt x="8501" y="3721"/>
                  </a:lnTo>
                  <a:lnTo>
                    <a:pt x="8450" y="3739"/>
                  </a:lnTo>
                  <a:lnTo>
                    <a:pt x="8400" y="3757"/>
                  </a:lnTo>
                  <a:lnTo>
                    <a:pt x="8351" y="3779"/>
                  </a:lnTo>
                  <a:lnTo>
                    <a:pt x="8303" y="3801"/>
                  </a:lnTo>
                  <a:lnTo>
                    <a:pt x="8257" y="3826"/>
                  </a:lnTo>
                  <a:lnTo>
                    <a:pt x="8212" y="3852"/>
                  </a:lnTo>
                  <a:lnTo>
                    <a:pt x="8170" y="3880"/>
                  </a:lnTo>
                  <a:lnTo>
                    <a:pt x="8131" y="3909"/>
                  </a:lnTo>
                  <a:lnTo>
                    <a:pt x="8093" y="3940"/>
                  </a:lnTo>
                  <a:lnTo>
                    <a:pt x="8059" y="3973"/>
                  </a:lnTo>
                  <a:lnTo>
                    <a:pt x="8028" y="4006"/>
                  </a:lnTo>
                  <a:lnTo>
                    <a:pt x="8000" y="4042"/>
                  </a:lnTo>
                  <a:lnTo>
                    <a:pt x="7977" y="4079"/>
                  </a:lnTo>
                  <a:lnTo>
                    <a:pt x="7957" y="4117"/>
                  </a:lnTo>
                  <a:lnTo>
                    <a:pt x="7942" y="4157"/>
                  </a:lnTo>
                  <a:lnTo>
                    <a:pt x="7932" y="4199"/>
                  </a:lnTo>
                  <a:lnTo>
                    <a:pt x="7926" y="4242"/>
                  </a:lnTo>
                  <a:lnTo>
                    <a:pt x="7925" y="4286"/>
                  </a:lnTo>
                  <a:lnTo>
                    <a:pt x="7930" y="4332"/>
                  </a:lnTo>
                  <a:lnTo>
                    <a:pt x="7941" y="4379"/>
                  </a:lnTo>
                  <a:lnTo>
                    <a:pt x="7957" y="4427"/>
                  </a:lnTo>
                  <a:lnTo>
                    <a:pt x="7980" y="4475"/>
                  </a:lnTo>
                  <a:lnTo>
                    <a:pt x="8012" y="4532"/>
                  </a:lnTo>
                  <a:lnTo>
                    <a:pt x="8043" y="4581"/>
                  </a:lnTo>
                  <a:lnTo>
                    <a:pt x="8070" y="4624"/>
                  </a:lnTo>
                  <a:lnTo>
                    <a:pt x="8095" y="4663"/>
                  </a:lnTo>
                  <a:lnTo>
                    <a:pt x="8118" y="4696"/>
                  </a:lnTo>
                  <a:lnTo>
                    <a:pt x="8139" y="4724"/>
                  </a:lnTo>
                  <a:lnTo>
                    <a:pt x="8158" y="4749"/>
                  </a:lnTo>
                  <a:lnTo>
                    <a:pt x="8175" y="4769"/>
                  </a:lnTo>
                  <a:lnTo>
                    <a:pt x="8203" y="4802"/>
                  </a:lnTo>
                  <a:lnTo>
                    <a:pt x="8226" y="4825"/>
                  </a:lnTo>
                  <a:lnTo>
                    <a:pt x="8234" y="4835"/>
                  </a:lnTo>
                  <a:lnTo>
                    <a:pt x="8241" y="4843"/>
                  </a:lnTo>
                  <a:lnTo>
                    <a:pt x="8247" y="4851"/>
                  </a:lnTo>
                  <a:lnTo>
                    <a:pt x="8251" y="4858"/>
                  </a:lnTo>
                  <a:lnTo>
                    <a:pt x="8255" y="4869"/>
                  </a:lnTo>
                  <a:lnTo>
                    <a:pt x="8257" y="4881"/>
                  </a:lnTo>
                  <a:lnTo>
                    <a:pt x="8256" y="4895"/>
                  </a:lnTo>
                  <a:lnTo>
                    <a:pt x="8254" y="4910"/>
                  </a:lnTo>
                  <a:lnTo>
                    <a:pt x="8250" y="4925"/>
                  </a:lnTo>
                  <a:lnTo>
                    <a:pt x="8244" y="4942"/>
                  </a:lnTo>
                  <a:lnTo>
                    <a:pt x="8236" y="4959"/>
                  </a:lnTo>
                  <a:lnTo>
                    <a:pt x="8227" y="4976"/>
                  </a:lnTo>
                  <a:lnTo>
                    <a:pt x="8216" y="4995"/>
                  </a:lnTo>
                  <a:lnTo>
                    <a:pt x="8204" y="5013"/>
                  </a:lnTo>
                  <a:lnTo>
                    <a:pt x="8192" y="5032"/>
                  </a:lnTo>
                  <a:lnTo>
                    <a:pt x="8179" y="5052"/>
                  </a:lnTo>
                  <a:lnTo>
                    <a:pt x="8150" y="5091"/>
                  </a:lnTo>
                  <a:lnTo>
                    <a:pt x="8118" y="5128"/>
                  </a:lnTo>
                  <a:lnTo>
                    <a:pt x="8088" y="5165"/>
                  </a:lnTo>
                  <a:lnTo>
                    <a:pt x="8056" y="5200"/>
                  </a:lnTo>
                  <a:lnTo>
                    <a:pt x="8028" y="5231"/>
                  </a:lnTo>
                  <a:lnTo>
                    <a:pt x="8001" y="5259"/>
                  </a:lnTo>
                  <a:lnTo>
                    <a:pt x="7960" y="5300"/>
                  </a:lnTo>
                  <a:lnTo>
                    <a:pt x="7945" y="5315"/>
                  </a:lnTo>
                  <a:lnTo>
                    <a:pt x="7697" y="5269"/>
                  </a:lnTo>
                  <a:lnTo>
                    <a:pt x="7438" y="5220"/>
                  </a:lnTo>
                  <a:lnTo>
                    <a:pt x="7168" y="5168"/>
                  </a:lnTo>
                  <a:lnTo>
                    <a:pt x="6891" y="5114"/>
                  </a:lnTo>
                  <a:lnTo>
                    <a:pt x="6605" y="5057"/>
                  </a:lnTo>
                  <a:lnTo>
                    <a:pt x="6313" y="4999"/>
                  </a:lnTo>
                  <a:lnTo>
                    <a:pt x="6015" y="4938"/>
                  </a:lnTo>
                  <a:lnTo>
                    <a:pt x="5713" y="4876"/>
                  </a:lnTo>
                  <a:lnTo>
                    <a:pt x="5409" y="4812"/>
                  </a:lnTo>
                  <a:lnTo>
                    <a:pt x="5102" y="4748"/>
                  </a:lnTo>
                  <a:lnTo>
                    <a:pt x="4795" y="4683"/>
                  </a:lnTo>
                  <a:lnTo>
                    <a:pt x="4488" y="4617"/>
                  </a:lnTo>
                  <a:lnTo>
                    <a:pt x="4183" y="4551"/>
                  </a:lnTo>
                  <a:lnTo>
                    <a:pt x="3881" y="4485"/>
                  </a:lnTo>
                  <a:lnTo>
                    <a:pt x="3582" y="4419"/>
                  </a:lnTo>
                  <a:lnTo>
                    <a:pt x="3289" y="4354"/>
                  </a:lnTo>
                  <a:lnTo>
                    <a:pt x="3001" y="4289"/>
                  </a:lnTo>
                  <a:lnTo>
                    <a:pt x="2722" y="4226"/>
                  </a:lnTo>
                  <a:lnTo>
                    <a:pt x="2450" y="4163"/>
                  </a:lnTo>
                  <a:lnTo>
                    <a:pt x="2189" y="4103"/>
                  </a:lnTo>
                  <a:lnTo>
                    <a:pt x="1938" y="4044"/>
                  </a:lnTo>
                  <a:lnTo>
                    <a:pt x="1699" y="3987"/>
                  </a:lnTo>
                  <a:lnTo>
                    <a:pt x="1474" y="3932"/>
                  </a:lnTo>
                  <a:lnTo>
                    <a:pt x="1264" y="3880"/>
                  </a:lnTo>
                  <a:lnTo>
                    <a:pt x="1068" y="3831"/>
                  </a:lnTo>
                  <a:lnTo>
                    <a:pt x="889" y="3785"/>
                  </a:lnTo>
                  <a:lnTo>
                    <a:pt x="728" y="3742"/>
                  </a:lnTo>
                  <a:lnTo>
                    <a:pt x="586" y="3703"/>
                  </a:lnTo>
                  <a:lnTo>
                    <a:pt x="465" y="3668"/>
                  </a:lnTo>
                  <a:lnTo>
                    <a:pt x="364" y="3636"/>
                  </a:lnTo>
                  <a:lnTo>
                    <a:pt x="286" y="3609"/>
                  </a:lnTo>
                  <a:lnTo>
                    <a:pt x="232" y="3587"/>
                  </a:lnTo>
                  <a:lnTo>
                    <a:pt x="186" y="3568"/>
                  </a:lnTo>
                  <a:lnTo>
                    <a:pt x="134" y="3545"/>
                  </a:lnTo>
                  <a:lnTo>
                    <a:pt x="121" y="3539"/>
                  </a:lnTo>
                  <a:lnTo>
                    <a:pt x="108" y="3532"/>
                  </a:lnTo>
                  <a:lnTo>
                    <a:pt x="95" y="3525"/>
                  </a:lnTo>
                  <a:lnTo>
                    <a:pt x="83" y="3517"/>
                  </a:lnTo>
                  <a:lnTo>
                    <a:pt x="72" y="3507"/>
                  </a:lnTo>
                  <a:lnTo>
                    <a:pt x="60" y="3498"/>
                  </a:lnTo>
                  <a:lnTo>
                    <a:pt x="49" y="3488"/>
                  </a:lnTo>
                  <a:lnTo>
                    <a:pt x="40" y="3478"/>
                  </a:lnTo>
                  <a:lnTo>
                    <a:pt x="31" y="3466"/>
                  </a:lnTo>
                  <a:lnTo>
                    <a:pt x="23" y="3453"/>
                  </a:lnTo>
                  <a:lnTo>
                    <a:pt x="16" y="3440"/>
                  </a:lnTo>
                  <a:lnTo>
                    <a:pt x="10" y="3426"/>
                  </a:lnTo>
                  <a:lnTo>
                    <a:pt x="5" y="3409"/>
                  </a:lnTo>
                  <a:lnTo>
                    <a:pt x="2" y="3393"/>
                  </a:lnTo>
                  <a:lnTo>
                    <a:pt x="0" y="3375"/>
                  </a:lnTo>
                  <a:lnTo>
                    <a:pt x="0" y="3355"/>
                  </a:lnTo>
                  <a:lnTo>
                    <a:pt x="2" y="3335"/>
                  </a:lnTo>
                  <a:lnTo>
                    <a:pt x="5" y="3314"/>
                  </a:lnTo>
                  <a:lnTo>
                    <a:pt x="10" y="3290"/>
                  </a:lnTo>
                  <a:lnTo>
                    <a:pt x="18" y="3266"/>
                  </a:lnTo>
                  <a:lnTo>
                    <a:pt x="27" y="3239"/>
                  </a:lnTo>
                  <a:lnTo>
                    <a:pt x="39" y="3211"/>
                  </a:lnTo>
                  <a:lnTo>
                    <a:pt x="52" y="3181"/>
                  </a:lnTo>
                  <a:lnTo>
                    <a:pt x="69" y="3150"/>
                  </a:lnTo>
                  <a:lnTo>
                    <a:pt x="105" y="3048"/>
                  </a:lnTo>
                  <a:lnTo>
                    <a:pt x="147" y="2943"/>
                  </a:lnTo>
                  <a:lnTo>
                    <a:pt x="192" y="2834"/>
                  </a:lnTo>
                  <a:lnTo>
                    <a:pt x="241" y="2721"/>
                  </a:lnTo>
                  <a:lnTo>
                    <a:pt x="294" y="2606"/>
                  </a:lnTo>
                  <a:lnTo>
                    <a:pt x="351" y="2487"/>
                  </a:lnTo>
                  <a:lnTo>
                    <a:pt x="411" y="2367"/>
                  </a:lnTo>
                  <a:lnTo>
                    <a:pt x="476" y="2245"/>
                  </a:lnTo>
                  <a:lnTo>
                    <a:pt x="543" y="2121"/>
                  </a:lnTo>
                  <a:lnTo>
                    <a:pt x="615" y="1997"/>
                  </a:lnTo>
                  <a:lnTo>
                    <a:pt x="690" y="1873"/>
                  </a:lnTo>
                  <a:lnTo>
                    <a:pt x="769" y="1749"/>
                  </a:lnTo>
                  <a:lnTo>
                    <a:pt x="850" y="1625"/>
                  </a:lnTo>
                  <a:lnTo>
                    <a:pt x="935" y="1503"/>
                  </a:lnTo>
                  <a:lnTo>
                    <a:pt x="1024" y="1382"/>
                  </a:lnTo>
                  <a:lnTo>
                    <a:pt x="1116" y="1263"/>
                  </a:lnTo>
                  <a:lnTo>
                    <a:pt x="1210" y="1147"/>
                  </a:lnTo>
                  <a:lnTo>
                    <a:pt x="1309" y="1033"/>
                  </a:lnTo>
                  <a:lnTo>
                    <a:pt x="1410" y="922"/>
                  </a:lnTo>
                  <a:lnTo>
                    <a:pt x="1515" y="816"/>
                  </a:lnTo>
                  <a:lnTo>
                    <a:pt x="1623" y="714"/>
                  </a:lnTo>
                  <a:lnTo>
                    <a:pt x="1733" y="616"/>
                  </a:lnTo>
                  <a:lnTo>
                    <a:pt x="1846" y="525"/>
                  </a:lnTo>
                  <a:lnTo>
                    <a:pt x="1962" y="438"/>
                  </a:lnTo>
                  <a:lnTo>
                    <a:pt x="2081" y="357"/>
                  </a:lnTo>
                  <a:lnTo>
                    <a:pt x="2202" y="283"/>
                  </a:lnTo>
                  <a:lnTo>
                    <a:pt x="2327" y="216"/>
                  </a:lnTo>
                  <a:lnTo>
                    <a:pt x="2454" y="156"/>
                  </a:lnTo>
                  <a:lnTo>
                    <a:pt x="2584" y="104"/>
                  </a:lnTo>
                  <a:lnTo>
                    <a:pt x="2716" y="60"/>
                  </a:lnTo>
                  <a:lnTo>
                    <a:pt x="2850" y="26"/>
                  </a:lnTo>
                  <a:lnTo>
                    <a:pt x="2987" y="0"/>
                  </a:lnTo>
                  <a:lnTo>
                    <a:pt x="3238" y="42"/>
                  </a:lnTo>
                  <a:lnTo>
                    <a:pt x="3618" y="108"/>
                  </a:lnTo>
                  <a:lnTo>
                    <a:pt x="4106" y="194"/>
                  </a:lnTo>
                  <a:lnTo>
                    <a:pt x="4684" y="298"/>
                  </a:lnTo>
                  <a:lnTo>
                    <a:pt x="5331" y="414"/>
                  </a:lnTo>
                  <a:lnTo>
                    <a:pt x="6028" y="541"/>
                  </a:lnTo>
                  <a:lnTo>
                    <a:pt x="6754" y="674"/>
                  </a:lnTo>
                  <a:lnTo>
                    <a:pt x="7490" y="809"/>
                  </a:lnTo>
                  <a:lnTo>
                    <a:pt x="8215" y="944"/>
                  </a:lnTo>
                  <a:lnTo>
                    <a:pt x="8912" y="1073"/>
                  </a:lnTo>
                  <a:lnTo>
                    <a:pt x="9558" y="1195"/>
                  </a:lnTo>
                  <a:lnTo>
                    <a:pt x="10135" y="1305"/>
                  </a:lnTo>
                  <a:lnTo>
                    <a:pt x="10391" y="1354"/>
                  </a:lnTo>
                  <a:lnTo>
                    <a:pt x="10621" y="1399"/>
                  </a:lnTo>
                  <a:lnTo>
                    <a:pt x="10825" y="1440"/>
                  </a:lnTo>
                  <a:lnTo>
                    <a:pt x="11000" y="1474"/>
                  </a:lnTo>
                  <a:lnTo>
                    <a:pt x="11142" y="1505"/>
                  </a:lnTo>
                  <a:lnTo>
                    <a:pt x="11248" y="1528"/>
                  </a:lnTo>
                  <a:lnTo>
                    <a:pt x="11318" y="1545"/>
                  </a:lnTo>
                  <a:lnTo>
                    <a:pt x="11348" y="1555"/>
                  </a:lnTo>
                  <a:lnTo>
                    <a:pt x="11404" y="1561"/>
                  </a:lnTo>
                  <a:lnTo>
                    <a:pt x="11448" y="1567"/>
                  </a:lnTo>
                  <a:lnTo>
                    <a:pt x="11465" y="1570"/>
                  </a:lnTo>
                  <a:lnTo>
                    <a:pt x="11478" y="1574"/>
                  </a:lnTo>
                  <a:lnTo>
                    <a:pt x="11484" y="1576"/>
                  </a:lnTo>
                  <a:lnTo>
                    <a:pt x="11488" y="1578"/>
                  </a:lnTo>
                  <a:lnTo>
                    <a:pt x="11491" y="1580"/>
                  </a:lnTo>
                  <a:lnTo>
                    <a:pt x="11493" y="1583"/>
                  </a:lnTo>
                  <a:lnTo>
                    <a:pt x="11494" y="1586"/>
                  </a:lnTo>
                  <a:lnTo>
                    <a:pt x="11494" y="1589"/>
                  </a:lnTo>
                  <a:lnTo>
                    <a:pt x="11493" y="1592"/>
                  </a:lnTo>
                  <a:lnTo>
                    <a:pt x="11491" y="1595"/>
                  </a:lnTo>
                  <a:lnTo>
                    <a:pt x="11487" y="1598"/>
                  </a:lnTo>
                  <a:lnTo>
                    <a:pt x="11483" y="1602"/>
                  </a:lnTo>
                  <a:lnTo>
                    <a:pt x="11476" y="1605"/>
                  </a:lnTo>
                  <a:lnTo>
                    <a:pt x="11468" y="1609"/>
                  </a:lnTo>
                  <a:lnTo>
                    <a:pt x="11450" y="1618"/>
                  </a:lnTo>
                  <a:lnTo>
                    <a:pt x="11426" y="1628"/>
                  </a:lnTo>
                  <a:lnTo>
                    <a:pt x="11396" y="1640"/>
                  </a:lnTo>
                  <a:lnTo>
                    <a:pt x="11360" y="1652"/>
                  </a:lnTo>
                </a:path>
              </a:pathLst>
            </a:custGeom>
            <a:noFill/>
            <a:ln w="1588">
              <a:solidFill>
                <a:srgbClr val="F9F6E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98" name="Freeform 128">
              <a:extLst>
                <a:ext uri="{FF2B5EF4-FFF2-40B4-BE49-F238E27FC236}">
                  <a16:creationId xmlns:a16="http://schemas.microsoft.com/office/drawing/2014/main" id="{30613FE4-E2DE-4AB0-B240-6EF3D6340F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" y="3031"/>
              <a:ext cx="64" cy="57"/>
            </a:xfrm>
            <a:custGeom>
              <a:avLst/>
              <a:gdLst>
                <a:gd name="T0" fmla="*/ 2 w 578"/>
                <a:gd name="T1" fmla="*/ 20 h 514"/>
                <a:gd name="T2" fmla="*/ 0 w 578"/>
                <a:gd name="T3" fmla="*/ 25 h 514"/>
                <a:gd name="T4" fmla="*/ 0 w 578"/>
                <a:gd name="T5" fmla="*/ 31 h 514"/>
                <a:gd name="T6" fmla="*/ 1 w 578"/>
                <a:gd name="T7" fmla="*/ 36 h 514"/>
                <a:gd name="T8" fmla="*/ 2 w 578"/>
                <a:gd name="T9" fmla="*/ 41 h 514"/>
                <a:gd name="T10" fmla="*/ 5 w 578"/>
                <a:gd name="T11" fmla="*/ 45 h 514"/>
                <a:gd name="T12" fmla="*/ 8 w 578"/>
                <a:gd name="T13" fmla="*/ 49 h 514"/>
                <a:gd name="T14" fmla="*/ 12 w 578"/>
                <a:gd name="T15" fmla="*/ 52 h 514"/>
                <a:gd name="T16" fmla="*/ 17 w 578"/>
                <a:gd name="T17" fmla="*/ 55 h 514"/>
                <a:gd name="T18" fmla="*/ 22 w 578"/>
                <a:gd name="T19" fmla="*/ 56 h 514"/>
                <a:gd name="T20" fmla="*/ 27 w 578"/>
                <a:gd name="T21" fmla="*/ 57 h 514"/>
                <a:gd name="T22" fmla="*/ 33 w 578"/>
                <a:gd name="T23" fmla="*/ 56 h 514"/>
                <a:gd name="T24" fmla="*/ 39 w 578"/>
                <a:gd name="T25" fmla="*/ 55 h 514"/>
                <a:gd name="T26" fmla="*/ 45 w 578"/>
                <a:gd name="T27" fmla="*/ 52 h 514"/>
                <a:gd name="T28" fmla="*/ 51 w 578"/>
                <a:gd name="T29" fmla="*/ 47 h 514"/>
                <a:gd name="T30" fmla="*/ 57 w 578"/>
                <a:gd name="T31" fmla="*/ 41 h 514"/>
                <a:gd name="T32" fmla="*/ 62 w 578"/>
                <a:gd name="T33" fmla="*/ 35 h 514"/>
                <a:gd name="T34" fmla="*/ 63 w 578"/>
                <a:gd name="T35" fmla="*/ 30 h 514"/>
                <a:gd name="T36" fmla="*/ 64 w 578"/>
                <a:gd name="T37" fmla="*/ 26 h 514"/>
                <a:gd name="T38" fmla="*/ 63 w 578"/>
                <a:gd name="T39" fmla="*/ 21 h 514"/>
                <a:gd name="T40" fmla="*/ 62 w 578"/>
                <a:gd name="T41" fmla="*/ 16 h 514"/>
                <a:gd name="T42" fmla="*/ 59 w 578"/>
                <a:gd name="T43" fmla="*/ 12 h 514"/>
                <a:gd name="T44" fmla="*/ 55 w 578"/>
                <a:gd name="T45" fmla="*/ 8 h 514"/>
                <a:gd name="T46" fmla="*/ 51 w 578"/>
                <a:gd name="T47" fmla="*/ 5 h 514"/>
                <a:gd name="T48" fmla="*/ 46 w 578"/>
                <a:gd name="T49" fmla="*/ 3 h 514"/>
                <a:gd name="T50" fmla="*/ 41 w 578"/>
                <a:gd name="T51" fmla="*/ 1 h 514"/>
                <a:gd name="T52" fmla="*/ 35 w 578"/>
                <a:gd name="T53" fmla="*/ 0 h 514"/>
                <a:gd name="T54" fmla="*/ 29 w 578"/>
                <a:gd name="T55" fmla="*/ 0 h 514"/>
                <a:gd name="T56" fmla="*/ 23 w 578"/>
                <a:gd name="T57" fmla="*/ 2 h 514"/>
                <a:gd name="T58" fmla="*/ 17 w 578"/>
                <a:gd name="T59" fmla="*/ 4 h 514"/>
                <a:gd name="T60" fmla="*/ 11 w 578"/>
                <a:gd name="T61" fmla="*/ 8 h 514"/>
                <a:gd name="T62" fmla="*/ 5 w 578"/>
                <a:gd name="T63" fmla="*/ 14 h 51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78" h="514">
                  <a:moveTo>
                    <a:pt x="25" y="154"/>
                  </a:moveTo>
                  <a:lnTo>
                    <a:pt x="15" y="179"/>
                  </a:lnTo>
                  <a:lnTo>
                    <a:pt x="7" y="204"/>
                  </a:lnTo>
                  <a:lnTo>
                    <a:pt x="2" y="229"/>
                  </a:lnTo>
                  <a:lnTo>
                    <a:pt x="0" y="253"/>
                  </a:lnTo>
                  <a:lnTo>
                    <a:pt x="0" y="277"/>
                  </a:lnTo>
                  <a:lnTo>
                    <a:pt x="2" y="300"/>
                  </a:lnTo>
                  <a:lnTo>
                    <a:pt x="7" y="324"/>
                  </a:lnTo>
                  <a:lnTo>
                    <a:pt x="13" y="346"/>
                  </a:lnTo>
                  <a:lnTo>
                    <a:pt x="21" y="368"/>
                  </a:lnTo>
                  <a:lnTo>
                    <a:pt x="31" y="388"/>
                  </a:lnTo>
                  <a:lnTo>
                    <a:pt x="44" y="407"/>
                  </a:lnTo>
                  <a:lnTo>
                    <a:pt x="58" y="426"/>
                  </a:lnTo>
                  <a:lnTo>
                    <a:pt x="73" y="442"/>
                  </a:lnTo>
                  <a:lnTo>
                    <a:pt x="91" y="458"/>
                  </a:lnTo>
                  <a:lnTo>
                    <a:pt x="109" y="472"/>
                  </a:lnTo>
                  <a:lnTo>
                    <a:pt x="128" y="484"/>
                  </a:lnTo>
                  <a:lnTo>
                    <a:pt x="150" y="494"/>
                  </a:lnTo>
                  <a:lnTo>
                    <a:pt x="172" y="502"/>
                  </a:lnTo>
                  <a:lnTo>
                    <a:pt x="195" y="508"/>
                  </a:lnTo>
                  <a:lnTo>
                    <a:pt x="219" y="512"/>
                  </a:lnTo>
                  <a:lnTo>
                    <a:pt x="244" y="514"/>
                  </a:lnTo>
                  <a:lnTo>
                    <a:pt x="269" y="513"/>
                  </a:lnTo>
                  <a:lnTo>
                    <a:pt x="296" y="508"/>
                  </a:lnTo>
                  <a:lnTo>
                    <a:pt x="322" y="502"/>
                  </a:lnTo>
                  <a:lnTo>
                    <a:pt x="350" y="492"/>
                  </a:lnTo>
                  <a:lnTo>
                    <a:pt x="377" y="480"/>
                  </a:lnTo>
                  <a:lnTo>
                    <a:pt x="405" y="465"/>
                  </a:lnTo>
                  <a:lnTo>
                    <a:pt x="432" y="446"/>
                  </a:lnTo>
                  <a:lnTo>
                    <a:pt x="460" y="424"/>
                  </a:lnTo>
                  <a:lnTo>
                    <a:pt x="489" y="397"/>
                  </a:lnTo>
                  <a:lnTo>
                    <a:pt x="516" y="369"/>
                  </a:lnTo>
                  <a:lnTo>
                    <a:pt x="544" y="335"/>
                  </a:lnTo>
                  <a:lnTo>
                    <a:pt x="557" y="315"/>
                  </a:lnTo>
                  <a:lnTo>
                    <a:pt x="567" y="294"/>
                  </a:lnTo>
                  <a:lnTo>
                    <a:pt x="573" y="273"/>
                  </a:lnTo>
                  <a:lnTo>
                    <a:pt x="577" y="251"/>
                  </a:lnTo>
                  <a:lnTo>
                    <a:pt x="578" y="230"/>
                  </a:lnTo>
                  <a:lnTo>
                    <a:pt x="576" y="210"/>
                  </a:lnTo>
                  <a:lnTo>
                    <a:pt x="572" y="188"/>
                  </a:lnTo>
                  <a:lnTo>
                    <a:pt x="565" y="168"/>
                  </a:lnTo>
                  <a:lnTo>
                    <a:pt x="556" y="147"/>
                  </a:lnTo>
                  <a:lnTo>
                    <a:pt x="545" y="129"/>
                  </a:lnTo>
                  <a:lnTo>
                    <a:pt x="531" y="110"/>
                  </a:lnTo>
                  <a:lnTo>
                    <a:pt x="516" y="92"/>
                  </a:lnTo>
                  <a:lnTo>
                    <a:pt x="499" y="76"/>
                  </a:lnTo>
                  <a:lnTo>
                    <a:pt x="479" y="61"/>
                  </a:lnTo>
                  <a:lnTo>
                    <a:pt x="460" y="47"/>
                  </a:lnTo>
                  <a:lnTo>
                    <a:pt x="438" y="35"/>
                  </a:lnTo>
                  <a:lnTo>
                    <a:pt x="415" y="24"/>
                  </a:lnTo>
                  <a:lnTo>
                    <a:pt x="392" y="16"/>
                  </a:lnTo>
                  <a:lnTo>
                    <a:pt x="366" y="9"/>
                  </a:lnTo>
                  <a:lnTo>
                    <a:pt x="341" y="4"/>
                  </a:lnTo>
                  <a:lnTo>
                    <a:pt x="315" y="0"/>
                  </a:lnTo>
                  <a:lnTo>
                    <a:pt x="289" y="0"/>
                  </a:lnTo>
                  <a:lnTo>
                    <a:pt x="261" y="2"/>
                  </a:lnTo>
                  <a:lnTo>
                    <a:pt x="234" y="7"/>
                  </a:lnTo>
                  <a:lnTo>
                    <a:pt x="207" y="15"/>
                  </a:lnTo>
                  <a:lnTo>
                    <a:pt x="179" y="25"/>
                  </a:lnTo>
                  <a:lnTo>
                    <a:pt x="152" y="38"/>
                  </a:lnTo>
                  <a:lnTo>
                    <a:pt x="125" y="55"/>
                  </a:lnTo>
                  <a:lnTo>
                    <a:pt x="99" y="74"/>
                  </a:lnTo>
                  <a:lnTo>
                    <a:pt x="73" y="97"/>
                  </a:lnTo>
                  <a:lnTo>
                    <a:pt x="49" y="124"/>
                  </a:lnTo>
                  <a:lnTo>
                    <a:pt x="25" y="154"/>
                  </a:lnTo>
                  <a:close/>
                </a:path>
              </a:pathLst>
            </a:custGeom>
            <a:solidFill>
              <a:srgbClr val="DCC4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99" name="Freeform 129">
              <a:extLst>
                <a:ext uri="{FF2B5EF4-FFF2-40B4-BE49-F238E27FC236}">
                  <a16:creationId xmlns:a16="http://schemas.microsoft.com/office/drawing/2014/main" id="{3F4EBD6B-E7E0-48E7-8578-DEAB84C34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3" y="3041"/>
              <a:ext cx="61" cy="49"/>
            </a:xfrm>
            <a:custGeom>
              <a:avLst/>
              <a:gdLst>
                <a:gd name="T0" fmla="*/ 2 w 552"/>
                <a:gd name="T1" fmla="*/ 12 h 442"/>
                <a:gd name="T2" fmla="*/ 0 w 552"/>
                <a:gd name="T3" fmla="*/ 17 h 442"/>
                <a:gd name="T4" fmla="*/ 0 w 552"/>
                <a:gd name="T5" fmla="*/ 23 h 442"/>
                <a:gd name="T6" fmla="*/ 1 w 552"/>
                <a:gd name="T7" fmla="*/ 28 h 442"/>
                <a:gd name="T8" fmla="*/ 2 w 552"/>
                <a:gd name="T9" fmla="*/ 33 h 442"/>
                <a:gd name="T10" fmla="*/ 5 w 552"/>
                <a:gd name="T11" fmla="*/ 37 h 442"/>
                <a:gd name="T12" fmla="*/ 8 w 552"/>
                <a:gd name="T13" fmla="*/ 41 h 442"/>
                <a:gd name="T14" fmla="*/ 12 w 552"/>
                <a:gd name="T15" fmla="*/ 44 h 442"/>
                <a:gd name="T16" fmla="*/ 16 w 552"/>
                <a:gd name="T17" fmla="*/ 47 h 442"/>
                <a:gd name="T18" fmla="*/ 21 w 552"/>
                <a:gd name="T19" fmla="*/ 48 h 442"/>
                <a:gd name="T20" fmla="*/ 26 w 552"/>
                <a:gd name="T21" fmla="*/ 49 h 442"/>
                <a:gd name="T22" fmla="*/ 32 w 552"/>
                <a:gd name="T23" fmla="*/ 49 h 442"/>
                <a:gd name="T24" fmla="*/ 38 w 552"/>
                <a:gd name="T25" fmla="*/ 47 h 442"/>
                <a:gd name="T26" fmla="*/ 44 w 552"/>
                <a:gd name="T27" fmla="*/ 44 h 442"/>
                <a:gd name="T28" fmla="*/ 50 w 552"/>
                <a:gd name="T29" fmla="*/ 39 h 442"/>
                <a:gd name="T30" fmla="*/ 56 w 552"/>
                <a:gd name="T31" fmla="*/ 33 h 442"/>
                <a:gd name="T32" fmla="*/ 60 w 552"/>
                <a:gd name="T33" fmla="*/ 28 h 442"/>
                <a:gd name="T34" fmla="*/ 61 w 552"/>
                <a:gd name="T35" fmla="*/ 25 h 442"/>
                <a:gd name="T36" fmla="*/ 61 w 552"/>
                <a:gd name="T37" fmla="*/ 21 h 442"/>
                <a:gd name="T38" fmla="*/ 60 w 552"/>
                <a:gd name="T39" fmla="*/ 18 h 442"/>
                <a:gd name="T40" fmla="*/ 58 w 552"/>
                <a:gd name="T41" fmla="*/ 15 h 442"/>
                <a:gd name="T42" fmla="*/ 56 w 552"/>
                <a:gd name="T43" fmla="*/ 11 h 442"/>
                <a:gd name="T44" fmla="*/ 53 w 552"/>
                <a:gd name="T45" fmla="*/ 8 h 442"/>
                <a:gd name="T46" fmla="*/ 49 w 552"/>
                <a:gd name="T47" fmla="*/ 6 h 442"/>
                <a:gd name="T48" fmla="*/ 45 w 552"/>
                <a:gd name="T49" fmla="*/ 3 h 442"/>
                <a:gd name="T50" fmla="*/ 40 w 552"/>
                <a:gd name="T51" fmla="*/ 2 h 442"/>
                <a:gd name="T52" fmla="*/ 35 w 552"/>
                <a:gd name="T53" fmla="*/ 1 h 442"/>
                <a:gd name="T54" fmla="*/ 30 w 552"/>
                <a:gd name="T55" fmla="*/ 0 h 442"/>
                <a:gd name="T56" fmla="*/ 24 w 552"/>
                <a:gd name="T57" fmla="*/ 0 h 442"/>
                <a:gd name="T58" fmla="*/ 18 w 552"/>
                <a:gd name="T59" fmla="*/ 2 h 442"/>
                <a:gd name="T60" fmla="*/ 12 w 552"/>
                <a:gd name="T61" fmla="*/ 4 h 442"/>
                <a:gd name="T62" fmla="*/ 6 w 552"/>
                <a:gd name="T63" fmla="*/ 7 h 44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52" h="442">
                  <a:moveTo>
                    <a:pt x="25" y="80"/>
                  </a:moveTo>
                  <a:lnTo>
                    <a:pt x="15" y="105"/>
                  </a:lnTo>
                  <a:lnTo>
                    <a:pt x="8" y="130"/>
                  </a:lnTo>
                  <a:lnTo>
                    <a:pt x="3" y="154"/>
                  </a:lnTo>
                  <a:lnTo>
                    <a:pt x="0" y="179"/>
                  </a:lnTo>
                  <a:lnTo>
                    <a:pt x="0" y="203"/>
                  </a:lnTo>
                  <a:lnTo>
                    <a:pt x="2" y="227"/>
                  </a:lnTo>
                  <a:lnTo>
                    <a:pt x="6" y="250"/>
                  </a:lnTo>
                  <a:lnTo>
                    <a:pt x="12" y="273"/>
                  </a:lnTo>
                  <a:lnTo>
                    <a:pt x="20" y="294"/>
                  </a:lnTo>
                  <a:lnTo>
                    <a:pt x="30" y="314"/>
                  </a:lnTo>
                  <a:lnTo>
                    <a:pt x="42" y="335"/>
                  </a:lnTo>
                  <a:lnTo>
                    <a:pt x="56" y="353"/>
                  </a:lnTo>
                  <a:lnTo>
                    <a:pt x="71" y="369"/>
                  </a:lnTo>
                  <a:lnTo>
                    <a:pt x="88" y="386"/>
                  </a:lnTo>
                  <a:lnTo>
                    <a:pt x="106" y="399"/>
                  </a:lnTo>
                  <a:lnTo>
                    <a:pt x="125" y="411"/>
                  </a:lnTo>
                  <a:lnTo>
                    <a:pt x="146" y="422"/>
                  </a:lnTo>
                  <a:lnTo>
                    <a:pt x="168" y="431"/>
                  </a:lnTo>
                  <a:lnTo>
                    <a:pt x="190" y="437"/>
                  </a:lnTo>
                  <a:lnTo>
                    <a:pt x="215" y="441"/>
                  </a:lnTo>
                  <a:lnTo>
                    <a:pt x="239" y="442"/>
                  </a:lnTo>
                  <a:lnTo>
                    <a:pt x="265" y="442"/>
                  </a:lnTo>
                  <a:lnTo>
                    <a:pt x="290" y="438"/>
                  </a:lnTo>
                  <a:lnTo>
                    <a:pt x="317" y="432"/>
                  </a:lnTo>
                  <a:lnTo>
                    <a:pt x="344" y="422"/>
                  </a:lnTo>
                  <a:lnTo>
                    <a:pt x="372" y="410"/>
                  </a:lnTo>
                  <a:lnTo>
                    <a:pt x="400" y="395"/>
                  </a:lnTo>
                  <a:lnTo>
                    <a:pt x="427" y="376"/>
                  </a:lnTo>
                  <a:lnTo>
                    <a:pt x="456" y="354"/>
                  </a:lnTo>
                  <a:lnTo>
                    <a:pt x="483" y="328"/>
                  </a:lnTo>
                  <a:lnTo>
                    <a:pt x="511" y="299"/>
                  </a:lnTo>
                  <a:lnTo>
                    <a:pt x="539" y="265"/>
                  </a:lnTo>
                  <a:lnTo>
                    <a:pt x="545" y="251"/>
                  </a:lnTo>
                  <a:lnTo>
                    <a:pt x="549" y="237"/>
                  </a:lnTo>
                  <a:lnTo>
                    <a:pt x="552" y="223"/>
                  </a:lnTo>
                  <a:lnTo>
                    <a:pt x="552" y="207"/>
                  </a:lnTo>
                  <a:lnTo>
                    <a:pt x="550" y="192"/>
                  </a:lnTo>
                  <a:lnTo>
                    <a:pt x="545" y="177"/>
                  </a:lnTo>
                  <a:lnTo>
                    <a:pt x="540" y="161"/>
                  </a:lnTo>
                  <a:lnTo>
                    <a:pt x="533" y="146"/>
                  </a:lnTo>
                  <a:lnTo>
                    <a:pt x="525" y="131"/>
                  </a:lnTo>
                  <a:lnTo>
                    <a:pt x="515" y="116"/>
                  </a:lnTo>
                  <a:lnTo>
                    <a:pt x="504" y="102"/>
                  </a:lnTo>
                  <a:lnTo>
                    <a:pt x="490" y="88"/>
                  </a:lnTo>
                  <a:lnTo>
                    <a:pt x="476" y="75"/>
                  </a:lnTo>
                  <a:lnTo>
                    <a:pt x="460" y="62"/>
                  </a:lnTo>
                  <a:lnTo>
                    <a:pt x="442" y="51"/>
                  </a:lnTo>
                  <a:lnTo>
                    <a:pt x="425" y="40"/>
                  </a:lnTo>
                  <a:lnTo>
                    <a:pt x="406" y="31"/>
                  </a:lnTo>
                  <a:lnTo>
                    <a:pt x="385" y="23"/>
                  </a:lnTo>
                  <a:lnTo>
                    <a:pt x="364" y="15"/>
                  </a:lnTo>
                  <a:lnTo>
                    <a:pt x="341" y="9"/>
                  </a:lnTo>
                  <a:lnTo>
                    <a:pt x="318" y="5"/>
                  </a:lnTo>
                  <a:lnTo>
                    <a:pt x="294" y="2"/>
                  </a:lnTo>
                  <a:lnTo>
                    <a:pt x="270" y="0"/>
                  </a:lnTo>
                  <a:lnTo>
                    <a:pt x="244" y="1"/>
                  </a:lnTo>
                  <a:lnTo>
                    <a:pt x="219" y="3"/>
                  </a:lnTo>
                  <a:lnTo>
                    <a:pt x="192" y="7"/>
                  </a:lnTo>
                  <a:lnTo>
                    <a:pt x="165" y="14"/>
                  </a:lnTo>
                  <a:lnTo>
                    <a:pt x="137" y="23"/>
                  </a:lnTo>
                  <a:lnTo>
                    <a:pt x="110" y="34"/>
                  </a:lnTo>
                  <a:lnTo>
                    <a:pt x="82" y="46"/>
                  </a:lnTo>
                  <a:lnTo>
                    <a:pt x="54" y="62"/>
                  </a:lnTo>
                  <a:lnTo>
                    <a:pt x="25" y="80"/>
                  </a:lnTo>
                  <a:close/>
                </a:path>
              </a:pathLst>
            </a:custGeom>
            <a:solidFill>
              <a:srgbClr val="F2E4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00" name="Freeform 130">
              <a:extLst>
                <a:ext uri="{FF2B5EF4-FFF2-40B4-BE49-F238E27FC236}">
                  <a16:creationId xmlns:a16="http://schemas.microsoft.com/office/drawing/2014/main" id="{669DD506-17E5-4FC8-8360-E70095E268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2" y="3141"/>
              <a:ext cx="178" cy="160"/>
            </a:xfrm>
            <a:custGeom>
              <a:avLst/>
              <a:gdLst>
                <a:gd name="T0" fmla="*/ 13 w 1603"/>
                <a:gd name="T1" fmla="*/ 47 h 1445"/>
                <a:gd name="T2" fmla="*/ 25 w 1603"/>
                <a:gd name="T3" fmla="*/ 32 h 1445"/>
                <a:gd name="T4" fmla="*/ 39 w 1603"/>
                <a:gd name="T5" fmla="*/ 21 h 1445"/>
                <a:gd name="T6" fmla="*/ 55 w 1603"/>
                <a:gd name="T7" fmla="*/ 11 h 1445"/>
                <a:gd name="T8" fmla="*/ 72 w 1603"/>
                <a:gd name="T9" fmla="*/ 5 h 1445"/>
                <a:gd name="T10" fmla="*/ 89 w 1603"/>
                <a:gd name="T11" fmla="*/ 1 h 1445"/>
                <a:gd name="T12" fmla="*/ 106 w 1603"/>
                <a:gd name="T13" fmla="*/ 0 h 1445"/>
                <a:gd name="T14" fmla="*/ 123 w 1603"/>
                <a:gd name="T15" fmla="*/ 1 h 1445"/>
                <a:gd name="T16" fmla="*/ 139 w 1603"/>
                <a:gd name="T17" fmla="*/ 5 h 1445"/>
                <a:gd name="T18" fmla="*/ 152 w 1603"/>
                <a:gd name="T19" fmla="*/ 12 h 1445"/>
                <a:gd name="T20" fmla="*/ 164 w 1603"/>
                <a:gd name="T21" fmla="*/ 21 h 1445"/>
                <a:gd name="T22" fmla="*/ 172 w 1603"/>
                <a:gd name="T23" fmla="*/ 33 h 1445"/>
                <a:gd name="T24" fmla="*/ 177 w 1603"/>
                <a:gd name="T25" fmla="*/ 47 h 1445"/>
                <a:gd name="T26" fmla="*/ 178 w 1603"/>
                <a:gd name="T27" fmla="*/ 64 h 1445"/>
                <a:gd name="T28" fmla="*/ 174 w 1603"/>
                <a:gd name="T29" fmla="*/ 83 h 1445"/>
                <a:gd name="T30" fmla="*/ 165 w 1603"/>
                <a:gd name="T31" fmla="*/ 105 h 1445"/>
                <a:gd name="T32" fmla="*/ 152 w 1603"/>
                <a:gd name="T33" fmla="*/ 123 h 1445"/>
                <a:gd name="T34" fmla="*/ 138 w 1603"/>
                <a:gd name="T35" fmla="*/ 134 h 1445"/>
                <a:gd name="T36" fmla="*/ 123 w 1603"/>
                <a:gd name="T37" fmla="*/ 144 h 1445"/>
                <a:gd name="T38" fmla="*/ 107 w 1603"/>
                <a:gd name="T39" fmla="*/ 151 h 1445"/>
                <a:gd name="T40" fmla="*/ 92 w 1603"/>
                <a:gd name="T41" fmla="*/ 156 h 1445"/>
                <a:gd name="T42" fmla="*/ 77 w 1603"/>
                <a:gd name="T43" fmla="*/ 159 h 1445"/>
                <a:gd name="T44" fmla="*/ 62 w 1603"/>
                <a:gd name="T45" fmla="*/ 160 h 1445"/>
                <a:gd name="T46" fmla="*/ 49 w 1603"/>
                <a:gd name="T47" fmla="*/ 159 h 1445"/>
                <a:gd name="T48" fmla="*/ 36 w 1603"/>
                <a:gd name="T49" fmla="*/ 155 h 1445"/>
                <a:gd name="T50" fmla="*/ 25 w 1603"/>
                <a:gd name="T51" fmla="*/ 150 h 1445"/>
                <a:gd name="T52" fmla="*/ 15 w 1603"/>
                <a:gd name="T53" fmla="*/ 142 h 1445"/>
                <a:gd name="T54" fmla="*/ 8 w 1603"/>
                <a:gd name="T55" fmla="*/ 131 h 1445"/>
                <a:gd name="T56" fmla="*/ 3 w 1603"/>
                <a:gd name="T57" fmla="*/ 119 h 1445"/>
                <a:gd name="T58" fmla="*/ 0 w 1603"/>
                <a:gd name="T59" fmla="*/ 104 h 1445"/>
                <a:gd name="T60" fmla="*/ 1 w 1603"/>
                <a:gd name="T61" fmla="*/ 86 h 1445"/>
                <a:gd name="T62" fmla="*/ 4 w 1603"/>
                <a:gd name="T63" fmla="*/ 66 h 14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603" h="1445">
                  <a:moveTo>
                    <a:pt x="68" y="499"/>
                  </a:moveTo>
                  <a:lnTo>
                    <a:pt x="113" y="424"/>
                  </a:lnTo>
                  <a:lnTo>
                    <a:pt x="164" y="355"/>
                  </a:lnTo>
                  <a:lnTo>
                    <a:pt x="221" y="293"/>
                  </a:lnTo>
                  <a:lnTo>
                    <a:pt x="282" y="237"/>
                  </a:lnTo>
                  <a:lnTo>
                    <a:pt x="348" y="186"/>
                  </a:lnTo>
                  <a:lnTo>
                    <a:pt x="419" y="142"/>
                  </a:lnTo>
                  <a:lnTo>
                    <a:pt x="491" y="103"/>
                  </a:lnTo>
                  <a:lnTo>
                    <a:pt x="567" y="71"/>
                  </a:lnTo>
                  <a:lnTo>
                    <a:pt x="644" y="45"/>
                  </a:lnTo>
                  <a:lnTo>
                    <a:pt x="722" y="24"/>
                  </a:lnTo>
                  <a:lnTo>
                    <a:pt x="800" y="10"/>
                  </a:lnTo>
                  <a:lnTo>
                    <a:pt x="880" y="2"/>
                  </a:lnTo>
                  <a:lnTo>
                    <a:pt x="957" y="0"/>
                  </a:lnTo>
                  <a:lnTo>
                    <a:pt x="1034" y="3"/>
                  </a:lnTo>
                  <a:lnTo>
                    <a:pt x="1108" y="12"/>
                  </a:lnTo>
                  <a:lnTo>
                    <a:pt x="1180" y="27"/>
                  </a:lnTo>
                  <a:lnTo>
                    <a:pt x="1248" y="49"/>
                  </a:lnTo>
                  <a:lnTo>
                    <a:pt x="1313" y="75"/>
                  </a:lnTo>
                  <a:lnTo>
                    <a:pt x="1372" y="109"/>
                  </a:lnTo>
                  <a:lnTo>
                    <a:pt x="1426" y="147"/>
                  </a:lnTo>
                  <a:lnTo>
                    <a:pt x="1474" y="192"/>
                  </a:lnTo>
                  <a:lnTo>
                    <a:pt x="1516" y="242"/>
                  </a:lnTo>
                  <a:lnTo>
                    <a:pt x="1550" y="298"/>
                  </a:lnTo>
                  <a:lnTo>
                    <a:pt x="1577" y="359"/>
                  </a:lnTo>
                  <a:lnTo>
                    <a:pt x="1595" y="426"/>
                  </a:lnTo>
                  <a:lnTo>
                    <a:pt x="1603" y="499"/>
                  </a:lnTo>
                  <a:lnTo>
                    <a:pt x="1603" y="577"/>
                  </a:lnTo>
                  <a:lnTo>
                    <a:pt x="1591" y="662"/>
                  </a:lnTo>
                  <a:lnTo>
                    <a:pt x="1569" y="752"/>
                  </a:lnTo>
                  <a:lnTo>
                    <a:pt x="1535" y="847"/>
                  </a:lnTo>
                  <a:lnTo>
                    <a:pt x="1488" y="948"/>
                  </a:lnTo>
                  <a:lnTo>
                    <a:pt x="1429" y="1055"/>
                  </a:lnTo>
                  <a:lnTo>
                    <a:pt x="1368" y="1112"/>
                  </a:lnTo>
                  <a:lnTo>
                    <a:pt x="1304" y="1165"/>
                  </a:lnTo>
                  <a:lnTo>
                    <a:pt x="1239" y="1214"/>
                  </a:lnTo>
                  <a:lnTo>
                    <a:pt x="1172" y="1258"/>
                  </a:lnTo>
                  <a:lnTo>
                    <a:pt x="1104" y="1297"/>
                  </a:lnTo>
                  <a:lnTo>
                    <a:pt x="1036" y="1332"/>
                  </a:lnTo>
                  <a:lnTo>
                    <a:pt x="967" y="1363"/>
                  </a:lnTo>
                  <a:lnTo>
                    <a:pt x="897" y="1388"/>
                  </a:lnTo>
                  <a:lnTo>
                    <a:pt x="828" y="1410"/>
                  </a:lnTo>
                  <a:lnTo>
                    <a:pt x="760" y="1426"/>
                  </a:lnTo>
                  <a:lnTo>
                    <a:pt x="692" y="1437"/>
                  </a:lnTo>
                  <a:lnTo>
                    <a:pt x="626" y="1443"/>
                  </a:lnTo>
                  <a:lnTo>
                    <a:pt x="561" y="1445"/>
                  </a:lnTo>
                  <a:lnTo>
                    <a:pt x="497" y="1442"/>
                  </a:lnTo>
                  <a:lnTo>
                    <a:pt x="437" y="1434"/>
                  </a:lnTo>
                  <a:lnTo>
                    <a:pt x="379" y="1421"/>
                  </a:lnTo>
                  <a:lnTo>
                    <a:pt x="323" y="1403"/>
                  </a:lnTo>
                  <a:lnTo>
                    <a:pt x="271" y="1379"/>
                  </a:lnTo>
                  <a:lnTo>
                    <a:pt x="223" y="1352"/>
                  </a:lnTo>
                  <a:lnTo>
                    <a:pt x="178" y="1318"/>
                  </a:lnTo>
                  <a:lnTo>
                    <a:pt x="137" y="1279"/>
                  </a:lnTo>
                  <a:lnTo>
                    <a:pt x="101" y="1235"/>
                  </a:lnTo>
                  <a:lnTo>
                    <a:pt x="71" y="1186"/>
                  </a:lnTo>
                  <a:lnTo>
                    <a:pt x="44" y="1131"/>
                  </a:lnTo>
                  <a:lnTo>
                    <a:pt x="25" y="1071"/>
                  </a:lnTo>
                  <a:lnTo>
                    <a:pt x="11" y="1007"/>
                  </a:lnTo>
                  <a:lnTo>
                    <a:pt x="2" y="935"/>
                  </a:lnTo>
                  <a:lnTo>
                    <a:pt x="0" y="859"/>
                  </a:lnTo>
                  <a:lnTo>
                    <a:pt x="6" y="777"/>
                  </a:lnTo>
                  <a:lnTo>
                    <a:pt x="19" y="691"/>
                  </a:lnTo>
                  <a:lnTo>
                    <a:pt x="39" y="598"/>
                  </a:lnTo>
                  <a:lnTo>
                    <a:pt x="68" y="499"/>
                  </a:lnTo>
                  <a:close/>
                </a:path>
              </a:pathLst>
            </a:custGeom>
            <a:solidFill>
              <a:srgbClr val="DCC4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01" name="Freeform 131">
              <a:extLst>
                <a:ext uri="{FF2B5EF4-FFF2-40B4-BE49-F238E27FC236}">
                  <a16:creationId xmlns:a16="http://schemas.microsoft.com/office/drawing/2014/main" id="{FA7BEF73-355E-4C85-A11F-43D92B025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3" y="3161"/>
              <a:ext cx="176" cy="105"/>
            </a:xfrm>
            <a:custGeom>
              <a:avLst/>
              <a:gdLst>
                <a:gd name="T0" fmla="*/ 12 w 1583"/>
                <a:gd name="T1" fmla="*/ 36 h 945"/>
                <a:gd name="T2" fmla="*/ 18 w 1583"/>
                <a:gd name="T3" fmla="*/ 30 h 945"/>
                <a:gd name="T4" fmla="*/ 26 w 1583"/>
                <a:gd name="T5" fmla="*/ 25 h 945"/>
                <a:gd name="T6" fmla="*/ 36 w 1583"/>
                <a:gd name="T7" fmla="*/ 19 h 945"/>
                <a:gd name="T8" fmla="*/ 46 w 1583"/>
                <a:gd name="T9" fmla="*/ 14 h 945"/>
                <a:gd name="T10" fmla="*/ 57 w 1583"/>
                <a:gd name="T11" fmla="*/ 9 h 945"/>
                <a:gd name="T12" fmla="*/ 68 w 1583"/>
                <a:gd name="T13" fmla="*/ 5 h 945"/>
                <a:gd name="T14" fmla="*/ 81 w 1583"/>
                <a:gd name="T15" fmla="*/ 2 h 945"/>
                <a:gd name="T16" fmla="*/ 93 w 1583"/>
                <a:gd name="T17" fmla="*/ 0 h 945"/>
                <a:gd name="T18" fmla="*/ 105 w 1583"/>
                <a:gd name="T19" fmla="*/ 0 h 945"/>
                <a:gd name="T20" fmla="*/ 118 w 1583"/>
                <a:gd name="T21" fmla="*/ 1 h 945"/>
                <a:gd name="T22" fmla="*/ 130 w 1583"/>
                <a:gd name="T23" fmla="*/ 5 h 945"/>
                <a:gd name="T24" fmla="*/ 142 w 1583"/>
                <a:gd name="T25" fmla="*/ 11 h 945"/>
                <a:gd name="T26" fmla="*/ 153 w 1583"/>
                <a:gd name="T27" fmla="*/ 19 h 945"/>
                <a:gd name="T28" fmla="*/ 163 w 1583"/>
                <a:gd name="T29" fmla="*/ 30 h 945"/>
                <a:gd name="T30" fmla="*/ 172 w 1583"/>
                <a:gd name="T31" fmla="*/ 44 h 945"/>
                <a:gd name="T32" fmla="*/ 175 w 1583"/>
                <a:gd name="T33" fmla="*/ 55 h 945"/>
                <a:gd name="T34" fmla="*/ 174 w 1583"/>
                <a:gd name="T35" fmla="*/ 61 h 945"/>
                <a:gd name="T36" fmla="*/ 171 w 1583"/>
                <a:gd name="T37" fmla="*/ 68 h 945"/>
                <a:gd name="T38" fmla="*/ 169 w 1583"/>
                <a:gd name="T39" fmla="*/ 76 h 945"/>
                <a:gd name="T40" fmla="*/ 165 w 1583"/>
                <a:gd name="T41" fmla="*/ 83 h 945"/>
                <a:gd name="T42" fmla="*/ 161 w 1583"/>
                <a:gd name="T43" fmla="*/ 91 h 945"/>
                <a:gd name="T44" fmla="*/ 158 w 1583"/>
                <a:gd name="T45" fmla="*/ 96 h 945"/>
                <a:gd name="T46" fmla="*/ 156 w 1583"/>
                <a:gd name="T47" fmla="*/ 99 h 945"/>
                <a:gd name="T48" fmla="*/ 153 w 1583"/>
                <a:gd name="T49" fmla="*/ 101 h 945"/>
                <a:gd name="T50" fmla="*/ 150 w 1583"/>
                <a:gd name="T51" fmla="*/ 104 h 945"/>
                <a:gd name="T52" fmla="*/ 149 w 1583"/>
                <a:gd name="T53" fmla="*/ 102 h 945"/>
                <a:gd name="T54" fmla="*/ 147 w 1583"/>
                <a:gd name="T55" fmla="*/ 95 h 945"/>
                <a:gd name="T56" fmla="*/ 144 w 1583"/>
                <a:gd name="T57" fmla="*/ 88 h 945"/>
                <a:gd name="T58" fmla="*/ 140 w 1583"/>
                <a:gd name="T59" fmla="*/ 81 h 945"/>
                <a:gd name="T60" fmla="*/ 134 w 1583"/>
                <a:gd name="T61" fmla="*/ 74 h 945"/>
                <a:gd name="T62" fmla="*/ 126 w 1583"/>
                <a:gd name="T63" fmla="*/ 67 h 945"/>
                <a:gd name="T64" fmla="*/ 118 w 1583"/>
                <a:gd name="T65" fmla="*/ 61 h 945"/>
                <a:gd name="T66" fmla="*/ 108 w 1583"/>
                <a:gd name="T67" fmla="*/ 56 h 945"/>
                <a:gd name="T68" fmla="*/ 97 w 1583"/>
                <a:gd name="T69" fmla="*/ 52 h 945"/>
                <a:gd name="T70" fmla="*/ 86 w 1583"/>
                <a:gd name="T71" fmla="*/ 50 h 945"/>
                <a:gd name="T72" fmla="*/ 74 w 1583"/>
                <a:gd name="T73" fmla="*/ 49 h 945"/>
                <a:gd name="T74" fmla="*/ 61 w 1583"/>
                <a:gd name="T75" fmla="*/ 49 h 945"/>
                <a:gd name="T76" fmla="*/ 48 w 1583"/>
                <a:gd name="T77" fmla="*/ 52 h 945"/>
                <a:gd name="T78" fmla="*/ 34 w 1583"/>
                <a:gd name="T79" fmla="*/ 57 h 945"/>
                <a:gd name="T80" fmla="*/ 21 w 1583"/>
                <a:gd name="T81" fmla="*/ 64 h 945"/>
                <a:gd name="T82" fmla="*/ 7 w 1583"/>
                <a:gd name="T83" fmla="*/ 74 h 945"/>
                <a:gd name="T84" fmla="*/ 0 w 1583"/>
                <a:gd name="T85" fmla="*/ 72 h 945"/>
                <a:gd name="T86" fmla="*/ 1 w 1583"/>
                <a:gd name="T87" fmla="*/ 60 h 945"/>
                <a:gd name="T88" fmla="*/ 3 w 1583"/>
                <a:gd name="T89" fmla="*/ 52 h 945"/>
                <a:gd name="T90" fmla="*/ 4 w 1583"/>
                <a:gd name="T91" fmla="*/ 46 h 945"/>
                <a:gd name="T92" fmla="*/ 6 w 1583"/>
                <a:gd name="T93" fmla="*/ 42 h 945"/>
                <a:gd name="T94" fmla="*/ 7 w 1583"/>
                <a:gd name="T95" fmla="*/ 39 h 945"/>
                <a:gd name="T96" fmla="*/ 9 w 1583"/>
                <a:gd name="T97" fmla="*/ 38 h 94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583" h="945">
                  <a:moveTo>
                    <a:pt x="82" y="343"/>
                  </a:moveTo>
                  <a:lnTo>
                    <a:pt x="107" y="321"/>
                  </a:lnTo>
                  <a:lnTo>
                    <a:pt x="134" y="296"/>
                  </a:lnTo>
                  <a:lnTo>
                    <a:pt x="166" y="272"/>
                  </a:lnTo>
                  <a:lnTo>
                    <a:pt x="200" y="247"/>
                  </a:lnTo>
                  <a:lnTo>
                    <a:pt x="237" y="222"/>
                  </a:lnTo>
                  <a:lnTo>
                    <a:pt x="277" y="197"/>
                  </a:lnTo>
                  <a:lnTo>
                    <a:pt x="320" y="172"/>
                  </a:lnTo>
                  <a:lnTo>
                    <a:pt x="365" y="147"/>
                  </a:lnTo>
                  <a:lnTo>
                    <a:pt x="412" y="124"/>
                  </a:lnTo>
                  <a:lnTo>
                    <a:pt x="461" y="103"/>
                  </a:lnTo>
                  <a:lnTo>
                    <a:pt x="511" y="81"/>
                  </a:lnTo>
                  <a:lnTo>
                    <a:pt x="563" y="63"/>
                  </a:lnTo>
                  <a:lnTo>
                    <a:pt x="616" y="45"/>
                  </a:lnTo>
                  <a:lnTo>
                    <a:pt x="670" y="30"/>
                  </a:lnTo>
                  <a:lnTo>
                    <a:pt x="725" y="18"/>
                  </a:lnTo>
                  <a:lnTo>
                    <a:pt x="780" y="9"/>
                  </a:lnTo>
                  <a:lnTo>
                    <a:pt x="836" y="3"/>
                  </a:lnTo>
                  <a:lnTo>
                    <a:pt x="892" y="0"/>
                  </a:lnTo>
                  <a:lnTo>
                    <a:pt x="948" y="0"/>
                  </a:lnTo>
                  <a:lnTo>
                    <a:pt x="1005" y="5"/>
                  </a:lnTo>
                  <a:lnTo>
                    <a:pt x="1060" y="13"/>
                  </a:lnTo>
                  <a:lnTo>
                    <a:pt x="1115" y="26"/>
                  </a:lnTo>
                  <a:lnTo>
                    <a:pt x="1169" y="44"/>
                  </a:lnTo>
                  <a:lnTo>
                    <a:pt x="1222" y="68"/>
                  </a:lnTo>
                  <a:lnTo>
                    <a:pt x="1274" y="95"/>
                  </a:lnTo>
                  <a:lnTo>
                    <a:pt x="1324" y="130"/>
                  </a:lnTo>
                  <a:lnTo>
                    <a:pt x="1373" y="170"/>
                  </a:lnTo>
                  <a:lnTo>
                    <a:pt x="1419" y="216"/>
                  </a:lnTo>
                  <a:lnTo>
                    <a:pt x="1464" y="268"/>
                  </a:lnTo>
                  <a:lnTo>
                    <a:pt x="1506" y="327"/>
                  </a:lnTo>
                  <a:lnTo>
                    <a:pt x="1545" y="393"/>
                  </a:lnTo>
                  <a:lnTo>
                    <a:pt x="1583" y="467"/>
                  </a:lnTo>
                  <a:lnTo>
                    <a:pt x="1577" y="492"/>
                  </a:lnTo>
                  <a:lnTo>
                    <a:pt x="1571" y="521"/>
                  </a:lnTo>
                  <a:lnTo>
                    <a:pt x="1563" y="551"/>
                  </a:lnTo>
                  <a:lnTo>
                    <a:pt x="1553" y="583"/>
                  </a:lnTo>
                  <a:lnTo>
                    <a:pt x="1542" y="616"/>
                  </a:lnTo>
                  <a:lnTo>
                    <a:pt x="1531" y="649"/>
                  </a:lnTo>
                  <a:lnTo>
                    <a:pt x="1518" y="683"/>
                  </a:lnTo>
                  <a:lnTo>
                    <a:pt x="1503" y="717"/>
                  </a:lnTo>
                  <a:lnTo>
                    <a:pt x="1487" y="750"/>
                  </a:lnTo>
                  <a:lnTo>
                    <a:pt x="1471" y="783"/>
                  </a:lnTo>
                  <a:lnTo>
                    <a:pt x="1452" y="816"/>
                  </a:lnTo>
                  <a:lnTo>
                    <a:pt x="1432" y="845"/>
                  </a:lnTo>
                  <a:lnTo>
                    <a:pt x="1422" y="860"/>
                  </a:lnTo>
                  <a:lnTo>
                    <a:pt x="1411" y="874"/>
                  </a:lnTo>
                  <a:lnTo>
                    <a:pt x="1399" y="888"/>
                  </a:lnTo>
                  <a:lnTo>
                    <a:pt x="1388" y="900"/>
                  </a:lnTo>
                  <a:lnTo>
                    <a:pt x="1376" y="913"/>
                  </a:lnTo>
                  <a:lnTo>
                    <a:pt x="1364" y="925"/>
                  </a:lnTo>
                  <a:lnTo>
                    <a:pt x="1351" y="935"/>
                  </a:lnTo>
                  <a:lnTo>
                    <a:pt x="1338" y="945"/>
                  </a:lnTo>
                  <a:lnTo>
                    <a:pt x="1338" y="916"/>
                  </a:lnTo>
                  <a:lnTo>
                    <a:pt x="1334" y="886"/>
                  </a:lnTo>
                  <a:lnTo>
                    <a:pt x="1326" y="854"/>
                  </a:lnTo>
                  <a:lnTo>
                    <a:pt x="1314" y="823"/>
                  </a:lnTo>
                  <a:lnTo>
                    <a:pt x="1297" y="791"/>
                  </a:lnTo>
                  <a:lnTo>
                    <a:pt x="1279" y="758"/>
                  </a:lnTo>
                  <a:lnTo>
                    <a:pt x="1256" y="727"/>
                  </a:lnTo>
                  <a:lnTo>
                    <a:pt x="1230" y="695"/>
                  </a:lnTo>
                  <a:lnTo>
                    <a:pt x="1201" y="665"/>
                  </a:lnTo>
                  <a:lnTo>
                    <a:pt x="1169" y="634"/>
                  </a:lnTo>
                  <a:lnTo>
                    <a:pt x="1134" y="605"/>
                  </a:lnTo>
                  <a:lnTo>
                    <a:pt x="1096" y="578"/>
                  </a:lnTo>
                  <a:lnTo>
                    <a:pt x="1057" y="552"/>
                  </a:lnTo>
                  <a:lnTo>
                    <a:pt x="1015" y="529"/>
                  </a:lnTo>
                  <a:lnTo>
                    <a:pt x="970" y="508"/>
                  </a:lnTo>
                  <a:lnTo>
                    <a:pt x="923" y="488"/>
                  </a:lnTo>
                  <a:lnTo>
                    <a:pt x="874" y="472"/>
                  </a:lnTo>
                  <a:lnTo>
                    <a:pt x="824" y="459"/>
                  </a:lnTo>
                  <a:lnTo>
                    <a:pt x="771" y="447"/>
                  </a:lnTo>
                  <a:lnTo>
                    <a:pt x="718" y="441"/>
                  </a:lnTo>
                  <a:lnTo>
                    <a:pt x="662" y="437"/>
                  </a:lnTo>
                  <a:lnTo>
                    <a:pt x="606" y="438"/>
                  </a:lnTo>
                  <a:lnTo>
                    <a:pt x="547" y="443"/>
                  </a:lnTo>
                  <a:lnTo>
                    <a:pt x="489" y="452"/>
                  </a:lnTo>
                  <a:lnTo>
                    <a:pt x="429" y="467"/>
                  </a:lnTo>
                  <a:lnTo>
                    <a:pt x="369" y="485"/>
                  </a:lnTo>
                  <a:lnTo>
                    <a:pt x="309" y="510"/>
                  </a:lnTo>
                  <a:lnTo>
                    <a:pt x="247" y="539"/>
                  </a:lnTo>
                  <a:lnTo>
                    <a:pt x="185" y="574"/>
                  </a:lnTo>
                  <a:lnTo>
                    <a:pt x="124" y="615"/>
                  </a:lnTo>
                  <a:lnTo>
                    <a:pt x="62" y="663"/>
                  </a:lnTo>
                  <a:lnTo>
                    <a:pt x="0" y="716"/>
                  </a:lnTo>
                  <a:lnTo>
                    <a:pt x="4" y="650"/>
                  </a:lnTo>
                  <a:lnTo>
                    <a:pt x="8" y="593"/>
                  </a:lnTo>
                  <a:lnTo>
                    <a:pt x="13" y="543"/>
                  </a:lnTo>
                  <a:lnTo>
                    <a:pt x="18" y="500"/>
                  </a:lnTo>
                  <a:lnTo>
                    <a:pt x="25" y="465"/>
                  </a:lnTo>
                  <a:lnTo>
                    <a:pt x="31" y="434"/>
                  </a:lnTo>
                  <a:lnTo>
                    <a:pt x="38" y="410"/>
                  </a:lnTo>
                  <a:lnTo>
                    <a:pt x="45" y="389"/>
                  </a:lnTo>
                  <a:lnTo>
                    <a:pt x="53" y="374"/>
                  </a:lnTo>
                  <a:lnTo>
                    <a:pt x="59" y="363"/>
                  </a:lnTo>
                  <a:lnTo>
                    <a:pt x="65" y="355"/>
                  </a:lnTo>
                  <a:lnTo>
                    <a:pt x="71" y="348"/>
                  </a:lnTo>
                  <a:lnTo>
                    <a:pt x="79" y="343"/>
                  </a:lnTo>
                  <a:lnTo>
                    <a:pt x="82" y="343"/>
                  </a:lnTo>
                  <a:close/>
                </a:path>
              </a:pathLst>
            </a:custGeom>
            <a:solidFill>
              <a:srgbClr val="F2E4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02" name="Freeform 132">
              <a:extLst>
                <a:ext uri="{FF2B5EF4-FFF2-40B4-BE49-F238E27FC236}">
                  <a16:creationId xmlns:a16="http://schemas.microsoft.com/office/drawing/2014/main" id="{92070FDB-183A-4916-90A6-64049CA71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4" y="3225"/>
              <a:ext cx="136" cy="71"/>
            </a:xfrm>
            <a:custGeom>
              <a:avLst/>
              <a:gdLst>
                <a:gd name="T0" fmla="*/ 14 w 1231"/>
                <a:gd name="T1" fmla="*/ 55 h 639"/>
                <a:gd name="T2" fmla="*/ 17 w 1231"/>
                <a:gd name="T3" fmla="*/ 53 h 639"/>
                <a:gd name="T4" fmla="*/ 20 w 1231"/>
                <a:gd name="T5" fmla="*/ 51 h 639"/>
                <a:gd name="T6" fmla="*/ 25 w 1231"/>
                <a:gd name="T7" fmla="*/ 50 h 639"/>
                <a:gd name="T8" fmla="*/ 30 w 1231"/>
                <a:gd name="T9" fmla="*/ 48 h 639"/>
                <a:gd name="T10" fmla="*/ 35 w 1231"/>
                <a:gd name="T11" fmla="*/ 47 h 639"/>
                <a:gd name="T12" fmla="*/ 41 w 1231"/>
                <a:gd name="T13" fmla="*/ 46 h 639"/>
                <a:gd name="T14" fmla="*/ 47 w 1231"/>
                <a:gd name="T15" fmla="*/ 46 h 639"/>
                <a:gd name="T16" fmla="*/ 53 w 1231"/>
                <a:gd name="T17" fmla="*/ 46 h 639"/>
                <a:gd name="T18" fmla="*/ 60 w 1231"/>
                <a:gd name="T19" fmla="*/ 47 h 639"/>
                <a:gd name="T20" fmla="*/ 66 w 1231"/>
                <a:gd name="T21" fmla="*/ 49 h 639"/>
                <a:gd name="T22" fmla="*/ 72 w 1231"/>
                <a:gd name="T23" fmla="*/ 51 h 639"/>
                <a:gd name="T24" fmla="*/ 78 w 1231"/>
                <a:gd name="T25" fmla="*/ 54 h 639"/>
                <a:gd name="T26" fmla="*/ 83 w 1231"/>
                <a:gd name="T27" fmla="*/ 57 h 639"/>
                <a:gd name="T28" fmla="*/ 87 w 1231"/>
                <a:gd name="T29" fmla="*/ 62 h 639"/>
                <a:gd name="T30" fmla="*/ 91 w 1231"/>
                <a:gd name="T31" fmla="*/ 68 h 639"/>
                <a:gd name="T32" fmla="*/ 96 w 1231"/>
                <a:gd name="T33" fmla="*/ 70 h 639"/>
                <a:gd name="T34" fmla="*/ 103 w 1231"/>
                <a:gd name="T35" fmla="*/ 68 h 639"/>
                <a:gd name="T36" fmla="*/ 109 w 1231"/>
                <a:gd name="T37" fmla="*/ 65 h 639"/>
                <a:gd name="T38" fmla="*/ 115 w 1231"/>
                <a:gd name="T39" fmla="*/ 63 h 639"/>
                <a:gd name="T40" fmla="*/ 121 w 1231"/>
                <a:gd name="T41" fmla="*/ 60 h 639"/>
                <a:gd name="T42" fmla="*/ 126 w 1231"/>
                <a:gd name="T43" fmla="*/ 57 h 639"/>
                <a:gd name="T44" fmla="*/ 131 w 1231"/>
                <a:gd name="T45" fmla="*/ 54 h 639"/>
                <a:gd name="T46" fmla="*/ 135 w 1231"/>
                <a:gd name="T47" fmla="*/ 51 h 639"/>
                <a:gd name="T48" fmla="*/ 135 w 1231"/>
                <a:gd name="T49" fmla="*/ 48 h 639"/>
                <a:gd name="T50" fmla="*/ 133 w 1231"/>
                <a:gd name="T51" fmla="*/ 43 h 639"/>
                <a:gd name="T52" fmla="*/ 130 w 1231"/>
                <a:gd name="T53" fmla="*/ 37 h 639"/>
                <a:gd name="T54" fmla="*/ 126 w 1231"/>
                <a:gd name="T55" fmla="*/ 31 h 639"/>
                <a:gd name="T56" fmla="*/ 121 w 1231"/>
                <a:gd name="T57" fmla="*/ 25 h 639"/>
                <a:gd name="T58" fmla="*/ 115 w 1231"/>
                <a:gd name="T59" fmla="*/ 19 h 639"/>
                <a:gd name="T60" fmla="*/ 108 w 1231"/>
                <a:gd name="T61" fmla="*/ 13 h 639"/>
                <a:gd name="T62" fmla="*/ 101 w 1231"/>
                <a:gd name="T63" fmla="*/ 8 h 639"/>
                <a:gd name="T64" fmla="*/ 92 w 1231"/>
                <a:gd name="T65" fmla="*/ 4 h 639"/>
                <a:gd name="T66" fmla="*/ 82 w 1231"/>
                <a:gd name="T67" fmla="*/ 2 h 639"/>
                <a:gd name="T68" fmla="*/ 72 w 1231"/>
                <a:gd name="T69" fmla="*/ 0 h 639"/>
                <a:gd name="T70" fmla="*/ 61 w 1231"/>
                <a:gd name="T71" fmla="*/ 0 h 639"/>
                <a:gd name="T72" fmla="*/ 48 w 1231"/>
                <a:gd name="T73" fmla="*/ 2 h 639"/>
                <a:gd name="T74" fmla="*/ 36 w 1231"/>
                <a:gd name="T75" fmla="*/ 7 h 639"/>
                <a:gd name="T76" fmla="*/ 22 w 1231"/>
                <a:gd name="T77" fmla="*/ 13 h 639"/>
                <a:gd name="T78" fmla="*/ 7 w 1231"/>
                <a:gd name="T79" fmla="*/ 22 h 639"/>
                <a:gd name="T80" fmla="*/ 0 w 1231"/>
                <a:gd name="T81" fmla="*/ 30 h 639"/>
                <a:gd name="T82" fmla="*/ 1 w 1231"/>
                <a:gd name="T83" fmla="*/ 33 h 639"/>
                <a:gd name="T84" fmla="*/ 2 w 1231"/>
                <a:gd name="T85" fmla="*/ 38 h 639"/>
                <a:gd name="T86" fmla="*/ 3 w 1231"/>
                <a:gd name="T87" fmla="*/ 42 h 639"/>
                <a:gd name="T88" fmla="*/ 5 w 1231"/>
                <a:gd name="T89" fmla="*/ 45 h 639"/>
                <a:gd name="T90" fmla="*/ 7 w 1231"/>
                <a:gd name="T91" fmla="*/ 49 h 639"/>
                <a:gd name="T92" fmla="*/ 9 w 1231"/>
                <a:gd name="T93" fmla="*/ 52 h 639"/>
                <a:gd name="T94" fmla="*/ 11 w 1231"/>
                <a:gd name="T95" fmla="*/ 55 h 63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231" h="639">
                  <a:moveTo>
                    <a:pt x="113" y="501"/>
                  </a:moveTo>
                  <a:lnTo>
                    <a:pt x="123" y="493"/>
                  </a:lnTo>
                  <a:lnTo>
                    <a:pt x="135" y="484"/>
                  </a:lnTo>
                  <a:lnTo>
                    <a:pt x="150" y="476"/>
                  </a:lnTo>
                  <a:lnTo>
                    <a:pt x="166" y="468"/>
                  </a:lnTo>
                  <a:lnTo>
                    <a:pt x="183" y="460"/>
                  </a:lnTo>
                  <a:lnTo>
                    <a:pt x="203" y="453"/>
                  </a:lnTo>
                  <a:lnTo>
                    <a:pt x="224" y="446"/>
                  </a:lnTo>
                  <a:lnTo>
                    <a:pt x="247" y="440"/>
                  </a:lnTo>
                  <a:lnTo>
                    <a:pt x="269" y="433"/>
                  </a:lnTo>
                  <a:lnTo>
                    <a:pt x="293" y="428"/>
                  </a:lnTo>
                  <a:lnTo>
                    <a:pt x="319" y="424"/>
                  </a:lnTo>
                  <a:lnTo>
                    <a:pt x="346" y="420"/>
                  </a:lnTo>
                  <a:lnTo>
                    <a:pt x="372" y="417"/>
                  </a:lnTo>
                  <a:lnTo>
                    <a:pt x="400" y="415"/>
                  </a:lnTo>
                  <a:lnTo>
                    <a:pt x="428" y="415"/>
                  </a:lnTo>
                  <a:lnTo>
                    <a:pt x="456" y="415"/>
                  </a:lnTo>
                  <a:lnTo>
                    <a:pt x="484" y="417"/>
                  </a:lnTo>
                  <a:lnTo>
                    <a:pt x="513" y="420"/>
                  </a:lnTo>
                  <a:lnTo>
                    <a:pt x="541" y="424"/>
                  </a:lnTo>
                  <a:lnTo>
                    <a:pt x="569" y="429"/>
                  </a:lnTo>
                  <a:lnTo>
                    <a:pt x="597" y="437"/>
                  </a:lnTo>
                  <a:lnTo>
                    <a:pt x="624" y="446"/>
                  </a:lnTo>
                  <a:lnTo>
                    <a:pt x="651" y="456"/>
                  </a:lnTo>
                  <a:lnTo>
                    <a:pt x="677" y="468"/>
                  </a:lnTo>
                  <a:lnTo>
                    <a:pt x="702" y="482"/>
                  </a:lnTo>
                  <a:lnTo>
                    <a:pt x="726" y="499"/>
                  </a:lnTo>
                  <a:lnTo>
                    <a:pt x="749" y="516"/>
                  </a:lnTo>
                  <a:lnTo>
                    <a:pt x="770" y="536"/>
                  </a:lnTo>
                  <a:lnTo>
                    <a:pt x="790" y="559"/>
                  </a:lnTo>
                  <a:lnTo>
                    <a:pt x="809" y="583"/>
                  </a:lnTo>
                  <a:lnTo>
                    <a:pt x="826" y="610"/>
                  </a:lnTo>
                  <a:lnTo>
                    <a:pt x="841" y="639"/>
                  </a:lnTo>
                  <a:lnTo>
                    <a:pt x="870" y="630"/>
                  </a:lnTo>
                  <a:lnTo>
                    <a:pt x="900" y="621"/>
                  </a:lnTo>
                  <a:lnTo>
                    <a:pt x="928" y="611"/>
                  </a:lnTo>
                  <a:lnTo>
                    <a:pt x="958" y="601"/>
                  </a:lnTo>
                  <a:lnTo>
                    <a:pt x="986" y="589"/>
                  </a:lnTo>
                  <a:lnTo>
                    <a:pt x="1014" y="576"/>
                  </a:lnTo>
                  <a:lnTo>
                    <a:pt x="1041" y="564"/>
                  </a:lnTo>
                  <a:lnTo>
                    <a:pt x="1068" y="552"/>
                  </a:lnTo>
                  <a:lnTo>
                    <a:pt x="1093" y="539"/>
                  </a:lnTo>
                  <a:lnTo>
                    <a:pt x="1118" y="525"/>
                  </a:lnTo>
                  <a:lnTo>
                    <a:pt x="1141" y="513"/>
                  </a:lnTo>
                  <a:lnTo>
                    <a:pt x="1163" y="500"/>
                  </a:lnTo>
                  <a:lnTo>
                    <a:pt x="1183" y="488"/>
                  </a:lnTo>
                  <a:lnTo>
                    <a:pt x="1202" y="474"/>
                  </a:lnTo>
                  <a:lnTo>
                    <a:pt x="1218" y="463"/>
                  </a:lnTo>
                  <a:lnTo>
                    <a:pt x="1231" y="452"/>
                  </a:lnTo>
                  <a:lnTo>
                    <a:pt x="1226" y="430"/>
                  </a:lnTo>
                  <a:lnTo>
                    <a:pt x="1218" y="407"/>
                  </a:lnTo>
                  <a:lnTo>
                    <a:pt x="1208" y="383"/>
                  </a:lnTo>
                  <a:lnTo>
                    <a:pt x="1194" y="358"/>
                  </a:lnTo>
                  <a:lnTo>
                    <a:pt x="1179" y="331"/>
                  </a:lnTo>
                  <a:lnTo>
                    <a:pt x="1163" y="304"/>
                  </a:lnTo>
                  <a:lnTo>
                    <a:pt x="1143" y="276"/>
                  </a:lnTo>
                  <a:lnTo>
                    <a:pt x="1121" y="249"/>
                  </a:lnTo>
                  <a:lnTo>
                    <a:pt x="1098" y="221"/>
                  </a:lnTo>
                  <a:lnTo>
                    <a:pt x="1072" y="195"/>
                  </a:lnTo>
                  <a:lnTo>
                    <a:pt x="1043" y="168"/>
                  </a:lnTo>
                  <a:lnTo>
                    <a:pt x="1014" y="143"/>
                  </a:lnTo>
                  <a:lnTo>
                    <a:pt x="981" y="118"/>
                  </a:lnTo>
                  <a:lnTo>
                    <a:pt x="947" y="96"/>
                  </a:lnTo>
                  <a:lnTo>
                    <a:pt x="911" y="74"/>
                  </a:lnTo>
                  <a:lnTo>
                    <a:pt x="872" y="56"/>
                  </a:lnTo>
                  <a:lnTo>
                    <a:pt x="831" y="39"/>
                  </a:lnTo>
                  <a:lnTo>
                    <a:pt x="789" y="25"/>
                  </a:lnTo>
                  <a:lnTo>
                    <a:pt x="744" y="14"/>
                  </a:lnTo>
                  <a:lnTo>
                    <a:pt x="699" y="6"/>
                  </a:lnTo>
                  <a:lnTo>
                    <a:pt x="651" y="1"/>
                  </a:lnTo>
                  <a:lnTo>
                    <a:pt x="601" y="0"/>
                  </a:lnTo>
                  <a:lnTo>
                    <a:pt x="549" y="3"/>
                  </a:lnTo>
                  <a:lnTo>
                    <a:pt x="494" y="10"/>
                  </a:lnTo>
                  <a:lnTo>
                    <a:pt x="438" y="21"/>
                  </a:lnTo>
                  <a:lnTo>
                    <a:pt x="381" y="38"/>
                  </a:lnTo>
                  <a:lnTo>
                    <a:pt x="322" y="59"/>
                  </a:lnTo>
                  <a:lnTo>
                    <a:pt x="261" y="85"/>
                  </a:lnTo>
                  <a:lnTo>
                    <a:pt x="199" y="117"/>
                  </a:lnTo>
                  <a:lnTo>
                    <a:pt x="133" y="155"/>
                  </a:lnTo>
                  <a:lnTo>
                    <a:pt x="67" y="199"/>
                  </a:lnTo>
                  <a:lnTo>
                    <a:pt x="0" y="249"/>
                  </a:lnTo>
                  <a:lnTo>
                    <a:pt x="1" y="266"/>
                  </a:lnTo>
                  <a:lnTo>
                    <a:pt x="3" y="284"/>
                  </a:lnTo>
                  <a:lnTo>
                    <a:pt x="7" y="301"/>
                  </a:lnTo>
                  <a:lnTo>
                    <a:pt x="11" y="319"/>
                  </a:lnTo>
                  <a:lnTo>
                    <a:pt x="17" y="338"/>
                  </a:lnTo>
                  <a:lnTo>
                    <a:pt x="23" y="356"/>
                  </a:lnTo>
                  <a:lnTo>
                    <a:pt x="30" y="374"/>
                  </a:lnTo>
                  <a:lnTo>
                    <a:pt x="37" y="392"/>
                  </a:lnTo>
                  <a:lnTo>
                    <a:pt x="47" y="409"/>
                  </a:lnTo>
                  <a:lnTo>
                    <a:pt x="55" y="425"/>
                  </a:lnTo>
                  <a:lnTo>
                    <a:pt x="64" y="441"/>
                  </a:lnTo>
                  <a:lnTo>
                    <a:pt x="74" y="455"/>
                  </a:lnTo>
                  <a:lnTo>
                    <a:pt x="83" y="468"/>
                  </a:lnTo>
                  <a:lnTo>
                    <a:pt x="93" y="480"/>
                  </a:lnTo>
                  <a:lnTo>
                    <a:pt x="104" y="492"/>
                  </a:lnTo>
                  <a:lnTo>
                    <a:pt x="113" y="501"/>
                  </a:lnTo>
                  <a:close/>
                </a:path>
              </a:pathLst>
            </a:custGeom>
            <a:solidFill>
              <a:srgbClr val="F2E4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03" name="Freeform 133">
              <a:extLst>
                <a:ext uri="{FF2B5EF4-FFF2-40B4-BE49-F238E27FC236}">
                  <a16:creationId xmlns:a16="http://schemas.microsoft.com/office/drawing/2014/main" id="{BE9AA3E1-C82B-45FA-AF48-3BE85443F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6" y="3284"/>
              <a:ext cx="60" cy="17"/>
            </a:xfrm>
            <a:custGeom>
              <a:avLst/>
              <a:gdLst>
                <a:gd name="T0" fmla="*/ 0 w 535"/>
                <a:gd name="T1" fmla="*/ 7 h 155"/>
                <a:gd name="T2" fmla="*/ 2 w 535"/>
                <a:gd name="T3" fmla="*/ 6 h 155"/>
                <a:gd name="T4" fmla="*/ 5 w 535"/>
                <a:gd name="T5" fmla="*/ 5 h 155"/>
                <a:gd name="T6" fmla="*/ 8 w 535"/>
                <a:gd name="T7" fmla="*/ 4 h 155"/>
                <a:gd name="T8" fmla="*/ 11 w 535"/>
                <a:gd name="T9" fmla="*/ 3 h 155"/>
                <a:gd name="T10" fmla="*/ 15 w 535"/>
                <a:gd name="T11" fmla="*/ 2 h 155"/>
                <a:gd name="T12" fmla="*/ 19 w 535"/>
                <a:gd name="T13" fmla="*/ 1 h 155"/>
                <a:gd name="T14" fmla="*/ 21 w 535"/>
                <a:gd name="T15" fmla="*/ 1 h 155"/>
                <a:gd name="T16" fmla="*/ 23 w 535"/>
                <a:gd name="T17" fmla="*/ 0 h 155"/>
                <a:gd name="T18" fmla="*/ 25 w 535"/>
                <a:gd name="T19" fmla="*/ 0 h 155"/>
                <a:gd name="T20" fmla="*/ 27 w 535"/>
                <a:gd name="T21" fmla="*/ 0 h 155"/>
                <a:gd name="T22" fmla="*/ 30 w 535"/>
                <a:gd name="T23" fmla="*/ 0 h 155"/>
                <a:gd name="T24" fmla="*/ 32 w 535"/>
                <a:gd name="T25" fmla="*/ 0 h 155"/>
                <a:gd name="T26" fmla="*/ 34 w 535"/>
                <a:gd name="T27" fmla="*/ 0 h 155"/>
                <a:gd name="T28" fmla="*/ 36 w 535"/>
                <a:gd name="T29" fmla="*/ 1 h 155"/>
                <a:gd name="T30" fmla="*/ 38 w 535"/>
                <a:gd name="T31" fmla="*/ 1 h 155"/>
                <a:gd name="T32" fmla="*/ 41 w 535"/>
                <a:gd name="T33" fmla="*/ 1 h 155"/>
                <a:gd name="T34" fmla="*/ 43 w 535"/>
                <a:gd name="T35" fmla="*/ 2 h 155"/>
                <a:gd name="T36" fmla="*/ 45 w 535"/>
                <a:gd name="T37" fmla="*/ 3 h 155"/>
                <a:gd name="T38" fmla="*/ 47 w 535"/>
                <a:gd name="T39" fmla="*/ 4 h 155"/>
                <a:gd name="T40" fmla="*/ 49 w 535"/>
                <a:gd name="T41" fmla="*/ 5 h 155"/>
                <a:gd name="T42" fmla="*/ 51 w 535"/>
                <a:gd name="T43" fmla="*/ 6 h 155"/>
                <a:gd name="T44" fmla="*/ 53 w 535"/>
                <a:gd name="T45" fmla="*/ 7 h 155"/>
                <a:gd name="T46" fmla="*/ 55 w 535"/>
                <a:gd name="T47" fmla="*/ 9 h 155"/>
                <a:gd name="T48" fmla="*/ 57 w 535"/>
                <a:gd name="T49" fmla="*/ 11 h 155"/>
                <a:gd name="T50" fmla="*/ 58 w 535"/>
                <a:gd name="T51" fmla="*/ 13 h 155"/>
                <a:gd name="T52" fmla="*/ 60 w 535"/>
                <a:gd name="T53" fmla="*/ 15 h 155"/>
                <a:gd name="T54" fmla="*/ 57 w 535"/>
                <a:gd name="T55" fmla="*/ 16 h 155"/>
                <a:gd name="T56" fmla="*/ 53 w 535"/>
                <a:gd name="T57" fmla="*/ 16 h 155"/>
                <a:gd name="T58" fmla="*/ 49 w 535"/>
                <a:gd name="T59" fmla="*/ 17 h 155"/>
                <a:gd name="T60" fmla="*/ 45 w 535"/>
                <a:gd name="T61" fmla="*/ 17 h 155"/>
                <a:gd name="T62" fmla="*/ 41 w 535"/>
                <a:gd name="T63" fmla="*/ 17 h 155"/>
                <a:gd name="T64" fmla="*/ 37 w 535"/>
                <a:gd name="T65" fmla="*/ 17 h 155"/>
                <a:gd name="T66" fmla="*/ 33 w 535"/>
                <a:gd name="T67" fmla="*/ 17 h 155"/>
                <a:gd name="T68" fmla="*/ 29 w 535"/>
                <a:gd name="T69" fmla="*/ 16 h 155"/>
                <a:gd name="T70" fmla="*/ 24 w 535"/>
                <a:gd name="T71" fmla="*/ 16 h 155"/>
                <a:gd name="T72" fmla="*/ 20 w 535"/>
                <a:gd name="T73" fmla="*/ 15 h 155"/>
                <a:gd name="T74" fmla="*/ 18 w 535"/>
                <a:gd name="T75" fmla="*/ 15 h 155"/>
                <a:gd name="T76" fmla="*/ 16 w 535"/>
                <a:gd name="T77" fmla="*/ 14 h 155"/>
                <a:gd name="T78" fmla="*/ 14 w 535"/>
                <a:gd name="T79" fmla="*/ 14 h 155"/>
                <a:gd name="T80" fmla="*/ 13 w 535"/>
                <a:gd name="T81" fmla="*/ 13 h 155"/>
                <a:gd name="T82" fmla="*/ 11 w 535"/>
                <a:gd name="T83" fmla="*/ 12 h 155"/>
                <a:gd name="T84" fmla="*/ 9 w 535"/>
                <a:gd name="T85" fmla="*/ 12 h 155"/>
                <a:gd name="T86" fmla="*/ 7 w 535"/>
                <a:gd name="T87" fmla="*/ 11 h 155"/>
                <a:gd name="T88" fmla="*/ 6 w 535"/>
                <a:gd name="T89" fmla="*/ 10 h 155"/>
                <a:gd name="T90" fmla="*/ 4 w 535"/>
                <a:gd name="T91" fmla="*/ 9 h 155"/>
                <a:gd name="T92" fmla="*/ 3 w 535"/>
                <a:gd name="T93" fmla="*/ 8 h 155"/>
                <a:gd name="T94" fmla="*/ 1 w 535"/>
                <a:gd name="T95" fmla="*/ 7 h 155"/>
                <a:gd name="T96" fmla="*/ 0 w 535"/>
                <a:gd name="T97" fmla="*/ 7 h 15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35" h="155">
                  <a:moveTo>
                    <a:pt x="0" y="60"/>
                  </a:moveTo>
                  <a:lnTo>
                    <a:pt x="18" y="51"/>
                  </a:lnTo>
                  <a:lnTo>
                    <a:pt x="42" y="43"/>
                  </a:lnTo>
                  <a:lnTo>
                    <a:pt x="69" y="34"/>
                  </a:lnTo>
                  <a:lnTo>
                    <a:pt x="100" y="25"/>
                  </a:lnTo>
                  <a:lnTo>
                    <a:pt x="132" y="17"/>
                  </a:lnTo>
                  <a:lnTo>
                    <a:pt x="168" y="10"/>
                  </a:lnTo>
                  <a:lnTo>
                    <a:pt x="186" y="6"/>
                  </a:lnTo>
                  <a:lnTo>
                    <a:pt x="206" y="3"/>
                  </a:lnTo>
                  <a:lnTo>
                    <a:pt x="225" y="2"/>
                  </a:lnTo>
                  <a:lnTo>
                    <a:pt x="245" y="1"/>
                  </a:lnTo>
                  <a:lnTo>
                    <a:pt x="264" y="0"/>
                  </a:lnTo>
                  <a:lnTo>
                    <a:pt x="283" y="1"/>
                  </a:lnTo>
                  <a:lnTo>
                    <a:pt x="303" y="2"/>
                  </a:lnTo>
                  <a:lnTo>
                    <a:pt x="323" y="5"/>
                  </a:lnTo>
                  <a:lnTo>
                    <a:pt x="343" y="8"/>
                  </a:lnTo>
                  <a:lnTo>
                    <a:pt x="362" y="13"/>
                  </a:lnTo>
                  <a:lnTo>
                    <a:pt x="381" y="19"/>
                  </a:lnTo>
                  <a:lnTo>
                    <a:pt x="401" y="26"/>
                  </a:lnTo>
                  <a:lnTo>
                    <a:pt x="419" y="34"/>
                  </a:lnTo>
                  <a:lnTo>
                    <a:pt x="437" y="44"/>
                  </a:lnTo>
                  <a:lnTo>
                    <a:pt x="456" y="55"/>
                  </a:lnTo>
                  <a:lnTo>
                    <a:pt x="473" y="68"/>
                  </a:lnTo>
                  <a:lnTo>
                    <a:pt x="489" y="82"/>
                  </a:lnTo>
                  <a:lnTo>
                    <a:pt x="506" y="98"/>
                  </a:lnTo>
                  <a:lnTo>
                    <a:pt x="521" y="116"/>
                  </a:lnTo>
                  <a:lnTo>
                    <a:pt x="535" y="136"/>
                  </a:lnTo>
                  <a:lnTo>
                    <a:pt x="506" y="142"/>
                  </a:lnTo>
                  <a:lnTo>
                    <a:pt x="473" y="147"/>
                  </a:lnTo>
                  <a:lnTo>
                    <a:pt x="439" y="151"/>
                  </a:lnTo>
                  <a:lnTo>
                    <a:pt x="404" y="154"/>
                  </a:lnTo>
                  <a:lnTo>
                    <a:pt x="367" y="155"/>
                  </a:lnTo>
                  <a:lnTo>
                    <a:pt x="330" y="154"/>
                  </a:lnTo>
                  <a:lnTo>
                    <a:pt x="293" y="152"/>
                  </a:lnTo>
                  <a:lnTo>
                    <a:pt x="256" y="149"/>
                  </a:lnTo>
                  <a:lnTo>
                    <a:pt x="218" y="144"/>
                  </a:lnTo>
                  <a:lnTo>
                    <a:pt x="181" y="137"/>
                  </a:lnTo>
                  <a:lnTo>
                    <a:pt x="164" y="133"/>
                  </a:lnTo>
                  <a:lnTo>
                    <a:pt x="147" y="129"/>
                  </a:lnTo>
                  <a:lnTo>
                    <a:pt x="129" y="124"/>
                  </a:lnTo>
                  <a:lnTo>
                    <a:pt x="113" y="119"/>
                  </a:lnTo>
                  <a:lnTo>
                    <a:pt x="97" y="113"/>
                  </a:lnTo>
                  <a:lnTo>
                    <a:pt x="80" y="106"/>
                  </a:lnTo>
                  <a:lnTo>
                    <a:pt x="66" y="99"/>
                  </a:lnTo>
                  <a:lnTo>
                    <a:pt x="51" y="92"/>
                  </a:lnTo>
                  <a:lnTo>
                    <a:pt x="37" y="85"/>
                  </a:lnTo>
                  <a:lnTo>
                    <a:pt x="24" y="77"/>
                  </a:lnTo>
                  <a:lnTo>
                    <a:pt x="11" y="68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F2E4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04" name="Freeform 134">
              <a:extLst>
                <a:ext uri="{FF2B5EF4-FFF2-40B4-BE49-F238E27FC236}">
                  <a16:creationId xmlns:a16="http://schemas.microsoft.com/office/drawing/2014/main" id="{F4EEC0E3-06EE-4516-8E4C-FECB00314D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81" y="3098"/>
              <a:ext cx="111" cy="16"/>
            </a:xfrm>
            <a:custGeom>
              <a:avLst/>
              <a:gdLst>
                <a:gd name="T0" fmla="*/ 109 w 997"/>
                <a:gd name="T1" fmla="*/ 11 h 137"/>
                <a:gd name="T2" fmla="*/ 110 w 997"/>
                <a:gd name="T3" fmla="*/ 11 h 137"/>
                <a:gd name="T4" fmla="*/ 111 w 997"/>
                <a:gd name="T5" fmla="*/ 12 h 137"/>
                <a:gd name="T6" fmla="*/ 111 w 997"/>
                <a:gd name="T7" fmla="*/ 12 h 137"/>
                <a:gd name="T8" fmla="*/ 111 w 997"/>
                <a:gd name="T9" fmla="*/ 13 h 137"/>
                <a:gd name="T10" fmla="*/ 111 w 997"/>
                <a:gd name="T11" fmla="*/ 13 h 137"/>
                <a:gd name="T12" fmla="*/ 111 w 997"/>
                <a:gd name="T13" fmla="*/ 14 h 137"/>
                <a:gd name="T14" fmla="*/ 111 w 997"/>
                <a:gd name="T15" fmla="*/ 15 h 137"/>
                <a:gd name="T16" fmla="*/ 111 w 997"/>
                <a:gd name="T17" fmla="*/ 15 h 137"/>
                <a:gd name="T18" fmla="*/ 110 w 997"/>
                <a:gd name="T19" fmla="*/ 16 h 137"/>
                <a:gd name="T20" fmla="*/ 110 w 997"/>
                <a:gd name="T21" fmla="*/ 16 h 137"/>
                <a:gd name="T22" fmla="*/ 109 w 997"/>
                <a:gd name="T23" fmla="*/ 16 h 137"/>
                <a:gd name="T24" fmla="*/ 109 w 997"/>
                <a:gd name="T25" fmla="*/ 16 h 137"/>
                <a:gd name="T26" fmla="*/ 109 w 997"/>
                <a:gd name="T27" fmla="*/ 11 h 137"/>
                <a:gd name="T28" fmla="*/ 109 w 997"/>
                <a:gd name="T29" fmla="*/ 16 h 137"/>
                <a:gd name="T30" fmla="*/ 2 w 997"/>
                <a:gd name="T31" fmla="*/ 5 h 137"/>
                <a:gd name="T32" fmla="*/ 2 w 997"/>
                <a:gd name="T33" fmla="*/ 0 h 137"/>
                <a:gd name="T34" fmla="*/ 109 w 997"/>
                <a:gd name="T35" fmla="*/ 11 h 137"/>
                <a:gd name="T36" fmla="*/ 109 w 997"/>
                <a:gd name="T37" fmla="*/ 16 h 137"/>
                <a:gd name="T38" fmla="*/ 2 w 997"/>
                <a:gd name="T39" fmla="*/ 5 h 137"/>
                <a:gd name="T40" fmla="*/ 1 w 997"/>
                <a:gd name="T41" fmla="*/ 5 h 137"/>
                <a:gd name="T42" fmla="*/ 0 w 997"/>
                <a:gd name="T43" fmla="*/ 4 h 137"/>
                <a:gd name="T44" fmla="*/ 0 w 997"/>
                <a:gd name="T45" fmla="*/ 4 h 137"/>
                <a:gd name="T46" fmla="*/ 0 w 997"/>
                <a:gd name="T47" fmla="*/ 4 h 137"/>
                <a:gd name="T48" fmla="*/ 0 w 997"/>
                <a:gd name="T49" fmla="*/ 3 h 137"/>
                <a:gd name="T50" fmla="*/ 0 w 997"/>
                <a:gd name="T51" fmla="*/ 2 h 137"/>
                <a:gd name="T52" fmla="*/ 0 w 997"/>
                <a:gd name="T53" fmla="*/ 1 h 137"/>
                <a:gd name="T54" fmla="*/ 0 w 997"/>
                <a:gd name="T55" fmla="*/ 1 h 137"/>
                <a:gd name="T56" fmla="*/ 1 w 997"/>
                <a:gd name="T57" fmla="*/ 0 h 137"/>
                <a:gd name="T58" fmla="*/ 1 w 997"/>
                <a:gd name="T59" fmla="*/ 0 h 137"/>
                <a:gd name="T60" fmla="*/ 2 w 997"/>
                <a:gd name="T61" fmla="*/ 0 h 137"/>
                <a:gd name="T62" fmla="*/ 2 w 997"/>
                <a:gd name="T63" fmla="*/ 0 h 137"/>
                <a:gd name="T64" fmla="*/ 2 w 997"/>
                <a:gd name="T65" fmla="*/ 5 h 1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7" h="137">
                  <a:moveTo>
                    <a:pt x="980" y="97"/>
                  </a:moveTo>
                  <a:lnTo>
                    <a:pt x="987" y="98"/>
                  </a:lnTo>
                  <a:lnTo>
                    <a:pt x="993" y="100"/>
                  </a:lnTo>
                  <a:lnTo>
                    <a:pt x="995" y="103"/>
                  </a:lnTo>
                  <a:lnTo>
                    <a:pt x="997" y="108"/>
                  </a:lnTo>
                  <a:lnTo>
                    <a:pt x="997" y="112"/>
                  </a:lnTo>
                  <a:lnTo>
                    <a:pt x="997" y="119"/>
                  </a:lnTo>
                  <a:lnTo>
                    <a:pt x="996" y="125"/>
                  </a:lnTo>
                  <a:lnTo>
                    <a:pt x="994" y="130"/>
                  </a:lnTo>
                  <a:lnTo>
                    <a:pt x="992" y="133"/>
                  </a:lnTo>
                  <a:lnTo>
                    <a:pt x="989" y="135"/>
                  </a:lnTo>
                  <a:lnTo>
                    <a:pt x="983" y="137"/>
                  </a:lnTo>
                  <a:lnTo>
                    <a:pt x="976" y="136"/>
                  </a:lnTo>
                  <a:lnTo>
                    <a:pt x="980" y="97"/>
                  </a:lnTo>
                  <a:close/>
                  <a:moveTo>
                    <a:pt x="976" y="136"/>
                  </a:moveTo>
                  <a:lnTo>
                    <a:pt x="18" y="40"/>
                  </a:lnTo>
                  <a:lnTo>
                    <a:pt x="22" y="0"/>
                  </a:lnTo>
                  <a:lnTo>
                    <a:pt x="980" y="97"/>
                  </a:lnTo>
                  <a:lnTo>
                    <a:pt x="976" y="136"/>
                  </a:lnTo>
                  <a:close/>
                  <a:moveTo>
                    <a:pt x="18" y="40"/>
                  </a:moveTo>
                  <a:lnTo>
                    <a:pt x="10" y="39"/>
                  </a:lnTo>
                  <a:lnTo>
                    <a:pt x="4" y="36"/>
                  </a:lnTo>
                  <a:lnTo>
                    <a:pt x="2" y="34"/>
                  </a:lnTo>
                  <a:lnTo>
                    <a:pt x="0" y="30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1" y="12"/>
                  </a:lnTo>
                  <a:lnTo>
                    <a:pt x="2" y="8"/>
                  </a:lnTo>
                  <a:lnTo>
                    <a:pt x="5" y="3"/>
                  </a:lnTo>
                  <a:lnTo>
                    <a:pt x="7" y="1"/>
                  </a:lnTo>
                  <a:lnTo>
                    <a:pt x="15" y="0"/>
                  </a:lnTo>
                  <a:lnTo>
                    <a:pt x="22" y="0"/>
                  </a:lnTo>
                  <a:lnTo>
                    <a:pt x="18" y="40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05" name="Freeform 135">
              <a:extLst>
                <a:ext uri="{FF2B5EF4-FFF2-40B4-BE49-F238E27FC236}">
                  <a16:creationId xmlns:a16="http://schemas.microsoft.com/office/drawing/2014/main" id="{E1F8A143-D458-4147-A7B6-E683C19AA2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8" y="3105"/>
              <a:ext cx="111" cy="15"/>
            </a:xfrm>
            <a:custGeom>
              <a:avLst/>
              <a:gdLst>
                <a:gd name="T0" fmla="*/ 109 w 998"/>
                <a:gd name="T1" fmla="*/ 11 h 135"/>
                <a:gd name="T2" fmla="*/ 110 w 998"/>
                <a:gd name="T3" fmla="*/ 11 h 135"/>
                <a:gd name="T4" fmla="*/ 111 w 998"/>
                <a:gd name="T5" fmla="*/ 11 h 135"/>
                <a:gd name="T6" fmla="*/ 111 w 998"/>
                <a:gd name="T7" fmla="*/ 11 h 135"/>
                <a:gd name="T8" fmla="*/ 111 w 998"/>
                <a:gd name="T9" fmla="*/ 12 h 135"/>
                <a:gd name="T10" fmla="*/ 111 w 998"/>
                <a:gd name="T11" fmla="*/ 12 h 135"/>
                <a:gd name="T12" fmla="*/ 111 w 998"/>
                <a:gd name="T13" fmla="*/ 13 h 135"/>
                <a:gd name="T14" fmla="*/ 111 w 998"/>
                <a:gd name="T15" fmla="*/ 14 h 135"/>
                <a:gd name="T16" fmla="*/ 111 w 998"/>
                <a:gd name="T17" fmla="*/ 14 h 135"/>
                <a:gd name="T18" fmla="*/ 110 w 998"/>
                <a:gd name="T19" fmla="*/ 15 h 135"/>
                <a:gd name="T20" fmla="*/ 110 w 998"/>
                <a:gd name="T21" fmla="*/ 15 h 135"/>
                <a:gd name="T22" fmla="*/ 109 w 998"/>
                <a:gd name="T23" fmla="*/ 15 h 135"/>
                <a:gd name="T24" fmla="*/ 109 w 998"/>
                <a:gd name="T25" fmla="*/ 15 h 135"/>
                <a:gd name="T26" fmla="*/ 109 w 998"/>
                <a:gd name="T27" fmla="*/ 11 h 135"/>
                <a:gd name="T28" fmla="*/ 109 w 998"/>
                <a:gd name="T29" fmla="*/ 15 h 135"/>
                <a:gd name="T30" fmla="*/ 2 w 998"/>
                <a:gd name="T31" fmla="*/ 4 h 135"/>
                <a:gd name="T32" fmla="*/ 3 w 998"/>
                <a:gd name="T33" fmla="*/ 0 h 135"/>
                <a:gd name="T34" fmla="*/ 109 w 998"/>
                <a:gd name="T35" fmla="*/ 11 h 135"/>
                <a:gd name="T36" fmla="*/ 109 w 998"/>
                <a:gd name="T37" fmla="*/ 15 h 135"/>
                <a:gd name="T38" fmla="*/ 2 w 998"/>
                <a:gd name="T39" fmla="*/ 4 h 135"/>
                <a:gd name="T40" fmla="*/ 1 w 998"/>
                <a:gd name="T41" fmla="*/ 4 h 135"/>
                <a:gd name="T42" fmla="*/ 1 w 998"/>
                <a:gd name="T43" fmla="*/ 4 h 135"/>
                <a:gd name="T44" fmla="*/ 0 w 998"/>
                <a:gd name="T45" fmla="*/ 4 h 135"/>
                <a:gd name="T46" fmla="*/ 0 w 998"/>
                <a:gd name="T47" fmla="*/ 3 h 135"/>
                <a:gd name="T48" fmla="*/ 0 w 998"/>
                <a:gd name="T49" fmla="*/ 3 h 135"/>
                <a:gd name="T50" fmla="*/ 0 w 998"/>
                <a:gd name="T51" fmla="*/ 2 h 135"/>
                <a:gd name="T52" fmla="*/ 0 w 998"/>
                <a:gd name="T53" fmla="*/ 1 h 135"/>
                <a:gd name="T54" fmla="*/ 0 w 998"/>
                <a:gd name="T55" fmla="*/ 1 h 135"/>
                <a:gd name="T56" fmla="*/ 1 w 998"/>
                <a:gd name="T57" fmla="*/ 0 h 135"/>
                <a:gd name="T58" fmla="*/ 1 w 998"/>
                <a:gd name="T59" fmla="*/ 0 h 135"/>
                <a:gd name="T60" fmla="*/ 2 w 998"/>
                <a:gd name="T61" fmla="*/ 0 h 135"/>
                <a:gd name="T62" fmla="*/ 3 w 998"/>
                <a:gd name="T63" fmla="*/ 0 h 135"/>
                <a:gd name="T64" fmla="*/ 2 w 998"/>
                <a:gd name="T65" fmla="*/ 4 h 13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8" h="135">
                  <a:moveTo>
                    <a:pt x="981" y="95"/>
                  </a:moveTo>
                  <a:lnTo>
                    <a:pt x="988" y="96"/>
                  </a:lnTo>
                  <a:lnTo>
                    <a:pt x="994" y="99"/>
                  </a:lnTo>
                  <a:lnTo>
                    <a:pt x="996" y="103"/>
                  </a:lnTo>
                  <a:lnTo>
                    <a:pt x="997" y="106"/>
                  </a:lnTo>
                  <a:lnTo>
                    <a:pt x="998" y="111"/>
                  </a:lnTo>
                  <a:lnTo>
                    <a:pt x="998" y="118"/>
                  </a:lnTo>
                  <a:lnTo>
                    <a:pt x="997" y="124"/>
                  </a:lnTo>
                  <a:lnTo>
                    <a:pt x="995" y="128"/>
                  </a:lnTo>
                  <a:lnTo>
                    <a:pt x="993" y="132"/>
                  </a:lnTo>
                  <a:lnTo>
                    <a:pt x="990" y="134"/>
                  </a:lnTo>
                  <a:lnTo>
                    <a:pt x="984" y="135"/>
                  </a:lnTo>
                  <a:lnTo>
                    <a:pt x="977" y="135"/>
                  </a:lnTo>
                  <a:lnTo>
                    <a:pt x="981" y="95"/>
                  </a:lnTo>
                  <a:close/>
                  <a:moveTo>
                    <a:pt x="977" y="135"/>
                  </a:moveTo>
                  <a:lnTo>
                    <a:pt x="18" y="38"/>
                  </a:lnTo>
                  <a:lnTo>
                    <a:pt x="23" y="0"/>
                  </a:lnTo>
                  <a:lnTo>
                    <a:pt x="981" y="95"/>
                  </a:lnTo>
                  <a:lnTo>
                    <a:pt x="977" y="135"/>
                  </a:lnTo>
                  <a:close/>
                  <a:moveTo>
                    <a:pt x="18" y="38"/>
                  </a:moveTo>
                  <a:lnTo>
                    <a:pt x="11" y="37"/>
                  </a:lnTo>
                  <a:lnTo>
                    <a:pt x="5" y="35"/>
                  </a:lnTo>
                  <a:lnTo>
                    <a:pt x="3" y="32"/>
                  </a:lnTo>
                  <a:lnTo>
                    <a:pt x="1" y="29"/>
                  </a:lnTo>
                  <a:lnTo>
                    <a:pt x="0" y="24"/>
                  </a:lnTo>
                  <a:lnTo>
                    <a:pt x="0" y="17"/>
                  </a:lnTo>
                  <a:lnTo>
                    <a:pt x="1" y="11"/>
                  </a:lnTo>
                  <a:lnTo>
                    <a:pt x="3" y="6"/>
                  </a:lnTo>
                  <a:lnTo>
                    <a:pt x="5" y="3"/>
                  </a:lnTo>
                  <a:lnTo>
                    <a:pt x="8" y="1"/>
                  </a:lnTo>
                  <a:lnTo>
                    <a:pt x="14" y="0"/>
                  </a:lnTo>
                  <a:lnTo>
                    <a:pt x="23" y="0"/>
                  </a:lnTo>
                  <a:lnTo>
                    <a:pt x="18" y="38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06" name="Freeform 136">
              <a:extLst>
                <a:ext uri="{FF2B5EF4-FFF2-40B4-BE49-F238E27FC236}">
                  <a16:creationId xmlns:a16="http://schemas.microsoft.com/office/drawing/2014/main" id="{E55A2EF3-72C1-4720-85D5-89E022EE71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35" y="3086"/>
              <a:ext cx="110" cy="15"/>
            </a:xfrm>
            <a:custGeom>
              <a:avLst/>
              <a:gdLst>
                <a:gd name="T0" fmla="*/ 108 w 997"/>
                <a:gd name="T1" fmla="*/ 11 h 137"/>
                <a:gd name="T2" fmla="*/ 109 w 997"/>
                <a:gd name="T3" fmla="*/ 11 h 137"/>
                <a:gd name="T4" fmla="*/ 110 w 997"/>
                <a:gd name="T5" fmla="*/ 11 h 137"/>
                <a:gd name="T6" fmla="*/ 110 w 997"/>
                <a:gd name="T7" fmla="*/ 11 h 137"/>
                <a:gd name="T8" fmla="*/ 110 w 997"/>
                <a:gd name="T9" fmla="*/ 12 h 137"/>
                <a:gd name="T10" fmla="*/ 110 w 997"/>
                <a:gd name="T11" fmla="*/ 12 h 137"/>
                <a:gd name="T12" fmla="*/ 110 w 997"/>
                <a:gd name="T13" fmla="*/ 13 h 137"/>
                <a:gd name="T14" fmla="*/ 110 w 997"/>
                <a:gd name="T15" fmla="*/ 14 h 137"/>
                <a:gd name="T16" fmla="*/ 110 w 997"/>
                <a:gd name="T17" fmla="*/ 14 h 137"/>
                <a:gd name="T18" fmla="*/ 109 w 997"/>
                <a:gd name="T19" fmla="*/ 15 h 137"/>
                <a:gd name="T20" fmla="*/ 109 w 997"/>
                <a:gd name="T21" fmla="*/ 15 h 137"/>
                <a:gd name="T22" fmla="*/ 108 w 997"/>
                <a:gd name="T23" fmla="*/ 15 h 137"/>
                <a:gd name="T24" fmla="*/ 108 w 997"/>
                <a:gd name="T25" fmla="*/ 15 h 137"/>
                <a:gd name="T26" fmla="*/ 108 w 997"/>
                <a:gd name="T27" fmla="*/ 11 h 137"/>
                <a:gd name="T28" fmla="*/ 108 w 997"/>
                <a:gd name="T29" fmla="*/ 15 h 137"/>
                <a:gd name="T30" fmla="*/ 2 w 997"/>
                <a:gd name="T31" fmla="*/ 4 h 137"/>
                <a:gd name="T32" fmla="*/ 2 w 997"/>
                <a:gd name="T33" fmla="*/ 0 h 137"/>
                <a:gd name="T34" fmla="*/ 108 w 997"/>
                <a:gd name="T35" fmla="*/ 11 h 137"/>
                <a:gd name="T36" fmla="*/ 108 w 997"/>
                <a:gd name="T37" fmla="*/ 15 h 137"/>
                <a:gd name="T38" fmla="*/ 2 w 997"/>
                <a:gd name="T39" fmla="*/ 4 h 137"/>
                <a:gd name="T40" fmla="*/ 1 w 997"/>
                <a:gd name="T41" fmla="*/ 4 h 137"/>
                <a:gd name="T42" fmla="*/ 0 w 997"/>
                <a:gd name="T43" fmla="*/ 4 h 137"/>
                <a:gd name="T44" fmla="*/ 0 w 997"/>
                <a:gd name="T45" fmla="*/ 4 h 137"/>
                <a:gd name="T46" fmla="*/ 0 w 997"/>
                <a:gd name="T47" fmla="*/ 3 h 137"/>
                <a:gd name="T48" fmla="*/ 0 w 997"/>
                <a:gd name="T49" fmla="*/ 3 h 137"/>
                <a:gd name="T50" fmla="*/ 0 w 997"/>
                <a:gd name="T51" fmla="*/ 2 h 137"/>
                <a:gd name="T52" fmla="*/ 0 w 997"/>
                <a:gd name="T53" fmla="*/ 1 h 137"/>
                <a:gd name="T54" fmla="*/ 0 w 997"/>
                <a:gd name="T55" fmla="*/ 1 h 137"/>
                <a:gd name="T56" fmla="*/ 1 w 997"/>
                <a:gd name="T57" fmla="*/ 0 h 137"/>
                <a:gd name="T58" fmla="*/ 1 w 997"/>
                <a:gd name="T59" fmla="*/ 0 h 137"/>
                <a:gd name="T60" fmla="*/ 2 w 997"/>
                <a:gd name="T61" fmla="*/ 0 h 137"/>
                <a:gd name="T62" fmla="*/ 2 w 997"/>
                <a:gd name="T63" fmla="*/ 0 h 137"/>
                <a:gd name="T64" fmla="*/ 2 w 997"/>
                <a:gd name="T65" fmla="*/ 4 h 1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7" h="137">
                  <a:moveTo>
                    <a:pt x="979" y="97"/>
                  </a:moveTo>
                  <a:lnTo>
                    <a:pt x="987" y="98"/>
                  </a:lnTo>
                  <a:lnTo>
                    <a:pt x="993" y="101"/>
                  </a:lnTo>
                  <a:lnTo>
                    <a:pt x="995" y="103"/>
                  </a:lnTo>
                  <a:lnTo>
                    <a:pt x="997" y="107"/>
                  </a:lnTo>
                  <a:lnTo>
                    <a:pt x="997" y="112"/>
                  </a:lnTo>
                  <a:lnTo>
                    <a:pt x="997" y="119"/>
                  </a:lnTo>
                  <a:lnTo>
                    <a:pt x="996" y="125"/>
                  </a:lnTo>
                  <a:lnTo>
                    <a:pt x="994" y="130"/>
                  </a:lnTo>
                  <a:lnTo>
                    <a:pt x="992" y="133"/>
                  </a:lnTo>
                  <a:lnTo>
                    <a:pt x="990" y="135"/>
                  </a:lnTo>
                  <a:lnTo>
                    <a:pt x="983" y="137"/>
                  </a:lnTo>
                  <a:lnTo>
                    <a:pt x="975" y="136"/>
                  </a:lnTo>
                  <a:lnTo>
                    <a:pt x="979" y="97"/>
                  </a:lnTo>
                  <a:close/>
                  <a:moveTo>
                    <a:pt x="975" y="136"/>
                  </a:moveTo>
                  <a:lnTo>
                    <a:pt x="17" y="40"/>
                  </a:lnTo>
                  <a:lnTo>
                    <a:pt x="21" y="0"/>
                  </a:lnTo>
                  <a:lnTo>
                    <a:pt x="979" y="97"/>
                  </a:lnTo>
                  <a:lnTo>
                    <a:pt x="975" y="136"/>
                  </a:lnTo>
                  <a:close/>
                  <a:moveTo>
                    <a:pt x="17" y="40"/>
                  </a:moveTo>
                  <a:lnTo>
                    <a:pt x="10" y="39"/>
                  </a:lnTo>
                  <a:lnTo>
                    <a:pt x="4" y="36"/>
                  </a:lnTo>
                  <a:lnTo>
                    <a:pt x="2" y="34"/>
                  </a:lnTo>
                  <a:lnTo>
                    <a:pt x="0" y="30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1" y="11"/>
                  </a:lnTo>
                  <a:lnTo>
                    <a:pt x="2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14" y="0"/>
                  </a:lnTo>
                  <a:lnTo>
                    <a:pt x="21" y="0"/>
                  </a:lnTo>
                  <a:lnTo>
                    <a:pt x="17" y="40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07" name="Freeform 137">
              <a:extLst>
                <a:ext uri="{FF2B5EF4-FFF2-40B4-BE49-F238E27FC236}">
                  <a16:creationId xmlns:a16="http://schemas.microsoft.com/office/drawing/2014/main" id="{E6E84194-7C1A-49C8-BABB-02AA0CB960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10" y="3077"/>
              <a:ext cx="111" cy="15"/>
            </a:xfrm>
            <a:custGeom>
              <a:avLst/>
              <a:gdLst>
                <a:gd name="T0" fmla="*/ 109 w 998"/>
                <a:gd name="T1" fmla="*/ 11 h 136"/>
                <a:gd name="T2" fmla="*/ 110 w 998"/>
                <a:gd name="T3" fmla="*/ 11 h 136"/>
                <a:gd name="T4" fmla="*/ 110 w 998"/>
                <a:gd name="T5" fmla="*/ 11 h 136"/>
                <a:gd name="T6" fmla="*/ 111 w 998"/>
                <a:gd name="T7" fmla="*/ 11 h 136"/>
                <a:gd name="T8" fmla="*/ 111 w 998"/>
                <a:gd name="T9" fmla="*/ 12 h 136"/>
                <a:gd name="T10" fmla="*/ 111 w 998"/>
                <a:gd name="T11" fmla="*/ 12 h 136"/>
                <a:gd name="T12" fmla="*/ 111 w 998"/>
                <a:gd name="T13" fmla="*/ 13 h 136"/>
                <a:gd name="T14" fmla="*/ 111 w 998"/>
                <a:gd name="T15" fmla="*/ 14 h 136"/>
                <a:gd name="T16" fmla="*/ 111 w 998"/>
                <a:gd name="T17" fmla="*/ 14 h 136"/>
                <a:gd name="T18" fmla="*/ 110 w 998"/>
                <a:gd name="T19" fmla="*/ 15 h 136"/>
                <a:gd name="T20" fmla="*/ 110 w 998"/>
                <a:gd name="T21" fmla="*/ 15 h 136"/>
                <a:gd name="T22" fmla="*/ 109 w 998"/>
                <a:gd name="T23" fmla="*/ 15 h 136"/>
                <a:gd name="T24" fmla="*/ 109 w 998"/>
                <a:gd name="T25" fmla="*/ 15 h 136"/>
                <a:gd name="T26" fmla="*/ 109 w 998"/>
                <a:gd name="T27" fmla="*/ 11 h 136"/>
                <a:gd name="T28" fmla="*/ 109 w 998"/>
                <a:gd name="T29" fmla="*/ 15 h 136"/>
                <a:gd name="T30" fmla="*/ 2 w 998"/>
                <a:gd name="T31" fmla="*/ 4 h 136"/>
                <a:gd name="T32" fmla="*/ 2 w 998"/>
                <a:gd name="T33" fmla="*/ 0 h 136"/>
                <a:gd name="T34" fmla="*/ 109 w 998"/>
                <a:gd name="T35" fmla="*/ 11 h 136"/>
                <a:gd name="T36" fmla="*/ 109 w 998"/>
                <a:gd name="T37" fmla="*/ 15 h 136"/>
                <a:gd name="T38" fmla="*/ 2 w 998"/>
                <a:gd name="T39" fmla="*/ 4 h 136"/>
                <a:gd name="T40" fmla="*/ 1 w 998"/>
                <a:gd name="T41" fmla="*/ 4 h 136"/>
                <a:gd name="T42" fmla="*/ 1 w 998"/>
                <a:gd name="T43" fmla="*/ 4 h 136"/>
                <a:gd name="T44" fmla="*/ 0 w 998"/>
                <a:gd name="T45" fmla="*/ 4 h 136"/>
                <a:gd name="T46" fmla="*/ 0 w 998"/>
                <a:gd name="T47" fmla="*/ 3 h 136"/>
                <a:gd name="T48" fmla="*/ 0 w 998"/>
                <a:gd name="T49" fmla="*/ 3 h 136"/>
                <a:gd name="T50" fmla="*/ 0 w 998"/>
                <a:gd name="T51" fmla="*/ 2 h 136"/>
                <a:gd name="T52" fmla="*/ 0 w 998"/>
                <a:gd name="T53" fmla="*/ 1 h 136"/>
                <a:gd name="T54" fmla="*/ 0 w 998"/>
                <a:gd name="T55" fmla="*/ 1 h 136"/>
                <a:gd name="T56" fmla="*/ 1 w 998"/>
                <a:gd name="T57" fmla="*/ 0 h 136"/>
                <a:gd name="T58" fmla="*/ 1 w 998"/>
                <a:gd name="T59" fmla="*/ 0 h 136"/>
                <a:gd name="T60" fmla="*/ 2 w 998"/>
                <a:gd name="T61" fmla="*/ 0 h 136"/>
                <a:gd name="T62" fmla="*/ 2 w 998"/>
                <a:gd name="T63" fmla="*/ 0 h 136"/>
                <a:gd name="T64" fmla="*/ 2 w 998"/>
                <a:gd name="T65" fmla="*/ 4 h 1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8" h="136">
                  <a:moveTo>
                    <a:pt x="980" y="97"/>
                  </a:moveTo>
                  <a:lnTo>
                    <a:pt x="987" y="98"/>
                  </a:lnTo>
                  <a:lnTo>
                    <a:pt x="993" y="101"/>
                  </a:lnTo>
                  <a:lnTo>
                    <a:pt x="995" y="103"/>
                  </a:lnTo>
                  <a:lnTo>
                    <a:pt x="997" y="107"/>
                  </a:lnTo>
                  <a:lnTo>
                    <a:pt x="998" y="112"/>
                  </a:lnTo>
                  <a:lnTo>
                    <a:pt x="997" y="118"/>
                  </a:lnTo>
                  <a:lnTo>
                    <a:pt x="996" y="124"/>
                  </a:lnTo>
                  <a:lnTo>
                    <a:pt x="995" y="129"/>
                  </a:lnTo>
                  <a:lnTo>
                    <a:pt x="992" y="132"/>
                  </a:lnTo>
                  <a:lnTo>
                    <a:pt x="990" y="134"/>
                  </a:lnTo>
                  <a:lnTo>
                    <a:pt x="983" y="136"/>
                  </a:lnTo>
                  <a:lnTo>
                    <a:pt x="976" y="135"/>
                  </a:lnTo>
                  <a:lnTo>
                    <a:pt x="980" y="97"/>
                  </a:lnTo>
                  <a:close/>
                  <a:moveTo>
                    <a:pt x="976" y="135"/>
                  </a:moveTo>
                  <a:lnTo>
                    <a:pt x="18" y="39"/>
                  </a:lnTo>
                  <a:lnTo>
                    <a:pt x="22" y="1"/>
                  </a:lnTo>
                  <a:lnTo>
                    <a:pt x="980" y="97"/>
                  </a:lnTo>
                  <a:lnTo>
                    <a:pt x="976" y="135"/>
                  </a:lnTo>
                  <a:close/>
                  <a:moveTo>
                    <a:pt x="18" y="39"/>
                  </a:moveTo>
                  <a:lnTo>
                    <a:pt x="11" y="38"/>
                  </a:lnTo>
                  <a:lnTo>
                    <a:pt x="5" y="35"/>
                  </a:lnTo>
                  <a:lnTo>
                    <a:pt x="3" y="33"/>
                  </a:lnTo>
                  <a:lnTo>
                    <a:pt x="1" y="29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1" y="12"/>
                  </a:lnTo>
                  <a:lnTo>
                    <a:pt x="4" y="7"/>
                  </a:lnTo>
                  <a:lnTo>
                    <a:pt x="6" y="4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1"/>
                  </a:lnTo>
                  <a:lnTo>
                    <a:pt x="18" y="39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08" name="Freeform 138">
              <a:extLst>
                <a:ext uri="{FF2B5EF4-FFF2-40B4-BE49-F238E27FC236}">
                  <a16:creationId xmlns:a16="http://schemas.microsoft.com/office/drawing/2014/main" id="{60C42E78-F94B-461A-8656-2359977F4E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42" y="3063"/>
              <a:ext cx="111" cy="15"/>
            </a:xfrm>
            <a:custGeom>
              <a:avLst/>
              <a:gdLst>
                <a:gd name="T0" fmla="*/ 109 w 998"/>
                <a:gd name="T1" fmla="*/ 11 h 136"/>
                <a:gd name="T2" fmla="*/ 110 w 998"/>
                <a:gd name="T3" fmla="*/ 11 h 136"/>
                <a:gd name="T4" fmla="*/ 110 w 998"/>
                <a:gd name="T5" fmla="*/ 11 h 136"/>
                <a:gd name="T6" fmla="*/ 111 w 998"/>
                <a:gd name="T7" fmla="*/ 11 h 136"/>
                <a:gd name="T8" fmla="*/ 111 w 998"/>
                <a:gd name="T9" fmla="*/ 12 h 136"/>
                <a:gd name="T10" fmla="*/ 111 w 998"/>
                <a:gd name="T11" fmla="*/ 12 h 136"/>
                <a:gd name="T12" fmla="*/ 111 w 998"/>
                <a:gd name="T13" fmla="*/ 13 h 136"/>
                <a:gd name="T14" fmla="*/ 111 w 998"/>
                <a:gd name="T15" fmla="*/ 14 h 136"/>
                <a:gd name="T16" fmla="*/ 111 w 998"/>
                <a:gd name="T17" fmla="*/ 14 h 136"/>
                <a:gd name="T18" fmla="*/ 110 w 998"/>
                <a:gd name="T19" fmla="*/ 15 h 136"/>
                <a:gd name="T20" fmla="*/ 110 w 998"/>
                <a:gd name="T21" fmla="*/ 15 h 136"/>
                <a:gd name="T22" fmla="*/ 109 w 998"/>
                <a:gd name="T23" fmla="*/ 15 h 136"/>
                <a:gd name="T24" fmla="*/ 109 w 998"/>
                <a:gd name="T25" fmla="*/ 15 h 136"/>
                <a:gd name="T26" fmla="*/ 109 w 998"/>
                <a:gd name="T27" fmla="*/ 11 h 136"/>
                <a:gd name="T28" fmla="*/ 109 w 998"/>
                <a:gd name="T29" fmla="*/ 15 h 136"/>
                <a:gd name="T30" fmla="*/ 2 w 998"/>
                <a:gd name="T31" fmla="*/ 4 h 136"/>
                <a:gd name="T32" fmla="*/ 2 w 998"/>
                <a:gd name="T33" fmla="*/ 0 h 136"/>
                <a:gd name="T34" fmla="*/ 109 w 998"/>
                <a:gd name="T35" fmla="*/ 11 h 136"/>
                <a:gd name="T36" fmla="*/ 109 w 998"/>
                <a:gd name="T37" fmla="*/ 15 h 136"/>
                <a:gd name="T38" fmla="*/ 2 w 998"/>
                <a:gd name="T39" fmla="*/ 4 h 136"/>
                <a:gd name="T40" fmla="*/ 1 w 998"/>
                <a:gd name="T41" fmla="*/ 4 h 136"/>
                <a:gd name="T42" fmla="*/ 1 w 998"/>
                <a:gd name="T43" fmla="*/ 4 h 136"/>
                <a:gd name="T44" fmla="*/ 0 w 998"/>
                <a:gd name="T45" fmla="*/ 4 h 136"/>
                <a:gd name="T46" fmla="*/ 0 w 998"/>
                <a:gd name="T47" fmla="*/ 3 h 136"/>
                <a:gd name="T48" fmla="*/ 0 w 998"/>
                <a:gd name="T49" fmla="*/ 3 h 136"/>
                <a:gd name="T50" fmla="*/ 0 w 998"/>
                <a:gd name="T51" fmla="*/ 2 h 136"/>
                <a:gd name="T52" fmla="*/ 0 w 998"/>
                <a:gd name="T53" fmla="*/ 1 h 136"/>
                <a:gd name="T54" fmla="*/ 0 w 998"/>
                <a:gd name="T55" fmla="*/ 1 h 136"/>
                <a:gd name="T56" fmla="*/ 1 w 998"/>
                <a:gd name="T57" fmla="*/ 0 h 136"/>
                <a:gd name="T58" fmla="*/ 1 w 998"/>
                <a:gd name="T59" fmla="*/ 0 h 136"/>
                <a:gd name="T60" fmla="*/ 2 w 998"/>
                <a:gd name="T61" fmla="*/ 0 h 136"/>
                <a:gd name="T62" fmla="*/ 2 w 998"/>
                <a:gd name="T63" fmla="*/ 0 h 136"/>
                <a:gd name="T64" fmla="*/ 2 w 998"/>
                <a:gd name="T65" fmla="*/ 4 h 1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8" h="136">
                  <a:moveTo>
                    <a:pt x="980" y="97"/>
                  </a:moveTo>
                  <a:lnTo>
                    <a:pt x="987" y="98"/>
                  </a:lnTo>
                  <a:lnTo>
                    <a:pt x="993" y="100"/>
                  </a:lnTo>
                  <a:lnTo>
                    <a:pt x="996" y="103"/>
                  </a:lnTo>
                  <a:lnTo>
                    <a:pt x="997" y="106"/>
                  </a:lnTo>
                  <a:lnTo>
                    <a:pt x="998" y="111"/>
                  </a:lnTo>
                  <a:lnTo>
                    <a:pt x="998" y="118"/>
                  </a:lnTo>
                  <a:lnTo>
                    <a:pt x="997" y="125"/>
                  </a:lnTo>
                  <a:lnTo>
                    <a:pt x="995" y="130"/>
                  </a:lnTo>
                  <a:lnTo>
                    <a:pt x="993" y="133"/>
                  </a:lnTo>
                  <a:lnTo>
                    <a:pt x="990" y="135"/>
                  </a:lnTo>
                  <a:lnTo>
                    <a:pt x="984" y="136"/>
                  </a:lnTo>
                  <a:lnTo>
                    <a:pt x="977" y="136"/>
                  </a:lnTo>
                  <a:lnTo>
                    <a:pt x="980" y="97"/>
                  </a:lnTo>
                  <a:close/>
                  <a:moveTo>
                    <a:pt x="977" y="136"/>
                  </a:moveTo>
                  <a:lnTo>
                    <a:pt x="19" y="40"/>
                  </a:lnTo>
                  <a:lnTo>
                    <a:pt x="22" y="0"/>
                  </a:lnTo>
                  <a:lnTo>
                    <a:pt x="980" y="97"/>
                  </a:lnTo>
                  <a:lnTo>
                    <a:pt x="977" y="136"/>
                  </a:lnTo>
                  <a:close/>
                  <a:moveTo>
                    <a:pt x="19" y="40"/>
                  </a:moveTo>
                  <a:lnTo>
                    <a:pt x="12" y="39"/>
                  </a:lnTo>
                  <a:lnTo>
                    <a:pt x="5" y="36"/>
                  </a:lnTo>
                  <a:lnTo>
                    <a:pt x="2" y="33"/>
                  </a:lnTo>
                  <a:lnTo>
                    <a:pt x="1" y="30"/>
                  </a:lnTo>
                  <a:lnTo>
                    <a:pt x="0" y="25"/>
                  </a:lnTo>
                  <a:lnTo>
                    <a:pt x="0" y="17"/>
                  </a:lnTo>
                  <a:lnTo>
                    <a:pt x="1" y="11"/>
                  </a:lnTo>
                  <a:lnTo>
                    <a:pt x="3" y="7"/>
                  </a:lnTo>
                  <a:lnTo>
                    <a:pt x="5" y="3"/>
                  </a:lnTo>
                  <a:lnTo>
                    <a:pt x="8" y="1"/>
                  </a:lnTo>
                  <a:lnTo>
                    <a:pt x="15" y="0"/>
                  </a:lnTo>
                  <a:lnTo>
                    <a:pt x="22" y="0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09" name="Freeform 139">
              <a:extLst>
                <a:ext uri="{FF2B5EF4-FFF2-40B4-BE49-F238E27FC236}">
                  <a16:creationId xmlns:a16="http://schemas.microsoft.com/office/drawing/2014/main" id="{8E1B266B-0DFF-4D18-90FB-0E7CAE5CE3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03" y="3052"/>
              <a:ext cx="111" cy="15"/>
            </a:xfrm>
            <a:custGeom>
              <a:avLst/>
              <a:gdLst>
                <a:gd name="T0" fmla="*/ 109 w 998"/>
                <a:gd name="T1" fmla="*/ 11 h 137"/>
                <a:gd name="T2" fmla="*/ 110 w 998"/>
                <a:gd name="T3" fmla="*/ 11 h 137"/>
                <a:gd name="T4" fmla="*/ 110 w 998"/>
                <a:gd name="T5" fmla="*/ 11 h 137"/>
                <a:gd name="T6" fmla="*/ 111 w 998"/>
                <a:gd name="T7" fmla="*/ 11 h 137"/>
                <a:gd name="T8" fmla="*/ 111 w 998"/>
                <a:gd name="T9" fmla="*/ 12 h 137"/>
                <a:gd name="T10" fmla="*/ 111 w 998"/>
                <a:gd name="T11" fmla="*/ 12 h 137"/>
                <a:gd name="T12" fmla="*/ 111 w 998"/>
                <a:gd name="T13" fmla="*/ 13 h 137"/>
                <a:gd name="T14" fmla="*/ 111 w 998"/>
                <a:gd name="T15" fmla="*/ 14 h 137"/>
                <a:gd name="T16" fmla="*/ 111 w 998"/>
                <a:gd name="T17" fmla="*/ 14 h 137"/>
                <a:gd name="T18" fmla="*/ 110 w 998"/>
                <a:gd name="T19" fmla="*/ 15 h 137"/>
                <a:gd name="T20" fmla="*/ 110 w 998"/>
                <a:gd name="T21" fmla="*/ 15 h 137"/>
                <a:gd name="T22" fmla="*/ 109 w 998"/>
                <a:gd name="T23" fmla="*/ 15 h 137"/>
                <a:gd name="T24" fmla="*/ 109 w 998"/>
                <a:gd name="T25" fmla="*/ 15 h 137"/>
                <a:gd name="T26" fmla="*/ 109 w 998"/>
                <a:gd name="T27" fmla="*/ 11 h 137"/>
                <a:gd name="T28" fmla="*/ 109 w 998"/>
                <a:gd name="T29" fmla="*/ 15 h 137"/>
                <a:gd name="T30" fmla="*/ 2 w 998"/>
                <a:gd name="T31" fmla="*/ 4 h 137"/>
                <a:gd name="T32" fmla="*/ 2 w 998"/>
                <a:gd name="T33" fmla="*/ 0 h 137"/>
                <a:gd name="T34" fmla="*/ 109 w 998"/>
                <a:gd name="T35" fmla="*/ 11 h 137"/>
                <a:gd name="T36" fmla="*/ 109 w 998"/>
                <a:gd name="T37" fmla="*/ 15 h 137"/>
                <a:gd name="T38" fmla="*/ 2 w 998"/>
                <a:gd name="T39" fmla="*/ 4 h 137"/>
                <a:gd name="T40" fmla="*/ 1 w 998"/>
                <a:gd name="T41" fmla="*/ 4 h 137"/>
                <a:gd name="T42" fmla="*/ 0 w 998"/>
                <a:gd name="T43" fmla="*/ 4 h 137"/>
                <a:gd name="T44" fmla="*/ 0 w 998"/>
                <a:gd name="T45" fmla="*/ 4 h 137"/>
                <a:gd name="T46" fmla="*/ 0 w 998"/>
                <a:gd name="T47" fmla="*/ 3 h 137"/>
                <a:gd name="T48" fmla="*/ 0 w 998"/>
                <a:gd name="T49" fmla="*/ 3 h 137"/>
                <a:gd name="T50" fmla="*/ 0 w 998"/>
                <a:gd name="T51" fmla="*/ 2 h 137"/>
                <a:gd name="T52" fmla="*/ 0 w 998"/>
                <a:gd name="T53" fmla="*/ 1 h 137"/>
                <a:gd name="T54" fmla="*/ 0 w 998"/>
                <a:gd name="T55" fmla="*/ 1 h 137"/>
                <a:gd name="T56" fmla="*/ 1 w 998"/>
                <a:gd name="T57" fmla="*/ 0 h 137"/>
                <a:gd name="T58" fmla="*/ 1 w 998"/>
                <a:gd name="T59" fmla="*/ 0 h 137"/>
                <a:gd name="T60" fmla="*/ 2 w 998"/>
                <a:gd name="T61" fmla="*/ 0 h 137"/>
                <a:gd name="T62" fmla="*/ 2 w 998"/>
                <a:gd name="T63" fmla="*/ 0 h 137"/>
                <a:gd name="T64" fmla="*/ 2 w 998"/>
                <a:gd name="T65" fmla="*/ 4 h 1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8" h="137">
                  <a:moveTo>
                    <a:pt x="980" y="97"/>
                  </a:moveTo>
                  <a:lnTo>
                    <a:pt x="987" y="98"/>
                  </a:lnTo>
                  <a:lnTo>
                    <a:pt x="993" y="101"/>
                  </a:lnTo>
                  <a:lnTo>
                    <a:pt x="995" y="103"/>
                  </a:lnTo>
                  <a:lnTo>
                    <a:pt x="997" y="107"/>
                  </a:lnTo>
                  <a:lnTo>
                    <a:pt x="998" y="112"/>
                  </a:lnTo>
                  <a:lnTo>
                    <a:pt x="997" y="119"/>
                  </a:lnTo>
                  <a:lnTo>
                    <a:pt x="996" y="126"/>
                  </a:lnTo>
                  <a:lnTo>
                    <a:pt x="995" y="130"/>
                  </a:lnTo>
                  <a:lnTo>
                    <a:pt x="992" y="133"/>
                  </a:lnTo>
                  <a:lnTo>
                    <a:pt x="990" y="136"/>
                  </a:lnTo>
                  <a:lnTo>
                    <a:pt x="983" y="137"/>
                  </a:lnTo>
                  <a:lnTo>
                    <a:pt x="976" y="137"/>
                  </a:lnTo>
                  <a:lnTo>
                    <a:pt x="980" y="97"/>
                  </a:lnTo>
                  <a:close/>
                  <a:moveTo>
                    <a:pt x="976" y="137"/>
                  </a:moveTo>
                  <a:lnTo>
                    <a:pt x="18" y="40"/>
                  </a:lnTo>
                  <a:lnTo>
                    <a:pt x="22" y="1"/>
                  </a:lnTo>
                  <a:lnTo>
                    <a:pt x="980" y="97"/>
                  </a:lnTo>
                  <a:lnTo>
                    <a:pt x="976" y="137"/>
                  </a:lnTo>
                  <a:close/>
                  <a:moveTo>
                    <a:pt x="18" y="40"/>
                  </a:moveTo>
                  <a:lnTo>
                    <a:pt x="11" y="39"/>
                  </a:lnTo>
                  <a:lnTo>
                    <a:pt x="4" y="36"/>
                  </a:lnTo>
                  <a:lnTo>
                    <a:pt x="2" y="34"/>
                  </a:lnTo>
                  <a:lnTo>
                    <a:pt x="1" y="30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1" y="12"/>
                  </a:lnTo>
                  <a:lnTo>
                    <a:pt x="3" y="7"/>
                  </a:lnTo>
                  <a:lnTo>
                    <a:pt x="5" y="4"/>
                  </a:lnTo>
                  <a:lnTo>
                    <a:pt x="8" y="2"/>
                  </a:lnTo>
                  <a:lnTo>
                    <a:pt x="15" y="0"/>
                  </a:lnTo>
                  <a:lnTo>
                    <a:pt x="22" y="1"/>
                  </a:lnTo>
                  <a:lnTo>
                    <a:pt x="18" y="40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10" name="Freeform 140">
              <a:extLst>
                <a:ext uri="{FF2B5EF4-FFF2-40B4-BE49-F238E27FC236}">
                  <a16:creationId xmlns:a16="http://schemas.microsoft.com/office/drawing/2014/main" id="{76B41CC1-FD64-45C9-8D7E-393ABFDF9E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5" y="3061"/>
              <a:ext cx="111" cy="16"/>
            </a:xfrm>
            <a:custGeom>
              <a:avLst/>
              <a:gdLst>
                <a:gd name="T0" fmla="*/ 109 w 998"/>
                <a:gd name="T1" fmla="*/ 11 h 137"/>
                <a:gd name="T2" fmla="*/ 110 w 998"/>
                <a:gd name="T3" fmla="*/ 11 h 137"/>
                <a:gd name="T4" fmla="*/ 110 w 998"/>
                <a:gd name="T5" fmla="*/ 12 h 137"/>
                <a:gd name="T6" fmla="*/ 111 w 998"/>
                <a:gd name="T7" fmla="*/ 12 h 137"/>
                <a:gd name="T8" fmla="*/ 111 w 998"/>
                <a:gd name="T9" fmla="*/ 12 h 137"/>
                <a:gd name="T10" fmla="*/ 111 w 998"/>
                <a:gd name="T11" fmla="*/ 13 h 137"/>
                <a:gd name="T12" fmla="*/ 111 w 998"/>
                <a:gd name="T13" fmla="*/ 14 h 137"/>
                <a:gd name="T14" fmla="*/ 111 w 998"/>
                <a:gd name="T15" fmla="*/ 14 h 137"/>
                <a:gd name="T16" fmla="*/ 111 w 998"/>
                <a:gd name="T17" fmla="*/ 15 h 137"/>
                <a:gd name="T18" fmla="*/ 110 w 998"/>
                <a:gd name="T19" fmla="*/ 15 h 137"/>
                <a:gd name="T20" fmla="*/ 110 w 998"/>
                <a:gd name="T21" fmla="*/ 16 h 137"/>
                <a:gd name="T22" fmla="*/ 109 w 998"/>
                <a:gd name="T23" fmla="*/ 16 h 137"/>
                <a:gd name="T24" fmla="*/ 109 w 998"/>
                <a:gd name="T25" fmla="*/ 16 h 137"/>
                <a:gd name="T26" fmla="*/ 109 w 998"/>
                <a:gd name="T27" fmla="*/ 11 h 137"/>
                <a:gd name="T28" fmla="*/ 109 w 998"/>
                <a:gd name="T29" fmla="*/ 16 h 137"/>
                <a:gd name="T30" fmla="*/ 2 w 998"/>
                <a:gd name="T31" fmla="*/ 5 h 137"/>
                <a:gd name="T32" fmla="*/ 2 w 998"/>
                <a:gd name="T33" fmla="*/ 0 h 137"/>
                <a:gd name="T34" fmla="*/ 109 w 998"/>
                <a:gd name="T35" fmla="*/ 11 h 137"/>
                <a:gd name="T36" fmla="*/ 109 w 998"/>
                <a:gd name="T37" fmla="*/ 16 h 137"/>
                <a:gd name="T38" fmla="*/ 2 w 998"/>
                <a:gd name="T39" fmla="*/ 5 h 137"/>
                <a:gd name="T40" fmla="*/ 1 w 998"/>
                <a:gd name="T41" fmla="*/ 5 h 137"/>
                <a:gd name="T42" fmla="*/ 1 w 998"/>
                <a:gd name="T43" fmla="*/ 4 h 137"/>
                <a:gd name="T44" fmla="*/ 0 w 998"/>
                <a:gd name="T45" fmla="*/ 4 h 137"/>
                <a:gd name="T46" fmla="*/ 0 w 998"/>
                <a:gd name="T47" fmla="*/ 3 h 137"/>
                <a:gd name="T48" fmla="*/ 0 w 998"/>
                <a:gd name="T49" fmla="*/ 3 h 137"/>
                <a:gd name="T50" fmla="*/ 0 w 998"/>
                <a:gd name="T51" fmla="*/ 2 h 137"/>
                <a:gd name="T52" fmla="*/ 0 w 998"/>
                <a:gd name="T53" fmla="*/ 1 h 137"/>
                <a:gd name="T54" fmla="*/ 0 w 998"/>
                <a:gd name="T55" fmla="*/ 1 h 137"/>
                <a:gd name="T56" fmla="*/ 1 w 998"/>
                <a:gd name="T57" fmla="*/ 0 h 137"/>
                <a:gd name="T58" fmla="*/ 1 w 998"/>
                <a:gd name="T59" fmla="*/ 0 h 137"/>
                <a:gd name="T60" fmla="*/ 2 w 998"/>
                <a:gd name="T61" fmla="*/ 0 h 137"/>
                <a:gd name="T62" fmla="*/ 2 w 998"/>
                <a:gd name="T63" fmla="*/ 0 h 137"/>
                <a:gd name="T64" fmla="*/ 2 w 998"/>
                <a:gd name="T65" fmla="*/ 5 h 1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8" h="137">
                  <a:moveTo>
                    <a:pt x="980" y="97"/>
                  </a:moveTo>
                  <a:lnTo>
                    <a:pt x="987" y="98"/>
                  </a:lnTo>
                  <a:lnTo>
                    <a:pt x="993" y="101"/>
                  </a:lnTo>
                  <a:lnTo>
                    <a:pt x="996" y="103"/>
                  </a:lnTo>
                  <a:lnTo>
                    <a:pt x="997" y="107"/>
                  </a:lnTo>
                  <a:lnTo>
                    <a:pt x="998" y="112"/>
                  </a:lnTo>
                  <a:lnTo>
                    <a:pt x="998" y="118"/>
                  </a:lnTo>
                  <a:lnTo>
                    <a:pt x="997" y="124"/>
                  </a:lnTo>
                  <a:lnTo>
                    <a:pt x="995" y="129"/>
                  </a:lnTo>
                  <a:lnTo>
                    <a:pt x="993" y="132"/>
                  </a:lnTo>
                  <a:lnTo>
                    <a:pt x="990" y="134"/>
                  </a:lnTo>
                  <a:lnTo>
                    <a:pt x="984" y="137"/>
                  </a:lnTo>
                  <a:lnTo>
                    <a:pt x="977" y="135"/>
                  </a:lnTo>
                  <a:lnTo>
                    <a:pt x="980" y="97"/>
                  </a:lnTo>
                  <a:close/>
                  <a:moveTo>
                    <a:pt x="977" y="135"/>
                  </a:moveTo>
                  <a:lnTo>
                    <a:pt x="19" y="40"/>
                  </a:lnTo>
                  <a:lnTo>
                    <a:pt x="22" y="1"/>
                  </a:lnTo>
                  <a:lnTo>
                    <a:pt x="980" y="97"/>
                  </a:lnTo>
                  <a:lnTo>
                    <a:pt x="977" y="135"/>
                  </a:lnTo>
                  <a:close/>
                  <a:moveTo>
                    <a:pt x="19" y="40"/>
                  </a:moveTo>
                  <a:lnTo>
                    <a:pt x="12" y="39"/>
                  </a:lnTo>
                  <a:lnTo>
                    <a:pt x="6" y="36"/>
                  </a:lnTo>
                  <a:lnTo>
                    <a:pt x="2" y="33"/>
                  </a:lnTo>
                  <a:lnTo>
                    <a:pt x="1" y="29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1" y="12"/>
                  </a:lnTo>
                  <a:lnTo>
                    <a:pt x="3" y="7"/>
                  </a:lnTo>
                  <a:lnTo>
                    <a:pt x="6" y="4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1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11" name="Freeform 141">
              <a:extLst>
                <a:ext uri="{FF2B5EF4-FFF2-40B4-BE49-F238E27FC236}">
                  <a16:creationId xmlns:a16="http://schemas.microsoft.com/office/drawing/2014/main" id="{3857B5BB-7D24-4A5A-A3A3-A8900851B5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18" y="2982"/>
              <a:ext cx="118" cy="19"/>
            </a:xfrm>
            <a:custGeom>
              <a:avLst/>
              <a:gdLst>
                <a:gd name="T0" fmla="*/ 2 w 1057"/>
                <a:gd name="T1" fmla="*/ 4 h 173"/>
                <a:gd name="T2" fmla="*/ 1 w 1057"/>
                <a:gd name="T3" fmla="*/ 4 h 173"/>
                <a:gd name="T4" fmla="*/ 0 w 1057"/>
                <a:gd name="T5" fmla="*/ 4 h 173"/>
                <a:gd name="T6" fmla="*/ 0 w 1057"/>
                <a:gd name="T7" fmla="*/ 4 h 173"/>
                <a:gd name="T8" fmla="*/ 0 w 1057"/>
                <a:gd name="T9" fmla="*/ 3 h 173"/>
                <a:gd name="T10" fmla="*/ 0 w 1057"/>
                <a:gd name="T11" fmla="*/ 3 h 173"/>
                <a:gd name="T12" fmla="*/ 0 w 1057"/>
                <a:gd name="T13" fmla="*/ 2 h 173"/>
                <a:gd name="T14" fmla="*/ 0 w 1057"/>
                <a:gd name="T15" fmla="*/ 1 h 173"/>
                <a:gd name="T16" fmla="*/ 0 w 1057"/>
                <a:gd name="T17" fmla="*/ 1 h 173"/>
                <a:gd name="T18" fmla="*/ 1 w 1057"/>
                <a:gd name="T19" fmla="*/ 0 h 173"/>
                <a:gd name="T20" fmla="*/ 1 w 1057"/>
                <a:gd name="T21" fmla="*/ 0 h 173"/>
                <a:gd name="T22" fmla="*/ 2 w 1057"/>
                <a:gd name="T23" fmla="*/ 0 h 173"/>
                <a:gd name="T24" fmla="*/ 2 w 1057"/>
                <a:gd name="T25" fmla="*/ 0 h 173"/>
                <a:gd name="T26" fmla="*/ 2 w 1057"/>
                <a:gd name="T27" fmla="*/ 4 h 173"/>
                <a:gd name="T28" fmla="*/ 2 w 1057"/>
                <a:gd name="T29" fmla="*/ 0 h 173"/>
                <a:gd name="T30" fmla="*/ 116 w 1057"/>
                <a:gd name="T31" fmla="*/ 15 h 173"/>
                <a:gd name="T32" fmla="*/ 116 w 1057"/>
                <a:gd name="T33" fmla="*/ 19 h 173"/>
                <a:gd name="T34" fmla="*/ 2 w 1057"/>
                <a:gd name="T35" fmla="*/ 4 h 173"/>
                <a:gd name="T36" fmla="*/ 2 w 1057"/>
                <a:gd name="T37" fmla="*/ 0 h 173"/>
                <a:gd name="T38" fmla="*/ 116 w 1057"/>
                <a:gd name="T39" fmla="*/ 15 h 173"/>
                <a:gd name="T40" fmla="*/ 117 w 1057"/>
                <a:gd name="T41" fmla="*/ 15 h 173"/>
                <a:gd name="T42" fmla="*/ 118 w 1057"/>
                <a:gd name="T43" fmla="*/ 15 h 173"/>
                <a:gd name="T44" fmla="*/ 118 w 1057"/>
                <a:gd name="T45" fmla="*/ 15 h 173"/>
                <a:gd name="T46" fmla="*/ 118 w 1057"/>
                <a:gd name="T47" fmla="*/ 16 h 173"/>
                <a:gd name="T48" fmla="*/ 118 w 1057"/>
                <a:gd name="T49" fmla="*/ 16 h 173"/>
                <a:gd name="T50" fmla="*/ 118 w 1057"/>
                <a:gd name="T51" fmla="*/ 17 h 173"/>
                <a:gd name="T52" fmla="*/ 118 w 1057"/>
                <a:gd name="T53" fmla="*/ 18 h 173"/>
                <a:gd name="T54" fmla="*/ 118 w 1057"/>
                <a:gd name="T55" fmla="*/ 18 h 173"/>
                <a:gd name="T56" fmla="*/ 117 w 1057"/>
                <a:gd name="T57" fmla="*/ 19 h 173"/>
                <a:gd name="T58" fmla="*/ 117 w 1057"/>
                <a:gd name="T59" fmla="*/ 19 h 173"/>
                <a:gd name="T60" fmla="*/ 116 w 1057"/>
                <a:gd name="T61" fmla="*/ 19 h 173"/>
                <a:gd name="T62" fmla="*/ 116 w 1057"/>
                <a:gd name="T63" fmla="*/ 19 h 173"/>
                <a:gd name="T64" fmla="*/ 116 w 1057"/>
                <a:gd name="T65" fmla="*/ 15 h 17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57" h="173">
                  <a:moveTo>
                    <a:pt x="17" y="40"/>
                  </a:moveTo>
                  <a:lnTo>
                    <a:pt x="10" y="38"/>
                  </a:lnTo>
                  <a:lnTo>
                    <a:pt x="4" y="35"/>
                  </a:lnTo>
                  <a:lnTo>
                    <a:pt x="2" y="32"/>
                  </a:lnTo>
                  <a:lnTo>
                    <a:pt x="0" y="28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1" y="11"/>
                  </a:lnTo>
                  <a:lnTo>
                    <a:pt x="3" y="6"/>
                  </a:lnTo>
                  <a:lnTo>
                    <a:pt x="6" y="3"/>
                  </a:lnTo>
                  <a:lnTo>
                    <a:pt x="8" y="1"/>
                  </a:lnTo>
                  <a:lnTo>
                    <a:pt x="15" y="0"/>
                  </a:lnTo>
                  <a:lnTo>
                    <a:pt x="22" y="0"/>
                  </a:lnTo>
                  <a:lnTo>
                    <a:pt x="17" y="40"/>
                  </a:lnTo>
                  <a:close/>
                  <a:moveTo>
                    <a:pt x="22" y="0"/>
                  </a:moveTo>
                  <a:lnTo>
                    <a:pt x="1040" y="133"/>
                  </a:lnTo>
                  <a:lnTo>
                    <a:pt x="1035" y="172"/>
                  </a:lnTo>
                  <a:lnTo>
                    <a:pt x="17" y="40"/>
                  </a:lnTo>
                  <a:lnTo>
                    <a:pt x="22" y="0"/>
                  </a:lnTo>
                  <a:close/>
                  <a:moveTo>
                    <a:pt x="1040" y="133"/>
                  </a:moveTo>
                  <a:lnTo>
                    <a:pt x="1047" y="134"/>
                  </a:lnTo>
                  <a:lnTo>
                    <a:pt x="1053" y="137"/>
                  </a:lnTo>
                  <a:lnTo>
                    <a:pt x="1055" y="141"/>
                  </a:lnTo>
                  <a:lnTo>
                    <a:pt x="1056" y="144"/>
                  </a:lnTo>
                  <a:lnTo>
                    <a:pt x="1057" y="149"/>
                  </a:lnTo>
                  <a:lnTo>
                    <a:pt x="1057" y="156"/>
                  </a:lnTo>
                  <a:lnTo>
                    <a:pt x="1055" y="162"/>
                  </a:lnTo>
                  <a:lnTo>
                    <a:pt x="1053" y="167"/>
                  </a:lnTo>
                  <a:lnTo>
                    <a:pt x="1051" y="170"/>
                  </a:lnTo>
                  <a:lnTo>
                    <a:pt x="1048" y="172"/>
                  </a:lnTo>
                  <a:lnTo>
                    <a:pt x="1042" y="173"/>
                  </a:lnTo>
                  <a:lnTo>
                    <a:pt x="1035" y="172"/>
                  </a:lnTo>
                  <a:lnTo>
                    <a:pt x="1040" y="133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12" name="Freeform 142">
              <a:extLst>
                <a:ext uri="{FF2B5EF4-FFF2-40B4-BE49-F238E27FC236}">
                  <a16:creationId xmlns:a16="http://schemas.microsoft.com/office/drawing/2014/main" id="{24621C08-642A-4B92-99BF-A94AA33B5A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58" y="2994"/>
              <a:ext cx="117" cy="20"/>
            </a:xfrm>
            <a:custGeom>
              <a:avLst/>
              <a:gdLst>
                <a:gd name="T0" fmla="*/ 2 w 1057"/>
                <a:gd name="T1" fmla="*/ 5 h 173"/>
                <a:gd name="T2" fmla="*/ 1 w 1057"/>
                <a:gd name="T3" fmla="*/ 4 h 173"/>
                <a:gd name="T4" fmla="*/ 0 w 1057"/>
                <a:gd name="T5" fmla="*/ 4 h 173"/>
                <a:gd name="T6" fmla="*/ 0 w 1057"/>
                <a:gd name="T7" fmla="*/ 4 h 173"/>
                <a:gd name="T8" fmla="*/ 0 w 1057"/>
                <a:gd name="T9" fmla="*/ 3 h 173"/>
                <a:gd name="T10" fmla="*/ 0 w 1057"/>
                <a:gd name="T11" fmla="*/ 3 h 173"/>
                <a:gd name="T12" fmla="*/ 0 w 1057"/>
                <a:gd name="T13" fmla="*/ 2 h 173"/>
                <a:gd name="T14" fmla="*/ 0 w 1057"/>
                <a:gd name="T15" fmla="*/ 1 h 173"/>
                <a:gd name="T16" fmla="*/ 0 w 1057"/>
                <a:gd name="T17" fmla="*/ 1 h 173"/>
                <a:gd name="T18" fmla="*/ 1 w 1057"/>
                <a:gd name="T19" fmla="*/ 0 h 173"/>
                <a:gd name="T20" fmla="*/ 1 w 1057"/>
                <a:gd name="T21" fmla="*/ 0 h 173"/>
                <a:gd name="T22" fmla="*/ 2 w 1057"/>
                <a:gd name="T23" fmla="*/ 0 h 173"/>
                <a:gd name="T24" fmla="*/ 3 w 1057"/>
                <a:gd name="T25" fmla="*/ 0 h 173"/>
                <a:gd name="T26" fmla="*/ 2 w 1057"/>
                <a:gd name="T27" fmla="*/ 5 h 173"/>
                <a:gd name="T28" fmla="*/ 3 w 1057"/>
                <a:gd name="T29" fmla="*/ 0 h 173"/>
                <a:gd name="T30" fmla="*/ 115 w 1057"/>
                <a:gd name="T31" fmla="*/ 15 h 173"/>
                <a:gd name="T32" fmla="*/ 115 w 1057"/>
                <a:gd name="T33" fmla="*/ 20 h 173"/>
                <a:gd name="T34" fmla="*/ 2 w 1057"/>
                <a:gd name="T35" fmla="*/ 5 h 173"/>
                <a:gd name="T36" fmla="*/ 3 w 1057"/>
                <a:gd name="T37" fmla="*/ 0 h 173"/>
                <a:gd name="T38" fmla="*/ 115 w 1057"/>
                <a:gd name="T39" fmla="*/ 15 h 173"/>
                <a:gd name="T40" fmla="*/ 116 w 1057"/>
                <a:gd name="T41" fmla="*/ 16 h 173"/>
                <a:gd name="T42" fmla="*/ 117 w 1057"/>
                <a:gd name="T43" fmla="*/ 16 h 173"/>
                <a:gd name="T44" fmla="*/ 117 w 1057"/>
                <a:gd name="T45" fmla="*/ 16 h 173"/>
                <a:gd name="T46" fmla="*/ 117 w 1057"/>
                <a:gd name="T47" fmla="*/ 17 h 173"/>
                <a:gd name="T48" fmla="*/ 117 w 1057"/>
                <a:gd name="T49" fmla="*/ 17 h 173"/>
                <a:gd name="T50" fmla="*/ 117 w 1057"/>
                <a:gd name="T51" fmla="*/ 18 h 173"/>
                <a:gd name="T52" fmla="*/ 117 w 1057"/>
                <a:gd name="T53" fmla="*/ 19 h 173"/>
                <a:gd name="T54" fmla="*/ 117 w 1057"/>
                <a:gd name="T55" fmla="*/ 19 h 173"/>
                <a:gd name="T56" fmla="*/ 116 w 1057"/>
                <a:gd name="T57" fmla="*/ 20 h 173"/>
                <a:gd name="T58" fmla="*/ 116 w 1057"/>
                <a:gd name="T59" fmla="*/ 20 h 173"/>
                <a:gd name="T60" fmla="*/ 115 w 1057"/>
                <a:gd name="T61" fmla="*/ 20 h 173"/>
                <a:gd name="T62" fmla="*/ 115 w 1057"/>
                <a:gd name="T63" fmla="*/ 20 h 173"/>
                <a:gd name="T64" fmla="*/ 115 w 1057"/>
                <a:gd name="T65" fmla="*/ 15 h 17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57" h="173">
                  <a:moveTo>
                    <a:pt x="17" y="40"/>
                  </a:moveTo>
                  <a:lnTo>
                    <a:pt x="10" y="38"/>
                  </a:lnTo>
                  <a:lnTo>
                    <a:pt x="4" y="35"/>
                  </a:lnTo>
                  <a:lnTo>
                    <a:pt x="2" y="33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1" y="11"/>
                  </a:lnTo>
                  <a:lnTo>
                    <a:pt x="3" y="6"/>
                  </a:lnTo>
                  <a:lnTo>
                    <a:pt x="6" y="3"/>
                  </a:lnTo>
                  <a:lnTo>
                    <a:pt x="8" y="1"/>
                  </a:lnTo>
                  <a:lnTo>
                    <a:pt x="15" y="0"/>
                  </a:lnTo>
                  <a:lnTo>
                    <a:pt x="23" y="0"/>
                  </a:lnTo>
                  <a:lnTo>
                    <a:pt x="17" y="40"/>
                  </a:lnTo>
                  <a:close/>
                  <a:moveTo>
                    <a:pt x="23" y="0"/>
                  </a:moveTo>
                  <a:lnTo>
                    <a:pt x="1040" y="134"/>
                  </a:lnTo>
                  <a:lnTo>
                    <a:pt x="1035" y="172"/>
                  </a:lnTo>
                  <a:lnTo>
                    <a:pt x="17" y="40"/>
                  </a:lnTo>
                  <a:lnTo>
                    <a:pt x="23" y="0"/>
                  </a:lnTo>
                  <a:close/>
                  <a:moveTo>
                    <a:pt x="1040" y="134"/>
                  </a:moveTo>
                  <a:lnTo>
                    <a:pt x="1047" y="135"/>
                  </a:lnTo>
                  <a:lnTo>
                    <a:pt x="1053" y="138"/>
                  </a:lnTo>
                  <a:lnTo>
                    <a:pt x="1055" y="141"/>
                  </a:lnTo>
                  <a:lnTo>
                    <a:pt x="1056" y="144"/>
                  </a:lnTo>
                  <a:lnTo>
                    <a:pt x="1057" y="149"/>
                  </a:lnTo>
                  <a:lnTo>
                    <a:pt x="1057" y="156"/>
                  </a:lnTo>
                  <a:lnTo>
                    <a:pt x="1055" y="162"/>
                  </a:lnTo>
                  <a:lnTo>
                    <a:pt x="1054" y="166"/>
                  </a:lnTo>
                  <a:lnTo>
                    <a:pt x="1051" y="170"/>
                  </a:lnTo>
                  <a:lnTo>
                    <a:pt x="1048" y="172"/>
                  </a:lnTo>
                  <a:lnTo>
                    <a:pt x="1042" y="173"/>
                  </a:lnTo>
                  <a:lnTo>
                    <a:pt x="1035" y="172"/>
                  </a:lnTo>
                  <a:lnTo>
                    <a:pt x="1040" y="134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13" name="Freeform 143">
              <a:extLst>
                <a:ext uri="{FF2B5EF4-FFF2-40B4-BE49-F238E27FC236}">
                  <a16:creationId xmlns:a16="http://schemas.microsoft.com/office/drawing/2014/main" id="{5EC795AB-E2FF-477F-A7E2-7345EE30BD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9" y="3165"/>
              <a:ext cx="110" cy="15"/>
            </a:xfrm>
            <a:custGeom>
              <a:avLst/>
              <a:gdLst>
                <a:gd name="T0" fmla="*/ 108 w 997"/>
                <a:gd name="T1" fmla="*/ 11 h 136"/>
                <a:gd name="T2" fmla="*/ 109 w 997"/>
                <a:gd name="T3" fmla="*/ 11 h 136"/>
                <a:gd name="T4" fmla="*/ 110 w 997"/>
                <a:gd name="T5" fmla="*/ 11 h 136"/>
                <a:gd name="T6" fmla="*/ 110 w 997"/>
                <a:gd name="T7" fmla="*/ 11 h 136"/>
                <a:gd name="T8" fmla="*/ 110 w 997"/>
                <a:gd name="T9" fmla="*/ 12 h 136"/>
                <a:gd name="T10" fmla="*/ 110 w 997"/>
                <a:gd name="T11" fmla="*/ 12 h 136"/>
                <a:gd name="T12" fmla="*/ 110 w 997"/>
                <a:gd name="T13" fmla="*/ 13 h 136"/>
                <a:gd name="T14" fmla="*/ 110 w 997"/>
                <a:gd name="T15" fmla="*/ 14 h 136"/>
                <a:gd name="T16" fmla="*/ 110 w 997"/>
                <a:gd name="T17" fmla="*/ 14 h 136"/>
                <a:gd name="T18" fmla="*/ 109 w 997"/>
                <a:gd name="T19" fmla="*/ 15 h 136"/>
                <a:gd name="T20" fmla="*/ 109 w 997"/>
                <a:gd name="T21" fmla="*/ 15 h 136"/>
                <a:gd name="T22" fmla="*/ 108 w 997"/>
                <a:gd name="T23" fmla="*/ 15 h 136"/>
                <a:gd name="T24" fmla="*/ 108 w 997"/>
                <a:gd name="T25" fmla="*/ 15 h 136"/>
                <a:gd name="T26" fmla="*/ 108 w 997"/>
                <a:gd name="T27" fmla="*/ 11 h 136"/>
                <a:gd name="T28" fmla="*/ 108 w 997"/>
                <a:gd name="T29" fmla="*/ 15 h 136"/>
                <a:gd name="T30" fmla="*/ 2 w 997"/>
                <a:gd name="T31" fmla="*/ 4 h 136"/>
                <a:gd name="T32" fmla="*/ 2 w 997"/>
                <a:gd name="T33" fmla="*/ 0 h 136"/>
                <a:gd name="T34" fmla="*/ 108 w 997"/>
                <a:gd name="T35" fmla="*/ 11 h 136"/>
                <a:gd name="T36" fmla="*/ 108 w 997"/>
                <a:gd name="T37" fmla="*/ 15 h 136"/>
                <a:gd name="T38" fmla="*/ 2 w 997"/>
                <a:gd name="T39" fmla="*/ 4 h 136"/>
                <a:gd name="T40" fmla="*/ 1 w 997"/>
                <a:gd name="T41" fmla="*/ 4 h 136"/>
                <a:gd name="T42" fmla="*/ 0 w 997"/>
                <a:gd name="T43" fmla="*/ 4 h 136"/>
                <a:gd name="T44" fmla="*/ 0 w 997"/>
                <a:gd name="T45" fmla="*/ 4 h 136"/>
                <a:gd name="T46" fmla="*/ 0 w 997"/>
                <a:gd name="T47" fmla="*/ 3 h 136"/>
                <a:gd name="T48" fmla="*/ 0 w 997"/>
                <a:gd name="T49" fmla="*/ 3 h 136"/>
                <a:gd name="T50" fmla="*/ 0 w 997"/>
                <a:gd name="T51" fmla="*/ 2 h 136"/>
                <a:gd name="T52" fmla="*/ 0 w 997"/>
                <a:gd name="T53" fmla="*/ 1 h 136"/>
                <a:gd name="T54" fmla="*/ 0 w 997"/>
                <a:gd name="T55" fmla="*/ 1 h 136"/>
                <a:gd name="T56" fmla="*/ 1 w 997"/>
                <a:gd name="T57" fmla="*/ 0 h 136"/>
                <a:gd name="T58" fmla="*/ 1 w 997"/>
                <a:gd name="T59" fmla="*/ 0 h 136"/>
                <a:gd name="T60" fmla="*/ 2 w 997"/>
                <a:gd name="T61" fmla="*/ 0 h 136"/>
                <a:gd name="T62" fmla="*/ 2 w 997"/>
                <a:gd name="T63" fmla="*/ 0 h 136"/>
                <a:gd name="T64" fmla="*/ 2 w 997"/>
                <a:gd name="T65" fmla="*/ 4 h 1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7" h="136">
                  <a:moveTo>
                    <a:pt x="980" y="96"/>
                  </a:moveTo>
                  <a:lnTo>
                    <a:pt x="987" y="97"/>
                  </a:lnTo>
                  <a:lnTo>
                    <a:pt x="993" y="100"/>
                  </a:lnTo>
                  <a:lnTo>
                    <a:pt x="995" y="103"/>
                  </a:lnTo>
                  <a:lnTo>
                    <a:pt x="997" y="106"/>
                  </a:lnTo>
                  <a:lnTo>
                    <a:pt x="997" y="111"/>
                  </a:lnTo>
                  <a:lnTo>
                    <a:pt x="997" y="119"/>
                  </a:lnTo>
                  <a:lnTo>
                    <a:pt x="996" y="125"/>
                  </a:lnTo>
                  <a:lnTo>
                    <a:pt x="994" y="129"/>
                  </a:lnTo>
                  <a:lnTo>
                    <a:pt x="992" y="133"/>
                  </a:lnTo>
                  <a:lnTo>
                    <a:pt x="990" y="135"/>
                  </a:lnTo>
                  <a:lnTo>
                    <a:pt x="983" y="136"/>
                  </a:lnTo>
                  <a:lnTo>
                    <a:pt x="975" y="136"/>
                  </a:lnTo>
                  <a:lnTo>
                    <a:pt x="980" y="96"/>
                  </a:lnTo>
                  <a:close/>
                  <a:moveTo>
                    <a:pt x="975" y="136"/>
                  </a:moveTo>
                  <a:lnTo>
                    <a:pt x="17" y="39"/>
                  </a:lnTo>
                  <a:lnTo>
                    <a:pt x="21" y="0"/>
                  </a:lnTo>
                  <a:lnTo>
                    <a:pt x="980" y="96"/>
                  </a:lnTo>
                  <a:lnTo>
                    <a:pt x="975" y="136"/>
                  </a:lnTo>
                  <a:close/>
                  <a:moveTo>
                    <a:pt x="17" y="39"/>
                  </a:moveTo>
                  <a:lnTo>
                    <a:pt x="10" y="38"/>
                  </a:lnTo>
                  <a:lnTo>
                    <a:pt x="4" y="36"/>
                  </a:lnTo>
                  <a:lnTo>
                    <a:pt x="2" y="33"/>
                  </a:lnTo>
                  <a:lnTo>
                    <a:pt x="0" y="30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1" y="11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1"/>
                  </a:lnTo>
                  <a:lnTo>
                    <a:pt x="14" y="0"/>
                  </a:lnTo>
                  <a:lnTo>
                    <a:pt x="21" y="0"/>
                  </a:lnTo>
                  <a:lnTo>
                    <a:pt x="17" y="39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14" name="Freeform 144">
              <a:extLst>
                <a:ext uri="{FF2B5EF4-FFF2-40B4-BE49-F238E27FC236}">
                  <a16:creationId xmlns:a16="http://schemas.microsoft.com/office/drawing/2014/main" id="{D9855B4A-9190-45D4-ACC5-20ABC209D4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9" y="3155"/>
              <a:ext cx="111" cy="16"/>
            </a:xfrm>
            <a:custGeom>
              <a:avLst/>
              <a:gdLst>
                <a:gd name="T0" fmla="*/ 109 w 998"/>
                <a:gd name="T1" fmla="*/ 11 h 136"/>
                <a:gd name="T2" fmla="*/ 110 w 998"/>
                <a:gd name="T3" fmla="*/ 11 h 136"/>
                <a:gd name="T4" fmla="*/ 111 w 998"/>
                <a:gd name="T5" fmla="*/ 12 h 136"/>
                <a:gd name="T6" fmla="*/ 111 w 998"/>
                <a:gd name="T7" fmla="*/ 12 h 136"/>
                <a:gd name="T8" fmla="*/ 111 w 998"/>
                <a:gd name="T9" fmla="*/ 13 h 136"/>
                <a:gd name="T10" fmla="*/ 111 w 998"/>
                <a:gd name="T11" fmla="*/ 13 h 136"/>
                <a:gd name="T12" fmla="*/ 111 w 998"/>
                <a:gd name="T13" fmla="*/ 14 h 136"/>
                <a:gd name="T14" fmla="*/ 111 w 998"/>
                <a:gd name="T15" fmla="*/ 15 h 136"/>
                <a:gd name="T16" fmla="*/ 111 w 998"/>
                <a:gd name="T17" fmla="*/ 15 h 136"/>
                <a:gd name="T18" fmla="*/ 110 w 998"/>
                <a:gd name="T19" fmla="*/ 16 h 136"/>
                <a:gd name="T20" fmla="*/ 110 w 998"/>
                <a:gd name="T21" fmla="*/ 16 h 136"/>
                <a:gd name="T22" fmla="*/ 109 w 998"/>
                <a:gd name="T23" fmla="*/ 16 h 136"/>
                <a:gd name="T24" fmla="*/ 109 w 998"/>
                <a:gd name="T25" fmla="*/ 16 h 136"/>
                <a:gd name="T26" fmla="*/ 109 w 998"/>
                <a:gd name="T27" fmla="*/ 11 h 136"/>
                <a:gd name="T28" fmla="*/ 109 w 998"/>
                <a:gd name="T29" fmla="*/ 16 h 136"/>
                <a:gd name="T30" fmla="*/ 2 w 998"/>
                <a:gd name="T31" fmla="*/ 5 h 136"/>
                <a:gd name="T32" fmla="*/ 3 w 998"/>
                <a:gd name="T33" fmla="*/ 0 h 136"/>
                <a:gd name="T34" fmla="*/ 109 w 998"/>
                <a:gd name="T35" fmla="*/ 11 h 136"/>
                <a:gd name="T36" fmla="*/ 109 w 998"/>
                <a:gd name="T37" fmla="*/ 16 h 136"/>
                <a:gd name="T38" fmla="*/ 2 w 998"/>
                <a:gd name="T39" fmla="*/ 5 h 136"/>
                <a:gd name="T40" fmla="*/ 1 w 998"/>
                <a:gd name="T41" fmla="*/ 4 h 136"/>
                <a:gd name="T42" fmla="*/ 1 w 998"/>
                <a:gd name="T43" fmla="*/ 4 h 136"/>
                <a:gd name="T44" fmla="*/ 0 w 998"/>
                <a:gd name="T45" fmla="*/ 4 h 136"/>
                <a:gd name="T46" fmla="*/ 0 w 998"/>
                <a:gd name="T47" fmla="*/ 3 h 136"/>
                <a:gd name="T48" fmla="*/ 0 w 998"/>
                <a:gd name="T49" fmla="*/ 3 h 136"/>
                <a:gd name="T50" fmla="*/ 0 w 998"/>
                <a:gd name="T51" fmla="*/ 2 h 136"/>
                <a:gd name="T52" fmla="*/ 0 w 998"/>
                <a:gd name="T53" fmla="*/ 1 h 136"/>
                <a:gd name="T54" fmla="*/ 0 w 998"/>
                <a:gd name="T55" fmla="*/ 1 h 136"/>
                <a:gd name="T56" fmla="*/ 1 w 998"/>
                <a:gd name="T57" fmla="*/ 0 h 136"/>
                <a:gd name="T58" fmla="*/ 1 w 998"/>
                <a:gd name="T59" fmla="*/ 0 h 136"/>
                <a:gd name="T60" fmla="*/ 2 w 998"/>
                <a:gd name="T61" fmla="*/ 0 h 136"/>
                <a:gd name="T62" fmla="*/ 3 w 998"/>
                <a:gd name="T63" fmla="*/ 0 h 136"/>
                <a:gd name="T64" fmla="*/ 2 w 998"/>
                <a:gd name="T65" fmla="*/ 5 h 1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8" h="136">
                  <a:moveTo>
                    <a:pt x="981" y="96"/>
                  </a:moveTo>
                  <a:lnTo>
                    <a:pt x="988" y="97"/>
                  </a:lnTo>
                  <a:lnTo>
                    <a:pt x="994" y="100"/>
                  </a:lnTo>
                  <a:lnTo>
                    <a:pt x="996" y="103"/>
                  </a:lnTo>
                  <a:lnTo>
                    <a:pt x="997" y="107"/>
                  </a:lnTo>
                  <a:lnTo>
                    <a:pt x="998" y="112"/>
                  </a:lnTo>
                  <a:lnTo>
                    <a:pt x="998" y="118"/>
                  </a:lnTo>
                  <a:lnTo>
                    <a:pt x="997" y="125"/>
                  </a:lnTo>
                  <a:lnTo>
                    <a:pt x="995" y="129"/>
                  </a:lnTo>
                  <a:lnTo>
                    <a:pt x="993" y="132"/>
                  </a:lnTo>
                  <a:lnTo>
                    <a:pt x="990" y="134"/>
                  </a:lnTo>
                  <a:lnTo>
                    <a:pt x="984" y="136"/>
                  </a:lnTo>
                  <a:lnTo>
                    <a:pt x="977" y="135"/>
                  </a:lnTo>
                  <a:lnTo>
                    <a:pt x="981" y="96"/>
                  </a:lnTo>
                  <a:close/>
                  <a:moveTo>
                    <a:pt x="977" y="135"/>
                  </a:moveTo>
                  <a:lnTo>
                    <a:pt x="19" y="39"/>
                  </a:lnTo>
                  <a:lnTo>
                    <a:pt x="23" y="1"/>
                  </a:lnTo>
                  <a:lnTo>
                    <a:pt x="981" y="96"/>
                  </a:lnTo>
                  <a:lnTo>
                    <a:pt x="977" y="135"/>
                  </a:lnTo>
                  <a:close/>
                  <a:moveTo>
                    <a:pt x="19" y="39"/>
                  </a:moveTo>
                  <a:lnTo>
                    <a:pt x="12" y="38"/>
                  </a:lnTo>
                  <a:lnTo>
                    <a:pt x="5" y="35"/>
                  </a:lnTo>
                  <a:lnTo>
                    <a:pt x="3" y="33"/>
                  </a:lnTo>
                  <a:lnTo>
                    <a:pt x="1" y="29"/>
                  </a:lnTo>
                  <a:lnTo>
                    <a:pt x="0" y="24"/>
                  </a:lnTo>
                  <a:lnTo>
                    <a:pt x="1" y="18"/>
                  </a:lnTo>
                  <a:lnTo>
                    <a:pt x="2" y="12"/>
                  </a:lnTo>
                  <a:lnTo>
                    <a:pt x="3" y="7"/>
                  </a:lnTo>
                  <a:lnTo>
                    <a:pt x="6" y="4"/>
                  </a:lnTo>
                  <a:lnTo>
                    <a:pt x="8" y="2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15" name="Freeform 145">
              <a:extLst>
                <a:ext uri="{FF2B5EF4-FFF2-40B4-BE49-F238E27FC236}">
                  <a16:creationId xmlns:a16="http://schemas.microsoft.com/office/drawing/2014/main" id="{5351D4DD-8F53-40F7-BE56-D2AB7E1A29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94" y="3137"/>
              <a:ext cx="111" cy="15"/>
            </a:xfrm>
            <a:custGeom>
              <a:avLst/>
              <a:gdLst>
                <a:gd name="T0" fmla="*/ 109 w 998"/>
                <a:gd name="T1" fmla="*/ 11 h 137"/>
                <a:gd name="T2" fmla="*/ 110 w 998"/>
                <a:gd name="T3" fmla="*/ 11 h 137"/>
                <a:gd name="T4" fmla="*/ 111 w 998"/>
                <a:gd name="T5" fmla="*/ 11 h 137"/>
                <a:gd name="T6" fmla="*/ 111 w 998"/>
                <a:gd name="T7" fmla="*/ 11 h 137"/>
                <a:gd name="T8" fmla="*/ 111 w 998"/>
                <a:gd name="T9" fmla="*/ 12 h 137"/>
                <a:gd name="T10" fmla="*/ 111 w 998"/>
                <a:gd name="T11" fmla="*/ 12 h 137"/>
                <a:gd name="T12" fmla="*/ 111 w 998"/>
                <a:gd name="T13" fmla="*/ 13 h 137"/>
                <a:gd name="T14" fmla="*/ 111 w 998"/>
                <a:gd name="T15" fmla="*/ 14 h 137"/>
                <a:gd name="T16" fmla="*/ 111 w 998"/>
                <a:gd name="T17" fmla="*/ 14 h 137"/>
                <a:gd name="T18" fmla="*/ 110 w 998"/>
                <a:gd name="T19" fmla="*/ 15 h 137"/>
                <a:gd name="T20" fmla="*/ 110 w 998"/>
                <a:gd name="T21" fmla="*/ 15 h 137"/>
                <a:gd name="T22" fmla="*/ 109 w 998"/>
                <a:gd name="T23" fmla="*/ 15 h 137"/>
                <a:gd name="T24" fmla="*/ 109 w 998"/>
                <a:gd name="T25" fmla="*/ 15 h 137"/>
                <a:gd name="T26" fmla="*/ 109 w 998"/>
                <a:gd name="T27" fmla="*/ 11 h 137"/>
                <a:gd name="T28" fmla="*/ 109 w 998"/>
                <a:gd name="T29" fmla="*/ 15 h 137"/>
                <a:gd name="T30" fmla="*/ 2 w 998"/>
                <a:gd name="T31" fmla="*/ 4 h 137"/>
                <a:gd name="T32" fmla="*/ 2 w 998"/>
                <a:gd name="T33" fmla="*/ 0 h 137"/>
                <a:gd name="T34" fmla="*/ 109 w 998"/>
                <a:gd name="T35" fmla="*/ 11 h 137"/>
                <a:gd name="T36" fmla="*/ 109 w 998"/>
                <a:gd name="T37" fmla="*/ 15 h 137"/>
                <a:gd name="T38" fmla="*/ 2 w 998"/>
                <a:gd name="T39" fmla="*/ 4 h 137"/>
                <a:gd name="T40" fmla="*/ 1 w 998"/>
                <a:gd name="T41" fmla="*/ 4 h 137"/>
                <a:gd name="T42" fmla="*/ 1 w 998"/>
                <a:gd name="T43" fmla="*/ 4 h 137"/>
                <a:gd name="T44" fmla="*/ 0 w 998"/>
                <a:gd name="T45" fmla="*/ 4 h 137"/>
                <a:gd name="T46" fmla="*/ 0 w 998"/>
                <a:gd name="T47" fmla="*/ 3 h 137"/>
                <a:gd name="T48" fmla="*/ 0 w 998"/>
                <a:gd name="T49" fmla="*/ 3 h 137"/>
                <a:gd name="T50" fmla="*/ 0 w 998"/>
                <a:gd name="T51" fmla="*/ 2 h 137"/>
                <a:gd name="T52" fmla="*/ 0 w 998"/>
                <a:gd name="T53" fmla="*/ 1 h 137"/>
                <a:gd name="T54" fmla="*/ 0 w 998"/>
                <a:gd name="T55" fmla="*/ 1 h 137"/>
                <a:gd name="T56" fmla="*/ 1 w 998"/>
                <a:gd name="T57" fmla="*/ 0 h 137"/>
                <a:gd name="T58" fmla="*/ 1 w 998"/>
                <a:gd name="T59" fmla="*/ 0 h 137"/>
                <a:gd name="T60" fmla="*/ 2 w 998"/>
                <a:gd name="T61" fmla="*/ 0 h 137"/>
                <a:gd name="T62" fmla="*/ 2 w 998"/>
                <a:gd name="T63" fmla="*/ 0 h 137"/>
                <a:gd name="T64" fmla="*/ 2 w 998"/>
                <a:gd name="T65" fmla="*/ 4 h 1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8" h="137">
                  <a:moveTo>
                    <a:pt x="980" y="97"/>
                  </a:moveTo>
                  <a:lnTo>
                    <a:pt x="987" y="98"/>
                  </a:lnTo>
                  <a:lnTo>
                    <a:pt x="994" y="101"/>
                  </a:lnTo>
                  <a:lnTo>
                    <a:pt x="996" y="103"/>
                  </a:lnTo>
                  <a:lnTo>
                    <a:pt x="997" y="107"/>
                  </a:lnTo>
                  <a:lnTo>
                    <a:pt x="998" y="112"/>
                  </a:lnTo>
                  <a:lnTo>
                    <a:pt x="998" y="119"/>
                  </a:lnTo>
                  <a:lnTo>
                    <a:pt x="997" y="125"/>
                  </a:lnTo>
                  <a:lnTo>
                    <a:pt x="995" y="130"/>
                  </a:lnTo>
                  <a:lnTo>
                    <a:pt x="993" y="133"/>
                  </a:lnTo>
                  <a:lnTo>
                    <a:pt x="989" y="135"/>
                  </a:lnTo>
                  <a:lnTo>
                    <a:pt x="983" y="137"/>
                  </a:lnTo>
                  <a:lnTo>
                    <a:pt x="976" y="136"/>
                  </a:lnTo>
                  <a:lnTo>
                    <a:pt x="980" y="97"/>
                  </a:lnTo>
                  <a:close/>
                  <a:moveTo>
                    <a:pt x="976" y="136"/>
                  </a:moveTo>
                  <a:lnTo>
                    <a:pt x="18" y="40"/>
                  </a:lnTo>
                  <a:lnTo>
                    <a:pt x="22" y="1"/>
                  </a:lnTo>
                  <a:lnTo>
                    <a:pt x="980" y="97"/>
                  </a:lnTo>
                  <a:lnTo>
                    <a:pt x="976" y="136"/>
                  </a:lnTo>
                  <a:close/>
                  <a:moveTo>
                    <a:pt x="18" y="40"/>
                  </a:moveTo>
                  <a:lnTo>
                    <a:pt x="11" y="39"/>
                  </a:lnTo>
                  <a:lnTo>
                    <a:pt x="5" y="36"/>
                  </a:lnTo>
                  <a:lnTo>
                    <a:pt x="3" y="34"/>
                  </a:lnTo>
                  <a:lnTo>
                    <a:pt x="1" y="30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1" y="12"/>
                  </a:lnTo>
                  <a:lnTo>
                    <a:pt x="3" y="7"/>
                  </a:lnTo>
                  <a:lnTo>
                    <a:pt x="5" y="4"/>
                  </a:lnTo>
                  <a:lnTo>
                    <a:pt x="8" y="2"/>
                  </a:lnTo>
                  <a:lnTo>
                    <a:pt x="14" y="0"/>
                  </a:lnTo>
                  <a:lnTo>
                    <a:pt x="22" y="1"/>
                  </a:lnTo>
                  <a:lnTo>
                    <a:pt x="18" y="40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16" name="Freeform 146">
              <a:extLst>
                <a:ext uri="{FF2B5EF4-FFF2-40B4-BE49-F238E27FC236}">
                  <a16:creationId xmlns:a16="http://schemas.microsoft.com/office/drawing/2014/main" id="{A0E23913-C244-401E-A805-6137F8A727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27" y="3172"/>
              <a:ext cx="111" cy="16"/>
            </a:xfrm>
            <a:custGeom>
              <a:avLst/>
              <a:gdLst>
                <a:gd name="T0" fmla="*/ 109 w 997"/>
                <a:gd name="T1" fmla="*/ 11 h 136"/>
                <a:gd name="T2" fmla="*/ 110 w 997"/>
                <a:gd name="T3" fmla="*/ 11 h 136"/>
                <a:gd name="T4" fmla="*/ 110 w 997"/>
                <a:gd name="T5" fmla="*/ 12 h 136"/>
                <a:gd name="T6" fmla="*/ 111 w 997"/>
                <a:gd name="T7" fmla="*/ 12 h 136"/>
                <a:gd name="T8" fmla="*/ 111 w 997"/>
                <a:gd name="T9" fmla="*/ 13 h 136"/>
                <a:gd name="T10" fmla="*/ 111 w 997"/>
                <a:gd name="T11" fmla="*/ 13 h 136"/>
                <a:gd name="T12" fmla="*/ 111 w 997"/>
                <a:gd name="T13" fmla="*/ 14 h 136"/>
                <a:gd name="T14" fmla="*/ 111 w 997"/>
                <a:gd name="T15" fmla="*/ 15 h 136"/>
                <a:gd name="T16" fmla="*/ 111 w 997"/>
                <a:gd name="T17" fmla="*/ 15 h 136"/>
                <a:gd name="T18" fmla="*/ 110 w 997"/>
                <a:gd name="T19" fmla="*/ 16 h 136"/>
                <a:gd name="T20" fmla="*/ 110 w 997"/>
                <a:gd name="T21" fmla="*/ 16 h 136"/>
                <a:gd name="T22" fmla="*/ 109 w 997"/>
                <a:gd name="T23" fmla="*/ 16 h 136"/>
                <a:gd name="T24" fmla="*/ 109 w 997"/>
                <a:gd name="T25" fmla="*/ 16 h 136"/>
                <a:gd name="T26" fmla="*/ 109 w 997"/>
                <a:gd name="T27" fmla="*/ 11 h 136"/>
                <a:gd name="T28" fmla="*/ 109 w 997"/>
                <a:gd name="T29" fmla="*/ 16 h 136"/>
                <a:gd name="T30" fmla="*/ 2 w 997"/>
                <a:gd name="T31" fmla="*/ 5 h 136"/>
                <a:gd name="T32" fmla="*/ 2 w 997"/>
                <a:gd name="T33" fmla="*/ 0 h 136"/>
                <a:gd name="T34" fmla="*/ 109 w 997"/>
                <a:gd name="T35" fmla="*/ 11 h 136"/>
                <a:gd name="T36" fmla="*/ 109 w 997"/>
                <a:gd name="T37" fmla="*/ 16 h 136"/>
                <a:gd name="T38" fmla="*/ 2 w 997"/>
                <a:gd name="T39" fmla="*/ 5 h 136"/>
                <a:gd name="T40" fmla="*/ 1 w 997"/>
                <a:gd name="T41" fmla="*/ 4 h 136"/>
                <a:gd name="T42" fmla="*/ 0 w 997"/>
                <a:gd name="T43" fmla="*/ 4 h 136"/>
                <a:gd name="T44" fmla="*/ 0 w 997"/>
                <a:gd name="T45" fmla="*/ 4 h 136"/>
                <a:gd name="T46" fmla="*/ 0 w 997"/>
                <a:gd name="T47" fmla="*/ 3 h 136"/>
                <a:gd name="T48" fmla="*/ 0 w 997"/>
                <a:gd name="T49" fmla="*/ 3 h 136"/>
                <a:gd name="T50" fmla="*/ 0 w 997"/>
                <a:gd name="T51" fmla="*/ 2 h 136"/>
                <a:gd name="T52" fmla="*/ 0 w 997"/>
                <a:gd name="T53" fmla="*/ 1 h 136"/>
                <a:gd name="T54" fmla="*/ 0 w 997"/>
                <a:gd name="T55" fmla="*/ 1 h 136"/>
                <a:gd name="T56" fmla="*/ 1 w 997"/>
                <a:gd name="T57" fmla="*/ 0 h 136"/>
                <a:gd name="T58" fmla="*/ 1 w 997"/>
                <a:gd name="T59" fmla="*/ 0 h 136"/>
                <a:gd name="T60" fmla="*/ 2 w 997"/>
                <a:gd name="T61" fmla="*/ 0 h 136"/>
                <a:gd name="T62" fmla="*/ 2 w 997"/>
                <a:gd name="T63" fmla="*/ 0 h 136"/>
                <a:gd name="T64" fmla="*/ 2 w 997"/>
                <a:gd name="T65" fmla="*/ 5 h 1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7" h="136">
                  <a:moveTo>
                    <a:pt x="979" y="96"/>
                  </a:moveTo>
                  <a:lnTo>
                    <a:pt x="986" y="97"/>
                  </a:lnTo>
                  <a:lnTo>
                    <a:pt x="992" y="101"/>
                  </a:lnTo>
                  <a:lnTo>
                    <a:pt x="994" y="103"/>
                  </a:lnTo>
                  <a:lnTo>
                    <a:pt x="996" y="107"/>
                  </a:lnTo>
                  <a:lnTo>
                    <a:pt x="997" y="112"/>
                  </a:lnTo>
                  <a:lnTo>
                    <a:pt x="996" y="118"/>
                  </a:lnTo>
                  <a:lnTo>
                    <a:pt x="995" y="125"/>
                  </a:lnTo>
                  <a:lnTo>
                    <a:pt x="994" y="129"/>
                  </a:lnTo>
                  <a:lnTo>
                    <a:pt x="991" y="132"/>
                  </a:lnTo>
                  <a:lnTo>
                    <a:pt x="989" y="134"/>
                  </a:lnTo>
                  <a:lnTo>
                    <a:pt x="982" y="136"/>
                  </a:lnTo>
                  <a:lnTo>
                    <a:pt x="975" y="136"/>
                  </a:lnTo>
                  <a:lnTo>
                    <a:pt x="979" y="96"/>
                  </a:lnTo>
                  <a:close/>
                  <a:moveTo>
                    <a:pt x="975" y="136"/>
                  </a:moveTo>
                  <a:lnTo>
                    <a:pt x="17" y="39"/>
                  </a:lnTo>
                  <a:lnTo>
                    <a:pt x="21" y="1"/>
                  </a:lnTo>
                  <a:lnTo>
                    <a:pt x="979" y="96"/>
                  </a:lnTo>
                  <a:lnTo>
                    <a:pt x="975" y="136"/>
                  </a:lnTo>
                  <a:close/>
                  <a:moveTo>
                    <a:pt x="17" y="39"/>
                  </a:moveTo>
                  <a:lnTo>
                    <a:pt x="10" y="38"/>
                  </a:lnTo>
                  <a:lnTo>
                    <a:pt x="4" y="35"/>
                  </a:lnTo>
                  <a:lnTo>
                    <a:pt x="2" y="33"/>
                  </a:lnTo>
                  <a:lnTo>
                    <a:pt x="1" y="29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1" y="12"/>
                  </a:lnTo>
                  <a:lnTo>
                    <a:pt x="3" y="7"/>
                  </a:lnTo>
                  <a:lnTo>
                    <a:pt x="5" y="4"/>
                  </a:lnTo>
                  <a:lnTo>
                    <a:pt x="8" y="2"/>
                  </a:lnTo>
                  <a:lnTo>
                    <a:pt x="14" y="0"/>
                  </a:lnTo>
                  <a:lnTo>
                    <a:pt x="21" y="1"/>
                  </a:lnTo>
                  <a:lnTo>
                    <a:pt x="17" y="39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17" name="Freeform 147">
              <a:extLst>
                <a:ext uri="{FF2B5EF4-FFF2-40B4-BE49-F238E27FC236}">
                  <a16:creationId xmlns:a16="http://schemas.microsoft.com/office/drawing/2014/main" id="{516ABDF6-C9CE-47FD-BD6F-12ACE9E087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60" y="3177"/>
              <a:ext cx="111" cy="15"/>
            </a:xfrm>
            <a:custGeom>
              <a:avLst/>
              <a:gdLst>
                <a:gd name="T0" fmla="*/ 109 w 998"/>
                <a:gd name="T1" fmla="*/ 11 h 137"/>
                <a:gd name="T2" fmla="*/ 110 w 998"/>
                <a:gd name="T3" fmla="*/ 11 h 137"/>
                <a:gd name="T4" fmla="*/ 110 w 998"/>
                <a:gd name="T5" fmla="*/ 11 h 137"/>
                <a:gd name="T6" fmla="*/ 111 w 998"/>
                <a:gd name="T7" fmla="*/ 11 h 137"/>
                <a:gd name="T8" fmla="*/ 111 w 998"/>
                <a:gd name="T9" fmla="*/ 12 h 137"/>
                <a:gd name="T10" fmla="*/ 111 w 998"/>
                <a:gd name="T11" fmla="*/ 12 h 137"/>
                <a:gd name="T12" fmla="*/ 111 w 998"/>
                <a:gd name="T13" fmla="*/ 13 h 137"/>
                <a:gd name="T14" fmla="*/ 111 w 998"/>
                <a:gd name="T15" fmla="*/ 14 h 137"/>
                <a:gd name="T16" fmla="*/ 111 w 998"/>
                <a:gd name="T17" fmla="*/ 14 h 137"/>
                <a:gd name="T18" fmla="*/ 110 w 998"/>
                <a:gd name="T19" fmla="*/ 15 h 137"/>
                <a:gd name="T20" fmla="*/ 110 w 998"/>
                <a:gd name="T21" fmla="*/ 15 h 137"/>
                <a:gd name="T22" fmla="*/ 109 w 998"/>
                <a:gd name="T23" fmla="*/ 15 h 137"/>
                <a:gd name="T24" fmla="*/ 109 w 998"/>
                <a:gd name="T25" fmla="*/ 15 h 137"/>
                <a:gd name="T26" fmla="*/ 109 w 998"/>
                <a:gd name="T27" fmla="*/ 11 h 137"/>
                <a:gd name="T28" fmla="*/ 109 w 998"/>
                <a:gd name="T29" fmla="*/ 15 h 137"/>
                <a:gd name="T30" fmla="*/ 2 w 998"/>
                <a:gd name="T31" fmla="*/ 4 h 137"/>
                <a:gd name="T32" fmla="*/ 2 w 998"/>
                <a:gd name="T33" fmla="*/ 0 h 137"/>
                <a:gd name="T34" fmla="*/ 109 w 998"/>
                <a:gd name="T35" fmla="*/ 11 h 137"/>
                <a:gd name="T36" fmla="*/ 109 w 998"/>
                <a:gd name="T37" fmla="*/ 15 h 137"/>
                <a:gd name="T38" fmla="*/ 2 w 998"/>
                <a:gd name="T39" fmla="*/ 4 h 137"/>
                <a:gd name="T40" fmla="*/ 1 w 998"/>
                <a:gd name="T41" fmla="*/ 4 h 137"/>
                <a:gd name="T42" fmla="*/ 1 w 998"/>
                <a:gd name="T43" fmla="*/ 4 h 137"/>
                <a:gd name="T44" fmla="*/ 0 w 998"/>
                <a:gd name="T45" fmla="*/ 4 h 137"/>
                <a:gd name="T46" fmla="*/ 0 w 998"/>
                <a:gd name="T47" fmla="*/ 3 h 137"/>
                <a:gd name="T48" fmla="*/ 0 w 998"/>
                <a:gd name="T49" fmla="*/ 3 h 137"/>
                <a:gd name="T50" fmla="*/ 0 w 998"/>
                <a:gd name="T51" fmla="*/ 2 h 137"/>
                <a:gd name="T52" fmla="*/ 0 w 998"/>
                <a:gd name="T53" fmla="*/ 1 h 137"/>
                <a:gd name="T54" fmla="*/ 0 w 998"/>
                <a:gd name="T55" fmla="*/ 1 h 137"/>
                <a:gd name="T56" fmla="*/ 1 w 998"/>
                <a:gd name="T57" fmla="*/ 0 h 137"/>
                <a:gd name="T58" fmla="*/ 1 w 998"/>
                <a:gd name="T59" fmla="*/ 0 h 137"/>
                <a:gd name="T60" fmla="*/ 2 w 998"/>
                <a:gd name="T61" fmla="*/ 0 h 137"/>
                <a:gd name="T62" fmla="*/ 2 w 998"/>
                <a:gd name="T63" fmla="*/ 0 h 137"/>
                <a:gd name="T64" fmla="*/ 2 w 998"/>
                <a:gd name="T65" fmla="*/ 4 h 1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8" h="137">
                  <a:moveTo>
                    <a:pt x="979" y="97"/>
                  </a:moveTo>
                  <a:lnTo>
                    <a:pt x="986" y="98"/>
                  </a:lnTo>
                  <a:lnTo>
                    <a:pt x="992" y="101"/>
                  </a:lnTo>
                  <a:lnTo>
                    <a:pt x="995" y="104"/>
                  </a:lnTo>
                  <a:lnTo>
                    <a:pt x="996" y="107"/>
                  </a:lnTo>
                  <a:lnTo>
                    <a:pt x="998" y="113"/>
                  </a:lnTo>
                  <a:lnTo>
                    <a:pt x="998" y="119"/>
                  </a:lnTo>
                  <a:lnTo>
                    <a:pt x="996" y="126"/>
                  </a:lnTo>
                  <a:lnTo>
                    <a:pt x="994" y="130"/>
                  </a:lnTo>
                  <a:lnTo>
                    <a:pt x="992" y="134"/>
                  </a:lnTo>
                  <a:lnTo>
                    <a:pt x="989" y="136"/>
                  </a:lnTo>
                  <a:lnTo>
                    <a:pt x="983" y="137"/>
                  </a:lnTo>
                  <a:lnTo>
                    <a:pt x="976" y="137"/>
                  </a:lnTo>
                  <a:lnTo>
                    <a:pt x="979" y="97"/>
                  </a:lnTo>
                  <a:close/>
                  <a:moveTo>
                    <a:pt x="976" y="137"/>
                  </a:moveTo>
                  <a:lnTo>
                    <a:pt x="18" y="40"/>
                  </a:lnTo>
                  <a:lnTo>
                    <a:pt x="22" y="1"/>
                  </a:lnTo>
                  <a:lnTo>
                    <a:pt x="979" y="97"/>
                  </a:lnTo>
                  <a:lnTo>
                    <a:pt x="976" y="137"/>
                  </a:lnTo>
                  <a:close/>
                  <a:moveTo>
                    <a:pt x="18" y="40"/>
                  </a:moveTo>
                  <a:lnTo>
                    <a:pt x="11" y="39"/>
                  </a:lnTo>
                  <a:lnTo>
                    <a:pt x="5" y="37"/>
                  </a:lnTo>
                  <a:lnTo>
                    <a:pt x="3" y="34"/>
                  </a:lnTo>
                  <a:lnTo>
                    <a:pt x="1" y="30"/>
                  </a:lnTo>
                  <a:lnTo>
                    <a:pt x="0" y="26"/>
                  </a:lnTo>
                  <a:lnTo>
                    <a:pt x="0" y="19"/>
                  </a:lnTo>
                  <a:lnTo>
                    <a:pt x="1" y="13"/>
                  </a:lnTo>
                  <a:lnTo>
                    <a:pt x="3" y="7"/>
                  </a:lnTo>
                  <a:lnTo>
                    <a:pt x="5" y="4"/>
                  </a:lnTo>
                  <a:lnTo>
                    <a:pt x="8" y="2"/>
                  </a:lnTo>
                  <a:lnTo>
                    <a:pt x="14" y="0"/>
                  </a:lnTo>
                  <a:lnTo>
                    <a:pt x="22" y="1"/>
                  </a:lnTo>
                  <a:lnTo>
                    <a:pt x="18" y="40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18" name="Freeform 148">
              <a:extLst>
                <a:ext uri="{FF2B5EF4-FFF2-40B4-BE49-F238E27FC236}">
                  <a16:creationId xmlns:a16="http://schemas.microsoft.com/office/drawing/2014/main" id="{24AA7769-A9B6-4A87-A841-4B524E043A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11" y="3182"/>
              <a:ext cx="111" cy="15"/>
            </a:xfrm>
            <a:custGeom>
              <a:avLst/>
              <a:gdLst>
                <a:gd name="T0" fmla="*/ 109 w 997"/>
                <a:gd name="T1" fmla="*/ 11 h 136"/>
                <a:gd name="T2" fmla="*/ 110 w 997"/>
                <a:gd name="T3" fmla="*/ 11 h 136"/>
                <a:gd name="T4" fmla="*/ 111 w 997"/>
                <a:gd name="T5" fmla="*/ 11 h 136"/>
                <a:gd name="T6" fmla="*/ 111 w 997"/>
                <a:gd name="T7" fmla="*/ 11 h 136"/>
                <a:gd name="T8" fmla="*/ 111 w 997"/>
                <a:gd name="T9" fmla="*/ 12 h 136"/>
                <a:gd name="T10" fmla="*/ 111 w 997"/>
                <a:gd name="T11" fmla="*/ 12 h 136"/>
                <a:gd name="T12" fmla="*/ 111 w 997"/>
                <a:gd name="T13" fmla="*/ 13 h 136"/>
                <a:gd name="T14" fmla="*/ 111 w 997"/>
                <a:gd name="T15" fmla="*/ 14 h 136"/>
                <a:gd name="T16" fmla="*/ 111 w 997"/>
                <a:gd name="T17" fmla="*/ 14 h 136"/>
                <a:gd name="T18" fmla="*/ 110 w 997"/>
                <a:gd name="T19" fmla="*/ 15 h 136"/>
                <a:gd name="T20" fmla="*/ 110 w 997"/>
                <a:gd name="T21" fmla="*/ 15 h 136"/>
                <a:gd name="T22" fmla="*/ 109 w 997"/>
                <a:gd name="T23" fmla="*/ 15 h 136"/>
                <a:gd name="T24" fmla="*/ 109 w 997"/>
                <a:gd name="T25" fmla="*/ 15 h 136"/>
                <a:gd name="T26" fmla="*/ 109 w 997"/>
                <a:gd name="T27" fmla="*/ 11 h 136"/>
                <a:gd name="T28" fmla="*/ 109 w 997"/>
                <a:gd name="T29" fmla="*/ 15 h 136"/>
                <a:gd name="T30" fmla="*/ 2 w 997"/>
                <a:gd name="T31" fmla="*/ 4 h 136"/>
                <a:gd name="T32" fmla="*/ 2 w 997"/>
                <a:gd name="T33" fmla="*/ 0 h 136"/>
                <a:gd name="T34" fmla="*/ 109 w 997"/>
                <a:gd name="T35" fmla="*/ 11 h 136"/>
                <a:gd name="T36" fmla="*/ 109 w 997"/>
                <a:gd name="T37" fmla="*/ 15 h 136"/>
                <a:gd name="T38" fmla="*/ 2 w 997"/>
                <a:gd name="T39" fmla="*/ 4 h 136"/>
                <a:gd name="T40" fmla="*/ 1 w 997"/>
                <a:gd name="T41" fmla="*/ 4 h 136"/>
                <a:gd name="T42" fmla="*/ 0 w 997"/>
                <a:gd name="T43" fmla="*/ 4 h 136"/>
                <a:gd name="T44" fmla="*/ 0 w 997"/>
                <a:gd name="T45" fmla="*/ 4 h 136"/>
                <a:gd name="T46" fmla="*/ 0 w 997"/>
                <a:gd name="T47" fmla="*/ 3 h 136"/>
                <a:gd name="T48" fmla="*/ 0 w 997"/>
                <a:gd name="T49" fmla="*/ 3 h 136"/>
                <a:gd name="T50" fmla="*/ 0 w 997"/>
                <a:gd name="T51" fmla="*/ 2 h 136"/>
                <a:gd name="T52" fmla="*/ 0 w 997"/>
                <a:gd name="T53" fmla="*/ 1 h 136"/>
                <a:gd name="T54" fmla="*/ 0 w 997"/>
                <a:gd name="T55" fmla="*/ 1 h 136"/>
                <a:gd name="T56" fmla="*/ 1 w 997"/>
                <a:gd name="T57" fmla="*/ 0 h 136"/>
                <a:gd name="T58" fmla="*/ 1 w 997"/>
                <a:gd name="T59" fmla="*/ 0 h 136"/>
                <a:gd name="T60" fmla="*/ 2 w 997"/>
                <a:gd name="T61" fmla="*/ 0 h 136"/>
                <a:gd name="T62" fmla="*/ 2 w 997"/>
                <a:gd name="T63" fmla="*/ 0 h 136"/>
                <a:gd name="T64" fmla="*/ 2 w 997"/>
                <a:gd name="T65" fmla="*/ 4 h 1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7" h="136">
                  <a:moveTo>
                    <a:pt x="979" y="96"/>
                  </a:moveTo>
                  <a:lnTo>
                    <a:pt x="986" y="97"/>
                  </a:lnTo>
                  <a:lnTo>
                    <a:pt x="993" y="100"/>
                  </a:lnTo>
                  <a:lnTo>
                    <a:pt x="995" y="103"/>
                  </a:lnTo>
                  <a:lnTo>
                    <a:pt x="997" y="106"/>
                  </a:lnTo>
                  <a:lnTo>
                    <a:pt x="997" y="111"/>
                  </a:lnTo>
                  <a:lnTo>
                    <a:pt x="997" y="119"/>
                  </a:lnTo>
                  <a:lnTo>
                    <a:pt x="996" y="125"/>
                  </a:lnTo>
                  <a:lnTo>
                    <a:pt x="994" y="129"/>
                  </a:lnTo>
                  <a:lnTo>
                    <a:pt x="992" y="133"/>
                  </a:lnTo>
                  <a:lnTo>
                    <a:pt x="989" y="135"/>
                  </a:lnTo>
                  <a:lnTo>
                    <a:pt x="982" y="136"/>
                  </a:lnTo>
                  <a:lnTo>
                    <a:pt x="975" y="136"/>
                  </a:lnTo>
                  <a:lnTo>
                    <a:pt x="979" y="96"/>
                  </a:lnTo>
                  <a:close/>
                  <a:moveTo>
                    <a:pt x="975" y="136"/>
                  </a:moveTo>
                  <a:lnTo>
                    <a:pt x="17" y="39"/>
                  </a:lnTo>
                  <a:lnTo>
                    <a:pt x="21" y="0"/>
                  </a:lnTo>
                  <a:lnTo>
                    <a:pt x="979" y="96"/>
                  </a:lnTo>
                  <a:lnTo>
                    <a:pt x="975" y="136"/>
                  </a:lnTo>
                  <a:close/>
                  <a:moveTo>
                    <a:pt x="17" y="39"/>
                  </a:moveTo>
                  <a:lnTo>
                    <a:pt x="10" y="38"/>
                  </a:lnTo>
                  <a:lnTo>
                    <a:pt x="4" y="36"/>
                  </a:lnTo>
                  <a:lnTo>
                    <a:pt x="2" y="33"/>
                  </a:lnTo>
                  <a:lnTo>
                    <a:pt x="0" y="30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1" y="11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1"/>
                  </a:lnTo>
                  <a:lnTo>
                    <a:pt x="14" y="0"/>
                  </a:lnTo>
                  <a:lnTo>
                    <a:pt x="21" y="0"/>
                  </a:lnTo>
                  <a:lnTo>
                    <a:pt x="17" y="39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19" name="Freeform 149">
              <a:extLst>
                <a:ext uri="{FF2B5EF4-FFF2-40B4-BE49-F238E27FC236}">
                  <a16:creationId xmlns:a16="http://schemas.microsoft.com/office/drawing/2014/main" id="{1D4C696D-2C5A-4318-A516-2796DD9AE1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48" y="3183"/>
              <a:ext cx="111" cy="16"/>
            </a:xfrm>
            <a:custGeom>
              <a:avLst/>
              <a:gdLst>
                <a:gd name="T0" fmla="*/ 109 w 998"/>
                <a:gd name="T1" fmla="*/ 11 h 137"/>
                <a:gd name="T2" fmla="*/ 110 w 998"/>
                <a:gd name="T3" fmla="*/ 11 h 137"/>
                <a:gd name="T4" fmla="*/ 110 w 998"/>
                <a:gd name="T5" fmla="*/ 12 h 137"/>
                <a:gd name="T6" fmla="*/ 111 w 998"/>
                <a:gd name="T7" fmla="*/ 12 h 137"/>
                <a:gd name="T8" fmla="*/ 111 w 998"/>
                <a:gd name="T9" fmla="*/ 13 h 137"/>
                <a:gd name="T10" fmla="*/ 111 w 998"/>
                <a:gd name="T11" fmla="*/ 13 h 137"/>
                <a:gd name="T12" fmla="*/ 111 w 998"/>
                <a:gd name="T13" fmla="*/ 14 h 137"/>
                <a:gd name="T14" fmla="*/ 111 w 998"/>
                <a:gd name="T15" fmla="*/ 15 h 137"/>
                <a:gd name="T16" fmla="*/ 111 w 998"/>
                <a:gd name="T17" fmla="*/ 15 h 137"/>
                <a:gd name="T18" fmla="*/ 110 w 998"/>
                <a:gd name="T19" fmla="*/ 16 h 137"/>
                <a:gd name="T20" fmla="*/ 110 w 998"/>
                <a:gd name="T21" fmla="*/ 16 h 137"/>
                <a:gd name="T22" fmla="*/ 109 w 998"/>
                <a:gd name="T23" fmla="*/ 16 h 137"/>
                <a:gd name="T24" fmla="*/ 109 w 998"/>
                <a:gd name="T25" fmla="*/ 16 h 137"/>
                <a:gd name="T26" fmla="*/ 109 w 998"/>
                <a:gd name="T27" fmla="*/ 11 h 137"/>
                <a:gd name="T28" fmla="*/ 109 w 998"/>
                <a:gd name="T29" fmla="*/ 16 h 137"/>
                <a:gd name="T30" fmla="*/ 2 w 998"/>
                <a:gd name="T31" fmla="*/ 5 h 137"/>
                <a:gd name="T32" fmla="*/ 2 w 998"/>
                <a:gd name="T33" fmla="*/ 0 h 137"/>
                <a:gd name="T34" fmla="*/ 109 w 998"/>
                <a:gd name="T35" fmla="*/ 11 h 137"/>
                <a:gd name="T36" fmla="*/ 109 w 998"/>
                <a:gd name="T37" fmla="*/ 16 h 137"/>
                <a:gd name="T38" fmla="*/ 2 w 998"/>
                <a:gd name="T39" fmla="*/ 5 h 137"/>
                <a:gd name="T40" fmla="*/ 1 w 998"/>
                <a:gd name="T41" fmla="*/ 5 h 137"/>
                <a:gd name="T42" fmla="*/ 1 w 998"/>
                <a:gd name="T43" fmla="*/ 4 h 137"/>
                <a:gd name="T44" fmla="*/ 0 w 998"/>
                <a:gd name="T45" fmla="*/ 4 h 137"/>
                <a:gd name="T46" fmla="*/ 0 w 998"/>
                <a:gd name="T47" fmla="*/ 4 h 137"/>
                <a:gd name="T48" fmla="*/ 0 w 998"/>
                <a:gd name="T49" fmla="*/ 3 h 137"/>
                <a:gd name="T50" fmla="*/ 0 w 998"/>
                <a:gd name="T51" fmla="*/ 2 h 137"/>
                <a:gd name="T52" fmla="*/ 0 w 998"/>
                <a:gd name="T53" fmla="*/ 2 h 137"/>
                <a:gd name="T54" fmla="*/ 0 w 998"/>
                <a:gd name="T55" fmla="*/ 1 h 137"/>
                <a:gd name="T56" fmla="*/ 1 w 998"/>
                <a:gd name="T57" fmla="*/ 1 h 137"/>
                <a:gd name="T58" fmla="*/ 1 w 998"/>
                <a:gd name="T59" fmla="*/ 0 h 137"/>
                <a:gd name="T60" fmla="*/ 2 w 998"/>
                <a:gd name="T61" fmla="*/ 0 h 137"/>
                <a:gd name="T62" fmla="*/ 2 w 998"/>
                <a:gd name="T63" fmla="*/ 0 h 137"/>
                <a:gd name="T64" fmla="*/ 2 w 998"/>
                <a:gd name="T65" fmla="*/ 5 h 1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8" h="137">
                  <a:moveTo>
                    <a:pt x="980" y="97"/>
                  </a:moveTo>
                  <a:lnTo>
                    <a:pt x="987" y="98"/>
                  </a:lnTo>
                  <a:lnTo>
                    <a:pt x="993" y="101"/>
                  </a:lnTo>
                  <a:lnTo>
                    <a:pt x="996" y="103"/>
                  </a:lnTo>
                  <a:lnTo>
                    <a:pt x="997" y="108"/>
                  </a:lnTo>
                  <a:lnTo>
                    <a:pt x="998" y="113"/>
                  </a:lnTo>
                  <a:lnTo>
                    <a:pt x="998" y="119"/>
                  </a:lnTo>
                  <a:lnTo>
                    <a:pt x="997" y="125"/>
                  </a:lnTo>
                  <a:lnTo>
                    <a:pt x="995" y="130"/>
                  </a:lnTo>
                  <a:lnTo>
                    <a:pt x="993" y="133"/>
                  </a:lnTo>
                  <a:lnTo>
                    <a:pt x="990" y="135"/>
                  </a:lnTo>
                  <a:lnTo>
                    <a:pt x="984" y="137"/>
                  </a:lnTo>
                  <a:lnTo>
                    <a:pt x="977" y="136"/>
                  </a:lnTo>
                  <a:lnTo>
                    <a:pt x="980" y="97"/>
                  </a:lnTo>
                  <a:close/>
                  <a:moveTo>
                    <a:pt x="977" y="136"/>
                  </a:moveTo>
                  <a:lnTo>
                    <a:pt x="19" y="40"/>
                  </a:lnTo>
                  <a:lnTo>
                    <a:pt x="22" y="1"/>
                  </a:lnTo>
                  <a:lnTo>
                    <a:pt x="980" y="97"/>
                  </a:lnTo>
                  <a:lnTo>
                    <a:pt x="977" y="136"/>
                  </a:lnTo>
                  <a:close/>
                  <a:moveTo>
                    <a:pt x="19" y="40"/>
                  </a:moveTo>
                  <a:lnTo>
                    <a:pt x="12" y="39"/>
                  </a:lnTo>
                  <a:lnTo>
                    <a:pt x="5" y="36"/>
                  </a:lnTo>
                  <a:lnTo>
                    <a:pt x="2" y="34"/>
                  </a:lnTo>
                  <a:lnTo>
                    <a:pt x="1" y="30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1" y="13"/>
                  </a:lnTo>
                  <a:lnTo>
                    <a:pt x="3" y="8"/>
                  </a:lnTo>
                  <a:lnTo>
                    <a:pt x="5" y="5"/>
                  </a:lnTo>
                  <a:lnTo>
                    <a:pt x="9" y="3"/>
                  </a:lnTo>
                  <a:lnTo>
                    <a:pt x="15" y="0"/>
                  </a:lnTo>
                  <a:lnTo>
                    <a:pt x="22" y="1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20" name="Freeform 150">
              <a:extLst>
                <a:ext uri="{FF2B5EF4-FFF2-40B4-BE49-F238E27FC236}">
                  <a16:creationId xmlns:a16="http://schemas.microsoft.com/office/drawing/2014/main" id="{7525B093-CE0B-4D6C-A469-A1564BFA88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12" y="3151"/>
              <a:ext cx="111" cy="15"/>
            </a:xfrm>
            <a:custGeom>
              <a:avLst/>
              <a:gdLst>
                <a:gd name="T0" fmla="*/ 109 w 998"/>
                <a:gd name="T1" fmla="*/ 11 h 135"/>
                <a:gd name="T2" fmla="*/ 110 w 998"/>
                <a:gd name="T3" fmla="*/ 11 h 135"/>
                <a:gd name="T4" fmla="*/ 111 w 998"/>
                <a:gd name="T5" fmla="*/ 11 h 135"/>
                <a:gd name="T6" fmla="*/ 111 w 998"/>
                <a:gd name="T7" fmla="*/ 11 h 135"/>
                <a:gd name="T8" fmla="*/ 111 w 998"/>
                <a:gd name="T9" fmla="*/ 12 h 135"/>
                <a:gd name="T10" fmla="*/ 111 w 998"/>
                <a:gd name="T11" fmla="*/ 12 h 135"/>
                <a:gd name="T12" fmla="*/ 111 w 998"/>
                <a:gd name="T13" fmla="*/ 13 h 135"/>
                <a:gd name="T14" fmla="*/ 111 w 998"/>
                <a:gd name="T15" fmla="*/ 14 h 135"/>
                <a:gd name="T16" fmla="*/ 111 w 998"/>
                <a:gd name="T17" fmla="*/ 14 h 135"/>
                <a:gd name="T18" fmla="*/ 110 w 998"/>
                <a:gd name="T19" fmla="*/ 15 h 135"/>
                <a:gd name="T20" fmla="*/ 110 w 998"/>
                <a:gd name="T21" fmla="*/ 15 h 135"/>
                <a:gd name="T22" fmla="*/ 109 w 998"/>
                <a:gd name="T23" fmla="*/ 15 h 135"/>
                <a:gd name="T24" fmla="*/ 109 w 998"/>
                <a:gd name="T25" fmla="*/ 15 h 135"/>
                <a:gd name="T26" fmla="*/ 109 w 998"/>
                <a:gd name="T27" fmla="*/ 11 h 135"/>
                <a:gd name="T28" fmla="*/ 109 w 998"/>
                <a:gd name="T29" fmla="*/ 15 h 135"/>
                <a:gd name="T30" fmla="*/ 2 w 998"/>
                <a:gd name="T31" fmla="*/ 4 h 135"/>
                <a:gd name="T32" fmla="*/ 2 w 998"/>
                <a:gd name="T33" fmla="*/ 0 h 135"/>
                <a:gd name="T34" fmla="*/ 109 w 998"/>
                <a:gd name="T35" fmla="*/ 11 h 135"/>
                <a:gd name="T36" fmla="*/ 109 w 998"/>
                <a:gd name="T37" fmla="*/ 15 h 135"/>
                <a:gd name="T38" fmla="*/ 2 w 998"/>
                <a:gd name="T39" fmla="*/ 4 h 135"/>
                <a:gd name="T40" fmla="*/ 1 w 998"/>
                <a:gd name="T41" fmla="*/ 4 h 135"/>
                <a:gd name="T42" fmla="*/ 1 w 998"/>
                <a:gd name="T43" fmla="*/ 4 h 135"/>
                <a:gd name="T44" fmla="*/ 0 w 998"/>
                <a:gd name="T45" fmla="*/ 4 h 135"/>
                <a:gd name="T46" fmla="*/ 0 w 998"/>
                <a:gd name="T47" fmla="*/ 3 h 135"/>
                <a:gd name="T48" fmla="*/ 0 w 998"/>
                <a:gd name="T49" fmla="*/ 3 h 135"/>
                <a:gd name="T50" fmla="*/ 0 w 998"/>
                <a:gd name="T51" fmla="*/ 2 h 135"/>
                <a:gd name="T52" fmla="*/ 0 w 998"/>
                <a:gd name="T53" fmla="*/ 1 h 135"/>
                <a:gd name="T54" fmla="*/ 0 w 998"/>
                <a:gd name="T55" fmla="*/ 1 h 135"/>
                <a:gd name="T56" fmla="*/ 1 w 998"/>
                <a:gd name="T57" fmla="*/ 0 h 135"/>
                <a:gd name="T58" fmla="*/ 1 w 998"/>
                <a:gd name="T59" fmla="*/ 0 h 135"/>
                <a:gd name="T60" fmla="*/ 2 w 998"/>
                <a:gd name="T61" fmla="*/ 0 h 135"/>
                <a:gd name="T62" fmla="*/ 2 w 998"/>
                <a:gd name="T63" fmla="*/ 0 h 135"/>
                <a:gd name="T64" fmla="*/ 2 w 998"/>
                <a:gd name="T65" fmla="*/ 4 h 13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8" h="135">
                  <a:moveTo>
                    <a:pt x="981" y="96"/>
                  </a:moveTo>
                  <a:lnTo>
                    <a:pt x="988" y="97"/>
                  </a:lnTo>
                  <a:lnTo>
                    <a:pt x="994" y="100"/>
                  </a:lnTo>
                  <a:lnTo>
                    <a:pt x="996" y="103"/>
                  </a:lnTo>
                  <a:lnTo>
                    <a:pt x="997" y="106"/>
                  </a:lnTo>
                  <a:lnTo>
                    <a:pt x="998" y="111"/>
                  </a:lnTo>
                  <a:lnTo>
                    <a:pt x="998" y="118"/>
                  </a:lnTo>
                  <a:lnTo>
                    <a:pt x="997" y="124"/>
                  </a:lnTo>
                  <a:lnTo>
                    <a:pt x="995" y="128"/>
                  </a:lnTo>
                  <a:lnTo>
                    <a:pt x="993" y="132"/>
                  </a:lnTo>
                  <a:lnTo>
                    <a:pt x="990" y="134"/>
                  </a:lnTo>
                  <a:lnTo>
                    <a:pt x="984" y="135"/>
                  </a:lnTo>
                  <a:lnTo>
                    <a:pt x="976" y="135"/>
                  </a:lnTo>
                  <a:lnTo>
                    <a:pt x="981" y="96"/>
                  </a:lnTo>
                  <a:close/>
                  <a:moveTo>
                    <a:pt x="976" y="135"/>
                  </a:moveTo>
                  <a:lnTo>
                    <a:pt x="18" y="39"/>
                  </a:lnTo>
                  <a:lnTo>
                    <a:pt x="22" y="0"/>
                  </a:lnTo>
                  <a:lnTo>
                    <a:pt x="981" y="96"/>
                  </a:lnTo>
                  <a:lnTo>
                    <a:pt x="976" y="135"/>
                  </a:lnTo>
                  <a:close/>
                  <a:moveTo>
                    <a:pt x="18" y="39"/>
                  </a:moveTo>
                  <a:lnTo>
                    <a:pt x="11" y="37"/>
                  </a:lnTo>
                  <a:lnTo>
                    <a:pt x="5" y="35"/>
                  </a:lnTo>
                  <a:lnTo>
                    <a:pt x="3" y="32"/>
                  </a:lnTo>
                  <a:lnTo>
                    <a:pt x="1" y="29"/>
                  </a:lnTo>
                  <a:lnTo>
                    <a:pt x="0" y="24"/>
                  </a:lnTo>
                  <a:lnTo>
                    <a:pt x="1" y="17"/>
                  </a:lnTo>
                  <a:lnTo>
                    <a:pt x="2" y="11"/>
                  </a:lnTo>
                  <a:lnTo>
                    <a:pt x="3" y="6"/>
                  </a:lnTo>
                  <a:lnTo>
                    <a:pt x="6" y="3"/>
                  </a:lnTo>
                  <a:lnTo>
                    <a:pt x="8" y="1"/>
                  </a:lnTo>
                  <a:lnTo>
                    <a:pt x="15" y="0"/>
                  </a:lnTo>
                  <a:lnTo>
                    <a:pt x="22" y="0"/>
                  </a:lnTo>
                  <a:lnTo>
                    <a:pt x="18" y="39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21" name="Freeform 151">
              <a:extLst>
                <a:ext uri="{FF2B5EF4-FFF2-40B4-BE49-F238E27FC236}">
                  <a16:creationId xmlns:a16="http://schemas.microsoft.com/office/drawing/2014/main" id="{7FB776E6-EC7C-490B-A112-97726781B0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2" y="3199"/>
              <a:ext cx="111" cy="15"/>
            </a:xfrm>
            <a:custGeom>
              <a:avLst/>
              <a:gdLst>
                <a:gd name="T0" fmla="*/ 109 w 998"/>
                <a:gd name="T1" fmla="*/ 11 h 136"/>
                <a:gd name="T2" fmla="*/ 110 w 998"/>
                <a:gd name="T3" fmla="*/ 11 h 136"/>
                <a:gd name="T4" fmla="*/ 110 w 998"/>
                <a:gd name="T5" fmla="*/ 11 h 136"/>
                <a:gd name="T6" fmla="*/ 111 w 998"/>
                <a:gd name="T7" fmla="*/ 11 h 136"/>
                <a:gd name="T8" fmla="*/ 111 w 998"/>
                <a:gd name="T9" fmla="*/ 12 h 136"/>
                <a:gd name="T10" fmla="*/ 111 w 998"/>
                <a:gd name="T11" fmla="*/ 12 h 136"/>
                <a:gd name="T12" fmla="*/ 111 w 998"/>
                <a:gd name="T13" fmla="*/ 13 h 136"/>
                <a:gd name="T14" fmla="*/ 111 w 998"/>
                <a:gd name="T15" fmla="*/ 14 h 136"/>
                <a:gd name="T16" fmla="*/ 111 w 998"/>
                <a:gd name="T17" fmla="*/ 14 h 136"/>
                <a:gd name="T18" fmla="*/ 110 w 998"/>
                <a:gd name="T19" fmla="*/ 15 h 136"/>
                <a:gd name="T20" fmla="*/ 110 w 998"/>
                <a:gd name="T21" fmla="*/ 15 h 136"/>
                <a:gd name="T22" fmla="*/ 109 w 998"/>
                <a:gd name="T23" fmla="*/ 15 h 136"/>
                <a:gd name="T24" fmla="*/ 108 w 998"/>
                <a:gd name="T25" fmla="*/ 15 h 136"/>
                <a:gd name="T26" fmla="*/ 109 w 998"/>
                <a:gd name="T27" fmla="*/ 11 h 136"/>
                <a:gd name="T28" fmla="*/ 108 w 998"/>
                <a:gd name="T29" fmla="*/ 15 h 136"/>
                <a:gd name="T30" fmla="*/ 2 w 998"/>
                <a:gd name="T31" fmla="*/ 4 h 136"/>
                <a:gd name="T32" fmla="*/ 2 w 998"/>
                <a:gd name="T33" fmla="*/ 0 h 136"/>
                <a:gd name="T34" fmla="*/ 109 w 998"/>
                <a:gd name="T35" fmla="*/ 11 h 136"/>
                <a:gd name="T36" fmla="*/ 108 w 998"/>
                <a:gd name="T37" fmla="*/ 15 h 136"/>
                <a:gd name="T38" fmla="*/ 2 w 998"/>
                <a:gd name="T39" fmla="*/ 4 h 136"/>
                <a:gd name="T40" fmla="*/ 1 w 998"/>
                <a:gd name="T41" fmla="*/ 4 h 136"/>
                <a:gd name="T42" fmla="*/ 0 w 998"/>
                <a:gd name="T43" fmla="*/ 4 h 136"/>
                <a:gd name="T44" fmla="*/ 0 w 998"/>
                <a:gd name="T45" fmla="*/ 4 h 136"/>
                <a:gd name="T46" fmla="*/ 0 w 998"/>
                <a:gd name="T47" fmla="*/ 3 h 136"/>
                <a:gd name="T48" fmla="*/ 0 w 998"/>
                <a:gd name="T49" fmla="*/ 3 h 136"/>
                <a:gd name="T50" fmla="*/ 0 w 998"/>
                <a:gd name="T51" fmla="*/ 2 h 136"/>
                <a:gd name="T52" fmla="*/ 0 w 998"/>
                <a:gd name="T53" fmla="*/ 1 h 136"/>
                <a:gd name="T54" fmla="*/ 0 w 998"/>
                <a:gd name="T55" fmla="*/ 1 h 136"/>
                <a:gd name="T56" fmla="*/ 1 w 998"/>
                <a:gd name="T57" fmla="*/ 0 h 136"/>
                <a:gd name="T58" fmla="*/ 1 w 998"/>
                <a:gd name="T59" fmla="*/ 0 h 136"/>
                <a:gd name="T60" fmla="*/ 2 w 998"/>
                <a:gd name="T61" fmla="*/ 0 h 136"/>
                <a:gd name="T62" fmla="*/ 2 w 998"/>
                <a:gd name="T63" fmla="*/ 0 h 136"/>
                <a:gd name="T64" fmla="*/ 2 w 998"/>
                <a:gd name="T65" fmla="*/ 4 h 1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8" h="136">
                  <a:moveTo>
                    <a:pt x="979" y="96"/>
                  </a:moveTo>
                  <a:lnTo>
                    <a:pt x="986" y="97"/>
                  </a:lnTo>
                  <a:lnTo>
                    <a:pt x="992" y="100"/>
                  </a:lnTo>
                  <a:lnTo>
                    <a:pt x="995" y="103"/>
                  </a:lnTo>
                  <a:lnTo>
                    <a:pt x="997" y="106"/>
                  </a:lnTo>
                  <a:lnTo>
                    <a:pt x="998" y="111"/>
                  </a:lnTo>
                  <a:lnTo>
                    <a:pt x="997" y="119"/>
                  </a:lnTo>
                  <a:lnTo>
                    <a:pt x="996" y="125"/>
                  </a:lnTo>
                  <a:lnTo>
                    <a:pt x="995" y="130"/>
                  </a:lnTo>
                  <a:lnTo>
                    <a:pt x="991" y="133"/>
                  </a:lnTo>
                  <a:lnTo>
                    <a:pt x="989" y="135"/>
                  </a:lnTo>
                  <a:lnTo>
                    <a:pt x="982" y="136"/>
                  </a:lnTo>
                  <a:lnTo>
                    <a:pt x="975" y="136"/>
                  </a:lnTo>
                  <a:lnTo>
                    <a:pt x="979" y="96"/>
                  </a:lnTo>
                  <a:close/>
                  <a:moveTo>
                    <a:pt x="975" y="136"/>
                  </a:moveTo>
                  <a:lnTo>
                    <a:pt x="17" y="39"/>
                  </a:lnTo>
                  <a:lnTo>
                    <a:pt x="21" y="0"/>
                  </a:lnTo>
                  <a:lnTo>
                    <a:pt x="979" y="96"/>
                  </a:lnTo>
                  <a:lnTo>
                    <a:pt x="975" y="136"/>
                  </a:lnTo>
                  <a:close/>
                  <a:moveTo>
                    <a:pt x="17" y="39"/>
                  </a:moveTo>
                  <a:lnTo>
                    <a:pt x="10" y="38"/>
                  </a:lnTo>
                  <a:lnTo>
                    <a:pt x="4" y="36"/>
                  </a:lnTo>
                  <a:lnTo>
                    <a:pt x="2" y="33"/>
                  </a:lnTo>
                  <a:lnTo>
                    <a:pt x="0" y="30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1" y="11"/>
                  </a:lnTo>
                  <a:lnTo>
                    <a:pt x="3" y="6"/>
                  </a:lnTo>
                  <a:lnTo>
                    <a:pt x="5" y="3"/>
                  </a:lnTo>
                  <a:lnTo>
                    <a:pt x="8" y="1"/>
                  </a:lnTo>
                  <a:lnTo>
                    <a:pt x="14" y="0"/>
                  </a:lnTo>
                  <a:lnTo>
                    <a:pt x="21" y="0"/>
                  </a:lnTo>
                  <a:lnTo>
                    <a:pt x="17" y="39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22" name="Freeform 152">
              <a:extLst>
                <a:ext uri="{FF2B5EF4-FFF2-40B4-BE49-F238E27FC236}">
                  <a16:creationId xmlns:a16="http://schemas.microsoft.com/office/drawing/2014/main" id="{8BEEABCF-ED0D-41D3-9FD4-2A5552B570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70" y="3214"/>
              <a:ext cx="110" cy="15"/>
            </a:xfrm>
            <a:custGeom>
              <a:avLst/>
              <a:gdLst>
                <a:gd name="T0" fmla="*/ 108 w 998"/>
                <a:gd name="T1" fmla="*/ 11 h 137"/>
                <a:gd name="T2" fmla="*/ 109 w 998"/>
                <a:gd name="T3" fmla="*/ 11 h 137"/>
                <a:gd name="T4" fmla="*/ 109 w 998"/>
                <a:gd name="T5" fmla="*/ 11 h 137"/>
                <a:gd name="T6" fmla="*/ 110 w 998"/>
                <a:gd name="T7" fmla="*/ 11 h 137"/>
                <a:gd name="T8" fmla="*/ 110 w 998"/>
                <a:gd name="T9" fmla="*/ 12 h 137"/>
                <a:gd name="T10" fmla="*/ 110 w 998"/>
                <a:gd name="T11" fmla="*/ 12 h 137"/>
                <a:gd name="T12" fmla="*/ 110 w 998"/>
                <a:gd name="T13" fmla="*/ 13 h 137"/>
                <a:gd name="T14" fmla="*/ 110 w 998"/>
                <a:gd name="T15" fmla="*/ 14 h 137"/>
                <a:gd name="T16" fmla="*/ 110 w 998"/>
                <a:gd name="T17" fmla="*/ 14 h 137"/>
                <a:gd name="T18" fmla="*/ 109 w 998"/>
                <a:gd name="T19" fmla="*/ 15 h 137"/>
                <a:gd name="T20" fmla="*/ 109 w 998"/>
                <a:gd name="T21" fmla="*/ 15 h 137"/>
                <a:gd name="T22" fmla="*/ 108 w 998"/>
                <a:gd name="T23" fmla="*/ 15 h 137"/>
                <a:gd name="T24" fmla="*/ 108 w 998"/>
                <a:gd name="T25" fmla="*/ 15 h 137"/>
                <a:gd name="T26" fmla="*/ 108 w 998"/>
                <a:gd name="T27" fmla="*/ 11 h 137"/>
                <a:gd name="T28" fmla="*/ 108 w 998"/>
                <a:gd name="T29" fmla="*/ 15 h 137"/>
                <a:gd name="T30" fmla="*/ 2 w 998"/>
                <a:gd name="T31" fmla="*/ 4 h 137"/>
                <a:gd name="T32" fmla="*/ 3 w 998"/>
                <a:gd name="T33" fmla="*/ 0 h 137"/>
                <a:gd name="T34" fmla="*/ 108 w 998"/>
                <a:gd name="T35" fmla="*/ 11 h 137"/>
                <a:gd name="T36" fmla="*/ 108 w 998"/>
                <a:gd name="T37" fmla="*/ 15 h 137"/>
                <a:gd name="T38" fmla="*/ 2 w 998"/>
                <a:gd name="T39" fmla="*/ 4 h 137"/>
                <a:gd name="T40" fmla="*/ 1 w 998"/>
                <a:gd name="T41" fmla="*/ 4 h 137"/>
                <a:gd name="T42" fmla="*/ 1 w 998"/>
                <a:gd name="T43" fmla="*/ 4 h 137"/>
                <a:gd name="T44" fmla="*/ 0 w 998"/>
                <a:gd name="T45" fmla="*/ 4 h 137"/>
                <a:gd name="T46" fmla="*/ 0 w 998"/>
                <a:gd name="T47" fmla="*/ 3 h 137"/>
                <a:gd name="T48" fmla="*/ 0 w 998"/>
                <a:gd name="T49" fmla="*/ 3 h 137"/>
                <a:gd name="T50" fmla="*/ 0 w 998"/>
                <a:gd name="T51" fmla="*/ 2 h 137"/>
                <a:gd name="T52" fmla="*/ 0 w 998"/>
                <a:gd name="T53" fmla="*/ 1 h 137"/>
                <a:gd name="T54" fmla="*/ 0 w 998"/>
                <a:gd name="T55" fmla="*/ 1 h 137"/>
                <a:gd name="T56" fmla="*/ 1 w 998"/>
                <a:gd name="T57" fmla="*/ 0 h 137"/>
                <a:gd name="T58" fmla="*/ 1 w 998"/>
                <a:gd name="T59" fmla="*/ 0 h 137"/>
                <a:gd name="T60" fmla="*/ 2 w 998"/>
                <a:gd name="T61" fmla="*/ 0 h 137"/>
                <a:gd name="T62" fmla="*/ 3 w 998"/>
                <a:gd name="T63" fmla="*/ 0 h 137"/>
                <a:gd name="T64" fmla="*/ 2 w 998"/>
                <a:gd name="T65" fmla="*/ 4 h 1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8" h="137">
                  <a:moveTo>
                    <a:pt x="980" y="97"/>
                  </a:moveTo>
                  <a:lnTo>
                    <a:pt x="987" y="98"/>
                  </a:lnTo>
                  <a:lnTo>
                    <a:pt x="993" y="101"/>
                  </a:lnTo>
                  <a:lnTo>
                    <a:pt x="996" y="103"/>
                  </a:lnTo>
                  <a:lnTo>
                    <a:pt x="997" y="107"/>
                  </a:lnTo>
                  <a:lnTo>
                    <a:pt x="998" y="112"/>
                  </a:lnTo>
                  <a:lnTo>
                    <a:pt x="998" y="118"/>
                  </a:lnTo>
                  <a:lnTo>
                    <a:pt x="997" y="124"/>
                  </a:lnTo>
                  <a:lnTo>
                    <a:pt x="995" y="129"/>
                  </a:lnTo>
                  <a:lnTo>
                    <a:pt x="993" y="133"/>
                  </a:lnTo>
                  <a:lnTo>
                    <a:pt x="990" y="135"/>
                  </a:lnTo>
                  <a:lnTo>
                    <a:pt x="984" y="137"/>
                  </a:lnTo>
                  <a:lnTo>
                    <a:pt x="977" y="136"/>
                  </a:lnTo>
                  <a:lnTo>
                    <a:pt x="980" y="97"/>
                  </a:lnTo>
                  <a:close/>
                  <a:moveTo>
                    <a:pt x="977" y="136"/>
                  </a:moveTo>
                  <a:lnTo>
                    <a:pt x="19" y="40"/>
                  </a:lnTo>
                  <a:lnTo>
                    <a:pt x="23" y="1"/>
                  </a:lnTo>
                  <a:lnTo>
                    <a:pt x="980" y="97"/>
                  </a:lnTo>
                  <a:lnTo>
                    <a:pt x="977" y="136"/>
                  </a:lnTo>
                  <a:close/>
                  <a:moveTo>
                    <a:pt x="19" y="40"/>
                  </a:moveTo>
                  <a:lnTo>
                    <a:pt x="11" y="39"/>
                  </a:lnTo>
                  <a:lnTo>
                    <a:pt x="5" y="36"/>
                  </a:lnTo>
                  <a:lnTo>
                    <a:pt x="3" y="34"/>
                  </a:lnTo>
                  <a:lnTo>
                    <a:pt x="1" y="29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1" y="12"/>
                  </a:lnTo>
                  <a:lnTo>
                    <a:pt x="3" y="7"/>
                  </a:lnTo>
                  <a:lnTo>
                    <a:pt x="5" y="4"/>
                  </a:lnTo>
                  <a:lnTo>
                    <a:pt x="8" y="2"/>
                  </a:lnTo>
                  <a:lnTo>
                    <a:pt x="15" y="0"/>
                  </a:lnTo>
                  <a:lnTo>
                    <a:pt x="23" y="1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23" name="Freeform 153">
              <a:extLst>
                <a:ext uri="{FF2B5EF4-FFF2-40B4-BE49-F238E27FC236}">
                  <a16:creationId xmlns:a16="http://schemas.microsoft.com/office/drawing/2014/main" id="{2A4D5FED-63FE-4CD2-BF19-4C75858DFB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13" y="3228"/>
              <a:ext cx="111" cy="15"/>
            </a:xfrm>
            <a:custGeom>
              <a:avLst/>
              <a:gdLst>
                <a:gd name="T0" fmla="*/ 109 w 998"/>
                <a:gd name="T1" fmla="*/ 11 h 136"/>
                <a:gd name="T2" fmla="*/ 110 w 998"/>
                <a:gd name="T3" fmla="*/ 11 h 136"/>
                <a:gd name="T4" fmla="*/ 110 w 998"/>
                <a:gd name="T5" fmla="*/ 11 h 136"/>
                <a:gd name="T6" fmla="*/ 111 w 998"/>
                <a:gd name="T7" fmla="*/ 11 h 136"/>
                <a:gd name="T8" fmla="*/ 111 w 998"/>
                <a:gd name="T9" fmla="*/ 12 h 136"/>
                <a:gd name="T10" fmla="*/ 111 w 998"/>
                <a:gd name="T11" fmla="*/ 12 h 136"/>
                <a:gd name="T12" fmla="*/ 111 w 998"/>
                <a:gd name="T13" fmla="*/ 13 h 136"/>
                <a:gd name="T14" fmla="*/ 111 w 998"/>
                <a:gd name="T15" fmla="*/ 14 h 136"/>
                <a:gd name="T16" fmla="*/ 111 w 998"/>
                <a:gd name="T17" fmla="*/ 14 h 136"/>
                <a:gd name="T18" fmla="*/ 110 w 998"/>
                <a:gd name="T19" fmla="*/ 15 h 136"/>
                <a:gd name="T20" fmla="*/ 110 w 998"/>
                <a:gd name="T21" fmla="*/ 15 h 136"/>
                <a:gd name="T22" fmla="*/ 109 w 998"/>
                <a:gd name="T23" fmla="*/ 15 h 136"/>
                <a:gd name="T24" fmla="*/ 109 w 998"/>
                <a:gd name="T25" fmla="*/ 15 h 136"/>
                <a:gd name="T26" fmla="*/ 109 w 998"/>
                <a:gd name="T27" fmla="*/ 11 h 136"/>
                <a:gd name="T28" fmla="*/ 109 w 998"/>
                <a:gd name="T29" fmla="*/ 15 h 136"/>
                <a:gd name="T30" fmla="*/ 2 w 998"/>
                <a:gd name="T31" fmla="*/ 4 h 136"/>
                <a:gd name="T32" fmla="*/ 2 w 998"/>
                <a:gd name="T33" fmla="*/ 0 h 136"/>
                <a:gd name="T34" fmla="*/ 109 w 998"/>
                <a:gd name="T35" fmla="*/ 11 h 136"/>
                <a:gd name="T36" fmla="*/ 109 w 998"/>
                <a:gd name="T37" fmla="*/ 15 h 136"/>
                <a:gd name="T38" fmla="*/ 2 w 998"/>
                <a:gd name="T39" fmla="*/ 4 h 136"/>
                <a:gd name="T40" fmla="*/ 1 w 998"/>
                <a:gd name="T41" fmla="*/ 4 h 136"/>
                <a:gd name="T42" fmla="*/ 1 w 998"/>
                <a:gd name="T43" fmla="*/ 4 h 136"/>
                <a:gd name="T44" fmla="*/ 0 w 998"/>
                <a:gd name="T45" fmla="*/ 4 h 136"/>
                <a:gd name="T46" fmla="*/ 0 w 998"/>
                <a:gd name="T47" fmla="*/ 3 h 136"/>
                <a:gd name="T48" fmla="*/ 0 w 998"/>
                <a:gd name="T49" fmla="*/ 3 h 136"/>
                <a:gd name="T50" fmla="*/ 0 w 998"/>
                <a:gd name="T51" fmla="*/ 2 h 136"/>
                <a:gd name="T52" fmla="*/ 0 w 998"/>
                <a:gd name="T53" fmla="*/ 1 h 136"/>
                <a:gd name="T54" fmla="*/ 0 w 998"/>
                <a:gd name="T55" fmla="*/ 1 h 136"/>
                <a:gd name="T56" fmla="*/ 1 w 998"/>
                <a:gd name="T57" fmla="*/ 0 h 136"/>
                <a:gd name="T58" fmla="*/ 1 w 998"/>
                <a:gd name="T59" fmla="*/ 0 h 136"/>
                <a:gd name="T60" fmla="*/ 2 w 998"/>
                <a:gd name="T61" fmla="*/ 0 h 136"/>
                <a:gd name="T62" fmla="*/ 2 w 998"/>
                <a:gd name="T63" fmla="*/ 0 h 136"/>
                <a:gd name="T64" fmla="*/ 2 w 998"/>
                <a:gd name="T65" fmla="*/ 4 h 1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8" h="136">
                  <a:moveTo>
                    <a:pt x="980" y="96"/>
                  </a:moveTo>
                  <a:lnTo>
                    <a:pt x="987" y="97"/>
                  </a:lnTo>
                  <a:lnTo>
                    <a:pt x="993" y="100"/>
                  </a:lnTo>
                  <a:lnTo>
                    <a:pt x="996" y="103"/>
                  </a:lnTo>
                  <a:lnTo>
                    <a:pt x="997" y="106"/>
                  </a:lnTo>
                  <a:lnTo>
                    <a:pt x="998" y="112"/>
                  </a:lnTo>
                  <a:lnTo>
                    <a:pt x="998" y="119"/>
                  </a:lnTo>
                  <a:lnTo>
                    <a:pt x="997" y="125"/>
                  </a:lnTo>
                  <a:lnTo>
                    <a:pt x="995" y="129"/>
                  </a:lnTo>
                  <a:lnTo>
                    <a:pt x="993" y="133"/>
                  </a:lnTo>
                  <a:lnTo>
                    <a:pt x="990" y="135"/>
                  </a:lnTo>
                  <a:lnTo>
                    <a:pt x="984" y="136"/>
                  </a:lnTo>
                  <a:lnTo>
                    <a:pt x="977" y="136"/>
                  </a:lnTo>
                  <a:lnTo>
                    <a:pt x="980" y="96"/>
                  </a:lnTo>
                  <a:close/>
                  <a:moveTo>
                    <a:pt x="977" y="136"/>
                  </a:moveTo>
                  <a:lnTo>
                    <a:pt x="18" y="39"/>
                  </a:lnTo>
                  <a:lnTo>
                    <a:pt x="21" y="0"/>
                  </a:lnTo>
                  <a:lnTo>
                    <a:pt x="980" y="96"/>
                  </a:lnTo>
                  <a:lnTo>
                    <a:pt x="977" y="136"/>
                  </a:lnTo>
                  <a:close/>
                  <a:moveTo>
                    <a:pt x="18" y="39"/>
                  </a:moveTo>
                  <a:lnTo>
                    <a:pt x="11" y="38"/>
                  </a:lnTo>
                  <a:lnTo>
                    <a:pt x="5" y="36"/>
                  </a:lnTo>
                  <a:lnTo>
                    <a:pt x="2" y="33"/>
                  </a:lnTo>
                  <a:lnTo>
                    <a:pt x="1" y="30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1" y="12"/>
                  </a:lnTo>
                  <a:lnTo>
                    <a:pt x="3" y="7"/>
                  </a:lnTo>
                  <a:lnTo>
                    <a:pt x="5" y="3"/>
                  </a:lnTo>
                  <a:lnTo>
                    <a:pt x="8" y="1"/>
                  </a:lnTo>
                  <a:lnTo>
                    <a:pt x="14" y="0"/>
                  </a:lnTo>
                  <a:lnTo>
                    <a:pt x="21" y="0"/>
                  </a:lnTo>
                  <a:lnTo>
                    <a:pt x="18" y="39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24" name="Freeform 154">
              <a:extLst>
                <a:ext uri="{FF2B5EF4-FFF2-40B4-BE49-F238E27FC236}">
                  <a16:creationId xmlns:a16="http://schemas.microsoft.com/office/drawing/2014/main" id="{CB8F9557-E756-416A-896A-9B67C96486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1" y="3226"/>
              <a:ext cx="111" cy="16"/>
            </a:xfrm>
            <a:custGeom>
              <a:avLst/>
              <a:gdLst>
                <a:gd name="T0" fmla="*/ 109 w 998"/>
                <a:gd name="T1" fmla="*/ 11 h 137"/>
                <a:gd name="T2" fmla="*/ 110 w 998"/>
                <a:gd name="T3" fmla="*/ 11 h 137"/>
                <a:gd name="T4" fmla="*/ 110 w 998"/>
                <a:gd name="T5" fmla="*/ 12 h 137"/>
                <a:gd name="T6" fmla="*/ 111 w 998"/>
                <a:gd name="T7" fmla="*/ 12 h 137"/>
                <a:gd name="T8" fmla="*/ 111 w 998"/>
                <a:gd name="T9" fmla="*/ 12 h 137"/>
                <a:gd name="T10" fmla="*/ 111 w 998"/>
                <a:gd name="T11" fmla="*/ 13 h 137"/>
                <a:gd name="T12" fmla="*/ 111 w 998"/>
                <a:gd name="T13" fmla="*/ 14 h 137"/>
                <a:gd name="T14" fmla="*/ 111 w 998"/>
                <a:gd name="T15" fmla="*/ 15 h 137"/>
                <a:gd name="T16" fmla="*/ 111 w 998"/>
                <a:gd name="T17" fmla="*/ 15 h 137"/>
                <a:gd name="T18" fmla="*/ 110 w 998"/>
                <a:gd name="T19" fmla="*/ 16 h 137"/>
                <a:gd name="T20" fmla="*/ 110 w 998"/>
                <a:gd name="T21" fmla="*/ 16 h 137"/>
                <a:gd name="T22" fmla="*/ 109 w 998"/>
                <a:gd name="T23" fmla="*/ 16 h 137"/>
                <a:gd name="T24" fmla="*/ 108 w 998"/>
                <a:gd name="T25" fmla="*/ 16 h 137"/>
                <a:gd name="T26" fmla="*/ 109 w 998"/>
                <a:gd name="T27" fmla="*/ 11 h 137"/>
                <a:gd name="T28" fmla="*/ 108 w 998"/>
                <a:gd name="T29" fmla="*/ 16 h 137"/>
                <a:gd name="T30" fmla="*/ 2 w 998"/>
                <a:gd name="T31" fmla="*/ 5 h 137"/>
                <a:gd name="T32" fmla="*/ 2 w 998"/>
                <a:gd name="T33" fmla="*/ 0 h 137"/>
                <a:gd name="T34" fmla="*/ 109 w 998"/>
                <a:gd name="T35" fmla="*/ 11 h 137"/>
                <a:gd name="T36" fmla="*/ 108 w 998"/>
                <a:gd name="T37" fmla="*/ 16 h 137"/>
                <a:gd name="T38" fmla="*/ 2 w 998"/>
                <a:gd name="T39" fmla="*/ 5 h 137"/>
                <a:gd name="T40" fmla="*/ 1 w 998"/>
                <a:gd name="T41" fmla="*/ 5 h 137"/>
                <a:gd name="T42" fmla="*/ 0 w 998"/>
                <a:gd name="T43" fmla="*/ 4 h 137"/>
                <a:gd name="T44" fmla="*/ 0 w 998"/>
                <a:gd name="T45" fmla="*/ 4 h 137"/>
                <a:gd name="T46" fmla="*/ 0 w 998"/>
                <a:gd name="T47" fmla="*/ 4 h 137"/>
                <a:gd name="T48" fmla="*/ 0 w 998"/>
                <a:gd name="T49" fmla="*/ 3 h 137"/>
                <a:gd name="T50" fmla="*/ 0 w 998"/>
                <a:gd name="T51" fmla="*/ 2 h 137"/>
                <a:gd name="T52" fmla="*/ 0 w 998"/>
                <a:gd name="T53" fmla="*/ 1 h 137"/>
                <a:gd name="T54" fmla="*/ 0 w 998"/>
                <a:gd name="T55" fmla="*/ 1 h 137"/>
                <a:gd name="T56" fmla="*/ 1 w 998"/>
                <a:gd name="T57" fmla="*/ 0 h 137"/>
                <a:gd name="T58" fmla="*/ 1 w 998"/>
                <a:gd name="T59" fmla="*/ 0 h 137"/>
                <a:gd name="T60" fmla="*/ 2 w 998"/>
                <a:gd name="T61" fmla="*/ 0 h 137"/>
                <a:gd name="T62" fmla="*/ 2 w 998"/>
                <a:gd name="T63" fmla="*/ 0 h 137"/>
                <a:gd name="T64" fmla="*/ 2 w 998"/>
                <a:gd name="T65" fmla="*/ 5 h 1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8" h="137">
                  <a:moveTo>
                    <a:pt x="979" y="97"/>
                  </a:moveTo>
                  <a:lnTo>
                    <a:pt x="987" y="98"/>
                  </a:lnTo>
                  <a:lnTo>
                    <a:pt x="993" y="101"/>
                  </a:lnTo>
                  <a:lnTo>
                    <a:pt x="995" y="103"/>
                  </a:lnTo>
                  <a:lnTo>
                    <a:pt x="997" y="107"/>
                  </a:lnTo>
                  <a:lnTo>
                    <a:pt x="998" y="112"/>
                  </a:lnTo>
                  <a:lnTo>
                    <a:pt x="998" y="118"/>
                  </a:lnTo>
                  <a:lnTo>
                    <a:pt x="996" y="125"/>
                  </a:lnTo>
                  <a:lnTo>
                    <a:pt x="995" y="130"/>
                  </a:lnTo>
                  <a:lnTo>
                    <a:pt x="993" y="133"/>
                  </a:lnTo>
                  <a:lnTo>
                    <a:pt x="990" y="135"/>
                  </a:lnTo>
                  <a:lnTo>
                    <a:pt x="982" y="137"/>
                  </a:lnTo>
                  <a:lnTo>
                    <a:pt x="975" y="136"/>
                  </a:lnTo>
                  <a:lnTo>
                    <a:pt x="979" y="97"/>
                  </a:lnTo>
                  <a:close/>
                  <a:moveTo>
                    <a:pt x="975" y="136"/>
                  </a:moveTo>
                  <a:lnTo>
                    <a:pt x="17" y="40"/>
                  </a:lnTo>
                  <a:lnTo>
                    <a:pt x="21" y="0"/>
                  </a:lnTo>
                  <a:lnTo>
                    <a:pt x="979" y="97"/>
                  </a:lnTo>
                  <a:lnTo>
                    <a:pt x="975" y="136"/>
                  </a:lnTo>
                  <a:close/>
                  <a:moveTo>
                    <a:pt x="17" y="40"/>
                  </a:moveTo>
                  <a:lnTo>
                    <a:pt x="10" y="39"/>
                  </a:lnTo>
                  <a:lnTo>
                    <a:pt x="4" y="36"/>
                  </a:lnTo>
                  <a:lnTo>
                    <a:pt x="2" y="34"/>
                  </a:lnTo>
                  <a:lnTo>
                    <a:pt x="1" y="30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1" y="11"/>
                  </a:lnTo>
                  <a:lnTo>
                    <a:pt x="3" y="7"/>
                  </a:lnTo>
                  <a:lnTo>
                    <a:pt x="5" y="4"/>
                  </a:lnTo>
                  <a:lnTo>
                    <a:pt x="8" y="2"/>
                  </a:lnTo>
                  <a:lnTo>
                    <a:pt x="14" y="0"/>
                  </a:lnTo>
                  <a:lnTo>
                    <a:pt x="21" y="0"/>
                  </a:lnTo>
                  <a:lnTo>
                    <a:pt x="17" y="40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25" name="Freeform 155">
              <a:extLst>
                <a:ext uri="{FF2B5EF4-FFF2-40B4-BE49-F238E27FC236}">
                  <a16:creationId xmlns:a16="http://schemas.microsoft.com/office/drawing/2014/main" id="{44294B63-6947-49CB-8875-8A6B3FA0D2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91" y="3247"/>
              <a:ext cx="111" cy="15"/>
            </a:xfrm>
            <a:custGeom>
              <a:avLst/>
              <a:gdLst>
                <a:gd name="T0" fmla="*/ 109 w 997"/>
                <a:gd name="T1" fmla="*/ 11 h 135"/>
                <a:gd name="T2" fmla="*/ 110 w 997"/>
                <a:gd name="T3" fmla="*/ 11 h 135"/>
                <a:gd name="T4" fmla="*/ 111 w 997"/>
                <a:gd name="T5" fmla="*/ 11 h 135"/>
                <a:gd name="T6" fmla="*/ 111 w 997"/>
                <a:gd name="T7" fmla="*/ 11 h 135"/>
                <a:gd name="T8" fmla="*/ 111 w 997"/>
                <a:gd name="T9" fmla="*/ 12 h 135"/>
                <a:gd name="T10" fmla="*/ 111 w 997"/>
                <a:gd name="T11" fmla="*/ 12 h 135"/>
                <a:gd name="T12" fmla="*/ 111 w 997"/>
                <a:gd name="T13" fmla="*/ 13 h 135"/>
                <a:gd name="T14" fmla="*/ 111 w 997"/>
                <a:gd name="T15" fmla="*/ 14 h 135"/>
                <a:gd name="T16" fmla="*/ 111 w 997"/>
                <a:gd name="T17" fmla="*/ 14 h 135"/>
                <a:gd name="T18" fmla="*/ 110 w 997"/>
                <a:gd name="T19" fmla="*/ 15 h 135"/>
                <a:gd name="T20" fmla="*/ 110 w 997"/>
                <a:gd name="T21" fmla="*/ 15 h 135"/>
                <a:gd name="T22" fmla="*/ 109 w 997"/>
                <a:gd name="T23" fmla="*/ 15 h 135"/>
                <a:gd name="T24" fmla="*/ 109 w 997"/>
                <a:gd name="T25" fmla="*/ 15 h 135"/>
                <a:gd name="T26" fmla="*/ 109 w 997"/>
                <a:gd name="T27" fmla="*/ 11 h 135"/>
                <a:gd name="T28" fmla="*/ 109 w 997"/>
                <a:gd name="T29" fmla="*/ 15 h 135"/>
                <a:gd name="T30" fmla="*/ 2 w 997"/>
                <a:gd name="T31" fmla="*/ 4 h 135"/>
                <a:gd name="T32" fmla="*/ 2 w 997"/>
                <a:gd name="T33" fmla="*/ 0 h 135"/>
                <a:gd name="T34" fmla="*/ 109 w 997"/>
                <a:gd name="T35" fmla="*/ 11 h 135"/>
                <a:gd name="T36" fmla="*/ 109 w 997"/>
                <a:gd name="T37" fmla="*/ 15 h 135"/>
                <a:gd name="T38" fmla="*/ 2 w 997"/>
                <a:gd name="T39" fmla="*/ 4 h 135"/>
                <a:gd name="T40" fmla="*/ 1 w 997"/>
                <a:gd name="T41" fmla="*/ 4 h 135"/>
                <a:gd name="T42" fmla="*/ 0 w 997"/>
                <a:gd name="T43" fmla="*/ 4 h 135"/>
                <a:gd name="T44" fmla="*/ 0 w 997"/>
                <a:gd name="T45" fmla="*/ 4 h 135"/>
                <a:gd name="T46" fmla="*/ 0 w 997"/>
                <a:gd name="T47" fmla="*/ 3 h 135"/>
                <a:gd name="T48" fmla="*/ 0 w 997"/>
                <a:gd name="T49" fmla="*/ 3 h 135"/>
                <a:gd name="T50" fmla="*/ 0 w 997"/>
                <a:gd name="T51" fmla="*/ 2 h 135"/>
                <a:gd name="T52" fmla="*/ 0 w 997"/>
                <a:gd name="T53" fmla="*/ 1 h 135"/>
                <a:gd name="T54" fmla="*/ 0 w 997"/>
                <a:gd name="T55" fmla="*/ 1 h 135"/>
                <a:gd name="T56" fmla="*/ 1 w 997"/>
                <a:gd name="T57" fmla="*/ 0 h 135"/>
                <a:gd name="T58" fmla="*/ 1 w 997"/>
                <a:gd name="T59" fmla="*/ 0 h 135"/>
                <a:gd name="T60" fmla="*/ 2 w 997"/>
                <a:gd name="T61" fmla="*/ 0 h 135"/>
                <a:gd name="T62" fmla="*/ 2 w 997"/>
                <a:gd name="T63" fmla="*/ 0 h 135"/>
                <a:gd name="T64" fmla="*/ 2 w 997"/>
                <a:gd name="T65" fmla="*/ 4 h 13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7" h="135">
                  <a:moveTo>
                    <a:pt x="980" y="97"/>
                  </a:moveTo>
                  <a:lnTo>
                    <a:pt x="987" y="98"/>
                  </a:lnTo>
                  <a:lnTo>
                    <a:pt x="993" y="100"/>
                  </a:lnTo>
                  <a:lnTo>
                    <a:pt x="995" y="103"/>
                  </a:lnTo>
                  <a:lnTo>
                    <a:pt x="997" y="106"/>
                  </a:lnTo>
                  <a:lnTo>
                    <a:pt x="997" y="111"/>
                  </a:lnTo>
                  <a:lnTo>
                    <a:pt x="997" y="118"/>
                  </a:lnTo>
                  <a:lnTo>
                    <a:pt x="996" y="124"/>
                  </a:lnTo>
                  <a:lnTo>
                    <a:pt x="994" y="129"/>
                  </a:lnTo>
                  <a:lnTo>
                    <a:pt x="992" y="132"/>
                  </a:lnTo>
                  <a:lnTo>
                    <a:pt x="990" y="134"/>
                  </a:lnTo>
                  <a:lnTo>
                    <a:pt x="983" y="135"/>
                  </a:lnTo>
                  <a:lnTo>
                    <a:pt x="976" y="135"/>
                  </a:lnTo>
                  <a:lnTo>
                    <a:pt x="980" y="97"/>
                  </a:lnTo>
                  <a:close/>
                  <a:moveTo>
                    <a:pt x="976" y="135"/>
                  </a:moveTo>
                  <a:lnTo>
                    <a:pt x="18" y="39"/>
                  </a:lnTo>
                  <a:lnTo>
                    <a:pt x="22" y="0"/>
                  </a:lnTo>
                  <a:lnTo>
                    <a:pt x="980" y="97"/>
                  </a:lnTo>
                  <a:lnTo>
                    <a:pt x="976" y="135"/>
                  </a:lnTo>
                  <a:close/>
                  <a:moveTo>
                    <a:pt x="18" y="39"/>
                  </a:moveTo>
                  <a:lnTo>
                    <a:pt x="10" y="38"/>
                  </a:lnTo>
                  <a:lnTo>
                    <a:pt x="4" y="35"/>
                  </a:lnTo>
                  <a:lnTo>
                    <a:pt x="2" y="32"/>
                  </a:lnTo>
                  <a:lnTo>
                    <a:pt x="0" y="29"/>
                  </a:lnTo>
                  <a:lnTo>
                    <a:pt x="0" y="24"/>
                  </a:lnTo>
                  <a:lnTo>
                    <a:pt x="0" y="17"/>
                  </a:lnTo>
                  <a:lnTo>
                    <a:pt x="1" y="11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1"/>
                  </a:lnTo>
                  <a:lnTo>
                    <a:pt x="14" y="0"/>
                  </a:lnTo>
                  <a:lnTo>
                    <a:pt x="22" y="0"/>
                  </a:lnTo>
                  <a:lnTo>
                    <a:pt x="18" y="39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26" name="Freeform 156">
              <a:extLst>
                <a:ext uri="{FF2B5EF4-FFF2-40B4-BE49-F238E27FC236}">
                  <a16:creationId xmlns:a16="http://schemas.microsoft.com/office/drawing/2014/main" id="{13550554-0199-485A-B980-64789597DE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85" y="3254"/>
              <a:ext cx="111" cy="15"/>
            </a:xfrm>
            <a:custGeom>
              <a:avLst/>
              <a:gdLst>
                <a:gd name="T0" fmla="*/ 109 w 998"/>
                <a:gd name="T1" fmla="*/ 11 h 137"/>
                <a:gd name="T2" fmla="*/ 110 w 998"/>
                <a:gd name="T3" fmla="*/ 11 h 137"/>
                <a:gd name="T4" fmla="*/ 110 w 998"/>
                <a:gd name="T5" fmla="*/ 11 h 137"/>
                <a:gd name="T6" fmla="*/ 111 w 998"/>
                <a:gd name="T7" fmla="*/ 11 h 137"/>
                <a:gd name="T8" fmla="*/ 111 w 998"/>
                <a:gd name="T9" fmla="*/ 12 h 137"/>
                <a:gd name="T10" fmla="*/ 111 w 998"/>
                <a:gd name="T11" fmla="*/ 12 h 137"/>
                <a:gd name="T12" fmla="*/ 111 w 998"/>
                <a:gd name="T13" fmla="*/ 13 h 137"/>
                <a:gd name="T14" fmla="*/ 111 w 998"/>
                <a:gd name="T15" fmla="*/ 14 h 137"/>
                <a:gd name="T16" fmla="*/ 111 w 998"/>
                <a:gd name="T17" fmla="*/ 14 h 137"/>
                <a:gd name="T18" fmla="*/ 110 w 998"/>
                <a:gd name="T19" fmla="*/ 15 h 137"/>
                <a:gd name="T20" fmla="*/ 110 w 998"/>
                <a:gd name="T21" fmla="*/ 15 h 137"/>
                <a:gd name="T22" fmla="*/ 109 w 998"/>
                <a:gd name="T23" fmla="*/ 15 h 137"/>
                <a:gd name="T24" fmla="*/ 109 w 998"/>
                <a:gd name="T25" fmla="*/ 15 h 137"/>
                <a:gd name="T26" fmla="*/ 109 w 998"/>
                <a:gd name="T27" fmla="*/ 11 h 137"/>
                <a:gd name="T28" fmla="*/ 109 w 998"/>
                <a:gd name="T29" fmla="*/ 15 h 137"/>
                <a:gd name="T30" fmla="*/ 2 w 998"/>
                <a:gd name="T31" fmla="*/ 4 h 137"/>
                <a:gd name="T32" fmla="*/ 2 w 998"/>
                <a:gd name="T33" fmla="*/ 0 h 137"/>
                <a:gd name="T34" fmla="*/ 109 w 998"/>
                <a:gd name="T35" fmla="*/ 11 h 137"/>
                <a:gd name="T36" fmla="*/ 109 w 998"/>
                <a:gd name="T37" fmla="*/ 15 h 137"/>
                <a:gd name="T38" fmla="*/ 2 w 998"/>
                <a:gd name="T39" fmla="*/ 4 h 137"/>
                <a:gd name="T40" fmla="*/ 1 w 998"/>
                <a:gd name="T41" fmla="*/ 4 h 137"/>
                <a:gd name="T42" fmla="*/ 1 w 998"/>
                <a:gd name="T43" fmla="*/ 4 h 137"/>
                <a:gd name="T44" fmla="*/ 0 w 998"/>
                <a:gd name="T45" fmla="*/ 4 h 137"/>
                <a:gd name="T46" fmla="*/ 0 w 998"/>
                <a:gd name="T47" fmla="*/ 3 h 137"/>
                <a:gd name="T48" fmla="*/ 0 w 998"/>
                <a:gd name="T49" fmla="*/ 3 h 137"/>
                <a:gd name="T50" fmla="*/ 0 w 998"/>
                <a:gd name="T51" fmla="*/ 2 h 137"/>
                <a:gd name="T52" fmla="*/ 0 w 998"/>
                <a:gd name="T53" fmla="*/ 1 h 137"/>
                <a:gd name="T54" fmla="*/ 0 w 998"/>
                <a:gd name="T55" fmla="*/ 1 h 137"/>
                <a:gd name="T56" fmla="*/ 1 w 998"/>
                <a:gd name="T57" fmla="*/ 0 h 137"/>
                <a:gd name="T58" fmla="*/ 1 w 998"/>
                <a:gd name="T59" fmla="*/ 0 h 137"/>
                <a:gd name="T60" fmla="*/ 2 w 998"/>
                <a:gd name="T61" fmla="*/ 0 h 137"/>
                <a:gd name="T62" fmla="*/ 2 w 998"/>
                <a:gd name="T63" fmla="*/ 0 h 137"/>
                <a:gd name="T64" fmla="*/ 2 w 998"/>
                <a:gd name="T65" fmla="*/ 4 h 1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8" h="137">
                  <a:moveTo>
                    <a:pt x="980" y="97"/>
                  </a:moveTo>
                  <a:lnTo>
                    <a:pt x="987" y="98"/>
                  </a:lnTo>
                  <a:lnTo>
                    <a:pt x="993" y="101"/>
                  </a:lnTo>
                  <a:lnTo>
                    <a:pt x="995" y="104"/>
                  </a:lnTo>
                  <a:lnTo>
                    <a:pt x="997" y="107"/>
                  </a:lnTo>
                  <a:lnTo>
                    <a:pt x="998" y="112"/>
                  </a:lnTo>
                  <a:lnTo>
                    <a:pt x="998" y="118"/>
                  </a:lnTo>
                  <a:lnTo>
                    <a:pt x="997" y="125"/>
                  </a:lnTo>
                  <a:lnTo>
                    <a:pt x="995" y="130"/>
                  </a:lnTo>
                  <a:lnTo>
                    <a:pt x="993" y="134"/>
                  </a:lnTo>
                  <a:lnTo>
                    <a:pt x="990" y="136"/>
                  </a:lnTo>
                  <a:lnTo>
                    <a:pt x="984" y="137"/>
                  </a:lnTo>
                  <a:lnTo>
                    <a:pt x="976" y="137"/>
                  </a:lnTo>
                  <a:lnTo>
                    <a:pt x="980" y="97"/>
                  </a:lnTo>
                  <a:close/>
                  <a:moveTo>
                    <a:pt x="976" y="137"/>
                  </a:moveTo>
                  <a:lnTo>
                    <a:pt x="18" y="40"/>
                  </a:lnTo>
                  <a:lnTo>
                    <a:pt x="21" y="1"/>
                  </a:lnTo>
                  <a:lnTo>
                    <a:pt x="980" y="97"/>
                  </a:lnTo>
                  <a:lnTo>
                    <a:pt x="976" y="137"/>
                  </a:lnTo>
                  <a:close/>
                  <a:moveTo>
                    <a:pt x="18" y="40"/>
                  </a:moveTo>
                  <a:lnTo>
                    <a:pt x="10" y="39"/>
                  </a:lnTo>
                  <a:lnTo>
                    <a:pt x="5" y="37"/>
                  </a:lnTo>
                  <a:lnTo>
                    <a:pt x="2" y="34"/>
                  </a:lnTo>
                  <a:lnTo>
                    <a:pt x="1" y="30"/>
                  </a:lnTo>
                  <a:lnTo>
                    <a:pt x="0" y="26"/>
                  </a:lnTo>
                  <a:lnTo>
                    <a:pt x="0" y="18"/>
                  </a:lnTo>
                  <a:lnTo>
                    <a:pt x="1" y="12"/>
                  </a:lnTo>
                  <a:lnTo>
                    <a:pt x="3" y="7"/>
                  </a:lnTo>
                  <a:lnTo>
                    <a:pt x="5" y="4"/>
                  </a:lnTo>
                  <a:lnTo>
                    <a:pt x="8" y="2"/>
                  </a:lnTo>
                  <a:lnTo>
                    <a:pt x="14" y="0"/>
                  </a:lnTo>
                  <a:lnTo>
                    <a:pt x="21" y="1"/>
                  </a:lnTo>
                  <a:lnTo>
                    <a:pt x="18" y="40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27" name="Freeform 157">
              <a:extLst>
                <a:ext uri="{FF2B5EF4-FFF2-40B4-BE49-F238E27FC236}">
                  <a16:creationId xmlns:a16="http://schemas.microsoft.com/office/drawing/2014/main" id="{28141BB9-52DD-4DF2-8119-F8556942BF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60" y="3265"/>
              <a:ext cx="111" cy="15"/>
            </a:xfrm>
            <a:custGeom>
              <a:avLst/>
              <a:gdLst>
                <a:gd name="T0" fmla="*/ 109 w 998"/>
                <a:gd name="T1" fmla="*/ 11 h 137"/>
                <a:gd name="T2" fmla="*/ 110 w 998"/>
                <a:gd name="T3" fmla="*/ 11 h 137"/>
                <a:gd name="T4" fmla="*/ 110 w 998"/>
                <a:gd name="T5" fmla="*/ 11 h 137"/>
                <a:gd name="T6" fmla="*/ 111 w 998"/>
                <a:gd name="T7" fmla="*/ 11 h 137"/>
                <a:gd name="T8" fmla="*/ 111 w 998"/>
                <a:gd name="T9" fmla="*/ 12 h 137"/>
                <a:gd name="T10" fmla="*/ 111 w 998"/>
                <a:gd name="T11" fmla="*/ 12 h 137"/>
                <a:gd name="T12" fmla="*/ 111 w 998"/>
                <a:gd name="T13" fmla="*/ 13 h 137"/>
                <a:gd name="T14" fmla="*/ 111 w 998"/>
                <a:gd name="T15" fmla="*/ 14 h 137"/>
                <a:gd name="T16" fmla="*/ 111 w 998"/>
                <a:gd name="T17" fmla="*/ 14 h 137"/>
                <a:gd name="T18" fmla="*/ 110 w 998"/>
                <a:gd name="T19" fmla="*/ 15 h 137"/>
                <a:gd name="T20" fmla="*/ 110 w 998"/>
                <a:gd name="T21" fmla="*/ 15 h 137"/>
                <a:gd name="T22" fmla="*/ 109 w 998"/>
                <a:gd name="T23" fmla="*/ 15 h 137"/>
                <a:gd name="T24" fmla="*/ 109 w 998"/>
                <a:gd name="T25" fmla="*/ 15 h 137"/>
                <a:gd name="T26" fmla="*/ 109 w 998"/>
                <a:gd name="T27" fmla="*/ 11 h 137"/>
                <a:gd name="T28" fmla="*/ 109 w 998"/>
                <a:gd name="T29" fmla="*/ 15 h 137"/>
                <a:gd name="T30" fmla="*/ 2 w 998"/>
                <a:gd name="T31" fmla="*/ 4 h 137"/>
                <a:gd name="T32" fmla="*/ 2 w 998"/>
                <a:gd name="T33" fmla="*/ 0 h 137"/>
                <a:gd name="T34" fmla="*/ 109 w 998"/>
                <a:gd name="T35" fmla="*/ 11 h 137"/>
                <a:gd name="T36" fmla="*/ 109 w 998"/>
                <a:gd name="T37" fmla="*/ 15 h 137"/>
                <a:gd name="T38" fmla="*/ 2 w 998"/>
                <a:gd name="T39" fmla="*/ 4 h 137"/>
                <a:gd name="T40" fmla="*/ 1 w 998"/>
                <a:gd name="T41" fmla="*/ 4 h 137"/>
                <a:gd name="T42" fmla="*/ 1 w 998"/>
                <a:gd name="T43" fmla="*/ 4 h 137"/>
                <a:gd name="T44" fmla="*/ 0 w 998"/>
                <a:gd name="T45" fmla="*/ 4 h 137"/>
                <a:gd name="T46" fmla="*/ 0 w 998"/>
                <a:gd name="T47" fmla="*/ 3 h 137"/>
                <a:gd name="T48" fmla="*/ 0 w 998"/>
                <a:gd name="T49" fmla="*/ 3 h 137"/>
                <a:gd name="T50" fmla="*/ 0 w 998"/>
                <a:gd name="T51" fmla="*/ 2 h 137"/>
                <a:gd name="T52" fmla="*/ 0 w 998"/>
                <a:gd name="T53" fmla="*/ 1 h 137"/>
                <a:gd name="T54" fmla="*/ 0 w 998"/>
                <a:gd name="T55" fmla="*/ 1 h 137"/>
                <a:gd name="T56" fmla="*/ 1 w 998"/>
                <a:gd name="T57" fmla="*/ 0 h 137"/>
                <a:gd name="T58" fmla="*/ 1 w 998"/>
                <a:gd name="T59" fmla="*/ 0 h 137"/>
                <a:gd name="T60" fmla="*/ 2 w 998"/>
                <a:gd name="T61" fmla="*/ 0 h 137"/>
                <a:gd name="T62" fmla="*/ 2 w 998"/>
                <a:gd name="T63" fmla="*/ 0 h 137"/>
                <a:gd name="T64" fmla="*/ 2 w 998"/>
                <a:gd name="T65" fmla="*/ 4 h 1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8" h="137">
                  <a:moveTo>
                    <a:pt x="979" y="97"/>
                  </a:moveTo>
                  <a:lnTo>
                    <a:pt x="986" y="98"/>
                  </a:lnTo>
                  <a:lnTo>
                    <a:pt x="992" y="101"/>
                  </a:lnTo>
                  <a:lnTo>
                    <a:pt x="995" y="103"/>
                  </a:lnTo>
                  <a:lnTo>
                    <a:pt x="996" y="107"/>
                  </a:lnTo>
                  <a:lnTo>
                    <a:pt x="998" y="112"/>
                  </a:lnTo>
                  <a:lnTo>
                    <a:pt x="998" y="118"/>
                  </a:lnTo>
                  <a:lnTo>
                    <a:pt x="996" y="125"/>
                  </a:lnTo>
                  <a:lnTo>
                    <a:pt x="994" y="130"/>
                  </a:lnTo>
                  <a:lnTo>
                    <a:pt x="992" y="133"/>
                  </a:lnTo>
                  <a:lnTo>
                    <a:pt x="989" y="135"/>
                  </a:lnTo>
                  <a:lnTo>
                    <a:pt x="983" y="137"/>
                  </a:lnTo>
                  <a:lnTo>
                    <a:pt x="976" y="136"/>
                  </a:lnTo>
                  <a:lnTo>
                    <a:pt x="979" y="97"/>
                  </a:lnTo>
                  <a:close/>
                  <a:moveTo>
                    <a:pt x="976" y="136"/>
                  </a:moveTo>
                  <a:lnTo>
                    <a:pt x="18" y="40"/>
                  </a:lnTo>
                  <a:lnTo>
                    <a:pt x="22" y="1"/>
                  </a:lnTo>
                  <a:lnTo>
                    <a:pt x="979" y="97"/>
                  </a:lnTo>
                  <a:lnTo>
                    <a:pt x="976" y="136"/>
                  </a:lnTo>
                  <a:close/>
                  <a:moveTo>
                    <a:pt x="18" y="40"/>
                  </a:moveTo>
                  <a:lnTo>
                    <a:pt x="11" y="39"/>
                  </a:lnTo>
                  <a:lnTo>
                    <a:pt x="5" y="36"/>
                  </a:lnTo>
                  <a:lnTo>
                    <a:pt x="3" y="34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1" y="12"/>
                  </a:lnTo>
                  <a:lnTo>
                    <a:pt x="3" y="7"/>
                  </a:lnTo>
                  <a:lnTo>
                    <a:pt x="5" y="4"/>
                  </a:lnTo>
                  <a:lnTo>
                    <a:pt x="8" y="2"/>
                  </a:lnTo>
                  <a:lnTo>
                    <a:pt x="14" y="0"/>
                  </a:lnTo>
                  <a:lnTo>
                    <a:pt x="22" y="1"/>
                  </a:lnTo>
                  <a:lnTo>
                    <a:pt x="18" y="40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28" name="Freeform 158">
              <a:extLst>
                <a:ext uri="{FF2B5EF4-FFF2-40B4-BE49-F238E27FC236}">
                  <a16:creationId xmlns:a16="http://schemas.microsoft.com/office/drawing/2014/main" id="{1FA835EC-6564-488F-AC94-2976AF0465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50" y="3350"/>
              <a:ext cx="111" cy="15"/>
            </a:xfrm>
            <a:custGeom>
              <a:avLst/>
              <a:gdLst>
                <a:gd name="T0" fmla="*/ 109 w 998"/>
                <a:gd name="T1" fmla="*/ 11 h 137"/>
                <a:gd name="T2" fmla="*/ 110 w 998"/>
                <a:gd name="T3" fmla="*/ 11 h 137"/>
                <a:gd name="T4" fmla="*/ 110 w 998"/>
                <a:gd name="T5" fmla="*/ 11 h 137"/>
                <a:gd name="T6" fmla="*/ 111 w 998"/>
                <a:gd name="T7" fmla="*/ 11 h 137"/>
                <a:gd name="T8" fmla="*/ 111 w 998"/>
                <a:gd name="T9" fmla="*/ 12 h 137"/>
                <a:gd name="T10" fmla="*/ 111 w 998"/>
                <a:gd name="T11" fmla="*/ 12 h 137"/>
                <a:gd name="T12" fmla="*/ 111 w 998"/>
                <a:gd name="T13" fmla="*/ 13 h 137"/>
                <a:gd name="T14" fmla="*/ 111 w 998"/>
                <a:gd name="T15" fmla="*/ 14 h 137"/>
                <a:gd name="T16" fmla="*/ 111 w 998"/>
                <a:gd name="T17" fmla="*/ 14 h 137"/>
                <a:gd name="T18" fmla="*/ 110 w 998"/>
                <a:gd name="T19" fmla="*/ 15 h 137"/>
                <a:gd name="T20" fmla="*/ 110 w 998"/>
                <a:gd name="T21" fmla="*/ 15 h 137"/>
                <a:gd name="T22" fmla="*/ 109 w 998"/>
                <a:gd name="T23" fmla="*/ 15 h 137"/>
                <a:gd name="T24" fmla="*/ 108 w 998"/>
                <a:gd name="T25" fmla="*/ 15 h 137"/>
                <a:gd name="T26" fmla="*/ 109 w 998"/>
                <a:gd name="T27" fmla="*/ 11 h 137"/>
                <a:gd name="T28" fmla="*/ 108 w 998"/>
                <a:gd name="T29" fmla="*/ 15 h 137"/>
                <a:gd name="T30" fmla="*/ 2 w 998"/>
                <a:gd name="T31" fmla="*/ 4 h 137"/>
                <a:gd name="T32" fmla="*/ 2 w 998"/>
                <a:gd name="T33" fmla="*/ 0 h 137"/>
                <a:gd name="T34" fmla="*/ 109 w 998"/>
                <a:gd name="T35" fmla="*/ 11 h 137"/>
                <a:gd name="T36" fmla="*/ 108 w 998"/>
                <a:gd name="T37" fmla="*/ 15 h 137"/>
                <a:gd name="T38" fmla="*/ 2 w 998"/>
                <a:gd name="T39" fmla="*/ 4 h 137"/>
                <a:gd name="T40" fmla="*/ 1 w 998"/>
                <a:gd name="T41" fmla="*/ 4 h 137"/>
                <a:gd name="T42" fmla="*/ 0 w 998"/>
                <a:gd name="T43" fmla="*/ 4 h 137"/>
                <a:gd name="T44" fmla="*/ 0 w 998"/>
                <a:gd name="T45" fmla="*/ 4 h 137"/>
                <a:gd name="T46" fmla="*/ 0 w 998"/>
                <a:gd name="T47" fmla="*/ 3 h 137"/>
                <a:gd name="T48" fmla="*/ 0 w 998"/>
                <a:gd name="T49" fmla="*/ 3 h 137"/>
                <a:gd name="T50" fmla="*/ 0 w 998"/>
                <a:gd name="T51" fmla="*/ 2 h 137"/>
                <a:gd name="T52" fmla="*/ 0 w 998"/>
                <a:gd name="T53" fmla="*/ 1 h 137"/>
                <a:gd name="T54" fmla="*/ 0 w 998"/>
                <a:gd name="T55" fmla="*/ 1 h 137"/>
                <a:gd name="T56" fmla="*/ 1 w 998"/>
                <a:gd name="T57" fmla="*/ 0 h 137"/>
                <a:gd name="T58" fmla="*/ 1 w 998"/>
                <a:gd name="T59" fmla="*/ 0 h 137"/>
                <a:gd name="T60" fmla="*/ 2 w 998"/>
                <a:gd name="T61" fmla="*/ 0 h 137"/>
                <a:gd name="T62" fmla="*/ 2 w 998"/>
                <a:gd name="T63" fmla="*/ 0 h 137"/>
                <a:gd name="T64" fmla="*/ 2 w 998"/>
                <a:gd name="T65" fmla="*/ 4 h 1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8" h="137">
                  <a:moveTo>
                    <a:pt x="979" y="97"/>
                  </a:moveTo>
                  <a:lnTo>
                    <a:pt x="987" y="98"/>
                  </a:lnTo>
                  <a:lnTo>
                    <a:pt x="993" y="101"/>
                  </a:lnTo>
                  <a:lnTo>
                    <a:pt x="995" y="103"/>
                  </a:lnTo>
                  <a:lnTo>
                    <a:pt x="997" y="107"/>
                  </a:lnTo>
                  <a:lnTo>
                    <a:pt x="998" y="112"/>
                  </a:lnTo>
                  <a:lnTo>
                    <a:pt x="997" y="118"/>
                  </a:lnTo>
                  <a:lnTo>
                    <a:pt x="996" y="124"/>
                  </a:lnTo>
                  <a:lnTo>
                    <a:pt x="995" y="130"/>
                  </a:lnTo>
                  <a:lnTo>
                    <a:pt x="992" y="133"/>
                  </a:lnTo>
                  <a:lnTo>
                    <a:pt x="990" y="135"/>
                  </a:lnTo>
                  <a:lnTo>
                    <a:pt x="982" y="137"/>
                  </a:lnTo>
                  <a:lnTo>
                    <a:pt x="975" y="136"/>
                  </a:lnTo>
                  <a:lnTo>
                    <a:pt x="979" y="97"/>
                  </a:lnTo>
                  <a:close/>
                  <a:moveTo>
                    <a:pt x="975" y="136"/>
                  </a:moveTo>
                  <a:lnTo>
                    <a:pt x="17" y="40"/>
                  </a:lnTo>
                  <a:lnTo>
                    <a:pt x="21" y="0"/>
                  </a:lnTo>
                  <a:lnTo>
                    <a:pt x="979" y="97"/>
                  </a:lnTo>
                  <a:lnTo>
                    <a:pt x="975" y="136"/>
                  </a:lnTo>
                  <a:close/>
                  <a:moveTo>
                    <a:pt x="17" y="40"/>
                  </a:moveTo>
                  <a:lnTo>
                    <a:pt x="10" y="39"/>
                  </a:lnTo>
                  <a:lnTo>
                    <a:pt x="4" y="36"/>
                  </a:lnTo>
                  <a:lnTo>
                    <a:pt x="2" y="34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1" y="11"/>
                  </a:lnTo>
                  <a:lnTo>
                    <a:pt x="3" y="7"/>
                  </a:lnTo>
                  <a:lnTo>
                    <a:pt x="5" y="4"/>
                  </a:lnTo>
                  <a:lnTo>
                    <a:pt x="8" y="2"/>
                  </a:lnTo>
                  <a:lnTo>
                    <a:pt x="14" y="0"/>
                  </a:lnTo>
                  <a:lnTo>
                    <a:pt x="21" y="0"/>
                  </a:lnTo>
                  <a:lnTo>
                    <a:pt x="17" y="40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29" name="Freeform 159">
              <a:extLst>
                <a:ext uri="{FF2B5EF4-FFF2-40B4-BE49-F238E27FC236}">
                  <a16:creationId xmlns:a16="http://schemas.microsoft.com/office/drawing/2014/main" id="{AEBF1851-EB55-4167-A7F3-E46F7F7ECF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7" y="3362"/>
              <a:ext cx="111" cy="15"/>
            </a:xfrm>
            <a:custGeom>
              <a:avLst/>
              <a:gdLst>
                <a:gd name="T0" fmla="*/ 109 w 998"/>
                <a:gd name="T1" fmla="*/ 11 h 137"/>
                <a:gd name="T2" fmla="*/ 110 w 998"/>
                <a:gd name="T3" fmla="*/ 11 h 137"/>
                <a:gd name="T4" fmla="*/ 110 w 998"/>
                <a:gd name="T5" fmla="*/ 11 h 137"/>
                <a:gd name="T6" fmla="*/ 111 w 998"/>
                <a:gd name="T7" fmla="*/ 11 h 137"/>
                <a:gd name="T8" fmla="*/ 111 w 998"/>
                <a:gd name="T9" fmla="*/ 12 h 137"/>
                <a:gd name="T10" fmla="*/ 111 w 998"/>
                <a:gd name="T11" fmla="*/ 12 h 137"/>
                <a:gd name="T12" fmla="*/ 111 w 998"/>
                <a:gd name="T13" fmla="*/ 13 h 137"/>
                <a:gd name="T14" fmla="*/ 111 w 998"/>
                <a:gd name="T15" fmla="*/ 14 h 137"/>
                <a:gd name="T16" fmla="*/ 111 w 998"/>
                <a:gd name="T17" fmla="*/ 14 h 137"/>
                <a:gd name="T18" fmla="*/ 110 w 998"/>
                <a:gd name="T19" fmla="*/ 15 h 137"/>
                <a:gd name="T20" fmla="*/ 110 w 998"/>
                <a:gd name="T21" fmla="*/ 15 h 137"/>
                <a:gd name="T22" fmla="*/ 109 w 998"/>
                <a:gd name="T23" fmla="*/ 15 h 137"/>
                <a:gd name="T24" fmla="*/ 109 w 998"/>
                <a:gd name="T25" fmla="*/ 15 h 137"/>
                <a:gd name="T26" fmla="*/ 109 w 998"/>
                <a:gd name="T27" fmla="*/ 11 h 137"/>
                <a:gd name="T28" fmla="*/ 109 w 998"/>
                <a:gd name="T29" fmla="*/ 15 h 137"/>
                <a:gd name="T30" fmla="*/ 2 w 998"/>
                <a:gd name="T31" fmla="*/ 4 h 137"/>
                <a:gd name="T32" fmla="*/ 2 w 998"/>
                <a:gd name="T33" fmla="*/ 0 h 137"/>
                <a:gd name="T34" fmla="*/ 109 w 998"/>
                <a:gd name="T35" fmla="*/ 11 h 137"/>
                <a:gd name="T36" fmla="*/ 109 w 998"/>
                <a:gd name="T37" fmla="*/ 15 h 137"/>
                <a:gd name="T38" fmla="*/ 2 w 998"/>
                <a:gd name="T39" fmla="*/ 4 h 137"/>
                <a:gd name="T40" fmla="*/ 1 w 998"/>
                <a:gd name="T41" fmla="*/ 4 h 137"/>
                <a:gd name="T42" fmla="*/ 1 w 998"/>
                <a:gd name="T43" fmla="*/ 4 h 137"/>
                <a:gd name="T44" fmla="*/ 0 w 998"/>
                <a:gd name="T45" fmla="*/ 4 h 137"/>
                <a:gd name="T46" fmla="*/ 0 w 998"/>
                <a:gd name="T47" fmla="*/ 3 h 137"/>
                <a:gd name="T48" fmla="*/ 0 w 998"/>
                <a:gd name="T49" fmla="*/ 3 h 137"/>
                <a:gd name="T50" fmla="*/ 0 w 998"/>
                <a:gd name="T51" fmla="*/ 2 h 137"/>
                <a:gd name="T52" fmla="*/ 0 w 998"/>
                <a:gd name="T53" fmla="*/ 1 h 137"/>
                <a:gd name="T54" fmla="*/ 0 w 998"/>
                <a:gd name="T55" fmla="*/ 1 h 137"/>
                <a:gd name="T56" fmla="*/ 1 w 998"/>
                <a:gd name="T57" fmla="*/ 0 h 137"/>
                <a:gd name="T58" fmla="*/ 1 w 998"/>
                <a:gd name="T59" fmla="*/ 0 h 137"/>
                <a:gd name="T60" fmla="*/ 2 w 998"/>
                <a:gd name="T61" fmla="*/ 0 h 137"/>
                <a:gd name="T62" fmla="*/ 2 w 998"/>
                <a:gd name="T63" fmla="*/ 0 h 137"/>
                <a:gd name="T64" fmla="*/ 2 w 998"/>
                <a:gd name="T65" fmla="*/ 4 h 1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8" h="137">
                  <a:moveTo>
                    <a:pt x="980" y="97"/>
                  </a:moveTo>
                  <a:lnTo>
                    <a:pt x="987" y="98"/>
                  </a:lnTo>
                  <a:lnTo>
                    <a:pt x="993" y="100"/>
                  </a:lnTo>
                  <a:lnTo>
                    <a:pt x="996" y="103"/>
                  </a:lnTo>
                  <a:lnTo>
                    <a:pt x="997" y="107"/>
                  </a:lnTo>
                  <a:lnTo>
                    <a:pt x="998" y="112"/>
                  </a:lnTo>
                  <a:lnTo>
                    <a:pt x="998" y="119"/>
                  </a:lnTo>
                  <a:lnTo>
                    <a:pt x="997" y="125"/>
                  </a:lnTo>
                  <a:lnTo>
                    <a:pt x="995" y="130"/>
                  </a:lnTo>
                  <a:lnTo>
                    <a:pt x="993" y="133"/>
                  </a:lnTo>
                  <a:lnTo>
                    <a:pt x="990" y="135"/>
                  </a:lnTo>
                  <a:lnTo>
                    <a:pt x="984" y="137"/>
                  </a:lnTo>
                  <a:lnTo>
                    <a:pt x="977" y="136"/>
                  </a:lnTo>
                  <a:lnTo>
                    <a:pt x="980" y="97"/>
                  </a:lnTo>
                  <a:close/>
                  <a:moveTo>
                    <a:pt x="977" y="136"/>
                  </a:moveTo>
                  <a:lnTo>
                    <a:pt x="18" y="40"/>
                  </a:lnTo>
                  <a:lnTo>
                    <a:pt x="22" y="0"/>
                  </a:lnTo>
                  <a:lnTo>
                    <a:pt x="980" y="97"/>
                  </a:lnTo>
                  <a:lnTo>
                    <a:pt x="977" y="136"/>
                  </a:lnTo>
                  <a:close/>
                  <a:moveTo>
                    <a:pt x="18" y="40"/>
                  </a:moveTo>
                  <a:lnTo>
                    <a:pt x="11" y="39"/>
                  </a:lnTo>
                  <a:lnTo>
                    <a:pt x="5" y="36"/>
                  </a:lnTo>
                  <a:lnTo>
                    <a:pt x="2" y="34"/>
                  </a:lnTo>
                  <a:lnTo>
                    <a:pt x="1" y="30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1" y="11"/>
                  </a:lnTo>
                  <a:lnTo>
                    <a:pt x="3" y="7"/>
                  </a:lnTo>
                  <a:lnTo>
                    <a:pt x="5" y="3"/>
                  </a:lnTo>
                  <a:lnTo>
                    <a:pt x="8" y="1"/>
                  </a:lnTo>
                  <a:lnTo>
                    <a:pt x="14" y="0"/>
                  </a:lnTo>
                  <a:lnTo>
                    <a:pt x="22" y="0"/>
                  </a:lnTo>
                  <a:lnTo>
                    <a:pt x="18" y="40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30" name="Freeform 160">
              <a:extLst>
                <a:ext uri="{FF2B5EF4-FFF2-40B4-BE49-F238E27FC236}">
                  <a16:creationId xmlns:a16="http://schemas.microsoft.com/office/drawing/2014/main" id="{A6309613-A058-468F-85E1-D948E4D069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8" y="3386"/>
              <a:ext cx="111" cy="15"/>
            </a:xfrm>
            <a:custGeom>
              <a:avLst/>
              <a:gdLst>
                <a:gd name="T0" fmla="*/ 109 w 997"/>
                <a:gd name="T1" fmla="*/ 11 h 136"/>
                <a:gd name="T2" fmla="*/ 110 w 997"/>
                <a:gd name="T3" fmla="*/ 11 h 136"/>
                <a:gd name="T4" fmla="*/ 111 w 997"/>
                <a:gd name="T5" fmla="*/ 11 h 136"/>
                <a:gd name="T6" fmla="*/ 111 w 997"/>
                <a:gd name="T7" fmla="*/ 11 h 136"/>
                <a:gd name="T8" fmla="*/ 111 w 997"/>
                <a:gd name="T9" fmla="*/ 12 h 136"/>
                <a:gd name="T10" fmla="*/ 111 w 997"/>
                <a:gd name="T11" fmla="*/ 12 h 136"/>
                <a:gd name="T12" fmla="*/ 111 w 997"/>
                <a:gd name="T13" fmla="*/ 13 h 136"/>
                <a:gd name="T14" fmla="*/ 111 w 997"/>
                <a:gd name="T15" fmla="*/ 14 h 136"/>
                <a:gd name="T16" fmla="*/ 111 w 997"/>
                <a:gd name="T17" fmla="*/ 14 h 136"/>
                <a:gd name="T18" fmla="*/ 110 w 997"/>
                <a:gd name="T19" fmla="*/ 15 h 136"/>
                <a:gd name="T20" fmla="*/ 110 w 997"/>
                <a:gd name="T21" fmla="*/ 15 h 136"/>
                <a:gd name="T22" fmla="*/ 109 w 997"/>
                <a:gd name="T23" fmla="*/ 15 h 136"/>
                <a:gd name="T24" fmla="*/ 109 w 997"/>
                <a:gd name="T25" fmla="*/ 15 h 136"/>
                <a:gd name="T26" fmla="*/ 109 w 997"/>
                <a:gd name="T27" fmla="*/ 11 h 136"/>
                <a:gd name="T28" fmla="*/ 109 w 997"/>
                <a:gd name="T29" fmla="*/ 15 h 136"/>
                <a:gd name="T30" fmla="*/ 2 w 997"/>
                <a:gd name="T31" fmla="*/ 4 h 136"/>
                <a:gd name="T32" fmla="*/ 2 w 997"/>
                <a:gd name="T33" fmla="*/ 0 h 136"/>
                <a:gd name="T34" fmla="*/ 109 w 997"/>
                <a:gd name="T35" fmla="*/ 11 h 136"/>
                <a:gd name="T36" fmla="*/ 109 w 997"/>
                <a:gd name="T37" fmla="*/ 15 h 136"/>
                <a:gd name="T38" fmla="*/ 2 w 997"/>
                <a:gd name="T39" fmla="*/ 4 h 136"/>
                <a:gd name="T40" fmla="*/ 1 w 997"/>
                <a:gd name="T41" fmla="*/ 4 h 136"/>
                <a:gd name="T42" fmla="*/ 1 w 997"/>
                <a:gd name="T43" fmla="*/ 4 h 136"/>
                <a:gd name="T44" fmla="*/ 0 w 997"/>
                <a:gd name="T45" fmla="*/ 4 h 136"/>
                <a:gd name="T46" fmla="*/ 0 w 997"/>
                <a:gd name="T47" fmla="*/ 3 h 136"/>
                <a:gd name="T48" fmla="*/ 0 w 997"/>
                <a:gd name="T49" fmla="*/ 3 h 136"/>
                <a:gd name="T50" fmla="*/ 0 w 997"/>
                <a:gd name="T51" fmla="*/ 2 h 136"/>
                <a:gd name="T52" fmla="*/ 0 w 997"/>
                <a:gd name="T53" fmla="*/ 1 h 136"/>
                <a:gd name="T54" fmla="*/ 0 w 997"/>
                <a:gd name="T55" fmla="*/ 1 h 136"/>
                <a:gd name="T56" fmla="*/ 1 w 997"/>
                <a:gd name="T57" fmla="*/ 0 h 136"/>
                <a:gd name="T58" fmla="*/ 1 w 997"/>
                <a:gd name="T59" fmla="*/ 0 h 136"/>
                <a:gd name="T60" fmla="*/ 2 w 997"/>
                <a:gd name="T61" fmla="*/ 0 h 136"/>
                <a:gd name="T62" fmla="*/ 2 w 997"/>
                <a:gd name="T63" fmla="*/ 0 h 136"/>
                <a:gd name="T64" fmla="*/ 2 w 997"/>
                <a:gd name="T65" fmla="*/ 4 h 1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7" h="136">
                  <a:moveTo>
                    <a:pt x="980" y="96"/>
                  </a:moveTo>
                  <a:lnTo>
                    <a:pt x="987" y="97"/>
                  </a:lnTo>
                  <a:lnTo>
                    <a:pt x="993" y="100"/>
                  </a:lnTo>
                  <a:lnTo>
                    <a:pt x="995" y="103"/>
                  </a:lnTo>
                  <a:lnTo>
                    <a:pt x="997" y="106"/>
                  </a:lnTo>
                  <a:lnTo>
                    <a:pt x="997" y="112"/>
                  </a:lnTo>
                  <a:lnTo>
                    <a:pt x="997" y="119"/>
                  </a:lnTo>
                  <a:lnTo>
                    <a:pt x="996" y="125"/>
                  </a:lnTo>
                  <a:lnTo>
                    <a:pt x="994" y="130"/>
                  </a:lnTo>
                  <a:lnTo>
                    <a:pt x="992" y="133"/>
                  </a:lnTo>
                  <a:lnTo>
                    <a:pt x="989" y="135"/>
                  </a:lnTo>
                  <a:lnTo>
                    <a:pt x="983" y="136"/>
                  </a:lnTo>
                  <a:lnTo>
                    <a:pt x="976" y="136"/>
                  </a:lnTo>
                  <a:lnTo>
                    <a:pt x="980" y="96"/>
                  </a:lnTo>
                  <a:close/>
                  <a:moveTo>
                    <a:pt x="976" y="136"/>
                  </a:moveTo>
                  <a:lnTo>
                    <a:pt x="18" y="39"/>
                  </a:lnTo>
                  <a:lnTo>
                    <a:pt x="22" y="0"/>
                  </a:lnTo>
                  <a:lnTo>
                    <a:pt x="980" y="96"/>
                  </a:lnTo>
                  <a:lnTo>
                    <a:pt x="976" y="136"/>
                  </a:lnTo>
                  <a:close/>
                  <a:moveTo>
                    <a:pt x="18" y="39"/>
                  </a:moveTo>
                  <a:lnTo>
                    <a:pt x="11" y="38"/>
                  </a:lnTo>
                  <a:lnTo>
                    <a:pt x="5" y="36"/>
                  </a:lnTo>
                  <a:lnTo>
                    <a:pt x="3" y="33"/>
                  </a:lnTo>
                  <a:lnTo>
                    <a:pt x="0" y="30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1" y="12"/>
                  </a:lnTo>
                  <a:lnTo>
                    <a:pt x="3" y="6"/>
                  </a:lnTo>
                  <a:lnTo>
                    <a:pt x="6" y="3"/>
                  </a:lnTo>
                  <a:lnTo>
                    <a:pt x="8" y="1"/>
                  </a:lnTo>
                  <a:lnTo>
                    <a:pt x="15" y="0"/>
                  </a:lnTo>
                  <a:lnTo>
                    <a:pt x="22" y="0"/>
                  </a:lnTo>
                  <a:lnTo>
                    <a:pt x="18" y="39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31" name="Freeform 161">
              <a:extLst>
                <a:ext uri="{FF2B5EF4-FFF2-40B4-BE49-F238E27FC236}">
                  <a16:creationId xmlns:a16="http://schemas.microsoft.com/office/drawing/2014/main" id="{1446C18A-FC46-47F7-9B9E-B85EB0E399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6" y="3393"/>
              <a:ext cx="110" cy="15"/>
            </a:xfrm>
            <a:custGeom>
              <a:avLst/>
              <a:gdLst>
                <a:gd name="T0" fmla="*/ 108 w 997"/>
                <a:gd name="T1" fmla="*/ 11 h 136"/>
                <a:gd name="T2" fmla="*/ 109 w 997"/>
                <a:gd name="T3" fmla="*/ 11 h 136"/>
                <a:gd name="T4" fmla="*/ 110 w 997"/>
                <a:gd name="T5" fmla="*/ 11 h 136"/>
                <a:gd name="T6" fmla="*/ 110 w 997"/>
                <a:gd name="T7" fmla="*/ 11 h 136"/>
                <a:gd name="T8" fmla="*/ 110 w 997"/>
                <a:gd name="T9" fmla="*/ 12 h 136"/>
                <a:gd name="T10" fmla="*/ 110 w 997"/>
                <a:gd name="T11" fmla="*/ 12 h 136"/>
                <a:gd name="T12" fmla="*/ 110 w 997"/>
                <a:gd name="T13" fmla="*/ 13 h 136"/>
                <a:gd name="T14" fmla="*/ 110 w 997"/>
                <a:gd name="T15" fmla="*/ 14 h 136"/>
                <a:gd name="T16" fmla="*/ 110 w 997"/>
                <a:gd name="T17" fmla="*/ 14 h 136"/>
                <a:gd name="T18" fmla="*/ 109 w 997"/>
                <a:gd name="T19" fmla="*/ 15 h 136"/>
                <a:gd name="T20" fmla="*/ 109 w 997"/>
                <a:gd name="T21" fmla="*/ 15 h 136"/>
                <a:gd name="T22" fmla="*/ 108 w 997"/>
                <a:gd name="T23" fmla="*/ 15 h 136"/>
                <a:gd name="T24" fmla="*/ 108 w 997"/>
                <a:gd name="T25" fmla="*/ 15 h 136"/>
                <a:gd name="T26" fmla="*/ 108 w 997"/>
                <a:gd name="T27" fmla="*/ 11 h 136"/>
                <a:gd name="T28" fmla="*/ 108 w 997"/>
                <a:gd name="T29" fmla="*/ 15 h 136"/>
                <a:gd name="T30" fmla="*/ 2 w 997"/>
                <a:gd name="T31" fmla="*/ 4 h 136"/>
                <a:gd name="T32" fmla="*/ 2 w 997"/>
                <a:gd name="T33" fmla="*/ 0 h 136"/>
                <a:gd name="T34" fmla="*/ 108 w 997"/>
                <a:gd name="T35" fmla="*/ 11 h 136"/>
                <a:gd name="T36" fmla="*/ 108 w 997"/>
                <a:gd name="T37" fmla="*/ 15 h 136"/>
                <a:gd name="T38" fmla="*/ 2 w 997"/>
                <a:gd name="T39" fmla="*/ 4 h 136"/>
                <a:gd name="T40" fmla="*/ 1 w 997"/>
                <a:gd name="T41" fmla="*/ 4 h 136"/>
                <a:gd name="T42" fmla="*/ 0 w 997"/>
                <a:gd name="T43" fmla="*/ 4 h 136"/>
                <a:gd name="T44" fmla="*/ 0 w 997"/>
                <a:gd name="T45" fmla="*/ 4 h 136"/>
                <a:gd name="T46" fmla="*/ 0 w 997"/>
                <a:gd name="T47" fmla="*/ 3 h 136"/>
                <a:gd name="T48" fmla="*/ 0 w 997"/>
                <a:gd name="T49" fmla="*/ 3 h 136"/>
                <a:gd name="T50" fmla="*/ 0 w 997"/>
                <a:gd name="T51" fmla="*/ 2 h 136"/>
                <a:gd name="T52" fmla="*/ 0 w 997"/>
                <a:gd name="T53" fmla="*/ 1 h 136"/>
                <a:gd name="T54" fmla="*/ 0 w 997"/>
                <a:gd name="T55" fmla="*/ 1 h 136"/>
                <a:gd name="T56" fmla="*/ 1 w 997"/>
                <a:gd name="T57" fmla="*/ 0 h 136"/>
                <a:gd name="T58" fmla="*/ 1 w 997"/>
                <a:gd name="T59" fmla="*/ 0 h 136"/>
                <a:gd name="T60" fmla="*/ 2 w 997"/>
                <a:gd name="T61" fmla="*/ 0 h 136"/>
                <a:gd name="T62" fmla="*/ 2 w 997"/>
                <a:gd name="T63" fmla="*/ 0 h 136"/>
                <a:gd name="T64" fmla="*/ 2 w 997"/>
                <a:gd name="T65" fmla="*/ 4 h 1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7" h="136">
                  <a:moveTo>
                    <a:pt x="980" y="97"/>
                  </a:moveTo>
                  <a:lnTo>
                    <a:pt x="987" y="98"/>
                  </a:lnTo>
                  <a:lnTo>
                    <a:pt x="993" y="101"/>
                  </a:lnTo>
                  <a:lnTo>
                    <a:pt x="995" y="103"/>
                  </a:lnTo>
                  <a:lnTo>
                    <a:pt x="997" y="107"/>
                  </a:lnTo>
                  <a:lnTo>
                    <a:pt x="997" y="112"/>
                  </a:lnTo>
                  <a:lnTo>
                    <a:pt x="997" y="118"/>
                  </a:lnTo>
                  <a:lnTo>
                    <a:pt x="996" y="125"/>
                  </a:lnTo>
                  <a:lnTo>
                    <a:pt x="994" y="129"/>
                  </a:lnTo>
                  <a:lnTo>
                    <a:pt x="992" y="133"/>
                  </a:lnTo>
                  <a:lnTo>
                    <a:pt x="990" y="135"/>
                  </a:lnTo>
                  <a:lnTo>
                    <a:pt x="983" y="136"/>
                  </a:lnTo>
                  <a:lnTo>
                    <a:pt x="976" y="136"/>
                  </a:lnTo>
                  <a:lnTo>
                    <a:pt x="980" y="97"/>
                  </a:lnTo>
                  <a:close/>
                  <a:moveTo>
                    <a:pt x="976" y="136"/>
                  </a:moveTo>
                  <a:lnTo>
                    <a:pt x="18" y="39"/>
                  </a:lnTo>
                  <a:lnTo>
                    <a:pt x="22" y="1"/>
                  </a:lnTo>
                  <a:lnTo>
                    <a:pt x="980" y="97"/>
                  </a:lnTo>
                  <a:lnTo>
                    <a:pt x="976" y="136"/>
                  </a:lnTo>
                  <a:close/>
                  <a:moveTo>
                    <a:pt x="18" y="39"/>
                  </a:moveTo>
                  <a:lnTo>
                    <a:pt x="10" y="38"/>
                  </a:lnTo>
                  <a:lnTo>
                    <a:pt x="4" y="36"/>
                  </a:lnTo>
                  <a:lnTo>
                    <a:pt x="2" y="33"/>
                  </a:lnTo>
                  <a:lnTo>
                    <a:pt x="0" y="29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1" y="12"/>
                  </a:lnTo>
                  <a:lnTo>
                    <a:pt x="3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15" y="0"/>
                  </a:lnTo>
                  <a:lnTo>
                    <a:pt x="22" y="1"/>
                  </a:lnTo>
                  <a:lnTo>
                    <a:pt x="18" y="39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32" name="Freeform 162">
              <a:extLst>
                <a:ext uri="{FF2B5EF4-FFF2-40B4-BE49-F238E27FC236}">
                  <a16:creationId xmlns:a16="http://schemas.microsoft.com/office/drawing/2014/main" id="{17920BE1-D74E-4414-AD83-8C08F0089B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3" y="3396"/>
              <a:ext cx="111" cy="15"/>
            </a:xfrm>
            <a:custGeom>
              <a:avLst/>
              <a:gdLst>
                <a:gd name="T0" fmla="*/ 109 w 997"/>
                <a:gd name="T1" fmla="*/ 11 h 137"/>
                <a:gd name="T2" fmla="*/ 110 w 997"/>
                <a:gd name="T3" fmla="*/ 11 h 137"/>
                <a:gd name="T4" fmla="*/ 111 w 997"/>
                <a:gd name="T5" fmla="*/ 11 h 137"/>
                <a:gd name="T6" fmla="*/ 111 w 997"/>
                <a:gd name="T7" fmla="*/ 11 h 137"/>
                <a:gd name="T8" fmla="*/ 111 w 997"/>
                <a:gd name="T9" fmla="*/ 12 h 137"/>
                <a:gd name="T10" fmla="*/ 111 w 997"/>
                <a:gd name="T11" fmla="*/ 12 h 137"/>
                <a:gd name="T12" fmla="*/ 111 w 997"/>
                <a:gd name="T13" fmla="*/ 13 h 137"/>
                <a:gd name="T14" fmla="*/ 111 w 997"/>
                <a:gd name="T15" fmla="*/ 14 h 137"/>
                <a:gd name="T16" fmla="*/ 111 w 997"/>
                <a:gd name="T17" fmla="*/ 14 h 137"/>
                <a:gd name="T18" fmla="*/ 110 w 997"/>
                <a:gd name="T19" fmla="*/ 15 h 137"/>
                <a:gd name="T20" fmla="*/ 110 w 997"/>
                <a:gd name="T21" fmla="*/ 15 h 137"/>
                <a:gd name="T22" fmla="*/ 109 w 997"/>
                <a:gd name="T23" fmla="*/ 15 h 137"/>
                <a:gd name="T24" fmla="*/ 109 w 997"/>
                <a:gd name="T25" fmla="*/ 15 h 137"/>
                <a:gd name="T26" fmla="*/ 109 w 997"/>
                <a:gd name="T27" fmla="*/ 11 h 137"/>
                <a:gd name="T28" fmla="*/ 109 w 997"/>
                <a:gd name="T29" fmla="*/ 15 h 137"/>
                <a:gd name="T30" fmla="*/ 2 w 997"/>
                <a:gd name="T31" fmla="*/ 4 h 137"/>
                <a:gd name="T32" fmla="*/ 2 w 997"/>
                <a:gd name="T33" fmla="*/ 0 h 137"/>
                <a:gd name="T34" fmla="*/ 109 w 997"/>
                <a:gd name="T35" fmla="*/ 11 h 137"/>
                <a:gd name="T36" fmla="*/ 109 w 997"/>
                <a:gd name="T37" fmla="*/ 15 h 137"/>
                <a:gd name="T38" fmla="*/ 2 w 997"/>
                <a:gd name="T39" fmla="*/ 4 h 137"/>
                <a:gd name="T40" fmla="*/ 1 w 997"/>
                <a:gd name="T41" fmla="*/ 4 h 137"/>
                <a:gd name="T42" fmla="*/ 0 w 997"/>
                <a:gd name="T43" fmla="*/ 4 h 137"/>
                <a:gd name="T44" fmla="*/ 0 w 997"/>
                <a:gd name="T45" fmla="*/ 4 h 137"/>
                <a:gd name="T46" fmla="*/ 0 w 997"/>
                <a:gd name="T47" fmla="*/ 3 h 137"/>
                <a:gd name="T48" fmla="*/ 0 w 997"/>
                <a:gd name="T49" fmla="*/ 3 h 137"/>
                <a:gd name="T50" fmla="*/ 0 w 997"/>
                <a:gd name="T51" fmla="*/ 2 h 137"/>
                <a:gd name="T52" fmla="*/ 0 w 997"/>
                <a:gd name="T53" fmla="*/ 1 h 137"/>
                <a:gd name="T54" fmla="*/ 0 w 997"/>
                <a:gd name="T55" fmla="*/ 1 h 137"/>
                <a:gd name="T56" fmla="*/ 1 w 997"/>
                <a:gd name="T57" fmla="*/ 0 h 137"/>
                <a:gd name="T58" fmla="*/ 1 w 997"/>
                <a:gd name="T59" fmla="*/ 0 h 137"/>
                <a:gd name="T60" fmla="*/ 2 w 997"/>
                <a:gd name="T61" fmla="*/ 0 h 137"/>
                <a:gd name="T62" fmla="*/ 2 w 997"/>
                <a:gd name="T63" fmla="*/ 0 h 137"/>
                <a:gd name="T64" fmla="*/ 2 w 997"/>
                <a:gd name="T65" fmla="*/ 4 h 1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7" h="137">
                  <a:moveTo>
                    <a:pt x="980" y="97"/>
                  </a:moveTo>
                  <a:lnTo>
                    <a:pt x="987" y="98"/>
                  </a:lnTo>
                  <a:lnTo>
                    <a:pt x="993" y="101"/>
                  </a:lnTo>
                  <a:lnTo>
                    <a:pt x="995" y="103"/>
                  </a:lnTo>
                  <a:lnTo>
                    <a:pt x="997" y="107"/>
                  </a:lnTo>
                  <a:lnTo>
                    <a:pt x="997" y="112"/>
                  </a:lnTo>
                  <a:lnTo>
                    <a:pt x="997" y="119"/>
                  </a:lnTo>
                  <a:lnTo>
                    <a:pt x="996" y="125"/>
                  </a:lnTo>
                  <a:lnTo>
                    <a:pt x="995" y="130"/>
                  </a:lnTo>
                  <a:lnTo>
                    <a:pt x="992" y="133"/>
                  </a:lnTo>
                  <a:lnTo>
                    <a:pt x="990" y="135"/>
                  </a:lnTo>
                  <a:lnTo>
                    <a:pt x="983" y="137"/>
                  </a:lnTo>
                  <a:lnTo>
                    <a:pt x="976" y="136"/>
                  </a:lnTo>
                  <a:lnTo>
                    <a:pt x="980" y="97"/>
                  </a:lnTo>
                  <a:close/>
                  <a:moveTo>
                    <a:pt x="976" y="136"/>
                  </a:moveTo>
                  <a:lnTo>
                    <a:pt x="18" y="40"/>
                  </a:lnTo>
                  <a:lnTo>
                    <a:pt x="22" y="0"/>
                  </a:lnTo>
                  <a:lnTo>
                    <a:pt x="980" y="97"/>
                  </a:lnTo>
                  <a:lnTo>
                    <a:pt x="976" y="136"/>
                  </a:lnTo>
                  <a:close/>
                  <a:moveTo>
                    <a:pt x="18" y="40"/>
                  </a:moveTo>
                  <a:lnTo>
                    <a:pt x="11" y="39"/>
                  </a:lnTo>
                  <a:lnTo>
                    <a:pt x="4" y="36"/>
                  </a:lnTo>
                  <a:lnTo>
                    <a:pt x="2" y="34"/>
                  </a:lnTo>
                  <a:lnTo>
                    <a:pt x="0" y="30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1" y="11"/>
                  </a:lnTo>
                  <a:lnTo>
                    <a:pt x="3" y="7"/>
                  </a:lnTo>
                  <a:lnTo>
                    <a:pt x="5" y="4"/>
                  </a:lnTo>
                  <a:lnTo>
                    <a:pt x="8" y="2"/>
                  </a:lnTo>
                  <a:lnTo>
                    <a:pt x="15" y="0"/>
                  </a:lnTo>
                  <a:lnTo>
                    <a:pt x="22" y="0"/>
                  </a:lnTo>
                  <a:lnTo>
                    <a:pt x="18" y="40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33" name="Freeform 163">
              <a:extLst>
                <a:ext uri="{FF2B5EF4-FFF2-40B4-BE49-F238E27FC236}">
                  <a16:creationId xmlns:a16="http://schemas.microsoft.com/office/drawing/2014/main" id="{3BD9DD12-671E-4BAA-BC20-15F9B3491B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5" y="3315"/>
              <a:ext cx="111" cy="15"/>
            </a:xfrm>
            <a:custGeom>
              <a:avLst/>
              <a:gdLst>
                <a:gd name="T0" fmla="*/ 109 w 998"/>
                <a:gd name="T1" fmla="*/ 11 h 136"/>
                <a:gd name="T2" fmla="*/ 110 w 998"/>
                <a:gd name="T3" fmla="*/ 11 h 136"/>
                <a:gd name="T4" fmla="*/ 111 w 998"/>
                <a:gd name="T5" fmla="*/ 11 h 136"/>
                <a:gd name="T6" fmla="*/ 111 w 998"/>
                <a:gd name="T7" fmla="*/ 11 h 136"/>
                <a:gd name="T8" fmla="*/ 111 w 998"/>
                <a:gd name="T9" fmla="*/ 12 h 136"/>
                <a:gd name="T10" fmla="*/ 111 w 998"/>
                <a:gd name="T11" fmla="*/ 12 h 136"/>
                <a:gd name="T12" fmla="*/ 111 w 998"/>
                <a:gd name="T13" fmla="*/ 13 h 136"/>
                <a:gd name="T14" fmla="*/ 111 w 998"/>
                <a:gd name="T15" fmla="*/ 14 h 136"/>
                <a:gd name="T16" fmla="*/ 111 w 998"/>
                <a:gd name="T17" fmla="*/ 14 h 136"/>
                <a:gd name="T18" fmla="*/ 110 w 998"/>
                <a:gd name="T19" fmla="*/ 15 h 136"/>
                <a:gd name="T20" fmla="*/ 110 w 998"/>
                <a:gd name="T21" fmla="*/ 15 h 136"/>
                <a:gd name="T22" fmla="*/ 109 w 998"/>
                <a:gd name="T23" fmla="*/ 15 h 136"/>
                <a:gd name="T24" fmla="*/ 109 w 998"/>
                <a:gd name="T25" fmla="*/ 15 h 136"/>
                <a:gd name="T26" fmla="*/ 109 w 998"/>
                <a:gd name="T27" fmla="*/ 11 h 136"/>
                <a:gd name="T28" fmla="*/ 109 w 998"/>
                <a:gd name="T29" fmla="*/ 15 h 136"/>
                <a:gd name="T30" fmla="*/ 2 w 998"/>
                <a:gd name="T31" fmla="*/ 4 h 136"/>
                <a:gd name="T32" fmla="*/ 3 w 998"/>
                <a:gd name="T33" fmla="*/ 0 h 136"/>
                <a:gd name="T34" fmla="*/ 109 w 998"/>
                <a:gd name="T35" fmla="*/ 11 h 136"/>
                <a:gd name="T36" fmla="*/ 109 w 998"/>
                <a:gd name="T37" fmla="*/ 15 h 136"/>
                <a:gd name="T38" fmla="*/ 2 w 998"/>
                <a:gd name="T39" fmla="*/ 4 h 136"/>
                <a:gd name="T40" fmla="*/ 1 w 998"/>
                <a:gd name="T41" fmla="*/ 4 h 136"/>
                <a:gd name="T42" fmla="*/ 1 w 998"/>
                <a:gd name="T43" fmla="*/ 4 h 136"/>
                <a:gd name="T44" fmla="*/ 0 w 998"/>
                <a:gd name="T45" fmla="*/ 4 h 136"/>
                <a:gd name="T46" fmla="*/ 0 w 998"/>
                <a:gd name="T47" fmla="*/ 3 h 136"/>
                <a:gd name="T48" fmla="*/ 0 w 998"/>
                <a:gd name="T49" fmla="*/ 3 h 136"/>
                <a:gd name="T50" fmla="*/ 0 w 998"/>
                <a:gd name="T51" fmla="*/ 2 h 136"/>
                <a:gd name="T52" fmla="*/ 0 w 998"/>
                <a:gd name="T53" fmla="*/ 1 h 136"/>
                <a:gd name="T54" fmla="*/ 0 w 998"/>
                <a:gd name="T55" fmla="*/ 1 h 136"/>
                <a:gd name="T56" fmla="*/ 1 w 998"/>
                <a:gd name="T57" fmla="*/ 0 h 136"/>
                <a:gd name="T58" fmla="*/ 1 w 998"/>
                <a:gd name="T59" fmla="*/ 0 h 136"/>
                <a:gd name="T60" fmla="*/ 2 w 998"/>
                <a:gd name="T61" fmla="*/ 0 h 136"/>
                <a:gd name="T62" fmla="*/ 3 w 998"/>
                <a:gd name="T63" fmla="*/ 0 h 136"/>
                <a:gd name="T64" fmla="*/ 2 w 998"/>
                <a:gd name="T65" fmla="*/ 4 h 1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8" h="136">
                  <a:moveTo>
                    <a:pt x="981" y="97"/>
                  </a:moveTo>
                  <a:lnTo>
                    <a:pt x="988" y="98"/>
                  </a:lnTo>
                  <a:lnTo>
                    <a:pt x="994" y="100"/>
                  </a:lnTo>
                  <a:lnTo>
                    <a:pt x="996" y="103"/>
                  </a:lnTo>
                  <a:lnTo>
                    <a:pt x="998" y="107"/>
                  </a:lnTo>
                  <a:lnTo>
                    <a:pt x="998" y="111"/>
                  </a:lnTo>
                  <a:lnTo>
                    <a:pt x="998" y="118"/>
                  </a:lnTo>
                  <a:lnTo>
                    <a:pt x="997" y="124"/>
                  </a:lnTo>
                  <a:lnTo>
                    <a:pt x="995" y="129"/>
                  </a:lnTo>
                  <a:lnTo>
                    <a:pt x="993" y="132"/>
                  </a:lnTo>
                  <a:lnTo>
                    <a:pt x="990" y="134"/>
                  </a:lnTo>
                  <a:lnTo>
                    <a:pt x="984" y="136"/>
                  </a:lnTo>
                  <a:lnTo>
                    <a:pt x="977" y="135"/>
                  </a:lnTo>
                  <a:lnTo>
                    <a:pt x="981" y="97"/>
                  </a:lnTo>
                  <a:close/>
                  <a:moveTo>
                    <a:pt x="977" y="135"/>
                  </a:moveTo>
                  <a:lnTo>
                    <a:pt x="19" y="40"/>
                  </a:lnTo>
                  <a:lnTo>
                    <a:pt x="23" y="0"/>
                  </a:lnTo>
                  <a:lnTo>
                    <a:pt x="981" y="97"/>
                  </a:lnTo>
                  <a:lnTo>
                    <a:pt x="977" y="135"/>
                  </a:lnTo>
                  <a:close/>
                  <a:moveTo>
                    <a:pt x="19" y="40"/>
                  </a:moveTo>
                  <a:lnTo>
                    <a:pt x="12" y="38"/>
                  </a:lnTo>
                  <a:lnTo>
                    <a:pt x="5" y="35"/>
                  </a:lnTo>
                  <a:lnTo>
                    <a:pt x="3" y="32"/>
                  </a:lnTo>
                  <a:lnTo>
                    <a:pt x="1" y="29"/>
                  </a:lnTo>
                  <a:lnTo>
                    <a:pt x="0" y="24"/>
                  </a:lnTo>
                  <a:lnTo>
                    <a:pt x="1" y="18"/>
                  </a:lnTo>
                  <a:lnTo>
                    <a:pt x="2" y="11"/>
                  </a:lnTo>
                  <a:lnTo>
                    <a:pt x="3" y="7"/>
                  </a:lnTo>
                  <a:lnTo>
                    <a:pt x="6" y="3"/>
                  </a:lnTo>
                  <a:lnTo>
                    <a:pt x="8" y="1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34" name="Freeform 164">
              <a:extLst>
                <a:ext uri="{FF2B5EF4-FFF2-40B4-BE49-F238E27FC236}">
                  <a16:creationId xmlns:a16="http://schemas.microsoft.com/office/drawing/2014/main" id="{AF3E39DA-5803-47C7-BDF7-84908FE1FF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3" y="3327"/>
              <a:ext cx="111" cy="15"/>
            </a:xfrm>
            <a:custGeom>
              <a:avLst/>
              <a:gdLst>
                <a:gd name="T0" fmla="*/ 109 w 998"/>
                <a:gd name="T1" fmla="*/ 11 h 136"/>
                <a:gd name="T2" fmla="*/ 110 w 998"/>
                <a:gd name="T3" fmla="*/ 11 h 136"/>
                <a:gd name="T4" fmla="*/ 110 w 998"/>
                <a:gd name="T5" fmla="*/ 11 h 136"/>
                <a:gd name="T6" fmla="*/ 111 w 998"/>
                <a:gd name="T7" fmla="*/ 11 h 136"/>
                <a:gd name="T8" fmla="*/ 111 w 998"/>
                <a:gd name="T9" fmla="*/ 12 h 136"/>
                <a:gd name="T10" fmla="*/ 111 w 998"/>
                <a:gd name="T11" fmla="*/ 12 h 136"/>
                <a:gd name="T12" fmla="*/ 111 w 998"/>
                <a:gd name="T13" fmla="*/ 13 h 136"/>
                <a:gd name="T14" fmla="*/ 111 w 998"/>
                <a:gd name="T15" fmla="*/ 14 h 136"/>
                <a:gd name="T16" fmla="*/ 111 w 998"/>
                <a:gd name="T17" fmla="*/ 14 h 136"/>
                <a:gd name="T18" fmla="*/ 110 w 998"/>
                <a:gd name="T19" fmla="*/ 15 h 136"/>
                <a:gd name="T20" fmla="*/ 110 w 998"/>
                <a:gd name="T21" fmla="*/ 15 h 136"/>
                <a:gd name="T22" fmla="*/ 109 w 998"/>
                <a:gd name="T23" fmla="*/ 15 h 136"/>
                <a:gd name="T24" fmla="*/ 109 w 998"/>
                <a:gd name="T25" fmla="*/ 15 h 136"/>
                <a:gd name="T26" fmla="*/ 109 w 998"/>
                <a:gd name="T27" fmla="*/ 11 h 136"/>
                <a:gd name="T28" fmla="*/ 109 w 998"/>
                <a:gd name="T29" fmla="*/ 15 h 136"/>
                <a:gd name="T30" fmla="*/ 2 w 998"/>
                <a:gd name="T31" fmla="*/ 4 h 136"/>
                <a:gd name="T32" fmla="*/ 3 w 998"/>
                <a:gd name="T33" fmla="*/ 0 h 136"/>
                <a:gd name="T34" fmla="*/ 109 w 998"/>
                <a:gd name="T35" fmla="*/ 11 h 136"/>
                <a:gd name="T36" fmla="*/ 109 w 998"/>
                <a:gd name="T37" fmla="*/ 15 h 136"/>
                <a:gd name="T38" fmla="*/ 2 w 998"/>
                <a:gd name="T39" fmla="*/ 4 h 136"/>
                <a:gd name="T40" fmla="*/ 1 w 998"/>
                <a:gd name="T41" fmla="*/ 4 h 136"/>
                <a:gd name="T42" fmla="*/ 1 w 998"/>
                <a:gd name="T43" fmla="*/ 4 h 136"/>
                <a:gd name="T44" fmla="*/ 0 w 998"/>
                <a:gd name="T45" fmla="*/ 4 h 136"/>
                <a:gd name="T46" fmla="*/ 0 w 998"/>
                <a:gd name="T47" fmla="*/ 3 h 136"/>
                <a:gd name="T48" fmla="*/ 0 w 998"/>
                <a:gd name="T49" fmla="*/ 3 h 136"/>
                <a:gd name="T50" fmla="*/ 0 w 998"/>
                <a:gd name="T51" fmla="*/ 2 h 136"/>
                <a:gd name="T52" fmla="*/ 0 w 998"/>
                <a:gd name="T53" fmla="*/ 1 h 136"/>
                <a:gd name="T54" fmla="*/ 0 w 998"/>
                <a:gd name="T55" fmla="*/ 1 h 136"/>
                <a:gd name="T56" fmla="*/ 1 w 998"/>
                <a:gd name="T57" fmla="*/ 0 h 136"/>
                <a:gd name="T58" fmla="*/ 1 w 998"/>
                <a:gd name="T59" fmla="*/ 0 h 136"/>
                <a:gd name="T60" fmla="*/ 2 w 998"/>
                <a:gd name="T61" fmla="*/ 0 h 136"/>
                <a:gd name="T62" fmla="*/ 3 w 998"/>
                <a:gd name="T63" fmla="*/ 0 h 136"/>
                <a:gd name="T64" fmla="*/ 2 w 998"/>
                <a:gd name="T65" fmla="*/ 4 h 1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8" h="136">
                  <a:moveTo>
                    <a:pt x="980" y="97"/>
                  </a:moveTo>
                  <a:lnTo>
                    <a:pt x="987" y="98"/>
                  </a:lnTo>
                  <a:lnTo>
                    <a:pt x="993" y="100"/>
                  </a:lnTo>
                  <a:lnTo>
                    <a:pt x="996" y="103"/>
                  </a:lnTo>
                  <a:lnTo>
                    <a:pt x="997" y="106"/>
                  </a:lnTo>
                  <a:lnTo>
                    <a:pt x="998" y="111"/>
                  </a:lnTo>
                  <a:lnTo>
                    <a:pt x="998" y="118"/>
                  </a:lnTo>
                  <a:lnTo>
                    <a:pt x="997" y="124"/>
                  </a:lnTo>
                  <a:lnTo>
                    <a:pt x="995" y="129"/>
                  </a:lnTo>
                  <a:lnTo>
                    <a:pt x="993" y="133"/>
                  </a:lnTo>
                  <a:lnTo>
                    <a:pt x="990" y="135"/>
                  </a:lnTo>
                  <a:lnTo>
                    <a:pt x="984" y="136"/>
                  </a:lnTo>
                  <a:lnTo>
                    <a:pt x="977" y="136"/>
                  </a:lnTo>
                  <a:lnTo>
                    <a:pt x="980" y="97"/>
                  </a:lnTo>
                  <a:close/>
                  <a:moveTo>
                    <a:pt x="977" y="136"/>
                  </a:moveTo>
                  <a:lnTo>
                    <a:pt x="19" y="40"/>
                  </a:lnTo>
                  <a:lnTo>
                    <a:pt x="23" y="0"/>
                  </a:lnTo>
                  <a:lnTo>
                    <a:pt x="980" y="97"/>
                  </a:lnTo>
                  <a:lnTo>
                    <a:pt x="977" y="136"/>
                  </a:lnTo>
                  <a:close/>
                  <a:moveTo>
                    <a:pt x="19" y="40"/>
                  </a:moveTo>
                  <a:lnTo>
                    <a:pt x="12" y="39"/>
                  </a:lnTo>
                  <a:lnTo>
                    <a:pt x="6" y="36"/>
                  </a:lnTo>
                  <a:lnTo>
                    <a:pt x="4" y="33"/>
                  </a:lnTo>
                  <a:lnTo>
                    <a:pt x="2" y="29"/>
                  </a:lnTo>
                  <a:lnTo>
                    <a:pt x="0" y="24"/>
                  </a:lnTo>
                  <a:lnTo>
                    <a:pt x="0" y="17"/>
                  </a:lnTo>
                  <a:lnTo>
                    <a:pt x="2" y="11"/>
                  </a:lnTo>
                  <a:lnTo>
                    <a:pt x="4" y="7"/>
                  </a:lnTo>
                  <a:lnTo>
                    <a:pt x="6" y="3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3" y="0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35" name="Freeform 165">
              <a:extLst>
                <a:ext uri="{FF2B5EF4-FFF2-40B4-BE49-F238E27FC236}">
                  <a16:creationId xmlns:a16="http://schemas.microsoft.com/office/drawing/2014/main" id="{71AE8298-DCDD-4696-BFDF-AA550BD675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31" y="3328"/>
              <a:ext cx="111" cy="15"/>
            </a:xfrm>
            <a:custGeom>
              <a:avLst/>
              <a:gdLst>
                <a:gd name="T0" fmla="*/ 109 w 998"/>
                <a:gd name="T1" fmla="*/ 11 h 137"/>
                <a:gd name="T2" fmla="*/ 110 w 998"/>
                <a:gd name="T3" fmla="*/ 11 h 137"/>
                <a:gd name="T4" fmla="*/ 110 w 998"/>
                <a:gd name="T5" fmla="*/ 11 h 137"/>
                <a:gd name="T6" fmla="*/ 111 w 998"/>
                <a:gd name="T7" fmla="*/ 11 h 137"/>
                <a:gd name="T8" fmla="*/ 111 w 998"/>
                <a:gd name="T9" fmla="*/ 12 h 137"/>
                <a:gd name="T10" fmla="*/ 111 w 998"/>
                <a:gd name="T11" fmla="*/ 12 h 137"/>
                <a:gd name="T12" fmla="*/ 111 w 998"/>
                <a:gd name="T13" fmla="*/ 13 h 137"/>
                <a:gd name="T14" fmla="*/ 111 w 998"/>
                <a:gd name="T15" fmla="*/ 14 h 137"/>
                <a:gd name="T16" fmla="*/ 111 w 998"/>
                <a:gd name="T17" fmla="*/ 14 h 137"/>
                <a:gd name="T18" fmla="*/ 110 w 998"/>
                <a:gd name="T19" fmla="*/ 15 h 137"/>
                <a:gd name="T20" fmla="*/ 110 w 998"/>
                <a:gd name="T21" fmla="*/ 15 h 137"/>
                <a:gd name="T22" fmla="*/ 109 w 998"/>
                <a:gd name="T23" fmla="*/ 15 h 137"/>
                <a:gd name="T24" fmla="*/ 109 w 998"/>
                <a:gd name="T25" fmla="*/ 15 h 137"/>
                <a:gd name="T26" fmla="*/ 109 w 998"/>
                <a:gd name="T27" fmla="*/ 11 h 137"/>
                <a:gd name="T28" fmla="*/ 109 w 998"/>
                <a:gd name="T29" fmla="*/ 15 h 137"/>
                <a:gd name="T30" fmla="*/ 2 w 998"/>
                <a:gd name="T31" fmla="*/ 4 h 137"/>
                <a:gd name="T32" fmla="*/ 2 w 998"/>
                <a:gd name="T33" fmla="*/ 0 h 137"/>
                <a:gd name="T34" fmla="*/ 109 w 998"/>
                <a:gd name="T35" fmla="*/ 11 h 137"/>
                <a:gd name="T36" fmla="*/ 109 w 998"/>
                <a:gd name="T37" fmla="*/ 15 h 137"/>
                <a:gd name="T38" fmla="*/ 2 w 998"/>
                <a:gd name="T39" fmla="*/ 4 h 137"/>
                <a:gd name="T40" fmla="*/ 1 w 998"/>
                <a:gd name="T41" fmla="*/ 4 h 137"/>
                <a:gd name="T42" fmla="*/ 1 w 998"/>
                <a:gd name="T43" fmla="*/ 4 h 137"/>
                <a:gd name="T44" fmla="*/ 0 w 998"/>
                <a:gd name="T45" fmla="*/ 4 h 137"/>
                <a:gd name="T46" fmla="*/ 0 w 998"/>
                <a:gd name="T47" fmla="*/ 3 h 137"/>
                <a:gd name="T48" fmla="*/ 0 w 998"/>
                <a:gd name="T49" fmla="*/ 3 h 137"/>
                <a:gd name="T50" fmla="*/ 0 w 998"/>
                <a:gd name="T51" fmla="*/ 2 h 137"/>
                <a:gd name="T52" fmla="*/ 0 w 998"/>
                <a:gd name="T53" fmla="*/ 1 h 137"/>
                <a:gd name="T54" fmla="*/ 0 w 998"/>
                <a:gd name="T55" fmla="*/ 1 h 137"/>
                <a:gd name="T56" fmla="*/ 1 w 998"/>
                <a:gd name="T57" fmla="*/ 0 h 137"/>
                <a:gd name="T58" fmla="*/ 1 w 998"/>
                <a:gd name="T59" fmla="*/ 0 h 137"/>
                <a:gd name="T60" fmla="*/ 2 w 998"/>
                <a:gd name="T61" fmla="*/ 0 h 137"/>
                <a:gd name="T62" fmla="*/ 2 w 998"/>
                <a:gd name="T63" fmla="*/ 0 h 137"/>
                <a:gd name="T64" fmla="*/ 2 w 998"/>
                <a:gd name="T65" fmla="*/ 4 h 1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8" h="137">
                  <a:moveTo>
                    <a:pt x="980" y="97"/>
                  </a:moveTo>
                  <a:lnTo>
                    <a:pt x="987" y="98"/>
                  </a:lnTo>
                  <a:lnTo>
                    <a:pt x="993" y="100"/>
                  </a:lnTo>
                  <a:lnTo>
                    <a:pt x="995" y="103"/>
                  </a:lnTo>
                  <a:lnTo>
                    <a:pt x="997" y="107"/>
                  </a:lnTo>
                  <a:lnTo>
                    <a:pt x="998" y="111"/>
                  </a:lnTo>
                  <a:lnTo>
                    <a:pt x="998" y="118"/>
                  </a:lnTo>
                  <a:lnTo>
                    <a:pt x="997" y="125"/>
                  </a:lnTo>
                  <a:lnTo>
                    <a:pt x="995" y="130"/>
                  </a:lnTo>
                  <a:lnTo>
                    <a:pt x="993" y="133"/>
                  </a:lnTo>
                  <a:lnTo>
                    <a:pt x="990" y="135"/>
                  </a:lnTo>
                  <a:lnTo>
                    <a:pt x="984" y="137"/>
                  </a:lnTo>
                  <a:lnTo>
                    <a:pt x="976" y="136"/>
                  </a:lnTo>
                  <a:lnTo>
                    <a:pt x="980" y="97"/>
                  </a:lnTo>
                  <a:close/>
                  <a:moveTo>
                    <a:pt x="976" y="136"/>
                  </a:moveTo>
                  <a:lnTo>
                    <a:pt x="19" y="40"/>
                  </a:lnTo>
                  <a:lnTo>
                    <a:pt x="22" y="0"/>
                  </a:lnTo>
                  <a:lnTo>
                    <a:pt x="980" y="97"/>
                  </a:lnTo>
                  <a:lnTo>
                    <a:pt x="976" y="136"/>
                  </a:lnTo>
                  <a:close/>
                  <a:moveTo>
                    <a:pt x="19" y="40"/>
                  </a:moveTo>
                  <a:lnTo>
                    <a:pt x="12" y="39"/>
                  </a:lnTo>
                  <a:lnTo>
                    <a:pt x="5" y="36"/>
                  </a:lnTo>
                  <a:lnTo>
                    <a:pt x="2" y="33"/>
                  </a:lnTo>
                  <a:lnTo>
                    <a:pt x="1" y="30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1" y="11"/>
                  </a:lnTo>
                  <a:lnTo>
                    <a:pt x="3" y="7"/>
                  </a:lnTo>
                  <a:lnTo>
                    <a:pt x="5" y="3"/>
                  </a:lnTo>
                  <a:lnTo>
                    <a:pt x="8" y="1"/>
                  </a:lnTo>
                  <a:lnTo>
                    <a:pt x="15" y="0"/>
                  </a:lnTo>
                  <a:lnTo>
                    <a:pt x="22" y="0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36" name="Freeform 166">
              <a:extLst>
                <a:ext uri="{FF2B5EF4-FFF2-40B4-BE49-F238E27FC236}">
                  <a16:creationId xmlns:a16="http://schemas.microsoft.com/office/drawing/2014/main" id="{DCC39FAA-9B41-4D0F-AEC6-B112A0B8DD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6" y="3375"/>
              <a:ext cx="110" cy="15"/>
            </a:xfrm>
            <a:custGeom>
              <a:avLst/>
              <a:gdLst>
                <a:gd name="T0" fmla="*/ 108 w 997"/>
                <a:gd name="T1" fmla="*/ 11 h 136"/>
                <a:gd name="T2" fmla="*/ 109 w 997"/>
                <a:gd name="T3" fmla="*/ 11 h 136"/>
                <a:gd name="T4" fmla="*/ 110 w 997"/>
                <a:gd name="T5" fmla="*/ 11 h 136"/>
                <a:gd name="T6" fmla="*/ 110 w 997"/>
                <a:gd name="T7" fmla="*/ 11 h 136"/>
                <a:gd name="T8" fmla="*/ 110 w 997"/>
                <a:gd name="T9" fmla="*/ 12 h 136"/>
                <a:gd name="T10" fmla="*/ 110 w 997"/>
                <a:gd name="T11" fmla="*/ 12 h 136"/>
                <a:gd name="T12" fmla="*/ 110 w 997"/>
                <a:gd name="T13" fmla="*/ 13 h 136"/>
                <a:gd name="T14" fmla="*/ 110 w 997"/>
                <a:gd name="T15" fmla="*/ 14 h 136"/>
                <a:gd name="T16" fmla="*/ 110 w 997"/>
                <a:gd name="T17" fmla="*/ 14 h 136"/>
                <a:gd name="T18" fmla="*/ 109 w 997"/>
                <a:gd name="T19" fmla="*/ 15 h 136"/>
                <a:gd name="T20" fmla="*/ 109 w 997"/>
                <a:gd name="T21" fmla="*/ 15 h 136"/>
                <a:gd name="T22" fmla="*/ 108 w 997"/>
                <a:gd name="T23" fmla="*/ 15 h 136"/>
                <a:gd name="T24" fmla="*/ 108 w 997"/>
                <a:gd name="T25" fmla="*/ 15 h 136"/>
                <a:gd name="T26" fmla="*/ 108 w 997"/>
                <a:gd name="T27" fmla="*/ 11 h 136"/>
                <a:gd name="T28" fmla="*/ 108 w 997"/>
                <a:gd name="T29" fmla="*/ 15 h 136"/>
                <a:gd name="T30" fmla="*/ 2 w 997"/>
                <a:gd name="T31" fmla="*/ 4 h 136"/>
                <a:gd name="T32" fmla="*/ 2 w 997"/>
                <a:gd name="T33" fmla="*/ 0 h 136"/>
                <a:gd name="T34" fmla="*/ 108 w 997"/>
                <a:gd name="T35" fmla="*/ 11 h 136"/>
                <a:gd name="T36" fmla="*/ 108 w 997"/>
                <a:gd name="T37" fmla="*/ 15 h 136"/>
                <a:gd name="T38" fmla="*/ 2 w 997"/>
                <a:gd name="T39" fmla="*/ 4 h 136"/>
                <a:gd name="T40" fmla="*/ 1 w 997"/>
                <a:gd name="T41" fmla="*/ 4 h 136"/>
                <a:gd name="T42" fmla="*/ 0 w 997"/>
                <a:gd name="T43" fmla="*/ 4 h 136"/>
                <a:gd name="T44" fmla="*/ 0 w 997"/>
                <a:gd name="T45" fmla="*/ 4 h 136"/>
                <a:gd name="T46" fmla="*/ 0 w 997"/>
                <a:gd name="T47" fmla="*/ 3 h 136"/>
                <a:gd name="T48" fmla="*/ 0 w 997"/>
                <a:gd name="T49" fmla="*/ 3 h 136"/>
                <a:gd name="T50" fmla="*/ 0 w 997"/>
                <a:gd name="T51" fmla="*/ 2 h 136"/>
                <a:gd name="T52" fmla="*/ 0 w 997"/>
                <a:gd name="T53" fmla="*/ 1 h 136"/>
                <a:gd name="T54" fmla="*/ 0 w 997"/>
                <a:gd name="T55" fmla="*/ 1 h 136"/>
                <a:gd name="T56" fmla="*/ 1 w 997"/>
                <a:gd name="T57" fmla="*/ 0 h 136"/>
                <a:gd name="T58" fmla="*/ 1 w 997"/>
                <a:gd name="T59" fmla="*/ 0 h 136"/>
                <a:gd name="T60" fmla="*/ 2 w 997"/>
                <a:gd name="T61" fmla="*/ 0 h 136"/>
                <a:gd name="T62" fmla="*/ 2 w 997"/>
                <a:gd name="T63" fmla="*/ 0 h 136"/>
                <a:gd name="T64" fmla="*/ 2 w 997"/>
                <a:gd name="T65" fmla="*/ 4 h 1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7" h="136">
                  <a:moveTo>
                    <a:pt x="980" y="97"/>
                  </a:moveTo>
                  <a:lnTo>
                    <a:pt x="987" y="98"/>
                  </a:lnTo>
                  <a:lnTo>
                    <a:pt x="993" y="100"/>
                  </a:lnTo>
                  <a:lnTo>
                    <a:pt x="995" y="103"/>
                  </a:lnTo>
                  <a:lnTo>
                    <a:pt x="997" y="107"/>
                  </a:lnTo>
                  <a:lnTo>
                    <a:pt x="997" y="112"/>
                  </a:lnTo>
                  <a:lnTo>
                    <a:pt x="997" y="119"/>
                  </a:lnTo>
                  <a:lnTo>
                    <a:pt x="996" y="125"/>
                  </a:lnTo>
                  <a:lnTo>
                    <a:pt x="994" y="130"/>
                  </a:lnTo>
                  <a:lnTo>
                    <a:pt x="992" y="133"/>
                  </a:lnTo>
                  <a:lnTo>
                    <a:pt x="990" y="135"/>
                  </a:lnTo>
                  <a:lnTo>
                    <a:pt x="983" y="136"/>
                  </a:lnTo>
                  <a:lnTo>
                    <a:pt x="976" y="136"/>
                  </a:lnTo>
                  <a:lnTo>
                    <a:pt x="980" y="97"/>
                  </a:lnTo>
                  <a:close/>
                  <a:moveTo>
                    <a:pt x="976" y="136"/>
                  </a:moveTo>
                  <a:lnTo>
                    <a:pt x="18" y="40"/>
                  </a:lnTo>
                  <a:lnTo>
                    <a:pt x="22" y="0"/>
                  </a:lnTo>
                  <a:lnTo>
                    <a:pt x="980" y="97"/>
                  </a:lnTo>
                  <a:lnTo>
                    <a:pt x="976" y="136"/>
                  </a:lnTo>
                  <a:close/>
                  <a:moveTo>
                    <a:pt x="18" y="40"/>
                  </a:moveTo>
                  <a:lnTo>
                    <a:pt x="10" y="39"/>
                  </a:lnTo>
                  <a:lnTo>
                    <a:pt x="4" y="36"/>
                  </a:lnTo>
                  <a:lnTo>
                    <a:pt x="2" y="33"/>
                  </a:lnTo>
                  <a:lnTo>
                    <a:pt x="0" y="30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1" y="12"/>
                  </a:lnTo>
                  <a:lnTo>
                    <a:pt x="3" y="8"/>
                  </a:lnTo>
                  <a:lnTo>
                    <a:pt x="5" y="3"/>
                  </a:lnTo>
                  <a:lnTo>
                    <a:pt x="7" y="1"/>
                  </a:lnTo>
                  <a:lnTo>
                    <a:pt x="15" y="0"/>
                  </a:lnTo>
                  <a:lnTo>
                    <a:pt x="22" y="0"/>
                  </a:lnTo>
                  <a:lnTo>
                    <a:pt x="18" y="40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37" name="Freeform 167">
              <a:extLst>
                <a:ext uri="{FF2B5EF4-FFF2-40B4-BE49-F238E27FC236}">
                  <a16:creationId xmlns:a16="http://schemas.microsoft.com/office/drawing/2014/main" id="{27C3654F-D923-4A9D-8414-593F1F9C5F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21" y="3362"/>
              <a:ext cx="111" cy="15"/>
            </a:xfrm>
            <a:custGeom>
              <a:avLst/>
              <a:gdLst>
                <a:gd name="T0" fmla="*/ 109 w 998"/>
                <a:gd name="T1" fmla="*/ 11 h 137"/>
                <a:gd name="T2" fmla="*/ 110 w 998"/>
                <a:gd name="T3" fmla="*/ 11 h 137"/>
                <a:gd name="T4" fmla="*/ 110 w 998"/>
                <a:gd name="T5" fmla="*/ 11 h 137"/>
                <a:gd name="T6" fmla="*/ 111 w 998"/>
                <a:gd name="T7" fmla="*/ 11 h 137"/>
                <a:gd name="T8" fmla="*/ 111 w 998"/>
                <a:gd name="T9" fmla="*/ 12 h 137"/>
                <a:gd name="T10" fmla="*/ 111 w 998"/>
                <a:gd name="T11" fmla="*/ 12 h 137"/>
                <a:gd name="T12" fmla="*/ 111 w 998"/>
                <a:gd name="T13" fmla="*/ 13 h 137"/>
                <a:gd name="T14" fmla="*/ 111 w 998"/>
                <a:gd name="T15" fmla="*/ 14 h 137"/>
                <a:gd name="T16" fmla="*/ 111 w 998"/>
                <a:gd name="T17" fmla="*/ 14 h 137"/>
                <a:gd name="T18" fmla="*/ 110 w 998"/>
                <a:gd name="T19" fmla="*/ 15 h 137"/>
                <a:gd name="T20" fmla="*/ 110 w 998"/>
                <a:gd name="T21" fmla="*/ 15 h 137"/>
                <a:gd name="T22" fmla="*/ 109 w 998"/>
                <a:gd name="T23" fmla="*/ 15 h 137"/>
                <a:gd name="T24" fmla="*/ 108 w 998"/>
                <a:gd name="T25" fmla="*/ 15 h 137"/>
                <a:gd name="T26" fmla="*/ 109 w 998"/>
                <a:gd name="T27" fmla="*/ 11 h 137"/>
                <a:gd name="T28" fmla="*/ 108 w 998"/>
                <a:gd name="T29" fmla="*/ 15 h 137"/>
                <a:gd name="T30" fmla="*/ 2 w 998"/>
                <a:gd name="T31" fmla="*/ 4 h 137"/>
                <a:gd name="T32" fmla="*/ 2 w 998"/>
                <a:gd name="T33" fmla="*/ 0 h 137"/>
                <a:gd name="T34" fmla="*/ 109 w 998"/>
                <a:gd name="T35" fmla="*/ 11 h 137"/>
                <a:gd name="T36" fmla="*/ 108 w 998"/>
                <a:gd name="T37" fmla="*/ 15 h 137"/>
                <a:gd name="T38" fmla="*/ 2 w 998"/>
                <a:gd name="T39" fmla="*/ 4 h 137"/>
                <a:gd name="T40" fmla="*/ 1 w 998"/>
                <a:gd name="T41" fmla="*/ 4 h 137"/>
                <a:gd name="T42" fmla="*/ 0 w 998"/>
                <a:gd name="T43" fmla="*/ 4 h 137"/>
                <a:gd name="T44" fmla="*/ 0 w 998"/>
                <a:gd name="T45" fmla="*/ 4 h 137"/>
                <a:gd name="T46" fmla="*/ 0 w 998"/>
                <a:gd name="T47" fmla="*/ 3 h 137"/>
                <a:gd name="T48" fmla="*/ 0 w 998"/>
                <a:gd name="T49" fmla="*/ 3 h 137"/>
                <a:gd name="T50" fmla="*/ 0 w 998"/>
                <a:gd name="T51" fmla="*/ 2 h 137"/>
                <a:gd name="T52" fmla="*/ 0 w 998"/>
                <a:gd name="T53" fmla="*/ 1 h 137"/>
                <a:gd name="T54" fmla="*/ 0 w 998"/>
                <a:gd name="T55" fmla="*/ 1 h 137"/>
                <a:gd name="T56" fmla="*/ 1 w 998"/>
                <a:gd name="T57" fmla="*/ 0 h 137"/>
                <a:gd name="T58" fmla="*/ 1 w 998"/>
                <a:gd name="T59" fmla="*/ 0 h 137"/>
                <a:gd name="T60" fmla="*/ 2 w 998"/>
                <a:gd name="T61" fmla="*/ 0 h 137"/>
                <a:gd name="T62" fmla="*/ 2 w 998"/>
                <a:gd name="T63" fmla="*/ 0 h 137"/>
                <a:gd name="T64" fmla="*/ 2 w 998"/>
                <a:gd name="T65" fmla="*/ 4 h 1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8" h="137">
                  <a:moveTo>
                    <a:pt x="979" y="97"/>
                  </a:moveTo>
                  <a:lnTo>
                    <a:pt x="986" y="98"/>
                  </a:lnTo>
                  <a:lnTo>
                    <a:pt x="992" y="100"/>
                  </a:lnTo>
                  <a:lnTo>
                    <a:pt x="994" y="103"/>
                  </a:lnTo>
                  <a:lnTo>
                    <a:pt x="997" y="107"/>
                  </a:lnTo>
                  <a:lnTo>
                    <a:pt x="998" y="112"/>
                  </a:lnTo>
                  <a:lnTo>
                    <a:pt x="997" y="119"/>
                  </a:lnTo>
                  <a:lnTo>
                    <a:pt x="995" y="125"/>
                  </a:lnTo>
                  <a:lnTo>
                    <a:pt x="994" y="130"/>
                  </a:lnTo>
                  <a:lnTo>
                    <a:pt x="991" y="133"/>
                  </a:lnTo>
                  <a:lnTo>
                    <a:pt x="989" y="135"/>
                  </a:lnTo>
                  <a:lnTo>
                    <a:pt x="982" y="137"/>
                  </a:lnTo>
                  <a:lnTo>
                    <a:pt x="975" y="136"/>
                  </a:lnTo>
                  <a:lnTo>
                    <a:pt x="979" y="97"/>
                  </a:lnTo>
                  <a:close/>
                  <a:moveTo>
                    <a:pt x="975" y="136"/>
                  </a:moveTo>
                  <a:lnTo>
                    <a:pt x="17" y="40"/>
                  </a:lnTo>
                  <a:lnTo>
                    <a:pt x="21" y="0"/>
                  </a:lnTo>
                  <a:lnTo>
                    <a:pt x="979" y="97"/>
                  </a:lnTo>
                  <a:lnTo>
                    <a:pt x="975" y="136"/>
                  </a:lnTo>
                  <a:close/>
                  <a:moveTo>
                    <a:pt x="17" y="40"/>
                  </a:moveTo>
                  <a:lnTo>
                    <a:pt x="10" y="39"/>
                  </a:lnTo>
                  <a:lnTo>
                    <a:pt x="4" y="36"/>
                  </a:lnTo>
                  <a:lnTo>
                    <a:pt x="2" y="34"/>
                  </a:lnTo>
                  <a:lnTo>
                    <a:pt x="1" y="30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1" y="11"/>
                  </a:lnTo>
                  <a:lnTo>
                    <a:pt x="3" y="7"/>
                  </a:lnTo>
                  <a:lnTo>
                    <a:pt x="5" y="3"/>
                  </a:lnTo>
                  <a:lnTo>
                    <a:pt x="8" y="1"/>
                  </a:lnTo>
                  <a:lnTo>
                    <a:pt x="14" y="0"/>
                  </a:lnTo>
                  <a:lnTo>
                    <a:pt x="21" y="0"/>
                  </a:lnTo>
                  <a:lnTo>
                    <a:pt x="17" y="40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38" name="Freeform 168">
              <a:extLst>
                <a:ext uri="{FF2B5EF4-FFF2-40B4-BE49-F238E27FC236}">
                  <a16:creationId xmlns:a16="http://schemas.microsoft.com/office/drawing/2014/main" id="{CA8084F7-96C8-42AC-99F5-3F76514F77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23" y="3339"/>
              <a:ext cx="111" cy="15"/>
            </a:xfrm>
            <a:custGeom>
              <a:avLst/>
              <a:gdLst>
                <a:gd name="T0" fmla="*/ 109 w 998"/>
                <a:gd name="T1" fmla="*/ 11 h 136"/>
                <a:gd name="T2" fmla="*/ 110 w 998"/>
                <a:gd name="T3" fmla="*/ 11 h 136"/>
                <a:gd name="T4" fmla="*/ 111 w 998"/>
                <a:gd name="T5" fmla="*/ 11 h 136"/>
                <a:gd name="T6" fmla="*/ 111 w 998"/>
                <a:gd name="T7" fmla="*/ 11 h 136"/>
                <a:gd name="T8" fmla="*/ 111 w 998"/>
                <a:gd name="T9" fmla="*/ 12 h 136"/>
                <a:gd name="T10" fmla="*/ 111 w 998"/>
                <a:gd name="T11" fmla="*/ 12 h 136"/>
                <a:gd name="T12" fmla="*/ 111 w 998"/>
                <a:gd name="T13" fmla="*/ 13 h 136"/>
                <a:gd name="T14" fmla="*/ 111 w 998"/>
                <a:gd name="T15" fmla="*/ 14 h 136"/>
                <a:gd name="T16" fmla="*/ 111 w 998"/>
                <a:gd name="T17" fmla="*/ 14 h 136"/>
                <a:gd name="T18" fmla="*/ 110 w 998"/>
                <a:gd name="T19" fmla="*/ 15 h 136"/>
                <a:gd name="T20" fmla="*/ 110 w 998"/>
                <a:gd name="T21" fmla="*/ 15 h 136"/>
                <a:gd name="T22" fmla="*/ 109 w 998"/>
                <a:gd name="T23" fmla="*/ 15 h 136"/>
                <a:gd name="T24" fmla="*/ 109 w 998"/>
                <a:gd name="T25" fmla="*/ 15 h 136"/>
                <a:gd name="T26" fmla="*/ 109 w 998"/>
                <a:gd name="T27" fmla="*/ 11 h 136"/>
                <a:gd name="T28" fmla="*/ 109 w 998"/>
                <a:gd name="T29" fmla="*/ 15 h 136"/>
                <a:gd name="T30" fmla="*/ 2 w 998"/>
                <a:gd name="T31" fmla="*/ 4 h 136"/>
                <a:gd name="T32" fmla="*/ 2 w 998"/>
                <a:gd name="T33" fmla="*/ 0 h 136"/>
                <a:gd name="T34" fmla="*/ 109 w 998"/>
                <a:gd name="T35" fmla="*/ 11 h 136"/>
                <a:gd name="T36" fmla="*/ 109 w 998"/>
                <a:gd name="T37" fmla="*/ 15 h 136"/>
                <a:gd name="T38" fmla="*/ 2 w 998"/>
                <a:gd name="T39" fmla="*/ 4 h 136"/>
                <a:gd name="T40" fmla="*/ 1 w 998"/>
                <a:gd name="T41" fmla="*/ 4 h 136"/>
                <a:gd name="T42" fmla="*/ 1 w 998"/>
                <a:gd name="T43" fmla="*/ 4 h 136"/>
                <a:gd name="T44" fmla="*/ 0 w 998"/>
                <a:gd name="T45" fmla="*/ 4 h 136"/>
                <a:gd name="T46" fmla="*/ 0 w 998"/>
                <a:gd name="T47" fmla="*/ 3 h 136"/>
                <a:gd name="T48" fmla="*/ 0 w 998"/>
                <a:gd name="T49" fmla="*/ 3 h 136"/>
                <a:gd name="T50" fmla="*/ 0 w 998"/>
                <a:gd name="T51" fmla="*/ 2 h 136"/>
                <a:gd name="T52" fmla="*/ 0 w 998"/>
                <a:gd name="T53" fmla="*/ 1 h 136"/>
                <a:gd name="T54" fmla="*/ 0 w 998"/>
                <a:gd name="T55" fmla="*/ 1 h 136"/>
                <a:gd name="T56" fmla="*/ 1 w 998"/>
                <a:gd name="T57" fmla="*/ 0 h 136"/>
                <a:gd name="T58" fmla="*/ 1 w 998"/>
                <a:gd name="T59" fmla="*/ 0 h 136"/>
                <a:gd name="T60" fmla="*/ 2 w 998"/>
                <a:gd name="T61" fmla="*/ 0 h 136"/>
                <a:gd name="T62" fmla="*/ 2 w 998"/>
                <a:gd name="T63" fmla="*/ 0 h 136"/>
                <a:gd name="T64" fmla="*/ 2 w 998"/>
                <a:gd name="T65" fmla="*/ 4 h 1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8" h="136">
                  <a:moveTo>
                    <a:pt x="980" y="96"/>
                  </a:moveTo>
                  <a:lnTo>
                    <a:pt x="988" y="97"/>
                  </a:lnTo>
                  <a:lnTo>
                    <a:pt x="994" y="100"/>
                  </a:lnTo>
                  <a:lnTo>
                    <a:pt x="996" y="103"/>
                  </a:lnTo>
                  <a:lnTo>
                    <a:pt x="997" y="106"/>
                  </a:lnTo>
                  <a:lnTo>
                    <a:pt x="998" y="111"/>
                  </a:lnTo>
                  <a:lnTo>
                    <a:pt x="998" y="118"/>
                  </a:lnTo>
                  <a:lnTo>
                    <a:pt x="997" y="125"/>
                  </a:lnTo>
                  <a:lnTo>
                    <a:pt x="995" y="130"/>
                  </a:lnTo>
                  <a:lnTo>
                    <a:pt x="993" y="133"/>
                  </a:lnTo>
                  <a:lnTo>
                    <a:pt x="990" y="135"/>
                  </a:lnTo>
                  <a:lnTo>
                    <a:pt x="984" y="136"/>
                  </a:lnTo>
                  <a:lnTo>
                    <a:pt x="976" y="136"/>
                  </a:lnTo>
                  <a:lnTo>
                    <a:pt x="980" y="96"/>
                  </a:lnTo>
                  <a:close/>
                  <a:moveTo>
                    <a:pt x="976" y="136"/>
                  </a:moveTo>
                  <a:lnTo>
                    <a:pt x="18" y="40"/>
                  </a:lnTo>
                  <a:lnTo>
                    <a:pt x="22" y="0"/>
                  </a:lnTo>
                  <a:lnTo>
                    <a:pt x="980" y="96"/>
                  </a:lnTo>
                  <a:lnTo>
                    <a:pt x="976" y="136"/>
                  </a:lnTo>
                  <a:close/>
                  <a:moveTo>
                    <a:pt x="18" y="40"/>
                  </a:moveTo>
                  <a:lnTo>
                    <a:pt x="11" y="39"/>
                  </a:lnTo>
                  <a:lnTo>
                    <a:pt x="5" y="36"/>
                  </a:lnTo>
                  <a:lnTo>
                    <a:pt x="3" y="33"/>
                  </a:lnTo>
                  <a:lnTo>
                    <a:pt x="1" y="30"/>
                  </a:lnTo>
                  <a:lnTo>
                    <a:pt x="0" y="25"/>
                  </a:lnTo>
                  <a:lnTo>
                    <a:pt x="0" y="17"/>
                  </a:lnTo>
                  <a:lnTo>
                    <a:pt x="2" y="11"/>
                  </a:lnTo>
                  <a:lnTo>
                    <a:pt x="3" y="6"/>
                  </a:lnTo>
                  <a:lnTo>
                    <a:pt x="5" y="3"/>
                  </a:lnTo>
                  <a:lnTo>
                    <a:pt x="8" y="1"/>
                  </a:lnTo>
                  <a:lnTo>
                    <a:pt x="15" y="0"/>
                  </a:lnTo>
                  <a:lnTo>
                    <a:pt x="22" y="0"/>
                  </a:lnTo>
                  <a:lnTo>
                    <a:pt x="18" y="40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39" name="Freeform 169">
              <a:extLst>
                <a:ext uri="{FF2B5EF4-FFF2-40B4-BE49-F238E27FC236}">
                  <a16:creationId xmlns:a16="http://schemas.microsoft.com/office/drawing/2014/main" id="{E286F47E-AD4C-41B8-9CD6-B7A0786AAF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33" y="3321"/>
              <a:ext cx="111" cy="15"/>
            </a:xfrm>
            <a:custGeom>
              <a:avLst/>
              <a:gdLst>
                <a:gd name="T0" fmla="*/ 109 w 997"/>
                <a:gd name="T1" fmla="*/ 11 h 136"/>
                <a:gd name="T2" fmla="*/ 110 w 997"/>
                <a:gd name="T3" fmla="*/ 11 h 136"/>
                <a:gd name="T4" fmla="*/ 111 w 997"/>
                <a:gd name="T5" fmla="*/ 11 h 136"/>
                <a:gd name="T6" fmla="*/ 111 w 997"/>
                <a:gd name="T7" fmla="*/ 11 h 136"/>
                <a:gd name="T8" fmla="*/ 111 w 997"/>
                <a:gd name="T9" fmla="*/ 12 h 136"/>
                <a:gd name="T10" fmla="*/ 111 w 997"/>
                <a:gd name="T11" fmla="*/ 12 h 136"/>
                <a:gd name="T12" fmla="*/ 111 w 997"/>
                <a:gd name="T13" fmla="*/ 13 h 136"/>
                <a:gd name="T14" fmla="*/ 111 w 997"/>
                <a:gd name="T15" fmla="*/ 14 h 136"/>
                <a:gd name="T16" fmla="*/ 111 w 997"/>
                <a:gd name="T17" fmla="*/ 14 h 136"/>
                <a:gd name="T18" fmla="*/ 110 w 997"/>
                <a:gd name="T19" fmla="*/ 15 h 136"/>
                <a:gd name="T20" fmla="*/ 110 w 997"/>
                <a:gd name="T21" fmla="*/ 15 h 136"/>
                <a:gd name="T22" fmla="*/ 109 w 997"/>
                <a:gd name="T23" fmla="*/ 15 h 136"/>
                <a:gd name="T24" fmla="*/ 109 w 997"/>
                <a:gd name="T25" fmla="*/ 15 h 136"/>
                <a:gd name="T26" fmla="*/ 109 w 997"/>
                <a:gd name="T27" fmla="*/ 11 h 136"/>
                <a:gd name="T28" fmla="*/ 109 w 997"/>
                <a:gd name="T29" fmla="*/ 15 h 136"/>
                <a:gd name="T30" fmla="*/ 2 w 997"/>
                <a:gd name="T31" fmla="*/ 4 h 136"/>
                <a:gd name="T32" fmla="*/ 2 w 997"/>
                <a:gd name="T33" fmla="*/ 0 h 136"/>
                <a:gd name="T34" fmla="*/ 109 w 997"/>
                <a:gd name="T35" fmla="*/ 11 h 136"/>
                <a:gd name="T36" fmla="*/ 109 w 997"/>
                <a:gd name="T37" fmla="*/ 15 h 136"/>
                <a:gd name="T38" fmla="*/ 2 w 997"/>
                <a:gd name="T39" fmla="*/ 4 h 136"/>
                <a:gd name="T40" fmla="*/ 1 w 997"/>
                <a:gd name="T41" fmla="*/ 4 h 136"/>
                <a:gd name="T42" fmla="*/ 0 w 997"/>
                <a:gd name="T43" fmla="*/ 4 h 136"/>
                <a:gd name="T44" fmla="*/ 0 w 997"/>
                <a:gd name="T45" fmla="*/ 4 h 136"/>
                <a:gd name="T46" fmla="*/ 0 w 997"/>
                <a:gd name="T47" fmla="*/ 3 h 136"/>
                <a:gd name="T48" fmla="*/ 0 w 997"/>
                <a:gd name="T49" fmla="*/ 3 h 136"/>
                <a:gd name="T50" fmla="*/ 0 w 997"/>
                <a:gd name="T51" fmla="*/ 2 h 136"/>
                <a:gd name="T52" fmla="*/ 0 w 997"/>
                <a:gd name="T53" fmla="*/ 1 h 136"/>
                <a:gd name="T54" fmla="*/ 0 w 997"/>
                <a:gd name="T55" fmla="*/ 1 h 136"/>
                <a:gd name="T56" fmla="*/ 1 w 997"/>
                <a:gd name="T57" fmla="*/ 0 h 136"/>
                <a:gd name="T58" fmla="*/ 1 w 997"/>
                <a:gd name="T59" fmla="*/ 0 h 136"/>
                <a:gd name="T60" fmla="*/ 2 w 997"/>
                <a:gd name="T61" fmla="*/ 0 h 136"/>
                <a:gd name="T62" fmla="*/ 2 w 997"/>
                <a:gd name="T63" fmla="*/ 0 h 136"/>
                <a:gd name="T64" fmla="*/ 2 w 997"/>
                <a:gd name="T65" fmla="*/ 4 h 1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7" h="136">
                  <a:moveTo>
                    <a:pt x="979" y="97"/>
                  </a:moveTo>
                  <a:lnTo>
                    <a:pt x="987" y="98"/>
                  </a:lnTo>
                  <a:lnTo>
                    <a:pt x="993" y="101"/>
                  </a:lnTo>
                  <a:lnTo>
                    <a:pt x="995" y="103"/>
                  </a:lnTo>
                  <a:lnTo>
                    <a:pt x="997" y="107"/>
                  </a:lnTo>
                  <a:lnTo>
                    <a:pt x="997" y="112"/>
                  </a:lnTo>
                  <a:lnTo>
                    <a:pt x="997" y="118"/>
                  </a:lnTo>
                  <a:lnTo>
                    <a:pt x="996" y="124"/>
                  </a:lnTo>
                  <a:lnTo>
                    <a:pt x="995" y="129"/>
                  </a:lnTo>
                  <a:lnTo>
                    <a:pt x="992" y="132"/>
                  </a:lnTo>
                  <a:lnTo>
                    <a:pt x="990" y="134"/>
                  </a:lnTo>
                  <a:lnTo>
                    <a:pt x="982" y="136"/>
                  </a:lnTo>
                  <a:lnTo>
                    <a:pt x="975" y="135"/>
                  </a:lnTo>
                  <a:lnTo>
                    <a:pt x="979" y="97"/>
                  </a:lnTo>
                  <a:close/>
                  <a:moveTo>
                    <a:pt x="975" y="135"/>
                  </a:moveTo>
                  <a:lnTo>
                    <a:pt x="17" y="40"/>
                  </a:lnTo>
                  <a:lnTo>
                    <a:pt x="21" y="1"/>
                  </a:lnTo>
                  <a:lnTo>
                    <a:pt x="979" y="97"/>
                  </a:lnTo>
                  <a:lnTo>
                    <a:pt x="975" y="135"/>
                  </a:lnTo>
                  <a:close/>
                  <a:moveTo>
                    <a:pt x="17" y="40"/>
                  </a:moveTo>
                  <a:lnTo>
                    <a:pt x="10" y="39"/>
                  </a:lnTo>
                  <a:lnTo>
                    <a:pt x="4" y="35"/>
                  </a:lnTo>
                  <a:lnTo>
                    <a:pt x="2" y="33"/>
                  </a:lnTo>
                  <a:lnTo>
                    <a:pt x="0" y="29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1" y="12"/>
                  </a:lnTo>
                  <a:lnTo>
                    <a:pt x="3" y="7"/>
                  </a:lnTo>
                  <a:lnTo>
                    <a:pt x="5" y="4"/>
                  </a:lnTo>
                  <a:lnTo>
                    <a:pt x="8" y="2"/>
                  </a:lnTo>
                  <a:lnTo>
                    <a:pt x="14" y="0"/>
                  </a:lnTo>
                  <a:lnTo>
                    <a:pt x="21" y="1"/>
                  </a:lnTo>
                  <a:lnTo>
                    <a:pt x="17" y="40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40" name="Freeform 170">
              <a:extLst>
                <a:ext uri="{FF2B5EF4-FFF2-40B4-BE49-F238E27FC236}">
                  <a16:creationId xmlns:a16="http://schemas.microsoft.com/office/drawing/2014/main" id="{4B43958D-5AC5-426F-B4FD-1955683436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0" y="3322"/>
              <a:ext cx="111" cy="15"/>
            </a:xfrm>
            <a:custGeom>
              <a:avLst/>
              <a:gdLst>
                <a:gd name="T0" fmla="*/ 109 w 998"/>
                <a:gd name="T1" fmla="*/ 11 h 136"/>
                <a:gd name="T2" fmla="*/ 110 w 998"/>
                <a:gd name="T3" fmla="*/ 11 h 136"/>
                <a:gd name="T4" fmla="*/ 110 w 998"/>
                <a:gd name="T5" fmla="*/ 11 h 136"/>
                <a:gd name="T6" fmla="*/ 111 w 998"/>
                <a:gd name="T7" fmla="*/ 11 h 136"/>
                <a:gd name="T8" fmla="*/ 111 w 998"/>
                <a:gd name="T9" fmla="*/ 12 h 136"/>
                <a:gd name="T10" fmla="*/ 111 w 998"/>
                <a:gd name="T11" fmla="*/ 12 h 136"/>
                <a:gd name="T12" fmla="*/ 111 w 998"/>
                <a:gd name="T13" fmla="*/ 13 h 136"/>
                <a:gd name="T14" fmla="*/ 111 w 998"/>
                <a:gd name="T15" fmla="*/ 14 h 136"/>
                <a:gd name="T16" fmla="*/ 111 w 998"/>
                <a:gd name="T17" fmla="*/ 14 h 136"/>
                <a:gd name="T18" fmla="*/ 110 w 998"/>
                <a:gd name="T19" fmla="*/ 15 h 136"/>
                <a:gd name="T20" fmla="*/ 110 w 998"/>
                <a:gd name="T21" fmla="*/ 15 h 136"/>
                <a:gd name="T22" fmla="*/ 109 w 998"/>
                <a:gd name="T23" fmla="*/ 15 h 136"/>
                <a:gd name="T24" fmla="*/ 108 w 998"/>
                <a:gd name="T25" fmla="*/ 15 h 136"/>
                <a:gd name="T26" fmla="*/ 109 w 998"/>
                <a:gd name="T27" fmla="*/ 11 h 136"/>
                <a:gd name="T28" fmla="*/ 108 w 998"/>
                <a:gd name="T29" fmla="*/ 15 h 136"/>
                <a:gd name="T30" fmla="*/ 2 w 998"/>
                <a:gd name="T31" fmla="*/ 4 h 136"/>
                <a:gd name="T32" fmla="*/ 2 w 998"/>
                <a:gd name="T33" fmla="*/ 0 h 136"/>
                <a:gd name="T34" fmla="*/ 109 w 998"/>
                <a:gd name="T35" fmla="*/ 11 h 136"/>
                <a:gd name="T36" fmla="*/ 108 w 998"/>
                <a:gd name="T37" fmla="*/ 15 h 136"/>
                <a:gd name="T38" fmla="*/ 2 w 998"/>
                <a:gd name="T39" fmla="*/ 4 h 136"/>
                <a:gd name="T40" fmla="*/ 1 w 998"/>
                <a:gd name="T41" fmla="*/ 4 h 136"/>
                <a:gd name="T42" fmla="*/ 0 w 998"/>
                <a:gd name="T43" fmla="*/ 4 h 136"/>
                <a:gd name="T44" fmla="*/ 0 w 998"/>
                <a:gd name="T45" fmla="*/ 4 h 136"/>
                <a:gd name="T46" fmla="*/ 0 w 998"/>
                <a:gd name="T47" fmla="*/ 3 h 136"/>
                <a:gd name="T48" fmla="*/ 0 w 998"/>
                <a:gd name="T49" fmla="*/ 3 h 136"/>
                <a:gd name="T50" fmla="*/ 0 w 998"/>
                <a:gd name="T51" fmla="*/ 2 h 136"/>
                <a:gd name="T52" fmla="*/ 0 w 998"/>
                <a:gd name="T53" fmla="*/ 1 h 136"/>
                <a:gd name="T54" fmla="*/ 0 w 998"/>
                <a:gd name="T55" fmla="*/ 1 h 136"/>
                <a:gd name="T56" fmla="*/ 1 w 998"/>
                <a:gd name="T57" fmla="*/ 0 h 136"/>
                <a:gd name="T58" fmla="*/ 1 w 998"/>
                <a:gd name="T59" fmla="*/ 0 h 136"/>
                <a:gd name="T60" fmla="*/ 2 w 998"/>
                <a:gd name="T61" fmla="*/ 0 h 136"/>
                <a:gd name="T62" fmla="*/ 2 w 998"/>
                <a:gd name="T63" fmla="*/ 0 h 136"/>
                <a:gd name="T64" fmla="*/ 2 w 998"/>
                <a:gd name="T65" fmla="*/ 4 h 1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8" h="136">
                  <a:moveTo>
                    <a:pt x="979" y="96"/>
                  </a:moveTo>
                  <a:lnTo>
                    <a:pt x="986" y="97"/>
                  </a:lnTo>
                  <a:lnTo>
                    <a:pt x="992" y="100"/>
                  </a:lnTo>
                  <a:lnTo>
                    <a:pt x="994" y="103"/>
                  </a:lnTo>
                  <a:lnTo>
                    <a:pt x="996" y="106"/>
                  </a:lnTo>
                  <a:lnTo>
                    <a:pt x="998" y="111"/>
                  </a:lnTo>
                  <a:lnTo>
                    <a:pt x="998" y="118"/>
                  </a:lnTo>
                  <a:lnTo>
                    <a:pt x="995" y="125"/>
                  </a:lnTo>
                  <a:lnTo>
                    <a:pt x="994" y="130"/>
                  </a:lnTo>
                  <a:lnTo>
                    <a:pt x="992" y="133"/>
                  </a:lnTo>
                  <a:lnTo>
                    <a:pt x="989" y="135"/>
                  </a:lnTo>
                  <a:lnTo>
                    <a:pt x="982" y="136"/>
                  </a:lnTo>
                  <a:lnTo>
                    <a:pt x="975" y="136"/>
                  </a:lnTo>
                  <a:lnTo>
                    <a:pt x="979" y="96"/>
                  </a:lnTo>
                  <a:close/>
                  <a:moveTo>
                    <a:pt x="975" y="136"/>
                  </a:moveTo>
                  <a:lnTo>
                    <a:pt x="17" y="39"/>
                  </a:lnTo>
                  <a:lnTo>
                    <a:pt x="21" y="0"/>
                  </a:lnTo>
                  <a:lnTo>
                    <a:pt x="979" y="96"/>
                  </a:lnTo>
                  <a:lnTo>
                    <a:pt x="975" y="136"/>
                  </a:lnTo>
                  <a:close/>
                  <a:moveTo>
                    <a:pt x="17" y="39"/>
                  </a:moveTo>
                  <a:lnTo>
                    <a:pt x="10" y="38"/>
                  </a:lnTo>
                  <a:lnTo>
                    <a:pt x="4" y="36"/>
                  </a:lnTo>
                  <a:lnTo>
                    <a:pt x="2" y="33"/>
                  </a:lnTo>
                  <a:lnTo>
                    <a:pt x="1" y="30"/>
                  </a:lnTo>
                  <a:lnTo>
                    <a:pt x="0" y="25"/>
                  </a:lnTo>
                  <a:lnTo>
                    <a:pt x="0" y="17"/>
                  </a:lnTo>
                  <a:lnTo>
                    <a:pt x="1" y="11"/>
                  </a:lnTo>
                  <a:lnTo>
                    <a:pt x="3" y="6"/>
                  </a:lnTo>
                  <a:lnTo>
                    <a:pt x="5" y="3"/>
                  </a:lnTo>
                  <a:lnTo>
                    <a:pt x="8" y="1"/>
                  </a:lnTo>
                  <a:lnTo>
                    <a:pt x="14" y="0"/>
                  </a:lnTo>
                  <a:lnTo>
                    <a:pt x="21" y="0"/>
                  </a:lnTo>
                  <a:lnTo>
                    <a:pt x="17" y="39"/>
                  </a:lnTo>
                  <a:close/>
                </a:path>
              </a:pathLst>
            </a:custGeom>
            <a:solidFill>
              <a:srgbClr val="9F8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41" name="Freeform 171">
              <a:extLst>
                <a:ext uri="{FF2B5EF4-FFF2-40B4-BE49-F238E27FC236}">
                  <a16:creationId xmlns:a16="http://schemas.microsoft.com/office/drawing/2014/main" id="{05C9566C-854C-4F23-A30F-5D2FBFCCE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0" y="2968"/>
              <a:ext cx="334" cy="361"/>
            </a:xfrm>
            <a:custGeom>
              <a:avLst/>
              <a:gdLst>
                <a:gd name="T0" fmla="*/ 334 w 3005"/>
                <a:gd name="T1" fmla="*/ 0 h 3251"/>
                <a:gd name="T2" fmla="*/ 319 w 3005"/>
                <a:gd name="T3" fmla="*/ 3 h 3251"/>
                <a:gd name="T4" fmla="*/ 303 w 3005"/>
                <a:gd name="T5" fmla="*/ 6 h 3251"/>
                <a:gd name="T6" fmla="*/ 289 w 3005"/>
                <a:gd name="T7" fmla="*/ 11 h 3251"/>
                <a:gd name="T8" fmla="*/ 274 w 3005"/>
                <a:gd name="T9" fmla="*/ 16 h 3251"/>
                <a:gd name="T10" fmla="*/ 260 w 3005"/>
                <a:gd name="T11" fmla="*/ 22 h 3251"/>
                <a:gd name="T12" fmla="*/ 246 w 3005"/>
                <a:gd name="T13" fmla="*/ 29 h 3251"/>
                <a:gd name="T14" fmla="*/ 232 w 3005"/>
                <a:gd name="T15" fmla="*/ 37 h 3251"/>
                <a:gd name="T16" fmla="*/ 219 w 3005"/>
                <a:gd name="T17" fmla="*/ 46 h 3251"/>
                <a:gd name="T18" fmla="*/ 206 w 3005"/>
                <a:gd name="T19" fmla="*/ 55 h 3251"/>
                <a:gd name="T20" fmla="*/ 193 w 3005"/>
                <a:gd name="T21" fmla="*/ 65 h 3251"/>
                <a:gd name="T22" fmla="*/ 181 w 3005"/>
                <a:gd name="T23" fmla="*/ 76 h 3251"/>
                <a:gd name="T24" fmla="*/ 169 w 3005"/>
                <a:gd name="T25" fmla="*/ 87 h 3251"/>
                <a:gd name="T26" fmla="*/ 157 w 3005"/>
                <a:gd name="T27" fmla="*/ 98 h 3251"/>
                <a:gd name="T28" fmla="*/ 146 w 3005"/>
                <a:gd name="T29" fmla="*/ 110 h 3251"/>
                <a:gd name="T30" fmla="*/ 135 w 3005"/>
                <a:gd name="T31" fmla="*/ 123 h 3251"/>
                <a:gd name="T32" fmla="*/ 124 w 3005"/>
                <a:gd name="T33" fmla="*/ 136 h 3251"/>
                <a:gd name="T34" fmla="*/ 114 w 3005"/>
                <a:gd name="T35" fmla="*/ 149 h 3251"/>
                <a:gd name="T36" fmla="*/ 103 w 3005"/>
                <a:gd name="T37" fmla="*/ 162 h 3251"/>
                <a:gd name="T38" fmla="*/ 94 w 3005"/>
                <a:gd name="T39" fmla="*/ 176 h 3251"/>
                <a:gd name="T40" fmla="*/ 84 w 3005"/>
                <a:gd name="T41" fmla="*/ 190 h 3251"/>
                <a:gd name="T42" fmla="*/ 75 w 3005"/>
                <a:gd name="T43" fmla="*/ 205 h 3251"/>
                <a:gd name="T44" fmla="*/ 67 w 3005"/>
                <a:gd name="T45" fmla="*/ 219 h 3251"/>
                <a:gd name="T46" fmla="*/ 58 w 3005"/>
                <a:gd name="T47" fmla="*/ 233 h 3251"/>
                <a:gd name="T48" fmla="*/ 50 w 3005"/>
                <a:gd name="T49" fmla="*/ 248 h 3251"/>
                <a:gd name="T50" fmla="*/ 43 w 3005"/>
                <a:gd name="T51" fmla="*/ 263 h 3251"/>
                <a:gd name="T52" fmla="*/ 36 w 3005"/>
                <a:gd name="T53" fmla="*/ 277 h 3251"/>
                <a:gd name="T54" fmla="*/ 29 w 3005"/>
                <a:gd name="T55" fmla="*/ 291 h 3251"/>
                <a:gd name="T56" fmla="*/ 22 w 3005"/>
                <a:gd name="T57" fmla="*/ 306 h 3251"/>
                <a:gd name="T58" fmla="*/ 16 w 3005"/>
                <a:gd name="T59" fmla="*/ 320 h 3251"/>
                <a:gd name="T60" fmla="*/ 10 w 3005"/>
                <a:gd name="T61" fmla="*/ 334 h 3251"/>
                <a:gd name="T62" fmla="*/ 5 w 3005"/>
                <a:gd name="T63" fmla="*/ 348 h 3251"/>
                <a:gd name="T64" fmla="*/ 0 w 3005"/>
                <a:gd name="T65" fmla="*/ 361 h 32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005" h="3251">
                  <a:moveTo>
                    <a:pt x="3005" y="0"/>
                  </a:moveTo>
                  <a:lnTo>
                    <a:pt x="2867" y="24"/>
                  </a:lnTo>
                  <a:lnTo>
                    <a:pt x="2730" y="55"/>
                  </a:lnTo>
                  <a:lnTo>
                    <a:pt x="2598" y="96"/>
                  </a:lnTo>
                  <a:lnTo>
                    <a:pt x="2467" y="145"/>
                  </a:lnTo>
                  <a:lnTo>
                    <a:pt x="2338" y="201"/>
                  </a:lnTo>
                  <a:lnTo>
                    <a:pt x="2213" y="265"/>
                  </a:lnTo>
                  <a:lnTo>
                    <a:pt x="2090" y="336"/>
                  </a:lnTo>
                  <a:lnTo>
                    <a:pt x="1971" y="412"/>
                  </a:lnTo>
                  <a:lnTo>
                    <a:pt x="1854" y="496"/>
                  </a:lnTo>
                  <a:lnTo>
                    <a:pt x="1739" y="586"/>
                  </a:lnTo>
                  <a:lnTo>
                    <a:pt x="1628" y="681"/>
                  </a:lnTo>
                  <a:lnTo>
                    <a:pt x="1520" y="780"/>
                  </a:lnTo>
                  <a:lnTo>
                    <a:pt x="1414" y="885"/>
                  </a:lnTo>
                  <a:lnTo>
                    <a:pt x="1312" y="993"/>
                  </a:lnTo>
                  <a:lnTo>
                    <a:pt x="1212" y="1106"/>
                  </a:lnTo>
                  <a:lnTo>
                    <a:pt x="1116" y="1222"/>
                  </a:lnTo>
                  <a:lnTo>
                    <a:pt x="1022" y="1342"/>
                  </a:lnTo>
                  <a:lnTo>
                    <a:pt x="931" y="1463"/>
                  </a:lnTo>
                  <a:lnTo>
                    <a:pt x="844" y="1588"/>
                  </a:lnTo>
                  <a:lnTo>
                    <a:pt x="760" y="1714"/>
                  </a:lnTo>
                  <a:lnTo>
                    <a:pt x="678" y="1843"/>
                  </a:lnTo>
                  <a:lnTo>
                    <a:pt x="600" y="1972"/>
                  </a:lnTo>
                  <a:lnTo>
                    <a:pt x="525" y="2102"/>
                  </a:lnTo>
                  <a:lnTo>
                    <a:pt x="454" y="2233"/>
                  </a:lnTo>
                  <a:lnTo>
                    <a:pt x="385" y="2364"/>
                  </a:lnTo>
                  <a:lnTo>
                    <a:pt x="320" y="2494"/>
                  </a:lnTo>
                  <a:lnTo>
                    <a:pt x="258" y="2624"/>
                  </a:lnTo>
                  <a:lnTo>
                    <a:pt x="200" y="2754"/>
                  </a:lnTo>
                  <a:lnTo>
                    <a:pt x="145" y="2881"/>
                  </a:lnTo>
                  <a:lnTo>
                    <a:pt x="94" y="3007"/>
                  </a:lnTo>
                  <a:lnTo>
                    <a:pt x="45" y="3130"/>
                  </a:lnTo>
                  <a:lnTo>
                    <a:pt x="0" y="3251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42" name="Freeform 172">
              <a:extLst>
                <a:ext uri="{FF2B5EF4-FFF2-40B4-BE49-F238E27FC236}">
                  <a16:creationId xmlns:a16="http://schemas.microsoft.com/office/drawing/2014/main" id="{AEC081A8-AAA9-4F5F-B8A4-1861230BE3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2" y="3485"/>
              <a:ext cx="69" cy="115"/>
            </a:xfrm>
            <a:custGeom>
              <a:avLst/>
              <a:gdLst>
                <a:gd name="T0" fmla="*/ 1 w 625"/>
                <a:gd name="T1" fmla="*/ 115 h 1038"/>
                <a:gd name="T2" fmla="*/ 0 w 625"/>
                <a:gd name="T3" fmla="*/ 112 h 1038"/>
                <a:gd name="T4" fmla="*/ 0 w 625"/>
                <a:gd name="T5" fmla="*/ 109 h 1038"/>
                <a:gd name="T6" fmla="*/ 0 w 625"/>
                <a:gd name="T7" fmla="*/ 108 h 1038"/>
                <a:gd name="T8" fmla="*/ 0 w 625"/>
                <a:gd name="T9" fmla="*/ 106 h 1038"/>
                <a:gd name="T10" fmla="*/ 0 w 625"/>
                <a:gd name="T11" fmla="*/ 104 h 1038"/>
                <a:gd name="T12" fmla="*/ 0 w 625"/>
                <a:gd name="T13" fmla="*/ 103 h 1038"/>
                <a:gd name="T14" fmla="*/ 0 w 625"/>
                <a:gd name="T15" fmla="*/ 101 h 1038"/>
                <a:gd name="T16" fmla="*/ 1 w 625"/>
                <a:gd name="T17" fmla="*/ 100 h 1038"/>
                <a:gd name="T18" fmla="*/ 1 w 625"/>
                <a:gd name="T19" fmla="*/ 98 h 1038"/>
                <a:gd name="T20" fmla="*/ 2 w 625"/>
                <a:gd name="T21" fmla="*/ 96 h 1038"/>
                <a:gd name="T22" fmla="*/ 3 w 625"/>
                <a:gd name="T23" fmla="*/ 94 h 1038"/>
                <a:gd name="T24" fmla="*/ 4 w 625"/>
                <a:gd name="T25" fmla="*/ 92 h 1038"/>
                <a:gd name="T26" fmla="*/ 5 w 625"/>
                <a:gd name="T27" fmla="*/ 90 h 1038"/>
                <a:gd name="T28" fmla="*/ 6 w 625"/>
                <a:gd name="T29" fmla="*/ 88 h 1038"/>
                <a:gd name="T30" fmla="*/ 8 w 625"/>
                <a:gd name="T31" fmla="*/ 86 h 1038"/>
                <a:gd name="T32" fmla="*/ 11 w 625"/>
                <a:gd name="T33" fmla="*/ 81 h 1038"/>
                <a:gd name="T34" fmla="*/ 14 w 625"/>
                <a:gd name="T35" fmla="*/ 76 h 1038"/>
                <a:gd name="T36" fmla="*/ 19 w 625"/>
                <a:gd name="T37" fmla="*/ 70 h 1038"/>
                <a:gd name="T38" fmla="*/ 24 w 625"/>
                <a:gd name="T39" fmla="*/ 64 h 1038"/>
                <a:gd name="T40" fmla="*/ 29 w 625"/>
                <a:gd name="T41" fmla="*/ 57 h 1038"/>
                <a:gd name="T42" fmla="*/ 34 w 625"/>
                <a:gd name="T43" fmla="*/ 49 h 1038"/>
                <a:gd name="T44" fmla="*/ 39 w 625"/>
                <a:gd name="T45" fmla="*/ 42 h 1038"/>
                <a:gd name="T46" fmla="*/ 45 w 625"/>
                <a:gd name="T47" fmla="*/ 34 h 1038"/>
                <a:gd name="T48" fmla="*/ 50 w 625"/>
                <a:gd name="T49" fmla="*/ 27 h 1038"/>
                <a:gd name="T50" fmla="*/ 55 w 625"/>
                <a:gd name="T51" fmla="*/ 20 h 1038"/>
                <a:gd name="T52" fmla="*/ 59 w 625"/>
                <a:gd name="T53" fmla="*/ 14 h 1038"/>
                <a:gd name="T54" fmla="*/ 63 w 625"/>
                <a:gd name="T55" fmla="*/ 9 h 1038"/>
                <a:gd name="T56" fmla="*/ 66 w 625"/>
                <a:gd name="T57" fmla="*/ 5 h 1038"/>
                <a:gd name="T58" fmla="*/ 68 w 625"/>
                <a:gd name="T59" fmla="*/ 2 h 1038"/>
                <a:gd name="T60" fmla="*/ 69 w 625"/>
                <a:gd name="T61" fmla="*/ 0 h 103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625" h="1038">
                  <a:moveTo>
                    <a:pt x="8" y="1038"/>
                  </a:moveTo>
                  <a:lnTo>
                    <a:pt x="4" y="1012"/>
                  </a:lnTo>
                  <a:lnTo>
                    <a:pt x="1" y="985"/>
                  </a:lnTo>
                  <a:lnTo>
                    <a:pt x="0" y="971"/>
                  </a:lnTo>
                  <a:lnTo>
                    <a:pt x="0" y="958"/>
                  </a:lnTo>
                  <a:lnTo>
                    <a:pt x="1" y="943"/>
                  </a:lnTo>
                  <a:lnTo>
                    <a:pt x="2" y="929"/>
                  </a:lnTo>
                  <a:lnTo>
                    <a:pt x="4" y="914"/>
                  </a:lnTo>
                  <a:lnTo>
                    <a:pt x="8" y="899"/>
                  </a:lnTo>
                  <a:lnTo>
                    <a:pt x="12" y="883"/>
                  </a:lnTo>
                  <a:lnTo>
                    <a:pt x="18" y="867"/>
                  </a:lnTo>
                  <a:lnTo>
                    <a:pt x="24" y="851"/>
                  </a:lnTo>
                  <a:lnTo>
                    <a:pt x="33" y="833"/>
                  </a:lnTo>
                  <a:lnTo>
                    <a:pt x="44" y="815"/>
                  </a:lnTo>
                  <a:lnTo>
                    <a:pt x="55" y="797"/>
                  </a:lnTo>
                  <a:lnTo>
                    <a:pt x="72" y="772"/>
                  </a:lnTo>
                  <a:lnTo>
                    <a:pt x="98" y="735"/>
                  </a:lnTo>
                  <a:lnTo>
                    <a:pt x="131" y="689"/>
                  </a:lnTo>
                  <a:lnTo>
                    <a:pt x="169" y="635"/>
                  </a:lnTo>
                  <a:lnTo>
                    <a:pt x="213" y="576"/>
                  </a:lnTo>
                  <a:lnTo>
                    <a:pt x="259" y="512"/>
                  </a:lnTo>
                  <a:lnTo>
                    <a:pt x="308" y="445"/>
                  </a:lnTo>
                  <a:lnTo>
                    <a:pt x="357" y="376"/>
                  </a:lnTo>
                  <a:lnTo>
                    <a:pt x="405" y="310"/>
                  </a:lnTo>
                  <a:lnTo>
                    <a:pt x="452" y="245"/>
                  </a:lnTo>
                  <a:lnTo>
                    <a:pt x="496" y="184"/>
                  </a:lnTo>
                  <a:lnTo>
                    <a:pt x="535" y="128"/>
                  </a:lnTo>
                  <a:lnTo>
                    <a:pt x="569" y="80"/>
                  </a:lnTo>
                  <a:lnTo>
                    <a:pt x="597" y="43"/>
                  </a:lnTo>
                  <a:lnTo>
                    <a:pt x="615" y="14"/>
                  </a:lnTo>
                  <a:lnTo>
                    <a:pt x="625" y="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43" name="Freeform 173">
              <a:extLst>
                <a:ext uri="{FF2B5EF4-FFF2-40B4-BE49-F238E27FC236}">
                  <a16:creationId xmlns:a16="http://schemas.microsoft.com/office/drawing/2014/main" id="{A85EF0A4-7E63-4BA3-AE06-6235BF5ED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5" y="3141"/>
              <a:ext cx="9" cy="19"/>
            </a:xfrm>
            <a:custGeom>
              <a:avLst/>
              <a:gdLst>
                <a:gd name="T0" fmla="*/ 2 w 78"/>
                <a:gd name="T1" fmla="*/ 19 h 172"/>
                <a:gd name="T2" fmla="*/ 3 w 78"/>
                <a:gd name="T3" fmla="*/ 16 h 172"/>
                <a:gd name="T4" fmla="*/ 4 w 78"/>
                <a:gd name="T5" fmla="*/ 13 h 172"/>
                <a:gd name="T6" fmla="*/ 5 w 78"/>
                <a:gd name="T7" fmla="*/ 11 h 172"/>
                <a:gd name="T8" fmla="*/ 6 w 78"/>
                <a:gd name="T9" fmla="*/ 10 h 172"/>
                <a:gd name="T10" fmla="*/ 7 w 78"/>
                <a:gd name="T11" fmla="*/ 7 h 172"/>
                <a:gd name="T12" fmla="*/ 9 w 78"/>
                <a:gd name="T13" fmla="*/ 5 h 172"/>
                <a:gd name="T14" fmla="*/ 9 w 78"/>
                <a:gd name="T15" fmla="*/ 4 h 172"/>
                <a:gd name="T16" fmla="*/ 9 w 78"/>
                <a:gd name="T17" fmla="*/ 3 h 172"/>
                <a:gd name="T18" fmla="*/ 9 w 78"/>
                <a:gd name="T19" fmla="*/ 3 h 172"/>
                <a:gd name="T20" fmla="*/ 9 w 78"/>
                <a:gd name="T21" fmla="*/ 2 h 172"/>
                <a:gd name="T22" fmla="*/ 9 w 78"/>
                <a:gd name="T23" fmla="*/ 2 h 172"/>
                <a:gd name="T24" fmla="*/ 8 w 78"/>
                <a:gd name="T25" fmla="*/ 2 h 172"/>
                <a:gd name="T26" fmla="*/ 8 w 78"/>
                <a:gd name="T27" fmla="*/ 2 h 172"/>
                <a:gd name="T28" fmla="*/ 7 w 78"/>
                <a:gd name="T29" fmla="*/ 1 h 172"/>
                <a:gd name="T30" fmla="*/ 6 w 78"/>
                <a:gd name="T31" fmla="*/ 1 h 172"/>
                <a:gd name="T32" fmla="*/ 5 w 78"/>
                <a:gd name="T33" fmla="*/ 1 h 172"/>
                <a:gd name="T34" fmla="*/ 3 w 78"/>
                <a:gd name="T35" fmla="*/ 0 h 172"/>
                <a:gd name="T36" fmla="*/ 0 w 78"/>
                <a:gd name="T37" fmla="*/ 0 h 17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8" h="172">
                  <a:moveTo>
                    <a:pt x="20" y="172"/>
                  </a:moveTo>
                  <a:lnTo>
                    <a:pt x="29" y="143"/>
                  </a:lnTo>
                  <a:lnTo>
                    <a:pt x="38" y="119"/>
                  </a:lnTo>
                  <a:lnTo>
                    <a:pt x="46" y="100"/>
                  </a:lnTo>
                  <a:lnTo>
                    <a:pt x="53" y="86"/>
                  </a:lnTo>
                  <a:lnTo>
                    <a:pt x="64" y="62"/>
                  </a:lnTo>
                  <a:lnTo>
                    <a:pt x="74" y="44"/>
                  </a:lnTo>
                  <a:lnTo>
                    <a:pt x="77" y="37"/>
                  </a:lnTo>
                  <a:lnTo>
                    <a:pt x="78" y="30"/>
                  </a:lnTo>
                  <a:lnTo>
                    <a:pt x="78" y="25"/>
                  </a:lnTo>
                  <a:lnTo>
                    <a:pt x="76" y="22"/>
                  </a:lnTo>
                  <a:lnTo>
                    <a:pt x="74" y="20"/>
                  </a:lnTo>
                  <a:lnTo>
                    <a:pt x="71" y="17"/>
                  </a:lnTo>
                  <a:lnTo>
                    <a:pt x="66" y="14"/>
                  </a:lnTo>
                  <a:lnTo>
                    <a:pt x="61" y="12"/>
                  </a:lnTo>
                  <a:lnTo>
                    <a:pt x="55" y="10"/>
                  </a:lnTo>
                  <a:lnTo>
                    <a:pt x="47" y="8"/>
                  </a:lnTo>
                  <a:lnTo>
                    <a:pt x="27" y="3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44" name="Freeform 174">
              <a:extLst>
                <a:ext uri="{FF2B5EF4-FFF2-40B4-BE49-F238E27FC236}">
                  <a16:creationId xmlns:a16="http://schemas.microsoft.com/office/drawing/2014/main" id="{89274B63-5C89-4251-9217-015043D6F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3" y="2550"/>
              <a:ext cx="79" cy="155"/>
            </a:xfrm>
            <a:custGeom>
              <a:avLst/>
              <a:gdLst>
                <a:gd name="T0" fmla="*/ 79 w 706"/>
                <a:gd name="T1" fmla="*/ 155 h 1393"/>
                <a:gd name="T2" fmla="*/ 73 w 706"/>
                <a:gd name="T3" fmla="*/ 155 h 1393"/>
                <a:gd name="T4" fmla="*/ 67 w 706"/>
                <a:gd name="T5" fmla="*/ 154 h 1393"/>
                <a:gd name="T6" fmla="*/ 61 w 706"/>
                <a:gd name="T7" fmla="*/ 153 h 1393"/>
                <a:gd name="T8" fmla="*/ 56 w 706"/>
                <a:gd name="T9" fmla="*/ 151 h 1393"/>
                <a:gd name="T10" fmla="*/ 50 w 706"/>
                <a:gd name="T11" fmla="*/ 149 h 1393"/>
                <a:gd name="T12" fmla="*/ 44 w 706"/>
                <a:gd name="T13" fmla="*/ 145 h 1393"/>
                <a:gd name="T14" fmla="*/ 39 w 706"/>
                <a:gd name="T15" fmla="*/ 142 h 1393"/>
                <a:gd name="T16" fmla="*/ 34 w 706"/>
                <a:gd name="T17" fmla="*/ 137 h 1393"/>
                <a:gd name="T18" fmla="*/ 29 w 706"/>
                <a:gd name="T19" fmla="*/ 133 h 1393"/>
                <a:gd name="T20" fmla="*/ 24 w 706"/>
                <a:gd name="T21" fmla="*/ 127 h 1393"/>
                <a:gd name="T22" fmla="*/ 20 w 706"/>
                <a:gd name="T23" fmla="*/ 122 h 1393"/>
                <a:gd name="T24" fmla="*/ 16 w 706"/>
                <a:gd name="T25" fmla="*/ 116 h 1393"/>
                <a:gd name="T26" fmla="*/ 12 w 706"/>
                <a:gd name="T27" fmla="*/ 110 h 1393"/>
                <a:gd name="T28" fmla="*/ 9 w 706"/>
                <a:gd name="T29" fmla="*/ 103 h 1393"/>
                <a:gd name="T30" fmla="*/ 6 w 706"/>
                <a:gd name="T31" fmla="*/ 97 h 1393"/>
                <a:gd name="T32" fmla="*/ 4 w 706"/>
                <a:gd name="T33" fmla="*/ 90 h 1393"/>
                <a:gd name="T34" fmla="*/ 2 w 706"/>
                <a:gd name="T35" fmla="*/ 83 h 1393"/>
                <a:gd name="T36" fmla="*/ 1 w 706"/>
                <a:gd name="T37" fmla="*/ 76 h 1393"/>
                <a:gd name="T38" fmla="*/ 0 w 706"/>
                <a:gd name="T39" fmla="*/ 69 h 1393"/>
                <a:gd name="T40" fmla="*/ 0 w 706"/>
                <a:gd name="T41" fmla="*/ 63 h 1393"/>
                <a:gd name="T42" fmla="*/ 1 w 706"/>
                <a:gd name="T43" fmla="*/ 56 h 1393"/>
                <a:gd name="T44" fmla="*/ 2 w 706"/>
                <a:gd name="T45" fmla="*/ 49 h 1393"/>
                <a:gd name="T46" fmla="*/ 4 w 706"/>
                <a:gd name="T47" fmla="*/ 43 h 1393"/>
                <a:gd name="T48" fmla="*/ 7 w 706"/>
                <a:gd name="T49" fmla="*/ 36 h 1393"/>
                <a:gd name="T50" fmla="*/ 11 w 706"/>
                <a:gd name="T51" fmla="*/ 30 h 1393"/>
                <a:gd name="T52" fmla="*/ 16 w 706"/>
                <a:gd name="T53" fmla="*/ 25 h 1393"/>
                <a:gd name="T54" fmla="*/ 21 w 706"/>
                <a:gd name="T55" fmla="*/ 20 h 1393"/>
                <a:gd name="T56" fmla="*/ 27 w 706"/>
                <a:gd name="T57" fmla="*/ 15 h 1393"/>
                <a:gd name="T58" fmla="*/ 35 w 706"/>
                <a:gd name="T59" fmla="*/ 10 h 1393"/>
                <a:gd name="T60" fmla="*/ 43 w 706"/>
                <a:gd name="T61" fmla="*/ 6 h 1393"/>
                <a:gd name="T62" fmla="*/ 53 w 706"/>
                <a:gd name="T63" fmla="*/ 3 h 1393"/>
                <a:gd name="T64" fmla="*/ 63 w 706"/>
                <a:gd name="T65" fmla="*/ 0 h 139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06" h="1393">
                  <a:moveTo>
                    <a:pt x="706" y="1391"/>
                  </a:moveTo>
                  <a:lnTo>
                    <a:pt x="653" y="1393"/>
                  </a:lnTo>
                  <a:lnTo>
                    <a:pt x="601" y="1388"/>
                  </a:lnTo>
                  <a:lnTo>
                    <a:pt x="548" y="1376"/>
                  </a:lnTo>
                  <a:lnTo>
                    <a:pt x="496" y="1359"/>
                  </a:lnTo>
                  <a:lnTo>
                    <a:pt x="445" y="1336"/>
                  </a:lnTo>
                  <a:lnTo>
                    <a:pt x="396" y="1306"/>
                  </a:lnTo>
                  <a:lnTo>
                    <a:pt x="347" y="1272"/>
                  </a:lnTo>
                  <a:lnTo>
                    <a:pt x="301" y="1234"/>
                  </a:lnTo>
                  <a:lnTo>
                    <a:pt x="256" y="1191"/>
                  </a:lnTo>
                  <a:lnTo>
                    <a:pt x="214" y="1145"/>
                  </a:lnTo>
                  <a:lnTo>
                    <a:pt x="176" y="1095"/>
                  </a:lnTo>
                  <a:lnTo>
                    <a:pt x="139" y="1042"/>
                  </a:lnTo>
                  <a:lnTo>
                    <a:pt x="106" y="987"/>
                  </a:lnTo>
                  <a:lnTo>
                    <a:pt x="78" y="929"/>
                  </a:lnTo>
                  <a:lnTo>
                    <a:pt x="53" y="869"/>
                  </a:lnTo>
                  <a:lnTo>
                    <a:pt x="33" y="809"/>
                  </a:lnTo>
                  <a:lnTo>
                    <a:pt x="17" y="748"/>
                  </a:lnTo>
                  <a:lnTo>
                    <a:pt x="6" y="686"/>
                  </a:lnTo>
                  <a:lnTo>
                    <a:pt x="0" y="623"/>
                  </a:lnTo>
                  <a:lnTo>
                    <a:pt x="1" y="562"/>
                  </a:lnTo>
                  <a:lnTo>
                    <a:pt x="7" y="501"/>
                  </a:lnTo>
                  <a:lnTo>
                    <a:pt x="20" y="442"/>
                  </a:lnTo>
                  <a:lnTo>
                    <a:pt x="39" y="384"/>
                  </a:lnTo>
                  <a:lnTo>
                    <a:pt x="64" y="328"/>
                  </a:lnTo>
                  <a:lnTo>
                    <a:pt x="98" y="274"/>
                  </a:lnTo>
                  <a:lnTo>
                    <a:pt x="139" y="223"/>
                  </a:lnTo>
                  <a:lnTo>
                    <a:pt x="188" y="176"/>
                  </a:lnTo>
                  <a:lnTo>
                    <a:pt x="245" y="132"/>
                  </a:lnTo>
                  <a:lnTo>
                    <a:pt x="311" y="92"/>
                  </a:lnTo>
                  <a:lnTo>
                    <a:pt x="386" y="56"/>
                  </a:lnTo>
                  <a:lnTo>
                    <a:pt x="470" y="26"/>
                  </a:lnTo>
                  <a:lnTo>
                    <a:pt x="562" y="0"/>
                  </a:lnTo>
                </a:path>
              </a:pathLst>
            </a:custGeom>
            <a:noFill/>
            <a:ln w="4763">
              <a:solidFill>
                <a:srgbClr val="F9F5D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45" name="Freeform 175">
              <a:extLst>
                <a:ext uri="{FF2B5EF4-FFF2-40B4-BE49-F238E27FC236}">
                  <a16:creationId xmlns:a16="http://schemas.microsoft.com/office/drawing/2014/main" id="{A831DA8E-93B3-4519-8BEB-46C928C1D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2" y="3187"/>
              <a:ext cx="100" cy="90"/>
            </a:xfrm>
            <a:custGeom>
              <a:avLst/>
              <a:gdLst>
                <a:gd name="T0" fmla="*/ 7 w 896"/>
                <a:gd name="T1" fmla="*/ 26 h 808"/>
                <a:gd name="T2" fmla="*/ 14 w 896"/>
                <a:gd name="T3" fmla="*/ 18 h 808"/>
                <a:gd name="T4" fmla="*/ 22 w 896"/>
                <a:gd name="T5" fmla="*/ 11 h 808"/>
                <a:gd name="T6" fmla="*/ 31 w 896"/>
                <a:gd name="T7" fmla="*/ 6 h 808"/>
                <a:gd name="T8" fmla="*/ 40 w 896"/>
                <a:gd name="T9" fmla="*/ 3 h 808"/>
                <a:gd name="T10" fmla="*/ 50 w 896"/>
                <a:gd name="T11" fmla="*/ 1 h 808"/>
                <a:gd name="T12" fmla="*/ 60 w 896"/>
                <a:gd name="T13" fmla="*/ 0 h 808"/>
                <a:gd name="T14" fmla="*/ 69 w 896"/>
                <a:gd name="T15" fmla="*/ 1 h 808"/>
                <a:gd name="T16" fmla="*/ 78 w 896"/>
                <a:gd name="T17" fmla="*/ 3 h 808"/>
                <a:gd name="T18" fmla="*/ 86 w 896"/>
                <a:gd name="T19" fmla="*/ 7 h 808"/>
                <a:gd name="T20" fmla="*/ 92 w 896"/>
                <a:gd name="T21" fmla="*/ 12 h 808"/>
                <a:gd name="T22" fmla="*/ 97 w 896"/>
                <a:gd name="T23" fmla="*/ 18 h 808"/>
                <a:gd name="T24" fmla="*/ 100 w 896"/>
                <a:gd name="T25" fmla="*/ 27 h 808"/>
                <a:gd name="T26" fmla="*/ 100 w 896"/>
                <a:gd name="T27" fmla="*/ 36 h 808"/>
                <a:gd name="T28" fmla="*/ 98 w 896"/>
                <a:gd name="T29" fmla="*/ 47 h 808"/>
                <a:gd name="T30" fmla="*/ 93 w 896"/>
                <a:gd name="T31" fmla="*/ 59 h 808"/>
                <a:gd name="T32" fmla="*/ 85 w 896"/>
                <a:gd name="T33" fmla="*/ 69 h 808"/>
                <a:gd name="T34" fmla="*/ 77 w 896"/>
                <a:gd name="T35" fmla="*/ 76 h 808"/>
                <a:gd name="T36" fmla="*/ 69 w 896"/>
                <a:gd name="T37" fmla="*/ 81 h 808"/>
                <a:gd name="T38" fmla="*/ 60 w 896"/>
                <a:gd name="T39" fmla="*/ 85 h 808"/>
                <a:gd name="T40" fmla="*/ 52 w 896"/>
                <a:gd name="T41" fmla="*/ 88 h 808"/>
                <a:gd name="T42" fmla="*/ 43 w 896"/>
                <a:gd name="T43" fmla="*/ 89 h 808"/>
                <a:gd name="T44" fmla="*/ 35 w 896"/>
                <a:gd name="T45" fmla="*/ 90 h 808"/>
                <a:gd name="T46" fmla="*/ 27 w 896"/>
                <a:gd name="T47" fmla="*/ 89 h 808"/>
                <a:gd name="T48" fmla="*/ 20 w 896"/>
                <a:gd name="T49" fmla="*/ 87 h 808"/>
                <a:gd name="T50" fmla="*/ 14 w 896"/>
                <a:gd name="T51" fmla="*/ 84 h 808"/>
                <a:gd name="T52" fmla="*/ 9 w 896"/>
                <a:gd name="T53" fmla="*/ 80 h 808"/>
                <a:gd name="T54" fmla="*/ 4 w 896"/>
                <a:gd name="T55" fmla="*/ 74 h 808"/>
                <a:gd name="T56" fmla="*/ 2 w 896"/>
                <a:gd name="T57" fmla="*/ 67 h 808"/>
                <a:gd name="T58" fmla="*/ 0 w 896"/>
                <a:gd name="T59" fmla="*/ 58 h 808"/>
                <a:gd name="T60" fmla="*/ 0 w 896"/>
                <a:gd name="T61" fmla="*/ 48 h 808"/>
                <a:gd name="T62" fmla="*/ 2 w 896"/>
                <a:gd name="T63" fmla="*/ 37 h 80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896" h="808">
                  <a:moveTo>
                    <a:pt x="37" y="279"/>
                  </a:moveTo>
                  <a:lnTo>
                    <a:pt x="63" y="237"/>
                  </a:lnTo>
                  <a:lnTo>
                    <a:pt x="91" y="198"/>
                  </a:lnTo>
                  <a:lnTo>
                    <a:pt x="123" y="163"/>
                  </a:lnTo>
                  <a:lnTo>
                    <a:pt x="157" y="132"/>
                  </a:lnTo>
                  <a:lnTo>
                    <a:pt x="194" y="103"/>
                  </a:lnTo>
                  <a:lnTo>
                    <a:pt x="233" y="79"/>
                  </a:lnTo>
                  <a:lnTo>
                    <a:pt x="274" y="57"/>
                  </a:lnTo>
                  <a:lnTo>
                    <a:pt x="317" y="40"/>
                  </a:lnTo>
                  <a:lnTo>
                    <a:pt x="359" y="25"/>
                  </a:lnTo>
                  <a:lnTo>
                    <a:pt x="403" y="13"/>
                  </a:lnTo>
                  <a:lnTo>
                    <a:pt x="447" y="5"/>
                  </a:lnTo>
                  <a:lnTo>
                    <a:pt x="491" y="1"/>
                  </a:lnTo>
                  <a:lnTo>
                    <a:pt x="535" y="0"/>
                  </a:lnTo>
                  <a:lnTo>
                    <a:pt x="578" y="1"/>
                  </a:lnTo>
                  <a:lnTo>
                    <a:pt x="620" y="7"/>
                  </a:lnTo>
                  <a:lnTo>
                    <a:pt x="659" y="15"/>
                  </a:lnTo>
                  <a:lnTo>
                    <a:pt x="697" y="28"/>
                  </a:lnTo>
                  <a:lnTo>
                    <a:pt x="734" y="42"/>
                  </a:lnTo>
                  <a:lnTo>
                    <a:pt x="767" y="60"/>
                  </a:lnTo>
                  <a:lnTo>
                    <a:pt x="797" y="82"/>
                  </a:lnTo>
                  <a:lnTo>
                    <a:pt x="824" y="107"/>
                  </a:lnTo>
                  <a:lnTo>
                    <a:pt x="847" y="135"/>
                  </a:lnTo>
                  <a:lnTo>
                    <a:pt x="867" y="166"/>
                  </a:lnTo>
                  <a:lnTo>
                    <a:pt x="882" y="201"/>
                  </a:lnTo>
                  <a:lnTo>
                    <a:pt x="892" y="238"/>
                  </a:lnTo>
                  <a:lnTo>
                    <a:pt x="896" y="279"/>
                  </a:lnTo>
                  <a:lnTo>
                    <a:pt x="896" y="323"/>
                  </a:lnTo>
                  <a:lnTo>
                    <a:pt x="890" y="369"/>
                  </a:lnTo>
                  <a:lnTo>
                    <a:pt x="877" y="420"/>
                  </a:lnTo>
                  <a:lnTo>
                    <a:pt x="857" y="473"/>
                  </a:lnTo>
                  <a:lnTo>
                    <a:pt x="832" y="530"/>
                  </a:lnTo>
                  <a:lnTo>
                    <a:pt x="798" y="590"/>
                  </a:lnTo>
                  <a:lnTo>
                    <a:pt x="764" y="621"/>
                  </a:lnTo>
                  <a:lnTo>
                    <a:pt x="729" y="651"/>
                  </a:lnTo>
                  <a:lnTo>
                    <a:pt x="692" y="679"/>
                  </a:lnTo>
                  <a:lnTo>
                    <a:pt x="654" y="703"/>
                  </a:lnTo>
                  <a:lnTo>
                    <a:pt x="617" y="725"/>
                  </a:lnTo>
                  <a:lnTo>
                    <a:pt x="579" y="745"/>
                  </a:lnTo>
                  <a:lnTo>
                    <a:pt x="540" y="761"/>
                  </a:lnTo>
                  <a:lnTo>
                    <a:pt x="501" y="775"/>
                  </a:lnTo>
                  <a:lnTo>
                    <a:pt x="463" y="788"/>
                  </a:lnTo>
                  <a:lnTo>
                    <a:pt x="424" y="797"/>
                  </a:lnTo>
                  <a:lnTo>
                    <a:pt x="386" y="803"/>
                  </a:lnTo>
                  <a:lnTo>
                    <a:pt x="349" y="807"/>
                  </a:lnTo>
                  <a:lnTo>
                    <a:pt x="313" y="808"/>
                  </a:lnTo>
                  <a:lnTo>
                    <a:pt x="278" y="806"/>
                  </a:lnTo>
                  <a:lnTo>
                    <a:pt x="244" y="801"/>
                  </a:lnTo>
                  <a:lnTo>
                    <a:pt x="212" y="794"/>
                  </a:lnTo>
                  <a:lnTo>
                    <a:pt x="180" y="784"/>
                  </a:lnTo>
                  <a:lnTo>
                    <a:pt x="151" y="771"/>
                  </a:lnTo>
                  <a:lnTo>
                    <a:pt x="124" y="755"/>
                  </a:lnTo>
                  <a:lnTo>
                    <a:pt x="99" y="737"/>
                  </a:lnTo>
                  <a:lnTo>
                    <a:pt x="77" y="714"/>
                  </a:lnTo>
                  <a:lnTo>
                    <a:pt x="56" y="690"/>
                  </a:lnTo>
                  <a:lnTo>
                    <a:pt x="39" y="662"/>
                  </a:lnTo>
                  <a:lnTo>
                    <a:pt x="25" y="633"/>
                  </a:lnTo>
                  <a:lnTo>
                    <a:pt x="14" y="599"/>
                  </a:lnTo>
                  <a:lnTo>
                    <a:pt x="5" y="562"/>
                  </a:lnTo>
                  <a:lnTo>
                    <a:pt x="1" y="522"/>
                  </a:lnTo>
                  <a:lnTo>
                    <a:pt x="0" y="480"/>
                  </a:lnTo>
                  <a:lnTo>
                    <a:pt x="3" y="435"/>
                  </a:lnTo>
                  <a:lnTo>
                    <a:pt x="10" y="386"/>
                  </a:lnTo>
                  <a:lnTo>
                    <a:pt x="22" y="334"/>
                  </a:lnTo>
                  <a:lnTo>
                    <a:pt x="37" y="279"/>
                  </a:lnTo>
                  <a:close/>
                </a:path>
              </a:pathLst>
            </a:custGeom>
            <a:solidFill>
              <a:srgbClr val="DCC4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46" name="Freeform 176">
              <a:extLst>
                <a:ext uri="{FF2B5EF4-FFF2-40B4-BE49-F238E27FC236}">
                  <a16:creationId xmlns:a16="http://schemas.microsoft.com/office/drawing/2014/main" id="{EB0E611A-336D-4BE9-9755-7FA00941F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3" y="3197"/>
              <a:ext cx="98" cy="61"/>
            </a:xfrm>
            <a:custGeom>
              <a:avLst/>
              <a:gdLst>
                <a:gd name="T0" fmla="*/ 5 w 886"/>
                <a:gd name="T1" fmla="*/ 23 h 541"/>
                <a:gd name="T2" fmla="*/ 9 w 886"/>
                <a:gd name="T3" fmla="*/ 20 h 541"/>
                <a:gd name="T4" fmla="*/ 13 w 886"/>
                <a:gd name="T5" fmla="*/ 16 h 541"/>
                <a:gd name="T6" fmla="*/ 18 w 886"/>
                <a:gd name="T7" fmla="*/ 13 h 541"/>
                <a:gd name="T8" fmla="*/ 23 w 886"/>
                <a:gd name="T9" fmla="*/ 10 h 541"/>
                <a:gd name="T10" fmla="*/ 29 w 886"/>
                <a:gd name="T11" fmla="*/ 6 h 541"/>
                <a:gd name="T12" fmla="*/ 35 w 886"/>
                <a:gd name="T13" fmla="*/ 4 h 541"/>
                <a:gd name="T14" fmla="*/ 41 w 886"/>
                <a:gd name="T15" fmla="*/ 2 h 541"/>
                <a:gd name="T16" fmla="*/ 48 w 886"/>
                <a:gd name="T17" fmla="*/ 0 h 541"/>
                <a:gd name="T18" fmla="*/ 55 w 886"/>
                <a:gd name="T19" fmla="*/ 0 h 541"/>
                <a:gd name="T20" fmla="*/ 61 w 886"/>
                <a:gd name="T21" fmla="*/ 1 h 541"/>
                <a:gd name="T22" fmla="*/ 68 w 886"/>
                <a:gd name="T23" fmla="*/ 2 h 541"/>
                <a:gd name="T24" fmla="*/ 75 w 886"/>
                <a:gd name="T25" fmla="*/ 6 h 541"/>
                <a:gd name="T26" fmla="*/ 82 w 886"/>
                <a:gd name="T27" fmla="*/ 10 h 541"/>
                <a:gd name="T28" fmla="*/ 89 w 886"/>
                <a:gd name="T29" fmla="*/ 17 h 541"/>
                <a:gd name="T30" fmla="*/ 95 w 886"/>
                <a:gd name="T31" fmla="*/ 25 h 541"/>
                <a:gd name="T32" fmla="*/ 97 w 886"/>
                <a:gd name="T33" fmla="*/ 34 h 541"/>
                <a:gd name="T34" fmla="*/ 96 w 886"/>
                <a:gd name="T35" fmla="*/ 40 h 541"/>
                <a:gd name="T36" fmla="*/ 94 w 886"/>
                <a:gd name="T37" fmla="*/ 44 h 541"/>
                <a:gd name="T38" fmla="*/ 93 w 886"/>
                <a:gd name="T39" fmla="*/ 48 h 541"/>
                <a:gd name="T40" fmla="*/ 90 w 886"/>
                <a:gd name="T41" fmla="*/ 52 h 541"/>
                <a:gd name="T42" fmla="*/ 88 w 886"/>
                <a:gd name="T43" fmla="*/ 56 h 541"/>
                <a:gd name="T44" fmla="*/ 85 w 886"/>
                <a:gd name="T45" fmla="*/ 60 h 541"/>
                <a:gd name="T46" fmla="*/ 83 w 886"/>
                <a:gd name="T47" fmla="*/ 59 h 541"/>
                <a:gd name="T48" fmla="*/ 82 w 886"/>
                <a:gd name="T49" fmla="*/ 55 h 541"/>
                <a:gd name="T50" fmla="*/ 81 w 886"/>
                <a:gd name="T51" fmla="*/ 51 h 541"/>
                <a:gd name="T52" fmla="*/ 78 w 886"/>
                <a:gd name="T53" fmla="*/ 47 h 541"/>
                <a:gd name="T54" fmla="*/ 75 w 886"/>
                <a:gd name="T55" fmla="*/ 43 h 541"/>
                <a:gd name="T56" fmla="*/ 70 w 886"/>
                <a:gd name="T57" fmla="*/ 40 h 541"/>
                <a:gd name="T58" fmla="*/ 66 w 886"/>
                <a:gd name="T59" fmla="*/ 36 h 541"/>
                <a:gd name="T60" fmla="*/ 60 w 886"/>
                <a:gd name="T61" fmla="*/ 33 h 541"/>
                <a:gd name="T62" fmla="*/ 54 w 886"/>
                <a:gd name="T63" fmla="*/ 31 h 541"/>
                <a:gd name="T64" fmla="*/ 48 w 886"/>
                <a:gd name="T65" fmla="*/ 30 h 541"/>
                <a:gd name="T66" fmla="*/ 41 w 886"/>
                <a:gd name="T67" fmla="*/ 29 h 541"/>
                <a:gd name="T68" fmla="*/ 34 w 886"/>
                <a:gd name="T69" fmla="*/ 29 h 541"/>
                <a:gd name="T70" fmla="*/ 27 w 886"/>
                <a:gd name="T71" fmla="*/ 31 h 541"/>
                <a:gd name="T72" fmla="*/ 19 w 886"/>
                <a:gd name="T73" fmla="*/ 33 h 541"/>
                <a:gd name="T74" fmla="*/ 12 w 886"/>
                <a:gd name="T75" fmla="*/ 38 h 541"/>
                <a:gd name="T76" fmla="*/ 4 w 886"/>
                <a:gd name="T77" fmla="*/ 43 h 541"/>
                <a:gd name="T78" fmla="*/ 0 w 886"/>
                <a:gd name="T79" fmla="*/ 45 h 541"/>
                <a:gd name="T80" fmla="*/ 0 w 886"/>
                <a:gd name="T81" fmla="*/ 41 h 541"/>
                <a:gd name="T82" fmla="*/ 1 w 886"/>
                <a:gd name="T83" fmla="*/ 36 h 541"/>
                <a:gd name="T84" fmla="*/ 2 w 886"/>
                <a:gd name="T85" fmla="*/ 29 h 541"/>
                <a:gd name="T86" fmla="*/ 3 w 886"/>
                <a:gd name="T87" fmla="*/ 25 h 54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886" h="541">
                  <a:moveTo>
                    <a:pt x="32" y="214"/>
                  </a:moveTo>
                  <a:lnTo>
                    <a:pt x="45" y="202"/>
                  </a:lnTo>
                  <a:lnTo>
                    <a:pt x="61" y="189"/>
                  </a:lnTo>
                  <a:lnTo>
                    <a:pt x="78" y="174"/>
                  </a:lnTo>
                  <a:lnTo>
                    <a:pt x="96" y="159"/>
                  </a:lnTo>
                  <a:lnTo>
                    <a:pt x="116" y="144"/>
                  </a:lnTo>
                  <a:lnTo>
                    <a:pt x="136" y="128"/>
                  </a:lnTo>
                  <a:lnTo>
                    <a:pt x="159" y="114"/>
                  </a:lnTo>
                  <a:lnTo>
                    <a:pt x="182" y="99"/>
                  </a:lnTo>
                  <a:lnTo>
                    <a:pt x="206" y="85"/>
                  </a:lnTo>
                  <a:lnTo>
                    <a:pt x="232" y="70"/>
                  </a:lnTo>
                  <a:lnTo>
                    <a:pt x="259" y="57"/>
                  </a:lnTo>
                  <a:lnTo>
                    <a:pt x="286" y="45"/>
                  </a:lnTo>
                  <a:lnTo>
                    <a:pt x="314" y="34"/>
                  </a:lnTo>
                  <a:lnTo>
                    <a:pt x="342" y="23"/>
                  </a:lnTo>
                  <a:lnTo>
                    <a:pt x="372" y="15"/>
                  </a:lnTo>
                  <a:lnTo>
                    <a:pt x="401" y="8"/>
                  </a:lnTo>
                  <a:lnTo>
                    <a:pt x="432" y="3"/>
                  </a:lnTo>
                  <a:lnTo>
                    <a:pt x="463" y="1"/>
                  </a:lnTo>
                  <a:lnTo>
                    <a:pt x="494" y="0"/>
                  </a:lnTo>
                  <a:lnTo>
                    <a:pt x="525" y="1"/>
                  </a:lnTo>
                  <a:lnTo>
                    <a:pt x="556" y="5"/>
                  </a:lnTo>
                  <a:lnTo>
                    <a:pt x="587" y="12"/>
                  </a:lnTo>
                  <a:lnTo>
                    <a:pt x="619" y="22"/>
                  </a:lnTo>
                  <a:lnTo>
                    <a:pt x="650" y="35"/>
                  </a:lnTo>
                  <a:lnTo>
                    <a:pt x="681" y="51"/>
                  </a:lnTo>
                  <a:lnTo>
                    <a:pt x="712" y="70"/>
                  </a:lnTo>
                  <a:lnTo>
                    <a:pt x="742" y="93"/>
                  </a:lnTo>
                  <a:lnTo>
                    <a:pt x="773" y="120"/>
                  </a:lnTo>
                  <a:lnTo>
                    <a:pt x="801" y="151"/>
                  </a:lnTo>
                  <a:lnTo>
                    <a:pt x="831" y="186"/>
                  </a:lnTo>
                  <a:lnTo>
                    <a:pt x="858" y="225"/>
                  </a:lnTo>
                  <a:lnTo>
                    <a:pt x="886" y="269"/>
                  </a:lnTo>
                  <a:lnTo>
                    <a:pt x="880" y="299"/>
                  </a:lnTo>
                  <a:lnTo>
                    <a:pt x="871" y="334"/>
                  </a:lnTo>
                  <a:lnTo>
                    <a:pt x="866" y="352"/>
                  </a:lnTo>
                  <a:lnTo>
                    <a:pt x="860" y="370"/>
                  </a:lnTo>
                  <a:lnTo>
                    <a:pt x="853" y="390"/>
                  </a:lnTo>
                  <a:lnTo>
                    <a:pt x="845" y="409"/>
                  </a:lnTo>
                  <a:lnTo>
                    <a:pt x="837" y="428"/>
                  </a:lnTo>
                  <a:lnTo>
                    <a:pt x="828" y="448"/>
                  </a:lnTo>
                  <a:lnTo>
                    <a:pt x="818" y="465"/>
                  </a:lnTo>
                  <a:lnTo>
                    <a:pt x="806" y="483"/>
                  </a:lnTo>
                  <a:lnTo>
                    <a:pt x="794" y="500"/>
                  </a:lnTo>
                  <a:lnTo>
                    <a:pt x="781" y="515"/>
                  </a:lnTo>
                  <a:lnTo>
                    <a:pt x="767" y="528"/>
                  </a:lnTo>
                  <a:lnTo>
                    <a:pt x="750" y="541"/>
                  </a:lnTo>
                  <a:lnTo>
                    <a:pt x="750" y="524"/>
                  </a:lnTo>
                  <a:lnTo>
                    <a:pt x="748" y="507"/>
                  </a:lnTo>
                  <a:lnTo>
                    <a:pt x="743" y="490"/>
                  </a:lnTo>
                  <a:lnTo>
                    <a:pt x="737" y="472"/>
                  </a:lnTo>
                  <a:lnTo>
                    <a:pt x="728" y="454"/>
                  </a:lnTo>
                  <a:lnTo>
                    <a:pt x="718" y="437"/>
                  </a:lnTo>
                  <a:lnTo>
                    <a:pt x="705" y="418"/>
                  </a:lnTo>
                  <a:lnTo>
                    <a:pt x="690" y="401"/>
                  </a:lnTo>
                  <a:lnTo>
                    <a:pt x="675" y="384"/>
                  </a:lnTo>
                  <a:lnTo>
                    <a:pt x="656" y="366"/>
                  </a:lnTo>
                  <a:lnTo>
                    <a:pt x="637" y="351"/>
                  </a:lnTo>
                  <a:lnTo>
                    <a:pt x="617" y="336"/>
                  </a:lnTo>
                  <a:lnTo>
                    <a:pt x="594" y="320"/>
                  </a:lnTo>
                  <a:lnTo>
                    <a:pt x="570" y="307"/>
                  </a:lnTo>
                  <a:lnTo>
                    <a:pt x="545" y="296"/>
                  </a:lnTo>
                  <a:lnTo>
                    <a:pt x="519" y="285"/>
                  </a:lnTo>
                  <a:lnTo>
                    <a:pt x="492" y="275"/>
                  </a:lnTo>
                  <a:lnTo>
                    <a:pt x="464" y="268"/>
                  </a:lnTo>
                  <a:lnTo>
                    <a:pt x="434" y="262"/>
                  </a:lnTo>
                  <a:lnTo>
                    <a:pt x="404" y="258"/>
                  </a:lnTo>
                  <a:lnTo>
                    <a:pt x="373" y="256"/>
                  </a:lnTo>
                  <a:lnTo>
                    <a:pt x="341" y="257"/>
                  </a:lnTo>
                  <a:lnTo>
                    <a:pt x="310" y="259"/>
                  </a:lnTo>
                  <a:lnTo>
                    <a:pt x="276" y="264"/>
                  </a:lnTo>
                  <a:lnTo>
                    <a:pt x="243" y="272"/>
                  </a:lnTo>
                  <a:lnTo>
                    <a:pt x="210" y="283"/>
                  </a:lnTo>
                  <a:lnTo>
                    <a:pt x="175" y="296"/>
                  </a:lnTo>
                  <a:lnTo>
                    <a:pt x="141" y="313"/>
                  </a:lnTo>
                  <a:lnTo>
                    <a:pt x="106" y="333"/>
                  </a:lnTo>
                  <a:lnTo>
                    <a:pt x="72" y="356"/>
                  </a:lnTo>
                  <a:lnTo>
                    <a:pt x="37" y="381"/>
                  </a:lnTo>
                  <a:lnTo>
                    <a:pt x="2" y="412"/>
                  </a:lnTo>
                  <a:lnTo>
                    <a:pt x="0" y="398"/>
                  </a:lnTo>
                  <a:lnTo>
                    <a:pt x="0" y="382"/>
                  </a:lnTo>
                  <a:lnTo>
                    <a:pt x="0" y="366"/>
                  </a:lnTo>
                  <a:lnTo>
                    <a:pt x="1" y="350"/>
                  </a:lnTo>
                  <a:lnTo>
                    <a:pt x="6" y="317"/>
                  </a:lnTo>
                  <a:lnTo>
                    <a:pt x="13" y="286"/>
                  </a:lnTo>
                  <a:lnTo>
                    <a:pt x="20" y="257"/>
                  </a:lnTo>
                  <a:lnTo>
                    <a:pt x="26" y="235"/>
                  </a:lnTo>
                  <a:lnTo>
                    <a:pt x="30" y="220"/>
                  </a:lnTo>
                  <a:lnTo>
                    <a:pt x="32" y="214"/>
                  </a:lnTo>
                  <a:close/>
                </a:path>
              </a:pathLst>
            </a:custGeom>
            <a:solidFill>
              <a:srgbClr val="F2E4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47" name="Freeform 177">
              <a:extLst>
                <a:ext uri="{FF2B5EF4-FFF2-40B4-BE49-F238E27FC236}">
                  <a16:creationId xmlns:a16="http://schemas.microsoft.com/office/drawing/2014/main" id="{4052ECB5-14D3-4E93-80F1-9747B9637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3" y="3235"/>
              <a:ext cx="77" cy="40"/>
            </a:xfrm>
            <a:custGeom>
              <a:avLst/>
              <a:gdLst>
                <a:gd name="T0" fmla="*/ 8 w 689"/>
                <a:gd name="T1" fmla="*/ 31 h 358"/>
                <a:gd name="T2" fmla="*/ 9 w 689"/>
                <a:gd name="T3" fmla="*/ 30 h 358"/>
                <a:gd name="T4" fmla="*/ 13 w 689"/>
                <a:gd name="T5" fmla="*/ 28 h 358"/>
                <a:gd name="T6" fmla="*/ 18 w 689"/>
                <a:gd name="T7" fmla="*/ 27 h 358"/>
                <a:gd name="T8" fmla="*/ 23 w 689"/>
                <a:gd name="T9" fmla="*/ 26 h 358"/>
                <a:gd name="T10" fmla="*/ 27 w 689"/>
                <a:gd name="T11" fmla="*/ 26 h 358"/>
                <a:gd name="T12" fmla="*/ 30 w 689"/>
                <a:gd name="T13" fmla="*/ 26 h 358"/>
                <a:gd name="T14" fmla="*/ 34 w 689"/>
                <a:gd name="T15" fmla="*/ 27 h 358"/>
                <a:gd name="T16" fmla="*/ 37 w 689"/>
                <a:gd name="T17" fmla="*/ 27 h 358"/>
                <a:gd name="T18" fmla="*/ 41 w 689"/>
                <a:gd name="T19" fmla="*/ 29 h 358"/>
                <a:gd name="T20" fmla="*/ 44 w 689"/>
                <a:gd name="T21" fmla="*/ 30 h 358"/>
                <a:gd name="T22" fmla="*/ 47 w 689"/>
                <a:gd name="T23" fmla="*/ 32 h 358"/>
                <a:gd name="T24" fmla="*/ 49 w 689"/>
                <a:gd name="T25" fmla="*/ 35 h 358"/>
                <a:gd name="T26" fmla="*/ 52 w 689"/>
                <a:gd name="T27" fmla="*/ 38 h 358"/>
                <a:gd name="T28" fmla="*/ 54 w 689"/>
                <a:gd name="T29" fmla="*/ 39 h 358"/>
                <a:gd name="T30" fmla="*/ 58 w 689"/>
                <a:gd name="T31" fmla="*/ 38 h 358"/>
                <a:gd name="T32" fmla="*/ 63 w 689"/>
                <a:gd name="T33" fmla="*/ 36 h 358"/>
                <a:gd name="T34" fmla="*/ 70 w 689"/>
                <a:gd name="T35" fmla="*/ 33 h 358"/>
                <a:gd name="T36" fmla="*/ 75 w 689"/>
                <a:gd name="T37" fmla="*/ 29 h 358"/>
                <a:gd name="T38" fmla="*/ 77 w 689"/>
                <a:gd name="T39" fmla="*/ 26 h 358"/>
                <a:gd name="T40" fmla="*/ 76 w 689"/>
                <a:gd name="T41" fmla="*/ 23 h 358"/>
                <a:gd name="T42" fmla="*/ 74 w 689"/>
                <a:gd name="T43" fmla="*/ 20 h 358"/>
                <a:gd name="T44" fmla="*/ 71 w 689"/>
                <a:gd name="T45" fmla="*/ 17 h 358"/>
                <a:gd name="T46" fmla="*/ 69 w 689"/>
                <a:gd name="T47" fmla="*/ 13 h 358"/>
                <a:gd name="T48" fmla="*/ 65 w 689"/>
                <a:gd name="T49" fmla="*/ 10 h 358"/>
                <a:gd name="T50" fmla="*/ 61 w 689"/>
                <a:gd name="T51" fmla="*/ 7 h 358"/>
                <a:gd name="T52" fmla="*/ 57 w 689"/>
                <a:gd name="T53" fmla="*/ 4 h 358"/>
                <a:gd name="T54" fmla="*/ 52 w 689"/>
                <a:gd name="T55" fmla="*/ 2 h 358"/>
                <a:gd name="T56" fmla="*/ 46 w 689"/>
                <a:gd name="T57" fmla="*/ 1 h 358"/>
                <a:gd name="T58" fmla="*/ 41 w 689"/>
                <a:gd name="T59" fmla="*/ 0 h 358"/>
                <a:gd name="T60" fmla="*/ 34 w 689"/>
                <a:gd name="T61" fmla="*/ 0 h 358"/>
                <a:gd name="T62" fmla="*/ 27 w 689"/>
                <a:gd name="T63" fmla="*/ 1 h 358"/>
                <a:gd name="T64" fmla="*/ 20 w 689"/>
                <a:gd name="T65" fmla="*/ 4 h 358"/>
                <a:gd name="T66" fmla="*/ 12 w 689"/>
                <a:gd name="T67" fmla="*/ 7 h 358"/>
                <a:gd name="T68" fmla="*/ 4 w 689"/>
                <a:gd name="T69" fmla="*/ 13 h 358"/>
                <a:gd name="T70" fmla="*/ 0 w 689"/>
                <a:gd name="T71" fmla="*/ 17 h 358"/>
                <a:gd name="T72" fmla="*/ 0 w 689"/>
                <a:gd name="T73" fmla="*/ 19 h 358"/>
                <a:gd name="T74" fmla="*/ 1 w 689"/>
                <a:gd name="T75" fmla="*/ 22 h 358"/>
                <a:gd name="T76" fmla="*/ 3 w 689"/>
                <a:gd name="T77" fmla="*/ 27 h 358"/>
                <a:gd name="T78" fmla="*/ 6 w 689"/>
                <a:gd name="T79" fmla="*/ 30 h 35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689" h="358">
                  <a:moveTo>
                    <a:pt x="62" y="281"/>
                  </a:moveTo>
                  <a:lnTo>
                    <a:pt x="68" y="276"/>
                  </a:lnTo>
                  <a:lnTo>
                    <a:pt x="75" y="272"/>
                  </a:lnTo>
                  <a:lnTo>
                    <a:pt x="82" y="267"/>
                  </a:lnTo>
                  <a:lnTo>
                    <a:pt x="91" y="263"/>
                  </a:lnTo>
                  <a:lnTo>
                    <a:pt x="113" y="255"/>
                  </a:lnTo>
                  <a:lnTo>
                    <a:pt x="136" y="246"/>
                  </a:lnTo>
                  <a:lnTo>
                    <a:pt x="163" y="240"/>
                  </a:lnTo>
                  <a:lnTo>
                    <a:pt x="192" y="236"/>
                  </a:lnTo>
                  <a:lnTo>
                    <a:pt x="207" y="234"/>
                  </a:lnTo>
                  <a:lnTo>
                    <a:pt x="222" y="233"/>
                  </a:lnTo>
                  <a:lnTo>
                    <a:pt x="238" y="233"/>
                  </a:lnTo>
                  <a:lnTo>
                    <a:pt x="254" y="233"/>
                  </a:lnTo>
                  <a:lnTo>
                    <a:pt x="270" y="234"/>
                  </a:lnTo>
                  <a:lnTo>
                    <a:pt x="285" y="235"/>
                  </a:lnTo>
                  <a:lnTo>
                    <a:pt x="302" y="238"/>
                  </a:lnTo>
                  <a:lnTo>
                    <a:pt x="317" y="241"/>
                  </a:lnTo>
                  <a:lnTo>
                    <a:pt x="332" y="245"/>
                  </a:lnTo>
                  <a:lnTo>
                    <a:pt x="347" y="249"/>
                  </a:lnTo>
                  <a:lnTo>
                    <a:pt x="363" y="256"/>
                  </a:lnTo>
                  <a:lnTo>
                    <a:pt x="377" y="263"/>
                  </a:lnTo>
                  <a:lnTo>
                    <a:pt x="391" y="270"/>
                  </a:lnTo>
                  <a:lnTo>
                    <a:pt x="405" y="279"/>
                  </a:lnTo>
                  <a:lnTo>
                    <a:pt x="417" y="289"/>
                  </a:lnTo>
                  <a:lnTo>
                    <a:pt x="429" y="301"/>
                  </a:lnTo>
                  <a:lnTo>
                    <a:pt x="440" y="313"/>
                  </a:lnTo>
                  <a:lnTo>
                    <a:pt x="452" y="326"/>
                  </a:lnTo>
                  <a:lnTo>
                    <a:pt x="461" y="341"/>
                  </a:lnTo>
                  <a:lnTo>
                    <a:pt x="470" y="358"/>
                  </a:lnTo>
                  <a:lnTo>
                    <a:pt x="486" y="353"/>
                  </a:lnTo>
                  <a:lnTo>
                    <a:pt x="503" y="347"/>
                  </a:lnTo>
                  <a:lnTo>
                    <a:pt x="519" y="342"/>
                  </a:lnTo>
                  <a:lnTo>
                    <a:pt x="535" y="335"/>
                  </a:lnTo>
                  <a:lnTo>
                    <a:pt x="567" y="322"/>
                  </a:lnTo>
                  <a:lnTo>
                    <a:pt x="597" y="307"/>
                  </a:lnTo>
                  <a:lnTo>
                    <a:pt x="625" y="291"/>
                  </a:lnTo>
                  <a:lnTo>
                    <a:pt x="650" y="275"/>
                  </a:lnTo>
                  <a:lnTo>
                    <a:pt x="672" y="260"/>
                  </a:lnTo>
                  <a:lnTo>
                    <a:pt x="689" y="246"/>
                  </a:lnTo>
                  <a:lnTo>
                    <a:pt x="686" y="234"/>
                  </a:lnTo>
                  <a:lnTo>
                    <a:pt x="681" y="222"/>
                  </a:lnTo>
                  <a:lnTo>
                    <a:pt x="676" y="209"/>
                  </a:lnTo>
                  <a:lnTo>
                    <a:pt x="669" y="194"/>
                  </a:lnTo>
                  <a:lnTo>
                    <a:pt x="660" y="179"/>
                  </a:lnTo>
                  <a:lnTo>
                    <a:pt x="650" y="165"/>
                  </a:lnTo>
                  <a:lnTo>
                    <a:pt x="639" y="150"/>
                  </a:lnTo>
                  <a:lnTo>
                    <a:pt x="627" y="134"/>
                  </a:lnTo>
                  <a:lnTo>
                    <a:pt x="614" y="119"/>
                  </a:lnTo>
                  <a:lnTo>
                    <a:pt x="599" y="104"/>
                  </a:lnTo>
                  <a:lnTo>
                    <a:pt x="584" y="89"/>
                  </a:lnTo>
                  <a:lnTo>
                    <a:pt x="567" y="76"/>
                  </a:lnTo>
                  <a:lnTo>
                    <a:pt x="548" y="63"/>
                  </a:lnTo>
                  <a:lnTo>
                    <a:pt x="529" y="51"/>
                  </a:lnTo>
                  <a:lnTo>
                    <a:pt x="509" y="38"/>
                  </a:lnTo>
                  <a:lnTo>
                    <a:pt x="487" y="28"/>
                  </a:lnTo>
                  <a:lnTo>
                    <a:pt x="465" y="20"/>
                  </a:lnTo>
                  <a:lnTo>
                    <a:pt x="441" y="12"/>
                  </a:lnTo>
                  <a:lnTo>
                    <a:pt x="416" y="6"/>
                  </a:lnTo>
                  <a:lnTo>
                    <a:pt x="390" y="2"/>
                  </a:lnTo>
                  <a:lnTo>
                    <a:pt x="363" y="0"/>
                  </a:lnTo>
                  <a:lnTo>
                    <a:pt x="335" y="0"/>
                  </a:lnTo>
                  <a:lnTo>
                    <a:pt x="307" y="2"/>
                  </a:lnTo>
                  <a:lnTo>
                    <a:pt x="276" y="6"/>
                  </a:lnTo>
                  <a:lnTo>
                    <a:pt x="245" y="12"/>
                  </a:lnTo>
                  <a:lnTo>
                    <a:pt x="213" y="21"/>
                  </a:lnTo>
                  <a:lnTo>
                    <a:pt x="180" y="33"/>
                  </a:lnTo>
                  <a:lnTo>
                    <a:pt x="145" y="49"/>
                  </a:lnTo>
                  <a:lnTo>
                    <a:pt x="111" y="67"/>
                  </a:lnTo>
                  <a:lnTo>
                    <a:pt x="75" y="87"/>
                  </a:lnTo>
                  <a:lnTo>
                    <a:pt x="38" y="112"/>
                  </a:lnTo>
                  <a:lnTo>
                    <a:pt x="0" y="140"/>
                  </a:lnTo>
                  <a:lnTo>
                    <a:pt x="0" y="150"/>
                  </a:lnTo>
                  <a:lnTo>
                    <a:pt x="2" y="160"/>
                  </a:lnTo>
                  <a:lnTo>
                    <a:pt x="4" y="170"/>
                  </a:lnTo>
                  <a:lnTo>
                    <a:pt x="7" y="179"/>
                  </a:lnTo>
                  <a:lnTo>
                    <a:pt x="13" y="200"/>
                  </a:lnTo>
                  <a:lnTo>
                    <a:pt x="21" y="220"/>
                  </a:lnTo>
                  <a:lnTo>
                    <a:pt x="30" y="238"/>
                  </a:lnTo>
                  <a:lnTo>
                    <a:pt x="41" y="256"/>
                  </a:lnTo>
                  <a:lnTo>
                    <a:pt x="52" y="270"/>
                  </a:lnTo>
                  <a:lnTo>
                    <a:pt x="62" y="281"/>
                  </a:lnTo>
                  <a:close/>
                </a:path>
              </a:pathLst>
            </a:custGeom>
            <a:solidFill>
              <a:srgbClr val="F2E4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48" name="Freeform 178">
              <a:extLst>
                <a:ext uri="{FF2B5EF4-FFF2-40B4-BE49-F238E27FC236}">
                  <a16:creationId xmlns:a16="http://schemas.microsoft.com/office/drawing/2014/main" id="{FBA4ED38-87D7-4091-967A-C427A521A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0" y="3156"/>
              <a:ext cx="29" cy="243"/>
            </a:xfrm>
            <a:custGeom>
              <a:avLst/>
              <a:gdLst>
                <a:gd name="T0" fmla="*/ 3 w 256"/>
                <a:gd name="T1" fmla="*/ 237 h 2183"/>
                <a:gd name="T2" fmla="*/ 11 w 256"/>
                <a:gd name="T3" fmla="*/ 224 h 2183"/>
                <a:gd name="T4" fmla="*/ 18 w 256"/>
                <a:gd name="T5" fmla="*/ 209 h 2183"/>
                <a:gd name="T6" fmla="*/ 22 w 256"/>
                <a:gd name="T7" fmla="*/ 198 h 2183"/>
                <a:gd name="T8" fmla="*/ 24 w 256"/>
                <a:gd name="T9" fmla="*/ 192 h 2183"/>
                <a:gd name="T10" fmla="*/ 26 w 256"/>
                <a:gd name="T11" fmla="*/ 188 h 2183"/>
                <a:gd name="T12" fmla="*/ 26 w 256"/>
                <a:gd name="T13" fmla="*/ 184 h 2183"/>
                <a:gd name="T14" fmla="*/ 27 w 256"/>
                <a:gd name="T15" fmla="*/ 175 h 2183"/>
                <a:gd name="T16" fmla="*/ 28 w 256"/>
                <a:gd name="T17" fmla="*/ 158 h 2183"/>
                <a:gd name="T18" fmla="*/ 28 w 256"/>
                <a:gd name="T19" fmla="*/ 137 h 2183"/>
                <a:gd name="T20" fmla="*/ 28 w 256"/>
                <a:gd name="T21" fmla="*/ 112 h 2183"/>
                <a:gd name="T22" fmla="*/ 28 w 256"/>
                <a:gd name="T23" fmla="*/ 83 h 2183"/>
                <a:gd name="T24" fmla="*/ 28 w 256"/>
                <a:gd name="T25" fmla="*/ 52 h 2183"/>
                <a:gd name="T26" fmla="*/ 29 w 256"/>
                <a:gd name="T27" fmla="*/ 18 h 2183"/>
                <a:gd name="T28" fmla="*/ 29 w 256"/>
                <a:gd name="T29" fmla="*/ 1 h 2183"/>
                <a:gd name="T30" fmla="*/ 28 w 256"/>
                <a:gd name="T31" fmla="*/ 5 h 2183"/>
                <a:gd name="T32" fmla="*/ 26 w 256"/>
                <a:gd name="T33" fmla="*/ 11 h 2183"/>
                <a:gd name="T34" fmla="*/ 23 w 256"/>
                <a:gd name="T35" fmla="*/ 20 h 2183"/>
                <a:gd name="T36" fmla="*/ 19 w 256"/>
                <a:gd name="T37" fmla="*/ 29 h 2183"/>
                <a:gd name="T38" fmla="*/ 14 w 256"/>
                <a:gd name="T39" fmla="*/ 39 h 2183"/>
                <a:gd name="T40" fmla="*/ 9 w 256"/>
                <a:gd name="T41" fmla="*/ 49 h 2183"/>
                <a:gd name="T42" fmla="*/ 5 w 256"/>
                <a:gd name="T43" fmla="*/ 56 h 2183"/>
                <a:gd name="T44" fmla="*/ 2 w 256"/>
                <a:gd name="T45" fmla="*/ 61 h 2183"/>
                <a:gd name="T46" fmla="*/ 0 w 256"/>
                <a:gd name="T47" fmla="*/ 67 h 2183"/>
                <a:gd name="T48" fmla="*/ 2 w 256"/>
                <a:gd name="T49" fmla="*/ 74 h 2183"/>
                <a:gd name="T50" fmla="*/ 4 w 256"/>
                <a:gd name="T51" fmla="*/ 85 h 2183"/>
                <a:gd name="T52" fmla="*/ 8 w 256"/>
                <a:gd name="T53" fmla="*/ 99 h 2183"/>
                <a:gd name="T54" fmla="*/ 11 w 256"/>
                <a:gd name="T55" fmla="*/ 111 h 2183"/>
                <a:gd name="T56" fmla="*/ 12 w 256"/>
                <a:gd name="T57" fmla="*/ 120 h 2183"/>
                <a:gd name="T58" fmla="*/ 13 w 256"/>
                <a:gd name="T59" fmla="*/ 130 h 2183"/>
                <a:gd name="T60" fmla="*/ 14 w 256"/>
                <a:gd name="T61" fmla="*/ 140 h 2183"/>
                <a:gd name="T62" fmla="*/ 14 w 256"/>
                <a:gd name="T63" fmla="*/ 152 h 2183"/>
                <a:gd name="T64" fmla="*/ 14 w 256"/>
                <a:gd name="T65" fmla="*/ 165 h 2183"/>
                <a:gd name="T66" fmla="*/ 12 w 256"/>
                <a:gd name="T67" fmla="*/ 179 h 2183"/>
                <a:gd name="T68" fmla="*/ 10 w 256"/>
                <a:gd name="T69" fmla="*/ 195 h 2183"/>
                <a:gd name="T70" fmla="*/ 7 w 256"/>
                <a:gd name="T71" fmla="*/ 213 h 2183"/>
                <a:gd name="T72" fmla="*/ 3 w 256"/>
                <a:gd name="T73" fmla="*/ 232 h 218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56" h="2183">
                  <a:moveTo>
                    <a:pt x="0" y="2183"/>
                  </a:moveTo>
                  <a:lnTo>
                    <a:pt x="29" y="2132"/>
                  </a:lnTo>
                  <a:lnTo>
                    <a:pt x="61" y="2072"/>
                  </a:lnTo>
                  <a:lnTo>
                    <a:pt x="93" y="2008"/>
                  </a:lnTo>
                  <a:lnTo>
                    <a:pt x="125" y="1941"/>
                  </a:lnTo>
                  <a:lnTo>
                    <a:pt x="155" y="1875"/>
                  </a:lnTo>
                  <a:lnTo>
                    <a:pt x="182" y="1811"/>
                  </a:lnTo>
                  <a:lnTo>
                    <a:pt x="194" y="1781"/>
                  </a:lnTo>
                  <a:lnTo>
                    <a:pt x="204" y="1753"/>
                  </a:lnTo>
                  <a:lnTo>
                    <a:pt x="215" y="1727"/>
                  </a:lnTo>
                  <a:lnTo>
                    <a:pt x="222" y="1703"/>
                  </a:lnTo>
                  <a:lnTo>
                    <a:pt x="226" y="1689"/>
                  </a:lnTo>
                  <a:lnTo>
                    <a:pt x="229" y="1672"/>
                  </a:lnTo>
                  <a:lnTo>
                    <a:pt x="232" y="1651"/>
                  </a:lnTo>
                  <a:lnTo>
                    <a:pt x="234" y="1627"/>
                  </a:lnTo>
                  <a:lnTo>
                    <a:pt x="239" y="1570"/>
                  </a:lnTo>
                  <a:lnTo>
                    <a:pt x="242" y="1501"/>
                  </a:lnTo>
                  <a:lnTo>
                    <a:pt x="244" y="1422"/>
                  </a:lnTo>
                  <a:lnTo>
                    <a:pt x="246" y="1331"/>
                  </a:lnTo>
                  <a:lnTo>
                    <a:pt x="247" y="1231"/>
                  </a:lnTo>
                  <a:lnTo>
                    <a:pt x="248" y="1122"/>
                  </a:lnTo>
                  <a:lnTo>
                    <a:pt x="249" y="1004"/>
                  </a:lnTo>
                  <a:lnTo>
                    <a:pt x="249" y="879"/>
                  </a:lnTo>
                  <a:lnTo>
                    <a:pt x="250" y="746"/>
                  </a:lnTo>
                  <a:lnTo>
                    <a:pt x="250" y="608"/>
                  </a:lnTo>
                  <a:lnTo>
                    <a:pt x="251" y="463"/>
                  </a:lnTo>
                  <a:lnTo>
                    <a:pt x="252" y="313"/>
                  </a:lnTo>
                  <a:lnTo>
                    <a:pt x="254" y="159"/>
                  </a:lnTo>
                  <a:lnTo>
                    <a:pt x="256" y="0"/>
                  </a:lnTo>
                  <a:lnTo>
                    <a:pt x="255" y="9"/>
                  </a:lnTo>
                  <a:lnTo>
                    <a:pt x="251" y="24"/>
                  </a:lnTo>
                  <a:lnTo>
                    <a:pt x="246" y="46"/>
                  </a:lnTo>
                  <a:lnTo>
                    <a:pt x="238" y="72"/>
                  </a:lnTo>
                  <a:lnTo>
                    <a:pt x="228" y="103"/>
                  </a:lnTo>
                  <a:lnTo>
                    <a:pt x="215" y="138"/>
                  </a:lnTo>
                  <a:lnTo>
                    <a:pt x="200" y="177"/>
                  </a:lnTo>
                  <a:lnTo>
                    <a:pt x="185" y="218"/>
                  </a:lnTo>
                  <a:lnTo>
                    <a:pt x="167" y="261"/>
                  </a:lnTo>
                  <a:lnTo>
                    <a:pt x="147" y="306"/>
                  </a:lnTo>
                  <a:lnTo>
                    <a:pt x="126" y="352"/>
                  </a:lnTo>
                  <a:lnTo>
                    <a:pt x="103" y="396"/>
                  </a:lnTo>
                  <a:lnTo>
                    <a:pt x="80" y="441"/>
                  </a:lnTo>
                  <a:lnTo>
                    <a:pt x="54" y="485"/>
                  </a:lnTo>
                  <a:lnTo>
                    <a:pt x="41" y="506"/>
                  </a:lnTo>
                  <a:lnTo>
                    <a:pt x="28" y="526"/>
                  </a:lnTo>
                  <a:lnTo>
                    <a:pt x="14" y="546"/>
                  </a:lnTo>
                  <a:lnTo>
                    <a:pt x="0" y="566"/>
                  </a:lnTo>
                  <a:lnTo>
                    <a:pt x="4" y="598"/>
                  </a:lnTo>
                  <a:lnTo>
                    <a:pt x="9" y="631"/>
                  </a:lnTo>
                  <a:lnTo>
                    <a:pt x="16" y="664"/>
                  </a:lnTo>
                  <a:lnTo>
                    <a:pt x="22" y="696"/>
                  </a:lnTo>
                  <a:lnTo>
                    <a:pt x="37" y="760"/>
                  </a:lnTo>
                  <a:lnTo>
                    <a:pt x="53" y="825"/>
                  </a:lnTo>
                  <a:lnTo>
                    <a:pt x="70" y="892"/>
                  </a:lnTo>
                  <a:lnTo>
                    <a:pt x="86" y="963"/>
                  </a:lnTo>
                  <a:lnTo>
                    <a:pt x="94" y="1000"/>
                  </a:lnTo>
                  <a:lnTo>
                    <a:pt x="100" y="1039"/>
                  </a:lnTo>
                  <a:lnTo>
                    <a:pt x="107" y="1079"/>
                  </a:lnTo>
                  <a:lnTo>
                    <a:pt x="113" y="1121"/>
                  </a:lnTo>
                  <a:lnTo>
                    <a:pt x="118" y="1166"/>
                  </a:lnTo>
                  <a:lnTo>
                    <a:pt x="122" y="1211"/>
                  </a:lnTo>
                  <a:lnTo>
                    <a:pt x="124" y="1260"/>
                  </a:lnTo>
                  <a:lnTo>
                    <a:pt x="125" y="1311"/>
                  </a:lnTo>
                  <a:lnTo>
                    <a:pt x="125" y="1364"/>
                  </a:lnTo>
                  <a:lnTo>
                    <a:pt x="124" y="1422"/>
                  </a:lnTo>
                  <a:lnTo>
                    <a:pt x="121" y="1481"/>
                  </a:lnTo>
                  <a:lnTo>
                    <a:pt x="116" y="1544"/>
                  </a:lnTo>
                  <a:lnTo>
                    <a:pt x="109" y="1610"/>
                  </a:lnTo>
                  <a:lnTo>
                    <a:pt x="100" y="1680"/>
                  </a:lnTo>
                  <a:lnTo>
                    <a:pt x="89" y="1753"/>
                  </a:lnTo>
                  <a:lnTo>
                    <a:pt x="77" y="1831"/>
                  </a:lnTo>
                  <a:lnTo>
                    <a:pt x="62" y="1912"/>
                  </a:lnTo>
                  <a:lnTo>
                    <a:pt x="43" y="1998"/>
                  </a:lnTo>
                  <a:lnTo>
                    <a:pt x="23" y="2088"/>
                  </a:lnTo>
                  <a:lnTo>
                    <a:pt x="0" y="2183"/>
                  </a:lnTo>
                  <a:close/>
                </a:path>
              </a:pathLst>
            </a:custGeom>
            <a:solidFill>
              <a:srgbClr val="A99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49" name="Freeform 179">
              <a:extLst>
                <a:ext uri="{FF2B5EF4-FFF2-40B4-BE49-F238E27FC236}">
                  <a16:creationId xmlns:a16="http://schemas.microsoft.com/office/drawing/2014/main" id="{6B4535E8-BEA5-48BD-85D0-C3E7E4F24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6" y="3236"/>
              <a:ext cx="82" cy="235"/>
            </a:xfrm>
            <a:custGeom>
              <a:avLst/>
              <a:gdLst>
                <a:gd name="T0" fmla="*/ 36 w 742"/>
                <a:gd name="T1" fmla="*/ 25 h 2123"/>
                <a:gd name="T2" fmla="*/ 45 w 742"/>
                <a:gd name="T3" fmla="*/ 18 h 2123"/>
                <a:gd name="T4" fmla="*/ 54 w 742"/>
                <a:gd name="T5" fmla="*/ 10 h 2123"/>
                <a:gd name="T6" fmla="*/ 61 w 742"/>
                <a:gd name="T7" fmla="*/ 2 h 2123"/>
                <a:gd name="T8" fmla="*/ 65 w 742"/>
                <a:gd name="T9" fmla="*/ 3 h 2123"/>
                <a:gd name="T10" fmla="*/ 69 w 742"/>
                <a:gd name="T11" fmla="*/ 10 h 2123"/>
                <a:gd name="T12" fmla="*/ 73 w 742"/>
                <a:gd name="T13" fmla="*/ 18 h 2123"/>
                <a:gd name="T14" fmla="*/ 76 w 742"/>
                <a:gd name="T15" fmla="*/ 25 h 2123"/>
                <a:gd name="T16" fmla="*/ 77 w 742"/>
                <a:gd name="T17" fmla="*/ 30 h 2123"/>
                <a:gd name="T18" fmla="*/ 79 w 742"/>
                <a:gd name="T19" fmla="*/ 35 h 2123"/>
                <a:gd name="T20" fmla="*/ 80 w 742"/>
                <a:gd name="T21" fmla="*/ 41 h 2123"/>
                <a:gd name="T22" fmla="*/ 81 w 742"/>
                <a:gd name="T23" fmla="*/ 46 h 2123"/>
                <a:gd name="T24" fmla="*/ 82 w 742"/>
                <a:gd name="T25" fmla="*/ 52 h 2123"/>
                <a:gd name="T26" fmla="*/ 82 w 742"/>
                <a:gd name="T27" fmla="*/ 58 h 2123"/>
                <a:gd name="T28" fmla="*/ 82 w 742"/>
                <a:gd name="T29" fmla="*/ 65 h 2123"/>
                <a:gd name="T30" fmla="*/ 82 w 742"/>
                <a:gd name="T31" fmla="*/ 71 h 2123"/>
                <a:gd name="T32" fmla="*/ 81 w 742"/>
                <a:gd name="T33" fmla="*/ 77 h 2123"/>
                <a:gd name="T34" fmla="*/ 79 w 742"/>
                <a:gd name="T35" fmla="*/ 87 h 2123"/>
                <a:gd name="T36" fmla="*/ 75 w 742"/>
                <a:gd name="T37" fmla="*/ 103 h 2123"/>
                <a:gd name="T38" fmla="*/ 71 w 742"/>
                <a:gd name="T39" fmla="*/ 121 h 2123"/>
                <a:gd name="T40" fmla="*/ 66 w 742"/>
                <a:gd name="T41" fmla="*/ 140 h 2123"/>
                <a:gd name="T42" fmla="*/ 62 w 742"/>
                <a:gd name="T43" fmla="*/ 159 h 2123"/>
                <a:gd name="T44" fmla="*/ 58 w 742"/>
                <a:gd name="T45" fmla="*/ 175 h 2123"/>
                <a:gd name="T46" fmla="*/ 55 w 742"/>
                <a:gd name="T47" fmla="*/ 187 h 2123"/>
                <a:gd name="T48" fmla="*/ 53 w 742"/>
                <a:gd name="T49" fmla="*/ 194 h 2123"/>
                <a:gd name="T50" fmla="*/ 48 w 742"/>
                <a:gd name="T51" fmla="*/ 200 h 2123"/>
                <a:gd name="T52" fmla="*/ 38 w 742"/>
                <a:gd name="T53" fmla="*/ 208 h 2123"/>
                <a:gd name="T54" fmla="*/ 29 w 742"/>
                <a:gd name="T55" fmla="*/ 215 h 2123"/>
                <a:gd name="T56" fmla="*/ 20 w 742"/>
                <a:gd name="T57" fmla="*/ 221 h 2123"/>
                <a:gd name="T58" fmla="*/ 10 w 742"/>
                <a:gd name="T59" fmla="*/ 229 h 2123"/>
                <a:gd name="T60" fmla="*/ 1 w 742"/>
                <a:gd name="T61" fmla="*/ 234 h 2123"/>
                <a:gd name="T62" fmla="*/ 1 w 742"/>
                <a:gd name="T63" fmla="*/ 233 h 2123"/>
                <a:gd name="T64" fmla="*/ 5 w 742"/>
                <a:gd name="T65" fmla="*/ 226 h 2123"/>
                <a:gd name="T66" fmla="*/ 10 w 742"/>
                <a:gd name="T67" fmla="*/ 217 h 2123"/>
                <a:gd name="T68" fmla="*/ 16 w 742"/>
                <a:gd name="T69" fmla="*/ 205 h 2123"/>
                <a:gd name="T70" fmla="*/ 23 w 742"/>
                <a:gd name="T71" fmla="*/ 191 h 2123"/>
                <a:gd name="T72" fmla="*/ 29 w 742"/>
                <a:gd name="T73" fmla="*/ 176 h 2123"/>
                <a:gd name="T74" fmla="*/ 36 w 742"/>
                <a:gd name="T75" fmla="*/ 160 h 2123"/>
                <a:gd name="T76" fmla="*/ 42 w 742"/>
                <a:gd name="T77" fmla="*/ 143 h 2123"/>
                <a:gd name="T78" fmla="*/ 47 w 742"/>
                <a:gd name="T79" fmla="*/ 126 h 2123"/>
                <a:gd name="T80" fmla="*/ 51 w 742"/>
                <a:gd name="T81" fmla="*/ 109 h 2123"/>
                <a:gd name="T82" fmla="*/ 54 w 742"/>
                <a:gd name="T83" fmla="*/ 93 h 2123"/>
                <a:gd name="T84" fmla="*/ 56 w 742"/>
                <a:gd name="T85" fmla="*/ 77 h 2123"/>
                <a:gd name="T86" fmla="*/ 55 w 742"/>
                <a:gd name="T87" fmla="*/ 63 h 2123"/>
                <a:gd name="T88" fmla="*/ 52 w 742"/>
                <a:gd name="T89" fmla="*/ 50 h 2123"/>
                <a:gd name="T90" fmla="*/ 47 w 742"/>
                <a:gd name="T91" fmla="*/ 40 h 2123"/>
                <a:gd name="T92" fmla="*/ 38 w 742"/>
                <a:gd name="T93" fmla="*/ 31 h 212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742" h="2123">
                  <a:moveTo>
                    <a:pt x="296" y="257"/>
                  </a:moveTo>
                  <a:lnTo>
                    <a:pt x="328" y="230"/>
                  </a:lnTo>
                  <a:lnTo>
                    <a:pt x="364" y="198"/>
                  </a:lnTo>
                  <a:lnTo>
                    <a:pt x="405" y="161"/>
                  </a:lnTo>
                  <a:lnTo>
                    <a:pt x="446" y="123"/>
                  </a:lnTo>
                  <a:lnTo>
                    <a:pt x="486" y="86"/>
                  </a:lnTo>
                  <a:lnTo>
                    <a:pt x="523" y="52"/>
                  </a:lnTo>
                  <a:lnTo>
                    <a:pt x="552" y="22"/>
                  </a:lnTo>
                  <a:lnTo>
                    <a:pt x="573" y="0"/>
                  </a:lnTo>
                  <a:lnTo>
                    <a:pt x="590" y="25"/>
                  </a:lnTo>
                  <a:lnTo>
                    <a:pt x="608" y="55"/>
                  </a:lnTo>
                  <a:lnTo>
                    <a:pt x="626" y="87"/>
                  </a:lnTo>
                  <a:lnTo>
                    <a:pt x="644" y="123"/>
                  </a:lnTo>
                  <a:lnTo>
                    <a:pt x="661" y="162"/>
                  </a:lnTo>
                  <a:lnTo>
                    <a:pt x="678" y="203"/>
                  </a:lnTo>
                  <a:lnTo>
                    <a:pt x="686" y="225"/>
                  </a:lnTo>
                  <a:lnTo>
                    <a:pt x="693" y="248"/>
                  </a:lnTo>
                  <a:lnTo>
                    <a:pt x="700" y="270"/>
                  </a:lnTo>
                  <a:lnTo>
                    <a:pt x="706" y="294"/>
                  </a:lnTo>
                  <a:lnTo>
                    <a:pt x="713" y="318"/>
                  </a:lnTo>
                  <a:lnTo>
                    <a:pt x="718" y="342"/>
                  </a:lnTo>
                  <a:lnTo>
                    <a:pt x="724" y="368"/>
                  </a:lnTo>
                  <a:lnTo>
                    <a:pt x="729" y="393"/>
                  </a:lnTo>
                  <a:lnTo>
                    <a:pt x="733" y="419"/>
                  </a:lnTo>
                  <a:lnTo>
                    <a:pt x="736" y="445"/>
                  </a:lnTo>
                  <a:lnTo>
                    <a:pt x="739" y="473"/>
                  </a:lnTo>
                  <a:lnTo>
                    <a:pt x="741" y="500"/>
                  </a:lnTo>
                  <a:lnTo>
                    <a:pt x="742" y="527"/>
                  </a:lnTo>
                  <a:lnTo>
                    <a:pt x="742" y="556"/>
                  </a:lnTo>
                  <a:lnTo>
                    <a:pt x="742" y="583"/>
                  </a:lnTo>
                  <a:lnTo>
                    <a:pt x="741" y="612"/>
                  </a:lnTo>
                  <a:lnTo>
                    <a:pt x="739" y="640"/>
                  </a:lnTo>
                  <a:lnTo>
                    <a:pt x="735" y="670"/>
                  </a:lnTo>
                  <a:lnTo>
                    <a:pt x="731" y="698"/>
                  </a:lnTo>
                  <a:lnTo>
                    <a:pt x="726" y="728"/>
                  </a:lnTo>
                  <a:lnTo>
                    <a:pt x="711" y="786"/>
                  </a:lnTo>
                  <a:lnTo>
                    <a:pt x="695" y="855"/>
                  </a:lnTo>
                  <a:lnTo>
                    <a:pt x="678" y="929"/>
                  </a:lnTo>
                  <a:lnTo>
                    <a:pt x="658" y="1010"/>
                  </a:lnTo>
                  <a:lnTo>
                    <a:pt x="639" y="1094"/>
                  </a:lnTo>
                  <a:lnTo>
                    <a:pt x="618" y="1180"/>
                  </a:lnTo>
                  <a:lnTo>
                    <a:pt x="598" y="1267"/>
                  </a:lnTo>
                  <a:lnTo>
                    <a:pt x="578" y="1351"/>
                  </a:lnTo>
                  <a:lnTo>
                    <a:pt x="558" y="1434"/>
                  </a:lnTo>
                  <a:lnTo>
                    <a:pt x="541" y="1510"/>
                  </a:lnTo>
                  <a:lnTo>
                    <a:pt x="525" y="1580"/>
                  </a:lnTo>
                  <a:lnTo>
                    <a:pt x="510" y="1641"/>
                  </a:lnTo>
                  <a:lnTo>
                    <a:pt x="498" y="1691"/>
                  </a:lnTo>
                  <a:lnTo>
                    <a:pt x="489" y="1730"/>
                  </a:lnTo>
                  <a:lnTo>
                    <a:pt x="484" y="1754"/>
                  </a:lnTo>
                  <a:lnTo>
                    <a:pt x="482" y="1762"/>
                  </a:lnTo>
                  <a:lnTo>
                    <a:pt x="435" y="1803"/>
                  </a:lnTo>
                  <a:lnTo>
                    <a:pt x="390" y="1842"/>
                  </a:lnTo>
                  <a:lnTo>
                    <a:pt x="345" y="1879"/>
                  </a:lnTo>
                  <a:lnTo>
                    <a:pt x="302" y="1912"/>
                  </a:lnTo>
                  <a:lnTo>
                    <a:pt x="260" y="1945"/>
                  </a:lnTo>
                  <a:lnTo>
                    <a:pt x="220" y="1975"/>
                  </a:lnTo>
                  <a:lnTo>
                    <a:pt x="183" y="2001"/>
                  </a:lnTo>
                  <a:lnTo>
                    <a:pt x="148" y="2026"/>
                  </a:lnTo>
                  <a:lnTo>
                    <a:pt x="87" y="2067"/>
                  </a:lnTo>
                  <a:lnTo>
                    <a:pt x="40" y="2098"/>
                  </a:lnTo>
                  <a:lnTo>
                    <a:pt x="10" y="2116"/>
                  </a:lnTo>
                  <a:lnTo>
                    <a:pt x="0" y="2123"/>
                  </a:lnTo>
                  <a:lnTo>
                    <a:pt x="13" y="2102"/>
                  </a:lnTo>
                  <a:lnTo>
                    <a:pt x="30" y="2075"/>
                  </a:lnTo>
                  <a:lnTo>
                    <a:pt x="49" y="2041"/>
                  </a:lnTo>
                  <a:lnTo>
                    <a:pt x="70" y="2001"/>
                  </a:lnTo>
                  <a:lnTo>
                    <a:pt x="95" y="1956"/>
                  </a:lnTo>
                  <a:lnTo>
                    <a:pt x="121" y="1906"/>
                  </a:lnTo>
                  <a:lnTo>
                    <a:pt x="148" y="1851"/>
                  </a:lnTo>
                  <a:lnTo>
                    <a:pt x="177" y="1791"/>
                  </a:lnTo>
                  <a:lnTo>
                    <a:pt x="206" y="1729"/>
                  </a:lnTo>
                  <a:lnTo>
                    <a:pt x="236" y="1661"/>
                  </a:lnTo>
                  <a:lnTo>
                    <a:pt x="266" y="1593"/>
                  </a:lnTo>
                  <a:lnTo>
                    <a:pt x="296" y="1521"/>
                  </a:lnTo>
                  <a:lnTo>
                    <a:pt x="325" y="1447"/>
                  </a:lnTo>
                  <a:lnTo>
                    <a:pt x="353" y="1372"/>
                  </a:lnTo>
                  <a:lnTo>
                    <a:pt x="380" y="1295"/>
                  </a:lnTo>
                  <a:lnTo>
                    <a:pt x="404" y="1219"/>
                  </a:lnTo>
                  <a:lnTo>
                    <a:pt x="428" y="1141"/>
                  </a:lnTo>
                  <a:lnTo>
                    <a:pt x="448" y="1064"/>
                  </a:lnTo>
                  <a:lnTo>
                    <a:pt x="466" y="988"/>
                  </a:lnTo>
                  <a:lnTo>
                    <a:pt x="482" y="913"/>
                  </a:lnTo>
                  <a:lnTo>
                    <a:pt x="493" y="838"/>
                  </a:lnTo>
                  <a:lnTo>
                    <a:pt x="501" y="767"/>
                  </a:lnTo>
                  <a:lnTo>
                    <a:pt x="504" y="697"/>
                  </a:lnTo>
                  <a:lnTo>
                    <a:pt x="504" y="631"/>
                  </a:lnTo>
                  <a:lnTo>
                    <a:pt x="498" y="568"/>
                  </a:lnTo>
                  <a:lnTo>
                    <a:pt x="488" y="509"/>
                  </a:lnTo>
                  <a:lnTo>
                    <a:pt x="471" y="454"/>
                  </a:lnTo>
                  <a:lnTo>
                    <a:pt x="449" y="403"/>
                  </a:lnTo>
                  <a:lnTo>
                    <a:pt x="421" y="358"/>
                  </a:lnTo>
                  <a:lnTo>
                    <a:pt x="387" y="318"/>
                  </a:lnTo>
                  <a:lnTo>
                    <a:pt x="345" y="284"/>
                  </a:lnTo>
                  <a:lnTo>
                    <a:pt x="296" y="257"/>
                  </a:lnTo>
                  <a:close/>
                </a:path>
              </a:pathLst>
            </a:custGeom>
            <a:solidFill>
              <a:srgbClr val="A58D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50" name="Freeform 180">
              <a:extLst>
                <a:ext uri="{FF2B5EF4-FFF2-40B4-BE49-F238E27FC236}">
                  <a16:creationId xmlns:a16="http://schemas.microsoft.com/office/drawing/2014/main" id="{A6842C01-A34F-4860-9B9A-B8EBB6473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4" y="3172"/>
              <a:ext cx="15" cy="49"/>
            </a:xfrm>
            <a:custGeom>
              <a:avLst/>
              <a:gdLst>
                <a:gd name="T0" fmla="*/ 0 w 140"/>
                <a:gd name="T1" fmla="*/ 25 h 443"/>
                <a:gd name="T2" fmla="*/ 2 w 140"/>
                <a:gd name="T3" fmla="*/ 22 h 443"/>
                <a:gd name="T4" fmla="*/ 4 w 140"/>
                <a:gd name="T5" fmla="*/ 18 h 443"/>
                <a:gd name="T6" fmla="*/ 6 w 140"/>
                <a:gd name="T7" fmla="*/ 14 h 443"/>
                <a:gd name="T8" fmla="*/ 8 w 140"/>
                <a:gd name="T9" fmla="*/ 10 h 443"/>
                <a:gd name="T10" fmla="*/ 9 w 140"/>
                <a:gd name="T11" fmla="*/ 6 h 443"/>
                <a:gd name="T12" fmla="*/ 11 w 140"/>
                <a:gd name="T13" fmla="*/ 3 h 443"/>
                <a:gd name="T14" fmla="*/ 12 w 140"/>
                <a:gd name="T15" fmla="*/ 1 h 443"/>
                <a:gd name="T16" fmla="*/ 12 w 140"/>
                <a:gd name="T17" fmla="*/ 0 h 443"/>
                <a:gd name="T18" fmla="*/ 13 w 140"/>
                <a:gd name="T19" fmla="*/ 1 h 443"/>
                <a:gd name="T20" fmla="*/ 14 w 140"/>
                <a:gd name="T21" fmla="*/ 1 h 443"/>
                <a:gd name="T22" fmla="*/ 14 w 140"/>
                <a:gd name="T23" fmla="*/ 2 h 443"/>
                <a:gd name="T24" fmla="*/ 14 w 140"/>
                <a:gd name="T25" fmla="*/ 2 h 443"/>
                <a:gd name="T26" fmla="*/ 14 w 140"/>
                <a:gd name="T27" fmla="*/ 1 h 443"/>
                <a:gd name="T28" fmla="*/ 14 w 140"/>
                <a:gd name="T29" fmla="*/ 1 h 443"/>
                <a:gd name="T30" fmla="*/ 14 w 140"/>
                <a:gd name="T31" fmla="*/ 9 h 443"/>
                <a:gd name="T32" fmla="*/ 14 w 140"/>
                <a:gd name="T33" fmla="*/ 16 h 443"/>
                <a:gd name="T34" fmla="*/ 14 w 140"/>
                <a:gd name="T35" fmla="*/ 25 h 443"/>
                <a:gd name="T36" fmla="*/ 14 w 140"/>
                <a:gd name="T37" fmla="*/ 32 h 443"/>
                <a:gd name="T38" fmla="*/ 15 w 140"/>
                <a:gd name="T39" fmla="*/ 39 h 443"/>
                <a:gd name="T40" fmla="*/ 15 w 140"/>
                <a:gd name="T41" fmla="*/ 44 h 443"/>
                <a:gd name="T42" fmla="*/ 15 w 140"/>
                <a:gd name="T43" fmla="*/ 48 h 443"/>
                <a:gd name="T44" fmla="*/ 15 w 140"/>
                <a:gd name="T45" fmla="*/ 49 h 443"/>
                <a:gd name="T46" fmla="*/ 14 w 140"/>
                <a:gd name="T47" fmla="*/ 47 h 443"/>
                <a:gd name="T48" fmla="*/ 12 w 140"/>
                <a:gd name="T49" fmla="*/ 46 h 443"/>
                <a:gd name="T50" fmla="*/ 11 w 140"/>
                <a:gd name="T51" fmla="*/ 44 h 443"/>
                <a:gd name="T52" fmla="*/ 9 w 140"/>
                <a:gd name="T53" fmla="*/ 42 h 443"/>
                <a:gd name="T54" fmla="*/ 7 w 140"/>
                <a:gd name="T55" fmla="*/ 38 h 443"/>
                <a:gd name="T56" fmla="*/ 5 w 140"/>
                <a:gd name="T57" fmla="*/ 34 h 443"/>
                <a:gd name="T58" fmla="*/ 3 w 140"/>
                <a:gd name="T59" fmla="*/ 30 h 443"/>
                <a:gd name="T60" fmla="*/ 1 w 140"/>
                <a:gd name="T61" fmla="*/ 28 h 443"/>
                <a:gd name="T62" fmla="*/ 0 w 140"/>
                <a:gd name="T63" fmla="*/ 26 h 443"/>
                <a:gd name="T64" fmla="*/ 0 w 140"/>
                <a:gd name="T65" fmla="*/ 25 h 44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40" h="443">
                  <a:moveTo>
                    <a:pt x="0" y="226"/>
                  </a:moveTo>
                  <a:lnTo>
                    <a:pt x="15" y="198"/>
                  </a:lnTo>
                  <a:lnTo>
                    <a:pt x="33" y="165"/>
                  </a:lnTo>
                  <a:lnTo>
                    <a:pt x="53" y="127"/>
                  </a:lnTo>
                  <a:lnTo>
                    <a:pt x="71" y="90"/>
                  </a:lnTo>
                  <a:lnTo>
                    <a:pt x="88" y="55"/>
                  </a:lnTo>
                  <a:lnTo>
                    <a:pt x="103" y="27"/>
                  </a:lnTo>
                  <a:lnTo>
                    <a:pt x="112" y="8"/>
                  </a:lnTo>
                  <a:lnTo>
                    <a:pt x="115" y="0"/>
                  </a:lnTo>
                  <a:lnTo>
                    <a:pt x="123" y="9"/>
                  </a:lnTo>
                  <a:lnTo>
                    <a:pt x="128" y="13"/>
                  </a:lnTo>
                  <a:lnTo>
                    <a:pt x="131" y="14"/>
                  </a:lnTo>
                  <a:lnTo>
                    <a:pt x="132" y="14"/>
                  </a:lnTo>
                  <a:lnTo>
                    <a:pt x="131" y="11"/>
                  </a:lnTo>
                  <a:lnTo>
                    <a:pt x="130" y="9"/>
                  </a:lnTo>
                  <a:lnTo>
                    <a:pt x="130" y="77"/>
                  </a:lnTo>
                  <a:lnTo>
                    <a:pt x="131" y="149"/>
                  </a:lnTo>
                  <a:lnTo>
                    <a:pt x="133" y="222"/>
                  </a:lnTo>
                  <a:lnTo>
                    <a:pt x="135" y="290"/>
                  </a:lnTo>
                  <a:lnTo>
                    <a:pt x="137" y="350"/>
                  </a:lnTo>
                  <a:lnTo>
                    <a:pt x="138" y="399"/>
                  </a:lnTo>
                  <a:lnTo>
                    <a:pt x="139" y="431"/>
                  </a:lnTo>
                  <a:lnTo>
                    <a:pt x="140" y="443"/>
                  </a:lnTo>
                  <a:lnTo>
                    <a:pt x="126" y="429"/>
                  </a:lnTo>
                  <a:lnTo>
                    <a:pt x="114" y="412"/>
                  </a:lnTo>
                  <a:lnTo>
                    <a:pt x="101" y="396"/>
                  </a:lnTo>
                  <a:lnTo>
                    <a:pt x="87" y="379"/>
                  </a:lnTo>
                  <a:lnTo>
                    <a:pt x="64" y="342"/>
                  </a:lnTo>
                  <a:lnTo>
                    <a:pt x="43" y="307"/>
                  </a:lnTo>
                  <a:lnTo>
                    <a:pt x="25" y="275"/>
                  </a:lnTo>
                  <a:lnTo>
                    <a:pt x="11" y="249"/>
                  </a:lnTo>
                  <a:lnTo>
                    <a:pt x="3" y="232"/>
                  </a:lnTo>
                  <a:lnTo>
                    <a:pt x="0" y="226"/>
                  </a:lnTo>
                  <a:close/>
                </a:path>
              </a:pathLst>
            </a:custGeom>
            <a:solidFill>
              <a:srgbClr val="A58D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51" name="Freeform 181">
              <a:extLst>
                <a:ext uri="{FF2B5EF4-FFF2-40B4-BE49-F238E27FC236}">
                  <a16:creationId xmlns:a16="http://schemas.microsoft.com/office/drawing/2014/main" id="{A2DCC44F-4165-4D60-90C3-62F28E02C6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6" y="3297"/>
              <a:ext cx="62" cy="208"/>
            </a:xfrm>
            <a:custGeom>
              <a:avLst/>
              <a:gdLst>
                <a:gd name="T0" fmla="*/ 14 w 553"/>
                <a:gd name="T1" fmla="*/ 20 h 1878"/>
                <a:gd name="T2" fmla="*/ 27 w 553"/>
                <a:gd name="T3" fmla="*/ 13 h 1878"/>
                <a:gd name="T4" fmla="*/ 40 w 553"/>
                <a:gd name="T5" fmla="*/ 6 h 1878"/>
                <a:gd name="T6" fmla="*/ 49 w 553"/>
                <a:gd name="T7" fmla="*/ 1 h 1878"/>
                <a:gd name="T8" fmla="*/ 51 w 553"/>
                <a:gd name="T9" fmla="*/ 2 h 1878"/>
                <a:gd name="T10" fmla="*/ 54 w 553"/>
                <a:gd name="T11" fmla="*/ 8 h 1878"/>
                <a:gd name="T12" fmla="*/ 56 w 553"/>
                <a:gd name="T13" fmla="*/ 14 h 1878"/>
                <a:gd name="T14" fmla="*/ 58 w 553"/>
                <a:gd name="T15" fmla="*/ 21 h 1878"/>
                <a:gd name="T16" fmla="*/ 59 w 553"/>
                <a:gd name="T17" fmla="*/ 29 h 1878"/>
                <a:gd name="T18" fmla="*/ 61 w 553"/>
                <a:gd name="T19" fmla="*/ 38 h 1878"/>
                <a:gd name="T20" fmla="*/ 61 w 553"/>
                <a:gd name="T21" fmla="*/ 48 h 1878"/>
                <a:gd name="T22" fmla="*/ 62 w 553"/>
                <a:gd name="T23" fmla="*/ 59 h 1878"/>
                <a:gd name="T24" fmla="*/ 62 w 553"/>
                <a:gd name="T25" fmla="*/ 70 h 1878"/>
                <a:gd name="T26" fmla="*/ 61 w 553"/>
                <a:gd name="T27" fmla="*/ 83 h 1878"/>
                <a:gd name="T28" fmla="*/ 60 w 553"/>
                <a:gd name="T29" fmla="*/ 97 h 1878"/>
                <a:gd name="T30" fmla="*/ 59 w 553"/>
                <a:gd name="T31" fmla="*/ 111 h 1878"/>
                <a:gd name="T32" fmla="*/ 56 w 553"/>
                <a:gd name="T33" fmla="*/ 127 h 1878"/>
                <a:gd name="T34" fmla="*/ 53 w 553"/>
                <a:gd name="T35" fmla="*/ 143 h 1878"/>
                <a:gd name="T36" fmla="*/ 48 w 553"/>
                <a:gd name="T37" fmla="*/ 160 h 1878"/>
                <a:gd name="T38" fmla="*/ 43 w 553"/>
                <a:gd name="T39" fmla="*/ 179 h 1878"/>
                <a:gd name="T40" fmla="*/ 37 w 553"/>
                <a:gd name="T41" fmla="*/ 190 h 1878"/>
                <a:gd name="T42" fmla="*/ 30 w 553"/>
                <a:gd name="T43" fmla="*/ 194 h 1878"/>
                <a:gd name="T44" fmla="*/ 20 w 553"/>
                <a:gd name="T45" fmla="*/ 199 h 1878"/>
                <a:gd name="T46" fmla="*/ 8 w 553"/>
                <a:gd name="T47" fmla="*/ 205 h 1878"/>
                <a:gd name="T48" fmla="*/ 1 w 553"/>
                <a:gd name="T49" fmla="*/ 208 h 1878"/>
                <a:gd name="T50" fmla="*/ 1 w 553"/>
                <a:gd name="T51" fmla="*/ 206 h 1878"/>
                <a:gd name="T52" fmla="*/ 3 w 553"/>
                <a:gd name="T53" fmla="*/ 199 h 1878"/>
                <a:gd name="T54" fmla="*/ 6 w 553"/>
                <a:gd name="T55" fmla="*/ 190 h 1878"/>
                <a:gd name="T56" fmla="*/ 10 w 553"/>
                <a:gd name="T57" fmla="*/ 179 h 1878"/>
                <a:gd name="T58" fmla="*/ 13 w 553"/>
                <a:gd name="T59" fmla="*/ 165 h 1878"/>
                <a:gd name="T60" fmla="*/ 17 w 553"/>
                <a:gd name="T61" fmla="*/ 150 h 1878"/>
                <a:gd name="T62" fmla="*/ 20 w 553"/>
                <a:gd name="T63" fmla="*/ 134 h 1878"/>
                <a:gd name="T64" fmla="*/ 23 w 553"/>
                <a:gd name="T65" fmla="*/ 118 h 1878"/>
                <a:gd name="T66" fmla="*/ 26 w 553"/>
                <a:gd name="T67" fmla="*/ 101 h 1878"/>
                <a:gd name="T68" fmla="*/ 27 w 553"/>
                <a:gd name="T69" fmla="*/ 85 h 1878"/>
                <a:gd name="T70" fmla="*/ 28 w 553"/>
                <a:gd name="T71" fmla="*/ 70 h 1878"/>
                <a:gd name="T72" fmla="*/ 28 w 553"/>
                <a:gd name="T73" fmla="*/ 56 h 1878"/>
                <a:gd name="T74" fmla="*/ 27 w 553"/>
                <a:gd name="T75" fmla="*/ 44 h 1878"/>
                <a:gd name="T76" fmla="*/ 24 w 553"/>
                <a:gd name="T77" fmla="*/ 34 h 1878"/>
                <a:gd name="T78" fmla="*/ 19 w 553"/>
                <a:gd name="T79" fmla="*/ 27 h 1878"/>
                <a:gd name="T80" fmla="*/ 12 w 553"/>
                <a:gd name="T81" fmla="*/ 23 h 187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553" h="1878">
                  <a:moveTo>
                    <a:pt x="75" y="207"/>
                  </a:moveTo>
                  <a:lnTo>
                    <a:pt x="121" y="182"/>
                  </a:lnTo>
                  <a:lnTo>
                    <a:pt x="177" y="152"/>
                  </a:lnTo>
                  <a:lnTo>
                    <a:pt x="238" y="117"/>
                  </a:lnTo>
                  <a:lnTo>
                    <a:pt x="299" y="83"/>
                  </a:lnTo>
                  <a:lnTo>
                    <a:pt x="357" y="51"/>
                  </a:lnTo>
                  <a:lnTo>
                    <a:pt x="403" y="24"/>
                  </a:lnTo>
                  <a:lnTo>
                    <a:pt x="436" y="6"/>
                  </a:lnTo>
                  <a:lnTo>
                    <a:pt x="447" y="0"/>
                  </a:lnTo>
                  <a:lnTo>
                    <a:pt x="458" y="20"/>
                  </a:lnTo>
                  <a:lnTo>
                    <a:pt x="468" y="43"/>
                  </a:lnTo>
                  <a:lnTo>
                    <a:pt x="478" y="68"/>
                  </a:lnTo>
                  <a:lnTo>
                    <a:pt x="487" y="95"/>
                  </a:lnTo>
                  <a:lnTo>
                    <a:pt x="496" y="125"/>
                  </a:lnTo>
                  <a:lnTo>
                    <a:pt x="506" y="156"/>
                  </a:lnTo>
                  <a:lnTo>
                    <a:pt x="514" y="189"/>
                  </a:lnTo>
                  <a:lnTo>
                    <a:pt x="522" y="225"/>
                  </a:lnTo>
                  <a:lnTo>
                    <a:pt x="528" y="262"/>
                  </a:lnTo>
                  <a:lnTo>
                    <a:pt x="535" y="302"/>
                  </a:lnTo>
                  <a:lnTo>
                    <a:pt x="540" y="343"/>
                  </a:lnTo>
                  <a:lnTo>
                    <a:pt x="545" y="386"/>
                  </a:lnTo>
                  <a:lnTo>
                    <a:pt x="548" y="432"/>
                  </a:lnTo>
                  <a:lnTo>
                    <a:pt x="551" y="480"/>
                  </a:lnTo>
                  <a:lnTo>
                    <a:pt x="553" y="530"/>
                  </a:lnTo>
                  <a:lnTo>
                    <a:pt x="553" y="582"/>
                  </a:lnTo>
                  <a:lnTo>
                    <a:pt x="553" y="636"/>
                  </a:lnTo>
                  <a:lnTo>
                    <a:pt x="551" y="692"/>
                  </a:lnTo>
                  <a:lnTo>
                    <a:pt x="548" y="750"/>
                  </a:lnTo>
                  <a:lnTo>
                    <a:pt x="544" y="811"/>
                  </a:lnTo>
                  <a:lnTo>
                    <a:pt x="538" y="873"/>
                  </a:lnTo>
                  <a:lnTo>
                    <a:pt x="531" y="938"/>
                  </a:lnTo>
                  <a:lnTo>
                    <a:pt x="522" y="1004"/>
                  </a:lnTo>
                  <a:lnTo>
                    <a:pt x="511" y="1073"/>
                  </a:lnTo>
                  <a:lnTo>
                    <a:pt x="498" y="1143"/>
                  </a:lnTo>
                  <a:lnTo>
                    <a:pt x="484" y="1217"/>
                  </a:lnTo>
                  <a:lnTo>
                    <a:pt x="469" y="1291"/>
                  </a:lnTo>
                  <a:lnTo>
                    <a:pt x="450" y="1369"/>
                  </a:lnTo>
                  <a:lnTo>
                    <a:pt x="431" y="1448"/>
                  </a:lnTo>
                  <a:lnTo>
                    <a:pt x="409" y="1529"/>
                  </a:lnTo>
                  <a:lnTo>
                    <a:pt x="385" y="1612"/>
                  </a:lnTo>
                  <a:lnTo>
                    <a:pt x="359" y="1698"/>
                  </a:lnTo>
                  <a:lnTo>
                    <a:pt x="329" y="1716"/>
                  </a:lnTo>
                  <a:lnTo>
                    <a:pt x="299" y="1734"/>
                  </a:lnTo>
                  <a:lnTo>
                    <a:pt x="269" y="1751"/>
                  </a:lnTo>
                  <a:lnTo>
                    <a:pt x="238" y="1767"/>
                  </a:lnTo>
                  <a:lnTo>
                    <a:pt x="178" y="1798"/>
                  </a:lnTo>
                  <a:lnTo>
                    <a:pt x="122" y="1825"/>
                  </a:lnTo>
                  <a:lnTo>
                    <a:pt x="73" y="1847"/>
                  </a:lnTo>
                  <a:lnTo>
                    <a:pt x="35" y="1863"/>
                  </a:lnTo>
                  <a:lnTo>
                    <a:pt x="10" y="1875"/>
                  </a:lnTo>
                  <a:lnTo>
                    <a:pt x="0" y="1878"/>
                  </a:lnTo>
                  <a:lnTo>
                    <a:pt x="9" y="1860"/>
                  </a:lnTo>
                  <a:lnTo>
                    <a:pt x="18" y="1834"/>
                  </a:lnTo>
                  <a:lnTo>
                    <a:pt x="29" y="1801"/>
                  </a:lnTo>
                  <a:lnTo>
                    <a:pt x="41" y="1762"/>
                  </a:lnTo>
                  <a:lnTo>
                    <a:pt x="56" y="1717"/>
                  </a:lnTo>
                  <a:lnTo>
                    <a:pt x="70" y="1667"/>
                  </a:lnTo>
                  <a:lnTo>
                    <a:pt x="85" y="1612"/>
                  </a:lnTo>
                  <a:lnTo>
                    <a:pt x="100" y="1553"/>
                  </a:lnTo>
                  <a:lnTo>
                    <a:pt x="117" y="1490"/>
                  </a:lnTo>
                  <a:lnTo>
                    <a:pt x="132" y="1424"/>
                  </a:lnTo>
                  <a:lnTo>
                    <a:pt x="148" y="1354"/>
                  </a:lnTo>
                  <a:lnTo>
                    <a:pt x="164" y="1283"/>
                  </a:lnTo>
                  <a:lnTo>
                    <a:pt x="179" y="1210"/>
                  </a:lnTo>
                  <a:lnTo>
                    <a:pt x="193" y="1136"/>
                  </a:lnTo>
                  <a:lnTo>
                    <a:pt x="207" y="1061"/>
                  </a:lnTo>
                  <a:lnTo>
                    <a:pt x="218" y="987"/>
                  </a:lnTo>
                  <a:lnTo>
                    <a:pt x="229" y="913"/>
                  </a:lnTo>
                  <a:lnTo>
                    <a:pt x="237" y="839"/>
                  </a:lnTo>
                  <a:lnTo>
                    <a:pt x="244" y="768"/>
                  </a:lnTo>
                  <a:lnTo>
                    <a:pt x="249" y="697"/>
                  </a:lnTo>
                  <a:lnTo>
                    <a:pt x="252" y="630"/>
                  </a:lnTo>
                  <a:lnTo>
                    <a:pt x="252" y="566"/>
                  </a:lnTo>
                  <a:lnTo>
                    <a:pt x="250" y="506"/>
                  </a:lnTo>
                  <a:lnTo>
                    <a:pt x="245" y="448"/>
                  </a:lnTo>
                  <a:lnTo>
                    <a:pt x="237" y="396"/>
                  </a:lnTo>
                  <a:lnTo>
                    <a:pt x="225" y="349"/>
                  </a:lnTo>
                  <a:lnTo>
                    <a:pt x="211" y="309"/>
                  </a:lnTo>
                  <a:lnTo>
                    <a:pt x="191" y="274"/>
                  </a:lnTo>
                  <a:lnTo>
                    <a:pt x="169" y="245"/>
                  </a:lnTo>
                  <a:lnTo>
                    <a:pt x="141" y="225"/>
                  </a:lnTo>
                  <a:lnTo>
                    <a:pt x="111" y="212"/>
                  </a:lnTo>
                  <a:lnTo>
                    <a:pt x="75" y="207"/>
                  </a:lnTo>
                  <a:close/>
                </a:path>
              </a:pathLst>
            </a:custGeom>
            <a:solidFill>
              <a:srgbClr val="A58D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52" name="Freeform 182">
              <a:extLst>
                <a:ext uri="{FF2B5EF4-FFF2-40B4-BE49-F238E27FC236}">
                  <a16:creationId xmlns:a16="http://schemas.microsoft.com/office/drawing/2014/main" id="{97A7D5B5-BED1-4B86-96A3-5A51BC1B5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7" y="3381"/>
              <a:ext cx="199" cy="182"/>
            </a:xfrm>
            <a:custGeom>
              <a:avLst/>
              <a:gdLst>
                <a:gd name="T0" fmla="*/ 54 w 1785"/>
                <a:gd name="T1" fmla="*/ 39 h 1643"/>
                <a:gd name="T2" fmla="*/ 42 w 1785"/>
                <a:gd name="T3" fmla="*/ 38 h 1643"/>
                <a:gd name="T4" fmla="*/ 33 w 1785"/>
                <a:gd name="T5" fmla="*/ 37 h 1643"/>
                <a:gd name="T6" fmla="*/ 17 w 1785"/>
                <a:gd name="T7" fmla="*/ 34 h 1643"/>
                <a:gd name="T8" fmla="*/ 7 w 1785"/>
                <a:gd name="T9" fmla="*/ 30 h 1643"/>
                <a:gd name="T10" fmla="*/ 1 w 1785"/>
                <a:gd name="T11" fmla="*/ 27 h 1643"/>
                <a:gd name="T12" fmla="*/ 19 w 1785"/>
                <a:gd name="T13" fmla="*/ 23 h 1643"/>
                <a:gd name="T14" fmla="*/ 45 w 1785"/>
                <a:gd name="T15" fmla="*/ 17 h 1643"/>
                <a:gd name="T16" fmla="*/ 67 w 1785"/>
                <a:gd name="T17" fmla="*/ 12 h 1643"/>
                <a:gd name="T18" fmla="*/ 85 w 1785"/>
                <a:gd name="T19" fmla="*/ 7 h 1643"/>
                <a:gd name="T20" fmla="*/ 97 w 1785"/>
                <a:gd name="T21" fmla="*/ 4 h 1643"/>
                <a:gd name="T22" fmla="*/ 104 w 1785"/>
                <a:gd name="T23" fmla="*/ 2 h 1643"/>
                <a:gd name="T24" fmla="*/ 111 w 1785"/>
                <a:gd name="T25" fmla="*/ 0 h 1643"/>
                <a:gd name="T26" fmla="*/ 115 w 1785"/>
                <a:gd name="T27" fmla="*/ 0 h 1643"/>
                <a:gd name="T28" fmla="*/ 120 w 1785"/>
                <a:gd name="T29" fmla="*/ 1 h 1643"/>
                <a:gd name="T30" fmla="*/ 126 w 1785"/>
                <a:gd name="T31" fmla="*/ 4 h 1643"/>
                <a:gd name="T32" fmla="*/ 133 w 1785"/>
                <a:gd name="T33" fmla="*/ 8 h 1643"/>
                <a:gd name="T34" fmla="*/ 142 w 1785"/>
                <a:gd name="T35" fmla="*/ 14 h 1643"/>
                <a:gd name="T36" fmla="*/ 152 w 1785"/>
                <a:gd name="T37" fmla="*/ 22 h 1643"/>
                <a:gd name="T38" fmla="*/ 170 w 1785"/>
                <a:gd name="T39" fmla="*/ 37 h 1643"/>
                <a:gd name="T40" fmla="*/ 184 w 1785"/>
                <a:gd name="T41" fmla="*/ 51 h 1643"/>
                <a:gd name="T42" fmla="*/ 188 w 1785"/>
                <a:gd name="T43" fmla="*/ 59 h 1643"/>
                <a:gd name="T44" fmla="*/ 191 w 1785"/>
                <a:gd name="T45" fmla="*/ 71 h 1643"/>
                <a:gd name="T46" fmla="*/ 193 w 1785"/>
                <a:gd name="T47" fmla="*/ 84 h 1643"/>
                <a:gd name="T48" fmla="*/ 195 w 1785"/>
                <a:gd name="T49" fmla="*/ 98 h 1643"/>
                <a:gd name="T50" fmla="*/ 197 w 1785"/>
                <a:gd name="T51" fmla="*/ 117 h 1643"/>
                <a:gd name="T52" fmla="*/ 199 w 1785"/>
                <a:gd name="T53" fmla="*/ 142 h 1643"/>
                <a:gd name="T54" fmla="*/ 199 w 1785"/>
                <a:gd name="T55" fmla="*/ 155 h 1643"/>
                <a:gd name="T56" fmla="*/ 199 w 1785"/>
                <a:gd name="T57" fmla="*/ 158 h 1643"/>
                <a:gd name="T58" fmla="*/ 175 w 1785"/>
                <a:gd name="T59" fmla="*/ 166 h 1643"/>
                <a:gd name="T60" fmla="*/ 145 w 1785"/>
                <a:gd name="T61" fmla="*/ 176 h 1643"/>
                <a:gd name="T62" fmla="*/ 134 w 1785"/>
                <a:gd name="T63" fmla="*/ 181 h 1643"/>
                <a:gd name="T64" fmla="*/ 128 w 1785"/>
                <a:gd name="T65" fmla="*/ 182 h 1643"/>
                <a:gd name="T66" fmla="*/ 126 w 1785"/>
                <a:gd name="T67" fmla="*/ 182 h 1643"/>
                <a:gd name="T68" fmla="*/ 125 w 1785"/>
                <a:gd name="T69" fmla="*/ 181 h 1643"/>
                <a:gd name="T70" fmla="*/ 126 w 1785"/>
                <a:gd name="T71" fmla="*/ 178 h 1643"/>
                <a:gd name="T72" fmla="*/ 133 w 1785"/>
                <a:gd name="T73" fmla="*/ 163 h 1643"/>
                <a:gd name="T74" fmla="*/ 142 w 1785"/>
                <a:gd name="T75" fmla="*/ 141 h 1643"/>
                <a:gd name="T76" fmla="*/ 148 w 1785"/>
                <a:gd name="T77" fmla="*/ 125 h 1643"/>
                <a:gd name="T78" fmla="*/ 153 w 1785"/>
                <a:gd name="T79" fmla="*/ 109 h 1643"/>
                <a:gd name="T80" fmla="*/ 156 w 1785"/>
                <a:gd name="T81" fmla="*/ 93 h 1643"/>
                <a:gd name="T82" fmla="*/ 156 w 1785"/>
                <a:gd name="T83" fmla="*/ 78 h 1643"/>
                <a:gd name="T84" fmla="*/ 154 w 1785"/>
                <a:gd name="T85" fmla="*/ 66 h 1643"/>
                <a:gd name="T86" fmla="*/ 148 w 1785"/>
                <a:gd name="T87" fmla="*/ 57 h 1643"/>
                <a:gd name="T88" fmla="*/ 138 w 1785"/>
                <a:gd name="T89" fmla="*/ 49 h 1643"/>
                <a:gd name="T90" fmla="*/ 132 w 1785"/>
                <a:gd name="T91" fmla="*/ 46 h 1643"/>
                <a:gd name="T92" fmla="*/ 126 w 1785"/>
                <a:gd name="T93" fmla="*/ 43 h 1643"/>
                <a:gd name="T94" fmla="*/ 120 w 1785"/>
                <a:gd name="T95" fmla="*/ 41 h 1643"/>
                <a:gd name="T96" fmla="*/ 113 w 1785"/>
                <a:gd name="T97" fmla="*/ 39 h 1643"/>
                <a:gd name="T98" fmla="*/ 105 w 1785"/>
                <a:gd name="T99" fmla="*/ 38 h 1643"/>
                <a:gd name="T100" fmla="*/ 97 w 1785"/>
                <a:gd name="T101" fmla="*/ 37 h 1643"/>
                <a:gd name="T102" fmla="*/ 88 w 1785"/>
                <a:gd name="T103" fmla="*/ 37 h 1643"/>
                <a:gd name="T104" fmla="*/ 77 w 1785"/>
                <a:gd name="T105" fmla="*/ 37 h 1643"/>
                <a:gd name="T106" fmla="*/ 66 w 1785"/>
                <a:gd name="T107" fmla="*/ 38 h 164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785" h="1643">
                  <a:moveTo>
                    <a:pt x="562" y="351"/>
                  </a:moveTo>
                  <a:lnTo>
                    <a:pt x="522" y="351"/>
                  </a:lnTo>
                  <a:lnTo>
                    <a:pt x="484" y="349"/>
                  </a:lnTo>
                  <a:lnTo>
                    <a:pt x="448" y="348"/>
                  </a:lnTo>
                  <a:lnTo>
                    <a:pt x="414" y="345"/>
                  </a:lnTo>
                  <a:lnTo>
                    <a:pt x="381" y="343"/>
                  </a:lnTo>
                  <a:lnTo>
                    <a:pt x="350" y="340"/>
                  </a:lnTo>
                  <a:lnTo>
                    <a:pt x="321" y="336"/>
                  </a:lnTo>
                  <a:lnTo>
                    <a:pt x="292" y="332"/>
                  </a:lnTo>
                  <a:lnTo>
                    <a:pt x="241" y="324"/>
                  </a:lnTo>
                  <a:lnTo>
                    <a:pt x="195" y="315"/>
                  </a:lnTo>
                  <a:lnTo>
                    <a:pt x="154" y="304"/>
                  </a:lnTo>
                  <a:lnTo>
                    <a:pt x="120" y="294"/>
                  </a:lnTo>
                  <a:lnTo>
                    <a:pt x="90" y="284"/>
                  </a:lnTo>
                  <a:lnTo>
                    <a:pt x="65" y="275"/>
                  </a:lnTo>
                  <a:lnTo>
                    <a:pt x="44" y="266"/>
                  </a:lnTo>
                  <a:lnTo>
                    <a:pt x="28" y="258"/>
                  </a:lnTo>
                  <a:lnTo>
                    <a:pt x="7" y="245"/>
                  </a:lnTo>
                  <a:lnTo>
                    <a:pt x="0" y="241"/>
                  </a:lnTo>
                  <a:lnTo>
                    <a:pt x="88" y="224"/>
                  </a:lnTo>
                  <a:lnTo>
                    <a:pt x="173" y="208"/>
                  </a:lnTo>
                  <a:lnTo>
                    <a:pt x="253" y="190"/>
                  </a:lnTo>
                  <a:lnTo>
                    <a:pt x="332" y="174"/>
                  </a:lnTo>
                  <a:lnTo>
                    <a:pt x="406" y="157"/>
                  </a:lnTo>
                  <a:lnTo>
                    <a:pt x="477" y="140"/>
                  </a:lnTo>
                  <a:lnTo>
                    <a:pt x="543" y="124"/>
                  </a:lnTo>
                  <a:lnTo>
                    <a:pt x="605" y="109"/>
                  </a:lnTo>
                  <a:lnTo>
                    <a:pt x="663" y="93"/>
                  </a:lnTo>
                  <a:lnTo>
                    <a:pt x="716" y="80"/>
                  </a:lnTo>
                  <a:lnTo>
                    <a:pt x="763" y="67"/>
                  </a:lnTo>
                  <a:lnTo>
                    <a:pt x="803" y="56"/>
                  </a:lnTo>
                  <a:lnTo>
                    <a:pt x="839" y="45"/>
                  </a:lnTo>
                  <a:lnTo>
                    <a:pt x="869" y="37"/>
                  </a:lnTo>
                  <a:lnTo>
                    <a:pt x="891" y="31"/>
                  </a:lnTo>
                  <a:lnTo>
                    <a:pt x="907" y="26"/>
                  </a:lnTo>
                  <a:lnTo>
                    <a:pt x="931" y="19"/>
                  </a:lnTo>
                  <a:lnTo>
                    <a:pt x="953" y="12"/>
                  </a:lnTo>
                  <a:lnTo>
                    <a:pt x="976" y="6"/>
                  </a:lnTo>
                  <a:lnTo>
                    <a:pt x="998" y="2"/>
                  </a:lnTo>
                  <a:lnTo>
                    <a:pt x="1010" y="2"/>
                  </a:lnTo>
                  <a:lnTo>
                    <a:pt x="1023" y="0"/>
                  </a:lnTo>
                  <a:lnTo>
                    <a:pt x="1035" y="2"/>
                  </a:lnTo>
                  <a:lnTo>
                    <a:pt x="1049" y="4"/>
                  </a:lnTo>
                  <a:lnTo>
                    <a:pt x="1064" y="7"/>
                  </a:lnTo>
                  <a:lnTo>
                    <a:pt x="1078" y="11"/>
                  </a:lnTo>
                  <a:lnTo>
                    <a:pt x="1094" y="16"/>
                  </a:lnTo>
                  <a:lnTo>
                    <a:pt x="1112" y="23"/>
                  </a:lnTo>
                  <a:lnTo>
                    <a:pt x="1130" y="32"/>
                  </a:lnTo>
                  <a:lnTo>
                    <a:pt x="1149" y="42"/>
                  </a:lnTo>
                  <a:lnTo>
                    <a:pt x="1171" y="55"/>
                  </a:lnTo>
                  <a:lnTo>
                    <a:pt x="1193" y="68"/>
                  </a:lnTo>
                  <a:lnTo>
                    <a:pt x="1217" y="84"/>
                  </a:lnTo>
                  <a:lnTo>
                    <a:pt x="1243" y="102"/>
                  </a:lnTo>
                  <a:lnTo>
                    <a:pt x="1271" y="123"/>
                  </a:lnTo>
                  <a:lnTo>
                    <a:pt x="1300" y="145"/>
                  </a:lnTo>
                  <a:lnTo>
                    <a:pt x="1333" y="171"/>
                  </a:lnTo>
                  <a:lnTo>
                    <a:pt x="1367" y="198"/>
                  </a:lnTo>
                  <a:lnTo>
                    <a:pt x="1403" y="229"/>
                  </a:lnTo>
                  <a:lnTo>
                    <a:pt x="1442" y="263"/>
                  </a:lnTo>
                  <a:lnTo>
                    <a:pt x="1527" y="338"/>
                  </a:lnTo>
                  <a:lnTo>
                    <a:pt x="1623" y="426"/>
                  </a:lnTo>
                  <a:lnTo>
                    <a:pt x="1636" y="441"/>
                  </a:lnTo>
                  <a:lnTo>
                    <a:pt x="1649" y="460"/>
                  </a:lnTo>
                  <a:lnTo>
                    <a:pt x="1660" y="482"/>
                  </a:lnTo>
                  <a:lnTo>
                    <a:pt x="1673" y="507"/>
                  </a:lnTo>
                  <a:lnTo>
                    <a:pt x="1683" y="536"/>
                  </a:lnTo>
                  <a:lnTo>
                    <a:pt x="1693" y="568"/>
                  </a:lnTo>
                  <a:lnTo>
                    <a:pt x="1702" y="601"/>
                  </a:lnTo>
                  <a:lnTo>
                    <a:pt x="1711" y="638"/>
                  </a:lnTo>
                  <a:lnTo>
                    <a:pt x="1720" y="676"/>
                  </a:lnTo>
                  <a:lnTo>
                    <a:pt x="1727" y="715"/>
                  </a:lnTo>
                  <a:lnTo>
                    <a:pt x="1734" y="756"/>
                  </a:lnTo>
                  <a:lnTo>
                    <a:pt x="1741" y="798"/>
                  </a:lnTo>
                  <a:lnTo>
                    <a:pt x="1747" y="840"/>
                  </a:lnTo>
                  <a:lnTo>
                    <a:pt x="1752" y="884"/>
                  </a:lnTo>
                  <a:lnTo>
                    <a:pt x="1757" y="927"/>
                  </a:lnTo>
                  <a:lnTo>
                    <a:pt x="1763" y="971"/>
                  </a:lnTo>
                  <a:lnTo>
                    <a:pt x="1770" y="1055"/>
                  </a:lnTo>
                  <a:lnTo>
                    <a:pt x="1776" y="1137"/>
                  </a:lnTo>
                  <a:lnTo>
                    <a:pt x="1780" y="1213"/>
                  </a:lnTo>
                  <a:lnTo>
                    <a:pt x="1783" y="1281"/>
                  </a:lnTo>
                  <a:lnTo>
                    <a:pt x="1785" y="1338"/>
                  </a:lnTo>
                  <a:lnTo>
                    <a:pt x="1785" y="1383"/>
                  </a:lnTo>
                  <a:lnTo>
                    <a:pt x="1784" y="1400"/>
                  </a:lnTo>
                  <a:lnTo>
                    <a:pt x="1783" y="1412"/>
                  </a:lnTo>
                  <a:lnTo>
                    <a:pt x="1782" y="1421"/>
                  </a:lnTo>
                  <a:lnTo>
                    <a:pt x="1781" y="1426"/>
                  </a:lnTo>
                  <a:lnTo>
                    <a:pt x="1707" y="1450"/>
                  </a:lnTo>
                  <a:lnTo>
                    <a:pt x="1638" y="1474"/>
                  </a:lnTo>
                  <a:lnTo>
                    <a:pt x="1572" y="1496"/>
                  </a:lnTo>
                  <a:lnTo>
                    <a:pt x="1509" y="1517"/>
                  </a:lnTo>
                  <a:lnTo>
                    <a:pt x="1398" y="1558"/>
                  </a:lnTo>
                  <a:lnTo>
                    <a:pt x="1304" y="1593"/>
                  </a:lnTo>
                  <a:lnTo>
                    <a:pt x="1264" y="1607"/>
                  </a:lnTo>
                  <a:lnTo>
                    <a:pt x="1229" y="1619"/>
                  </a:lnTo>
                  <a:lnTo>
                    <a:pt x="1198" y="1630"/>
                  </a:lnTo>
                  <a:lnTo>
                    <a:pt x="1173" y="1637"/>
                  </a:lnTo>
                  <a:lnTo>
                    <a:pt x="1162" y="1639"/>
                  </a:lnTo>
                  <a:lnTo>
                    <a:pt x="1151" y="1641"/>
                  </a:lnTo>
                  <a:lnTo>
                    <a:pt x="1143" y="1642"/>
                  </a:lnTo>
                  <a:lnTo>
                    <a:pt x="1136" y="1643"/>
                  </a:lnTo>
                  <a:lnTo>
                    <a:pt x="1131" y="1642"/>
                  </a:lnTo>
                  <a:lnTo>
                    <a:pt x="1127" y="1641"/>
                  </a:lnTo>
                  <a:lnTo>
                    <a:pt x="1124" y="1639"/>
                  </a:lnTo>
                  <a:lnTo>
                    <a:pt x="1122" y="1636"/>
                  </a:lnTo>
                  <a:lnTo>
                    <a:pt x="1123" y="1631"/>
                  </a:lnTo>
                  <a:lnTo>
                    <a:pt x="1127" y="1620"/>
                  </a:lnTo>
                  <a:lnTo>
                    <a:pt x="1133" y="1606"/>
                  </a:lnTo>
                  <a:lnTo>
                    <a:pt x="1141" y="1587"/>
                  </a:lnTo>
                  <a:lnTo>
                    <a:pt x="1164" y="1537"/>
                  </a:lnTo>
                  <a:lnTo>
                    <a:pt x="1192" y="1474"/>
                  </a:lnTo>
                  <a:lnTo>
                    <a:pt x="1225" y="1398"/>
                  </a:lnTo>
                  <a:lnTo>
                    <a:pt x="1259" y="1314"/>
                  </a:lnTo>
                  <a:lnTo>
                    <a:pt x="1277" y="1269"/>
                  </a:lnTo>
                  <a:lnTo>
                    <a:pt x="1294" y="1223"/>
                  </a:lnTo>
                  <a:lnTo>
                    <a:pt x="1310" y="1176"/>
                  </a:lnTo>
                  <a:lnTo>
                    <a:pt x="1327" y="1128"/>
                  </a:lnTo>
                  <a:lnTo>
                    <a:pt x="1342" y="1079"/>
                  </a:lnTo>
                  <a:lnTo>
                    <a:pt x="1356" y="1030"/>
                  </a:lnTo>
                  <a:lnTo>
                    <a:pt x="1370" y="982"/>
                  </a:lnTo>
                  <a:lnTo>
                    <a:pt x="1380" y="933"/>
                  </a:lnTo>
                  <a:lnTo>
                    <a:pt x="1389" y="886"/>
                  </a:lnTo>
                  <a:lnTo>
                    <a:pt x="1396" y="839"/>
                  </a:lnTo>
                  <a:lnTo>
                    <a:pt x="1401" y="793"/>
                  </a:lnTo>
                  <a:lnTo>
                    <a:pt x="1403" y="749"/>
                  </a:lnTo>
                  <a:lnTo>
                    <a:pt x="1402" y="707"/>
                  </a:lnTo>
                  <a:lnTo>
                    <a:pt x="1399" y="668"/>
                  </a:lnTo>
                  <a:lnTo>
                    <a:pt x="1391" y="630"/>
                  </a:lnTo>
                  <a:lnTo>
                    <a:pt x="1381" y="595"/>
                  </a:lnTo>
                  <a:lnTo>
                    <a:pt x="1367" y="564"/>
                  </a:lnTo>
                  <a:lnTo>
                    <a:pt x="1347" y="536"/>
                  </a:lnTo>
                  <a:lnTo>
                    <a:pt x="1325" y="511"/>
                  </a:lnTo>
                  <a:lnTo>
                    <a:pt x="1297" y="490"/>
                  </a:lnTo>
                  <a:lnTo>
                    <a:pt x="1267" y="466"/>
                  </a:lnTo>
                  <a:lnTo>
                    <a:pt x="1235" y="443"/>
                  </a:lnTo>
                  <a:lnTo>
                    <a:pt x="1219" y="433"/>
                  </a:lnTo>
                  <a:lnTo>
                    <a:pt x="1202" y="423"/>
                  </a:lnTo>
                  <a:lnTo>
                    <a:pt x="1185" y="414"/>
                  </a:lnTo>
                  <a:lnTo>
                    <a:pt x="1168" y="404"/>
                  </a:lnTo>
                  <a:lnTo>
                    <a:pt x="1150" y="396"/>
                  </a:lnTo>
                  <a:lnTo>
                    <a:pt x="1132" y="388"/>
                  </a:lnTo>
                  <a:lnTo>
                    <a:pt x="1114" y="380"/>
                  </a:lnTo>
                  <a:lnTo>
                    <a:pt x="1094" y="374"/>
                  </a:lnTo>
                  <a:lnTo>
                    <a:pt x="1074" y="367"/>
                  </a:lnTo>
                  <a:lnTo>
                    <a:pt x="1054" y="361"/>
                  </a:lnTo>
                  <a:lnTo>
                    <a:pt x="1033" y="355"/>
                  </a:lnTo>
                  <a:lnTo>
                    <a:pt x="1012" y="350"/>
                  </a:lnTo>
                  <a:lnTo>
                    <a:pt x="989" y="346"/>
                  </a:lnTo>
                  <a:lnTo>
                    <a:pt x="967" y="342"/>
                  </a:lnTo>
                  <a:lnTo>
                    <a:pt x="943" y="339"/>
                  </a:lnTo>
                  <a:lnTo>
                    <a:pt x="919" y="336"/>
                  </a:lnTo>
                  <a:lnTo>
                    <a:pt x="894" y="334"/>
                  </a:lnTo>
                  <a:lnTo>
                    <a:pt x="868" y="333"/>
                  </a:lnTo>
                  <a:lnTo>
                    <a:pt x="841" y="332"/>
                  </a:lnTo>
                  <a:lnTo>
                    <a:pt x="815" y="332"/>
                  </a:lnTo>
                  <a:lnTo>
                    <a:pt x="786" y="332"/>
                  </a:lnTo>
                  <a:lnTo>
                    <a:pt x="756" y="333"/>
                  </a:lnTo>
                  <a:lnTo>
                    <a:pt x="727" y="334"/>
                  </a:lnTo>
                  <a:lnTo>
                    <a:pt x="695" y="337"/>
                  </a:lnTo>
                  <a:lnTo>
                    <a:pt x="664" y="339"/>
                  </a:lnTo>
                  <a:lnTo>
                    <a:pt x="631" y="343"/>
                  </a:lnTo>
                  <a:lnTo>
                    <a:pt x="596" y="347"/>
                  </a:lnTo>
                  <a:lnTo>
                    <a:pt x="562" y="351"/>
                  </a:lnTo>
                  <a:close/>
                </a:path>
              </a:pathLst>
            </a:custGeom>
            <a:solidFill>
              <a:srgbClr val="A58D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53" name="Freeform 183">
              <a:extLst>
                <a:ext uri="{FF2B5EF4-FFF2-40B4-BE49-F238E27FC236}">
                  <a16:creationId xmlns:a16="http://schemas.microsoft.com/office/drawing/2014/main" id="{57886CE7-CC4B-4C15-ABB6-4A11B4F73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9" y="2971"/>
              <a:ext cx="571" cy="416"/>
            </a:xfrm>
            <a:custGeom>
              <a:avLst/>
              <a:gdLst>
                <a:gd name="T0" fmla="*/ 353 w 5136"/>
                <a:gd name="T1" fmla="*/ 3 h 3743"/>
                <a:gd name="T2" fmla="*/ 401 w 5136"/>
                <a:gd name="T3" fmla="*/ 12 h 3743"/>
                <a:gd name="T4" fmla="*/ 463 w 5136"/>
                <a:gd name="T5" fmla="*/ 22 h 3743"/>
                <a:gd name="T6" fmla="*/ 521 w 5136"/>
                <a:gd name="T7" fmla="*/ 33 h 3743"/>
                <a:gd name="T8" fmla="*/ 562 w 5136"/>
                <a:gd name="T9" fmla="*/ 40 h 3743"/>
                <a:gd name="T10" fmla="*/ 556 w 5136"/>
                <a:gd name="T11" fmla="*/ 40 h 3743"/>
                <a:gd name="T12" fmla="*/ 507 w 5136"/>
                <a:gd name="T13" fmla="*/ 34 h 3743"/>
                <a:gd name="T14" fmla="*/ 457 w 5136"/>
                <a:gd name="T15" fmla="*/ 27 h 3743"/>
                <a:gd name="T16" fmla="*/ 408 w 5136"/>
                <a:gd name="T17" fmla="*/ 20 h 3743"/>
                <a:gd name="T18" fmla="*/ 372 w 5136"/>
                <a:gd name="T19" fmla="*/ 16 h 3743"/>
                <a:gd name="T20" fmla="*/ 352 w 5136"/>
                <a:gd name="T21" fmla="*/ 14 h 3743"/>
                <a:gd name="T22" fmla="*/ 335 w 5136"/>
                <a:gd name="T23" fmla="*/ 13 h 3743"/>
                <a:gd name="T24" fmla="*/ 316 w 5136"/>
                <a:gd name="T25" fmla="*/ 12 h 3743"/>
                <a:gd name="T26" fmla="*/ 290 w 5136"/>
                <a:gd name="T27" fmla="*/ 20 h 3743"/>
                <a:gd name="T28" fmla="*/ 259 w 5136"/>
                <a:gd name="T29" fmla="*/ 38 h 3743"/>
                <a:gd name="T30" fmla="*/ 224 w 5136"/>
                <a:gd name="T31" fmla="*/ 64 h 3743"/>
                <a:gd name="T32" fmla="*/ 188 w 5136"/>
                <a:gd name="T33" fmla="*/ 98 h 3743"/>
                <a:gd name="T34" fmla="*/ 152 w 5136"/>
                <a:gd name="T35" fmla="*/ 136 h 3743"/>
                <a:gd name="T36" fmla="*/ 117 w 5136"/>
                <a:gd name="T37" fmla="*/ 178 h 3743"/>
                <a:gd name="T38" fmla="*/ 85 w 5136"/>
                <a:gd name="T39" fmla="*/ 223 h 3743"/>
                <a:gd name="T40" fmla="*/ 58 w 5136"/>
                <a:gd name="T41" fmla="*/ 268 h 3743"/>
                <a:gd name="T42" fmla="*/ 36 w 5136"/>
                <a:gd name="T43" fmla="*/ 312 h 3743"/>
                <a:gd name="T44" fmla="*/ 23 w 5136"/>
                <a:gd name="T45" fmla="*/ 353 h 3743"/>
                <a:gd name="T46" fmla="*/ 23 w 5136"/>
                <a:gd name="T47" fmla="*/ 363 h 3743"/>
                <a:gd name="T48" fmla="*/ 26 w 5136"/>
                <a:gd name="T49" fmla="*/ 372 h 3743"/>
                <a:gd name="T50" fmla="*/ 32 w 5136"/>
                <a:gd name="T51" fmla="*/ 380 h 3743"/>
                <a:gd name="T52" fmla="*/ 40 w 5136"/>
                <a:gd name="T53" fmla="*/ 388 h 3743"/>
                <a:gd name="T54" fmla="*/ 50 w 5136"/>
                <a:gd name="T55" fmla="*/ 394 h 3743"/>
                <a:gd name="T56" fmla="*/ 61 w 5136"/>
                <a:gd name="T57" fmla="*/ 400 h 3743"/>
                <a:gd name="T58" fmla="*/ 75 w 5136"/>
                <a:gd name="T59" fmla="*/ 406 h 3743"/>
                <a:gd name="T60" fmla="*/ 91 w 5136"/>
                <a:gd name="T61" fmla="*/ 413 h 3743"/>
                <a:gd name="T62" fmla="*/ 96 w 5136"/>
                <a:gd name="T63" fmla="*/ 415 h 3743"/>
                <a:gd name="T64" fmla="*/ 77 w 5136"/>
                <a:gd name="T65" fmla="*/ 411 h 3743"/>
                <a:gd name="T66" fmla="*/ 50 w 5136"/>
                <a:gd name="T67" fmla="*/ 403 h 3743"/>
                <a:gd name="T68" fmla="*/ 28 w 5136"/>
                <a:gd name="T69" fmla="*/ 396 h 3743"/>
                <a:gd name="T70" fmla="*/ 19 w 5136"/>
                <a:gd name="T71" fmla="*/ 392 h 3743"/>
                <a:gd name="T72" fmla="*/ 11 w 5136"/>
                <a:gd name="T73" fmla="*/ 388 h 3743"/>
                <a:gd name="T74" fmla="*/ 6 w 5136"/>
                <a:gd name="T75" fmla="*/ 384 h 3743"/>
                <a:gd name="T76" fmla="*/ 2 w 5136"/>
                <a:gd name="T77" fmla="*/ 380 h 3743"/>
                <a:gd name="T78" fmla="*/ 0 w 5136"/>
                <a:gd name="T79" fmla="*/ 375 h 3743"/>
                <a:gd name="T80" fmla="*/ 0 w 5136"/>
                <a:gd name="T81" fmla="*/ 370 h 3743"/>
                <a:gd name="T82" fmla="*/ 2 w 5136"/>
                <a:gd name="T83" fmla="*/ 363 h 3743"/>
                <a:gd name="T84" fmla="*/ 6 w 5136"/>
                <a:gd name="T85" fmla="*/ 349 h 3743"/>
                <a:gd name="T86" fmla="*/ 14 w 5136"/>
                <a:gd name="T87" fmla="*/ 330 h 3743"/>
                <a:gd name="T88" fmla="*/ 25 w 5136"/>
                <a:gd name="T89" fmla="*/ 307 h 3743"/>
                <a:gd name="T90" fmla="*/ 39 w 5136"/>
                <a:gd name="T91" fmla="*/ 277 h 3743"/>
                <a:gd name="T92" fmla="*/ 54 w 5136"/>
                <a:gd name="T93" fmla="*/ 247 h 3743"/>
                <a:gd name="T94" fmla="*/ 72 w 5136"/>
                <a:gd name="T95" fmla="*/ 216 h 3743"/>
                <a:gd name="T96" fmla="*/ 92 w 5136"/>
                <a:gd name="T97" fmla="*/ 183 h 3743"/>
                <a:gd name="T98" fmla="*/ 115 w 5136"/>
                <a:gd name="T99" fmla="*/ 149 h 3743"/>
                <a:gd name="T100" fmla="*/ 140 w 5136"/>
                <a:gd name="T101" fmla="*/ 119 h 3743"/>
                <a:gd name="T102" fmla="*/ 165 w 5136"/>
                <a:gd name="T103" fmla="*/ 93 h 3743"/>
                <a:gd name="T104" fmla="*/ 182 w 5136"/>
                <a:gd name="T105" fmla="*/ 77 h 3743"/>
                <a:gd name="T106" fmla="*/ 201 w 5136"/>
                <a:gd name="T107" fmla="*/ 61 h 3743"/>
                <a:gd name="T108" fmla="*/ 221 w 5136"/>
                <a:gd name="T109" fmla="*/ 46 h 3743"/>
                <a:gd name="T110" fmla="*/ 243 w 5136"/>
                <a:gd name="T111" fmla="*/ 32 h 3743"/>
                <a:gd name="T112" fmla="*/ 266 w 5136"/>
                <a:gd name="T113" fmla="*/ 19 h 3743"/>
                <a:gd name="T114" fmla="*/ 291 w 5136"/>
                <a:gd name="T115" fmla="*/ 10 h 3743"/>
                <a:gd name="T116" fmla="*/ 317 w 5136"/>
                <a:gd name="T117" fmla="*/ 3 h 374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136" h="3743">
                  <a:moveTo>
                    <a:pt x="3012" y="0"/>
                  </a:moveTo>
                  <a:lnTo>
                    <a:pt x="3075" y="11"/>
                  </a:lnTo>
                  <a:lnTo>
                    <a:pt x="3171" y="27"/>
                  </a:lnTo>
                  <a:lnTo>
                    <a:pt x="3295" y="49"/>
                  </a:lnTo>
                  <a:lnTo>
                    <a:pt x="3443" y="75"/>
                  </a:lnTo>
                  <a:lnTo>
                    <a:pt x="3609" y="104"/>
                  </a:lnTo>
                  <a:lnTo>
                    <a:pt x="3787" y="135"/>
                  </a:lnTo>
                  <a:lnTo>
                    <a:pt x="3973" y="168"/>
                  </a:lnTo>
                  <a:lnTo>
                    <a:pt x="4162" y="202"/>
                  </a:lnTo>
                  <a:lnTo>
                    <a:pt x="4347" y="234"/>
                  </a:lnTo>
                  <a:lnTo>
                    <a:pt x="4526" y="265"/>
                  </a:lnTo>
                  <a:lnTo>
                    <a:pt x="4690" y="295"/>
                  </a:lnTo>
                  <a:lnTo>
                    <a:pt x="4837" y="320"/>
                  </a:lnTo>
                  <a:lnTo>
                    <a:pt x="4960" y="342"/>
                  </a:lnTo>
                  <a:lnTo>
                    <a:pt x="5055" y="359"/>
                  </a:lnTo>
                  <a:lnTo>
                    <a:pt x="5115" y="369"/>
                  </a:lnTo>
                  <a:lnTo>
                    <a:pt x="5136" y="373"/>
                  </a:lnTo>
                  <a:lnTo>
                    <a:pt x="4997" y="359"/>
                  </a:lnTo>
                  <a:lnTo>
                    <a:pt x="4856" y="343"/>
                  </a:lnTo>
                  <a:lnTo>
                    <a:pt x="4709" y="324"/>
                  </a:lnTo>
                  <a:lnTo>
                    <a:pt x="4560" y="305"/>
                  </a:lnTo>
                  <a:lnTo>
                    <a:pt x="4410" y="283"/>
                  </a:lnTo>
                  <a:lnTo>
                    <a:pt x="4259" y="263"/>
                  </a:lnTo>
                  <a:lnTo>
                    <a:pt x="4109" y="242"/>
                  </a:lnTo>
                  <a:lnTo>
                    <a:pt x="3961" y="221"/>
                  </a:lnTo>
                  <a:lnTo>
                    <a:pt x="3815" y="201"/>
                  </a:lnTo>
                  <a:lnTo>
                    <a:pt x="3673" y="182"/>
                  </a:lnTo>
                  <a:lnTo>
                    <a:pt x="3536" y="166"/>
                  </a:lnTo>
                  <a:lnTo>
                    <a:pt x="3405" y="151"/>
                  </a:lnTo>
                  <a:lnTo>
                    <a:pt x="3342" y="145"/>
                  </a:lnTo>
                  <a:lnTo>
                    <a:pt x="3281" y="139"/>
                  </a:lnTo>
                  <a:lnTo>
                    <a:pt x="3222" y="133"/>
                  </a:lnTo>
                  <a:lnTo>
                    <a:pt x="3166" y="129"/>
                  </a:lnTo>
                  <a:lnTo>
                    <a:pt x="3111" y="125"/>
                  </a:lnTo>
                  <a:lnTo>
                    <a:pt x="3059" y="123"/>
                  </a:lnTo>
                  <a:lnTo>
                    <a:pt x="3010" y="121"/>
                  </a:lnTo>
                  <a:lnTo>
                    <a:pt x="2963" y="121"/>
                  </a:lnTo>
                  <a:lnTo>
                    <a:pt x="2905" y="110"/>
                  </a:lnTo>
                  <a:lnTo>
                    <a:pt x="2839" y="110"/>
                  </a:lnTo>
                  <a:lnTo>
                    <a:pt x="2768" y="122"/>
                  </a:lnTo>
                  <a:lnTo>
                    <a:pt x="2689" y="146"/>
                  </a:lnTo>
                  <a:lnTo>
                    <a:pt x="2607" y="180"/>
                  </a:lnTo>
                  <a:lnTo>
                    <a:pt x="2518" y="224"/>
                  </a:lnTo>
                  <a:lnTo>
                    <a:pt x="2425" y="278"/>
                  </a:lnTo>
                  <a:lnTo>
                    <a:pt x="2328" y="342"/>
                  </a:lnTo>
                  <a:lnTo>
                    <a:pt x="2228" y="412"/>
                  </a:lnTo>
                  <a:lnTo>
                    <a:pt x="2125" y="492"/>
                  </a:lnTo>
                  <a:lnTo>
                    <a:pt x="2019" y="578"/>
                  </a:lnTo>
                  <a:lnTo>
                    <a:pt x="1912" y="672"/>
                  </a:lnTo>
                  <a:lnTo>
                    <a:pt x="1804" y="772"/>
                  </a:lnTo>
                  <a:lnTo>
                    <a:pt x="1694" y="878"/>
                  </a:lnTo>
                  <a:lnTo>
                    <a:pt x="1585" y="989"/>
                  </a:lnTo>
                  <a:lnTo>
                    <a:pt x="1476" y="1106"/>
                  </a:lnTo>
                  <a:lnTo>
                    <a:pt x="1367" y="1225"/>
                  </a:lnTo>
                  <a:lnTo>
                    <a:pt x="1261" y="1349"/>
                  </a:lnTo>
                  <a:lnTo>
                    <a:pt x="1156" y="1477"/>
                  </a:lnTo>
                  <a:lnTo>
                    <a:pt x="1053" y="1606"/>
                  </a:lnTo>
                  <a:lnTo>
                    <a:pt x="954" y="1738"/>
                  </a:lnTo>
                  <a:lnTo>
                    <a:pt x="858" y="1872"/>
                  </a:lnTo>
                  <a:lnTo>
                    <a:pt x="766" y="2006"/>
                  </a:lnTo>
                  <a:lnTo>
                    <a:pt x="678" y="2142"/>
                  </a:lnTo>
                  <a:lnTo>
                    <a:pt x="596" y="2277"/>
                  </a:lnTo>
                  <a:lnTo>
                    <a:pt x="519" y="2412"/>
                  </a:lnTo>
                  <a:lnTo>
                    <a:pt x="449" y="2546"/>
                  </a:lnTo>
                  <a:lnTo>
                    <a:pt x="384" y="2678"/>
                  </a:lnTo>
                  <a:lnTo>
                    <a:pt x="328" y="2808"/>
                  </a:lnTo>
                  <a:lnTo>
                    <a:pt x="279" y="2935"/>
                  </a:lnTo>
                  <a:lnTo>
                    <a:pt x="238" y="3059"/>
                  </a:lnTo>
                  <a:lnTo>
                    <a:pt x="207" y="3179"/>
                  </a:lnTo>
                  <a:lnTo>
                    <a:pt x="202" y="3210"/>
                  </a:lnTo>
                  <a:lnTo>
                    <a:pt x="200" y="3240"/>
                  </a:lnTo>
                  <a:lnTo>
                    <a:pt x="203" y="3269"/>
                  </a:lnTo>
                  <a:lnTo>
                    <a:pt x="209" y="3297"/>
                  </a:lnTo>
                  <a:lnTo>
                    <a:pt x="218" y="3323"/>
                  </a:lnTo>
                  <a:lnTo>
                    <a:pt x="231" y="3350"/>
                  </a:lnTo>
                  <a:lnTo>
                    <a:pt x="248" y="3375"/>
                  </a:lnTo>
                  <a:lnTo>
                    <a:pt x="267" y="3400"/>
                  </a:lnTo>
                  <a:lnTo>
                    <a:pt x="287" y="3423"/>
                  </a:lnTo>
                  <a:lnTo>
                    <a:pt x="312" y="3446"/>
                  </a:lnTo>
                  <a:lnTo>
                    <a:pt x="337" y="3468"/>
                  </a:lnTo>
                  <a:lnTo>
                    <a:pt x="364" y="3489"/>
                  </a:lnTo>
                  <a:lnTo>
                    <a:pt x="393" y="3509"/>
                  </a:lnTo>
                  <a:lnTo>
                    <a:pt x="423" y="3528"/>
                  </a:lnTo>
                  <a:lnTo>
                    <a:pt x="454" y="3547"/>
                  </a:lnTo>
                  <a:lnTo>
                    <a:pt x="485" y="3565"/>
                  </a:lnTo>
                  <a:lnTo>
                    <a:pt x="518" y="3581"/>
                  </a:lnTo>
                  <a:lnTo>
                    <a:pt x="550" y="3598"/>
                  </a:lnTo>
                  <a:lnTo>
                    <a:pt x="582" y="3613"/>
                  </a:lnTo>
                  <a:lnTo>
                    <a:pt x="614" y="3628"/>
                  </a:lnTo>
                  <a:lnTo>
                    <a:pt x="675" y="3655"/>
                  </a:lnTo>
                  <a:lnTo>
                    <a:pt x="731" y="3678"/>
                  </a:lnTo>
                  <a:lnTo>
                    <a:pt x="781" y="3699"/>
                  </a:lnTo>
                  <a:lnTo>
                    <a:pt x="823" y="3716"/>
                  </a:lnTo>
                  <a:lnTo>
                    <a:pt x="839" y="3724"/>
                  </a:lnTo>
                  <a:lnTo>
                    <a:pt x="854" y="3731"/>
                  </a:lnTo>
                  <a:lnTo>
                    <a:pt x="864" y="3737"/>
                  </a:lnTo>
                  <a:lnTo>
                    <a:pt x="871" y="3743"/>
                  </a:lnTo>
                  <a:lnTo>
                    <a:pt x="780" y="3718"/>
                  </a:lnTo>
                  <a:lnTo>
                    <a:pt x="692" y="3696"/>
                  </a:lnTo>
                  <a:lnTo>
                    <a:pt x="609" y="3672"/>
                  </a:lnTo>
                  <a:lnTo>
                    <a:pt x="528" y="3650"/>
                  </a:lnTo>
                  <a:lnTo>
                    <a:pt x="452" y="3628"/>
                  </a:lnTo>
                  <a:lnTo>
                    <a:pt x="379" y="3606"/>
                  </a:lnTo>
                  <a:lnTo>
                    <a:pt x="313" y="3584"/>
                  </a:lnTo>
                  <a:lnTo>
                    <a:pt x="252" y="3562"/>
                  </a:lnTo>
                  <a:lnTo>
                    <a:pt x="223" y="3551"/>
                  </a:lnTo>
                  <a:lnTo>
                    <a:pt x="196" y="3540"/>
                  </a:lnTo>
                  <a:lnTo>
                    <a:pt x="170" y="3528"/>
                  </a:lnTo>
                  <a:lnTo>
                    <a:pt x="146" y="3517"/>
                  </a:lnTo>
                  <a:lnTo>
                    <a:pt x="124" y="3505"/>
                  </a:lnTo>
                  <a:lnTo>
                    <a:pt x="103" y="3494"/>
                  </a:lnTo>
                  <a:lnTo>
                    <a:pt x="84" y="3481"/>
                  </a:lnTo>
                  <a:lnTo>
                    <a:pt x="67" y="3469"/>
                  </a:lnTo>
                  <a:lnTo>
                    <a:pt x="52" y="3457"/>
                  </a:lnTo>
                  <a:lnTo>
                    <a:pt x="38" y="3444"/>
                  </a:lnTo>
                  <a:lnTo>
                    <a:pt x="26" y="3430"/>
                  </a:lnTo>
                  <a:lnTo>
                    <a:pt x="17" y="3417"/>
                  </a:lnTo>
                  <a:lnTo>
                    <a:pt x="10" y="3403"/>
                  </a:lnTo>
                  <a:lnTo>
                    <a:pt x="4" y="3390"/>
                  </a:lnTo>
                  <a:lnTo>
                    <a:pt x="1" y="3374"/>
                  </a:lnTo>
                  <a:lnTo>
                    <a:pt x="0" y="3360"/>
                  </a:lnTo>
                  <a:lnTo>
                    <a:pt x="1" y="3346"/>
                  </a:lnTo>
                  <a:lnTo>
                    <a:pt x="2" y="3331"/>
                  </a:lnTo>
                  <a:lnTo>
                    <a:pt x="4" y="3316"/>
                  </a:lnTo>
                  <a:lnTo>
                    <a:pt x="7" y="3299"/>
                  </a:lnTo>
                  <a:lnTo>
                    <a:pt x="16" y="3263"/>
                  </a:lnTo>
                  <a:lnTo>
                    <a:pt x="27" y="3225"/>
                  </a:lnTo>
                  <a:lnTo>
                    <a:pt x="40" y="3185"/>
                  </a:lnTo>
                  <a:lnTo>
                    <a:pt x="57" y="3143"/>
                  </a:lnTo>
                  <a:lnTo>
                    <a:pt x="73" y="3099"/>
                  </a:lnTo>
                  <a:lnTo>
                    <a:pt x="91" y="3056"/>
                  </a:lnTo>
                  <a:lnTo>
                    <a:pt x="129" y="2969"/>
                  </a:lnTo>
                  <a:lnTo>
                    <a:pt x="166" y="2889"/>
                  </a:lnTo>
                  <a:lnTo>
                    <a:pt x="200" y="2818"/>
                  </a:lnTo>
                  <a:lnTo>
                    <a:pt x="224" y="2762"/>
                  </a:lnTo>
                  <a:lnTo>
                    <a:pt x="264" y="2671"/>
                  </a:lnTo>
                  <a:lnTo>
                    <a:pt x="305" y="2581"/>
                  </a:lnTo>
                  <a:lnTo>
                    <a:pt x="348" y="2491"/>
                  </a:lnTo>
                  <a:lnTo>
                    <a:pt x="392" y="2400"/>
                  </a:lnTo>
                  <a:lnTo>
                    <a:pt x="438" y="2310"/>
                  </a:lnTo>
                  <a:lnTo>
                    <a:pt x="486" y="2219"/>
                  </a:lnTo>
                  <a:lnTo>
                    <a:pt x="537" y="2128"/>
                  </a:lnTo>
                  <a:lnTo>
                    <a:pt x="590" y="2035"/>
                  </a:lnTo>
                  <a:lnTo>
                    <a:pt x="646" y="1941"/>
                  </a:lnTo>
                  <a:lnTo>
                    <a:pt x="704" y="1846"/>
                  </a:lnTo>
                  <a:lnTo>
                    <a:pt x="764" y="1749"/>
                  </a:lnTo>
                  <a:lnTo>
                    <a:pt x="827" y="1650"/>
                  </a:lnTo>
                  <a:lnTo>
                    <a:pt x="894" y="1550"/>
                  </a:lnTo>
                  <a:lnTo>
                    <a:pt x="964" y="1447"/>
                  </a:lnTo>
                  <a:lnTo>
                    <a:pt x="1037" y="1342"/>
                  </a:lnTo>
                  <a:lnTo>
                    <a:pt x="1114" y="1234"/>
                  </a:lnTo>
                  <a:lnTo>
                    <a:pt x="1184" y="1158"/>
                  </a:lnTo>
                  <a:lnTo>
                    <a:pt x="1262" y="1073"/>
                  </a:lnTo>
                  <a:lnTo>
                    <a:pt x="1347" y="983"/>
                  </a:lnTo>
                  <a:lnTo>
                    <a:pt x="1438" y="889"/>
                  </a:lnTo>
                  <a:lnTo>
                    <a:pt x="1486" y="841"/>
                  </a:lnTo>
                  <a:lnTo>
                    <a:pt x="1536" y="792"/>
                  </a:lnTo>
                  <a:lnTo>
                    <a:pt x="1587" y="744"/>
                  </a:lnTo>
                  <a:lnTo>
                    <a:pt x="1640" y="696"/>
                  </a:lnTo>
                  <a:lnTo>
                    <a:pt x="1694" y="647"/>
                  </a:lnTo>
                  <a:lnTo>
                    <a:pt x="1751" y="599"/>
                  </a:lnTo>
                  <a:lnTo>
                    <a:pt x="1809" y="551"/>
                  </a:lnTo>
                  <a:lnTo>
                    <a:pt x="1867" y="504"/>
                  </a:lnTo>
                  <a:lnTo>
                    <a:pt x="1928" y="457"/>
                  </a:lnTo>
                  <a:lnTo>
                    <a:pt x="1990" y="412"/>
                  </a:lnTo>
                  <a:lnTo>
                    <a:pt x="2054" y="368"/>
                  </a:lnTo>
                  <a:lnTo>
                    <a:pt x="2119" y="326"/>
                  </a:lnTo>
                  <a:lnTo>
                    <a:pt x="2185" y="285"/>
                  </a:lnTo>
                  <a:lnTo>
                    <a:pt x="2254" y="247"/>
                  </a:lnTo>
                  <a:lnTo>
                    <a:pt x="2323" y="209"/>
                  </a:lnTo>
                  <a:lnTo>
                    <a:pt x="2394" y="174"/>
                  </a:lnTo>
                  <a:lnTo>
                    <a:pt x="2467" y="143"/>
                  </a:lnTo>
                  <a:lnTo>
                    <a:pt x="2540" y="113"/>
                  </a:lnTo>
                  <a:lnTo>
                    <a:pt x="2616" y="86"/>
                  </a:lnTo>
                  <a:lnTo>
                    <a:pt x="2692" y="62"/>
                  </a:lnTo>
                  <a:lnTo>
                    <a:pt x="2770" y="42"/>
                  </a:lnTo>
                  <a:lnTo>
                    <a:pt x="2850" y="24"/>
                  </a:lnTo>
                  <a:lnTo>
                    <a:pt x="2930" y="10"/>
                  </a:lnTo>
                  <a:lnTo>
                    <a:pt x="3012" y="0"/>
                  </a:lnTo>
                  <a:close/>
                </a:path>
              </a:pathLst>
            </a:custGeom>
            <a:solidFill>
              <a:srgbClr val="E8DB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54" name="Freeform 184">
              <a:extLst>
                <a:ext uri="{FF2B5EF4-FFF2-40B4-BE49-F238E27FC236}">
                  <a16:creationId xmlns:a16="http://schemas.microsoft.com/office/drawing/2014/main" id="{510DE24D-C8E8-4F7E-AACF-7B49C50A96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6" y="2163"/>
              <a:ext cx="569" cy="109"/>
            </a:xfrm>
            <a:custGeom>
              <a:avLst/>
              <a:gdLst>
                <a:gd name="T0" fmla="*/ 19 w 5121"/>
                <a:gd name="T1" fmla="*/ 94 h 985"/>
                <a:gd name="T2" fmla="*/ 30 w 5121"/>
                <a:gd name="T3" fmla="*/ 88 h 985"/>
                <a:gd name="T4" fmla="*/ 42 w 5121"/>
                <a:gd name="T5" fmla="*/ 82 h 985"/>
                <a:gd name="T6" fmla="*/ 56 w 5121"/>
                <a:gd name="T7" fmla="*/ 76 h 985"/>
                <a:gd name="T8" fmla="*/ 81 w 5121"/>
                <a:gd name="T9" fmla="*/ 67 h 985"/>
                <a:gd name="T10" fmla="*/ 111 w 5121"/>
                <a:gd name="T11" fmla="*/ 57 h 985"/>
                <a:gd name="T12" fmla="*/ 139 w 5121"/>
                <a:gd name="T13" fmla="*/ 49 h 985"/>
                <a:gd name="T14" fmla="*/ 164 w 5121"/>
                <a:gd name="T15" fmla="*/ 42 h 985"/>
                <a:gd name="T16" fmla="*/ 193 w 5121"/>
                <a:gd name="T17" fmla="*/ 36 h 985"/>
                <a:gd name="T18" fmla="*/ 227 w 5121"/>
                <a:gd name="T19" fmla="*/ 29 h 985"/>
                <a:gd name="T20" fmla="*/ 265 w 5121"/>
                <a:gd name="T21" fmla="*/ 21 h 985"/>
                <a:gd name="T22" fmla="*/ 306 w 5121"/>
                <a:gd name="T23" fmla="*/ 15 h 985"/>
                <a:gd name="T24" fmla="*/ 349 w 5121"/>
                <a:gd name="T25" fmla="*/ 9 h 985"/>
                <a:gd name="T26" fmla="*/ 392 w 5121"/>
                <a:gd name="T27" fmla="*/ 4 h 985"/>
                <a:gd name="T28" fmla="*/ 435 w 5121"/>
                <a:gd name="T29" fmla="*/ 1 h 985"/>
                <a:gd name="T30" fmla="*/ 476 w 5121"/>
                <a:gd name="T31" fmla="*/ 0 h 985"/>
                <a:gd name="T32" fmla="*/ 514 w 5121"/>
                <a:gd name="T33" fmla="*/ 1 h 985"/>
                <a:gd name="T34" fmla="*/ 549 w 5121"/>
                <a:gd name="T35" fmla="*/ 4 h 985"/>
                <a:gd name="T36" fmla="*/ 568 w 5121"/>
                <a:gd name="T37" fmla="*/ 6 h 985"/>
                <a:gd name="T38" fmla="*/ 568 w 5121"/>
                <a:gd name="T39" fmla="*/ 7 h 985"/>
                <a:gd name="T40" fmla="*/ 558 w 5121"/>
                <a:gd name="T41" fmla="*/ 7 h 985"/>
                <a:gd name="T42" fmla="*/ 533 w 5121"/>
                <a:gd name="T43" fmla="*/ 8 h 985"/>
                <a:gd name="T44" fmla="*/ 502 w 5121"/>
                <a:gd name="T45" fmla="*/ 9 h 985"/>
                <a:gd name="T46" fmla="*/ 472 w 5121"/>
                <a:gd name="T47" fmla="*/ 10 h 985"/>
                <a:gd name="T48" fmla="*/ 466 w 5121"/>
                <a:gd name="T49" fmla="*/ 11 h 985"/>
                <a:gd name="T50" fmla="*/ 458 w 5121"/>
                <a:gd name="T51" fmla="*/ 12 h 985"/>
                <a:gd name="T52" fmla="*/ 423 w 5121"/>
                <a:gd name="T53" fmla="*/ 16 h 985"/>
                <a:gd name="T54" fmla="*/ 370 w 5121"/>
                <a:gd name="T55" fmla="*/ 22 h 985"/>
                <a:gd name="T56" fmla="*/ 315 w 5121"/>
                <a:gd name="T57" fmla="*/ 29 h 985"/>
                <a:gd name="T58" fmla="*/ 276 w 5121"/>
                <a:gd name="T59" fmla="*/ 34 h 985"/>
                <a:gd name="T60" fmla="*/ 260 w 5121"/>
                <a:gd name="T61" fmla="*/ 37 h 985"/>
                <a:gd name="T62" fmla="*/ 206 w 5121"/>
                <a:gd name="T63" fmla="*/ 50 h 985"/>
                <a:gd name="T64" fmla="*/ 156 w 5121"/>
                <a:gd name="T65" fmla="*/ 62 h 985"/>
                <a:gd name="T66" fmla="*/ 111 w 5121"/>
                <a:gd name="T67" fmla="*/ 72 h 985"/>
                <a:gd name="T68" fmla="*/ 72 w 5121"/>
                <a:gd name="T69" fmla="*/ 83 h 985"/>
                <a:gd name="T70" fmla="*/ 55 w 5121"/>
                <a:gd name="T71" fmla="*/ 88 h 985"/>
                <a:gd name="T72" fmla="*/ 40 w 5121"/>
                <a:gd name="T73" fmla="*/ 93 h 985"/>
                <a:gd name="T74" fmla="*/ 23 w 5121"/>
                <a:gd name="T75" fmla="*/ 100 h 985"/>
                <a:gd name="T76" fmla="*/ 8 w 5121"/>
                <a:gd name="T77" fmla="*/ 106 h 985"/>
                <a:gd name="T78" fmla="*/ 2 w 5121"/>
                <a:gd name="T79" fmla="*/ 109 h 985"/>
                <a:gd name="T80" fmla="*/ 0 w 5121"/>
                <a:gd name="T81" fmla="*/ 109 h 985"/>
                <a:gd name="T82" fmla="*/ 0 w 5121"/>
                <a:gd name="T83" fmla="*/ 108 h 985"/>
                <a:gd name="T84" fmla="*/ 5 w 5121"/>
                <a:gd name="T85" fmla="*/ 104 h 9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5121" h="985">
                  <a:moveTo>
                    <a:pt x="118" y="887"/>
                  </a:moveTo>
                  <a:lnTo>
                    <a:pt x="143" y="869"/>
                  </a:lnTo>
                  <a:lnTo>
                    <a:pt x="172" y="850"/>
                  </a:lnTo>
                  <a:lnTo>
                    <a:pt x="203" y="833"/>
                  </a:lnTo>
                  <a:lnTo>
                    <a:pt x="234" y="815"/>
                  </a:lnTo>
                  <a:lnTo>
                    <a:pt x="268" y="796"/>
                  </a:lnTo>
                  <a:lnTo>
                    <a:pt x="305" y="778"/>
                  </a:lnTo>
                  <a:lnTo>
                    <a:pt x="341" y="759"/>
                  </a:lnTo>
                  <a:lnTo>
                    <a:pt x="380" y="742"/>
                  </a:lnTo>
                  <a:lnTo>
                    <a:pt x="421" y="724"/>
                  </a:lnTo>
                  <a:lnTo>
                    <a:pt x="462" y="706"/>
                  </a:lnTo>
                  <a:lnTo>
                    <a:pt x="505" y="689"/>
                  </a:lnTo>
                  <a:lnTo>
                    <a:pt x="547" y="672"/>
                  </a:lnTo>
                  <a:lnTo>
                    <a:pt x="637" y="637"/>
                  </a:lnTo>
                  <a:lnTo>
                    <a:pt x="728" y="604"/>
                  </a:lnTo>
                  <a:lnTo>
                    <a:pt x="820" y="573"/>
                  </a:lnTo>
                  <a:lnTo>
                    <a:pt x="911" y="542"/>
                  </a:lnTo>
                  <a:lnTo>
                    <a:pt x="1002" y="514"/>
                  </a:lnTo>
                  <a:lnTo>
                    <a:pt x="1089" y="487"/>
                  </a:lnTo>
                  <a:lnTo>
                    <a:pt x="1174" y="463"/>
                  </a:lnTo>
                  <a:lnTo>
                    <a:pt x="1254" y="440"/>
                  </a:lnTo>
                  <a:lnTo>
                    <a:pt x="1327" y="420"/>
                  </a:lnTo>
                  <a:lnTo>
                    <a:pt x="1394" y="403"/>
                  </a:lnTo>
                  <a:lnTo>
                    <a:pt x="1472" y="384"/>
                  </a:lnTo>
                  <a:lnTo>
                    <a:pt x="1555" y="364"/>
                  </a:lnTo>
                  <a:lnTo>
                    <a:pt x="1643" y="343"/>
                  </a:lnTo>
                  <a:lnTo>
                    <a:pt x="1737" y="322"/>
                  </a:lnTo>
                  <a:lnTo>
                    <a:pt x="1835" y="301"/>
                  </a:lnTo>
                  <a:lnTo>
                    <a:pt x="1938" y="280"/>
                  </a:lnTo>
                  <a:lnTo>
                    <a:pt x="2045" y="259"/>
                  </a:lnTo>
                  <a:lnTo>
                    <a:pt x="2157" y="237"/>
                  </a:lnTo>
                  <a:lnTo>
                    <a:pt x="2271" y="216"/>
                  </a:lnTo>
                  <a:lnTo>
                    <a:pt x="2389" y="194"/>
                  </a:lnTo>
                  <a:lnTo>
                    <a:pt x="2510" y="174"/>
                  </a:lnTo>
                  <a:lnTo>
                    <a:pt x="2632" y="155"/>
                  </a:lnTo>
                  <a:lnTo>
                    <a:pt x="2757" y="135"/>
                  </a:lnTo>
                  <a:lnTo>
                    <a:pt x="2883" y="117"/>
                  </a:lnTo>
                  <a:lnTo>
                    <a:pt x="3011" y="99"/>
                  </a:lnTo>
                  <a:lnTo>
                    <a:pt x="3139" y="83"/>
                  </a:lnTo>
                  <a:lnTo>
                    <a:pt x="3269" y="67"/>
                  </a:lnTo>
                  <a:lnTo>
                    <a:pt x="3398" y="54"/>
                  </a:lnTo>
                  <a:lnTo>
                    <a:pt x="3528" y="40"/>
                  </a:lnTo>
                  <a:lnTo>
                    <a:pt x="3657" y="29"/>
                  </a:lnTo>
                  <a:lnTo>
                    <a:pt x="3784" y="20"/>
                  </a:lnTo>
                  <a:lnTo>
                    <a:pt x="3912" y="12"/>
                  </a:lnTo>
                  <a:lnTo>
                    <a:pt x="4036" y="6"/>
                  </a:lnTo>
                  <a:lnTo>
                    <a:pt x="4160" y="2"/>
                  </a:lnTo>
                  <a:lnTo>
                    <a:pt x="4281" y="0"/>
                  </a:lnTo>
                  <a:lnTo>
                    <a:pt x="4399" y="1"/>
                  </a:lnTo>
                  <a:lnTo>
                    <a:pt x="4515" y="3"/>
                  </a:lnTo>
                  <a:lnTo>
                    <a:pt x="4627" y="8"/>
                  </a:lnTo>
                  <a:lnTo>
                    <a:pt x="4735" y="16"/>
                  </a:lnTo>
                  <a:lnTo>
                    <a:pt x="4839" y="26"/>
                  </a:lnTo>
                  <a:lnTo>
                    <a:pt x="4939" y="39"/>
                  </a:lnTo>
                  <a:lnTo>
                    <a:pt x="5034" y="55"/>
                  </a:lnTo>
                  <a:lnTo>
                    <a:pt x="5088" y="56"/>
                  </a:lnTo>
                  <a:lnTo>
                    <a:pt x="5116" y="57"/>
                  </a:lnTo>
                  <a:lnTo>
                    <a:pt x="5121" y="58"/>
                  </a:lnTo>
                  <a:lnTo>
                    <a:pt x="5121" y="59"/>
                  </a:lnTo>
                  <a:lnTo>
                    <a:pt x="5116" y="59"/>
                  </a:lnTo>
                  <a:lnTo>
                    <a:pt x="5104" y="60"/>
                  </a:lnTo>
                  <a:lnTo>
                    <a:pt x="5071" y="62"/>
                  </a:lnTo>
                  <a:lnTo>
                    <a:pt x="5021" y="63"/>
                  </a:lnTo>
                  <a:lnTo>
                    <a:pt x="4957" y="65"/>
                  </a:lnTo>
                  <a:lnTo>
                    <a:pt x="4882" y="68"/>
                  </a:lnTo>
                  <a:lnTo>
                    <a:pt x="4798" y="70"/>
                  </a:lnTo>
                  <a:lnTo>
                    <a:pt x="4709" y="73"/>
                  </a:lnTo>
                  <a:lnTo>
                    <a:pt x="4616" y="76"/>
                  </a:lnTo>
                  <a:lnTo>
                    <a:pt x="4520" y="79"/>
                  </a:lnTo>
                  <a:lnTo>
                    <a:pt x="4426" y="83"/>
                  </a:lnTo>
                  <a:lnTo>
                    <a:pt x="4335" y="87"/>
                  </a:lnTo>
                  <a:lnTo>
                    <a:pt x="4249" y="92"/>
                  </a:lnTo>
                  <a:lnTo>
                    <a:pt x="4173" y="96"/>
                  </a:lnTo>
                  <a:lnTo>
                    <a:pt x="4189" y="95"/>
                  </a:lnTo>
                  <a:lnTo>
                    <a:pt x="4195" y="95"/>
                  </a:lnTo>
                  <a:lnTo>
                    <a:pt x="4191" y="96"/>
                  </a:lnTo>
                  <a:lnTo>
                    <a:pt x="4178" y="98"/>
                  </a:lnTo>
                  <a:lnTo>
                    <a:pt x="4126" y="106"/>
                  </a:lnTo>
                  <a:lnTo>
                    <a:pt x="4043" y="115"/>
                  </a:lnTo>
                  <a:lnTo>
                    <a:pt x="3935" y="127"/>
                  </a:lnTo>
                  <a:lnTo>
                    <a:pt x="3806" y="142"/>
                  </a:lnTo>
                  <a:lnTo>
                    <a:pt x="3659" y="159"/>
                  </a:lnTo>
                  <a:lnTo>
                    <a:pt x="3499" y="177"/>
                  </a:lnTo>
                  <a:lnTo>
                    <a:pt x="3333" y="196"/>
                  </a:lnTo>
                  <a:lnTo>
                    <a:pt x="3164" y="217"/>
                  </a:lnTo>
                  <a:lnTo>
                    <a:pt x="2995" y="237"/>
                  </a:lnTo>
                  <a:lnTo>
                    <a:pt x="2834" y="258"/>
                  </a:lnTo>
                  <a:lnTo>
                    <a:pt x="2682" y="278"/>
                  </a:lnTo>
                  <a:lnTo>
                    <a:pt x="2546" y="297"/>
                  </a:lnTo>
                  <a:lnTo>
                    <a:pt x="2485" y="307"/>
                  </a:lnTo>
                  <a:lnTo>
                    <a:pt x="2430" y="315"/>
                  </a:lnTo>
                  <a:lnTo>
                    <a:pt x="2381" y="324"/>
                  </a:lnTo>
                  <a:lnTo>
                    <a:pt x="2338" y="331"/>
                  </a:lnTo>
                  <a:lnTo>
                    <a:pt x="2173" y="372"/>
                  </a:lnTo>
                  <a:lnTo>
                    <a:pt x="2011" y="412"/>
                  </a:lnTo>
                  <a:lnTo>
                    <a:pt x="1853" y="449"/>
                  </a:lnTo>
                  <a:lnTo>
                    <a:pt x="1698" y="486"/>
                  </a:lnTo>
                  <a:lnTo>
                    <a:pt x="1548" y="522"/>
                  </a:lnTo>
                  <a:lnTo>
                    <a:pt x="1404" y="556"/>
                  </a:lnTo>
                  <a:lnTo>
                    <a:pt x="1263" y="590"/>
                  </a:lnTo>
                  <a:lnTo>
                    <a:pt x="1128" y="624"/>
                  </a:lnTo>
                  <a:lnTo>
                    <a:pt x="1000" y="655"/>
                  </a:lnTo>
                  <a:lnTo>
                    <a:pt x="876" y="687"/>
                  </a:lnTo>
                  <a:lnTo>
                    <a:pt x="760" y="719"/>
                  </a:lnTo>
                  <a:lnTo>
                    <a:pt x="650" y="750"/>
                  </a:lnTo>
                  <a:lnTo>
                    <a:pt x="597" y="766"/>
                  </a:lnTo>
                  <a:lnTo>
                    <a:pt x="546" y="781"/>
                  </a:lnTo>
                  <a:lnTo>
                    <a:pt x="498" y="796"/>
                  </a:lnTo>
                  <a:lnTo>
                    <a:pt x="451" y="813"/>
                  </a:lnTo>
                  <a:lnTo>
                    <a:pt x="406" y="828"/>
                  </a:lnTo>
                  <a:lnTo>
                    <a:pt x="363" y="843"/>
                  </a:lnTo>
                  <a:lnTo>
                    <a:pt x="322" y="858"/>
                  </a:lnTo>
                  <a:lnTo>
                    <a:pt x="283" y="875"/>
                  </a:lnTo>
                  <a:lnTo>
                    <a:pt x="207" y="906"/>
                  </a:lnTo>
                  <a:lnTo>
                    <a:pt x="134" y="937"/>
                  </a:lnTo>
                  <a:lnTo>
                    <a:pt x="102" y="951"/>
                  </a:lnTo>
                  <a:lnTo>
                    <a:pt x="72" y="962"/>
                  </a:lnTo>
                  <a:lnTo>
                    <a:pt x="46" y="973"/>
                  </a:lnTo>
                  <a:lnTo>
                    <a:pt x="26" y="980"/>
                  </a:lnTo>
                  <a:lnTo>
                    <a:pt x="18" y="982"/>
                  </a:lnTo>
                  <a:lnTo>
                    <a:pt x="11" y="984"/>
                  </a:lnTo>
                  <a:lnTo>
                    <a:pt x="6" y="985"/>
                  </a:lnTo>
                  <a:lnTo>
                    <a:pt x="2" y="984"/>
                  </a:lnTo>
                  <a:lnTo>
                    <a:pt x="0" y="983"/>
                  </a:lnTo>
                  <a:lnTo>
                    <a:pt x="0" y="981"/>
                  </a:lnTo>
                  <a:lnTo>
                    <a:pt x="1" y="978"/>
                  </a:lnTo>
                  <a:lnTo>
                    <a:pt x="5" y="973"/>
                  </a:lnTo>
                  <a:lnTo>
                    <a:pt x="19" y="959"/>
                  </a:lnTo>
                  <a:lnTo>
                    <a:pt x="41" y="941"/>
                  </a:lnTo>
                  <a:lnTo>
                    <a:pt x="75" y="918"/>
                  </a:lnTo>
                  <a:lnTo>
                    <a:pt x="118" y="887"/>
                  </a:lnTo>
                  <a:close/>
                </a:path>
              </a:pathLst>
            </a:custGeom>
            <a:solidFill>
              <a:srgbClr val="8B3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55" name="Freeform 185">
              <a:extLst>
                <a:ext uri="{FF2B5EF4-FFF2-40B4-BE49-F238E27FC236}">
                  <a16:creationId xmlns:a16="http://schemas.microsoft.com/office/drawing/2014/main" id="{BA6F0F90-4385-4BFA-B888-72F2ACC70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4" y="3374"/>
              <a:ext cx="45" cy="82"/>
            </a:xfrm>
            <a:custGeom>
              <a:avLst/>
              <a:gdLst>
                <a:gd name="T0" fmla="*/ 45 w 403"/>
                <a:gd name="T1" fmla="*/ 0 h 736"/>
                <a:gd name="T2" fmla="*/ 43 w 403"/>
                <a:gd name="T3" fmla="*/ 3 h 736"/>
                <a:gd name="T4" fmla="*/ 41 w 403"/>
                <a:gd name="T5" fmla="*/ 5 h 736"/>
                <a:gd name="T6" fmla="*/ 39 w 403"/>
                <a:gd name="T7" fmla="*/ 8 h 736"/>
                <a:gd name="T8" fmla="*/ 37 w 403"/>
                <a:gd name="T9" fmla="*/ 10 h 736"/>
                <a:gd name="T10" fmla="*/ 33 w 403"/>
                <a:gd name="T11" fmla="*/ 16 h 736"/>
                <a:gd name="T12" fmla="*/ 28 w 403"/>
                <a:gd name="T13" fmla="*/ 22 h 736"/>
                <a:gd name="T14" fmla="*/ 23 w 403"/>
                <a:gd name="T15" fmla="*/ 27 h 736"/>
                <a:gd name="T16" fmla="*/ 19 w 403"/>
                <a:gd name="T17" fmla="*/ 33 h 736"/>
                <a:gd name="T18" fmla="*/ 17 w 403"/>
                <a:gd name="T19" fmla="*/ 36 h 736"/>
                <a:gd name="T20" fmla="*/ 15 w 403"/>
                <a:gd name="T21" fmla="*/ 39 h 736"/>
                <a:gd name="T22" fmla="*/ 13 w 403"/>
                <a:gd name="T23" fmla="*/ 41 h 736"/>
                <a:gd name="T24" fmla="*/ 10 w 403"/>
                <a:gd name="T25" fmla="*/ 44 h 736"/>
                <a:gd name="T26" fmla="*/ 9 w 403"/>
                <a:gd name="T27" fmla="*/ 47 h 736"/>
                <a:gd name="T28" fmla="*/ 7 w 403"/>
                <a:gd name="T29" fmla="*/ 50 h 736"/>
                <a:gd name="T30" fmla="*/ 5 w 403"/>
                <a:gd name="T31" fmla="*/ 52 h 736"/>
                <a:gd name="T32" fmla="*/ 4 w 403"/>
                <a:gd name="T33" fmla="*/ 55 h 736"/>
                <a:gd name="T34" fmla="*/ 3 w 403"/>
                <a:gd name="T35" fmla="*/ 58 h 736"/>
                <a:gd name="T36" fmla="*/ 2 w 403"/>
                <a:gd name="T37" fmla="*/ 60 h 736"/>
                <a:gd name="T38" fmla="*/ 1 w 403"/>
                <a:gd name="T39" fmla="*/ 63 h 736"/>
                <a:gd name="T40" fmla="*/ 0 w 403"/>
                <a:gd name="T41" fmla="*/ 65 h 736"/>
                <a:gd name="T42" fmla="*/ 0 w 403"/>
                <a:gd name="T43" fmla="*/ 68 h 736"/>
                <a:gd name="T44" fmla="*/ 0 w 403"/>
                <a:gd name="T45" fmla="*/ 70 h 736"/>
                <a:gd name="T46" fmla="*/ 0 w 403"/>
                <a:gd name="T47" fmla="*/ 72 h 736"/>
                <a:gd name="T48" fmla="*/ 1 w 403"/>
                <a:gd name="T49" fmla="*/ 74 h 736"/>
                <a:gd name="T50" fmla="*/ 2 w 403"/>
                <a:gd name="T51" fmla="*/ 76 h 736"/>
                <a:gd name="T52" fmla="*/ 3 w 403"/>
                <a:gd name="T53" fmla="*/ 78 h 736"/>
                <a:gd name="T54" fmla="*/ 4 w 403"/>
                <a:gd name="T55" fmla="*/ 80 h 736"/>
                <a:gd name="T56" fmla="*/ 6 w 403"/>
                <a:gd name="T57" fmla="*/ 82 h 7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03" h="736">
                  <a:moveTo>
                    <a:pt x="403" y="0"/>
                  </a:moveTo>
                  <a:lnTo>
                    <a:pt x="387" y="23"/>
                  </a:lnTo>
                  <a:lnTo>
                    <a:pt x="370" y="46"/>
                  </a:lnTo>
                  <a:lnTo>
                    <a:pt x="351" y="70"/>
                  </a:lnTo>
                  <a:lnTo>
                    <a:pt x="333" y="94"/>
                  </a:lnTo>
                  <a:lnTo>
                    <a:pt x="293" y="143"/>
                  </a:lnTo>
                  <a:lnTo>
                    <a:pt x="251" y="193"/>
                  </a:lnTo>
                  <a:lnTo>
                    <a:pt x="210" y="244"/>
                  </a:lnTo>
                  <a:lnTo>
                    <a:pt x="169" y="295"/>
                  </a:lnTo>
                  <a:lnTo>
                    <a:pt x="149" y="321"/>
                  </a:lnTo>
                  <a:lnTo>
                    <a:pt x="130" y="346"/>
                  </a:lnTo>
                  <a:lnTo>
                    <a:pt x="112" y="372"/>
                  </a:lnTo>
                  <a:lnTo>
                    <a:pt x="94" y="396"/>
                  </a:lnTo>
                  <a:lnTo>
                    <a:pt x="77" y="422"/>
                  </a:lnTo>
                  <a:lnTo>
                    <a:pt x="62" y="446"/>
                  </a:lnTo>
                  <a:lnTo>
                    <a:pt x="48" y="471"/>
                  </a:lnTo>
                  <a:lnTo>
                    <a:pt x="35" y="494"/>
                  </a:lnTo>
                  <a:lnTo>
                    <a:pt x="25" y="518"/>
                  </a:lnTo>
                  <a:lnTo>
                    <a:pt x="16" y="541"/>
                  </a:lnTo>
                  <a:lnTo>
                    <a:pt x="9" y="563"/>
                  </a:lnTo>
                  <a:lnTo>
                    <a:pt x="4" y="586"/>
                  </a:lnTo>
                  <a:lnTo>
                    <a:pt x="1" y="607"/>
                  </a:lnTo>
                  <a:lnTo>
                    <a:pt x="0" y="628"/>
                  </a:lnTo>
                  <a:lnTo>
                    <a:pt x="3" y="648"/>
                  </a:lnTo>
                  <a:lnTo>
                    <a:pt x="8" y="667"/>
                  </a:lnTo>
                  <a:lnTo>
                    <a:pt x="16" y="686"/>
                  </a:lnTo>
                  <a:lnTo>
                    <a:pt x="26" y="703"/>
                  </a:lnTo>
                  <a:lnTo>
                    <a:pt x="40" y="720"/>
                  </a:lnTo>
                  <a:lnTo>
                    <a:pt x="58" y="736"/>
                  </a:lnTo>
                </a:path>
              </a:pathLst>
            </a:custGeom>
            <a:noFill/>
            <a:ln w="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custDataLst>
      <p:tags r:id="rId1"/>
    </p:custDataLst>
  </p:cSld>
  <p:clrMapOvr>
    <a:masterClrMapping/>
  </p:clrMapOvr>
  <p:transition spd="slow">
    <p:pull dir="d"/>
    <p:sndAc>
      <p:stSnd>
        <p:snd r:embed="rId4" name="whoosh.wav"/>
      </p:stSnd>
    </p:sndAc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106" name="Rectangle 2">
            <a:extLst>
              <a:ext uri="{FF2B5EF4-FFF2-40B4-BE49-F238E27FC236}">
                <a16:creationId xmlns:a16="http://schemas.microsoft.com/office/drawing/2014/main" id="{53119A26-282E-441A-A127-D514DC10C6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575" y="692150"/>
            <a:ext cx="6629400" cy="58578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pic>
        <p:nvPicPr>
          <p:cNvPr id="167939" name="Picture 3">
            <a:extLst>
              <a:ext uri="{FF2B5EF4-FFF2-40B4-BE49-F238E27FC236}">
                <a16:creationId xmlns:a16="http://schemas.microsoft.com/office/drawing/2014/main" id="{F6339214-191F-4B98-8B41-2B1A8BBEE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159125"/>
            <a:ext cx="2508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7940" name="Text Box 4">
            <a:extLst>
              <a:ext uri="{FF2B5EF4-FFF2-40B4-BE49-F238E27FC236}">
                <a16:creationId xmlns:a16="http://schemas.microsoft.com/office/drawing/2014/main" id="{C97F223D-CA16-4449-85DE-060B237D8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3055938"/>
            <a:ext cx="6805612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Disminuyen el contenido del glucógeno muscular</a:t>
            </a:r>
            <a:endParaRPr lang="en-US" altLang="en-US" sz="2300" b="1" i="1">
              <a:latin typeface="Tahoma" panose="020B0604030504040204" pitchFamily="34" charset="0"/>
            </a:endParaRPr>
          </a:p>
        </p:txBody>
      </p:sp>
      <p:pic>
        <p:nvPicPr>
          <p:cNvPr id="167941" name="Picture 5">
            <a:extLst>
              <a:ext uri="{FF2B5EF4-FFF2-40B4-BE49-F238E27FC236}">
                <a16:creationId xmlns:a16="http://schemas.microsoft.com/office/drawing/2014/main" id="{BEED49C1-1F7F-4D71-93A6-C5153880D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168775"/>
            <a:ext cx="2508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7942" name="Text Box 6">
            <a:extLst>
              <a:ext uri="{FF2B5EF4-FFF2-40B4-BE49-F238E27FC236}">
                <a16:creationId xmlns:a16="http://schemas.microsoft.com/office/drawing/2014/main" id="{5743C0A9-FDE6-4B3D-A208-C372D34A0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4065588"/>
            <a:ext cx="6805612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Reducen la tolerancia a la fatiga</a:t>
            </a:r>
            <a:endParaRPr lang="en-US" altLang="en-US" sz="2300" b="1" i="1">
              <a:latin typeface="Tahoma" panose="020B0604030504040204" pitchFamily="34" charset="0"/>
            </a:endParaRPr>
          </a:p>
        </p:txBody>
      </p:sp>
      <p:sp>
        <p:nvSpPr>
          <p:cNvPr id="1199111" name="Rectangle 7">
            <a:extLst>
              <a:ext uri="{FF2B5EF4-FFF2-40B4-BE49-F238E27FC236}">
                <a16:creationId xmlns:a16="http://schemas.microsoft.com/office/drawing/2014/main" id="{67E05D35-8626-4C35-888E-0A69F3E6F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4675" y="1582738"/>
            <a:ext cx="7696200" cy="26193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3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SUPLEMENTACIÓN DE: Grasas</a:t>
            </a:r>
            <a:endParaRPr lang="es-PR" altLang="en-US" sz="3000" b="1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67944" name="Picture 8">
            <a:extLst>
              <a:ext uri="{FF2B5EF4-FFF2-40B4-BE49-F238E27FC236}">
                <a16:creationId xmlns:a16="http://schemas.microsoft.com/office/drawing/2014/main" id="{9E449FA6-C5A8-45F5-93DC-5FF9F5F91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987550"/>
            <a:ext cx="712787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99113" name="Rectangle 9">
            <a:extLst>
              <a:ext uri="{FF2B5EF4-FFF2-40B4-BE49-F238E27FC236}">
                <a16:creationId xmlns:a16="http://schemas.microsoft.com/office/drawing/2014/main" id="{57DB1F99-2FFB-4944-9B91-C5FC4B3DF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2203450"/>
            <a:ext cx="6769100" cy="50323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19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Dietas Altas a Corto Plazo</a:t>
            </a:r>
            <a:br>
              <a:rPr lang="es-PR" altLang="en-US" sz="19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PR" altLang="en-US" sz="19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en Grasas y Ayunos</a:t>
            </a:r>
          </a:p>
        </p:txBody>
      </p:sp>
      <p:sp>
        <p:nvSpPr>
          <p:cNvPr id="167946" name="Text Box 10">
            <a:extLst>
              <a:ext uri="{FF2B5EF4-FFF2-40B4-BE49-F238E27FC236}">
                <a16:creationId xmlns:a16="http://schemas.microsoft.com/office/drawing/2014/main" id="{84F3D82C-333A-43B9-8B84-AC3230411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6165850"/>
            <a:ext cx="88566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1000" b="1">
                <a:solidFill>
                  <a:srgbClr val="000000"/>
                </a:solidFill>
                <a:latin typeface="Times New Roman" panose="02020603050405020304" pitchFamily="18" charset="0"/>
              </a:rPr>
              <a:t>NOTA:</a:t>
            </a:r>
            <a:r>
              <a:rPr lang="en-US" altLang="en-US" sz="1000">
                <a:solidFill>
                  <a:srgbClr val="000000"/>
                </a:solidFill>
                <a:latin typeface="Times New Roman" panose="02020603050405020304" pitchFamily="18" charset="0"/>
              </a:rPr>
              <a:t> Adaptado de: Fat as a fuel during exercise. (p. 73), por A. E. Jeukendrop &amp; W. H. M. Saris, 1998, En: J. R. Berning &amp; S. N. Steen (Eds).  </a:t>
            </a:r>
            <a:r>
              <a:rPr lang="en-US" altLang="en-US" sz="1000" b="1" i="1">
                <a:solidFill>
                  <a:srgbClr val="000000"/>
                </a:solidFill>
                <a:latin typeface="Times New Roman" panose="02020603050405020304" pitchFamily="18" charset="0"/>
              </a:rPr>
              <a:t>Nutrition for Sport and Exercise</a:t>
            </a:r>
            <a:r>
              <a:rPr lang="en-US" altLang="en-US" sz="1000">
                <a:solidFill>
                  <a:srgbClr val="000000"/>
                </a:solidFill>
                <a:latin typeface="Times New Roman" panose="02020603050405020304" pitchFamily="18" charset="0"/>
              </a:rPr>
              <a:t> (2da. ed.). Gaithersburg, Maryland: Aspen Publishers, Inc. Copyright 1998 por Aspen Publishers, Inc.</a:t>
            </a: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874" name="Rectangle 2">
            <a:extLst>
              <a:ext uri="{FF2B5EF4-FFF2-40B4-BE49-F238E27FC236}">
                <a16:creationId xmlns:a16="http://schemas.microsoft.com/office/drawing/2014/main" id="{8162782A-99E0-4CDE-A7E1-A4792875D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04813"/>
            <a:ext cx="6629400" cy="58578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3966E0A3-862B-4FFA-B781-34DAD9802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843088"/>
            <a:ext cx="36036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8" name="Text Box 4">
            <a:extLst>
              <a:ext uri="{FF2B5EF4-FFF2-40B4-BE49-F238E27FC236}">
                <a16:creationId xmlns:a16="http://schemas.microsoft.com/office/drawing/2014/main" id="{9463DFD9-3797-410E-84AC-A6FC95E4C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1773238"/>
            <a:ext cx="66960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800" b="1">
                <a:latin typeface="Tahoma" panose="020B0604030504040204" pitchFamily="34" charset="0"/>
              </a:rPr>
              <a:t>Sintetizados mediante:</a:t>
            </a:r>
          </a:p>
        </p:txBody>
      </p:sp>
      <p:pic>
        <p:nvPicPr>
          <p:cNvPr id="21509" name="Picture 5">
            <a:extLst>
              <a:ext uri="{FF2B5EF4-FFF2-40B4-BE49-F238E27FC236}">
                <a16:creationId xmlns:a16="http://schemas.microsoft.com/office/drawing/2014/main" id="{44492556-EC2E-40B2-9691-0401CEFA0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5378450"/>
            <a:ext cx="36036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0" name="Text Box 6">
            <a:extLst>
              <a:ext uri="{FF2B5EF4-FFF2-40B4-BE49-F238E27FC236}">
                <a16:creationId xmlns:a16="http://schemas.microsoft.com/office/drawing/2014/main" id="{6F026F34-A1DA-4122-BAE0-BD8258876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638" y="5308600"/>
            <a:ext cx="66960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800" b="1">
                <a:latin typeface="Tahoma" panose="020B0604030504040204" pitchFamily="34" charset="0"/>
              </a:rPr>
              <a:t>Derivados, también, de la:</a:t>
            </a:r>
          </a:p>
        </p:txBody>
      </p:sp>
      <p:pic>
        <p:nvPicPr>
          <p:cNvPr id="21511" name="Picture 7">
            <a:extLst>
              <a:ext uri="{FF2B5EF4-FFF2-40B4-BE49-F238E27FC236}">
                <a16:creationId xmlns:a16="http://schemas.microsoft.com/office/drawing/2014/main" id="{22335A77-3F8A-4959-9421-BEAAC74F1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2349500"/>
            <a:ext cx="28892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2" name="Text Box 8">
            <a:extLst>
              <a:ext uri="{FF2B5EF4-FFF2-40B4-BE49-F238E27FC236}">
                <a16:creationId xmlns:a16="http://schemas.microsoft.com/office/drawing/2014/main" id="{D5835636-5B7B-490A-A1FA-C0305D0DD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2276475"/>
            <a:ext cx="6253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400" b="1" i="1">
                <a:latin typeface="Verdana" panose="020B0604030504040204" pitchFamily="34" charset="0"/>
              </a:rPr>
              <a:t>Fotosíntesis</a:t>
            </a:r>
          </a:p>
        </p:txBody>
      </p:sp>
      <p:pic>
        <p:nvPicPr>
          <p:cNvPr id="21513" name="Picture 9">
            <a:extLst>
              <a:ext uri="{FF2B5EF4-FFF2-40B4-BE49-F238E27FC236}">
                <a16:creationId xmlns:a16="http://schemas.microsoft.com/office/drawing/2014/main" id="{9332DD49-ED53-4DE1-8025-E2A83A93C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24075" y="5851525"/>
            <a:ext cx="28892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4" name="Text Box 10">
            <a:extLst>
              <a:ext uri="{FF2B5EF4-FFF2-40B4-BE49-F238E27FC236}">
                <a16:creationId xmlns:a16="http://schemas.microsoft.com/office/drawing/2014/main" id="{4AABD8CA-D163-4B83-A7F1-A4D498ECF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0" y="5780088"/>
            <a:ext cx="6253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400" b="1" i="1">
                <a:latin typeface="Verdana" panose="020B0604030504040204" pitchFamily="34" charset="0"/>
              </a:rPr>
              <a:t>Carne animal</a:t>
            </a:r>
          </a:p>
        </p:txBody>
      </p:sp>
      <p:sp>
        <p:nvSpPr>
          <p:cNvPr id="1103883" name="Rectangle 11">
            <a:extLst>
              <a:ext uri="{FF2B5EF4-FFF2-40B4-BE49-F238E27FC236}">
                <a16:creationId xmlns:a16="http://schemas.microsoft.com/office/drawing/2014/main" id="{E09DFAB8-6755-4F2E-9DA1-5C0A4119D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1295400"/>
            <a:ext cx="7696200" cy="26193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30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ORIGEN/FORMACIÓN: Fotosíntesis</a:t>
            </a:r>
            <a:endParaRPr lang="es-PR" altLang="en-US" sz="3000" b="1" i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21516" name="Picture 12">
            <a:extLst>
              <a:ext uri="{FF2B5EF4-FFF2-40B4-BE49-F238E27FC236}">
                <a16:creationId xmlns:a16="http://schemas.microsoft.com/office/drawing/2014/main" id="{CA495A34-E8C0-4375-AC7D-1B98F6791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781300"/>
            <a:ext cx="3095625" cy="25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>
            <a:extLst>
              <a:ext uri="{FF2B5EF4-FFF2-40B4-BE49-F238E27FC236}">
                <a16:creationId xmlns:a16="http://schemas.microsoft.com/office/drawing/2014/main" id="{AD6B1832-AAF3-428C-BC03-D2CA5D982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24175"/>
            <a:ext cx="3095625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674" name="Rectangle 2">
            <a:extLst>
              <a:ext uri="{FF2B5EF4-FFF2-40B4-BE49-F238E27FC236}">
                <a16:creationId xmlns:a16="http://schemas.microsoft.com/office/drawing/2014/main" id="{F6877B7F-93FA-43B6-98FF-62286108D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608013"/>
            <a:ext cx="6629400" cy="58578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pic>
        <p:nvPicPr>
          <p:cNvPr id="169987" name="Picture 3">
            <a:extLst>
              <a:ext uri="{FF2B5EF4-FFF2-40B4-BE49-F238E27FC236}">
                <a16:creationId xmlns:a16="http://schemas.microsoft.com/office/drawing/2014/main" id="{88511177-5A1A-42C1-B2D6-7D0D35A9D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151063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9988" name="Text Box 4">
            <a:extLst>
              <a:ext uri="{FF2B5EF4-FFF2-40B4-BE49-F238E27FC236}">
                <a16:creationId xmlns:a16="http://schemas.microsoft.com/office/drawing/2014/main" id="{0EA078D7-C183-4D2A-A6C9-883B5991D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2047875"/>
            <a:ext cx="6805612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Dieta baja en CHO y alta en grasas:</a:t>
            </a:r>
            <a:endParaRPr lang="en-US" altLang="en-US" sz="2300" b="1" i="1">
              <a:latin typeface="Tahoma" panose="020B0604030504040204" pitchFamily="34" charset="0"/>
            </a:endParaRPr>
          </a:p>
        </p:txBody>
      </p:sp>
      <p:sp>
        <p:nvSpPr>
          <p:cNvPr id="1180677" name="Rectangle 5">
            <a:extLst>
              <a:ext uri="{FF2B5EF4-FFF2-40B4-BE49-F238E27FC236}">
                <a16:creationId xmlns:a16="http://schemas.microsoft.com/office/drawing/2014/main" id="{B1AAA1A0-08DE-49BC-B332-C547C0C8A7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1498600"/>
            <a:ext cx="7696200" cy="26193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3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SUPLEMENTACIÓN DE: Grasas</a:t>
            </a:r>
            <a:endParaRPr lang="es-PR" altLang="en-US" sz="3000" b="1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69990" name="Picture 6">
            <a:extLst>
              <a:ext uri="{FF2B5EF4-FFF2-40B4-BE49-F238E27FC236}">
                <a16:creationId xmlns:a16="http://schemas.microsoft.com/office/drawing/2014/main" id="{5680F6A9-BE4F-4352-A991-A9064D2B2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213" y="2628900"/>
            <a:ext cx="287337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9991" name="Text Box 7">
            <a:extLst>
              <a:ext uri="{FF2B5EF4-FFF2-40B4-BE49-F238E27FC236}">
                <a16:creationId xmlns:a16="http://schemas.microsoft.com/office/drawing/2014/main" id="{E64F2A64-2FD8-4942-8821-A90458CDD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3" y="2552700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Es posible que pueda:</a:t>
            </a:r>
          </a:p>
        </p:txBody>
      </p:sp>
      <p:pic>
        <p:nvPicPr>
          <p:cNvPr id="169992" name="Picture 8">
            <a:extLst>
              <a:ext uri="{FF2B5EF4-FFF2-40B4-BE49-F238E27FC236}">
                <a16:creationId xmlns:a16="http://schemas.microsoft.com/office/drawing/2014/main" id="{1AD31FA6-BCAA-4BE2-80D0-CA2D77D76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030538"/>
            <a:ext cx="3048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93" name="Text Box 9">
            <a:extLst>
              <a:ext uri="{FF2B5EF4-FFF2-40B4-BE49-F238E27FC236}">
                <a16:creationId xmlns:a16="http://schemas.microsoft.com/office/drawing/2014/main" id="{660F9D05-1808-4AE9-851D-4E6B167FC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063" y="2978150"/>
            <a:ext cx="5991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Aumentar la utilización de grasas como fuente de energía para el ejercicio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pic>
        <p:nvPicPr>
          <p:cNvPr id="169994" name="Picture 10">
            <a:extLst>
              <a:ext uri="{FF2B5EF4-FFF2-40B4-BE49-F238E27FC236}">
                <a16:creationId xmlns:a16="http://schemas.microsoft.com/office/drawing/2014/main" id="{73A0C178-D6CD-43B4-8330-9175277DC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213" y="3708400"/>
            <a:ext cx="287337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9995" name="Text Box 11">
            <a:extLst>
              <a:ext uri="{FF2B5EF4-FFF2-40B4-BE49-F238E27FC236}">
                <a16:creationId xmlns:a16="http://schemas.microsoft.com/office/drawing/2014/main" id="{C482F0E9-AE58-4CC4-BF4F-9C0C7DBA1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3" y="3632200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No provee evidencia científica que:</a:t>
            </a:r>
          </a:p>
        </p:txBody>
      </p:sp>
      <p:pic>
        <p:nvPicPr>
          <p:cNvPr id="169996" name="Picture 12">
            <a:extLst>
              <a:ext uri="{FF2B5EF4-FFF2-40B4-BE49-F238E27FC236}">
                <a16:creationId xmlns:a16="http://schemas.microsoft.com/office/drawing/2014/main" id="{20EE92E5-88A5-4361-AD97-0EAD088EA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110038"/>
            <a:ext cx="3048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97" name="Text Box 13">
            <a:extLst>
              <a:ext uri="{FF2B5EF4-FFF2-40B4-BE49-F238E27FC236}">
                <a16:creationId xmlns:a16="http://schemas.microsoft.com/office/drawing/2014/main" id="{936020CB-9957-4D88-975C-DAF27FDD6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063" y="4057650"/>
            <a:ext cx="599122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Mejore los ejercicios aeróbicos de alta intensidad, al compararse con las dietas altas en CHO o una dieta mixta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pic>
        <p:nvPicPr>
          <p:cNvPr id="169998" name="Picture 14">
            <a:extLst>
              <a:ext uri="{FF2B5EF4-FFF2-40B4-BE49-F238E27FC236}">
                <a16:creationId xmlns:a16="http://schemas.microsoft.com/office/drawing/2014/main" id="{97E9DCC0-AB28-423F-8646-B64B6424F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213" y="5076825"/>
            <a:ext cx="287337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9999" name="Text Box 15">
            <a:extLst>
              <a:ext uri="{FF2B5EF4-FFF2-40B4-BE49-F238E27FC236}">
                <a16:creationId xmlns:a16="http://schemas.microsoft.com/office/drawing/2014/main" id="{7220DB26-7540-46A7-942A-8D2AF47EF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3" y="5000625"/>
            <a:ext cx="639762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Puede afectar negativamente el rendimiento, debido al reducido consumo de CHO</a:t>
            </a:r>
          </a:p>
        </p:txBody>
      </p:sp>
      <p:sp>
        <p:nvSpPr>
          <p:cNvPr id="170000" name="Text Box 16">
            <a:extLst>
              <a:ext uri="{FF2B5EF4-FFF2-40B4-BE49-F238E27FC236}">
                <a16:creationId xmlns:a16="http://schemas.microsoft.com/office/drawing/2014/main" id="{FF851A3E-3DB6-4545-B9A1-61DEE8419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92825"/>
            <a:ext cx="8964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NOTA:</a:t>
            </a: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t> Adaptado de: </a:t>
            </a:r>
            <a:r>
              <a:rPr lang="en-US" altLang="en-US" sz="1200" b="1" i="1">
                <a:solidFill>
                  <a:srgbClr val="000000"/>
                </a:solidFill>
                <a:latin typeface="Arial" panose="020B0604020202020204" pitchFamily="34" charset="0"/>
              </a:rPr>
              <a:t>The Ergogenic Edge: Pushing the Limits of Sports Performance</a:t>
            </a: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t>. (p. 197), por M. H. Williams, 1998, Champaign, IL: Human Kinetics. Copyright 1998 por M. H. Williams.</a:t>
            </a:r>
          </a:p>
        </p:txBody>
      </p:sp>
    </p:spTree>
    <p:custDataLst>
      <p:tags r:id="rId1"/>
    </p:custDataLst>
  </p:cSld>
  <p:clrMapOvr>
    <a:masterClrMapping/>
  </p:clrMapOvr>
  <p:transition spd="slow">
    <p:pull dir="d"/>
    <p:sndAc>
      <p:stSnd>
        <p:snd r:embed="rId4" name="whoosh.wav"/>
      </p:stSnd>
    </p:sndAc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ext Box 2">
            <a:extLst>
              <a:ext uri="{FF2B5EF4-FFF2-40B4-BE49-F238E27FC236}">
                <a16:creationId xmlns:a16="http://schemas.microsoft.com/office/drawing/2014/main" id="{C0FC1EB9-9840-463D-9150-63D0F0761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121400"/>
            <a:ext cx="8642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NOTA: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 Adaptado de: </a:t>
            </a:r>
            <a:r>
              <a:rPr lang="en-US" altLang="en-US" sz="1200" b="1" i="1">
                <a:solidFill>
                  <a:srgbClr val="000000"/>
                </a:solidFill>
                <a:latin typeface="Times New Roman" panose="02020603050405020304" pitchFamily="18" charset="0"/>
              </a:rPr>
              <a:t>Nutritional Needs of Athletes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. (p. 35), por F. Brouns, 1993, New York: John Wiley &amp; Sons. Copyright 1993 por John Wiley &amp; Sons Ltd.</a:t>
            </a:r>
          </a:p>
        </p:txBody>
      </p:sp>
      <p:sp>
        <p:nvSpPr>
          <p:cNvPr id="1203203" name="Rectangle 3">
            <a:extLst>
              <a:ext uri="{FF2B5EF4-FFF2-40B4-BE49-F238E27FC236}">
                <a16:creationId xmlns:a16="http://schemas.microsoft.com/office/drawing/2014/main" id="{C424CB74-5C5C-4B58-BF7D-487841982F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66725"/>
            <a:ext cx="6629400" cy="58578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sp>
        <p:nvSpPr>
          <p:cNvPr id="1203204" name="Rectangle 4">
            <a:extLst>
              <a:ext uri="{FF2B5EF4-FFF2-40B4-BE49-F238E27FC236}">
                <a16:creationId xmlns:a16="http://schemas.microsoft.com/office/drawing/2014/main" id="{E1AEFED2-307B-4509-BBC3-8B64973E0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1079500"/>
            <a:ext cx="7696200" cy="26193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3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SUPLEMENTACIÓN DE: Grasas</a:t>
            </a:r>
            <a:endParaRPr lang="es-PR" altLang="en-US" sz="3000" b="1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72037" name="Picture 5">
            <a:extLst>
              <a:ext uri="{FF2B5EF4-FFF2-40B4-BE49-F238E27FC236}">
                <a16:creationId xmlns:a16="http://schemas.microsoft.com/office/drawing/2014/main" id="{5883DCB0-925C-4B7F-8504-0CDE628E8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513013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2038" name="Text Box 6">
            <a:extLst>
              <a:ext uri="{FF2B5EF4-FFF2-40B4-BE49-F238E27FC236}">
                <a16:creationId xmlns:a16="http://schemas.microsoft.com/office/drawing/2014/main" id="{24BB5E05-7756-43B8-98F3-62D8CDC39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2409825"/>
            <a:ext cx="6805612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Reservas de grasas:</a:t>
            </a:r>
            <a:endParaRPr lang="en-US" altLang="en-US" sz="2300" b="1" i="1">
              <a:latin typeface="Tahoma" panose="020B0604030504040204" pitchFamily="34" charset="0"/>
            </a:endParaRPr>
          </a:p>
        </p:txBody>
      </p:sp>
      <p:pic>
        <p:nvPicPr>
          <p:cNvPr id="172039" name="Picture 7">
            <a:extLst>
              <a:ext uri="{FF2B5EF4-FFF2-40B4-BE49-F238E27FC236}">
                <a16:creationId xmlns:a16="http://schemas.microsoft.com/office/drawing/2014/main" id="{2BA5799F-18D4-4460-808F-EBCA07380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667125"/>
            <a:ext cx="2508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2040" name="Text Box 8">
            <a:extLst>
              <a:ext uri="{FF2B5EF4-FFF2-40B4-BE49-F238E27FC236}">
                <a16:creationId xmlns:a16="http://schemas.microsoft.com/office/drawing/2014/main" id="{ED00A7FF-C95D-42D2-9F5F-4951D61D1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3563938"/>
            <a:ext cx="6805612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Estimulación lipolítica durante el ejercicio:</a:t>
            </a:r>
            <a:endParaRPr lang="en-US" altLang="en-US" sz="2300" b="1" i="1">
              <a:latin typeface="Tahoma" panose="020B0604030504040204" pitchFamily="34" charset="0"/>
            </a:endParaRPr>
          </a:p>
        </p:txBody>
      </p:sp>
      <p:pic>
        <p:nvPicPr>
          <p:cNvPr id="172041" name="Picture 9">
            <a:extLst>
              <a:ext uri="{FF2B5EF4-FFF2-40B4-BE49-F238E27FC236}">
                <a16:creationId xmlns:a16="http://schemas.microsoft.com/office/drawing/2014/main" id="{251B3E39-3967-4BBB-8BD3-76E9A4009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484313"/>
            <a:ext cx="712787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03210" name="Rectangle 10">
            <a:extLst>
              <a:ext uri="{FF2B5EF4-FFF2-40B4-BE49-F238E27FC236}">
                <a16:creationId xmlns:a16="http://schemas.microsoft.com/office/drawing/2014/main" id="{875336C4-6071-4298-BB26-ED8C5B110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1700213"/>
            <a:ext cx="6769100" cy="50323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19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CARGA DE GRASAS:</a:t>
            </a:r>
            <a:br>
              <a:rPr lang="es-PR" altLang="en-US" sz="19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PR" altLang="en-US" sz="19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* No es Justificable *</a:t>
            </a:r>
          </a:p>
        </p:txBody>
      </p:sp>
      <p:pic>
        <p:nvPicPr>
          <p:cNvPr id="172043" name="Picture 11">
            <a:extLst>
              <a:ext uri="{FF2B5EF4-FFF2-40B4-BE49-F238E27FC236}">
                <a16:creationId xmlns:a16="http://schemas.microsoft.com/office/drawing/2014/main" id="{612279F6-57BA-487F-AD83-874ECE17E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7238" y="2905125"/>
            <a:ext cx="287337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2044" name="Text Box 12">
            <a:extLst>
              <a:ext uri="{FF2B5EF4-FFF2-40B4-BE49-F238E27FC236}">
                <a16:creationId xmlns:a16="http://schemas.microsoft.com/office/drawing/2014/main" id="{DC6E7656-4145-4E9F-B936-FA3E18A07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688" y="2828925"/>
            <a:ext cx="639762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Son suficientes para compensar por cualquier necesidad</a:t>
            </a:r>
          </a:p>
        </p:txBody>
      </p:sp>
      <p:pic>
        <p:nvPicPr>
          <p:cNvPr id="172045" name="Picture 13">
            <a:extLst>
              <a:ext uri="{FF2B5EF4-FFF2-40B4-BE49-F238E27FC236}">
                <a16:creationId xmlns:a16="http://schemas.microsoft.com/office/drawing/2014/main" id="{752E4269-4F42-44AB-BBFD-6BA63BD01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7238" y="4057650"/>
            <a:ext cx="287337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2046" name="Text Box 14">
            <a:extLst>
              <a:ext uri="{FF2B5EF4-FFF2-40B4-BE49-F238E27FC236}">
                <a16:creationId xmlns:a16="http://schemas.microsoft.com/office/drawing/2014/main" id="{94D3F9FD-CB77-480A-8CD3-1B1D6ECEB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688" y="3981450"/>
            <a:ext cx="639762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Promueve un aumento en los ácidos grasos libres (AGL) en la sangre:</a:t>
            </a:r>
          </a:p>
        </p:txBody>
      </p:sp>
      <p:pic>
        <p:nvPicPr>
          <p:cNvPr id="172047" name="Picture 15">
            <a:extLst>
              <a:ext uri="{FF2B5EF4-FFF2-40B4-BE49-F238E27FC236}">
                <a16:creationId xmlns:a16="http://schemas.microsoft.com/office/drawing/2014/main" id="{71841286-D266-4708-BF00-999C57EE6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4764088"/>
            <a:ext cx="3048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48" name="Text Box 16">
            <a:extLst>
              <a:ext uri="{FF2B5EF4-FFF2-40B4-BE49-F238E27FC236}">
                <a16:creationId xmlns:a16="http://schemas.microsoft.com/office/drawing/2014/main" id="{52261B5A-55DA-4711-BC44-434D0682F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2088" y="4711700"/>
            <a:ext cx="591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Como resultado: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sp>
        <p:nvSpPr>
          <p:cNvPr id="172049" name="Text Box 17">
            <a:extLst>
              <a:ext uri="{FF2B5EF4-FFF2-40B4-BE49-F238E27FC236}">
                <a16:creationId xmlns:a16="http://schemas.microsoft.com/office/drawing/2014/main" id="{41076A28-68C4-42BF-A0A9-4870AE5F6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6738" y="5114925"/>
            <a:ext cx="5688012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n-US" sz="1800" b="1">
                <a:latin typeface="Verdana" panose="020B0604030504040204" pitchFamily="34" charset="0"/>
              </a:rPr>
              <a:t>Se logra una tasa máxima para el consumo de AGL por parte de las células musculares</a:t>
            </a:r>
            <a:endParaRPr lang="en-US" altLang="en-US" sz="1800" b="1" i="1">
              <a:latin typeface="Verdana" panose="020B0604030504040204" pitchFamily="34" charset="0"/>
            </a:endParaRPr>
          </a:p>
        </p:txBody>
      </p:sp>
      <p:grpSp>
        <p:nvGrpSpPr>
          <p:cNvPr id="172050" name="Group 18">
            <a:extLst>
              <a:ext uri="{FF2B5EF4-FFF2-40B4-BE49-F238E27FC236}">
                <a16:creationId xmlns:a16="http://schemas.microsoft.com/office/drawing/2014/main" id="{264A31FD-4220-488F-A956-449AF977E4B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70038" y="5149850"/>
            <a:ext cx="266700" cy="268288"/>
            <a:chOff x="618" y="2160"/>
            <a:chExt cx="2262" cy="2267"/>
          </a:xfrm>
        </p:grpSpPr>
        <p:sp>
          <p:nvSpPr>
            <p:cNvPr id="172051" name="AutoShape 19">
              <a:extLst>
                <a:ext uri="{FF2B5EF4-FFF2-40B4-BE49-F238E27FC236}">
                  <a16:creationId xmlns:a16="http://schemas.microsoft.com/office/drawing/2014/main" id="{5058343E-780B-44A4-AC8B-2104A52CB35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18" y="2160"/>
              <a:ext cx="2262" cy="2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052" name="Freeform 20">
              <a:extLst>
                <a:ext uri="{FF2B5EF4-FFF2-40B4-BE49-F238E27FC236}">
                  <a16:creationId xmlns:a16="http://schemas.microsoft.com/office/drawing/2014/main" id="{C0105203-2669-4CEF-BD5F-15C1E3D75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" y="2160"/>
              <a:ext cx="2262" cy="2267"/>
            </a:xfrm>
            <a:custGeom>
              <a:avLst/>
              <a:gdLst>
                <a:gd name="T0" fmla="*/ 1252 w 18096"/>
                <a:gd name="T1" fmla="*/ 5 h 18136"/>
                <a:gd name="T2" fmla="*/ 1469 w 18096"/>
                <a:gd name="T3" fmla="*/ 49 h 18136"/>
                <a:gd name="T4" fmla="*/ 1671 w 18096"/>
                <a:gd name="T5" fmla="*/ 138 h 18136"/>
                <a:gd name="T6" fmla="*/ 1853 w 18096"/>
                <a:gd name="T7" fmla="*/ 261 h 18136"/>
                <a:gd name="T8" fmla="*/ 2006 w 18096"/>
                <a:gd name="T9" fmla="*/ 414 h 18136"/>
                <a:gd name="T10" fmla="*/ 2124 w 18096"/>
                <a:gd name="T11" fmla="*/ 591 h 18136"/>
                <a:gd name="T12" fmla="*/ 2213 w 18096"/>
                <a:gd name="T13" fmla="*/ 798 h 18136"/>
                <a:gd name="T14" fmla="*/ 2257 w 18096"/>
                <a:gd name="T15" fmla="*/ 1015 h 18136"/>
                <a:gd name="T16" fmla="*/ 2257 w 18096"/>
                <a:gd name="T17" fmla="*/ 1252 h 18136"/>
                <a:gd name="T18" fmla="*/ 2213 w 18096"/>
                <a:gd name="T19" fmla="*/ 1469 h 18136"/>
                <a:gd name="T20" fmla="*/ 2124 w 18096"/>
                <a:gd name="T21" fmla="*/ 1676 h 18136"/>
                <a:gd name="T22" fmla="*/ 2006 w 18096"/>
                <a:gd name="T23" fmla="*/ 1853 h 18136"/>
                <a:gd name="T24" fmla="*/ 1853 w 18096"/>
                <a:gd name="T25" fmla="*/ 2006 h 18136"/>
                <a:gd name="T26" fmla="*/ 1671 w 18096"/>
                <a:gd name="T27" fmla="*/ 2129 h 18136"/>
                <a:gd name="T28" fmla="*/ 1469 w 18096"/>
                <a:gd name="T29" fmla="*/ 2218 h 18136"/>
                <a:gd name="T30" fmla="*/ 1252 w 18096"/>
                <a:gd name="T31" fmla="*/ 2262 h 18136"/>
                <a:gd name="T32" fmla="*/ 1015 w 18096"/>
                <a:gd name="T33" fmla="*/ 2262 h 18136"/>
                <a:gd name="T34" fmla="*/ 798 w 18096"/>
                <a:gd name="T35" fmla="*/ 2218 h 18136"/>
                <a:gd name="T36" fmla="*/ 591 w 18096"/>
                <a:gd name="T37" fmla="*/ 2129 h 18136"/>
                <a:gd name="T38" fmla="*/ 414 w 18096"/>
                <a:gd name="T39" fmla="*/ 2006 h 18136"/>
                <a:gd name="T40" fmla="*/ 261 w 18096"/>
                <a:gd name="T41" fmla="*/ 1853 h 18136"/>
                <a:gd name="T42" fmla="*/ 138 w 18096"/>
                <a:gd name="T43" fmla="*/ 1676 h 18136"/>
                <a:gd name="T44" fmla="*/ 49 w 18096"/>
                <a:gd name="T45" fmla="*/ 1469 h 18136"/>
                <a:gd name="T46" fmla="*/ 5 w 18096"/>
                <a:gd name="T47" fmla="*/ 1252 h 18136"/>
                <a:gd name="T48" fmla="*/ 5 w 18096"/>
                <a:gd name="T49" fmla="*/ 1015 h 18136"/>
                <a:gd name="T50" fmla="*/ 49 w 18096"/>
                <a:gd name="T51" fmla="*/ 798 h 18136"/>
                <a:gd name="T52" fmla="*/ 138 w 18096"/>
                <a:gd name="T53" fmla="*/ 591 h 18136"/>
                <a:gd name="T54" fmla="*/ 261 w 18096"/>
                <a:gd name="T55" fmla="*/ 414 h 18136"/>
                <a:gd name="T56" fmla="*/ 414 w 18096"/>
                <a:gd name="T57" fmla="*/ 261 h 18136"/>
                <a:gd name="T58" fmla="*/ 591 w 18096"/>
                <a:gd name="T59" fmla="*/ 138 h 18136"/>
                <a:gd name="T60" fmla="*/ 798 w 18096"/>
                <a:gd name="T61" fmla="*/ 49 h 18136"/>
                <a:gd name="T62" fmla="*/ 1015 w 18096"/>
                <a:gd name="T63" fmla="*/ 5 h 181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8096" h="18136">
                  <a:moveTo>
                    <a:pt x="9068" y="0"/>
                  </a:moveTo>
                  <a:lnTo>
                    <a:pt x="10014" y="40"/>
                  </a:lnTo>
                  <a:lnTo>
                    <a:pt x="10881" y="197"/>
                  </a:lnTo>
                  <a:lnTo>
                    <a:pt x="11749" y="394"/>
                  </a:lnTo>
                  <a:lnTo>
                    <a:pt x="12577" y="710"/>
                  </a:lnTo>
                  <a:lnTo>
                    <a:pt x="13365" y="1104"/>
                  </a:lnTo>
                  <a:lnTo>
                    <a:pt x="14114" y="1538"/>
                  </a:lnTo>
                  <a:lnTo>
                    <a:pt x="14824" y="2089"/>
                  </a:lnTo>
                  <a:lnTo>
                    <a:pt x="15455" y="2641"/>
                  </a:lnTo>
                  <a:lnTo>
                    <a:pt x="16046" y="3312"/>
                  </a:lnTo>
                  <a:lnTo>
                    <a:pt x="16558" y="3982"/>
                  </a:lnTo>
                  <a:lnTo>
                    <a:pt x="16992" y="4731"/>
                  </a:lnTo>
                  <a:lnTo>
                    <a:pt x="17386" y="5520"/>
                  </a:lnTo>
                  <a:lnTo>
                    <a:pt x="17702" y="6387"/>
                  </a:lnTo>
                  <a:lnTo>
                    <a:pt x="17899" y="7254"/>
                  </a:lnTo>
                  <a:lnTo>
                    <a:pt x="18056" y="8122"/>
                  </a:lnTo>
                  <a:lnTo>
                    <a:pt x="18096" y="9068"/>
                  </a:lnTo>
                  <a:lnTo>
                    <a:pt x="18056" y="10014"/>
                  </a:lnTo>
                  <a:lnTo>
                    <a:pt x="17899" y="10882"/>
                  </a:lnTo>
                  <a:lnTo>
                    <a:pt x="17702" y="11749"/>
                  </a:lnTo>
                  <a:lnTo>
                    <a:pt x="17386" y="12616"/>
                  </a:lnTo>
                  <a:lnTo>
                    <a:pt x="16992" y="13405"/>
                  </a:lnTo>
                  <a:lnTo>
                    <a:pt x="16558" y="14154"/>
                  </a:lnTo>
                  <a:lnTo>
                    <a:pt x="16046" y="14824"/>
                  </a:lnTo>
                  <a:lnTo>
                    <a:pt x="15455" y="15495"/>
                  </a:lnTo>
                  <a:lnTo>
                    <a:pt x="14824" y="16047"/>
                  </a:lnTo>
                  <a:lnTo>
                    <a:pt x="14114" y="16598"/>
                  </a:lnTo>
                  <a:lnTo>
                    <a:pt x="13365" y="17032"/>
                  </a:lnTo>
                  <a:lnTo>
                    <a:pt x="12577" y="17426"/>
                  </a:lnTo>
                  <a:lnTo>
                    <a:pt x="11749" y="17742"/>
                  </a:lnTo>
                  <a:lnTo>
                    <a:pt x="10881" y="17939"/>
                  </a:lnTo>
                  <a:lnTo>
                    <a:pt x="10014" y="18096"/>
                  </a:lnTo>
                  <a:lnTo>
                    <a:pt x="9068" y="18136"/>
                  </a:lnTo>
                  <a:lnTo>
                    <a:pt x="8121" y="18096"/>
                  </a:lnTo>
                  <a:lnTo>
                    <a:pt x="7254" y="17939"/>
                  </a:lnTo>
                  <a:lnTo>
                    <a:pt x="6387" y="17742"/>
                  </a:lnTo>
                  <a:lnTo>
                    <a:pt x="5519" y="17426"/>
                  </a:lnTo>
                  <a:lnTo>
                    <a:pt x="4731" y="17032"/>
                  </a:lnTo>
                  <a:lnTo>
                    <a:pt x="3982" y="16598"/>
                  </a:lnTo>
                  <a:lnTo>
                    <a:pt x="3312" y="16047"/>
                  </a:lnTo>
                  <a:lnTo>
                    <a:pt x="2641" y="15495"/>
                  </a:lnTo>
                  <a:lnTo>
                    <a:pt x="2089" y="14824"/>
                  </a:lnTo>
                  <a:lnTo>
                    <a:pt x="1537" y="14154"/>
                  </a:lnTo>
                  <a:lnTo>
                    <a:pt x="1104" y="13405"/>
                  </a:lnTo>
                  <a:lnTo>
                    <a:pt x="710" y="12616"/>
                  </a:lnTo>
                  <a:lnTo>
                    <a:pt x="394" y="11749"/>
                  </a:lnTo>
                  <a:lnTo>
                    <a:pt x="197" y="10882"/>
                  </a:lnTo>
                  <a:lnTo>
                    <a:pt x="40" y="10014"/>
                  </a:lnTo>
                  <a:lnTo>
                    <a:pt x="0" y="9068"/>
                  </a:lnTo>
                  <a:lnTo>
                    <a:pt x="40" y="8122"/>
                  </a:lnTo>
                  <a:lnTo>
                    <a:pt x="197" y="7254"/>
                  </a:lnTo>
                  <a:lnTo>
                    <a:pt x="394" y="6387"/>
                  </a:lnTo>
                  <a:lnTo>
                    <a:pt x="710" y="5520"/>
                  </a:lnTo>
                  <a:lnTo>
                    <a:pt x="1104" y="4731"/>
                  </a:lnTo>
                  <a:lnTo>
                    <a:pt x="1537" y="3982"/>
                  </a:lnTo>
                  <a:lnTo>
                    <a:pt x="2089" y="3312"/>
                  </a:lnTo>
                  <a:lnTo>
                    <a:pt x="2641" y="2641"/>
                  </a:lnTo>
                  <a:lnTo>
                    <a:pt x="3312" y="2089"/>
                  </a:lnTo>
                  <a:lnTo>
                    <a:pt x="3982" y="1538"/>
                  </a:lnTo>
                  <a:lnTo>
                    <a:pt x="4731" y="1104"/>
                  </a:lnTo>
                  <a:lnTo>
                    <a:pt x="5519" y="710"/>
                  </a:lnTo>
                  <a:lnTo>
                    <a:pt x="6387" y="394"/>
                  </a:lnTo>
                  <a:lnTo>
                    <a:pt x="7254" y="197"/>
                  </a:lnTo>
                  <a:lnTo>
                    <a:pt x="8121" y="40"/>
                  </a:lnTo>
                  <a:lnTo>
                    <a:pt x="9068" y="0"/>
                  </a:lnTo>
                  <a:close/>
                </a:path>
              </a:pathLst>
            </a:custGeom>
            <a:solidFill>
              <a:srgbClr val="19BF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053" name="Freeform 21">
              <a:extLst>
                <a:ext uri="{FF2B5EF4-FFF2-40B4-BE49-F238E27FC236}">
                  <a16:creationId xmlns:a16="http://schemas.microsoft.com/office/drawing/2014/main" id="{736879D6-1482-426F-82C6-72729F4EC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3294"/>
              <a:ext cx="1034" cy="1034"/>
            </a:xfrm>
            <a:custGeom>
              <a:avLst/>
              <a:gdLst>
                <a:gd name="T0" fmla="*/ 1034 w 8279"/>
                <a:gd name="T1" fmla="*/ 1034 h 8279"/>
                <a:gd name="T2" fmla="*/ 930 w 8279"/>
                <a:gd name="T3" fmla="*/ 1029 h 8279"/>
                <a:gd name="T4" fmla="*/ 827 w 8279"/>
                <a:gd name="T5" fmla="*/ 1014 h 8279"/>
                <a:gd name="T6" fmla="*/ 729 w 8279"/>
                <a:gd name="T7" fmla="*/ 990 h 8279"/>
                <a:gd name="T8" fmla="*/ 630 w 8279"/>
                <a:gd name="T9" fmla="*/ 950 h 8279"/>
                <a:gd name="T10" fmla="*/ 542 w 8279"/>
                <a:gd name="T11" fmla="*/ 911 h 8279"/>
                <a:gd name="T12" fmla="*/ 458 w 8279"/>
                <a:gd name="T13" fmla="*/ 857 h 8279"/>
                <a:gd name="T14" fmla="*/ 374 w 8279"/>
                <a:gd name="T15" fmla="*/ 798 h 8279"/>
                <a:gd name="T16" fmla="*/ 305 w 8279"/>
                <a:gd name="T17" fmla="*/ 729 h 8279"/>
                <a:gd name="T18" fmla="*/ 236 w 8279"/>
                <a:gd name="T19" fmla="*/ 660 h 8279"/>
                <a:gd name="T20" fmla="*/ 177 w 8279"/>
                <a:gd name="T21" fmla="*/ 576 h 8279"/>
                <a:gd name="T22" fmla="*/ 123 w 8279"/>
                <a:gd name="T23" fmla="*/ 492 h 8279"/>
                <a:gd name="T24" fmla="*/ 84 w 8279"/>
                <a:gd name="T25" fmla="*/ 404 h 8279"/>
                <a:gd name="T26" fmla="*/ 44 w 8279"/>
                <a:gd name="T27" fmla="*/ 305 h 8279"/>
                <a:gd name="T28" fmla="*/ 20 w 8279"/>
                <a:gd name="T29" fmla="*/ 207 h 8279"/>
                <a:gd name="T30" fmla="*/ 5 w 8279"/>
                <a:gd name="T31" fmla="*/ 103 h 8279"/>
                <a:gd name="T32" fmla="*/ 0 w 8279"/>
                <a:gd name="T33" fmla="*/ 0 h 8279"/>
                <a:gd name="T34" fmla="*/ 34 w 8279"/>
                <a:gd name="T35" fmla="*/ 0 h 8279"/>
                <a:gd name="T36" fmla="*/ 84 w 8279"/>
                <a:gd name="T37" fmla="*/ 0 h 8279"/>
                <a:gd name="T38" fmla="*/ 143 w 8279"/>
                <a:gd name="T39" fmla="*/ 0 h 8279"/>
                <a:gd name="T40" fmla="*/ 212 w 8279"/>
                <a:gd name="T41" fmla="*/ 0 h 8279"/>
                <a:gd name="T42" fmla="*/ 286 w 8279"/>
                <a:gd name="T43" fmla="*/ 0 h 8279"/>
                <a:gd name="T44" fmla="*/ 364 w 8279"/>
                <a:gd name="T45" fmla="*/ 0 h 8279"/>
                <a:gd name="T46" fmla="*/ 453 w 8279"/>
                <a:gd name="T47" fmla="*/ 0 h 8279"/>
                <a:gd name="T48" fmla="*/ 537 w 8279"/>
                <a:gd name="T49" fmla="*/ 0 h 8279"/>
                <a:gd name="T50" fmla="*/ 620 w 8279"/>
                <a:gd name="T51" fmla="*/ 0 h 8279"/>
                <a:gd name="T52" fmla="*/ 704 w 8279"/>
                <a:gd name="T53" fmla="*/ 0 h 8279"/>
                <a:gd name="T54" fmla="*/ 783 w 8279"/>
                <a:gd name="T55" fmla="*/ 0 h 8279"/>
                <a:gd name="T56" fmla="*/ 857 w 8279"/>
                <a:gd name="T57" fmla="*/ 0 h 8279"/>
                <a:gd name="T58" fmla="*/ 916 w 8279"/>
                <a:gd name="T59" fmla="*/ 0 h 8279"/>
                <a:gd name="T60" fmla="*/ 970 w 8279"/>
                <a:gd name="T61" fmla="*/ 0 h 8279"/>
                <a:gd name="T62" fmla="*/ 1009 w 8279"/>
                <a:gd name="T63" fmla="*/ 0 h 8279"/>
                <a:gd name="T64" fmla="*/ 1034 w 8279"/>
                <a:gd name="T65" fmla="*/ 0 h 8279"/>
                <a:gd name="T66" fmla="*/ 1034 w 8279"/>
                <a:gd name="T67" fmla="*/ 222 h 8279"/>
                <a:gd name="T68" fmla="*/ 1034 w 8279"/>
                <a:gd name="T69" fmla="*/ 552 h 8279"/>
                <a:gd name="T70" fmla="*/ 1034 w 8279"/>
                <a:gd name="T71" fmla="*/ 862 h 8279"/>
                <a:gd name="T72" fmla="*/ 1034 w 8279"/>
                <a:gd name="T73" fmla="*/ 1034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8279" y="8279"/>
                  </a:moveTo>
                  <a:lnTo>
                    <a:pt x="7450" y="8241"/>
                  </a:lnTo>
                  <a:lnTo>
                    <a:pt x="6623" y="8122"/>
                  </a:lnTo>
                  <a:lnTo>
                    <a:pt x="5834" y="7924"/>
                  </a:lnTo>
                  <a:lnTo>
                    <a:pt x="5046" y="7609"/>
                  </a:lnTo>
                  <a:lnTo>
                    <a:pt x="4337" y="7294"/>
                  </a:lnTo>
                  <a:lnTo>
                    <a:pt x="3666" y="6860"/>
                  </a:lnTo>
                  <a:lnTo>
                    <a:pt x="2996" y="6387"/>
                  </a:lnTo>
                  <a:lnTo>
                    <a:pt x="2444" y="5835"/>
                  </a:lnTo>
                  <a:lnTo>
                    <a:pt x="1892" y="5283"/>
                  </a:lnTo>
                  <a:lnTo>
                    <a:pt x="1419" y="4613"/>
                  </a:lnTo>
                  <a:lnTo>
                    <a:pt x="985" y="3942"/>
                  </a:lnTo>
                  <a:lnTo>
                    <a:pt x="670" y="3233"/>
                  </a:lnTo>
                  <a:lnTo>
                    <a:pt x="355" y="2445"/>
                  </a:lnTo>
                  <a:lnTo>
                    <a:pt x="157" y="1656"/>
                  </a:lnTo>
                  <a:lnTo>
                    <a:pt x="38" y="827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670" y="0"/>
                  </a:lnTo>
                  <a:lnTo>
                    <a:pt x="1142" y="0"/>
                  </a:lnTo>
                  <a:lnTo>
                    <a:pt x="1694" y="0"/>
                  </a:lnTo>
                  <a:lnTo>
                    <a:pt x="2286" y="0"/>
                  </a:lnTo>
                  <a:lnTo>
                    <a:pt x="2917" y="0"/>
                  </a:lnTo>
                  <a:lnTo>
                    <a:pt x="3627" y="0"/>
                  </a:lnTo>
                  <a:lnTo>
                    <a:pt x="4297" y="0"/>
                  </a:lnTo>
                  <a:lnTo>
                    <a:pt x="4967" y="0"/>
                  </a:lnTo>
                  <a:lnTo>
                    <a:pt x="5637" y="0"/>
                  </a:lnTo>
                  <a:lnTo>
                    <a:pt x="6268" y="0"/>
                  </a:lnTo>
                  <a:lnTo>
                    <a:pt x="6860" y="0"/>
                  </a:lnTo>
                  <a:lnTo>
                    <a:pt x="7332" y="0"/>
                  </a:lnTo>
                  <a:lnTo>
                    <a:pt x="7767" y="0"/>
                  </a:lnTo>
                  <a:lnTo>
                    <a:pt x="8082" y="0"/>
                  </a:lnTo>
                  <a:lnTo>
                    <a:pt x="8279" y="0"/>
                  </a:lnTo>
                  <a:lnTo>
                    <a:pt x="8279" y="1774"/>
                  </a:lnTo>
                  <a:lnTo>
                    <a:pt x="8279" y="4416"/>
                  </a:lnTo>
                  <a:lnTo>
                    <a:pt x="8279" y="6900"/>
                  </a:lnTo>
                  <a:lnTo>
                    <a:pt x="8279" y="8279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054" name="Freeform 22">
              <a:extLst>
                <a:ext uri="{FF2B5EF4-FFF2-40B4-BE49-F238E27FC236}">
                  <a16:creationId xmlns:a16="http://schemas.microsoft.com/office/drawing/2014/main" id="{DDA7D83C-2E53-4160-89AE-1625F7A58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3294"/>
              <a:ext cx="1035" cy="1030"/>
            </a:xfrm>
            <a:custGeom>
              <a:avLst/>
              <a:gdLst>
                <a:gd name="T0" fmla="*/ 1035 w 8279"/>
                <a:gd name="T1" fmla="*/ 0 h 8241"/>
                <a:gd name="T2" fmla="*/ 1030 w 8279"/>
                <a:gd name="T3" fmla="*/ 103 h 8241"/>
                <a:gd name="T4" fmla="*/ 1015 w 8279"/>
                <a:gd name="T5" fmla="*/ 207 h 8241"/>
                <a:gd name="T6" fmla="*/ 991 w 8279"/>
                <a:gd name="T7" fmla="*/ 306 h 8241"/>
                <a:gd name="T8" fmla="*/ 956 w 8279"/>
                <a:gd name="T9" fmla="*/ 404 h 8241"/>
                <a:gd name="T10" fmla="*/ 912 w 8279"/>
                <a:gd name="T11" fmla="*/ 493 h 8241"/>
                <a:gd name="T12" fmla="*/ 858 w 8279"/>
                <a:gd name="T13" fmla="*/ 577 h 8241"/>
                <a:gd name="T14" fmla="*/ 798 w 8279"/>
                <a:gd name="T15" fmla="*/ 655 h 8241"/>
                <a:gd name="T16" fmla="*/ 734 w 8279"/>
                <a:gd name="T17" fmla="*/ 729 h 8241"/>
                <a:gd name="T18" fmla="*/ 660 w 8279"/>
                <a:gd name="T19" fmla="*/ 793 h 8241"/>
                <a:gd name="T20" fmla="*/ 577 w 8279"/>
                <a:gd name="T21" fmla="*/ 852 h 8241"/>
                <a:gd name="T22" fmla="*/ 493 w 8279"/>
                <a:gd name="T23" fmla="*/ 907 h 8241"/>
                <a:gd name="T24" fmla="*/ 404 w 8279"/>
                <a:gd name="T25" fmla="*/ 951 h 8241"/>
                <a:gd name="T26" fmla="*/ 306 w 8279"/>
                <a:gd name="T27" fmla="*/ 986 h 8241"/>
                <a:gd name="T28" fmla="*/ 207 w 8279"/>
                <a:gd name="T29" fmla="*/ 1010 h 8241"/>
                <a:gd name="T30" fmla="*/ 103 w 8279"/>
                <a:gd name="T31" fmla="*/ 1025 h 8241"/>
                <a:gd name="T32" fmla="*/ 0 w 8279"/>
                <a:gd name="T33" fmla="*/ 1030 h 8241"/>
                <a:gd name="T34" fmla="*/ 0 w 8279"/>
                <a:gd name="T35" fmla="*/ 818 h 8241"/>
                <a:gd name="T36" fmla="*/ 0 w 8279"/>
                <a:gd name="T37" fmla="*/ 493 h 8241"/>
                <a:gd name="T38" fmla="*/ 0 w 8279"/>
                <a:gd name="T39" fmla="*/ 177 h 8241"/>
                <a:gd name="T40" fmla="*/ 0 w 8279"/>
                <a:gd name="T41" fmla="*/ 0 h 8241"/>
                <a:gd name="T42" fmla="*/ 39 w 8279"/>
                <a:gd name="T43" fmla="*/ 0 h 8241"/>
                <a:gd name="T44" fmla="*/ 89 w 8279"/>
                <a:gd name="T45" fmla="*/ 0 h 8241"/>
                <a:gd name="T46" fmla="*/ 153 w 8279"/>
                <a:gd name="T47" fmla="*/ 0 h 8241"/>
                <a:gd name="T48" fmla="*/ 222 w 8279"/>
                <a:gd name="T49" fmla="*/ 0 h 8241"/>
                <a:gd name="T50" fmla="*/ 301 w 8279"/>
                <a:gd name="T51" fmla="*/ 0 h 8241"/>
                <a:gd name="T52" fmla="*/ 379 w 8279"/>
                <a:gd name="T53" fmla="*/ 0 h 8241"/>
                <a:gd name="T54" fmla="*/ 463 w 8279"/>
                <a:gd name="T55" fmla="*/ 0 h 8241"/>
                <a:gd name="T56" fmla="*/ 552 w 8279"/>
                <a:gd name="T57" fmla="*/ 0 h 8241"/>
                <a:gd name="T58" fmla="*/ 636 w 8279"/>
                <a:gd name="T59" fmla="*/ 0 h 8241"/>
                <a:gd name="T60" fmla="*/ 715 w 8279"/>
                <a:gd name="T61" fmla="*/ 0 h 8241"/>
                <a:gd name="T62" fmla="*/ 793 w 8279"/>
                <a:gd name="T63" fmla="*/ 0 h 8241"/>
                <a:gd name="T64" fmla="*/ 862 w 8279"/>
                <a:gd name="T65" fmla="*/ 0 h 8241"/>
                <a:gd name="T66" fmla="*/ 922 w 8279"/>
                <a:gd name="T67" fmla="*/ 0 h 8241"/>
                <a:gd name="T68" fmla="*/ 976 w 8279"/>
                <a:gd name="T69" fmla="*/ 0 h 8241"/>
                <a:gd name="T70" fmla="*/ 1010 w 8279"/>
                <a:gd name="T71" fmla="*/ 0 h 8241"/>
                <a:gd name="T72" fmla="*/ 1035 w 8279"/>
                <a:gd name="T73" fmla="*/ 0 h 824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41">
                  <a:moveTo>
                    <a:pt x="8279" y="0"/>
                  </a:moveTo>
                  <a:lnTo>
                    <a:pt x="8239" y="827"/>
                  </a:lnTo>
                  <a:lnTo>
                    <a:pt x="8121" y="1656"/>
                  </a:lnTo>
                  <a:lnTo>
                    <a:pt x="7924" y="2445"/>
                  </a:lnTo>
                  <a:lnTo>
                    <a:pt x="7649" y="3233"/>
                  </a:lnTo>
                  <a:lnTo>
                    <a:pt x="7294" y="3942"/>
                  </a:lnTo>
                  <a:lnTo>
                    <a:pt x="6860" y="4613"/>
                  </a:lnTo>
                  <a:lnTo>
                    <a:pt x="6387" y="5244"/>
                  </a:lnTo>
                  <a:lnTo>
                    <a:pt x="5874" y="5835"/>
                  </a:lnTo>
                  <a:lnTo>
                    <a:pt x="5283" y="6348"/>
                  </a:lnTo>
                  <a:lnTo>
                    <a:pt x="4612" y="6820"/>
                  </a:lnTo>
                  <a:lnTo>
                    <a:pt x="3942" y="7254"/>
                  </a:lnTo>
                  <a:lnTo>
                    <a:pt x="3233" y="7609"/>
                  </a:lnTo>
                  <a:lnTo>
                    <a:pt x="2444" y="7886"/>
                  </a:lnTo>
                  <a:lnTo>
                    <a:pt x="1656" y="8082"/>
                  </a:lnTo>
                  <a:lnTo>
                    <a:pt x="827" y="8201"/>
                  </a:lnTo>
                  <a:lnTo>
                    <a:pt x="0" y="8241"/>
                  </a:lnTo>
                  <a:lnTo>
                    <a:pt x="0" y="6545"/>
                  </a:lnTo>
                  <a:lnTo>
                    <a:pt x="0" y="3942"/>
                  </a:lnTo>
                  <a:lnTo>
                    <a:pt x="0" y="1419"/>
                  </a:lnTo>
                  <a:lnTo>
                    <a:pt x="0" y="0"/>
                  </a:lnTo>
                  <a:lnTo>
                    <a:pt x="315" y="0"/>
                  </a:lnTo>
                  <a:lnTo>
                    <a:pt x="709" y="0"/>
                  </a:lnTo>
                  <a:lnTo>
                    <a:pt x="1222" y="0"/>
                  </a:lnTo>
                  <a:lnTo>
                    <a:pt x="1774" y="0"/>
                  </a:lnTo>
                  <a:lnTo>
                    <a:pt x="2405" y="0"/>
                  </a:lnTo>
                  <a:lnTo>
                    <a:pt x="3035" y="0"/>
                  </a:lnTo>
                  <a:lnTo>
                    <a:pt x="3705" y="0"/>
                  </a:lnTo>
                  <a:lnTo>
                    <a:pt x="4415" y="0"/>
                  </a:lnTo>
                  <a:lnTo>
                    <a:pt x="5086" y="0"/>
                  </a:lnTo>
                  <a:lnTo>
                    <a:pt x="5716" y="0"/>
                  </a:lnTo>
                  <a:lnTo>
                    <a:pt x="6347" y="0"/>
                  </a:lnTo>
                  <a:lnTo>
                    <a:pt x="6899" y="0"/>
                  </a:lnTo>
                  <a:lnTo>
                    <a:pt x="7372" y="0"/>
                  </a:lnTo>
                  <a:lnTo>
                    <a:pt x="7806" y="0"/>
                  </a:lnTo>
                  <a:lnTo>
                    <a:pt x="8082" y="0"/>
                  </a:lnTo>
                  <a:lnTo>
                    <a:pt x="8279" y="0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055" name="Freeform 23">
              <a:extLst>
                <a:ext uri="{FF2B5EF4-FFF2-40B4-BE49-F238E27FC236}">
                  <a16:creationId xmlns:a16="http://schemas.microsoft.com/office/drawing/2014/main" id="{3F4E5DCC-2899-4FAD-B7C4-DBE1D778E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2259"/>
              <a:ext cx="1034" cy="1035"/>
            </a:xfrm>
            <a:custGeom>
              <a:avLst/>
              <a:gdLst>
                <a:gd name="T0" fmla="*/ 0 w 8279"/>
                <a:gd name="T1" fmla="*/ 1035 h 8279"/>
                <a:gd name="T2" fmla="*/ 5 w 8279"/>
                <a:gd name="T3" fmla="*/ 932 h 8279"/>
                <a:gd name="T4" fmla="*/ 20 w 8279"/>
                <a:gd name="T5" fmla="*/ 828 h 8279"/>
                <a:gd name="T6" fmla="*/ 44 w 8279"/>
                <a:gd name="T7" fmla="*/ 729 h 8279"/>
                <a:gd name="T8" fmla="*/ 84 w 8279"/>
                <a:gd name="T9" fmla="*/ 631 h 8279"/>
                <a:gd name="T10" fmla="*/ 123 w 8279"/>
                <a:gd name="T11" fmla="*/ 542 h 8279"/>
                <a:gd name="T12" fmla="*/ 177 w 8279"/>
                <a:gd name="T13" fmla="*/ 458 h 8279"/>
                <a:gd name="T14" fmla="*/ 236 w 8279"/>
                <a:gd name="T15" fmla="*/ 375 h 8279"/>
                <a:gd name="T16" fmla="*/ 305 w 8279"/>
                <a:gd name="T17" fmla="*/ 301 h 8279"/>
                <a:gd name="T18" fmla="*/ 374 w 8279"/>
                <a:gd name="T19" fmla="*/ 237 h 8279"/>
                <a:gd name="T20" fmla="*/ 458 w 8279"/>
                <a:gd name="T21" fmla="*/ 177 h 8279"/>
                <a:gd name="T22" fmla="*/ 542 w 8279"/>
                <a:gd name="T23" fmla="*/ 123 h 8279"/>
                <a:gd name="T24" fmla="*/ 630 w 8279"/>
                <a:gd name="T25" fmla="*/ 79 h 8279"/>
                <a:gd name="T26" fmla="*/ 729 w 8279"/>
                <a:gd name="T27" fmla="*/ 44 h 8279"/>
                <a:gd name="T28" fmla="*/ 827 w 8279"/>
                <a:gd name="T29" fmla="*/ 20 h 8279"/>
                <a:gd name="T30" fmla="*/ 930 w 8279"/>
                <a:gd name="T31" fmla="*/ 5 h 8279"/>
                <a:gd name="T32" fmla="*/ 1034 w 8279"/>
                <a:gd name="T33" fmla="*/ 0 h 8279"/>
                <a:gd name="T34" fmla="*/ 1034 w 8279"/>
                <a:gd name="T35" fmla="*/ 212 h 8279"/>
                <a:gd name="T36" fmla="*/ 1034 w 8279"/>
                <a:gd name="T37" fmla="*/ 537 h 8279"/>
                <a:gd name="T38" fmla="*/ 1034 w 8279"/>
                <a:gd name="T39" fmla="*/ 858 h 8279"/>
                <a:gd name="T40" fmla="*/ 1034 w 8279"/>
                <a:gd name="T41" fmla="*/ 1035 h 8279"/>
                <a:gd name="T42" fmla="*/ 995 w 8279"/>
                <a:gd name="T43" fmla="*/ 1035 h 8279"/>
                <a:gd name="T44" fmla="*/ 940 w 8279"/>
                <a:gd name="T45" fmla="*/ 1035 h 8279"/>
                <a:gd name="T46" fmla="*/ 881 w 8279"/>
                <a:gd name="T47" fmla="*/ 1035 h 8279"/>
                <a:gd name="T48" fmla="*/ 807 w 8279"/>
                <a:gd name="T49" fmla="*/ 1035 h 8279"/>
                <a:gd name="T50" fmla="*/ 734 w 8279"/>
                <a:gd name="T51" fmla="*/ 1035 h 8279"/>
                <a:gd name="T52" fmla="*/ 650 w 8279"/>
                <a:gd name="T53" fmla="*/ 1035 h 8279"/>
                <a:gd name="T54" fmla="*/ 566 w 8279"/>
                <a:gd name="T55" fmla="*/ 1035 h 8279"/>
                <a:gd name="T56" fmla="*/ 482 w 8279"/>
                <a:gd name="T57" fmla="*/ 1035 h 8279"/>
                <a:gd name="T58" fmla="*/ 394 w 8279"/>
                <a:gd name="T59" fmla="*/ 1035 h 8279"/>
                <a:gd name="T60" fmla="*/ 315 w 8279"/>
                <a:gd name="T61" fmla="*/ 1035 h 8279"/>
                <a:gd name="T62" fmla="*/ 241 w 8279"/>
                <a:gd name="T63" fmla="*/ 1035 h 8279"/>
                <a:gd name="T64" fmla="*/ 172 w 8279"/>
                <a:gd name="T65" fmla="*/ 1035 h 8279"/>
                <a:gd name="T66" fmla="*/ 108 w 8279"/>
                <a:gd name="T67" fmla="*/ 1035 h 8279"/>
                <a:gd name="T68" fmla="*/ 59 w 8279"/>
                <a:gd name="T69" fmla="*/ 1035 h 8279"/>
                <a:gd name="T70" fmla="*/ 25 w 8279"/>
                <a:gd name="T71" fmla="*/ 1035 h 8279"/>
                <a:gd name="T72" fmla="*/ 0 w 8279"/>
                <a:gd name="T73" fmla="*/ 1035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0" y="8279"/>
                  </a:moveTo>
                  <a:lnTo>
                    <a:pt x="38" y="7452"/>
                  </a:lnTo>
                  <a:lnTo>
                    <a:pt x="157" y="6623"/>
                  </a:lnTo>
                  <a:lnTo>
                    <a:pt x="355" y="5834"/>
                  </a:lnTo>
                  <a:lnTo>
                    <a:pt x="670" y="5046"/>
                  </a:lnTo>
                  <a:lnTo>
                    <a:pt x="985" y="4337"/>
                  </a:lnTo>
                  <a:lnTo>
                    <a:pt x="1419" y="3666"/>
                  </a:lnTo>
                  <a:lnTo>
                    <a:pt x="1892" y="2996"/>
                  </a:lnTo>
                  <a:lnTo>
                    <a:pt x="2444" y="2404"/>
                  </a:lnTo>
                  <a:lnTo>
                    <a:pt x="2996" y="1892"/>
                  </a:lnTo>
                  <a:lnTo>
                    <a:pt x="3666" y="1419"/>
                  </a:lnTo>
                  <a:lnTo>
                    <a:pt x="4337" y="985"/>
                  </a:lnTo>
                  <a:lnTo>
                    <a:pt x="5046" y="630"/>
                  </a:lnTo>
                  <a:lnTo>
                    <a:pt x="5834" y="355"/>
                  </a:lnTo>
                  <a:lnTo>
                    <a:pt x="6623" y="157"/>
                  </a:lnTo>
                  <a:lnTo>
                    <a:pt x="7450" y="38"/>
                  </a:lnTo>
                  <a:lnTo>
                    <a:pt x="8279" y="0"/>
                  </a:lnTo>
                  <a:lnTo>
                    <a:pt x="8279" y="1694"/>
                  </a:lnTo>
                  <a:lnTo>
                    <a:pt x="8279" y="4297"/>
                  </a:lnTo>
                  <a:lnTo>
                    <a:pt x="8279" y="6860"/>
                  </a:lnTo>
                  <a:lnTo>
                    <a:pt x="8279" y="8279"/>
                  </a:lnTo>
                  <a:lnTo>
                    <a:pt x="7964" y="8279"/>
                  </a:lnTo>
                  <a:lnTo>
                    <a:pt x="7530" y="8279"/>
                  </a:lnTo>
                  <a:lnTo>
                    <a:pt x="7057" y="8279"/>
                  </a:lnTo>
                  <a:lnTo>
                    <a:pt x="6465" y="8279"/>
                  </a:lnTo>
                  <a:lnTo>
                    <a:pt x="5874" y="8279"/>
                  </a:lnTo>
                  <a:lnTo>
                    <a:pt x="5204" y="8279"/>
                  </a:lnTo>
                  <a:lnTo>
                    <a:pt x="4534" y="8279"/>
                  </a:lnTo>
                  <a:lnTo>
                    <a:pt x="3863" y="8279"/>
                  </a:lnTo>
                  <a:lnTo>
                    <a:pt x="3153" y="8279"/>
                  </a:lnTo>
                  <a:lnTo>
                    <a:pt x="2523" y="8279"/>
                  </a:lnTo>
                  <a:lnTo>
                    <a:pt x="1931" y="8279"/>
                  </a:lnTo>
                  <a:lnTo>
                    <a:pt x="1379" y="8279"/>
                  </a:lnTo>
                  <a:lnTo>
                    <a:pt x="867" y="8279"/>
                  </a:lnTo>
                  <a:lnTo>
                    <a:pt x="473" y="8279"/>
                  </a:lnTo>
                  <a:lnTo>
                    <a:pt x="197" y="8279"/>
                  </a:lnTo>
                  <a:lnTo>
                    <a:pt x="0" y="8279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056" name="Freeform 24">
              <a:extLst>
                <a:ext uri="{FF2B5EF4-FFF2-40B4-BE49-F238E27FC236}">
                  <a16:creationId xmlns:a16="http://schemas.microsoft.com/office/drawing/2014/main" id="{54CEE362-2786-4007-8121-9D4761E4D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2259"/>
              <a:ext cx="1035" cy="1035"/>
            </a:xfrm>
            <a:custGeom>
              <a:avLst/>
              <a:gdLst>
                <a:gd name="T0" fmla="*/ 0 w 8279"/>
                <a:gd name="T1" fmla="*/ 0 h 8279"/>
                <a:gd name="T2" fmla="*/ 103 w 8279"/>
                <a:gd name="T3" fmla="*/ 5 h 8279"/>
                <a:gd name="T4" fmla="*/ 207 w 8279"/>
                <a:gd name="T5" fmla="*/ 20 h 8279"/>
                <a:gd name="T6" fmla="*/ 306 w 8279"/>
                <a:gd name="T7" fmla="*/ 44 h 8279"/>
                <a:gd name="T8" fmla="*/ 404 w 8279"/>
                <a:gd name="T9" fmla="*/ 79 h 8279"/>
                <a:gd name="T10" fmla="*/ 493 w 8279"/>
                <a:gd name="T11" fmla="*/ 123 h 8279"/>
                <a:gd name="T12" fmla="*/ 577 w 8279"/>
                <a:gd name="T13" fmla="*/ 177 h 8279"/>
                <a:gd name="T14" fmla="*/ 660 w 8279"/>
                <a:gd name="T15" fmla="*/ 237 h 8279"/>
                <a:gd name="T16" fmla="*/ 734 w 8279"/>
                <a:gd name="T17" fmla="*/ 301 h 8279"/>
                <a:gd name="T18" fmla="*/ 798 w 8279"/>
                <a:gd name="T19" fmla="*/ 375 h 8279"/>
                <a:gd name="T20" fmla="*/ 858 w 8279"/>
                <a:gd name="T21" fmla="*/ 458 h 8279"/>
                <a:gd name="T22" fmla="*/ 912 w 8279"/>
                <a:gd name="T23" fmla="*/ 542 h 8279"/>
                <a:gd name="T24" fmla="*/ 956 w 8279"/>
                <a:gd name="T25" fmla="*/ 631 h 8279"/>
                <a:gd name="T26" fmla="*/ 991 w 8279"/>
                <a:gd name="T27" fmla="*/ 729 h 8279"/>
                <a:gd name="T28" fmla="*/ 1015 w 8279"/>
                <a:gd name="T29" fmla="*/ 828 h 8279"/>
                <a:gd name="T30" fmla="*/ 1030 w 8279"/>
                <a:gd name="T31" fmla="*/ 932 h 8279"/>
                <a:gd name="T32" fmla="*/ 1035 w 8279"/>
                <a:gd name="T33" fmla="*/ 1035 h 8279"/>
                <a:gd name="T34" fmla="*/ 1000 w 8279"/>
                <a:gd name="T35" fmla="*/ 1035 h 8279"/>
                <a:gd name="T36" fmla="*/ 951 w 8279"/>
                <a:gd name="T37" fmla="*/ 1035 h 8279"/>
                <a:gd name="T38" fmla="*/ 892 w 8279"/>
                <a:gd name="T39" fmla="*/ 1035 h 8279"/>
                <a:gd name="T40" fmla="*/ 823 w 8279"/>
                <a:gd name="T41" fmla="*/ 1035 h 8279"/>
                <a:gd name="T42" fmla="*/ 749 w 8279"/>
                <a:gd name="T43" fmla="*/ 1035 h 8279"/>
                <a:gd name="T44" fmla="*/ 665 w 8279"/>
                <a:gd name="T45" fmla="*/ 1035 h 8279"/>
                <a:gd name="T46" fmla="*/ 582 w 8279"/>
                <a:gd name="T47" fmla="*/ 1035 h 8279"/>
                <a:gd name="T48" fmla="*/ 498 w 8279"/>
                <a:gd name="T49" fmla="*/ 1035 h 8279"/>
                <a:gd name="T50" fmla="*/ 409 w 8279"/>
                <a:gd name="T51" fmla="*/ 1035 h 8279"/>
                <a:gd name="T52" fmla="*/ 325 w 8279"/>
                <a:gd name="T53" fmla="*/ 1035 h 8279"/>
                <a:gd name="T54" fmla="*/ 251 w 8279"/>
                <a:gd name="T55" fmla="*/ 1035 h 8279"/>
                <a:gd name="T56" fmla="*/ 177 w 8279"/>
                <a:gd name="T57" fmla="*/ 1035 h 8279"/>
                <a:gd name="T58" fmla="*/ 113 w 8279"/>
                <a:gd name="T59" fmla="*/ 1035 h 8279"/>
                <a:gd name="T60" fmla="*/ 64 w 8279"/>
                <a:gd name="T61" fmla="*/ 1035 h 8279"/>
                <a:gd name="T62" fmla="*/ 25 w 8279"/>
                <a:gd name="T63" fmla="*/ 1035 h 8279"/>
                <a:gd name="T64" fmla="*/ 0 w 8279"/>
                <a:gd name="T65" fmla="*/ 1035 h 8279"/>
                <a:gd name="T66" fmla="*/ 0 w 8279"/>
                <a:gd name="T67" fmla="*/ 808 h 8279"/>
                <a:gd name="T68" fmla="*/ 0 w 8279"/>
                <a:gd name="T69" fmla="*/ 478 h 8279"/>
                <a:gd name="T70" fmla="*/ 0 w 8279"/>
                <a:gd name="T71" fmla="*/ 168 h 8279"/>
                <a:gd name="T72" fmla="*/ 0 w 8279"/>
                <a:gd name="T73" fmla="*/ 0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0" y="0"/>
                  </a:moveTo>
                  <a:lnTo>
                    <a:pt x="827" y="38"/>
                  </a:lnTo>
                  <a:lnTo>
                    <a:pt x="1656" y="157"/>
                  </a:lnTo>
                  <a:lnTo>
                    <a:pt x="2444" y="355"/>
                  </a:lnTo>
                  <a:lnTo>
                    <a:pt x="3233" y="630"/>
                  </a:lnTo>
                  <a:lnTo>
                    <a:pt x="3942" y="985"/>
                  </a:lnTo>
                  <a:lnTo>
                    <a:pt x="4612" y="1419"/>
                  </a:lnTo>
                  <a:lnTo>
                    <a:pt x="5283" y="1892"/>
                  </a:lnTo>
                  <a:lnTo>
                    <a:pt x="5874" y="2404"/>
                  </a:lnTo>
                  <a:lnTo>
                    <a:pt x="6387" y="2996"/>
                  </a:lnTo>
                  <a:lnTo>
                    <a:pt x="6860" y="3666"/>
                  </a:lnTo>
                  <a:lnTo>
                    <a:pt x="7294" y="4337"/>
                  </a:lnTo>
                  <a:lnTo>
                    <a:pt x="7649" y="5046"/>
                  </a:lnTo>
                  <a:lnTo>
                    <a:pt x="7924" y="5834"/>
                  </a:lnTo>
                  <a:lnTo>
                    <a:pt x="8121" y="6623"/>
                  </a:lnTo>
                  <a:lnTo>
                    <a:pt x="8239" y="7452"/>
                  </a:lnTo>
                  <a:lnTo>
                    <a:pt x="8279" y="8279"/>
                  </a:lnTo>
                  <a:lnTo>
                    <a:pt x="8003" y="8279"/>
                  </a:lnTo>
                  <a:lnTo>
                    <a:pt x="7609" y="8279"/>
                  </a:lnTo>
                  <a:lnTo>
                    <a:pt x="7135" y="8279"/>
                  </a:lnTo>
                  <a:lnTo>
                    <a:pt x="6584" y="8279"/>
                  </a:lnTo>
                  <a:lnTo>
                    <a:pt x="5993" y="8279"/>
                  </a:lnTo>
                  <a:lnTo>
                    <a:pt x="5322" y="8279"/>
                  </a:lnTo>
                  <a:lnTo>
                    <a:pt x="4652" y="8279"/>
                  </a:lnTo>
                  <a:lnTo>
                    <a:pt x="3982" y="8279"/>
                  </a:lnTo>
                  <a:lnTo>
                    <a:pt x="3272" y="8279"/>
                  </a:lnTo>
                  <a:lnTo>
                    <a:pt x="2601" y="8279"/>
                  </a:lnTo>
                  <a:lnTo>
                    <a:pt x="2011" y="8279"/>
                  </a:lnTo>
                  <a:lnTo>
                    <a:pt x="1419" y="8279"/>
                  </a:lnTo>
                  <a:lnTo>
                    <a:pt x="907" y="8279"/>
                  </a:lnTo>
                  <a:lnTo>
                    <a:pt x="512" y="8279"/>
                  </a:lnTo>
                  <a:lnTo>
                    <a:pt x="197" y="8279"/>
                  </a:lnTo>
                  <a:lnTo>
                    <a:pt x="0" y="8279"/>
                  </a:lnTo>
                  <a:lnTo>
                    <a:pt x="0" y="6465"/>
                  </a:lnTo>
                  <a:lnTo>
                    <a:pt x="0" y="3824"/>
                  </a:lnTo>
                  <a:lnTo>
                    <a:pt x="0" y="1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057" name="Freeform 25">
              <a:extLst>
                <a:ext uri="{FF2B5EF4-FFF2-40B4-BE49-F238E27FC236}">
                  <a16:creationId xmlns:a16="http://schemas.microsoft.com/office/drawing/2014/main" id="{92CD7681-965E-48DA-AE6F-901742465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3294"/>
              <a:ext cx="932" cy="931"/>
            </a:xfrm>
            <a:custGeom>
              <a:avLst/>
              <a:gdLst>
                <a:gd name="T0" fmla="*/ 932 w 7451"/>
                <a:gd name="T1" fmla="*/ 0 h 7452"/>
                <a:gd name="T2" fmla="*/ 927 w 7451"/>
                <a:gd name="T3" fmla="*/ 94 h 7452"/>
                <a:gd name="T4" fmla="*/ 912 w 7451"/>
                <a:gd name="T5" fmla="*/ 187 h 7452"/>
                <a:gd name="T6" fmla="*/ 892 w 7451"/>
                <a:gd name="T7" fmla="*/ 276 h 7452"/>
                <a:gd name="T8" fmla="*/ 858 w 7451"/>
                <a:gd name="T9" fmla="*/ 360 h 7452"/>
                <a:gd name="T10" fmla="*/ 819 w 7451"/>
                <a:gd name="T11" fmla="*/ 443 h 7452"/>
                <a:gd name="T12" fmla="*/ 774 w 7451"/>
                <a:gd name="T13" fmla="*/ 522 h 7452"/>
                <a:gd name="T14" fmla="*/ 720 w 7451"/>
                <a:gd name="T15" fmla="*/ 591 h 7452"/>
                <a:gd name="T16" fmla="*/ 661 w 7451"/>
                <a:gd name="T17" fmla="*/ 655 h 7452"/>
                <a:gd name="T18" fmla="*/ 592 w 7451"/>
                <a:gd name="T19" fmla="*/ 719 h 7452"/>
                <a:gd name="T20" fmla="*/ 523 w 7451"/>
                <a:gd name="T21" fmla="*/ 773 h 7452"/>
                <a:gd name="T22" fmla="*/ 444 w 7451"/>
                <a:gd name="T23" fmla="*/ 818 h 7452"/>
                <a:gd name="T24" fmla="*/ 365 w 7451"/>
                <a:gd name="T25" fmla="*/ 857 h 7452"/>
                <a:gd name="T26" fmla="*/ 276 w 7451"/>
                <a:gd name="T27" fmla="*/ 887 h 7452"/>
                <a:gd name="T28" fmla="*/ 187 w 7451"/>
                <a:gd name="T29" fmla="*/ 911 h 7452"/>
                <a:gd name="T30" fmla="*/ 94 w 7451"/>
                <a:gd name="T31" fmla="*/ 926 h 7452"/>
                <a:gd name="T32" fmla="*/ 0 w 7451"/>
                <a:gd name="T33" fmla="*/ 931 h 7452"/>
                <a:gd name="T34" fmla="*/ 0 w 7451"/>
                <a:gd name="T35" fmla="*/ 749 h 7452"/>
                <a:gd name="T36" fmla="*/ 0 w 7451"/>
                <a:gd name="T37" fmla="*/ 443 h 7452"/>
                <a:gd name="T38" fmla="*/ 0 w 7451"/>
                <a:gd name="T39" fmla="*/ 153 h 7452"/>
                <a:gd name="T40" fmla="*/ 0 w 7451"/>
                <a:gd name="T41" fmla="*/ 0 h 7452"/>
                <a:gd name="T42" fmla="*/ 34 w 7451"/>
                <a:gd name="T43" fmla="*/ 0 h 7452"/>
                <a:gd name="T44" fmla="*/ 84 w 7451"/>
                <a:gd name="T45" fmla="*/ 0 h 7452"/>
                <a:gd name="T46" fmla="*/ 143 w 7451"/>
                <a:gd name="T47" fmla="*/ 0 h 7452"/>
                <a:gd name="T48" fmla="*/ 207 w 7451"/>
                <a:gd name="T49" fmla="*/ 0 h 7452"/>
                <a:gd name="T50" fmla="*/ 276 w 7451"/>
                <a:gd name="T51" fmla="*/ 0 h 7452"/>
                <a:gd name="T52" fmla="*/ 350 w 7451"/>
                <a:gd name="T53" fmla="*/ 0 h 7452"/>
                <a:gd name="T54" fmla="*/ 424 w 7451"/>
                <a:gd name="T55" fmla="*/ 0 h 7452"/>
                <a:gd name="T56" fmla="*/ 503 w 7451"/>
                <a:gd name="T57" fmla="*/ 0 h 7452"/>
                <a:gd name="T58" fmla="*/ 577 w 7451"/>
                <a:gd name="T59" fmla="*/ 0 h 7452"/>
                <a:gd name="T60" fmla="*/ 651 w 7451"/>
                <a:gd name="T61" fmla="*/ 0 h 7452"/>
                <a:gd name="T62" fmla="*/ 720 w 7451"/>
                <a:gd name="T63" fmla="*/ 0 h 7452"/>
                <a:gd name="T64" fmla="*/ 784 w 7451"/>
                <a:gd name="T65" fmla="*/ 0 h 7452"/>
                <a:gd name="T66" fmla="*/ 838 w 7451"/>
                <a:gd name="T67" fmla="*/ 0 h 7452"/>
                <a:gd name="T68" fmla="*/ 883 w 7451"/>
                <a:gd name="T69" fmla="*/ 0 h 7452"/>
                <a:gd name="T70" fmla="*/ 912 w 7451"/>
                <a:gd name="T71" fmla="*/ 0 h 7452"/>
                <a:gd name="T72" fmla="*/ 932 w 7451"/>
                <a:gd name="T73" fmla="*/ 0 h 74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52">
                  <a:moveTo>
                    <a:pt x="7451" y="0"/>
                  </a:moveTo>
                  <a:lnTo>
                    <a:pt x="7412" y="749"/>
                  </a:lnTo>
                  <a:lnTo>
                    <a:pt x="7294" y="1498"/>
                  </a:lnTo>
                  <a:lnTo>
                    <a:pt x="7135" y="2208"/>
                  </a:lnTo>
                  <a:lnTo>
                    <a:pt x="6860" y="2878"/>
                  </a:lnTo>
                  <a:lnTo>
                    <a:pt x="6545" y="3548"/>
                  </a:lnTo>
                  <a:lnTo>
                    <a:pt x="6190" y="4179"/>
                  </a:lnTo>
                  <a:lnTo>
                    <a:pt x="5756" y="4731"/>
                  </a:lnTo>
                  <a:lnTo>
                    <a:pt x="5283" y="5244"/>
                  </a:lnTo>
                  <a:lnTo>
                    <a:pt x="4731" y="5756"/>
                  </a:lnTo>
                  <a:lnTo>
                    <a:pt x="4179" y="6190"/>
                  </a:lnTo>
                  <a:lnTo>
                    <a:pt x="3548" y="6545"/>
                  </a:lnTo>
                  <a:lnTo>
                    <a:pt x="2917" y="6860"/>
                  </a:lnTo>
                  <a:lnTo>
                    <a:pt x="2208" y="7097"/>
                  </a:lnTo>
                  <a:lnTo>
                    <a:pt x="1498" y="7294"/>
                  </a:lnTo>
                  <a:lnTo>
                    <a:pt x="749" y="7412"/>
                  </a:lnTo>
                  <a:lnTo>
                    <a:pt x="0" y="7452"/>
                  </a:lnTo>
                  <a:lnTo>
                    <a:pt x="0" y="5993"/>
                  </a:lnTo>
                  <a:lnTo>
                    <a:pt x="0" y="3548"/>
                  </a:lnTo>
                  <a:lnTo>
                    <a:pt x="0" y="1222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670" y="0"/>
                  </a:lnTo>
                  <a:lnTo>
                    <a:pt x="1144" y="0"/>
                  </a:lnTo>
                  <a:lnTo>
                    <a:pt x="1656" y="0"/>
                  </a:lnTo>
                  <a:lnTo>
                    <a:pt x="2208" y="0"/>
                  </a:lnTo>
                  <a:lnTo>
                    <a:pt x="2798" y="0"/>
                  </a:lnTo>
                  <a:lnTo>
                    <a:pt x="3390" y="0"/>
                  </a:lnTo>
                  <a:lnTo>
                    <a:pt x="4021" y="0"/>
                  </a:lnTo>
                  <a:lnTo>
                    <a:pt x="4612" y="0"/>
                  </a:lnTo>
                  <a:lnTo>
                    <a:pt x="5204" y="0"/>
                  </a:lnTo>
                  <a:lnTo>
                    <a:pt x="5756" y="0"/>
                  </a:lnTo>
                  <a:lnTo>
                    <a:pt x="6268" y="0"/>
                  </a:lnTo>
                  <a:lnTo>
                    <a:pt x="6702" y="0"/>
                  </a:lnTo>
                  <a:lnTo>
                    <a:pt x="7057" y="0"/>
                  </a:lnTo>
                  <a:lnTo>
                    <a:pt x="7294" y="0"/>
                  </a:lnTo>
                  <a:lnTo>
                    <a:pt x="7451" y="0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058" name="Freeform 26">
              <a:extLst>
                <a:ext uri="{FF2B5EF4-FFF2-40B4-BE49-F238E27FC236}">
                  <a16:creationId xmlns:a16="http://schemas.microsoft.com/office/drawing/2014/main" id="{9A5FF8B8-F95F-4197-9C4B-9F6B221CF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" y="3294"/>
              <a:ext cx="936" cy="931"/>
            </a:xfrm>
            <a:custGeom>
              <a:avLst/>
              <a:gdLst>
                <a:gd name="T0" fmla="*/ 936 w 7491"/>
                <a:gd name="T1" fmla="*/ 931 h 7452"/>
                <a:gd name="T2" fmla="*/ 842 w 7491"/>
                <a:gd name="T3" fmla="*/ 926 h 7452"/>
                <a:gd name="T4" fmla="*/ 749 w 7491"/>
                <a:gd name="T5" fmla="*/ 911 h 7452"/>
                <a:gd name="T6" fmla="*/ 655 w 7491"/>
                <a:gd name="T7" fmla="*/ 887 h 7452"/>
                <a:gd name="T8" fmla="*/ 571 w 7491"/>
                <a:gd name="T9" fmla="*/ 857 h 7452"/>
                <a:gd name="T10" fmla="*/ 488 w 7491"/>
                <a:gd name="T11" fmla="*/ 818 h 7452"/>
                <a:gd name="T12" fmla="*/ 414 w 7491"/>
                <a:gd name="T13" fmla="*/ 773 h 7452"/>
                <a:gd name="T14" fmla="*/ 340 w 7491"/>
                <a:gd name="T15" fmla="*/ 719 h 7452"/>
                <a:gd name="T16" fmla="*/ 276 w 7491"/>
                <a:gd name="T17" fmla="*/ 655 h 7452"/>
                <a:gd name="T18" fmla="*/ 212 w 7491"/>
                <a:gd name="T19" fmla="*/ 591 h 7452"/>
                <a:gd name="T20" fmla="*/ 158 w 7491"/>
                <a:gd name="T21" fmla="*/ 522 h 7452"/>
                <a:gd name="T22" fmla="*/ 113 w 7491"/>
                <a:gd name="T23" fmla="*/ 443 h 7452"/>
                <a:gd name="T24" fmla="*/ 74 w 7491"/>
                <a:gd name="T25" fmla="*/ 360 h 7452"/>
                <a:gd name="T26" fmla="*/ 44 w 7491"/>
                <a:gd name="T27" fmla="*/ 276 h 7452"/>
                <a:gd name="T28" fmla="*/ 20 w 7491"/>
                <a:gd name="T29" fmla="*/ 187 h 7452"/>
                <a:gd name="T30" fmla="*/ 5 w 7491"/>
                <a:gd name="T31" fmla="*/ 94 h 7452"/>
                <a:gd name="T32" fmla="*/ 0 w 7491"/>
                <a:gd name="T33" fmla="*/ 0 h 7452"/>
                <a:gd name="T34" fmla="*/ 30 w 7491"/>
                <a:gd name="T35" fmla="*/ 0 h 7452"/>
                <a:gd name="T36" fmla="*/ 69 w 7491"/>
                <a:gd name="T37" fmla="*/ 0 h 7452"/>
                <a:gd name="T38" fmla="*/ 123 w 7491"/>
                <a:gd name="T39" fmla="*/ 0 h 7452"/>
                <a:gd name="T40" fmla="*/ 182 w 7491"/>
                <a:gd name="T41" fmla="*/ 0 h 7452"/>
                <a:gd name="T42" fmla="*/ 256 w 7491"/>
                <a:gd name="T43" fmla="*/ 0 h 7452"/>
                <a:gd name="T44" fmla="*/ 330 w 7491"/>
                <a:gd name="T45" fmla="*/ 0 h 7452"/>
                <a:gd name="T46" fmla="*/ 409 w 7491"/>
                <a:gd name="T47" fmla="*/ 0 h 7452"/>
                <a:gd name="T48" fmla="*/ 488 w 7491"/>
                <a:gd name="T49" fmla="*/ 0 h 7452"/>
                <a:gd name="T50" fmla="*/ 567 w 7491"/>
                <a:gd name="T51" fmla="*/ 0 h 7452"/>
                <a:gd name="T52" fmla="*/ 645 w 7491"/>
                <a:gd name="T53" fmla="*/ 0 h 7452"/>
                <a:gd name="T54" fmla="*/ 714 w 7491"/>
                <a:gd name="T55" fmla="*/ 0 h 7452"/>
                <a:gd name="T56" fmla="*/ 783 w 7491"/>
                <a:gd name="T57" fmla="*/ 0 h 7452"/>
                <a:gd name="T58" fmla="*/ 837 w 7491"/>
                <a:gd name="T59" fmla="*/ 0 h 7452"/>
                <a:gd name="T60" fmla="*/ 887 w 7491"/>
                <a:gd name="T61" fmla="*/ 0 h 7452"/>
                <a:gd name="T62" fmla="*/ 916 w 7491"/>
                <a:gd name="T63" fmla="*/ 0 h 7452"/>
                <a:gd name="T64" fmla="*/ 936 w 7491"/>
                <a:gd name="T65" fmla="*/ 0 h 7452"/>
                <a:gd name="T66" fmla="*/ 936 w 7491"/>
                <a:gd name="T67" fmla="*/ 202 h 7452"/>
                <a:gd name="T68" fmla="*/ 936 w 7491"/>
                <a:gd name="T69" fmla="*/ 502 h 7452"/>
                <a:gd name="T70" fmla="*/ 936 w 7491"/>
                <a:gd name="T71" fmla="*/ 778 h 7452"/>
                <a:gd name="T72" fmla="*/ 936 w 7491"/>
                <a:gd name="T73" fmla="*/ 931 h 74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91" h="7452">
                  <a:moveTo>
                    <a:pt x="7491" y="7452"/>
                  </a:moveTo>
                  <a:lnTo>
                    <a:pt x="6742" y="7412"/>
                  </a:lnTo>
                  <a:lnTo>
                    <a:pt x="5992" y="7294"/>
                  </a:lnTo>
                  <a:lnTo>
                    <a:pt x="5243" y="7097"/>
                  </a:lnTo>
                  <a:lnTo>
                    <a:pt x="4573" y="6860"/>
                  </a:lnTo>
                  <a:lnTo>
                    <a:pt x="3903" y="6545"/>
                  </a:lnTo>
                  <a:lnTo>
                    <a:pt x="3312" y="6190"/>
                  </a:lnTo>
                  <a:lnTo>
                    <a:pt x="2720" y="5756"/>
                  </a:lnTo>
                  <a:lnTo>
                    <a:pt x="2208" y="5244"/>
                  </a:lnTo>
                  <a:lnTo>
                    <a:pt x="1695" y="4731"/>
                  </a:lnTo>
                  <a:lnTo>
                    <a:pt x="1261" y="4179"/>
                  </a:lnTo>
                  <a:lnTo>
                    <a:pt x="906" y="3548"/>
                  </a:lnTo>
                  <a:lnTo>
                    <a:pt x="591" y="2878"/>
                  </a:lnTo>
                  <a:lnTo>
                    <a:pt x="354" y="2208"/>
                  </a:lnTo>
                  <a:lnTo>
                    <a:pt x="157" y="1498"/>
                  </a:lnTo>
                  <a:lnTo>
                    <a:pt x="39" y="749"/>
                  </a:lnTo>
                  <a:lnTo>
                    <a:pt x="0" y="0"/>
                  </a:lnTo>
                  <a:lnTo>
                    <a:pt x="237" y="0"/>
                  </a:lnTo>
                  <a:lnTo>
                    <a:pt x="552" y="0"/>
                  </a:lnTo>
                  <a:lnTo>
                    <a:pt x="986" y="0"/>
                  </a:lnTo>
                  <a:lnTo>
                    <a:pt x="1458" y="0"/>
                  </a:lnTo>
                  <a:lnTo>
                    <a:pt x="2050" y="0"/>
                  </a:lnTo>
                  <a:lnTo>
                    <a:pt x="2642" y="0"/>
                  </a:lnTo>
                  <a:lnTo>
                    <a:pt x="3272" y="0"/>
                  </a:lnTo>
                  <a:lnTo>
                    <a:pt x="3903" y="0"/>
                  </a:lnTo>
                  <a:lnTo>
                    <a:pt x="4534" y="0"/>
                  </a:lnTo>
                  <a:lnTo>
                    <a:pt x="5165" y="0"/>
                  </a:lnTo>
                  <a:lnTo>
                    <a:pt x="5717" y="0"/>
                  </a:lnTo>
                  <a:lnTo>
                    <a:pt x="6269" y="0"/>
                  </a:lnTo>
                  <a:lnTo>
                    <a:pt x="6702" y="0"/>
                  </a:lnTo>
                  <a:lnTo>
                    <a:pt x="7096" y="0"/>
                  </a:lnTo>
                  <a:lnTo>
                    <a:pt x="7333" y="0"/>
                  </a:lnTo>
                  <a:lnTo>
                    <a:pt x="7491" y="0"/>
                  </a:lnTo>
                  <a:lnTo>
                    <a:pt x="7491" y="1616"/>
                  </a:lnTo>
                  <a:lnTo>
                    <a:pt x="7491" y="4022"/>
                  </a:lnTo>
                  <a:lnTo>
                    <a:pt x="7491" y="6230"/>
                  </a:lnTo>
                  <a:lnTo>
                    <a:pt x="7491" y="7452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059" name="Freeform 27">
              <a:extLst>
                <a:ext uri="{FF2B5EF4-FFF2-40B4-BE49-F238E27FC236}">
                  <a16:creationId xmlns:a16="http://schemas.microsoft.com/office/drawing/2014/main" id="{679C1663-C4BA-413B-96DE-52F4DC368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" y="2357"/>
              <a:ext cx="932" cy="937"/>
            </a:xfrm>
            <a:custGeom>
              <a:avLst/>
              <a:gdLst>
                <a:gd name="T0" fmla="*/ 0 w 7451"/>
                <a:gd name="T1" fmla="*/ 932 h 7491"/>
                <a:gd name="T2" fmla="*/ 5 w 7451"/>
                <a:gd name="T3" fmla="*/ 838 h 7491"/>
                <a:gd name="T4" fmla="*/ 20 w 7451"/>
                <a:gd name="T5" fmla="*/ 745 h 7491"/>
                <a:gd name="T6" fmla="*/ 44 w 7451"/>
                <a:gd name="T7" fmla="*/ 656 h 7491"/>
                <a:gd name="T8" fmla="*/ 74 w 7451"/>
                <a:gd name="T9" fmla="*/ 572 h 7491"/>
                <a:gd name="T10" fmla="*/ 113 w 7451"/>
                <a:gd name="T11" fmla="*/ 488 h 7491"/>
                <a:gd name="T12" fmla="*/ 158 w 7451"/>
                <a:gd name="T13" fmla="*/ 409 h 7491"/>
                <a:gd name="T14" fmla="*/ 212 w 7451"/>
                <a:gd name="T15" fmla="*/ 340 h 7491"/>
                <a:gd name="T16" fmla="*/ 276 w 7451"/>
                <a:gd name="T17" fmla="*/ 271 h 7491"/>
                <a:gd name="T18" fmla="*/ 340 w 7451"/>
                <a:gd name="T19" fmla="*/ 212 h 7491"/>
                <a:gd name="T20" fmla="*/ 409 w 7451"/>
                <a:gd name="T21" fmla="*/ 158 h 7491"/>
                <a:gd name="T22" fmla="*/ 488 w 7451"/>
                <a:gd name="T23" fmla="*/ 113 h 7491"/>
                <a:gd name="T24" fmla="*/ 572 w 7451"/>
                <a:gd name="T25" fmla="*/ 74 h 7491"/>
                <a:gd name="T26" fmla="*/ 656 w 7451"/>
                <a:gd name="T27" fmla="*/ 44 h 7491"/>
                <a:gd name="T28" fmla="*/ 745 w 7451"/>
                <a:gd name="T29" fmla="*/ 20 h 7491"/>
                <a:gd name="T30" fmla="*/ 838 w 7451"/>
                <a:gd name="T31" fmla="*/ 5 h 7491"/>
                <a:gd name="T32" fmla="*/ 932 w 7451"/>
                <a:gd name="T33" fmla="*/ 0 h 7491"/>
                <a:gd name="T34" fmla="*/ 932 w 7451"/>
                <a:gd name="T35" fmla="*/ 182 h 7491"/>
                <a:gd name="T36" fmla="*/ 932 w 7451"/>
                <a:gd name="T37" fmla="*/ 488 h 7491"/>
                <a:gd name="T38" fmla="*/ 932 w 7451"/>
                <a:gd name="T39" fmla="*/ 784 h 7491"/>
                <a:gd name="T40" fmla="*/ 932 w 7451"/>
                <a:gd name="T41" fmla="*/ 937 h 7491"/>
                <a:gd name="T42" fmla="*/ 898 w 7451"/>
                <a:gd name="T43" fmla="*/ 937 h 7491"/>
                <a:gd name="T44" fmla="*/ 848 w 7451"/>
                <a:gd name="T45" fmla="*/ 937 h 7491"/>
                <a:gd name="T46" fmla="*/ 794 w 7451"/>
                <a:gd name="T47" fmla="*/ 937 h 7491"/>
                <a:gd name="T48" fmla="*/ 730 w 7451"/>
                <a:gd name="T49" fmla="*/ 937 h 7491"/>
                <a:gd name="T50" fmla="*/ 661 w 7451"/>
                <a:gd name="T51" fmla="*/ 937 h 7491"/>
                <a:gd name="T52" fmla="*/ 587 w 7451"/>
                <a:gd name="T53" fmla="*/ 937 h 7491"/>
                <a:gd name="T54" fmla="*/ 508 w 7451"/>
                <a:gd name="T55" fmla="*/ 937 h 7491"/>
                <a:gd name="T56" fmla="*/ 429 w 7451"/>
                <a:gd name="T57" fmla="*/ 932 h 7491"/>
                <a:gd name="T58" fmla="*/ 355 w 7451"/>
                <a:gd name="T59" fmla="*/ 932 h 7491"/>
                <a:gd name="T60" fmla="*/ 281 w 7451"/>
                <a:gd name="T61" fmla="*/ 932 h 7491"/>
                <a:gd name="T62" fmla="*/ 212 w 7451"/>
                <a:gd name="T63" fmla="*/ 932 h 7491"/>
                <a:gd name="T64" fmla="*/ 153 w 7451"/>
                <a:gd name="T65" fmla="*/ 932 h 7491"/>
                <a:gd name="T66" fmla="*/ 99 w 7451"/>
                <a:gd name="T67" fmla="*/ 932 h 7491"/>
                <a:gd name="T68" fmla="*/ 54 w 7451"/>
                <a:gd name="T69" fmla="*/ 932 h 7491"/>
                <a:gd name="T70" fmla="*/ 20 w 7451"/>
                <a:gd name="T71" fmla="*/ 932 h 7491"/>
                <a:gd name="T72" fmla="*/ 0 w 7451"/>
                <a:gd name="T73" fmla="*/ 932 h 749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91">
                  <a:moveTo>
                    <a:pt x="0" y="7451"/>
                  </a:moveTo>
                  <a:lnTo>
                    <a:pt x="39" y="6702"/>
                  </a:lnTo>
                  <a:lnTo>
                    <a:pt x="157" y="5953"/>
                  </a:lnTo>
                  <a:lnTo>
                    <a:pt x="354" y="5243"/>
                  </a:lnTo>
                  <a:lnTo>
                    <a:pt x="591" y="4573"/>
                  </a:lnTo>
                  <a:lnTo>
                    <a:pt x="906" y="3903"/>
                  </a:lnTo>
                  <a:lnTo>
                    <a:pt x="1261" y="3272"/>
                  </a:lnTo>
                  <a:lnTo>
                    <a:pt x="1695" y="2720"/>
                  </a:lnTo>
                  <a:lnTo>
                    <a:pt x="2208" y="2168"/>
                  </a:lnTo>
                  <a:lnTo>
                    <a:pt x="2720" y="1695"/>
                  </a:lnTo>
                  <a:lnTo>
                    <a:pt x="3272" y="1261"/>
                  </a:lnTo>
                  <a:lnTo>
                    <a:pt x="3903" y="906"/>
                  </a:lnTo>
                  <a:lnTo>
                    <a:pt x="4573" y="591"/>
                  </a:lnTo>
                  <a:lnTo>
                    <a:pt x="5243" y="354"/>
                  </a:lnTo>
                  <a:lnTo>
                    <a:pt x="5953" y="157"/>
                  </a:lnTo>
                  <a:lnTo>
                    <a:pt x="6702" y="39"/>
                  </a:lnTo>
                  <a:lnTo>
                    <a:pt x="7451" y="0"/>
                  </a:lnTo>
                  <a:lnTo>
                    <a:pt x="7451" y="1459"/>
                  </a:lnTo>
                  <a:lnTo>
                    <a:pt x="7451" y="3903"/>
                  </a:lnTo>
                  <a:lnTo>
                    <a:pt x="7451" y="6269"/>
                  </a:lnTo>
                  <a:lnTo>
                    <a:pt x="7451" y="7491"/>
                  </a:lnTo>
                  <a:lnTo>
                    <a:pt x="7176" y="7491"/>
                  </a:lnTo>
                  <a:lnTo>
                    <a:pt x="6781" y="7491"/>
                  </a:lnTo>
                  <a:lnTo>
                    <a:pt x="6347" y="7491"/>
                  </a:lnTo>
                  <a:lnTo>
                    <a:pt x="5835" y="7491"/>
                  </a:lnTo>
                  <a:lnTo>
                    <a:pt x="5283" y="7491"/>
                  </a:lnTo>
                  <a:lnTo>
                    <a:pt x="4691" y="7491"/>
                  </a:lnTo>
                  <a:lnTo>
                    <a:pt x="4061" y="7491"/>
                  </a:lnTo>
                  <a:lnTo>
                    <a:pt x="3430" y="7451"/>
                  </a:lnTo>
                  <a:lnTo>
                    <a:pt x="2839" y="7451"/>
                  </a:lnTo>
                  <a:lnTo>
                    <a:pt x="2247" y="7451"/>
                  </a:lnTo>
                  <a:lnTo>
                    <a:pt x="1695" y="7451"/>
                  </a:lnTo>
                  <a:lnTo>
                    <a:pt x="1223" y="7451"/>
                  </a:lnTo>
                  <a:lnTo>
                    <a:pt x="789" y="7451"/>
                  </a:lnTo>
                  <a:lnTo>
                    <a:pt x="434" y="7451"/>
                  </a:lnTo>
                  <a:lnTo>
                    <a:pt x="157" y="7451"/>
                  </a:lnTo>
                  <a:lnTo>
                    <a:pt x="0" y="7451"/>
                  </a:lnTo>
                  <a:close/>
                </a:path>
              </a:pathLst>
            </a:custGeom>
            <a:solidFill>
              <a:srgbClr val="E5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060" name="Freeform 28">
              <a:extLst>
                <a:ext uri="{FF2B5EF4-FFF2-40B4-BE49-F238E27FC236}">
                  <a16:creationId xmlns:a16="http://schemas.microsoft.com/office/drawing/2014/main" id="{1C39157E-E904-46E5-BFC6-C91B87BEA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2357"/>
              <a:ext cx="932" cy="932"/>
            </a:xfrm>
            <a:custGeom>
              <a:avLst/>
              <a:gdLst>
                <a:gd name="T0" fmla="*/ 0 w 7451"/>
                <a:gd name="T1" fmla="*/ 0 h 7451"/>
                <a:gd name="T2" fmla="*/ 94 w 7451"/>
                <a:gd name="T3" fmla="*/ 5 h 7451"/>
                <a:gd name="T4" fmla="*/ 187 w 7451"/>
                <a:gd name="T5" fmla="*/ 20 h 7451"/>
                <a:gd name="T6" fmla="*/ 276 w 7451"/>
                <a:gd name="T7" fmla="*/ 44 h 7451"/>
                <a:gd name="T8" fmla="*/ 365 w 7451"/>
                <a:gd name="T9" fmla="*/ 74 h 7451"/>
                <a:gd name="T10" fmla="*/ 444 w 7451"/>
                <a:gd name="T11" fmla="*/ 113 h 7451"/>
                <a:gd name="T12" fmla="*/ 523 w 7451"/>
                <a:gd name="T13" fmla="*/ 158 h 7451"/>
                <a:gd name="T14" fmla="*/ 592 w 7451"/>
                <a:gd name="T15" fmla="*/ 212 h 7451"/>
                <a:gd name="T16" fmla="*/ 661 w 7451"/>
                <a:gd name="T17" fmla="*/ 271 h 7451"/>
                <a:gd name="T18" fmla="*/ 720 w 7451"/>
                <a:gd name="T19" fmla="*/ 340 h 7451"/>
                <a:gd name="T20" fmla="*/ 774 w 7451"/>
                <a:gd name="T21" fmla="*/ 409 h 7451"/>
                <a:gd name="T22" fmla="*/ 819 w 7451"/>
                <a:gd name="T23" fmla="*/ 488 h 7451"/>
                <a:gd name="T24" fmla="*/ 858 w 7451"/>
                <a:gd name="T25" fmla="*/ 572 h 7451"/>
                <a:gd name="T26" fmla="*/ 892 w 7451"/>
                <a:gd name="T27" fmla="*/ 656 h 7451"/>
                <a:gd name="T28" fmla="*/ 912 w 7451"/>
                <a:gd name="T29" fmla="*/ 745 h 7451"/>
                <a:gd name="T30" fmla="*/ 927 w 7451"/>
                <a:gd name="T31" fmla="*/ 838 h 7451"/>
                <a:gd name="T32" fmla="*/ 932 w 7451"/>
                <a:gd name="T33" fmla="*/ 932 h 7451"/>
                <a:gd name="T34" fmla="*/ 902 w 7451"/>
                <a:gd name="T35" fmla="*/ 932 h 7451"/>
                <a:gd name="T36" fmla="*/ 863 w 7451"/>
                <a:gd name="T37" fmla="*/ 932 h 7451"/>
                <a:gd name="T38" fmla="*/ 809 w 7451"/>
                <a:gd name="T39" fmla="*/ 932 h 7451"/>
                <a:gd name="T40" fmla="*/ 750 w 7451"/>
                <a:gd name="T41" fmla="*/ 932 h 7451"/>
                <a:gd name="T42" fmla="*/ 676 w 7451"/>
                <a:gd name="T43" fmla="*/ 932 h 7451"/>
                <a:gd name="T44" fmla="*/ 602 w 7451"/>
                <a:gd name="T45" fmla="*/ 932 h 7451"/>
                <a:gd name="T46" fmla="*/ 523 w 7451"/>
                <a:gd name="T47" fmla="*/ 932 h 7451"/>
                <a:gd name="T48" fmla="*/ 444 w 7451"/>
                <a:gd name="T49" fmla="*/ 932 h 7451"/>
                <a:gd name="T50" fmla="*/ 365 w 7451"/>
                <a:gd name="T51" fmla="*/ 932 h 7451"/>
                <a:gd name="T52" fmla="*/ 286 w 7451"/>
                <a:gd name="T53" fmla="*/ 932 h 7451"/>
                <a:gd name="T54" fmla="*/ 217 w 7451"/>
                <a:gd name="T55" fmla="*/ 932 h 7451"/>
                <a:gd name="T56" fmla="*/ 153 w 7451"/>
                <a:gd name="T57" fmla="*/ 932 h 7451"/>
                <a:gd name="T58" fmla="*/ 94 w 7451"/>
                <a:gd name="T59" fmla="*/ 932 h 7451"/>
                <a:gd name="T60" fmla="*/ 49 w 7451"/>
                <a:gd name="T61" fmla="*/ 932 h 7451"/>
                <a:gd name="T62" fmla="*/ 20 w 7451"/>
                <a:gd name="T63" fmla="*/ 932 h 7451"/>
                <a:gd name="T64" fmla="*/ 0 w 7451"/>
                <a:gd name="T65" fmla="*/ 932 h 7451"/>
                <a:gd name="T66" fmla="*/ 0 w 7451"/>
                <a:gd name="T67" fmla="*/ 730 h 7451"/>
                <a:gd name="T68" fmla="*/ 0 w 7451"/>
                <a:gd name="T69" fmla="*/ 429 h 7451"/>
                <a:gd name="T70" fmla="*/ 0 w 7451"/>
                <a:gd name="T71" fmla="*/ 153 h 7451"/>
                <a:gd name="T72" fmla="*/ 0 w 7451"/>
                <a:gd name="T73" fmla="*/ 0 h 745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51">
                  <a:moveTo>
                    <a:pt x="0" y="0"/>
                  </a:moveTo>
                  <a:lnTo>
                    <a:pt x="749" y="39"/>
                  </a:lnTo>
                  <a:lnTo>
                    <a:pt x="1498" y="157"/>
                  </a:lnTo>
                  <a:lnTo>
                    <a:pt x="2208" y="354"/>
                  </a:lnTo>
                  <a:lnTo>
                    <a:pt x="2917" y="591"/>
                  </a:lnTo>
                  <a:lnTo>
                    <a:pt x="3548" y="906"/>
                  </a:lnTo>
                  <a:lnTo>
                    <a:pt x="4179" y="1261"/>
                  </a:lnTo>
                  <a:lnTo>
                    <a:pt x="4731" y="1695"/>
                  </a:lnTo>
                  <a:lnTo>
                    <a:pt x="5283" y="2168"/>
                  </a:lnTo>
                  <a:lnTo>
                    <a:pt x="5756" y="2720"/>
                  </a:lnTo>
                  <a:lnTo>
                    <a:pt x="6190" y="3272"/>
                  </a:lnTo>
                  <a:lnTo>
                    <a:pt x="6545" y="3903"/>
                  </a:lnTo>
                  <a:lnTo>
                    <a:pt x="6860" y="4573"/>
                  </a:lnTo>
                  <a:lnTo>
                    <a:pt x="7135" y="5243"/>
                  </a:lnTo>
                  <a:lnTo>
                    <a:pt x="7294" y="5953"/>
                  </a:lnTo>
                  <a:lnTo>
                    <a:pt x="7412" y="6702"/>
                  </a:lnTo>
                  <a:lnTo>
                    <a:pt x="7451" y="7451"/>
                  </a:lnTo>
                  <a:lnTo>
                    <a:pt x="7214" y="7451"/>
                  </a:lnTo>
                  <a:lnTo>
                    <a:pt x="6899" y="7451"/>
                  </a:lnTo>
                  <a:lnTo>
                    <a:pt x="6465" y="7451"/>
                  </a:lnTo>
                  <a:lnTo>
                    <a:pt x="5993" y="7451"/>
                  </a:lnTo>
                  <a:lnTo>
                    <a:pt x="5401" y="7451"/>
                  </a:lnTo>
                  <a:lnTo>
                    <a:pt x="4809" y="7451"/>
                  </a:lnTo>
                  <a:lnTo>
                    <a:pt x="4179" y="7451"/>
                  </a:lnTo>
                  <a:lnTo>
                    <a:pt x="3548" y="7451"/>
                  </a:lnTo>
                  <a:lnTo>
                    <a:pt x="2917" y="7451"/>
                  </a:lnTo>
                  <a:lnTo>
                    <a:pt x="2286" y="7451"/>
                  </a:lnTo>
                  <a:lnTo>
                    <a:pt x="1734" y="7451"/>
                  </a:lnTo>
                  <a:lnTo>
                    <a:pt x="1222" y="7451"/>
                  </a:lnTo>
                  <a:lnTo>
                    <a:pt x="749" y="7451"/>
                  </a:lnTo>
                  <a:lnTo>
                    <a:pt x="394" y="7451"/>
                  </a:lnTo>
                  <a:lnTo>
                    <a:pt x="157" y="7451"/>
                  </a:lnTo>
                  <a:lnTo>
                    <a:pt x="0" y="7451"/>
                  </a:lnTo>
                  <a:lnTo>
                    <a:pt x="0" y="5835"/>
                  </a:lnTo>
                  <a:lnTo>
                    <a:pt x="0" y="3430"/>
                  </a:lnTo>
                  <a:lnTo>
                    <a:pt x="0" y="12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061" name="Freeform 29">
              <a:extLst>
                <a:ext uri="{FF2B5EF4-FFF2-40B4-BE49-F238E27FC236}">
                  <a16:creationId xmlns:a16="http://schemas.microsoft.com/office/drawing/2014/main" id="{E11EC0BA-C3AF-4E92-9C7A-E4D20D296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" y="2648"/>
              <a:ext cx="1266" cy="1267"/>
            </a:xfrm>
            <a:custGeom>
              <a:avLst/>
              <a:gdLst>
                <a:gd name="T0" fmla="*/ 635 w 10132"/>
                <a:gd name="T1" fmla="*/ 0 h 10133"/>
                <a:gd name="T2" fmla="*/ 0 w 10132"/>
                <a:gd name="T3" fmla="*/ 636 h 10133"/>
                <a:gd name="T4" fmla="*/ 635 w 10132"/>
                <a:gd name="T5" fmla="*/ 1267 h 10133"/>
                <a:gd name="T6" fmla="*/ 1266 w 10132"/>
                <a:gd name="T7" fmla="*/ 636 h 10133"/>
                <a:gd name="T8" fmla="*/ 635 w 10132"/>
                <a:gd name="T9" fmla="*/ 0 h 101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132" h="10133">
                  <a:moveTo>
                    <a:pt x="5086" y="0"/>
                  </a:moveTo>
                  <a:lnTo>
                    <a:pt x="0" y="5086"/>
                  </a:lnTo>
                  <a:lnTo>
                    <a:pt x="5086" y="10133"/>
                  </a:lnTo>
                  <a:lnTo>
                    <a:pt x="10132" y="5086"/>
                  </a:lnTo>
                  <a:lnTo>
                    <a:pt x="5086" y="0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custDataLst>
      <p:tags r:id="rId1"/>
    </p:custDataLst>
  </p:cSld>
  <p:clrMapOvr>
    <a:masterClrMapping/>
  </p:clrMapOvr>
  <p:transition spd="slow">
    <p:pull dir="d"/>
    <p:sndAc>
      <p:stSnd>
        <p:snd r:embed="rId4" name="whoosh.wav"/>
      </p:stSnd>
    </p:sndAc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ext Box 2">
            <a:extLst>
              <a:ext uri="{FF2B5EF4-FFF2-40B4-BE49-F238E27FC236}">
                <a16:creationId xmlns:a16="http://schemas.microsoft.com/office/drawing/2014/main" id="{062411B4-8320-451C-BC51-A8239168C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021388"/>
            <a:ext cx="8820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NOTA: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 Adaptado de: </a:t>
            </a:r>
            <a:r>
              <a:rPr lang="en-US" altLang="en-US" sz="1200" b="1" i="1">
                <a:solidFill>
                  <a:srgbClr val="000000"/>
                </a:solidFill>
                <a:latin typeface="Times New Roman" panose="02020603050405020304" pitchFamily="18" charset="0"/>
              </a:rPr>
              <a:t>Nutritional Needs of Athletes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. (p. 35), por F. Brouns, 1993, New York: John Wiley &amp; Sons. Copyright 1993 por John Wiley &amp; Sons Ltd.</a:t>
            </a:r>
          </a:p>
        </p:txBody>
      </p:sp>
      <p:sp>
        <p:nvSpPr>
          <p:cNvPr id="1202179" name="Rectangle 3">
            <a:extLst>
              <a:ext uri="{FF2B5EF4-FFF2-40B4-BE49-F238E27FC236}">
                <a16:creationId xmlns:a16="http://schemas.microsoft.com/office/drawing/2014/main" id="{5F67D112-BDA1-4D50-BD8B-5B068EBDD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692150"/>
            <a:ext cx="6629400" cy="58578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sp>
        <p:nvSpPr>
          <p:cNvPr id="1202180" name="Rectangle 4">
            <a:extLst>
              <a:ext uri="{FF2B5EF4-FFF2-40B4-BE49-F238E27FC236}">
                <a16:creationId xmlns:a16="http://schemas.microsoft.com/office/drawing/2014/main" id="{E8151D5B-BF32-4E99-840F-BA5CD7368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1582738"/>
            <a:ext cx="7696200" cy="26193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3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SUPLEMENTACIÓN DE: Grasas</a:t>
            </a:r>
            <a:endParaRPr lang="es-PR" altLang="en-US" sz="3000" b="1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74085" name="Picture 5">
            <a:extLst>
              <a:ext uri="{FF2B5EF4-FFF2-40B4-BE49-F238E27FC236}">
                <a16:creationId xmlns:a16="http://schemas.microsoft.com/office/drawing/2014/main" id="{DFDBE66B-2F0C-45EF-91FE-A2E78C25E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092450"/>
            <a:ext cx="2508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086" name="Text Box 6">
            <a:extLst>
              <a:ext uri="{FF2B5EF4-FFF2-40B4-BE49-F238E27FC236}">
                <a16:creationId xmlns:a16="http://schemas.microsoft.com/office/drawing/2014/main" id="{EB50BCDF-5B88-4F3F-A797-D479E3F15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2989263"/>
            <a:ext cx="6734175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El suministro oral de grasas:</a:t>
            </a:r>
            <a:endParaRPr lang="en-US" altLang="en-US" sz="2300" b="1" i="1">
              <a:latin typeface="Tahoma" panose="020B0604030504040204" pitchFamily="34" charset="0"/>
            </a:endParaRPr>
          </a:p>
        </p:txBody>
      </p:sp>
      <p:pic>
        <p:nvPicPr>
          <p:cNvPr id="174087" name="Picture 7">
            <a:extLst>
              <a:ext uri="{FF2B5EF4-FFF2-40B4-BE49-F238E27FC236}">
                <a16:creationId xmlns:a16="http://schemas.microsoft.com/office/drawing/2014/main" id="{FF3AF102-B005-4A4A-8747-ED86505CC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987550"/>
            <a:ext cx="712787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02184" name="Rectangle 8">
            <a:extLst>
              <a:ext uri="{FF2B5EF4-FFF2-40B4-BE49-F238E27FC236}">
                <a16:creationId xmlns:a16="http://schemas.microsoft.com/office/drawing/2014/main" id="{3163C853-3658-487D-A7B4-1D53078AE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2203450"/>
            <a:ext cx="6769100" cy="50323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19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CARGA DE GRASAS:</a:t>
            </a:r>
            <a:br>
              <a:rPr lang="es-PR" altLang="en-US" sz="19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PR" altLang="en-US" sz="19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* No es Justificable *</a:t>
            </a:r>
          </a:p>
        </p:txBody>
      </p:sp>
      <p:pic>
        <p:nvPicPr>
          <p:cNvPr id="174089" name="Picture 9">
            <a:extLst>
              <a:ext uri="{FF2B5EF4-FFF2-40B4-BE49-F238E27FC236}">
                <a16:creationId xmlns:a16="http://schemas.microsoft.com/office/drawing/2014/main" id="{D4B10F40-6652-421E-835E-8D3A57B63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213" y="3570288"/>
            <a:ext cx="287337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090" name="Text Box 10">
            <a:extLst>
              <a:ext uri="{FF2B5EF4-FFF2-40B4-BE49-F238E27FC236}">
                <a16:creationId xmlns:a16="http://schemas.microsoft.com/office/drawing/2014/main" id="{8D33E632-C3D7-4753-9F08-9A09F930C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3" y="3494088"/>
            <a:ext cx="6397625" cy="137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Aumenta los niveles de AGL séricos, pero no su consumo por parte de las células musculares activas ni en las tasas de oxidación</a:t>
            </a:r>
          </a:p>
        </p:txBody>
      </p:sp>
    </p:spTree>
    <p:custDataLst>
      <p:tags r:id="rId1"/>
    </p:custDataLst>
  </p:cSld>
  <p:clrMapOvr>
    <a:masterClrMapping/>
  </p:clrMapOvr>
  <p:transition spd="slow">
    <p:pull dir="d"/>
    <p:sndAc>
      <p:stSnd>
        <p:snd r:embed="rId4" name="whoosh.wav"/>
      </p:stSnd>
    </p:sndAc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42" name="Rectangle 2">
            <a:extLst>
              <a:ext uri="{FF2B5EF4-FFF2-40B4-BE49-F238E27FC236}">
                <a16:creationId xmlns:a16="http://schemas.microsoft.com/office/drawing/2014/main" id="{884646D9-95CA-4054-93A8-229EF334D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66725"/>
            <a:ext cx="6629400" cy="58578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sp>
        <p:nvSpPr>
          <p:cNvPr id="1187843" name="Rectangle 3">
            <a:extLst>
              <a:ext uri="{FF2B5EF4-FFF2-40B4-BE49-F238E27FC236}">
                <a16:creationId xmlns:a16="http://schemas.microsoft.com/office/drawing/2014/main" id="{5E11A646-79C4-4009-8625-66E8FF00A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1089025"/>
            <a:ext cx="7696200" cy="26193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3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SUPLEMENTACIÓN: Carga de Grasas</a:t>
            </a:r>
            <a:endParaRPr lang="es-PR" altLang="en-US" sz="3000" b="1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76132" name="Picture 4">
            <a:extLst>
              <a:ext uri="{FF2B5EF4-FFF2-40B4-BE49-F238E27FC236}">
                <a16:creationId xmlns:a16="http://schemas.microsoft.com/office/drawing/2014/main" id="{C073728F-E0F8-45F0-A890-F4856C67B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62213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6133" name="Text Box 5">
            <a:extLst>
              <a:ext uri="{FF2B5EF4-FFF2-40B4-BE49-F238E27FC236}">
                <a16:creationId xmlns:a16="http://schemas.microsoft.com/office/drawing/2014/main" id="{8549E7AF-E76A-4E10-AFDA-1167F3B2F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2359025"/>
            <a:ext cx="6734175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Se argumenta que:</a:t>
            </a:r>
            <a:endParaRPr lang="en-US" altLang="en-US" sz="2300" b="1" i="1">
              <a:latin typeface="Tahoma" panose="020B0604030504040204" pitchFamily="34" charset="0"/>
            </a:endParaRPr>
          </a:p>
        </p:txBody>
      </p:sp>
      <p:pic>
        <p:nvPicPr>
          <p:cNvPr id="176134" name="Picture 6">
            <a:extLst>
              <a:ext uri="{FF2B5EF4-FFF2-40B4-BE49-F238E27FC236}">
                <a16:creationId xmlns:a16="http://schemas.microsoft.com/office/drawing/2014/main" id="{AB37E08D-F243-46E5-B38B-8F0CB9ACB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493838"/>
            <a:ext cx="712787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87847" name="Rectangle 7">
            <a:extLst>
              <a:ext uri="{FF2B5EF4-FFF2-40B4-BE49-F238E27FC236}">
                <a16:creationId xmlns:a16="http://schemas.microsoft.com/office/drawing/2014/main" id="{1A844D6C-A60F-4ECD-B2C0-03F6DA50F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1709738"/>
            <a:ext cx="6769100" cy="50323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19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CONSUMO CRÓNICO DE UNA DIETA</a:t>
            </a:r>
            <a:br>
              <a:rPr lang="es-PR" altLang="en-US" sz="19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PR" altLang="en-US" sz="19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Muy Alta en Grasas</a:t>
            </a:r>
          </a:p>
        </p:txBody>
      </p:sp>
      <p:pic>
        <p:nvPicPr>
          <p:cNvPr id="176136" name="Picture 8">
            <a:extLst>
              <a:ext uri="{FF2B5EF4-FFF2-40B4-BE49-F238E27FC236}">
                <a16:creationId xmlns:a16="http://schemas.microsoft.com/office/drawing/2014/main" id="{051617A8-3453-4548-820D-659429296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213" y="2938463"/>
            <a:ext cx="287337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6137" name="Text Box 9">
            <a:extLst>
              <a:ext uri="{FF2B5EF4-FFF2-40B4-BE49-F238E27FC236}">
                <a16:creationId xmlns:a16="http://schemas.microsoft.com/office/drawing/2014/main" id="{F4445159-9EBE-4C78-A553-75D01673A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3" y="2862263"/>
            <a:ext cx="639762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Mejora el rendimiento de tolerancia al aumentar el metabolismo de las grasas</a:t>
            </a:r>
          </a:p>
        </p:txBody>
      </p:sp>
      <p:pic>
        <p:nvPicPr>
          <p:cNvPr id="176138" name="Picture 10">
            <a:extLst>
              <a:ext uri="{FF2B5EF4-FFF2-40B4-BE49-F238E27FC236}">
                <a16:creationId xmlns:a16="http://schemas.microsoft.com/office/drawing/2014/main" id="{FAB07B4D-C765-486D-8FF9-720331D0F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48088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6139" name="Text Box 11">
            <a:extLst>
              <a:ext uri="{FF2B5EF4-FFF2-40B4-BE49-F238E27FC236}">
                <a16:creationId xmlns:a16="http://schemas.microsoft.com/office/drawing/2014/main" id="{F5A4A618-3AD2-454E-B780-86038443B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3644900"/>
            <a:ext cx="6805612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Desventajas/peligros:</a:t>
            </a:r>
            <a:endParaRPr lang="en-US" altLang="en-US" sz="2300" b="1" i="1">
              <a:latin typeface="Tahoma" panose="020B0604030504040204" pitchFamily="34" charset="0"/>
            </a:endParaRPr>
          </a:p>
        </p:txBody>
      </p:sp>
      <p:pic>
        <p:nvPicPr>
          <p:cNvPr id="176140" name="Picture 12">
            <a:extLst>
              <a:ext uri="{FF2B5EF4-FFF2-40B4-BE49-F238E27FC236}">
                <a16:creationId xmlns:a16="http://schemas.microsoft.com/office/drawing/2014/main" id="{887F1803-82B6-4964-BC23-666B7BA4C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213" y="4241800"/>
            <a:ext cx="287337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6141" name="Text Box 13">
            <a:extLst>
              <a:ext uri="{FF2B5EF4-FFF2-40B4-BE49-F238E27FC236}">
                <a16:creationId xmlns:a16="http://schemas.microsoft.com/office/drawing/2014/main" id="{AF3ED83D-0508-46A7-B314-EEFDD8803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3" y="4165600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Induce bajas reservas glucógeno muscular:</a:t>
            </a:r>
          </a:p>
        </p:txBody>
      </p:sp>
      <p:pic>
        <p:nvPicPr>
          <p:cNvPr id="176142" name="Picture 14">
            <a:extLst>
              <a:ext uri="{FF2B5EF4-FFF2-40B4-BE49-F238E27FC236}">
                <a16:creationId xmlns:a16="http://schemas.microsoft.com/office/drawing/2014/main" id="{BE35AE36-E236-4E95-A75F-2B391C8BB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649788"/>
            <a:ext cx="3048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43" name="Text Box 15">
            <a:extLst>
              <a:ext uri="{FF2B5EF4-FFF2-40B4-BE49-F238E27FC236}">
                <a16:creationId xmlns:a16="http://schemas.microsoft.com/office/drawing/2014/main" id="{0F68C527-3C05-4D34-BF03-87B213536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063" y="4597400"/>
            <a:ext cx="5918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Esto obstaculiza el rendimiento en ejercicios (≥70% VO</a:t>
            </a:r>
            <a:r>
              <a:rPr lang="es-ES" altLang="en-US" b="1" i="1" baseline="-25000">
                <a:latin typeface="Arial" panose="020B0604020202020204" pitchFamily="34" charset="0"/>
              </a:rPr>
              <a:t>2</a:t>
            </a:r>
            <a:r>
              <a:rPr lang="es-ES" altLang="en-US" b="1" i="1">
                <a:latin typeface="Arial" panose="020B0604020202020204" pitchFamily="34" charset="0"/>
              </a:rPr>
              <a:t>máx):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sp>
        <p:nvSpPr>
          <p:cNvPr id="176144" name="Text Box 16">
            <a:extLst>
              <a:ext uri="{FF2B5EF4-FFF2-40B4-BE49-F238E27FC236}">
                <a16:creationId xmlns:a16="http://schemas.microsoft.com/office/drawing/2014/main" id="{C6F63DAF-607A-4324-A01F-6E42C9EDC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5299075"/>
            <a:ext cx="5688012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n-US" sz="1800" b="1">
                <a:latin typeface="Verdana" panose="020B0604030504040204" pitchFamily="34" charset="0"/>
              </a:rPr>
              <a:t>Reduce la habilidad para realizar ejercicios a ≥70% VO</a:t>
            </a:r>
            <a:r>
              <a:rPr lang="en-US" altLang="en-US" sz="1800" b="1" baseline="-25000">
                <a:latin typeface="Verdana" panose="020B0604030504040204" pitchFamily="34" charset="0"/>
              </a:rPr>
              <a:t>2</a:t>
            </a:r>
            <a:r>
              <a:rPr lang="en-US" altLang="en-US" sz="1800" b="1">
                <a:latin typeface="Verdana" panose="020B0604030504040204" pitchFamily="34" charset="0"/>
              </a:rPr>
              <a:t>máx</a:t>
            </a:r>
            <a:endParaRPr lang="en-US" altLang="en-US" sz="1800" b="1" i="1">
              <a:latin typeface="Verdana" panose="020B0604030504040204" pitchFamily="34" charset="0"/>
            </a:endParaRPr>
          </a:p>
        </p:txBody>
      </p:sp>
      <p:grpSp>
        <p:nvGrpSpPr>
          <p:cNvPr id="176145" name="Group 17">
            <a:extLst>
              <a:ext uri="{FF2B5EF4-FFF2-40B4-BE49-F238E27FC236}">
                <a16:creationId xmlns:a16="http://schemas.microsoft.com/office/drawing/2014/main" id="{679AC0DC-9A43-4E96-9344-98346858A1D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97013" y="5334000"/>
            <a:ext cx="266700" cy="268288"/>
            <a:chOff x="618" y="2160"/>
            <a:chExt cx="2262" cy="2267"/>
          </a:xfrm>
        </p:grpSpPr>
        <p:sp>
          <p:nvSpPr>
            <p:cNvPr id="176147" name="AutoShape 18">
              <a:extLst>
                <a:ext uri="{FF2B5EF4-FFF2-40B4-BE49-F238E27FC236}">
                  <a16:creationId xmlns:a16="http://schemas.microsoft.com/office/drawing/2014/main" id="{F5E43BAC-D16D-446D-864A-F8DC14EF152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18" y="2160"/>
              <a:ext cx="2262" cy="2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48" name="Freeform 19">
              <a:extLst>
                <a:ext uri="{FF2B5EF4-FFF2-40B4-BE49-F238E27FC236}">
                  <a16:creationId xmlns:a16="http://schemas.microsoft.com/office/drawing/2014/main" id="{3E71C63B-F7BC-4DAB-857D-8A27246767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" y="2160"/>
              <a:ext cx="2262" cy="2267"/>
            </a:xfrm>
            <a:custGeom>
              <a:avLst/>
              <a:gdLst>
                <a:gd name="T0" fmla="*/ 1252 w 18096"/>
                <a:gd name="T1" fmla="*/ 5 h 18136"/>
                <a:gd name="T2" fmla="*/ 1469 w 18096"/>
                <a:gd name="T3" fmla="*/ 49 h 18136"/>
                <a:gd name="T4" fmla="*/ 1671 w 18096"/>
                <a:gd name="T5" fmla="*/ 138 h 18136"/>
                <a:gd name="T6" fmla="*/ 1853 w 18096"/>
                <a:gd name="T7" fmla="*/ 261 h 18136"/>
                <a:gd name="T8" fmla="*/ 2006 w 18096"/>
                <a:gd name="T9" fmla="*/ 414 h 18136"/>
                <a:gd name="T10" fmla="*/ 2124 w 18096"/>
                <a:gd name="T11" fmla="*/ 591 h 18136"/>
                <a:gd name="T12" fmla="*/ 2213 w 18096"/>
                <a:gd name="T13" fmla="*/ 798 h 18136"/>
                <a:gd name="T14" fmla="*/ 2257 w 18096"/>
                <a:gd name="T15" fmla="*/ 1015 h 18136"/>
                <a:gd name="T16" fmla="*/ 2257 w 18096"/>
                <a:gd name="T17" fmla="*/ 1252 h 18136"/>
                <a:gd name="T18" fmla="*/ 2213 w 18096"/>
                <a:gd name="T19" fmla="*/ 1469 h 18136"/>
                <a:gd name="T20" fmla="*/ 2124 w 18096"/>
                <a:gd name="T21" fmla="*/ 1676 h 18136"/>
                <a:gd name="T22" fmla="*/ 2006 w 18096"/>
                <a:gd name="T23" fmla="*/ 1853 h 18136"/>
                <a:gd name="T24" fmla="*/ 1853 w 18096"/>
                <a:gd name="T25" fmla="*/ 2006 h 18136"/>
                <a:gd name="T26" fmla="*/ 1671 w 18096"/>
                <a:gd name="T27" fmla="*/ 2129 h 18136"/>
                <a:gd name="T28" fmla="*/ 1469 w 18096"/>
                <a:gd name="T29" fmla="*/ 2218 h 18136"/>
                <a:gd name="T30" fmla="*/ 1252 w 18096"/>
                <a:gd name="T31" fmla="*/ 2262 h 18136"/>
                <a:gd name="T32" fmla="*/ 1015 w 18096"/>
                <a:gd name="T33" fmla="*/ 2262 h 18136"/>
                <a:gd name="T34" fmla="*/ 798 w 18096"/>
                <a:gd name="T35" fmla="*/ 2218 h 18136"/>
                <a:gd name="T36" fmla="*/ 591 w 18096"/>
                <a:gd name="T37" fmla="*/ 2129 h 18136"/>
                <a:gd name="T38" fmla="*/ 414 w 18096"/>
                <a:gd name="T39" fmla="*/ 2006 h 18136"/>
                <a:gd name="T40" fmla="*/ 261 w 18096"/>
                <a:gd name="T41" fmla="*/ 1853 h 18136"/>
                <a:gd name="T42" fmla="*/ 138 w 18096"/>
                <a:gd name="T43" fmla="*/ 1676 h 18136"/>
                <a:gd name="T44" fmla="*/ 49 w 18096"/>
                <a:gd name="T45" fmla="*/ 1469 h 18136"/>
                <a:gd name="T46" fmla="*/ 5 w 18096"/>
                <a:gd name="T47" fmla="*/ 1252 h 18136"/>
                <a:gd name="T48" fmla="*/ 5 w 18096"/>
                <a:gd name="T49" fmla="*/ 1015 h 18136"/>
                <a:gd name="T50" fmla="*/ 49 w 18096"/>
                <a:gd name="T51" fmla="*/ 798 h 18136"/>
                <a:gd name="T52" fmla="*/ 138 w 18096"/>
                <a:gd name="T53" fmla="*/ 591 h 18136"/>
                <a:gd name="T54" fmla="*/ 261 w 18096"/>
                <a:gd name="T55" fmla="*/ 414 h 18136"/>
                <a:gd name="T56" fmla="*/ 414 w 18096"/>
                <a:gd name="T57" fmla="*/ 261 h 18136"/>
                <a:gd name="T58" fmla="*/ 591 w 18096"/>
                <a:gd name="T59" fmla="*/ 138 h 18136"/>
                <a:gd name="T60" fmla="*/ 798 w 18096"/>
                <a:gd name="T61" fmla="*/ 49 h 18136"/>
                <a:gd name="T62" fmla="*/ 1015 w 18096"/>
                <a:gd name="T63" fmla="*/ 5 h 181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8096" h="18136">
                  <a:moveTo>
                    <a:pt x="9068" y="0"/>
                  </a:moveTo>
                  <a:lnTo>
                    <a:pt x="10014" y="40"/>
                  </a:lnTo>
                  <a:lnTo>
                    <a:pt x="10881" y="197"/>
                  </a:lnTo>
                  <a:lnTo>
                    <a:pt x="11749" y="394"/>
                  </a:lnTo>
                  <a:lnTo>
                    <a:pt x="12577" y="710"/>
                  </a:lnTo>
                  <a:lnTo>
                    <a:pt x="13365" y="1104"/>
                  </a:lnTo>
                  <a:lnTo>
                    <a:pt x="14114" y="1538"/>
                  </a:lnTo>
                  <a:lnTo>
                    <a:pt x="14824" y="2089"/>
                  </a:lnTo>
                  <a:lnTo>
                    <a:pt x="15455" y="2641"/>
                  </a:lnTo>
                  <a:lnTo>
                    <a:pt x="16046" y="3312"/>
                  </a:lnTo>
                  <a:lnTo>
                    <a:pt x="16558" y="3982"/>
                  </a:lnTo>
                  <a:lnTo>
                    <a:pt x="16992" y="4731"/>
                  </a:lnTo>
                  <a:lnTo>
                    <a:pt x="17386" y="5520"/>
                  </a:lnTo>
                  <a:lnTo>
                    <a:pt x="17702" y="6387"/>
                  </a:lnTo>
                  <a:lnTo>
                    <a:pt x="17899" y="7254"/>
                  </a:lnTo>
                  <a:lnTo>
                    <a:pt x="18056" y="8122"/>
                  </a:lnTo>
                  <a:lnTo>
                    <a:pt x="18096" y="9068"/>
                  </a:lnTo>
                  <a:lnTo>
                    <a:pt x="18056" y="10014"/>
                  </a:lnTo>
                  <a:lnTo>
                    <a:pt x="17899" y="10882"/>
                  </a:lnTo>
                  <a:lnTo>
                    <a:pt x="17702" y="11749"/>
                  </a:lnTo>
                  <a:lnTo>
                    <a:pt x="17386" y="12616"/>
                  </a:lnTo>
                  <a:lnTo>
                    <a:pt x="16992" y="13405"/>
                  </a:lnTo>
                  <a:lnTo>
                    <a:pt x="16558" y="14154"/>
                  </a:lnTo>
                  <a:lnTo>
                    <a:pt x="16046" y="14824"/>
                  </a:lnTo>
                  <a:lnTo>
                    <a:pt x="15455" y="15495"/>
                  </a:lnTo>
                  <a:lnTo>
                    <a:pt x="14824" y="16047"/>
                  </a:lnTo>
                  <a:lnTo>
                    <a:pt x="14114" y="16598"/>
                  </a:lnTo>
                  <a:lnTo>
                    <a:pt x="13365" y="17032"/>
                  </a:lnTo>
                  <a:lnTo>
                    <a:pt x="12577" y="17426"/>
                  </a:lnTo>
                  <a:lnTo>
                    <a:pt x="11749" y="17742"/>
                  </a:lnTo>
                  <a:lnTo>
                    <a:pt x="10881" y="17939"/>
                  </a:lnTo>
                  <a:lnTo>
                    <a:pt x="10014" y="18096"/>
                  </a:lnTo>
                  <a:lnTo>
                    <a:pt x="9068" y="18136"/>
                  </a:lnTo>
                  <a:lnTo>
                    <a:pt x="8121" y="18096"/>
                  </a:lnTo>
                  <a:lnTo>
                    <a:pt x="7254" y="17939"/>
                  </a:lnTo>
                  <a:lnTo>
                    <a:pt x="6387" y="17742"/>
                  </a:lnTo>
                  <a:lnTo>
                    <a:pt x="5519" y="17426"/>
                  </a:lnTo>
                  <a:lnTo>
                    <a:pt x="4731" y="17032"/>
                  </a:lnTo>
                  <a:lnTo>
                    <a:pt x="3982" y="16598"/>
                  </a:lnTo>
                  <a:lnTo>
                    <a:pt x="3312" y="16047"/>
                  </a:lnTo>
                  <a:lnTo>
                    <a:pt x="2641" y="15495"/>
                  </a:lnTo>
                  <a:lnTo>
                    <a:pt x="2089" y="14824"/>
                  </a:lnTo>
                  <a:lnTo>
                    <a:pt x="1537" y="14154"/>
                  </a:lnTo>
                  <a:lnTo>
                    <a:pt x="1104" y="13405"/>
                  </a:lnTo>
                  <a:lnTo>
                    <a:pt x="710" y="12616"/>
                  </a:lnTo>
                  <a:lnTo>
                    <a:pt x="394" y="11749"/>
                  </a:lnTo>
                  <a:lnTo>
                    <a:pt x="197" y="10882"/>
                  </a:lnTo>
                  <a:lnTo>
                    <a:pt x="40" y="10014"/>
                  </a:lnTo>
                  <a:lnTo>
                    <a:pt x="0" y="9068"/>
                  </a:lnTo>
                  <a:lnTo>
                    <a:pt x="40" y="8122"/>
                  </a:lnTo>
                  <a:lnTo>
                    <a:pt x="197" y="7254"/>
                  </a:lnTo>
                  <a:lnTo>
                    <a:pt x="394" y="6387"/>
                  </a:lnTo>
                  <a:lnTo>
                    <a:pt x="710" y="5520"/>
                  </a:lnTo>
                  <a:lnTo>
                    <a:pt x="1104" y="4731"/>
                  </a:lnTo>
                  <a:lnTo>
                    <a:pt x="1537" y="3982"/>
                  </a:lnTo>
                  <a:lnTo>
                    <a:pt x="2089" y="3312"/>
                  </a:lnTo>
                  <a:lnTo>
                    <a:pt x="2641" y="2641"/>
                  </a:lnTo>
                  <a:lnTo>
                    <a:pt x="3312" y="2089"/>
                  </a:lnTo>
                  <a:lnTo>
                    <a:pt x="3982" y="1538"/>
                  </a:lnTo>
                  <a:lnTo>
                    <a:pt x="4731" y="1104"/>
                  </a:lnTo>
                  <a:lnTo>
                    <a:pt x="5519" y="710"/>
                  </a:lnTo>
                  <a:lnTo>
                    <a:pt x="6387" y="394"/>
                  </a:lnTo>
                  <a:lnTo>
                    <a:pt x="7254" y="197"/>
                  </a:lnTo>
                  <a:lnTo>
                    <a:pt x="8121" y="40"/>
                  </a:lnTo>
                  <a:lnTo>
                    <a:pt x="9068" y="0"/>
                  </a:lnTo>
                  <a:close/>
                </a:path>
              </a:pathLst>
            </a:custGeom>
            <a:solidFill>
              <a:srgbClr val="19BF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49" name="Freeform 20">
              <a:extLst>
                <a:ext uri="{FF2B5EF4-FFF2-40B4-BE49-F238E27FC236}">
                  <a16:creationId xmlns:a16="http://schemas.microsoft.com/office/drawing/2014/main" id="{4120DA04-C1FA-404F-BD97-6D0ED5A51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3294"/>
              <a:ext cx="1034" cy="1034"/>
            </a:xfrm>
            <a:custGeom>
              <a:avLst/>
              <a:gdLst>
                <a:gd name="T0" fmla="*/ 1034 w 8279"/>
                <a:gd name="T1" fmla="*/ 1034 h 8279"/>
                <a:gd name="T2" fmla="*/ 930 w 8279"/>
                <a:gd name="T3" fmla="*/ 1029 h 8279"/>
                <a:gd name="T4" fmla="*/ 827 w 8279"/>
                <a:gd name="T5" fmla="*/ 1014 h 8279"/>
                <a:gd name="T6" fmla="*/ 729 w 8279"/>
                <a:gd name="T7" fmla="*/ 990 h 8279"/>
                <a:gd name="T8" fmla="*/ 630 w 8279"/>
                <a:gd name="T9" fmla="*/ 950 h 8279"/>
                <a:gd name="T10" fmla="*/ 542 w 8279"/>
                <a:gd name="T11" fmla="*/ 911 h 8279"/>
                <a:gd name="T12" fmla="*/ 458 w 8279"/>
                <a:gd name="T13" fmla="*/ 857 h 8279"/>
                <a:gd name="T14" fmla="*/ 374 w 8279"/>
                <a:gd name="T15" fmla="*/ 798 h 8279"/>
                <a:gd name="T16" fmla="*/ 305 w 8279"/>
                <a:gd name="T17" fmla="*/ 729 h 8279"/>
                <a:gd name="T18" fmla="*/ 236 w 8279"/>
                <a:gd name="T19" fmla="*/ 660 h 8279"/>
                <a:gd name="T20" fmla="*/ 177 w 8279"/>
                <a:gd name="T21" fmla="*/ 576 h 8279"/>
                <a:gd name="T22" fmla="*/ 123 w 8279"/>
                <a:gd name="T23" fmla="*/ 492 h 8279"/>
                <a:gd name="T24" fmla="*/ 84 w 8279"/>
                <a:gd name="T25" fmla="*/ 404 h 8279"/>
                <a:gd name="T26" fmla="*/ 44 w 8279"/>
                <a:gd name="T27" fmla="*/ 305 h 8279"/>
                <a:gd name="T28" fmla="*/ 20 w 8279"/>
                <a:gd name="T29" fmla="*/ 207 h 8279"/>
                <a:gd name="T30" fmla="*/ 5 w 8279"/>
                <a:gd name="T31" fmla="*/ 103 h 8279"/>
                <a:gd name="T32" fmla="*/ 0 w 8279"/>
                <a:gd name="T33" fmla="*/ 0 h 8279"/>
                <a:gd name="T34" fmla="*/ 34 w 8279"/>
                <a:gd name="T35" fmla="*/ 0 h 8279"/>
                <a:gd name="T36" fmla="*/ 84 w 8279"/>
                <a:gd name="T37" fmla="*/ 0 h 8279"/>
                <a:gd name="T38" fmla="*/ 143 w 8279"/>
                <a:gd name="T39" fmla="*/ 0 h 8279"/>
                <a:gd name="T40" fmla="*/ 212 w 8279"/>
                <a:gd name="T41" fmla="*/ 0 h 8279"/>
                <a:gd name="T42" fmla="*/ 286 w 8279"/>
                <a:gd name="T43" fmla="*/ 0 h 8279"/>
                <a:gd name="T44" fmla="*/ 364 w 8279"/>
                <a:gd name="T45" fmla="*/ 0 h 8279"/>
                <a:gd name="T46" fmla="*/ 453 w 8279"/>
                <a:gd name="T47" fmla="*/ 0 h 8279"/>
                <a:gd name="T48" fmla="*/ 537 w 8279"/>
                <a:gd name="T49" fmla="*/ 0 h 8279"/>
                <a:gd name="T50" fmla="*/ 620 w 8279"/>
                <a:gd name="T51" fmla="*/ 0 h 8279"/>
                <a:gd name="T52" fmla="*/ 704 w 8279"/>
                <a:gd name="T53" fmla="*/ 0 h 8279"/>
                <a:gd name="T54" fmla="*/ 783 w 8279"/>
                <a:gd name="T55" fmla="*/ 0 h 8279"/>
                <a:gd name="T56" fmla="*/ 857 w 8279"/>
                <a:gd name="T57" fmla="*/ 0 h 8279"/>
                <a:gd name="T58" fmla="*/ 916 w 8279"/>
                <a:gd name="T59" fmla="*/ 0 h 8279"/>
                <a:gd name="T60" fmla="*/ 970 w 8279"/>
                <a:gd name="T61" fmla="*/ 0 h 8279"/>
                <a:gd name="T62" fmla="*/ 1009 w 8279"/>
                <a:gd name="T63" fmla="*/ 0 h 8279"/>
                <a:gd name="T64" fmla="*/ 1034 w 8279"/>
                <a:gd name="T65" fmla="*/ 0 h 8279"/>
                <a:gd name="T66" fmla="*/ 1034 w 8279"/>
                <a:gd name="T67" fmla="*/ 222 h 8279"/>
                <a:gd name="T68" fmla="*/ 1034 w 8279"/>
                <a:gd name="T69" fmla="*/ 552 h 8279"/>
                <a:gd name="T70" fmla="*/ 1034 w 8279"/>
                <a:gd name="T71" fmla="*/ 862 h 8279"/>
                <a:gd name="T72" fmla="*/ 1034 w 8279"/>
                <a:gd name="T73" fmla="*/ 1034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8279" y="8279"/>
                  </a:moveTo>
                  <a:lnTo>
                    <a:pt x="7450" y="8241"/>
                  </a:lnTo>
                  <a:lnTo>
                    <a:pt x="6623" y="8122"/>
                  </a:lnTo>
                  <a:lnTo>
                    <a:pt x="5834" y="7924"/>
                  </a:lnTo>
                  <a:lnTo>
                    <a:pt x="5046" y="7609"/>
                  </a:lnTo>
                  <a:lnTo>
                    <a:pt x="4337" y="7294"/>
                  </a:lnTo>
                  <a:lnTo>
                    <a:pt x="3666" y="6860"/>
                  </a:lnTo>
                  <a:lnTo>
                    <a:pt x="2996" y="6387"/>
                  </a:lnTo>
                  <a:lnTo>
                    <a:pt x="2444" y="5835"/>
                  </a:lnTo>
                  <a:lnTo>
                    <a:pt x="1892" y="5283"/>
                  </a:lnTo>
                  <a:lnTo>
                    <a:pt x="1419" y="4613"/>
                  </a:lnTo>
                  <a:lnTo>
                    <a:pt x="985" y="3942"/>
                  </a:lnTo>
                  <a:lnTo>
                    <a:pt x="670" y="3233"/>
                  </a:lnTo>
                  <a:lnTo>
                    <a:pt x="355" y="2445"/>
                  </a:lnTo>
                  <a:lnTo>
                    <a:pt x="157" y="1656"/>
                  </a:lnTo>
                  <a:lnTo>
                    <a:pt x="38" y="827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670" y="0"/>
                  </a:lnTo>
                  <a:lnTo>
                    <a:pt x="1142" y="0"/>
                  </a:lnTo>
                  <a:lnTo>
                    <a:pt x="1694" y="0"/>
                  </a:lnTo>
                  <a:lnTo>
                    <a:pt x="2286" y="0"/>
                  </a:lnTo>
                  <a:lnTo>
                    <a:pt x="2917" y="0"/>
                  </a:lnTo>
                  <a:lnTo>
                    <a:pt x="3627" y="0"/>
                  </a:lnTo>
                  <a:lnTo>
                    <a:pt x="4297" y="0"/>
                  </a:lnTo>
                  <a:lnTo>
                    <a:pt x="4967" y="0"/>
                  </a:lnTo>
                  <a:lnTo>
                    <a:pt x="5637" y="0"/>
                  </a:lnTo>
                  <a:lnTo>
                    <a:pt x="6268" y="0"/>
                  </a:lnTo>
                  <a:lnTo>
                    <a:pt x="6860" y="0"/>
                  </a:lnTo>
                  <a:lnTo>
                    <a:pt x="7332" y="0"/>
                  </a:lnTo>
                  <a:lnTo>
                    <a:pt x="7767" y="0"/>
                  </a:lnTo>
                  <a:lnTo>
                    <a:pt x="8082" y="0"/>
                  </a:lnTo>
                  <a:lnTo>
                    <a:pt x="8279" y="0"/>
                  </a:lnTo>
                  <a:lnTo>
                    <a:pt x="8279" y="1774"/>
                  </a:lnTo>
                  <a:lnTo>
                    <a:pt x="8279" y="4416"/>
                  </a:lnTo>
                  <a:lnTo>
                    <a:pt x="8279" y="6900"/>
                  </a:lnTo>
                  <a:lnTo>
                    <a:pt x="8279" y="8279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50" name="Freeform 21">
              <a:extLst>
                <a:ext uri="{FF2B5EF4-FFF2-40B4-BE49-F238E27FC236}">
                  <a16:creationId xmlns:a16="http://schemas.microsoft.com/office/drawing/2014/main" id="{FDDF4DBC-831E-40D0-A38B-7A2FC2CFB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3294"/>
              <a:ext cx="1035" cy="1030"/>
            </a:xfrm>
            <a:custGeom>
              <a:avLst/>
              <a:gdLst>
                <a:gd name="T0" fmla="*/ 1035 w 8279"/>
                <a:gd name="T1" fmla="*/ 0 h 8241"/>
                <a:gd name="T2" fmla="*/ 1030 w 8279"/>
                <a:gd name="T3" fmla="*/ 103 h 8241"/>
                <a:gd name="T4" fmla="*/ 1015 w 8279"/>
                <a:gd name="T5" fmla="*/ 207 h 8241"/>
                <a:gd name="T6" fmla="*/ 991 w 8279"/>
                <a:gd name="T7" fmla="*/ 306 h 8241"/>
                <a:gd name="T8" fmla="*/ 956 w 8279"/>
                <a:gd name="T9" fmla="*/ 404 h 8241"/>
                <a:gd name="T10" fmla="*/ 912 w 8279"/>
                <a:gd name="T11" fmla="*/ 493 h 8241"/>
                <a:gd name="T12" fmla="*/ 858 w 8279"/>
                <a:gd name="T13" fmla="*/ 577 h 8241"/>
                <a:gd name="T14" fmla="*/ 798 w 8279"/>
                <a:gd name="T15" fmla="*/ 655 h 8241"/>
                <a:gd name="T16" fmla="*/ 734 w 8279"/>
                <a:gd name="T17" fmla="*/ 729 h 8241"/>
                <a:gd name="T18" fmla="*/ 660 w 8279"/>
                <a:gd name="T19" fmla="*/ 793 h 8241"/>
                <a:gd name="T20" fmla="*/ 577 w 8279"/>
                <a:gd name="T21" fmla="*/ 852 h 8241"/>
                <a:gd name="T22" fmla="*/ 493 w 8279"/>
                <a:gd name="T23" fmla="*/ 907 h 8241"/>
                <a:gd name="T24" fmla="*/ 404 w 8279"/>
                <a:gd name="T25" fmla="*/ 951 h 8241"/>
                <a:gd name="T26" fmla="*/ 306 w 8279"/>
                <a:gd name="T27" fmla="*/ 986 h 8241"/>
                <a:gd name="T28" fmla="*/ 207 w 8279"/>
                <a:gd name="T29" fmla="*/ 1010 h 8241"/>
                <a:gd name="T30" fmla="*/ 103 w 8279"/>
                <a:gd name="T31" fmla="*/ 1025 h 8241"/>
                <a:gd name="T32" fmla="*/ 0 w 8279"/>
                <a:gd name="T33" fmla="*/ 1030 h 8241"/>
                <a:gd name="T34" fmla="*/ 0 w 8279"/>
                <a:gd name="T35" fmla="*/ 818 h 8241"/>
                <a:gd name="T36" fmla="*/ 0 w 8279"/>
                <a:gd name="T37" fmla="*/ 493 h 8241"/>
                <a:gd name="T38" fmla="*/ 0 w 8279"/>
                <a:gd name="T39" fmla="*/ 177 h 8241"/>
                <a:gd name="T40" fmla="*/ 0 w 8279"/>
                <a:gd name="T41" fmla="*/ 0 h 8241"/>
                <a:gd name="T42" fmla="*/ 39 w 8279"/>
                <a:gd name="T43" fmla="*/ 0 h 8241"/>
                <a:gd name="T44" fmla="*/ 89 w 8279"/>
                <a:gd name="T45" fmla="*/ 0 h 8241"/>
                <a:gd name="T46" fmla="*/ 153 w 8279"/>
                <a:gd name="T47" fmla="*/ 0 h 8241"/>
                <a:gd name="T48" fmla="*/ 222 w 8279"/>
                <a:gd name="T49" fmla="*/ 0 h 8241"/>
                <a:gd name="T50" fmla="*/ 301 w 8279"/>
                <a:gd name="T51" fmla="*/ 0 h 8241"/>
                <a:gd name="T52" fmla="*/ 379 w 8279"/>
                <a:gd name="T53" fmla="*/ 0 h 8241"/>
                <a:gd name="T54" fmla="*/ 463 w 8279"/>
                <a:gd name="T55" fmla="*/ 0 h 8241"/>
                <a:gd name="T56" fmla="*/ 552 w 8279"/>
                <a:gd name="T57" fmla="*/ 0 h 8241"/>
                <a:gd name="T58" fmla="*/ 636 w 8279"/>
                <a:gd name="T59" fmla="*/ 0 h 8241"/>
                <a:gd name="T60" fmla="*/ 715 w 8279"/>
                <a:gd name="T61" fmla="*/ 0 h 8241"/>
                <a:gd name="T62" fmla="*/ 793 w 8279"/>
                <a:gd name="T63" fmla="*/ 0 h 8241"/>
                <a:gd name="T64" fmla="*/ 862 w 8279"/>
                <a:gd name="T65" fmla="*/ 0 h 8241"/>
                <a:gd name="T66" fmla="*/ 922 w 8279"/>
                <a:gd name="T67" fmla="*/ 0 h 8241"/>
                <a:gd name="T68" fmla="*/ 976 w 8279"/>
                <a:gd name="T69" fmla="*/ 0 h 8241"/>
                <a:gd name="T70" fmla="*/ 1010 w 8279"/>
                <a:gd name="T71" fmla="*/ 0 h 8241"/>
                <a:gd name="T72" fmla="*/ 1035 w 8279"/>
                <a:gd name="T73" fmla="*/ 0 h 824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41">
                  <a:moveTo>
                    <a:pt x="8279" y="0"/>
                  </a:moveTo>
                  <a:lnTo>
                    <a:pt x="8239" y="827"/>
                  </a:lnTo>
                  <a:lnTo>
                    <a:pt x="8121" y="1656"/>
                  </a:lnTo>
                  <a:lnTo>
                    <a:pt x="7924" y="2445"/>
                  </a:lnTo>
                  <a:lnTo>
                    <a:pt x="7649" y="3233"/>
                  </a:lnTo>
                  <a:lnTo>
                    <a:pt x="7294" y="3942"/>
                  </a:lnTo>
                  <a:lnTo>
                    <a:pt x="6860" y="4613"/>
                  </a:lnTo>
                  <a:lnTo>
                    <a:pt x="6387" y="5244"/>
                  </a:lnTo>
                  <a:lnTo>
                    <a:pt x="5874" y="5835"/>
                  </a:lnTo>
                  <a:lnTo>
                    <a:pt x="5283" y="6348"/>
                  </a:lnTo>
                  <a:lnTo>
                    <a:pt x="4612" y="6820"/>
                  </a:lnTo>
                  <a:lnTo>
                    <a:pt x="3942" y="7254"/>
                  </a:lnTo>
                  <a:lnTo>
                    <a:pt x="3233" y="7609"/>
                  </a:lnTo>
                  <a:lnTo>
                    <a:pt x="2444" y="7886"/>
                  </a:lnTo>
                  <a:lnTo>
                    <a:pt x="1656" y="8082"/>
                  </a:lnTo>
                  <a:lnTo>
                    <a:pt x="827" y="8201"/>
                  </a:lnTo>
                  <a:lnTo>
                    <a:pt x="0" y="8241"/>
                  </a:lnTo>
                  <a:lnTo>
                    <a:pt x="0" y="6545"/>
                  </a:lnTo>
                  <a:lnTo>
                    <a:pt x="0" y="3942"/>
                  </a:lnTo>
                  <a:lnTo>
                    <a:pt x="0" y="1419"/>
                  </a:lnTo>
                  <a:lnTo>
                    <a:pt x="0" y="0"/>
                  </a:lnTo>
                  <a:lnTo>
                    <a:pt x="315" y="0"/>
                  </a:lnTo>
                  <a:lnTo>
                    <a:pt x="709" y="0"/>
                  </a:lnTo>
                  <a:lnTo>
                    <a:pt x="1222" y="0"/>
                  </a:lnTo>
                  <a:lnTo>
                    <a:pt x="1774" y="0"/>
                  </a:lnTo>
                  <a:lnTo>
                    <a:pt x="2405" y="0"/>
                  </a:lnTo>
                  <a:lnTo>
                    <a:pt x="3035" y="0"/>
                  </a:lnTo>
                  <a:lnTo>
                    <a:pt x="3705" y="0"/>
                  </a:lnTo>
                  <a:lnTo>
                    <a:pt x="4415" y="0"/>
                  </a:lnTo>
                  <a:lnTo>
                    <a:pt x="5086" y="0"/>
                  </a:lnTo>
                  <a:lnTo>
                    <a:pt x="5716" y="0"/>
                  </a:lnTo>
                  <a:lnTo>
                    <a:pt x="6347" y="0"/>
                  </a:lnTo>
                  <a:lnTo>
                    <a:pt x="6899" y="0"/>
                  </a:lnTo>
                  <a:lnTo>
                    <a:pt x="7372" y="0"/>
                  </a:lnTo>
                  <a:lnTo>
                    <a:pt x="7806" y="0"/>
                  </a:lnTo>
                  <a:lnTo>
                    <a:pt x="8082" y="0"/>
                  </a:lnTo>
                  <a:lnTo>
                    <a:pt x="8279" y="0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51" name="Freeform 22">
              <a:extLst>
                <a:ext uri="{FF2B5EF4-FFF2-40B4-BE49-F238E27FC236}">
                  <a16:creationId xmlns:a16="http://schemas.microsoft.com/office/drawing/2014/main" id="{A4168B62-35BF-4768-924F-0E2938D5C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2259"/>
              <a:ext cx="1034" cy="1035"/>
            </a:xfrm>
            <a:custGeom>
              <a:avLst/>
              <a:gdLst>
                <a:gd name="T0" fmla="*/ 0 w 8279"/>
                <a:gd name="T1" fmla="*/ 1035 h 8279"/>
                <a:gd name="T2" fmla="*/ 5 w 8279"/>
                <a:gd name="T3" fmla="*/ 932 h 8279"/>
                <a:gd name="T4" fmla="*/ 20 w 8279"/>
                <a:gd name="T5" fmla="*/ 828 h 8279"/>
                <a:gd name="T6" fmla="*/ 44 w 8279"/>
                <a:gd name="T7" fmla="*/ 729 h 8279"/>
                <a:gd name="T8" fmla="*/ 84 w 8279"/>
                <a:gd name="T9" fmla="*/ 631 h 8279"/>
                <a:gd name="T10" fmla="*/ 123 w 8279"/>
                <a:gd name="T11" fmla="*/ 542 h 8279"/>
                <a:gd name="T12" fmla="*/ 177 w 8279"/>
                <a:gd name="T13" fmla="*/ 458 h 8279"/>
                <a:gd name="T14" fmla="*/ 236 w 8279"/>
                <a:gd name="T15" fmla="*/ 375 h 8279"/>
                <a:gd name="T16" fmla="*/ 305 w 8279"/>
                <a:gd name="T17" fmla="*/ 301 h 8279"/>
                <a:gd name="T18" fmla="*/ 374 w 8279"/>
                <a:gd name="T19" fmla="*/ 237 h 8279"/>
                <a:gd name="T20" fmla="*/ 458 w 8279"/>
                <a:gd name="T21" fmla="*/ 177 h 8279"/>
                <a:gd name="T22" fmla="*/ 542 w 8279"/>
                <a:gd name="T23" fmla="*/ 123 h 8279"/>
                <a:gd name="T24" fmla="*/ 630 w 8279"/>
                <a:gd name="T25" fmla="*/ 79 h 8279"/>
                <a:gd name="T26" fmla="*/ 729 w 8279"/>
                <a:gd name="T27" fmla="*/ 44 h 8279"/>
                <a:gd name="T28" fmla="*/ 827 w 8279"/>
                <a:gd name="T29" fmla="*/ 20 h 8279"/>
                <a:gd name="T30" fmla="*/ 930 w 8279"/>
                <a:gd name="T31" fmla="*/ 5 h 8279"/>
                <a:gd name="T32" fmla="*/ 1034 w 8279"/>
                <a:gd name="T33" fmla="*/ 0 h 8279"/>
                <a:gd name="T34" fmla="*/ 1034 w 8279"/>
                <a:gd name="T35" fmla="*/ 212 h 8279"/>
                <a:gd name="T36" fmla="*/ 1034 w 8279"/>
                <a:gd name="T37" fmla="*/ 537 h 8279"/>
                <a:gd name="T38" fmla="*/ 1034 w 8279"/>
                <a:gd name="T39" fmla="*/ 858 h 8279"/>
                <a:gd name="T40" fmla="*/ 1034 w 8279"/>
                <a:gd name="T41" fmla="*/ 1035 h 8279"/>
                <a:gd name="T42" fmla="*/ 995 w 8279"/>
                <a:gd name="T43" fmla="*/ 1035 h 8279"/>
                <a:gd name="T44" fmla="*/ 940 w 8279"/>
                <a:gd name="T45" fmla="*/ 1035 h 8279"/>
                <a:gd name="T46" fmla="*/ 881 w 8279"/>
                <a:gd name="T47" fmla="*/ 1035 h 8279"/>
                <a:gd name="T48" fmla="*/ 807 w 8279"/>
                <a:gd name="T49" fmla="*/ 1035 h 8279"/>
                <a:gd name="T50" fmla="*/ 734 w 8279"/>
                <a:gd name="T51" fmla="*/ 1035 h 8279"/>
                <a:gd name="T52" fmla="*/ 650 w 8279"/>
                <a:gd name="T53" fmla="*/ 1035 h 8279"/>
                <a:gd name="T54" fmla="*/ 566 w 8279"/>
                <a:gd name="T55" fmla="*/ 1035 h 8279"/>
                <a:gd name="T56" fmla="*/ 482 w 8279"/>
                <a:gd name="T57" fmla="*/ 1035 h 8279"/>
                <a:gd name="T58" fmla="*/ 394 w 8279"/>
                <a:gd name="T59" fmla="*/ 1035 h 8279"/>
                <a:gd name="T60" fmla="*/ 315 w 8279"/>
                <a:gd name="T61" fmla="*/ 1035 h 8279"/>
                <a:gd name="T62" fmla="*/ 241 w 8279"/>
                <a:gd name="T63" fmla="*/ 1035 h 8279"/>
                <a:gd name="T64" fmla="*/ 172 w 8279"/>
                <a:gd name="T65" fmla="*/ 1035 h 8279"/>
                <a:gd name="T66" fmla="*/ 108 w 8279"/>
                <a:gd name="T67" fmla="*/ 1035 h 8279"/>
                <a:gd name="T68" fmla="*/ 59 w 8279"/>
                <a:gd name="T69" fmla="*/ 1035 h 8279"/>
                <a:gd name="T70" fmla="*/ 25 w 8279"/>
                <a:gd name="T71" fmla="*/ 1035 h 8279"/>
                <a:gd name="T72" fmla="*/ 0 w 8279"/>
                <a:gd name="T73" fmla="*/ 1035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0" y="8279"/>
                  </a:moveTo>
                  <a:lnTo>
                    <a:pt x="38" y="7452"/>
                  </a:lnTo>
                  <a:lnTo>
                    <a:pt x="157" y="6623"/>
                  </a:lnTo>
                  <a:lnTo>
                    <a:pt x="355" y="5834"/>
                  </a:lnTo>
                  <a:lnTo>
                    <a:pt x="670" y="5046"/>
                  </a:lnTo>
                  <a:lnTo>
                    <a:pt x="985" y="4337"/>
                  </a:lnTo>
                  <a:lnTo>
                    <a:pt x="1419" y="3666"/>
                  </a:lnTo>
                  <a:lnTo>
                    <a:pt x="1892" y="2996"/>
                  </a:lnTo>
                  <a:lnTo>
                    <a:pt x="2444" y="2404"/>
                  </a:lnTo>
                  <a:lnTo>
                    <a:pt x="2996" y="1892"/>
                  </a:lnTo>
                  <a:lnTo>
                    <a:pt x="3666" y="1419"/>
                  </a:lnTo>
                  <a:lnTo>
                    <a:pt x="4337" y="985"/>
                  </a:lnTo>
                  <a:lnTo>
                    <a:pt x="5046" y="630"/>
                  </a:lnTo>
                  <a:lnTo>
                    <a:pt x="5834" y="355"/>
                  </a:lnTo>
                  <a:lnTo>
                    <a:pt x="6623" y="157"/>
                  </a:lnTo>
                  <a:lnTo>
                    <a:pt x="7450" y="38"/>
                  </a:lnTo>
                  <a:lnTo>
                    <a:pt x="8279" y="0"/>
                  </a:lnTo>
                  <a:lnTo>
                    <a:pt x="8279" y="1694"/>
                  </a:lnTo>
                  <a:lnTo>
                    <a:pt x="8279" y="4297"/>
                  </a:lnTo>
                  <a:lnTo>
                    <a:pt x="8279" y="6860"/>
                  </a:lnTo>
                  <a:lnTo>
                    <a:pt x="8279" y="8279"/>
                  </a:lnTo>
                  <a:lnTo>
                    <a:pt x="7964" y="8279"/>
                  </a:lnTo>
                  <a:lnTo>
                    <a:pt x="7530" y="8279"/>
                  </a:lnTo>
                  <a:lnTo>
                    <a:pt x="7057" y="8279"/>
                  </a:lnTo>
                  <a:lnTo>
                    <a:pt x="6465" y="8279"/>
                  </a:lnTo>
                  <a:lnTo>
                    <a:pt x="5874" y="8279"/>
                  </a:lnTo>
                  <a:lnTo>
                    <a:pt x="5204" y="8279"/>
                  </a:lnTo>
                  <a:lnTo>
                    <a:pt x="4534" y="8279"/>
                  </a:lnTo>
                  <a:lnTo>
                    <a:pt x="3863" y="8279"/>
                  </a:lnTo>
                  <a:lnTo>
                    <a:pt x="3153" y="8279"/>
                  </a:lnTo>
                  <a:lnTo>
                    <a:pt x="2523" y="8279"/>
                  </a:lnTo>
                  <a:lnTo>
                    <a:pt x="1931" y="8279"/>
                  </a:lnTo>
                  <a:lnTo>
                    <a:pt x="1379" y="8279"/>
                  </a:lnTo>
                  <a:lnTo>
                    <a:pt x="867" y="8279"/>
                  </a:lnTo>
                  <a:lnTo>
                    <a:pt x="473" y="8279"/>
                  </a:lnTo>
                  <a:lnTo>
                    <a:pt x="197" y="8279"/>
                  </a:lnTo>
                  <a:lnTo>
                    <a:pt x="0" y="8279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52" name="Freeform 23">
              <a:extLst>
                <a:ext uri="{FF2B5EF4-FFF2-40B4-BE49-F238E27FC236}">
                  <a16:creationId xmlns:a16="http://schemas.microsoft.com/office/drawing/2014/main" id="{AB9F880A-CBEF-4B7F-9935-21E93F1DC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2259"/>
              <a:ext cx="1035" cy="1035"/>
            </a:xfrm>
            <a:custGeom>
              <a:avLst/>
              <a:gdLst>
                <a:gd name="T0" fmla="*/ 0 w 8279"/>
                <a:gd name="T1" fmla="*/ 0 h 8279"/>
                <a:gd name="T2" fmla="*/ 103 w 8279"/>
                <a:gd name="T3" fmla="*/ 5 h 8279"/>
                <a:gd name="T4" fmla="*/ 207 w 8279"/>
                <a:gd name="T5" fmla="*/ 20 h 8279"/>
                <a:gd name="T6" fmla="*/ 306 w 8279"/>
                <a:gd name="T7" fmla="*/ 44 h 8279"/>
                <a:gd name="T8" fmla="*/ 404 w 8279"/>
                <a:gd name="T9" fmla="*/ 79 h 8279"/>
                <a:gd name="T10" fmla="*/ 493 w 8279"/>
                <a:gd name="T11" fmla="*/ 123 h 8279"/>
                <a:gd name="T12" fmla="*/ 577 w 8279"/>
                <a:gd name="T13" fmla="*/ 177 h 8279"/>
                <a:gd name="T14" fmla="*/ 660 w 8279"/>
                <a:gd name="T15" fmla="*/ 237 h 8279"/>
                <a:gd name="T16" fmla="*/ 734 w 8279"/>
                <a:gd name="T17" fmla="*/ 301 h 8279"/>
                <a:gd name="T18" fmla="*/ 798 w 8279"/>
                <a:gd name="T19" fmla="*/ 375 h 8279"/>
                <a:gd name="T20" fmla="*/ 858 w 8279"/>
                <a:gd name="T21" fmla="*/ 458 h 8279"/>
                <a:gd name="T22" fmla="*/ 912 w 8279"/>
                <a:gd name="T23" fmla="*/ 542 h 8279"/>
                <a:gd name="T24" fmla="*/ 956 w 8279"/>
                <a:gd name="T25" fmla="*/ 631 h 8279"/>
                <a:gd name="T26" fmla="*/ 991 w 8279"/>
                <a:gd name="T27" fmla="*/ 729 h 8279"/>
                <a:gd name="T28" fmla="*/ 1015 w 8279"/>
                <a:gd name="T29" fmla="*/ 828 h 8279"/>
                <a:gd name="T30" fmla="*/ 1030 w 8279"/>
                <a:gd name="T31" fmla="*/ 932 h 8279"/>
                <a:gd name="T32" fmla="*/ 1035 w 8279"/>
                <a:gd name="T33" fmla="*/ 1035 h 8279"/>
                <a:gd name="T34" fmla="*/ 1000 w 8279"/>
                <a:gd name="T35" fmla="*/ 1035 h 8279"/>
                <a:gd name="T36" fmla="*/ 951 w 8279"/>
                <a:gd name="T37" fmla="*/ 1035 h 8279"/>
                <a:gd name="T38" fmla="*/ 892 w 8279"/>
                <a:gd name="T39" fmla="*/ 1035 h 8279"/>
                <a:gd name="T40" fmla="*/ 823 w 8279"/>
                <a:gd name="T41" fmla="*/ 1035 h 8279"/>
                <a:gd name="T42" fmla="*/ 749 w 8279"/>
                <a:gd name="T43" fmla="*/ 1035 h 8279"/>
                <a:gd name="T44" fmla="*/ 665 w 8279"/>
                <a:gd name="T45" fmla="*/ 1035 h 8279"/>
                <a:gd name="T46" fmla="*/ 582 w 8279"/>
                <a:gd name="T47" fmla="*/ 1035 h 8279"/>
                <a:gd name="T48" fmla="*/ 498 w 8279"/>
                <a:gd name="T49" fmla="*/ 1035 h 8279"/>
                <a:gd name="T50" fmla="*/ 409 w 8279"/>
                <a:gd name="T51" fmla="*/ 1035 h 8279"/>
                <a:gd name="T52" fmla="*/ 325 w 8279"/>
                <a:gd name="T53" fmla="*/ 1035 h 8279"/>
                <a:gd name="T54" fmla="*/ 251 w 8279"/>
                <a:gd name="T55" fmla="*/ 1035 h 8279"/>
                <a:gd name="T56" fmla="*/ 177 w 8279"/>
                <a:gd name="T57" fmla="*/ 1035 h 8279"/>
                <a:gd name="T58" fmla="*/ 113 w 8279"/>
                <a:gd name="T59" fmla="*/ 1035 h 8279"/>
                <a:gd name="T60" fmla="*/ 64 w 8279"/>
                <a:gd name="T61" fmla="*/ 1035 h 8279"/>
                <a:gd name="T62" fmla="*/ 25 w 8279"/>
                <a:gd name="T63" fmla="*/ 1035 h 8279"/>
                <a:gd name="T64" fmla="*/ 0 w 8279"/>
                <a:gd name="T65" fmla="*/ 1035 h 8279"/>
                <a:gd name="T66" fmla="*/ 0 w 8279"/>
                <a:gd name="T67" fmla="*/ 808 h 8279"/>
                <a:gd name="T68" fmla="*/ 0 w 8279"/>
                <a:gd name="T69" fmla="*/ 478 h 8279"/>
                <a:gd name="T70" fmla="*/ 0 w 8279"/>
                <a:gd name="T71" fmla="*/ 168 h 8279"/>
                <a:gd name="T72" fmla="*/ 0 w 8279"/>
                <a:gd name="T73" fmla="*/ 0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0" y="0"/>
                  </a:moveTo>
                  <a:lnTo>
                    <a:pt x="827" y="38"/>
                  </a:lnTo>
                  <a:lnTo>
                    <a:pt x="1656" y="157"/>
                  </a:lnTo>
                  <a:lnTo>
                    <a:pt x="2444" y="355"/>
                  </a:lnTo>
                  <a:lnTo>
                    <a:pt x="3233" y="630"/>
                  </a:lnTo>
                  <a:lnTo>
                    <a:pt x="3942" y="985"/>
                  </a:lnTo>
                  <a:lnTo>
                    <a:pt x="4612" y="1419"/>
                  </a:lnTo>
                  <a:lnTo>
                    <a:pt x="5283" y="1892"/>
                  </a:lnTo>
                  <a:lnTo>
                    <a:pt x="5874" y="2404"/>
                  </a:lnTo>
                  <a:lnTo>
                    <a:pt x="6387" y="2996"/>
                  </a:lnTo>
                  <a:lnTo>
                    <a:pt x="6860" y="3666"/>
                  </a:lnTo>
                  <a:lnTo>
                    <a:pt x="7294" y="4337"/>
                  </a:lnTo>
                  <a:lnTo>
                    <a:pt x="7649" y="5046"/>
                  </a:lnTo>
                  <a:lnTo>
                    <a:pt x="7924" y="5834"/>
                  </a:lnTo>
                  <a:lnTo>
                    <a:pt x="8121" y="6623"/>
                  </a:lnTo>
                  <a:lnTo>
                    <a:pt x="8239" y="7452"/>
                  </a:lnTo>
                  <a:lnTo>
                    <a:pt x="8279" y="8279"/>
                  </a:lnTo>
                  <a:lnTo>
                    <a:pt x="8003" y="8279"/>
                  </a:lnTo>
                  <a:lnTo>
                    <a:pt x="7609" y="8279"/>
                  </a:lnTo>
                  <a:lnTo>
                    <a:pt x="7135" y="8279"/>
                  </a:lnTo>
                  <a:lnTo>
                    <a:pt x="6584" y="8279"/>
                  </a:lnTo>
                  <a:lnTo>
                    <a:pt x="5993" y="8279"/>
                  </a:lnTo>
                  <a:lnTo>
                    <a:pt x="5322" y="8279"/>
                  </a:lnTo>
                  <a:lnTo>
                    <a:pt x="4652" y="8279"/>
                  </a:lnTo>
                  <a:lnTo>
                    <a:pt x="3982" y="8279"/>
                  </a:lnTo>
                  <a:lnTo>
                    <a:pt x="3272" y="8279"/>
                  </a:lnTo>
                  <a:lnTo>
                    <a:pt x="2601" y="8279"/>
                  </a:lnTo>
                  <a:lnTo>
                    <a:pt x="2011" y="8279"/>
                  </a:lnTo>
                  <a:lnTo>
                    <a:pt x="1419" y="8279"/>
                  </a:lnTo>
                  <a:lnTo>
                    <a:pt x="907" y="8279"/>
                  </a:lnTo>
                  <a:lnTo>
                    <a:pt x="512" y="8279"/>
                  </a:lnTo>
                  <a:lnTo>
                    <a:pt x="197" y="8279"/>
                  </a:lnTo>
                  <a:lnTo>
                    <a:pt x="0" y="8279"/>
                  </a:lnTo>
                  <a:lnTo>
                    <a:pt x="0" y="6465"/>
                  </a:lnTo>
                  <a:lnTo>
                    <a:pt x="0" y="3824"/>
                  </a:lnTo>
                  <a:lnTo>
                    <a:pt x="0" y="1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53" name="Freeform 24">
              <a:extLst>
                <a:ext uri="{FF2B5EF4-FFF2-40B4-BE49-F238E27FC236}">
                  <a16:creationId xmlns:a16="http://schemas.microsoft.com/office/drawing/2014/main" id="{6408D3F1-BAC8-4721-A139-49863C2C4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3294"/>
              <a:ext cx="932" cy="931"/>
            </a:xfrm>
            <a:custGeom>
              <a:avLst/>
              <a:gdLst>
                <a:gd name="T0" fmla="*/ 932 w 7451"/>
                <a:gd name="T1" fmla="*/ 0 h 7452"/>
                <a:gd name="T2" fmla="*/ 927 w 7451"/>
                <a:gd name="T3" fmla="*/ 94 h 7452"/>
                <a:gd name="T4" fmla="*/ 912 w 7451"/>
                <a:gd name="T5" fmla="*/ 187 h 7452"/>
                <a:gd name="T6" fmla="*/ 892 w 7451"/>
                <a:gd name="T7" fmla="*/ 276 h 7452"/>
                <a:gd name="T8" fmla="*/ 858 w 7451"/>
                <a:gd name="T9" fmla="*/ 360 h 7452"/>
                <a:gd name="T10" fmla="*/ 819 w 7451"/>
                <a:gd name="T11" fmla="*/ 443 h 7452"/>
                <a:gd name="T12" fmla="*/ 774 w 7451"/>
                <a:gd name="T13" fmla="*/ 522 h 7452"/>
                <a:gd name="T14" fmla="*/ 720 w 7451"/>
                <a:gd name="T15" fmla="*/ 591 h 7452"/>
                <a:gd name="T16" fmla="*/ 661 w 7451"/>
                <a:gd name="T17" fmla="*/ 655 h 7452"/>
                <a:gd name="T18" fmla="*/ 592 w 7451"/>
                <a:gd name="T19" fmla="*/ 719 h 7452"/>
                <a:gd name="T20" fmla="*/ 523 w 7451"/>
                <a:gd name="T21" fmla="*/ 773 h 7452"/>
                <a:gd name="T22" fmla="*/ 444 w 7451"/>
                <a:gd name="T23" fmla="*/ 818 h 7452"/>
                <a:gd name="T24" fmla="*/ 365 w 7451"/>
                <a:gd name="T25" fmla="*/ 857 h 7452"/>
                <a:gd name="T26" fmla="*/ 276 w 7451"/>
                <a:gd name="T27" fmla="*/ 887 h 7452"/>
                <a:gd name="T28" fmla="*/ 187 w 7451"/>
                <a:gd name="T29" fmla="*/ 911 h 7452"/>
                <a:gd name="T30" fmla="*/ 94 w 7451"/>
                <a:gd name="T31" fmla="*/ 926 h 7452"/>
                <a:gd name="T32" fmla="*/ 0 w 7451"/>
                <a:gd name="T33" fmla="*/ 931 h 7452"/>
                <a:gd name="T34" fmla="*/ 0 w 7451"/>
                <a:gd name="T35" fmla="*/ 749 h 7452"/>
                <a:gd name="T36" fmla="*/ 0 w 7451"/>
                <a:gd name="T37" fmla="*/ 443 h 7452"/>
                <a:gd name="T38" fmla="*/ 0 w 7451"/>
                <a:gd name="T39" fmla="*/ 153 h 7452"/>
                <a:gd name="T40" fmla="*/ 0 w 7451"/>
                <a:gd name="T41" fmla="*/ 0 h 7452"/>
                <a:gd name="T42" fmla="*/ 34 w 7451"/>
                <a:gd name="T43" fmla="*/ 0 h 7452"/>
                <a:gd name="T44" fmla="*/ 84 w 7451"/>
                <a:gd name="T45" fmla="*/ 0 h 7452"/>
                <a:gd name="T46" fmla="*/ 143 w 7451"/>
                <a:gd name="T47" fmla="*/ 0 h 7452"/>
                <a:gd name="T48" fmla="*/ 207 w 7451"/>
                <a:gd name="T49" fmla="*/ 0 h 7452"/>
                <a:gd name="T50" fmla="*/ 276 w 7451"/>
                <a:gd name="T51" fmla="*/ 0 h 7452"/>
                <a:gd name="T52" fmla="*/ 350 w 7451"/>
                <a:gd name="T53" fmla="*/ 0 h 7452"/>
                <a:gd name="T54" fmla="*/ 424 w 7451"/>
                <a:gd name="T55" fmla="*/ 0 h 7452"/>
                <a:gd name="T56" fmla="*/ 503 w 7451"/>
                <a:gd name="T57" fmla="*/ 0 h 7452"/>
                <a:gd name="T58" fmla="*/ 577 w 7451"/>
                <a:gd name="T59" fmla="*/ 0 h 7452"/>
                <a:gd name="T60" fmla="*/ 651 w 7451"/>
                <a:gd name="T61" fmla="*/ 0 h 7452"/>
                <a:gd name="T62" fmla="*/ 720 w 7451"/>
                <a:gd name="T63" fmla="*/ 0 h 7452"/>
                <a:gd name="T64" fmla="*/ 784 w 7451"/>
                <a:gd name="T65" fmla="*/ 0 h 7452"/>
                <a:gd name="T66" fmla="*/ 838 w 7451"/>
                <a:gd name="T67" fmla="*/ 0 h 7452"/>
                <a:gd name="T68" fmla="*/ 883 w 7451"/>
                <a:gd name="T69" fmla="*/ 0 h 7452"/>
                <a:gd name="T70" fmla="*/ 912 w 7451"/>
                <a:gd name="T71" fmla="*/ 0 h 7452"/>
                <a:gd name="T72" fmla="*/ 932 w 7451"/>
                <a:gd name="T73" fmla="*/ 0 h 74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52">
                  <a:moveTo>
                    <a:pt x="7451" y="0"/>
                  </a:moveTo>
                  <a:lnTo>
                    <a:pt x="7412" y="749"/>
                  </a:lnTo>
                  <a:lnTo>
                    <a:pt x="7294" y="1498"/>
                  </a:lnTo>
                  <a:lnTo>
                    <a:pt x="7135" y="2208"/>
                  </a:lnTo>
                  <a:lnTo>
                    <a:pt x="6860" y="2878"/>
                  </a:lnTo>
                  <a:lnTo>
                    <a:pt x="6545" y="3548"/>
                  </a:lnTo>
                  <a:lnTo>
                    <a:pt x="6190" y="4179"/>
                  </a:lnTo>
                  <a:lnTo>
                    <a:pt x="5756" y="4731"/>
                  </a:lnTo>
                  <a:lnTo>
                    <a:pt x="5283" y="5244"/>
                  </a:lnTo>
                  <a:lnTo>
                    <a:pt x="4731" y="5756"/>
                  </a:lnTo>
                  <a:lnTo>
                    <a:pt x="4179" y="6190"/>
                  </a:lnTo>
                  <a:lnTo>
                    <a:pt x="3548" y="6545"/>
                  </a:lnTo>
                  <a:lnTo>
                    <a:pt x="2917" y="6860"/>
                  </a:lnTo>
                  <a:lnTo>
                    <a:pt x="2208" y="7097"/>
                  </a:lnTo>
                  <a:lnTo>
                    <a:pt x="1498" y="7294"/>
                  </a:lnTo>
                  <a:lnTo>
                    <a:pt x="749" y="7412"/>
                  </a:lnTo>
                  <a:lnTo>
                    <a:pt x="0" y="7452"/>
                  </a:lnTo>
                  <a:lnTo>
                    <a:pt x="0" y="5993"/>
                  </a:lnTo>
                  <a:lnTo>
                    <a:pt x="0" y="3548"/>
                  </a:lnTo>
                  <a:lnTo>
                    <a:pt x="0" y="1222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670" y="0"/>
                  </a:lnTo>
                  <a:lnTo>
                    <a:pt x="1144" y="0"/>
                  </a:lnTo>
                  <a:lnTo>
                    <a:pt x="1656" y="0"/>
                  </a:lnTo>
                  <a:lnTo>
                    <a:pt x="2208" y="0"/>
                  </a:lnTo>
                  <a:lnTo>
                    <a:pt x="2798" y="0"/>
                  </a:lnTo>
                  <a:lnTo>
                    <a:pt x="3390" y="0"/>
                  </a:lnTo>
                  <a:lnTo>
                    <a:pt x="4021" y="0"/>
                  </a:lnTo>
                  <a:lnTo>
                    <a:pt x="4612" y="0"/>
                  </a:lnTo>
                  <a:lnTo>
                    <a:pt x="5204" y="0"/>
                  </a:lnTo>
                  <a:lnTo>
                    <a:pt x="5756" y="0"/>
                  </a:lnTo>
                  <a:lnTo>
                    <a:pt x="6268" y="0"/>
                  </a:lnTo>
                  <a:lnTo>
                    <a:pt x="6702" y="0"/>
                  </a:lnTo>
                  <a:lnTo>
                    <a:pt x="7057" y="0"/>
                  </a:lnTo>
                  <a:lnTo>
                    <a:pt x="7294" y="0"/>
                  </a:lnTo>
                  <a:lnTo>
                    <a:pt x="7451" y="0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54" name="Freeform 25">
              <a:extLst>
                <a:ext uri="{FF2B5EF4-FFF2-40B4-BE49-F238E27FC236}">
                  <a16:creationId xmlns:a16="http://schemas.microsoft.com/office/drawing/2014/main" id="{A94DE915-5D4D-46B6-8EE0-28443460EB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" y="3294"/>
              <a:ext cx="936" cy="931"/>
            </a:xfrm>
            <a:custGeom>
              <a:avLst/>
              <a:gdLst>
                <a:gd name="T0" fmla="*/ 936 w 7491"/>
                <a:gd name="T1" fmla="*/ 931 h 7452"/>
                <a:gd name="T2" fmla="*/ 842 w 7491"/>
                <a:gd name="T3" fmla="*/ 926 h 7452"/>
                <a:gd name="T4" fmla="*/ 749 w 7491"/>
                <a:gd name="T5" fmla="*/ 911 h 7452"/>
                <a:gd name="T6" fmla="*/ 655 w 7491"/>
                <a:gd name="T7" fmla="*/ 887 h 7452"/>
                <a:gd name="T8" fmla="*/ 571 w 7491"/>
                <a:gd name="T9" fmla="*/ 857 h 7452"/>
                <a:gd name="T10" fmla="*/ 488 w 7491"/>
                <a:gd name="T11" fmla="*/ 818 h 7452"/>
                <a:gd name="T12" fmla="*/ 414 w 7491"/>
                <a:gd name="T13" fmla="*/ 773 h 7452"/>
                <a:gd name="T14" fmla="*/ 340 w 7491"/>
                <a:gd name="T15" fmla="*/ 719 h 7452"/>
                <a:gd name="T16" fmla="*/ 276 w 7491"/>
                <a:gd name="T17" fmla="*/ 655 h 7452"/>
                <a:gd name="T18" fmla="*/ 212 w 7491"/>
                <a:gd name="T19" fmla="*/ 591 h 7452"/>
                <a:gd name="T20" fmla="*/ 158 w 7491"/>
                <a:gd name="T21" fmla="*/ 522 h 7452"/>
                <a:gd name="T22" fmla="*/ 113 w 7491"/>
                <a:gd name="T23" fmla="*/ 443 h 7452"/>
                <a:gd name="T24" fmla="*/ 74 w 7491"/>
                <a:gd name="T25" fmla="*/ 360 h 7452"/>
                <a:gd name="T26" fmla="*/ 44 w 7491"/>
                <a:gd name="T27" fmla="*/ 276 h 7452"/>
                <a:gd name="T28" fmla="*/ 20 w 7491"/>
                <a:gd name="T29" fmla="*/ 187 h 7452"/>
                <a:gd name="T30" fmla="*/ 5 w 7491"/>
                <a:gd name="T31" fmla="*/ 94 h 7452"/>
                <a:gd name="T32" fmla="*/ 0 w 7491"/>
                <a:gd name="T33" fmla="*/ 0 h 7452"/>
                <a:gd name="T34" fmla="*/ 30 w 7491"/>
                <a:gd name="T35" fmla="*/ 0 h 7452"/>
                <a:gd name="T36" fmla="*/ 69 w 7491"/>
                <a:gd name="T37" fmla="*/ 0 h 7452"/>
                <a:gd name="T38" fmla="*/ 123 w 7491"/>
                <a:gd name="T39" fmla="*/ 0 h 7452"/>
                <a:gd name="T40" fmla="*/ 182 w 7491"/>
                <a:gd name="T41" fmla="*/ 0 h 7452"/>
                <a:gd name="T42" fmla="*/ 256 w 7491"/>
                <a:gd name="T43" fmla="*/ 0 h 7452"/>
                <a:gd name="T44" fmla="*/ 330 w 7491"/>
                <a:gd name="T45" fmla="*/ 0 h 7452"/>
                <a:gd name="T46" fmla="*/ 409 w 7491"/>
                <a:gd name="T47" fmla="*/ 0 h 7452"/>
                <a:gd name="T48" fmla="*/ 488 w 7491"/>
                <a:gd name="T49" fmla="*/ 0 h 7452"/>
                <a:gd name="T50" fmla="*/ 567 w 7491"/>
                <a:gd name="T51" fmla="*/ 0 h 7452"/>
                <a:gd name="T52" fmla="*/ 645 w 7491"/>
                <a:gd name="T53" fmla="*/ 0 h 7452"/>
                <a:gd name="T54" fmla="*/ 714 w 7491"/>
                <a:gd name="T55" fmla="*/ 0 h 7452"/>
                <a:gd name="T56" fmla="*/ 783 w 7491"/>
                <a:gd name="T57" fmla="*/ 0 h 7452"/>
                <a:gd name="T58" fmla="*/ 837 w 7491"/>
                <a:gd name="T59" fmla="*/ 0 h 7452"/>
                <a:gd name="T60" fmla="*/ 887 w 7491"/>
                <a:gd name="T61" fmla="*/ 0 h 7452"/>
                <a:gd name="T62" fmla="*/ 916 w 7491"/>
                <a:gd name="T63" fmla="*/ 0 h 7452"/>
                <a:gd name="T64" fmla="*/ 936 w 7491"/>
                <a:gd name="T65" fmla="*/ 0 h 7452"/>
                <a:gd name="T66" fmla="*/ 936 w 7491"/>
                <a:gd name="T67" fmla="*/ 202 h 7452"/>
                <a:gd name="T68" fmla="*/ 936 w 7491"/>
                <a:gd name="T69" fmla="*/ 502 h 7452"/>
                <a:gd name="T70" fmla="*/ 936 w 7491"/>
                <a:gd name="T71" fmla="*/ 778 h 7452"/>
                <a:gd name="T72" fmla="*/ 936 w 7491"/>
                <a:gd name="T73" fmla="*/ 931 h 74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91" h="7452">
                  <a:moveTo>
                    <a:pt x="7491" y="7452"/>
                  </a:moveTo>
                  <a:lnTo>
                    <a:pt x="6742" y="7412"/>
                  </a:lnTo>
                  <a:lnTo>
                    <a:pt x="5992" y="7294"/>
                  </a:lnTo>
                  <a:lnTo>
                    <a:pt x="5243" y="7097"/>
                  </a:lnTo>
                  <a:lnTo>
                    <a:pt x="4573" y="6860"/>
                  </a:lnTo>
                  <a:lnTo>
                    <a:pt x="3903" y="6545"/>
                  </a:lnTo>
                  <a:lnTo>
                    <a:pt x="3312" y="6190"/>
                  </a:lnTo>
                  <a:lnTo>
                    <a:pt x="2720" y="5756"/>
                  </a:lnTo>
                  <a:lnTo>
                    <a:pt x="2208" y="5244"/>
                  </a:lnTo>
                  <a:lnTo>
                    <a:pt x="1695" y="4731"/>
                  </a:lnTo>
                  <a:lnTo>
                    <a:pt x="1261" y="4179"/>
                  </a:lnTo>
                  <a:lnTo>
                    <a:pt x="906" y="3548"/>
                  </a:lnTo>
                  <a:lnTo>
                    <a:pt x="591" y="2878"/>
                  </a:lnTo>
                  <a:lnTo>
                    <a:pt x="354" y="2208"/>
                  </a:lnTo>
                  <a:lnTo>
                    <a:pt x="157" y="1498"/>
                  </a:lnTo>
                  <a:lnTo>
                    <a:pt x="39" y="749"/>
                  </a:lnTo>
                  <a:lnTo>
                    <a:pt x="0" y="0"/>
                  </a:lnTo>
                  <a:lnTo>
                    <a:pt x="237" y="0"/>
                  </a:lnTo>
                  <a:lnTo>
                    <a:pt x="552" y="0"/>
                  </a:lnTo>
                  <a:lnTo>
                    <a:pt x="986" y="0"/>
                  </a:lnTo>
                  <a:lnTo>
                    <a:pt x="1458" y="0"/>
                  </a:lnTo>
                  <a:lnTo>
                    <a:pt x="2050" y="0"/>
                  </a:lnTo>
                  <a:lnTo>
                    <a:pt x="2642" y="0"/>
                  </a:lnTo>
                  <a:lnTo>
                    <a:pt x="3272" y="0"/>
                  </a:lnTo>
                  <a:lnTo>
                    <a:pt x="3903" y="0"/>
                  </a:lnTo>
                  <a:lnTo>
                    <a:pt x="4534" y="0"/>
                  </a:lnTo>
                  <a:lnTo>
                    <a:pt x="5165" y="0"/>
                  </a:lnTo>
                  <a:lnTo>
                    <a:pt x="5717" y="0"/>
                  </a:lnTo>
                  <a:lnTo>
                    <a:pt x="6269" y="0"/>
                  </a:lnTo>
                  <a:lnTo>
                    <a:pt x="6702" y="0"/>
                  </a:lnTo>
                  <a:lnTo>
                    <a:pt x="7096" y="0"/>
                  </a:lnTo>
                  <a:lnTo>
                    <a:pt x="7333" y="0"/>
                  </a:lnTo>
                  <a:lnTo>
                    <a:pt x="7491" y="0"/>
                  </a:lnTo>
                  <a:lnTo>
                    <a:pt x="7491" y="1616"/>
                  </a:lnTo>
                  <a:lnTo>
                    <a:pt x="7491" y="4022"/>
                  </a:lnTo>
                  <a:lnTo>
                    <a:pt x="7491" y="6230"/>
                  </a:lnTo>
                  <a:lnTo>
                    <a:pt x="7491" y="7452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55" name="Freeform 26">
              <a:extLst>
                <a:ext uri="{FF2B5EF4-FFF2-40B4-BE49-F238E27FC236}">
                  <a16:creationId xmlns:a16="http://schemas.microsoft.com/office/drawing/2014/main" id="{E184F5BD-EFA0-4B3E-B747-DF8477F4C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" y="2357"/>
              <a:ext cx="932" cy="937"/>
            </a:xfrm>
            <a:custGeom>
              <a:avLst/>
              <a:gdLst>
                <a:gd name="T0" fmla="*/ 0 w 7451"/>
                <a:gd name="T1" fmla="*/ 932 h 7491"/>
                <a:gd name="T2" fmla="*/ 5 w 7451"/>
                <a:gd name="T3" fmla="*/ 838 h 7491"/>
                <a:gd name="T4" fmla="*/ 20 w 7451"/>
                <a:gd name="T5" fmla="*/ 745 h 7491"/>
                <a:gd name="T6" fmla="*/ 44 w 7451"/>
                <a:gd name="T7" fmla="*/ 656 h 7491"/>
                <a:gd name="T8" fmla="*/ 74 w 7451"/>
                <a:gd name="T9" fmla="*/ 572 h 7491"/>
                <a:gd name="T10" fmla="*/ 113 w 7451"/>
                <a:gd name="T11" fmla="*/ 488 h 7491"/>
                <a:gd name="T12" fmla="*/ 158 w 7451"/>
                <a:gd name="T13" fmla="*/ 409 h 7491"/>
                <a:gd name="T14" fmla="*/ 212 w 7451"/>
                <a:gd name="T15" fmla="*/ 340 h 7491"/>
                <a:gd name="T16" fmla="*/ 276 w 7451"/>
                <a:gd name="T17" fmla="*/ 271 h 7491"/>
                <a:gd name="T18" fmla="*/ 340 w 7451"/>
                <a:gd name="T19" fmla="*/ 212 h 7491"/>
                <a:gd name="T20" fmla="*/ 409 w 7451"/>
                <a:gd name="T21" fmla="*/ 158 h 7491"/>
                <a:gd name="T22" fmla="*/ 488 w 7451"/>
                <a:gd name="T23" fmla="*/ 113 h 7491"/>
                <a:gd name="T24" fmla="*/ 572 w 7451"/>
                <a:gd name="T25" fmla="*/ 74 h 7491"/>
                <a:gd name="T26" fmla="*/ 656 w 7451"/>
                <a:gd name="T27" fmla="*/ 44 h 7491"/>
                <a:gd name="T28" fmla="*/ 745 w 7451"/>
                <a:gd name="T29" fmla="*/ 20 h 7491"/>
                <a:gd name="T30" fmla="*/ 838 w 7451"/>
                <a:gd name="T31" fmla="*/ 5 h 7491"/>
                <a:gd name="T32" fmla="*/ 932 w 7451"/>
                <a:gd name="T33" fmla="*/ 0 h 7491"/>
                <a:gd name="T34" fmla="*/ 932 w 7451"/>
                <a:gd name="T35" fmla="*/ 182 h 7491"/>
                <a:gd name="T36" fmla="*/ 932 w 7451"/>
                <a:gd name="T37" fmla="*/ 488 h 7491"/>
                <a:gd name="T38" fmla="*/ 932 w 7451"/>
                <a:gd name="T39" fmla="*/ 784 h 7491"/>
                <a:gd name="T40" fmla="*/ 932 w 7451"/>
                <a:gd name="T41" fmla="*/ 937 h 7491"/>
                <a:gd name="T42" fmla="*/ 898 w 7451"/>
                <a:gd name="T43" fmla="*/ 937 h 7491"/>
                <a:gd name="T44" fmla="*/ 848 w 7451"/>
                <a:gd name="T45" fmla="*/ 937 h 7491"/>
                <a:gd name="T46" fmla="*/ 794 w 7451"/>
                <a:gd name="T47" fmla="*/ 937 h 7491"/>
                <a:gd name="T48" fmla="*/ 730 w 7451"/>
                <a:gd name="T49" fmla="*/ 937 h 7491"/>
                <a:gd name="T50" fmla="*/ 661 w 7451"/>
                <a:gd name="T51" fmla="*/ 937 h 7491"/>
                <a:gd name="T52" fmla="*/ 587 w 7451"/>
                <a:gd name="T53" fmla="*/ 937 h 7491"/>
                <a:gd name="T54" fmla="*/ 508 w 7451"/>
                <a:gd name="T55" fmla="*/ 937 h 7491"/>
                <a:gd name="T56" fmla="*/ 429 w 7451"/>
                <a:gd name="T57" fmla="*/ 932 h 7491"/>
                <a:gd name="T58" fmla="*/ 355 w 7451"/>
                <a:gd name="T59" fmla="*/ 932 h 7491"/>
                <a:gd name="T60" fmla="*/ 281 w 7451"/>
                <a:gd name="T61" fmla="*/ 932 h 7491"/>
                <a:gd name="T62" fmla="*/ 212 w 7451"/>
                <a:gd name="T63" fmla="*/ 932 h 7491"/>
                <a:gd name="T64" fmla="*/ 153 w 7451"/>
                <a:gd name="T65" fmla="*/ 932 h 7491"/>
                <a:gd name="T66" fmla="*/ 99 w 7451"/>
                <a:gd name="T67" fmla="*/ 932 h 7491"/>
                <a:gd name="T68" fmla="*/ 54 w 7451"/>
                <a:gd name="T69" fmla="*/ 932 h 7491"/>
                <a:gd name="T70" fmla="*/ 20 w 7451"/>
                <a:gd name="T71" fmla="*/ 932 h 7491"/>
                <a:gd name="T72" fmla="*/ 0 w 7451"/>
                <a:gd name="T73" fmla="*/ 932 h 749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91">
                  <a:moveTo>
                    <a:pt x="0" y="7451"/>
                  </a:moveTo>
                  <a:lnTo>
                    <a:pt x="39" y="6702"/>
                  </a:lnTo>
                  <a:lnTo>
                    <a:pt x="157" y="5953"/>
                  </a:lnTo>
                  <a:lnTo>
                    <a:pt x="354" y="5243"/>
                  </a:lnTo>
                  <a:lnTo>
                    <a:pt x="591" y="4573"/>
                  </a:lnTo>
                  <a:lnTo>
                    <a:pt x="906" y="3903"/>
                  </a:lnTo>
                  <a:lnTo>
                    <a:pt x="1261" y="3272"/>
                  </a:lnTo>
                  <a:lnTo>
                    <a:pt x="1695" y="2720"/>
                  </a:lnTo>
                  <a:lnTo>
                    <a:pt x="2208" y="2168"/>
                  </a:lnTo>
                  <a:lnTo>
                    <a:pt x="2720" y="1695"/>
                  </a:lnTo>
                  <a:lnTo>
                    <a:pt x="3272" y="1261"/>
                  </a:lnTo>
                  <a:lnTo>
                    <a:pt x="3903" y="906"/>
                  </a:lnTo>
                  <a:lnTo>
                    <a:pt x="4573" y="591"/>
                  </a:lnTo>
                  <a:lnTo>
                    <a:pt x="5243" y="354"/>
                  </a:lnTo>
                  <a:lnTo>
                    <a:pt x="5953" y="157"/>
                  </a:lnTo>
                  <a:lnTo>
                    <a:pt x="6702" y="39"/>
                  </a:lnTo>
                  <a:lnTo>
                    <a:pt x="7451" y="0"/>
                  </a:lnTo>
                  <a:lnTo>
                    <a:pt x="7451" y="1459"/>
                  </a:lnTo>
                  <a:lnTo>
                    <a:pt x="7451" y="3903"/>
                  </a:lnTo>
                  <a:lnTo>
                    <a:pt x="7451" y="6269"/>
                  </a:lnTo>
                  <a:lnTo>
                    <a:pt x="7451" y="7491"/>
                  </a:lnTo>
                  <a:lnTo>
                    <a:pt x="7176" y="7491"/>
                  </a:lnTo>
                  <a:lnTo>
                    <a:pt x="6781" y="7491"/>
                  </a:lnTo>
                  <a:lnTo>
                    <a:pt x="6347" y="7491"/>
                  </a:lnTo>
                  <a:lnTo>
                    <a:pt x="5835" y="7491"/>
                  </a:lnTo>
                  <a:lnTo>
                    <a:pt x="5283" y="7491"/>
                  </a:lnTo>
                  <a:lnTo>
                    <a:pt x="4691" y="7491"/>
                  </a:lnTo>
                  <a:lnTo>
                    <a:pt x="4061" y="7491"/>
                  </a:lnTo>
                  <a:lnTo>
                    <a:pt x="3430" y="7451"/>
                  </a:lnTo>
                  <a:lnTo>
                    <a:pt x="2839" y="7451"/>
                  </a:lnTo>
                  <a:lnTo>
                    <a:pt x="2247" y="7451"/>
                  </a:lnTo>
                  <a:lnTo>
                    <a:pt x="1695" y="7451"/>
                  </a:lnTo>
                  <a:lnTo>
                    <a:pt x="1223" y="7451"/>
                  </a:lnTo>
                  <a:lnTo>
                    <a:pt x="789" y="7451"/>
                  </a:lnTo>
                  <a:lnTo>
                    <a:pt x="434" y="7451"/>
                  </a:lnTo>
                  <a:lnTo>
                    <a:pt x="157" y="7451"/>
                  </a:lnTo>
                  <a:lnTo>
                    <a:pt x="0" y="7451"/>
                  </a:lnTo>
                  <a:close/>
                </a:path>
              </a:pathLst>
            </a:custGeom>
            <a:solidFill>
              <a:srgbClr val="E5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56" name="Freeform 27">
              <a:extLst>
                <a:ext uri="{FF2B5EF4-FFF2-40B4-BE49-F238E27FC236}">
                  <a16:creationId xmlns:a16="http://schemas.microsoft.com/office/drawing/2014/main" id="{739A76CD-8166-44D1-9E71-CC99EFAB76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2357"/>
              <a:ext cx="932" cy="932"/>
            </a:xfrm>
            <a:custGeom>
              <a:avLst/>
              <a:gdLst>
                <a:gd name="T0" fmla="*/ 0 w 7451"/>
                <a:gd name="T1" fmla="*/ 0 h 7451"/>
                <a:gd name="T2" fmla="*/ 94 w 7451"/>
                <a:gd name="T3" fmla="*/ 5 h 7451"/>
                <a:gd name="T4" fmla="*/ 187 w 7451"/>
                <a:gd name="T5" fmla="*/ 20 h 7451"/>
                <a:gd name="T6" fmla="*/ 276 w 7451"/>
                <a:gd name="T7" fmla="*/ 44 h 7451"/>
                <a:gd name="T8" fmla="*/ 365 w 7451"/>
                <a:gd name="T9" fmla="*/ 74 h 7451"/>
                <a:gd name="T10" fmla="*/ 444 w 7451"/>
                <a:gd name="T11" fmla="*/ 113 h 7451"/>
                <a:gd name="T12" fmla="*/ 523 w 7451"/>
                <a:gd name="T13" fmla="*/ 158 h 7451"/>
                <a:gd name="T14" fmla="*/ 592 w 7451"/>
                <a:gd name="T15" fmla="*/ 212 h 7451"/>
                <a:gd name="T16" fmla="*/ 661 w 7451"/>
                <a:gd name="T17" fmla="*/ 271 h 7451"/>
                <a:gd name="T18" fmla="*/ 720 w 7451"/>
                <a:gd name="T19" fmla="*/ 340 h 7451"/>
                <a:gd name="T20" fmla="*/ 774 w 7451"/>
                <a:gd name="T21" fmla="*/ 409 h 7451"/>
                <a:gd name="T22" fmla="*/ 819 w 7451"/>
                <a:gd name="T23" fmla="*/ 488 h 7451"/>
                <a:gd name="T24" fmla="*/ 858 w 7451"/>
                <a:gd name="T25" fmla="*/ 572 h 7451"/>
                <a:gd name="T26" fmla="*/ 892 w 7451"/>
                <a:gd name="T27" fmla="*/ 656 h 7451"/>
                <a:gd name="T28" fmla="*/ 912 w 7451"/>
                <a:gd name="T29" fmla="*/ 745 h 7451"/>
                <a:gd name="T30" fmla="*/ 927 w 7451"/>
                <a:gd name="T31" fmla="*/ 838 h 7451"/>
                <a:gd name="T32" fmla="*/ 932 w 7451"/>
                <a:gd name="T33" fmla="*/ 932 h 7451"/>
                <a:gd name="T34" fmla="*/ 902 w 7451"/>
                <a:gd name="T35" fmla="*/ 932 h 7451"/>
                <a:gd name="T36" fmla="*/ 863 w 7451"/>
                <a:gd name="T37" fmla="*/ 932 h 7451"/>
                <a:gd name="T38" fmla="*/ 809 w 7451"/>
                <a:gd name="T39" fmla="*/ 932 h 7451"/>
                <a:gd name="T40" fmla="*/ 750 w 7451"/>
                <a:gd name="T41" fmla="*/ 932 h 7451"/>
                <a:gd name="T42" fmla="*/ 676 w 7451"/>
                <a:gd name="T43" fmla="*/ 932 h 7451"/>
                <a:gd name="T44" fmla="*/ 602 w 7451"/>
                <a:gd name="T45" fmla="*/ 932 h 7451"/>
                <a:gd name="T46" fmla="*/ 523 w 7451"/>
                <a:gd name="T47" fmla="*/ 932 h 7451"/>
                <a:gd name="T48" fmla="*/ 444 w 7451"/>
                <a:gd name="T49" fmla="*/ 932 h 7451"/>
                <a:gd name="T50" fmla="*/ 365 w 7451"/>
                <a:gd name="T51" fmla="*/ 932 h 7451"/>
                <a:gd name="T52" fmla="*/ 286 w 7451"/>
                <a:gd name="T53" fmla="*/ 932 h 7451"/>
                <a:gd name="T54" fmla="*/ 217 w 7451"/>
                <a:gd name="T55" fmla="*/ 932 h 7451"/>
                <a:gd name="T56" fmla="*/ 153 w 7451"/>
                <a:gd name="T57" fmla="*/ 932 h 7451"/>
                <a:gd name="T58" fmla="*/ 94 w 7451"/>
                <a:gd name="T59" fmla="*/ 932 h 7451"/>
                <a:gd name="T60" fmla="*/ 49 w 7451"/>
                <a:gd name="T61" fmla="*/ 932 h 7451"/>
                <a:gd name="T62" fmla="*/ 20 w 7451"/>
                <a:gd name="T63" fmla="*/ 932 h 7451"/>
                <a:gd name="T64" fmla="*/ 0 w 7451"/>
                <a:gd name="T65" fmla="*/ 932 h 7451"/>
                <a:gd name="T66" fmla="*/ 0 w 7451"/>
                <a:gd name="T67" fmla="*/ 730 h 7451"/>
                <a:gd name="T68" fmla="*/ 0 w 7451"/>
                <a:gd name="T69" fmla="*/ 429 h 7451"/>
                <a:gd name="T70" fmla="*/ 0 w 7451"/>
                <a:gd name="T71" fmla="*/ 153 h 7451"/>
                <a:gd name="T72" fmla="*/ 0 w 7451"/>
                <a:gd name="T73" fmla="*/ 0 h 745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51">
                  <a:moveTo>
                    <a:pt x="0" y="0"/>
                  </a:moveTo>
                  <a:lnTo>
                    <a:pt x="749" y="39"/>
                  </a:lnTo>
                  <a:lnTo>
                    <a:pt x="1498" y="157"/>
                  </a:lnTo>
                  <a:lnTo>
                    <a:pt x="2208" y="354"/>
                  </a:lnTo>
                  <a:lnTo>
                    <a:pt x="2917" y="591"/>
                  </a:lnTo>
                  <a:lnTo>
                    <a:pt x="3548" y="906"/>
                  </a:lnTo>
                  <a:lnTo>
                    <a:pt x="4179" y="1261"/>
                  </a:lnTo>
                  <a:lnTo>
                    <a:pt x="4731" y="1695"/>
                  </a:lnTo>
                  <a:lnTo>
                    <a:pt x="5283" y="2168"/>
                  </a:lnTo>
                  <a:lnTo>
                    <a:pt x="5756" y="2720"/>
                  </a:lnTo>
                  <a:lnTo>
                    <a:pt x="6190" y="3272"/>
                  </a:lnTo>
                  <a:lnTo>
                    <a:pt x="6545" y="3903"/>
                  </a:lnTo>
                  <a:lnTo>
                    <a:pt x="6860" y="4573"/>
                  </a:lnTo>
                  <a:lnTo>
                    <a:pt x="7135" y="5243"/>
                  </a:lnTo>
                  <a:lnTo>
                    <a:pt x="7294" y="5953"/>
                  </a:lnTo>
                  <a:lnTo>
                    <a:pt x="7412" y="6702"/>
                  </a:lnTo>
                  <a:lnTo>
                    <a:pt x="7451" y="7451"/>
                  </a:lnTo>
                  <a:lnTo>
                    <a:pt x="7214" y="7451"/>
                  </a:lnTo>
                  <a:lnTo>
                    <a:pt x="6899" y="7451"/>
                  </a:lnTo>
                  <a:lnTo>
                    <a:pt x="6465" y="7451"/>
                  </a:lnTo>
                  <a:lnTo>
                    <a:pt x="5993" y="7451"/>
                  </a:lnTo>
                  <a:lnTo>
                    <a:pt x="5401" y="7451"/>
                  </a:lnTo>
                  <a:lnTo>
                    <a:pt x="4809" y="7451"/>
                  </a:lnTo>
                  <a:lnTo>
                    <a:pt x="4179" y="7451"/>
                  </a:lnTo>
                  <a:lnTo>
                    <a:pt x="3548" y="7451"/>
                  </a:lnTo>
                  <a:lnTo>
                    <a:pt x="2917" y="7451"/>
                  </a:lnTo>
                  <a:lnTo>
                    <a:pt x="2286" y="7451"/>
                  </a:lnTo>
                  <a:lnTo>
                    <a:pt x="1734" y="7451"/>
                  </a:lnTo>
                  <a:lnTo>
                    <a:pt x="1222" y="7451"/>
                  </a:lnTo>
                  <a:lnTo>
                    <a:pt x="749" y="7451"/>
                  </a:lnTo>
                  <a:lnTo>
                    <a:pt x="394" y="7451"/>
                  </a:lnTo>
                  <a:lnTo>
                    <a:pt x="157" y="7451"/>
                  </a:lnTo>
                  <a:lnTo>
                    <a:pt x="0" y="7451"/>
                  </a:lnTo>
                  <a:lnTo>
                    <a:pt x="0" y="5835"/>
                  </a:lnTo>
                  <a:lnTo>
                    <a:pt x="0" y="3430"/>
                  </a:lnTo>
                  <a:lnTo>
                    <a:pt x="0" y="12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57" name="Freeform 28">
              <a:extLst>
                <a:ext uri="{FF2B5EF4-FFF2-40B4-BE49-F238E27FC236}">
                  <a16:creationId xmlns:a16="http://schemas.microsoft.com/office/drawing/2014/main" id="{56A94C50-3508-476E-919D-8978E1496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" y="2648"/>
              <a:ext cx="1266" cy="1267"/>
            </a:xfrm>
            <a:custGeom>
              <a:avLst/>
              <a:gdLst>
                <a:gd name="T0" fmla="*/ 635 w 10132"/>
                <a:gd name="T1" fmla="*/ 0 h 10133"/>
                <a:gd name="T2" fmla="*/ 0 w 10132"/>
                <a:gd name="T3" fmla="*/ 636 h 10133"/>
                <a:gd name="T4" fmla="*/ 635 w 10132"/>
                <a:gd name="T5" fmla="*/ 1267 h 10133"/>
                <a:gd name="T6" fmla="*/ 1266 w 10132"/>
                <a:gd name="T7" fmla="*/ 636 h 10133"/>
                <a:gd name="T8" fmla="*/ 635 w 10132"/>
                <a:gd name="T9" fmla="*/ 0 h 101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132" h="10133">
                  <a:moveTo>
                    <a:pt x="5086" y="0"/>
                  </a:moveTo>
                  <a:lnTo>
                    <a:pt x="0" y="5086"/>
                  </a:lnTo>
                  <a:lnTo>
                    <a:pt x="5086" y="10133"/>
                  </a:lnTo>
                  <a:lnTo>
                    <a:pt x="10132" y="5086"/>
                  </a:lnTo>
                  <a:lnTo>
                    <a:pt x="5086" y="0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146" name="Text Box 29">
            <a:extLst>
              <a:ext uri="{FF2B5EF4-FFF2-40B4-BE49-F238E27FC236}">
                <a16:creationId xmlns:a16="http://schemas.microsoft.com/office/drawing/2014/main" id="{33E9DD60-937A-4E7D-9787-0D94D55F8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102350"/>
            <a:ext cx="8713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NOTA: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 Adaptado de: </a:t>
            </a:r>
            <a:r>
              <a:rPr lang="en-US" altLang="en-US" sz="1200" b="1" i="1">
                <a:solidFill>
                  <a:srgbClr val="000000"/>
                </a:solidFill>
                <a:latin typeface="Times New Roman" panose="02020603050405020304" pitchFamily="18" charset="0"/>
              </a:rPr>
              <a:t>SCAN Professional Development Workshop Presents: Sports Nutrition Workshop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. (p. 4), por Sports, Cardiovascular and Wellness Nutritionist, 1998, Colorado Springs, CO: SCAN. Copyright 1998 por SCAN.</a:t>
            </a:r>
          </a:p>
        </p:txBody>
      </p:sp>
    </p:spTree>
    <p:custDataLst>
      <p:tags r:id="rId1"/>
    </p:custDataLst>
  </p:cSld>
  <p:clrMapOvr>
    <a:masterClrMapping/>
  </p:clrMapOvr>
  <p:transition spd="slow">
    <p:pull dir="d"/>
    <p:sndAc>
      <p:stSnd>
        <p:snd r:embed="rId4" name="whoosh.wav"/>
      </p:stSnd>
    </p:sndAc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346" name="Rectangle 2">
            <a:extLst>
              <a:ext uri="{FF2B5EF4-FFF2-40B4-BE49-F238E27FC236}">
                <a16:creationId xmlns:a16="http://schemas.microsoft.com/office/drawing/2014/main" id="{2FE61FFF-84E0-4049-9235-5C931CD1F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693738"/>
            <a:ext cx="6629400" cy="58578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sp>
        <p:nvSpPr>
          <p:cNvPr id="1209347" name="Rectangle 3">
            <a:extLst>
              <a:ext uri="{FF2B5EF4-FFF2-40B4-BE49-F238E27FC236}">
                <a16:creationId xmlns:a16="http://schemas.microsoft.com/office/drawing/2014/main" id="{8DF64910-50E1-452D-B060-C86FA9BCF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1584325"/>
            <a:ext cx="7696200" cy="26193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3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SUPLEMENTACIÓN: Carga de Grasas</a:t>
            </a:r>
            <a:endParaRPr lang="es-PR" altLang="en-US" sz="3000" b="1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78180" name="Picture 4">
            <a:extLst>
              <a:ext uri="{FF2B5EF4-FFF2-40B4-BE49-F238E27FC236}">
                <a16:creationId xmlns:a16="http://schemas.microsoft.com/office/drawing/2014/main" id="{699687EA-E066-4E03-8EE9-5DD24679C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989138"/>
            <a:ext cx="712787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09349" name="Rectangle 5">
            <a:extLst>
              <a:ext uri="{FF2B5EF4-FFF2-40B4-BE49-F238E27FC236}">
                <a16:creationId xmlns:a16="http://schemas.microsoft.com/office/drawing/2014/main" id="{1F01EC16-F658-4CF9-AFD9-EC6C6BD6C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2205038"/>
            <a:ext cx="6769100" cy="50323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19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CONSUMO CRÓNICO DE UNA DIETA</a:t>
            </a:r>
            <a:br>
              <a:rPr lang="es-PR" altLang="en-US" sz="19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PR" altLang="en-US" sz="19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Muy Alta en Grasas</a:t>
            </a:r>
          </a:p>
        </p:txBody>
      </p:sp>
      <p:pic>
        <p:nvPicPr>
          <p:cNvPr id="178182" name="Picture 6">
            <a:extLst>
              <a:ext uri="{FF2B5EF4-FFF2-40B4-BE49-F238E27FC236}">
                <a16:creationId xmlns:a16="http://schemas.microsoft.com/office/drawing/2014/main" id="{B8DADB09-F5F0-47FD-9359-55F3A05CC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288" y="3094038"/>
            <a:ext cx="287337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8183" name="Text Box 7">
            <a:extLst>
              <a:ext uri="{FF2B5EF4-FFF2-40B4-BE49-F238E27FC236}">
                <a16:creationId xmlns:a16="http://schemas.microsoft.com/office/drawing/2014/main" id="{BB03D503-C755-4C5B-ACE4-8EA0148C1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738" y="3017838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Potencialmente peligroso:</a:t>
            </a:r>
          </a:p>
        </p:txBody>
      </p:sp>
      <p:pic>
        <p:nvPicPr>
          <p:cNvPr id="178184" name="Picture 8">
            <a:extLst>
              <a:ext uri="{FF2B5EF4-FFF2-40B4-BE49-F238E27FC236}">
                <a16:creationId xmlns:a16="http://schemas.microsoft.com/office/drawing/2014/main" id="{1EEB1916-283E-411E-B14C-44AA1FF5C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567113"/>
            <a:ext cx="3048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5" name="Text Box 9">
            <a:extLst>
              <a:ext uri="{FF2B5EF4-FFF2-40B4-BE49-F238E27FC236}">
                <a16:creationId xmlns:a16="http://schemas.microsoft.com/office/drawing/2014/main" id="{77D2F8CD-5637-448C-A662-235A513B0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0138" y="3514725"/>
            <a:ext cx="591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Esto es debido a: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sp>
        <p:nvSpPr>
          <p:cNvPr id="178186" name="Text Box 10">
            <a:extLst>
              <a:ext uri="{FF2B5EF4-FFF2-40B4-BE49-F238E27FC236}">
                <a16:creationId xmlns:a16="http://schemas.microsoft.com/office/drawing/2014/main" id="{06036EAB-1B20-47B3-9DB7-36CB6E751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4788" y="3954463"/>
            <a:ext cx="568801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n-US" sz="1800" b="1">
                <a:latin typeface="Verdana" panose="020B0604030504040204" pitchFamily="34" charset="0"/>
              </a:rPr>
              <a:t>La pérdida de proteína y potasio</a:t>
            </a:r>
            <a:endParaRPr lang="en-US" altLang="en-US" sz="1800" b="1" i="1">
              <a:latin typeface="Verdana" panose="020B0604030504040204" pitchFamily="34" charset="0"/>
            </a:endParaRPr>
          </a:p>
        </p:txBody>
      </p:sp>
      <p:grpSp>
        <p:nvGrpSpPr>
          <p:cNvPr id="178187" name="Group 11">
            <a:extLst>
              <a:ext uri="{FF2B5EF4-FFF2-40B4-BE49-F238E27FC236}">
                <a16:creationId xmlns:a16="http://schemas.microsoft.com/office/drawing/2014/main" id="{D864A6CA-8DDF-4949-A524-1D12075B182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08088" y="3989388"/>
            <a:ext cx="266700" cy="268287"/>
            <a:chOff x="618" y="2160"/>
            <a:chExt cx="2262" cy="2267"/>
          </a:xfrm>
        </p:grpSpPr>
        <p:sp>
          <p:nvSpPr>
            <p:cNvPr id="178202" name="AutoShape 12">
              <a:extLst>
                <a:ext uri="{FF2B5EF4-FFF2-40B4-BE49-F238E27FC236}">
                  <a16:creationId xmlns:a16="http://schemas.microsoft.com/office/drawing/2014/main" id="{6C205DEB-1324-4D2F-9BC9-062E887E42D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18" y="2160"/>
              <a:ext cx="2262" cy="2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203" name="Freeform 13">
              <a:extLst>
                <a:ext uri="{FF2B5EF4-FFF2-40B4-BE49-F238E27FC236}">
                  <a16:creationId xmlns:a16="http://schemas.microsoft.com/office/drawing/2014/main" id="{6015A6FE-D8BA-4F14-9948-413FBC39F8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" y="2160"/>
              <a:ext cx="2262" cy="2267"/>
            </a:xfrm>
            <a:custGeom>
              <a:avLst/>
              <a:gdLst>
                <a:gd name="T0" fmla="*/ 1252 w 18096"/>
                <a:gd name="T1" fmla="*/ 5 h 18136"/>
                <a:gd name="T2" fmla="*/ 1469 w 18096"/>
                <a:gd name="T3" fmla="*/ 49 h 18136"/>
                <a:gd name="T4" fmla="*/ 1671 w 18096"/>
                <a:gd name="T5" fmla="*/ 138 h 18136"/>
                <a:gd name="T6" fmla="*/ 1853 w 18096"/>
                <a:gd name="T7" fmla="*/ 261 h 18136"/>
                <a:gd name="T8" fmla="*/ 2006 w 18096"/>
                <a:gd name="T9" fmla="*/ 414 h 18136"/>
                <a:gd name="T10" fmla="*/ 2124 w 18096"/>
                <a:gd name="T11" fmla="*/ 591 h 18136"/>
                <a:gd name="T12" fmla="*/ 2213 w 18096"/>
                <a:gd name="T13" fmla="*/ 798 h 18136"/>
                <a:gd name="T14" fmla="*/ 2257 w 18096"/>
                <a:gd name="T15" fmla="*/ 1015 h 18136"/>
                <a:gd name="T16" fmla="*/ 2257 w 18096"/>
                <a:gd name="T17" fmla="*/ 1252 h 18136"/>
                <a:gd name="T18" fmla="*/ 2213 w 18096"/>
                <a:gd name="T19" fmla="*/ 1469 h 18136"/>
                <a:gd name="T20" fmla="*/ 2124 w 18096"/>
                <a:gd name="T21" fmla="*/ 1676 h 18136"/>
                <a:gd name="T22" fmla="*/ 2006 w 18096"/>
                <a:gd name="T23" fmla="*/ 1853 h 18136"/>
                <a:gd name="T24" fmla="*/ 1853 w 18096"/>
                <a:gd name="T25" fmla="*/ 2006 h 18136"/>
                <a:gd name="T26" fmla="*/ 1671 w 18096"/>
                <a:gd name="T27" fmla="*/ 2129 h 18136"/>
                <a:gd name="T28" fmla="*/ 1469 w 18096"/>
                <a:gd name="T29" fmla="*/ 2218 h 18136"/>
                <a:gd name="T30" fmla="*/ 1252 w 18096"/>
                <a:gd name="T31" fmla="*/ 2262 h 18136"/>
                <a:gd name="T32" fmla="*/ 1015 w 18096"/>
                <a:gd name="T33" fmla="*/ 2262 h 18136"/>
                <a:gd name="T34" fmla="*/ 798 w 18096"/>
                <a:gd name="T35" fmla="*/ 2218 h 18136"/>
                <a:gd name="T36" fmla="*/ 591 w 18096"/>
                <a:gd name="T37" fmla="*/ 2129 h 18136"/>
                <a:gd name="T38" fmla="*/ 414 w 18096"/>
                <a:gd name="T39" fmla="*/ 2006 h 18136"/>
                <a:gd name="T40" fmla="*/ 261 w 18096"/>
                <a:gd name="T41" fmla="*/ 1853 h 18136"/>
                <a:gd name="T42" fmla="*/ 138 w 18096"/>
                <a:gd name="T43" fmla="*/ 1676 h 18136"/>
                <a:gd name="T44" fmla="*/ 49 w 18096"/>
                <a:gd name="T45" fmla="*/ 1469 h 18136"/>
                <a:gd name="T46" fmla="*/ 5 w 18096"/>
                <a:gd name="T47" fmla="*/ 1252 h 18136"/>
                <a:gd name="T48" fmla="*/ 5 w 18096"/>
                <a:gd name="T49" fmla="*/ 1015 h 18136"/>
                <a:gd name="T50" fmla="*/ 49 w 18096"/>
                <a:gd name="T51" fmla="*/ 798 h 18136"/>
                <a:gd name="T52" fmla="*/ 138 w 18096"/>
                <a:gd name="T53" fmla="*/ 591 h 18136"/>
                <a:gd name="T54" fmla="*/ 261 w 18096"/>
                <a:gd name="T55" fmla="*/ 414 h 18136"/>
                <a:gd name="T56" fmla="*/ 414 w 18096"/>
                <a:gd name="T57" fmla="*/ 261 h 18136"/>
                <a:gd name="T58" fmla="*/ 591 w 18096"/>
                <a:gd name="T59" fmla="*/ 138 h 18136"/>
                <a:gd name="T60" fmla="*/ 798 w 18096"/>
                <a:gd name="T61" fmla="*/ 49 h 18136"/>
                <a:gd name="T62" fmla="*/ 1015 w 18096"/>
                <a:gd name="T63" fmla="*/ 5 h 181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8096" h="18136">
                  <a:moveTo>
                    <a:pt x="9068" y="0"/>
                  </a:moveTo>
                  <a:lnTo>
                    <a:pt x="10014" y="40"/>
                  </a:lnTo>
                  <a:lnTo>
                    <a:pt x="10881" y="197"/>
                  </a:lnTo>
                  <a:lnTo>
                    <a:pt x="11749" y="394"/>
                  </a:lnTo>
                  <a:lnTo>
                    <a:pt x="12577" y="710"/>
                  </a:lnTo>
                  <a:lnTo>
                    <a:pt x="13365" y="1104"/>
                  </a:lnTo>
                  <a:lnTo>
                    <a:pt x="14114" y="1538"/>
                  </a:lnTo>
                  <a:lnTo>
                    <a:pt x="14824" y="2089"/>
                  </a:lnTo>
                  <a:lnTo>
                    <a:pt x="15455" y="2641"/>
                  </a:lnTo>
                  <a:lnTo>
                    <a:pt x="16046" y="3312"/>
                  </a:lnTo>
                  <a:lnTo>
                    <a:pt x="16558" y="3982"/>
                  </a:lnTo>
                  <a:lnTo>
                    <a:pt x="16992" y="4731"/>
                  </a:lnTo>
                  <a:lnTo>
                    <a:pt x="17386" y="5520"/>
                  </a:lnTo>
                  <a:lnTo>
                    <a:pt x="17702" y="6387"/>
                  </a:lnTo>
                  <a:lnTo>
                    <a:pt x="17899" y="7254"/>
                  </a:lnTo>
                  <a:lnTo>
                    <a:pt x="18056" y="8122"/>
                  </a:lnTo>
                  <a:lnTo>
                    <a:pt x="18096" y="9068"/>
                  </a:lnTo>
                  <a:lnTo>
                    <a:pt x="18056" y="10014"/>
                  </a:lnTo>
                  <a:lnTo>
                    <a:pt x="17899" y="10882"/>
                  </a:lnTo>
                  <a:lnTo>
                    <a:pt x="17702" y="11749"/>
                  </a:lnTo>
                  <a:lnTo>
                    <a:pt x="17386" y="12616"/>
                  </a:lnTo>
                  <a:lnTo>
                    <a:pt x="16992" y="13405"/>
                  </a:lnTo>
                  <a:lnTo>
                    <a:pt x="16558" y="14154"/>
                  </a:lnTo>
                  <a:lnTo>
                    <a:pt x="16046" y="14824"/>
                  </a:lnTo>
                  <a:lnTo>
                    <a:pt x="15455" y="15495"/>
                  </a:lnTo>
                  <a:lnTo>
                    <a:pt x="14824" y="16047"/>
                  </a:lnTo>
                  <a:lnTo>
                    <a:pt x="14114" y="16598"/>
                  </a:lnTo>
                  <a:lnTo>
                    <a:pt x="13365" y="17032"/>
                  </a:lnTo>
                  <a:lnTo>
                    <a:pt x="12577" y="17426"/>
                  </a:lnTo>
                  <a:lnTo>
                    <a:pt x="11749" y="17742"/>
                  </a:lnTo>
                  <a:lnTo>
                    <a:pt x="10881" y="17939"/>
                  </a:lnTo>
                  <a:lnTo>
                    <a:pt x="10014" y="18096"/>
                  </a:lnTo>
                  <a:lnTo>
                    <a:pt x="9068" y="18136"/>
                  </a:lnTo>
                  <a:lnTo>
                    <a:pt x="8121" y="18096"/>
                  </a:lnTo>
                  <a:lnTo>
                    <a:pt x="7254" y="17939"/>
                  </a:lnTo>
                  <a:lnTo>
                    <a:pt x="6387" y="17742"/>
                  </a:lnTo>
                  <a:lnTo>
                    <a:pt x="5519" y="17426"/>
                  </a:lnTo>
                  <a:lnTo>
                    <a:pt x="4731" y="17032"/>
                  </a:lnTo>
                  <a:lnTo>
                    <a:pt x="3982" y="16598"/>
                  </a:lnTo>
                  <a:lnTo>
                    <a:pt x="3312" y="16047"/>
                  </a:lnTo>
                  <a:lnTo>
                    <a:pt x="2641" y="15495"/>
                  </a:lnTo>
                  <a:lnTo>
                    <a:pt x="2089" y="14824"/>
                  </a:lnTo>
                  <a:lnTo>
                    <a:pt x="1537" y="14154"/>
                  </a:lnTo>
                  <a:lnTo>
                    <a:pt x="1104" y="13405"/>
                  </a:lnTo>
                  <a:lnTo>
                    <a:pt x="710" y="12616"/>
                  </a:lnTo>
                  <a:lnTo>
                    <a:pt x="394" y="11749"/>
                  </a:lnTo>
                  <a:lnTo>
                    <a:pt x="197" y="10882"/>
                  </a:lnTo>
                  <a:lnTo>
                    <a:pt x="40" y="10014"/>
                  </a:lnTo>
                  <a:lnTo>
                    <a:pt x="0" y="9068"/>
                  </a:lnTo>
                  <a:lnTo>
                    <a:pt x="40" y="8122"/>
                  </a:lnTo>
                  <a:lnTo>
                    <a:pt x="197" y="7254"/>
                  </a:lnTo>
                  <a:lnTo>
                    <a:pt x="394" y="6387"/>
                  </a:lnTo>
                  <a:lnTo>
                    <a:pt x="710" y="5520"/>
                  </a:lnTo>
                  <a:lnTo>
                    <a:pt x="1104" y="4731"/>
                  </a:lnTo>
                  <a:lnTo>
                    <a:pt x="1537" y="3982"/>
                  </a:lnTo>
                  <a:lnTo>
                    <a:pt x="2089" y="3312"/>
                  </a:lnTo>
                  <a:lnTo>
                    <a:pt x="2641" y="2641"/>
                  </a:lnTo>
                  <a:lnTo>
                    <a:pt x="3312" y="2089"/>
                  </a:lnTo>
                  <a:lnTo>
                    <a:pt x="3982" y="1538"/>
                  </a:lnTo>
                  <a:lnTo>
                    <a:pt x="4731" y="1104"/>
                  </a:lnTo>
                  <a:lnTo>
                    <a:pt x="5519" y="710"/>
                  </a:lnTo>
                  <a:lnTo>
                    <a:pt x="6387" y="394"/>
                  </a:lnTo>
                  <a:lnTo>
                    <a:pt x="7254" y="197"/>
                  </a:lnTo>
                  <a:lnTo>
                    <a:pt x="8121" y="40"/>
                  </a:lnTo>
                  <a:lnTo>
                    <a:pt x="9068" y="0"/>
                  </a:lnTo>
                  <a:close/>
                </a:path>
              </a:pathLst>
            </a:custGeom>
            <a:solidFill>
              <a:srgbClr val="19BF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204" name="Freeform 14">
              <a:extLst>
                <a:ext uri="{FF2B5EF4-FFF2-40B4-BE49-F238E27FC236}">
                  <a16:creationId xmlns:a16="http://schemas.microsoft.com/office/drawing/2014/main" id="{E4C0EF70-0175-4B5B-985D-F258611F1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3294"/>
              <a:ext cx="1034" cy="1034"/>
            </a:xfrm>
            <a:custGeom>
              <a:avLst/>
              <a:gdLst>
                <a:gd name="T0" fmla="*/ 1034 w 8279"/>
                <a:gd name="T1" fmla="*/ 1034 h 8279"/>
                <a:gd name="T2" fmla="*/ 930 w 8279"/>
                <a:gd name="T3" fmla="*/ 1029 h 8279"/>
                <a:gd name="T4" fmla="*/ 827 w 8279"/>
                <a:gd name="T5" fmla="*/ 1014 h 8279"/>
                <a:gd name="T6" fmla="*/ 729 w 8279"/>
                <a:gd name="T7" fmla="*/ 990 h 8279"/>
                <a:gd name="T8" fmla="*/ 630 w 8279"/>
                <a:gd name="T9" fmla="*/ 950 h 8279"/>
                <a:gd name="T10" fmla="*/ 542 w 8279"/>
                <a:gd name="T11" fmla="*/ 911 h 8279"/>
                <a:gd name="T12" fmla="*/ 458 w 8279"/>
                <a:gd name="T13" fmla="*/ 857 h 8279"/>
                <a:gd name="T14" fmla="*/ 374 w 8279"/>
                <a:gd name="T15" fmla="*/ 798 h 8279"/>
                <a:gd name="T16" fmla="*/ 305 w 8279"/>
                <a:gd name="T17" fmla="*/ 729 h 8279"/>
                <a:gd name="T18" fmla="*/ 236 w 8279"/>
                <a:gd name="T19" fmla="*/ 660 h 8279"/>
                <a:gd name="T20" fmla="*/ 177 w 8279"/>
                <a:gd name="T21" fmla="*/ 576 h 8279"/>
                <a:gd name="T22" fmla="*/ 123 w 8279"/>
                <a:gd name="T23" fmla="*/ 492 h 8279"/>
                <a:gd name="T24" fmla="*/ 84 w 8279"/>
                <a:gd name="T25" fmla="*/ 404 h 8279"/>
                <a:gd name="T26" fmla="*/ 44 w 8279"/>
                <a:gd name="T27" fmla="*/ 305 h 8279"/>
                <a:gd name="T28" fmla="*/ 20 w 8279"/>
                <a:gd name="T29" fmla="*/ 207 h 8279"/>
                <a:gd name="T30" fmla="*/ 5 w 8279"/>
                <a:gd name="T31" fmla="*/ 103 h 8279"/>
                <a:gd name="T32" fmla="*/ 0 w 8279"/>
                <a:gd name="T33" fmla="*/ 0 h 8279"/>
                <a:gd name="T34" fmla="*/ 34 w 8279"/>
                <a:gd name="T35" fmla="*/ 0 h 8279"/>
                <a:gd name="T36" fmla="*/ 84 w 8279"/>
                <a:gd name="T37" fmla="*/ 0 h 8279"/>
                <a:gd name="T38" fmla="*/ 143 w 8279"/>
                <a:gd name="T39" fmla="*/ 0 h 8279"/>
                <a:gd name="T40" fmla="*/ 212 w 8279"/>
                <a:gd name="T41" fmla="*/ 0 h 8279"/>
                <a:gd name="T42" fmla="*/ 286 w 8279"/>
                <a:gd name="T43" fmla="*/ 0 h 8279"/>
                <a:gd name="T44" fmla="*/ 364 w 8279"/>
                <a:gd name="T45" fmla="*/ 0 h 8279"/>
                <a:gd name="T46" fmla="*/ 453 w 8279"/>
                <a:gd name="T47" fmla="*/ 0 h 8279"/>
                <a:gd name="T48" fmla="*/ 537 w 8279"/>
                <a:gd name="T49" fmla="*/ 0 h 8279"/>
                <a:gd name="T50" fmla="*/ 620 w 8279"/>
                <a:gd name="T51" fmla="*/ 0 h 8279"/>
                <a:gd name="T52" fmla="*/ 704 w 8279"/>
                <a:gd name="T53" fmla="*/ 0 h 8279"/>
                <a:gd name="T54" fmla="*/ 783 w 8279"/>
                <a:gd name="T55" fmla="*/ 0 h 8279"/>
                <a:gd name="T56" fmla="*/ 857 w 8279"/>
                <a:gd name="T57" fmla="*/ 0 h 8279"/>
                <a:gd name="T58" fmla="*/ 916 w 8279"/>
                <a:gd name="T59" fmla="*/ 0 h 8279"/>
                <a:gd name="T60" fmla="*/ 970 w 8279"/>
                <a:gd name="T61" fmla="*/ 0 h 8279"/>
                <a:gd name="T62" fmla="*/ 1009 w 8279"/>
                <a:gd name="T63" fmla="*/ 0 h 8279"/>
                <a:gd name="T64" fmla="*/ 1034 w 8279"/>
                <a:gd name="T65" fmla="*/ 0 h 8279"/>
                <a:gd name="T66" fmla="*/ 1034 w 8279"/>
                <a:gd name="T67" fmla="*/ 222 h 8279"/>
                <a:gd name="T68" fmla="*/ 1034 w 8279"/>
                <a:gd name="T69" fmla="*/ 552 h 8279"/>
                <a:gd name="T70" fmla="*/ 1034 w 8279"/>
                <a:gd name="T71" fmla="*/ 862 h 8279"/>
                <a:gd name="T72" fmla="*/ 1034 w 8279"/>
                <a:gd name="T73" fmla="*/ 1034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8279" y="8279"/>
                  </a:moveTo>
                  <a:lnTo>
                    <a:pt x="7450" y="8241"/>
                  </a:lnTo>
                  <a:lnTo>
                    <a:pt x="6623" y="8122"/>
                  </a:lnTo>
                  <a:lnTo>
                    <a:pt x="5834" y="7924"/>
                  </a:lnTo>
                  <a:lnTo>
                    <a:pt x="5046" y="7609"/>
                  </a:lnTo>
                  <a:lnTo>
                    <a:pt x="4337" y="7294"/>
                  </a:lnTo>
                  <a:lnTo>
                    <a:pt x="3666" y="6860"/>
                  </a:lnTo>
                  <a:lnTo>
                    <a:pt x="2996" y="6387"/>
                  </a:lnTo>
                  <a:lnTo>
                    <a:pt x="2444" y="5835"/>
                  </a:lnTo>
                  <a:lnTo>
                    <a:pt x="1892" y="5283"/>
                  </a:lnTo>
                  <a:lnTo>
                    <a:pt x="1419" y="4613"/>
                  </a:lnTo>
                  <a:lnTo>
                    <a:pt x="985" y="3942"/>
                  </a:lnTo>
                  <a:lnTo>
                    <a:pt x="670" y="3233"/>
                  </a:lnTo>
                  <a:lnTo>
                    <a:pt x="355" y="2445"/>
                  </a:lnTo>
                  <a:lnTo>
                    <a:pt x="157" y="1656"/>
                  </a:lnTo>
                  <a:lnTo>
                    <a:pt x="38" y="827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670" y="0"/>
                  </a:lnTo>
                  <a:lnTo>
                    <a:pt x="1142" y="0"/>
                  </a:lnTo>
                  <a:lnTo>
                    <a:pt x="1694" y="0"/>
                  </a:lnTo>
                  <a:lnTo>
                    <a:pt x="2286" y="0"/>
                  </a:lnTo>
                  <a:lnTo>
                    <a:pt x="2917" y="0"/>
                  </a:lnTo>
                  <a:lnTo>
                    <a:pt x="3627" y="0"/>
                  </a:lnTo>
                  <a:lnTo>
                    <a:pt x="4297" y="0"/>
                  </a:lnTo>
                  <a:lnTo>
                    <a:pt x="4967" y="0"/>
                  </a:lnTo>
                  <a:lnTo>
                    <a:pt x="5637" y="0"/>
                  </a:lnTo>
                  <a:lnTo>
                    <a:pt x="6268" y="0"/>
                  </a:lnTo>
                  <a:lnTo>
                    <a:pt x="6860" y="0"/>
                  </a:lnTo>
                  <a:lnTo>
                    <a:pt x="7332" y="0"/>
                  </a:lnTo>
                  <a:lnTo>
                    <a:pt x="7767" y="0"/>
                  </a:lnTo>
                  <a:lnTo>
                    <a:pt x="8082" y="0"/>
                  </a:lnTo>
                  <a:lnTo>
                    <a:pt x="8279" y="0"/>
                  </a:lnTo>
                  <a:lnTo>
                    <a:pt x="8279" y="1774"/>
                  </a:lnTo>
                  <a:lnTo>
                    <a:pt x="8279" y="4416"/>
                  </a:lnTo>
                  <a:lnTo>
                    <a:pt x="8279" y="6900"/>
                  </a:lnTo>
                  <a:lnTo>
                    <a:pt x="8279" y="8279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205" name="Freeform 15">
              <a:extLst>
                <a:ext uri="{FF2B5EF4-FFF2-40B4-BE49-F238E27FC236}">
                  <a16:creationId xmlns:a16="http://schemas.microsoft.com/office/drawing/2014/main" id="{7AF4A1FD-3135-49B1-9143-6FEF20A12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3294"/>
              <a:ext cx="1035" cy="1030"/>
            </a:xfrm>
            <a:custGeom>
              <a:avLst/>
              <a:gdLst>
                <a:gd name="T0" fmla="*/ 1035 w 8279"/>
                <a:gd name="T1" fmla="*/ 0 h 8241"/>
                <a:gd name="T2" fmla="*/ 1030 w 8279"/>
                <a:gd name="T3" fmla="*/ 103 h 8241"/>
                <a:gd name="T4" fmla="*/ 1015 w 8279"/>
                <a:gd name="T5" fmla="*/ 207 h 8241"/>
                <a:gd name="T6" fmla="*/ 991 w 8279"/>
                <a:gd name="T7" fmla="*/ 306 h 8241"/>
                <a:gd name="T8" fmla="*/ 956 w 8279"/>
                <a:gd name="T9" fmla="*/ 404 h 8241"/>
                <a:gd name="T10" fmla="*/ 912 w 8279"/>
                <a:gd name="T11" fmla="*/ 493 h 8241"/>
                <a:gd name="T12" fmla="*/ 858 w 8279"/>
                <a:gd name="T13" fmla="*/ 577 h 8241"/>
                <a:gd name="T14" fmla="*/ 798 w 8279"/>
                <a:gd name="T15" fmla="*/ 655 h 8241"/>
                <a:gd name="T16" fmla="*/ 734 w 8279"/>
                <a:gd name="T17" fmla="*/ 729 h 8241"/>
                <a:gd name="T18" fmla="*/ 660 w 8279"/>
                <a:gd name="T19" fmla="*/ 793 h 8241"/>
                <a:gd name="T20" fmla="*/ 577 w 8279"/>
                <a:gd name="T21" fmla="*/ 852 h 8241"/>
                <a:gd name="T22" fmla="*/ 493 w 8279"/>
                <a:gd name="T23" fmla="*/ 907 h 8241"/>
                <a:gd name="T24" fmla="*/ 404 w 8279"/>
                <a:gd name="T25" fmla="*/ 951 h 8241"/>
                <a:gd name="T26" fmla="*/ 306 w 8279"/>
                <a:gd name="T27" fmla="*/ 986 h 8241"/>
                <a:gd name="T28" fmla="*/ 207 w 8279"/>
                <a:gd name="T29" fmla="*/ 1010 h 8241"/>
                <a:gd name="T30" fmla="*/ 103 w 8279"/>
                <a:gd name="T31" fmla="*/ 1025 h 8241"/>
                <a:gd name="T32" fmla="*/ 0 w 8279"/>
                <a:gd name="T33" fmla="*/ 1030 h 8241"/>
                <a:gd name="T34" fmla="*/ 0 w 8279"/>
                <a:gd name="T35" fmla="*/ 818 h 8241"/>
                <a:gd name="T36" fmla="*/ 0 w 8279"/>
                <a:gd name="T37" fmla="*/ 493 h 8241"/>
                <a:gd name="T38" fmla="*/ 0 w 8279"/>
                <a:gd name="T39" fmla="*/ 177 h 8241"/>
                <a:gd name="T40" fmla="*/ 0 w 8279"/>
                <a:gd name="T41" fmla="*/ 0 h 8241"/>
                <a:gd name="T42" fmla="*/ 39 w 8279"/>
                <a:gd name="T43" fmla="*/ 0 h 8241"/>
                <a:gd name="T44" fmla="*/ 89 w 8279"/>
                <a:gd name="T45" fmla="*/ 0 h 8241"/>
                <a:gd name="T46" fmla="*/ 153 w 8279"/>
                <a:gd name="T47" fmla="*/ 0 h 8241"/>
                <a:gd name="T48" fmla="*/ 222 w 8279"/>
                <a:gd name="T49" fmla="*/ 0 h 8241"/>
                <a:gd name="T50" fmla="*/ 301 w 8279"/>
                <a:gd name="T51" fmla="*/ 0 h 8241"/>
                <a:gd name="T52" fmla="*/ 379 w 8279"/>
                <a:gd name="T53" fmla="*/ 0 h 8241"/>
                <a:gd name="T54" fmla="*/ 463 w 8279"/>
                <a:gd name="T55" fmla="*/ 0 h 8241"/>
                <a:gd name="T56" fmla="*/ 552 w 8279"/>
                <a:gd name="T57" fmla="*/ 0 h 8241"/>
                <a:gd name="T58" fmla="*/ 636 w 8279"/>
                <a:gd name="T59" fmla="*/ 0 h 8241"/>
                <a:gd name="T60" fmla="*/ 715 w 8279"/>
                <a:gd name="T61" fmla="*/ 0 h 8241"/>
                <a:gd name="T62" fmla="*/ 793 w 8279"/>
                <a:gd name="T63" fmla="*/ 0 h 8241"/>
                <a:gd name="T64" fmla="*/ 862 w 8279"/>
                <a:gd name="T65" fmla="*/ 0 h 8241"/>
                <a:gd name="T66" fmla="*/ 922 w 8279"/>
                <a:gd name="T67" fmla="*/ 0 h 8241"/>
                <a:gd name="T68" fmla="*/ 976 w 8279"/>
                <a:gd name="T69" fmla="*/ 0 h 8241"/>
                <a:gd name="T70" fmla="*/ 1010 w 8279"/>
                <a:gd name="T71" fmla="*/ 0 h 8241"/>
                <a:gd name="T72" fmla="*/ 1035 w 8279"/>
                <a:gd name="T73" fmla="*/ 0 h 824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41">
                  <a:moveTo>
                    <a:pt x="8279" y="0"/>
                  </a:moveTo>
                  <a:lnTo>
                    <a:pt x="8239" y="827"/>
                  </a:lnTo>
                  <a:lnTo>
                    <a:pt x="8121" y="1656"/>
                  </a:lnTo>
                  <a:lnTo>
                    <a:pt x="7924" y="2445"/>
                  </a:lnTo>
                  <a:lnTo>
                    <a:pt x="7649" y="3233"/>
                  </a:lnTo>
                  <a:lnTo>
                    <a:pt x="7294" y="3942"/>
                  </a:lnTo>
                  <a:lnTo>
                    <a:pt x="6860" y="4613"/>
                  </a:lnTo>
                  <a:lnTo>
                    <a:pt x="6387" y="5244"/>
                  </a:lnTo>
                  <a:lnTo>
                    <a:pt x="5874" y="5835"/>
                  </a:lnTo>
                  <a:lnTo>
                    <a:pt x="5283" y="6348"/>
                  </a:lnTo>
                  <a:lnTo>
                    <a:pt x="4612" y="6820"/>
                  </a:lnTo>
                  <a:lnTo>
                    <a:pt x="3942" y="7254"/>
                  </a:lnTo>
                  <a:lnTo>
                    <a:pt x="3233" y="7609"/>
                  </a:lnTo>
                  <a:lnTo>
                    <a:pt x="2444" y="7886"/>
                  </a:lnTo>
                  <a:lnTo>
                    <a:pt x="1656" y="8082"/>
                  </a:lnTo>
                  <a:lnTo>
                    <a:pt x="827" y="8201"/>
                  </a:lnTo>
                  <a:lnTo>
                    <a:pt x="0" y="8241"/>
                  </a:lnTo>
                  <a:lnTo>
                    <a:pt x="0" y="6545"/>
                  </a:lnTo>
                  <a:lnTo>
                    <a:pt x="0" y="3942"/>
                  </a:lnTo>
                  <a:lnTo>
                    <a:pt x="0" y="1419"/>
                  </a:lnTo>
                  <a:lnTo>
                    <a:pt x="0" y="0"/>
                  </a:lnTo>
                  <a:lnTo>
                    <a:pt x="315" y="0"/>
                  </a:lnTo>
                  <a:lnTo>
                    <a:pt x="709" y="0"/>
                  </a:lnTo>
                  <a:lnTo>
                    <a:pt x="1222" y="0"/>
                  </a:lnTo>
                  <a:lnTo>
                    <a:pt x="1774" y="0"/>
                  </a:lnTo>
                  <a:lnTo>
                    <a:pt x="2405" y="0"/>
                  </a:lnTo>
                  <a:lnTo>
                    <a:pt x="3035" y="0"/>
                  </a:lnTo>
                  <a:lnTo>
                    <a:pt x="3705" y="0"/>
                  </a:lnTo>
                  <a:lnTo>
                    <a:pt x="4415" y="0"/>
                  </a:lnTo>
                  <a:lnTo>
                    <a:pt x="5086" y="0"/>
                  </a:lnTo>
                  <a:lnTo>
                    <a:pt x="5716" y="0"/>
                  </a:lnTo>
                  <a:lnTo>
                    <a:pt x="6347" y="0"/>
                  </a:lnTo>
                  <a:lnTo>
                    <a:pt x="6899" y="0"/>
                  </a:lnTo>
                  <a:lnTo>
                    <a:pt x="7372" y="0"/>
                  </a:lnTo>
                  <a:lnTo>
                    <a:pt x="7806" y="0"/>
                  </a:lnTo>
                  <a:lnTo>
                    <a:pt x="8082" y="0"/>
                  </a:lnTo>
                  <a:lnTo>
                    <a:pt x="8279" y="0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206" name="Freeform 16">
              <a:extLst>
                <a:ext uri="{FF2B5EF4-FFF2-40B4-BE49-F238E27FC236}">
                  <a16:creationId xmlns:a16="http://schemas.microsoft.com/office/drawing/2014/main" id="{32E4BE5D-DDAB-440F-9CE0-12633F202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2259"/>
              <a:ext cx="1034" cy="1035"/>
            </a:xfrm>
            <a:custGeom>
              <a:avLst/>
              <a:gdLst>
                <a:gd name="T0" fmla="*/ 0 w 8279"/>
                <a:gd name="T1" fmla="*/ 1035 h 8279"/>
                <a:gd name="T2" fmla="*/ 5 w 8279"/>
                <a:gd name="T3" fmla="*/ 932 h 8279"/>
                <a:gd name="T4" fmla="*/ 20 w 8279"/>
                <a:gd name="T5" fmla="*/ 828 h 8279"/>
                <a:gd name="T6" fmla="*/ 44 w 8279"/>
                <a:gd name="T7" fmla="*/ 729 h 8279"/>
                <a:gd name="T8" fmla="*/ 84 w 8279"/>
                <a:gd name="T9" fmla="*/ 631 h 8279"/>
                <a:gd name="T10" fmla="*/ 123 w 8279"/>
                <a:gd name="T11" fmla="*/ 542 h 8279"/>
                <a:gd name="T12" fmla="*/ 177 w 8279"/>
                <a:gd name="T13" fmla="*/ 458 h 8279"/>
                <a:gd name="T14" fmla="*/ 236 w 8279"/>
                <a:gd name="T15" fmla="*/ 375 h 8279"/>
                <a:gd name="T16" fmla="*/ 305 w 8279"/>
                <a:gd name="T17" fmla="*/ 301 h 8279"/>
                <a:gd name="T18" fmla="*/ 374 w 8279"/>
                <a:gd name="T19" fmla="*/ 237 h 8279"/>
                <a:gd name="T20" fmla="*/ 458 w 8279"/>
                <a:gd name="T21" fmla="*/ 177 h 8279"/>
                <a:gd name="T22" fmla="*/ 542 w 8279"/>
                <a:gd name="T23" fmla="*/ 123 h 8279"/>
                <a:gd name="T24" fmla="*/ 630 w 8279"/>
                <a:gd name="T25" fmla="*/ 79 h 8279"/>
                <a:gd name="T26" fmla="*/ 729 w 8279"/>
                <a:gd name="T27" fmla="*/ 44 h 8279"/>
                <a:gd name="T28" fmla="*/ 827 w 8279"/>
                <a:gd name="T29" fmla="*/ 20 h 8279"/>
                <a:gd name="T30" fmla="*/ 930 w 8279"/>
                <a:gd name="T31" fmla="*/ 5 h 8279"/>
                <a:gd name="T32" fmla="*/ 1034 w 8279"/>
                <a:gd name="T33" fmla="*/ 0 h 8279"/>
                <a:gd name="T34" fmla="*/ 1034 w 8279"/>
                <a:gd name="T35" fmla="*/ 212 h 8279"/>
                <a:gd name="T36" fmla="*/ 1034 w 8279"/>
                <a:gd name="T37" fmla="*/ 537 h 8279"/>
                <a:gd name="T38" fmla="*/ 1034 w 8279"/>
                <a:gd name="T39" fmla="*/ 858 h 8279"/>
                <a:gd name="T40" fmla="*/ 1034 w 8279"/>
                <a:gd name="T41" fmla="*/ 1035 h 8279"/>
                <a:gd name="T42" fmla="*/ 995 w 8279"/>
                <a:gd name="T43" fmla="*/ 1035 h 8279"/>
                <a:gd name="T44" fmla="*/ 940 w 8279"/>
                <a:gd name="T45" fmla="*/ 1035 h 8279"/>
                <a:gd name="T46" fmla="*/ 881 w 8279"/>
                <a:gd name="T47" fmla="*/ 1035 h 8279"/>
                <a:gd name="T48" fmla="*/ 807 w 8279"/>
                <a:gd name="T49" fmla="*/ 1035 h 8279"/>
                <a:gd name="T50" fmla="*/ 734 w 8279"/>
                <a:gd name="T51" fmla="*/ 1035 h 8279"/>
                <a:gd name="T52" fmla="*/ 650 w 8279"/>
                <a:gd name="T53" fmla="*/ 1035 h 8279"/>
                <a:gd name="T54" fmla="*/ 566 w 8279"/>
                <a:gd name="T55" fmla="*/ 1035 h 8279"/>
                <a:gd name="T56" fmla="*/ 482 w 8279"/>
                <a:gd name="T57" fmla="*/ 1035 h 8279"/>
                <a:gd name="T58" fmla="*/ 394 w 8279"/>
                <a:gd name="T59" fmla="*/ 1035 h 8279"/>
                <a:gd name="T60" fmla="*/ 315 w 8279"/>
                <a:gd name="T61" fmla="*/ 1035 h 8279"/>
                <a:gd name="T62" fmla="*/ 241 w 8279"/>
                <a:gd name="T63" fmla="*/ 1035 h 8279"/>
                <a:gd name="T64" fmla="*/ 172 w 8279"/>
                <a:gd name="T65" fmla="*/ 1035 h 8279"/>
                <a:gd name="T66" fmla="*/ 108 w 8279"/>
                <a:gd name="T67" fmla="*/ 1035 h 8279"/>
                <a:gd name="T68" fmla="*/ 59 w 8279"/>
                <a:gd name="T69" fmla="*/ 1035 h 8279"/>
                <a:gd name="T70" fmla="*/ 25 w 8279"/>
                <a:gd name="T71" fmla="*/ 1035 h 8279"/>
                <a:gd name="T72" fmla="*/ 0 w 8279"/>
                <a:gd name="T73" fmla="*/ 1035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0" y="8279"/>
                  </a:moveTo>
                  <a:lnTo>
                    <a:pt x="38" y="7452"/>
                  </a:lnTo>
                  <a:lnTo>
                    <a:pt x="157" y="6623"/>
                  </a:lnTo>
                  <a:lnTo>
                    <a:pt x="355" y="5834"/>
                  </a:lnTo>
                  <a:lnTo>
                    <a:pt x="670" y="5046"/>
                  </a:lnTo>
                  <a:lnTo>
                    <a:pt x="985" y="4337"/>
                  </a:lnTo>
                  <a:lnTo>
                    <a:pt x="1419" y="3666"/>
                  </a:lnTo>
                  <a:lnTo>
                    <a:pt x="1892" y="2996"/>
                  </a:lnTo>
                  <a:lnTo>
                    <a:pt x="2444" y="2404"/>
                  </a:lnTo>
                  <a:lnTo>
                    <a:pt x="2996" y="1892"/>
                  </a:lnTo>
                  <a:lnTo>
                    <a:pt x="3666" y="1419"/>
                  </a:lnTo>
                  <a:lnTo>
                    <a:pt x="4337" y="985"/>
                  </a:lnTo>
                  <a:lnTo>
                    <a:pt x="5046" y="630"/>
                  </a:lnTo>
                  <a:lnTo>
                    <a:pt x="5834" y="355"/>
                  </a:lnTo>
                  <a:lnTo>
                    <a:pt x="6623" y="157"/>
                  </a:lnTo>
                  <a:lnTo>
                    <a:pt x="7450" y="38"/>
                  </a:lnTo>
                  <a:lnTo>
                    <a:pt x="8279" y="0"/>
                  </a:lnTo>
                  <a:lnTo>
                    <a:pt x="8279" y="1694"/>
                  </a:lnTo>
                  <a:lnTo>
                    <a:pt x="8279" y="4297"/>
                  </a:lnTo>
                  <a:lnTo>
                    <a:pt x="8279" y="6860"/>
                  </a:lnTo>
                  <a:lnTo>
                    <a:pt x="8279" y="8279"/>
                  </a:lnTo>
                  <a:lnTo>
                    <a:pt x="7964" y="8279"/>
                  </a:lnTo>
                  <a:lnTo>
                    <a:pt x="7530" y="8279"/>
                  </a:lnTo>
                  <a:lnTo>
                    <a:pt x="7057" y="8279"/>
                  </a:lnTo>
                  <a:lnTo>
                    <a:pt x="6465" y="8279"/>
                  </a:lnTo>
                  <a:lnTo>
                    <a:pt x="5874" y="8279"/>
                  </a:lnTo>
                  <a:lnTo>
                    <a:pt x="5204" y="8279"/>
                  </a:lnTo>
                  <a:lnTo>
                    <a:pt x="4534" y="8279"/>
                  </a:lnTo>
                  <a:lnTo>
                    <a:pt x="3863" y="8279"/>
                  </a:lnTo>
                  <a:lnTo>
                    <a:pt x="3153" y="8279"/>
                  </a:lnTo>
                  <a:lnTo>
                    <a:pt x="2523" y="8279"/>
                  </a:lnTo>
                  <a:lnTo>
                    <a:pt x="1931" y="8279"/>
                  </a:lnTo>
                  <a:lnTo>
                    <a:pt x="1379" y="8279"/>
                  </a:lnTo>
                  <a:lnTo>
                    <a:pt x="867" y="8279"/>
                  </a:lnTo>
                  <a:lnTo>
                    <a:pt x="473" y="8279"/>
                  </a:lnTo>
                  <a:lnTo>
                    <a:pt x="197" y="8279"/>
                  </a:lnTo>
                  <a:lnTo>
                    <a:pt x="0" y="8279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207" name="Freeform 17">
              <a:extLst>
                <a:ext uri="{FF2B5EF4-FFF2-40B4-BE49-F238E27FC236}">
                  <a16:creationId xmlns:a16="http://schemas.microsoft.com/office/drawing/2014/main" id="{25DC8E4C-7D9D-46F4-B77B-A76384714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2259"/>
              <a:ext cx="1035" cy="1035"/>
            </a:xfrm>
            <a:custGeom>
              <a:avLst/>
              <a:gdLst>
                <a:gd name="T0" fmla="*/ 0 w 8279"/>
                <a:gd name="T1" fmla="*/ 0 h 8279"/>
                <a:gd name="T2" fmla="*/ 103 w 8279"/>
                <a:gd name="T3" fmla="*/ 5 h 8279"/>
                <a:gd name="T4" fmla="*/ 207 w 8279"/>
                <a:gd name="T5" fmla="*/ 20 h 8279"/>
                <a:gd name="T6" fmla="*/ 306 w 8279"/>
                <a:gd name="T7" fmla="*/ 44 h 8279"/>
                <a:gd name="T8" fmla="*/ 404 w 8279"/>
                <a:gd name="T9" fmla="*/ 79 h 8279"/>
                <a:gd name="T10" fmla="*/ 493 w 8279"/>
                <a:gd name="T11" fmla="*/ 123 h 8279"/>
                <a:gd name="T12" fmla="*/ 577 w 8279"/>
                <a:gd name="T13" fmla="*/ 177 h 8279"/>
                <a:gd name="T14" fmla="*/ 660 w 8279"/>
                <a:gd name="T15" fmla="*/ 237 h 8279"/>
                <a:gd name="T16" fmla="*/ 734 w 8279"/>
                <a:gd name="T17" fmla="*/ 301 h 8279"/>
                <a:gd name="T18" fmla="*/ 798 w 8279"/>
                <a:gd name="T19" fmla="*/ 375 h 8279"/>
                <a:gd name="T20" fmla="*/ 858 w 8279"/>
                <a:gd name="T21" fmla="*/ 458 h 8279"/>
                <a:gd name="T22" fmla="*/ 912 w 8279"/>
                <a:gd name="T23" fmla="*/ 542 h 8279"/>
                <a:gd name="T24" fmla="*/ 956 w 8279"/>
                <a:gd name="T25" fmla="*/ 631 h 8279"/>
                <a:gd name="T26" fmla="*/ 991 w 8279"/>
                <a:gd name="T27" fmla="*/ 729 h 8279"/>
                <a:gd name="T28" fmla="*/ 1015 w 8279"/>
                <a:gd name="T29" fmla="*/ 828 h 8279"/>
                <a:gd name="T30" fmla="*/ 1030 w 8279"/>
                <a:gd name="T31" fmla="*/ 932 h 8279"/>
                <a:gd name="T32" fmla="*/ 1035 w 8279"/>
                <a:gd name="T33" fmla="*/ 1035 h 8279"/>
                <a:gd name="T34" fmla="*/ 1000 w 8279"/>
                <a:gd name="T35" fmla="*/ 1035 h 8279"/>
                <a:gd name="T36" fmla="*/ 951 w 8279"/>
                <a:gd name="T37" fmla="*/ 1035 h 8279"/>
                <a:gd name="T38" fmla="*/ 892 w 8279"/>
                <a:gd name="T39" fmla="*/ 1035 h 8279"/>
                <a:gd name="T40" fmla="*/ 823 w 8279"/>
                <a:gd name="T41" fmla="*/ 1035 h 8279"/>
                <a:gd name="T42" fmla="*/ 749 w 8279"/>
                <a:gd name="T43" fmla="*/ 1035 h 8279"/>
                <a:gd name="T44" fmla="*/ 665 w 8279"/>
                <a:gd name="T45" fmla="*/ 1035 h 8279"/>
                <a:gd name="T46" fmla="*/ 582 w 8279"/>
                <a:gd name="T47" fmla="*/ 1035 h 8279"/>
                <a:gd name="T48" fmla="*/ 498 w 8279"/>
                <a:gd name="T49" fmla="*/ 1035 h 8279"/>
                <a:gd name="T50" fmla="*/ 409 w 8279"/>
                <a:gd name="T51" fmla="*/ 1035 h 8279"/>
                <a:gd name="T52" fmla="*/ 325 w 8279"/>
                <a:gd name="T53" fmla="*/ 1035 h 8279"/>
                <a:gd name="T54" fmla="*/ 251 w 8279"/>
                <a:gd name="T55" fmla="*/ 1035 h 8279"/>
                <a:gd name="T56" fmla="*/ 177 w 8279"/>
                <a:gd name="T57" fmla="*/ 1035 h 8279"/>
                <a:gd name="T58" fmla="*/ 113 w 8279"/>
                <a:gd name="T59" fmla="*/ 1035 h 8279"/>
                <a:gd name="T60" fmla="*/ 64 w 8279"/>
                <a:gd name="T61" fmla="*/ 1035 h 8279"/>
                <a:gd name="T62" fmla="*/ 25 w 8279"/>
                <a:gd name="T63" fmla="*/ 1035 h 8279"/>
                <a:gd name="T64" fmla="*/ 0 w 8279"/>
                <a:gd name="T65" fmla="*/ 1035 h 8279"/>
                <a:gd name="T66" fmla="*/ 0 w 8279"/>
                <a:gd name="T67" fmla="*/ 808 h 8279"/>
                <a:gd name="T68" fmla="*/ 0 w 8279"/>
                <a:gd name="T69" fmla="*/ 478 h 8279"/>
                <a:gd name="T70" fmla="*/ 0 w 8279"/>
                <a:gd name="T71" fmla="*/ 168 h 8279"/>
                <a:gd name="T72" fmla="*/ 0 w 8279"/>
                <a:gd name="T73" fmla="*/ 0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0" y="0"/>
                  </a:moveTo>
                  <a:lnTo>
                    <a:pt x="827" y="38"/>
                  </a:lnTo>
                  <a:lnTo>
                    <a:pt x="1656" y="157"/>
                  </a:lnTo>
                  <a:lnTo>
                    <a:pt x="2444" y="355"/>
                  </a:lnTo>
                  <a:lnTo>
                    <a:pt x="3233" y="630"/>
                  </a:lnTo>
                  <a:lnTo>
                    <a:pt x="3942" y="985"/>
                  </a:lnTo>
                  <a:lnTo>
                    <a:pt x="4612" y="1419"/>
                  </a:lnTo>
                  <a:lnTo>
                    <a:pt x="5283" y="1892"/>
                  </a:lnTo>
                  <a:lnTo>
                    <a:pt x="5874" y="2404"/>
                  </a:lnTo>
                  <a:lnTo>
                    <a:pt x="6387" y="2996"/>
                  </a:lnTo>
                  <a:lnTo>
                    <a:pt x="6860" y="3666"/>
                  </a:lnTo>
                  <a:lnTo>
                    <a:pt x="7294" y="4337"/>
                  </a:lnTo>
                  <a:lnTo>
                    <a:pt x="7649" y="5046"/>
                  </a:lnTo>
                  <a:lnTo>
                    <a:pt x="7924" y="5834"/>
                  </a:lnTo>
                  <a:lnTo>
                    <a:pt x="8121" y="6623"/>
                  </a:lnTo>
                  <a:lnTo>
                    <a:pt x="8239" y="7452"/>
                  </a:lnTo>
                  <a:lnTo>
                    <a:pt x="8279" y="8279"/>
                  </a:lnTo>
                  <a:lnTo>
                    <a:pt x="8003" y="8279"/>
                  </a:lnTo>
                  <a:lnTo>
                    <a:pt x="7609" y="8279"/>
                  </a:lnTo>
                  <a:lnTo>
                    <a:pt x="7135" y="8279"/>
                  </a:lnTo>
                  <a:lnTo>
                    <a:pt x="6584" y="8279"/>
                  </a:lnTo>
                  <a:lnTo>
                    <a:pt x="5993" y="8279"/>
                  </a:lnTo>
                  <a:lnTo>
                    <a:pt x="5322" y="8279"/>
                  </a:lnTo>
                  <a:lnTo>
                    <a:pt x="4652" y="8279"/>
                  </a:lnTo>
                  <a:lnTo>
                    <a:pt x="3982" y="8279"/>
                  </a:lnTo>
                  <a:lnTo>
                    <a:pt x="3272" y="8279"/>
                  </a:lnTo>
                  <a:lnTo>
                    <a:pt x="2601" y="8279"/>
                  </a:lnTo>
                  <a:lnTo>
                    <a:pt x="2011" y="8279"/>
                  </a:lnTo>
                  <a:lnTo>
                    <a:pt x="1419" y="8279"/>
                  </a:lnTo>
                  <a:lnTo>
                    <a:pt x="907" y="8279"/>
                  </a:lnTo>
                  <a:lnTo>
                    <a:pt x="512" y="8279"/>
                  </a:lnTo>
                  <a:lnTo>
                    <a:pt x="197" y="8279"/>
                  </a:lnTo>
                  <a:lnTo>
                    <a:pt x="0" y="8279"/>
                  </a:lnTo>
                  <a:lnTo>
                    <a:pt x="0" y="6465"/>
                  </a:lnTo>
                  <a:lnTo>
                    <a:pt x="0" y="3824"/>
                  </a:lnTo>
                  <a:lnTo>
                    <a:pt x="0" y="1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208" name="Freeform 18">
              <a:extLst>
                <a:ext uri="{FF2B5EF4-FFF2-40B4-BE49-F238E27FC236}">
                  <a16:creationId xmlns:a16="http://schemas.microsoft.com/office/drawing/2014/main" id="{F6FF5224-873B-4821-ACE8-14E38214A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3294"/>
              <a:ext cx="932" cy="931"/>
            </a:xfrm>
            <a:custGeom>
              <a:avLst/>
              <a:gdLst>
                <a:gd name="T0" fmla="*/ 932 w 7451"/>
                <a:gd name="T1" fmla="*/ 0 h 7452"/>
                <a:gd name="T2" fmla="*/ 927 w 7451"/>
                <a:gd name="T3" fmla="*/ 94 h 7452"/>
                <a:gd name="T4" fmla="*/ 912 w 7451"/>
                <a:gd name="T5" fmla="*/ 187 h 7452"/>
                <a:gd name="T6" fmla="*/ 892 w 7451"/>
                <a:gd name="T7" fmla="*/ 276 h 7452"/>
                <a:gd name="T8" fmla="*/ 858 w 7451"/>
                <a:gd name="T9" fmla="*/ 360 h 7452"/>
                <a:gd name="T10" fmla="*/ 819 w 7451"/>
                <a:gd name="T11" fmla="*/ 443 h 7452"/>
                <a:gd name="T12" fmla="*/ 774 w 7451"/>
                <a:gd name="T13" fmla="*/ 522 h 7452"/>
                <a:gd name="T14" fmla="*/ 720 w 7451"/>
                <a:gd name="T15" fmla="*/ 591 h 7452"/>
                <a:gd name="T16" fmla="*/ 661 w 7451"/>
                <a:gd name="T17" fmla="*/ 655 h 7452"/>
                <a:gd name="T18" fmla="*/ 592 w 7451"/>
                <a:gd name="T19" fmla="*/ 719 h 7452"/>
                <a:gd name="T20" fmla="*/ 523 w 7451"/>
                <a:gd name="T21" fmla="*/ 773 h 7452"/>
                <a:gd name="T22" fmla="*/ 444 w 7451"/>
                <a:gd name="T23" fmla="*/ 818 h 7452"/>
                <a:gd name="T24" fmla="*/ 365 w 7451"/>
                <a:gd name="T25" fmla="*/ 857 h 7452"/>
                <a:gd name="T26" fmla="*/ 276 w 7451"/>
                <a:gd name="T27" fmla="*/ 887 h 7452"/>
                <a:gd name="T28" fmla="*/ 187 w 7451"/>
                <a:gd name="T29" fmla="*/ 911 h 7452"/>
                <a:gd name="T30" fmla="*/ 94 w 7451"/>
                <a:gd name="T31" fmla="*/ 926 h 7452"/>
                <a:gd name="T32" fmla="*/ 0 w 7451"/>
                <a:gd name="T33" fmla="*/ 931 h 7452"/>
                <a:gd name="T34" fmla="*/ 0 w 7451"/>
                <a:gd name="T35" fmla="*/ 749 h 7452"/>
                <a:gd name="T36" fmla="*/ 0 w 7451"/>
                <a:gd name="T37" fmla="*/ 443 h 7452"/>
                <a:gd name="T38" fmla="*/ 0 w 7451"/>
                <a:gd name="T39" fmla="*/ 153 h 7452"/>
                <a:gd name="T40" fmla="*/ 0 w 7451"/>
                <a:gd name="T41" fmla="*/ 0 h 7452"/>
                <a:gd name="T42" fmla="*/ 34 w 7451"/>
                <a:gd name="T43" fmla="*/ 0 h 7452"/>
                <a:gd name="T44" fmla="*/ 84 w 7451"/>
                <a:gd name="T45" fmla="*/ 0 h 7452"/>
                <a:gd name="T46" fmla="*/ 143 w 7451"/>
                <a:gd name="T47" fmla="*/ 0 h 7452"/>
                <a:gd name="T48" fmla="*/ 207 w 7451"/>
                <a:gd name="T49" fmla="*/ 0 h 7452"/>
                <a:gd name="T50" fmla="*/ 276 w 7451"/>
                <a:gd name="T51" fmla="*/ 0 h 7452"/>
                <a:gd name="T52" fmla="*/ 350 w 7451"/>
                <a:gd name="T53" fmla="*/ 0 h 7452"/>
                <a:gd name="T54" fmla="*/ 424 w 7451"/>
                <a:gd name="T55" fmla="*/ 0 h 7452"/>
                <a:gd name="T56" fmla="*/ 503 w 7451"/>
                <a:gd name="T57" fmla="*/ 0 h 7452"/>
                <a:gd name="T58" fmla="*/ 577 w 7451"/>
                <a:gd name="T59" fmla="*/ 0 h 7452"/>
                <a:gd name="T60" fmla="*/ 651 w 7451"/>
                <a:gd name="T61" fmla="*/ 0 h 7452"/>
                <a:gd name="T62" fmla="*/ 720 w 7451"/>
                <a:gd name="T63" fmla="*/ 0 h 7452"/>
                <a:gd name="T64" fmla="*/ 784 w 7451"/>
                <a:gd name="T65" fmla="*/ 0 h 7452"/>
                <a:gd name="T66" fmla="*/ 838 w 7451"/>
                <a:gd name="T67" fmla="*/ 0 h 7452"/>
                <a:gd name="T68" fmla="*/ 883 w 7451"/>
                <a:gd name="T69" fmla="*/ 0 h 7452"/>
                <a:gd name="T70" fmla="*/ 912 w 7451"/>
                <a:gd name="T71" fmla="*/ 0 h 7452"/>
                <a:gd name="T72" fmla="*/ 932 w 7451"/>
                <a:gd name="T73" fmla="*/ 0 h 74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52">
                  <a:moveTo>
                    <a:pt x="7451" y="0"/>
                  </a:moveTo>
                  <a:lnTo>
                    <a:pt x="7412" y="749"/>
                  </a:lnTo>
                  <a:lnTo>
                    <a:pt x="7294" y="1498"/>
                  </a:lnTo>
                  <a:lnTo>
                    <a:pt x="7135" y="2208"/>
                  </a:lnTo>
                  <a:lnTo>
                    <a:pt x="6860" y="2878"/>
                  </a:lnTo>
                  <a:lnTo>
                    <a:pt x="6545" y="3548"/>
                  </a:lnTo>
                  <a:lnTo>
                    <a:pt x="6190" y="4179"/>
                  </a:lnTo>
                  <a:lnTo>
                    <a:pt x="5756" y="4731"/>
                  </a:lnTo>
                  <a:lnTo>
                    <a:pt x="5283" y="5244"/>
                  </a:lnTo>
                  <a:lnTo>
                    <a:pt x="4731" y="5756"/>
                  </a:lnTo>
                  <a:lnTo>
                    <a:pt x="4179" y="6190"/>
                  </a:lnTo>
                  <a:lnTo>
                    <a:pt x="3548" y="6545"/>
                  </a:lnTo>
                  <a:lnTo>
                    <a:pt x="2917" y="6860"/>
                  </a:lnTo>
                  <a:lnTo>
                    <a:pt x="2208" y="7097"/>
                  </a:lnTo>
                  <a:lnTo>
                    <a:pt x="1498" y="7294"/>
                  </a:lnTo>
                  <a:lnTo>
                    <a:pt x="749" y="7412"/>
                  </a:lnTo>
                  <a:lnTo>
                    <a:pt x="0" y="7452"/>
                  </a:lnTo>
                  <a:lnTo>
                    <a:pt x="0" y="5993"/>
                  </a:lnTo>
                  <a:lnTo>
                    <a:pt x="0" y="3548"/>
                  </a:lnTo>
                  <a:lnTo>
                    <a:pt x="0" y="1222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670" y="0"/>
                  </a:lnTo>
                  <a:lnTo>
                    <a:pt x="1144" y="0"/>
                  </a:lnTo>
                  <a:lnTo>
                    <a:pt x="1656" y="0"/>
                  </a:lnTo>
                  <a:lnTo>
                    <a:pt x="2208" y="0"/>
                  </a:lnTo>
                  <a:lnTo>
                    <a:pt x="2798" y="0"/>
                  </a:lnTo>
                  <a:lnTo>
                    <a:pt x="3390" y="0"/>
                  </a:lnTo>
                  <a:lnTo>
                    <a:pt x="4021" y="0"/>
                  </a:lnTo>
                  <a:lnTo>
                    <a:pt x="4612" y="0"/>
                  </a:lnTo>
                  <a:lnTo>
                    <a:pt x="5204" y="0"/>
                  </a:lnTo>
                  <a:lnTo>
                    <a:pt x="5756" y="0"/>
                  </a:lnTo>
                  <a:lnTo>
                    <a:pt x="6268" y="0"/>
                  </a:lnTo>
                  <a:lnTo>
                    <a:pt x="6702" y="0"/>
                  </a:lnTo>
                  <a:lnTo>
                    <a:pt x="7057" y="0"/>
                  </a:lnTo>
                  <a:lnTo>
                    <a:pt x="7294" y="0"/>
                  </a:lnTo>
                  <a:lnTo>
                    <a:pt x="7451" y="0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209" name="Freeform 19">
              <a:extLst>
                <a:ext uri="{FF2B5EF4-FFF2-40B4-BE49-F238E27FC236}">
                  <a16:creationId xmlns:a16="http://schemas.microsoft.com/office/drawing/2014/main" id="{F76FDB0A-3098-4252-8720-896F0C5BE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" y="3294"/>
              <a:ext cx="936" cy="931"/>
            </a:xfrm>
            <a:custGeom>
              <a:avLst/>
              <a:gdLst>
                <a:gd name="T0" fmla="*/ 936 w 7491"/>
                <a:gd name="T1" fmla="*/ 931 h 7452"/>
                <a:gd name="T2" fmla="*/ 842 w 7491"/>
                <a:gd name="T3" fmla="*/ 926 h 7452"/>
                <a:gd name="T4" fmla="*/ 749 w 7491"/>
                <a:gd name="T5" fmla="*/ 911 h 7452"/>
                <a:gd name="T6" fmla="*/ 655 w 7491"/>
                <a:gd name="T7" fmla="*/ 887 h 7452"/>
                <a:gd name="T8" fmla="*/ 571 w 7491"/>
                <a:gd name="T9" fmla="*/ 857 h 7452"/>
                <a:gd name="T10" fmla="*/ 488 w 7491"/>
                <a:gd name="T11" fmla="*/ 818 h 7452"/>
                <a:gd name="T12" fmla="*/ 414 w 7491"/>
                <a:gd name="T13" fmla="*/ 773 h 7452"/>
                <a:gd name="T14" fmla="*/ 340 w 7491"/>
                <a:gd name="T15" fmla="*/ 719 h 7452"/>
                <a:gd name="T16" fmla="*/ 276 w 7491"/>
                <a:gd name="T17" fmla="*/ 655 h 7452"/>
                <a:gd name="T18" fmla="*/ 212 w 7491"/>
                <a:gd name="T19" fmla="*/ 591 h 7452"/>
                <a:gd name="T20" fmla="*/ 158 w 7491"/>
                <a:gd name="T21" fmla="*/ 522 h 7452"/>
                <a:gd name="T22" fmla="*/ 113 w 7491"/>
                <a:gd name="T23" fmla="*/ 443 h 7452"/>
                <a:gd name="T24" fmla="*/ 74 w 7491"/>
                <a:gd name="T25" fmla="*/ 360 h 7452"/>
                <a:gd name="T26" fmla="*/ 44 w 7491"/>
                <a:gd name="T27" fmla="*/ 276 h 7452"/>
                <a:gd name="T28" fmla="*/ 20 w 7491"/>
                <a:gd name="T29" fmla="*/ 187 h 7452"/>
                <a:gd name="T30" fmla="*/ 5 w 7491"/>
                <a:gd name="T31" fmla="*/ 94 h 7452"/>
                <a:gd name="T32" fmla="*/ 0 w 7491"/>
                <a:gd name="T33" fmla="*/ 0 h 7452"/>
                <a:gd name="T34" fmla="*/ 30 w 7491"/>
                <a:gd name="T35" fmla="*/ 0 h 7452"/>
                <a:gd name="T36" fmla="*/ 69 w 7491"/>
                <a:gd name="T37" fmla="*/ 0 h 7452"/>
                <a:gd name="T38" fmla="*/ 123 w 7491"/>
                <a:gd name="T39" fmla="*/ 0 h 7452"/>
                <a:gd name="T40" fmla="*/ 182 w 7491"/>
                <a:gd name="T41" fmla="*/ 0 h 7452"/>
                <a:gd name="T42" fmla="*/ 256 w 7491"/>
                <a:gd name="T43" fmla="*/ 0 h 7452"/>
                <a:gd name="T44" fmla="*/ 330 w 7491"/>
                <a:gd name="T45" fmla="*/ 0 h 7452"/>
                <a:gd name="T46" fmla="*/ 409 w 7491"/>
                <a:gd name="T47" fmla="*/ 0 h 7452"/>
                <a:gd name="T48" fmla="*/ 488 w 7491"/>
                <a:gd name="T49" fmla="*/ 0 h 7452"/>
                <a:gd name="T50" fmla="*/ 567 w 7491"/>
                <a:gd name="T51" fmla="*/ 0 h 7452"/>
                <a:gd name="T52" fmla="*/ 645 w 7491"/>
                <a:gd name="T53" fmla="*/ 0 h 7452"/>
                <a:gd name="T54" fmla="*/ 714 w 7491"/>
                <a:gd name="T55" fmla="*/ 0 h 7452"/>
                <a:gd name="T56" fmla="*/ 783 w 7491"/>
                <a:gd name="T57" fmla="*/ 0 h 7452"/>
                <a:gd name="T58" fmla="*/ 837 w 7491"/>
                <a:gd name="T59" fmla="*/ 0 h 7452"/>
                <a:gd name="T60" fmla="*/ 887 w 7491"/>
                <a:gd name="T61" fmla="*/ 0 h 7452"/>
                <a:gd name="T62" fmla="*/ 916 w 7491"/>
                <a:gd name="T63" fmla="*/ 0 h 7452"/>
                <a:gd name="T64" fmla="*/ 936 w 7491"/>
                <a:gd name="T65" fmla="*/ 0 h 7452"/>
                <a:gd name="T66" fmla="*/ 936 w 7491"/>
                <a:gd name="T67" fmla="*/ 202 h 7452"/>
                <a:gd name="T68" fmla="*/ 936 w 7491"/>
                <a:gd name="T69" fmla="*/ 502 h 7452"/>
                <a:gd name="T70" fmla="*/ 936 w 7491"/>
                <a:gd name="T71" fmla="*/ 778 h 7452"/>
                <a:gd name="T72" fmla="*/ 936 w 7491"/>
                <a:gd name="T73" fmla="*/ 931 h 74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91" h="7452">
                  <a:moveTo>
                    <a:pt x="7491" y="7452"/>
                  </a:moveTo>
                  <a:lnTo>
                    <a:pt x="6742" y="7412"/>
                  </a:lnTo>
                  <a:lnTo>
                    <a:pt x="5992" y="7294"/>
                  </a:lnTo>
                  <a:lnTo>
                    <a:pt x="5243" y="7097"/>
                  </a:lnTo>
                  <a:lnTo>
                    <a:pt x="4573" y="6860"/>
                  </a:lnTo>
                  <a:lnTo>
                    <a:pt x="3903" y="6545"/>
                  </a:lnTo>
                  <a:lnTo>
                    <a:pt x="3312" y="6190"/>
                  </a:lnTo>
                  <a:lnTo>
                    <a:pt x="2720" y="5756"/>
                  </a:lnTo>
                  <a:lnTo>
                    <a:pt x="2208" y="5244"/>
                  </a:lnTo>
                  <a:lnTo>
                    <a:pt x="1695" y="4731"/>
                  </a:lnTo>
                  <a:lnTo>
                    <a:pt x="1261" y="4179"/>
                  </a:lnTo>
                  <a:lnTo>
                    <a:pt x="906" y="3548"/>
                  </a:lnTo>
                  <a:lnTo>
                    <a:pt x="591" y="2878"/>
                  </a:lnTo>
                  <a:lnTo>
                    <a:pt x="354" y="2208"/>
                  </a:lnTo>
                  <a:lnTo>
                    <a:pt x="157" y="1498"/>
                  </a:lnTo>
                  <a:lnTo>
                    <a:pt x="39" y="749"/>
                  </a:lnTo>
                  <a:lnTo>
                    <a:pt x="0" y="0"/>
                  </a:lnTo>
                  <a:lnTo>
                    <a:pt x="237" y="0"/>
                  </a:lnTo>
                  <a:lnTo>
                    <a:pt x="552" y="0"/>
                  </a:lnTo>
                  <a:lnTo>
                    <a:pt x="986" y="0"/>
                  </a:lnTo>
                  <a:lnTo>
                    <a:pt x="1458" y="0"/>
                  </a:lnTo>
                  <a:lnTo>
                    <a:pt x="2050" y="0"/>
                  </a:lnTo>
                  <a:lnTo>
                    <a:pt x="2642" y="0"/>
                  </a:lnTo>
                  <a:lnTo>
                    <a:pt x="3272" y="0"/>
                  </a:lnTo>
                  <a:lnTo>
                    <a:pt x="3903" y="0"/>
                  </a:lnTo>
                  <a:lnTo>
                    <a:pt x="4534" y="0"/>
                  </a:lnTo>
                  <a:lnTo>
                    <a:pt x="5165" y="0"/>
                  </a:lnTo>
                  <a:lnTo>
                    <a:pt x="5717" y="0"/>
                  </a:lnTo>
                  <a:lnTo>
                    <a:pt x="6269" y="0"/>
                  </a:lnTo>
                  <a:lnTo>
                    <a:pt x="6702" y="0"/>
                  </a:lnTo>
                  <a:lnTo>
                    <a:pt x="7096" y="0"/>
                  </a:lnTo>
                  <a:lnTo>
                    <a:pt x="7333" y="0"/>
                  </a:lnTo>
                  <a:lnTo>
                    <a:pt x="7491" y="0"/>
                  </a:lnTo>
                  <a:lnTo>
                    <a:pt x="7491" y="1616"/>
                  </a:lnTo>
                  <a:lnTo>
                    <a:pt x="7491" y="4022"/>
                  </a:lnTo>
                  <a:lnTo>
                    <a:pt x="7491" y="6230"/>
                  </a:lnTo>
                  <a:lnTo>
                    <a:pt x="7491" y="7452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210" name="Freeform 20">
              <a:extLst>
                <a:ext uri="{FF2B5EF4-FFF2-40B4-BE49-F238E27FC236}">
                  <a16:creationId xmlns:a16="http://schemas.microsoft.com/office/drawing/2014/main" id="{C63C0F44-D3FD-49AA-A037-0E119ADC6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" y="2357"/>
              <a:ext cx="932" cy="937"/>
            </a:xfrm>
            <a:custGeom>
              <a:avLst/>
              <a:gdLst>
                <a:gd name="T0" fmla="*/ 0 w 7451"/>
                <a:gd name="T1" fmla="*/ 932 h 7491"/>
                <a:gd name="T2" fmla="*/ 5 w 7451"/>
                <a:gd name="T3" fmla="*/ 838 h 7491"/>
                <a:gd name="T4" fmla="*/ 20 w 7451"/>
                <a:gd name="T5" fmla="*/ 745 h 7491"/>
                <a:gd name="T6" fmla="*/ 44 w 7451"/>
                <a:gd name="T7" fmla="*/ 656 h 7491"/>
                <a:gd name="T8" fmla="*/ 74 w 7451"/>
                <a:gd name="T9" fmla="*/ 572 h 7491"/>
                <a:gd name="T10" fmla="*/ 113 w 7451"/>
                <a:gd name="T11" fmla="*/ 488 h 7491"/>
                <a:gd name="T12" fmla="*/ 158 w 7451"/>
                <a:gd name="T13" fmla="*/ 409 h 7491"/>
                <a:gd name="T14" fmla="*/ 212 w 7451"/>
                <a:gd name="T15" fmla="*/ 340 h 7491"/>
                <a:gd name="T16" fmla="*/ 276 w 7451"/>
                <a:gd name="T17" fmla="*/ 271 h 7491"/>
                <a:gd name="T18" fmla="*/ 340 w 7451"/>
                <a:gd name="T19" fmla="*/ 212 h 7491"/>
                <a:gd name="T20" fmla="*/ 409 w 7451"/>
                <a:gd name="T21" fmla="*/ 158 h 7491"/>
                <a:gd name="T22" fmla="*/ 488 w 7451"/>
                <a:gd name="T23" fmla="*/ 113 h 7491"/>
                <a:gd name="T24" fmla="*/ 572 w 7451"/>
                <a:gd name="T25" fmla="*/ 74 h 7491"/>
                <a:gd name="T26" fmla="*/ 656 w 7451"/>
                <a:gd name="T27" fmla="*/ 44 h 7491"/>
                <a:gd name="T28" fmla="*/ 745 w 7451"/>
                <a:gd name="T29" fmla="*/ 20 h 7491"/>
                <a:gd name="T30" fmla="*/ 838 w 7451"/>
                <a:gd name="T31" fmla="*/ 5 h 7491"/>
                <a:gd name="T32" fmla="*/ 932 w 7451"/>
                <a:gd name="T33" fmla="*/ 0 h 7491"/>
                <a:gd name="T34" fmla="*/ 932 w 7451"/>
                <a:gd name="T35" fmla="*/ 182 h 7491"/>
                <a:gd name="T36" fmla="*/ 932 w 7451"/>
                <a:gd name="T37" fmla="*/ 488 h 7491"/>
                <a:gd name="T38" fmla="*/ 932 w 7451"/>
                <a:gd name="T39" fmla="*/ 784 h 7491"/>
                <a:gd name="T40" fmla="*/ 932 w 7451"/>
                <a:gd name="T41" fmla="*/ 937 h 7491"/>
                <a:gd name="T42" fmla="*/ 898 w 7451"/>
                <a:gd name="T43" fmla="*/ 937 h 7491"/>
                <a:gd name="T44" fmla="*/ 848 w 7451"/>
                <a:gd name="T45" fmla="*/ 937 h 7491"/>
                <a:gd name="T46" fmla="*/ 794 w 7451"/>
                <a:gd name="T47" fmla="*/ 937 h 7491"/>
                <a:gd name="T48" fmla="*/ 730 w 7451"/>
                <a:gd name="T49" fmla="*/ 937 h 7491"/>
                <a:gd name="T50" fmla="*/ 661 w 7451"/>
                <a:gd name="T51" fmla="*/ 937 h 7491"/>
                <a:gd name="T52" fmla="*/ 587 w 7451"/>
                <a:gd name="T53" fmla="*/ 937 h 7491"/>
                <a:gd name="T54" fmla="*/ 508 w 7451"/>
                <a:gd name="T55" fmla="*/ 937 h 7491"/>
                <a:gd name="T56" fmla="*/ 429 w 7451"/>
                <a:gd name="T57" fmla="*/ 932 h 7491"/>
                <a:gd name="T58" fmla="*/ 355 w 7451"/>
                <a:gd name="T59" fmla="*/ 932 h 7491"/>
                <a:gd name="T60" fmla="*/ 281 w 7451"/>
                <a:gd name="T61" fmla="*/ 932 h 7491"/>
                <a:gd name="T62" fmla="*/ 212 w 7451"/>
                <a:gd name="T63" fmla="*/ 932 h 7491"/>
                <a:gd name="T64" fmla="*/ 153 w 7451"/>
                <a:gd name="T65" fmla="*/ 932 h 7491"/>
                <a:gd name="T66" fmla="*/ 99 w 7451"/>
                <a:gd name="T67" fmla="*/ 932 h 7491"/>
                <a:gd name="T68" fmla="*/ 54 w 7451"/>
                <a:gd name="T69" fmla="*/ 932 h 7491"/>
                <a:gd name="T70" fmla="*/ 20 w 7451"/>
                <a:gd name="T71" fmla="*/ 932 h 7491"/>
                <a:gd name="T72" fmla="*/ 0 w 7451"/>
                <a:gd name="T73" fmla="*/ 932 h 749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91">
                  <a:moveTo>
                    <a:pt x="0" y="7451"/>
                  </a:moveTo>
                  <a:lnTo>
                    <a:pt x="39" y="6702"/>
                  </a:lnTo>
                  <a:lnTo>
                    <a:pt x="157" y="5953"/>
                  </a:lnTo>
                  <a:lnTo>
                    <a:pt x="354" y="5243"/>
                  </a:lnTo>
                  <a:lnTo>
                    <a:pt x="591" y="4573"/>
                  </a:lnTo>
                  <a:lnTo>
                    <a:pt x="906" y="3903"/>
                  </a:lnTo>
                  <a:lnTo>
                    <a:pt x="1261" y="3272"/>
                  </a:lnTo>
                  <a:lnTo>
                    <a:pt x="1695" y="2720"/>
                  </a:lnTo>
                  <a:lnTo>
                    <a:pt x="2208" y="2168"/>
                  </a:lnTo>
                  <a:lnTo>
                    <a:pt x="2720" y="1695"/>
                  </a:lnTo>
                  <a:lnTo>
                    <a:pt x="3272" y="1261"/>
                  </a:lnTo>
                  <a:lnTo>
                    <a:pt x="3903" y="906"/>
                  </a:lnTo>
                  <a:lnTo>
                    <a:pt x="4573" y="591"/>
                  </a:lnTo>
                  <a:lnTo>
                    <a:pt x="5243" y="354"/>
                  </a:lnTo>
                  <a:lnTo>
                    <a:pt x="5953" y="157"/>
                  </a:lnTo>
                  <a:lnTo>
                    <a:pt x="6702" y="39"/>
                  </a:lnTo>
                  <a:lnTo>
                    <a:pt x="7451" y="0"/>
                  </a:lnTo>
                  <a:lnTo>
                    <a:pt x="7451" y="1459"/>
                  </a:lnTo>
                  <a:lnTo>
                    <a:pt x="7451" y="3903"/>
                  </a:lnTo>
                  <a:lnTo>
                    <a:pt x="7451" y="6269"/>
                  </a:lnTo>
                  <a:lnTo>
                    <a:pt x="7451" y="7491"/>
                  </a:lnTo>
                  <a:lnTo>
                    <a:pt x="7176" y="7491"/>
                  </a:lnTo>
                  <a:lnTo>
                    <a:pt x="6781" y="7491"/>
                  </a:lnTo>
                  <a:lnTo>
                    <a:pt x="6347" y="7491"/>
                  </a:lnTo>
                  <a:lnTo>
                    <a:pt x="5835" y="7491"/>
                  </a:lnTo>
                  <a:lnTo>
                    <a:pt x="5283" y="7491"/>
                  </a:lnTo>
                  <a:lnTo>
                    <a:pt x="4691" y="7491"/>
                  </a:lnTo>
                  <a:lnTo>
                    <a:pt x="4061" y="7491"/>
                  </a:lnTo>
                  <a:lnTo>
                    <a:pt x="3430" y="7451"/>
                  </a:lnTo>
                  <a:lnTo>
                    <a:pt x="2839" y="7451"/>
                  </a:lnTo>
                  <a:lnTo>
                    <a:pt x="2247" y="7451"/>
                  </a:lnTo>
                  <a:lnTo>
                    <a:pt x="1695" y="7451"/>
                  </a:lnTo>
                  <a:lnTo>
                    <a:pt x="1223" y="7451"/>
                  </a:lnTo>
                  <a:lnTo>
                    <a:pt x="789" y="7451"/>
                  </a:lnTo>
                  <a:lnTo>
                    <a:pt x="434" y="7451"/>
                  </a:lnTo>
                  <a:lnTo>
                    <a:pt x="157" y="7451"/>
                  </a:lnTo>
                  <a:lnTo>
                    <a:pt x="0" y="7451"/>
                  </a:lnTo>
                  <a:close/>
                </a:path>
              </a:pathLst>
            </a:custGeom>
            <a:solidFill>
              <a:srgbClr val="E5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211" name="Freeform 21">
              <a:extLst>
                <a:ext uri="{FF2B5EF4-FFF2-40B4-BE49-F238E27FC236}">
                  <a16:creationId xmlns:a16="http://schemas.microsoft.com/office/drawing/2014/main" id="{9A93666B-EA47-4D28-9DD8-78E224BDF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2357"/>
              <a:ext cx="932" cy="932"/>
            </a:xfrm>
            <a:custGeom>
              <a:avLst/>
              <a:gdLst>
                <a:gd name="T0" fmla="*/ 0 w 7451"/>
                <a:gd name="T1" fmla="*/ 0 h 7451"/>
                <a:gd name="T2" fmla="*/ 94 w 7451"/>
                <a:gd name="T3" fmla="*/ 5 h 7451"/>
                <a:gd name="T4" fmla="*/ 187 w 7451"/>
                <a:gd name="T5" fmla="*/ 20 h 7451"/>
                <a:gd name="T6" fmla="*/ 276 w 7451"/>
                <a:gd name="T7" fmla="*/ 44 h 7451"/>
                <a:gd name="T8" fmla="*/ 365 w 7451"/>
                <a:gd name="T9" fmla="*/ 74 h 7451"/>
                <a:gd name="T10" fmla="*/ 444 w 7451"/>
                <a:gd name="T11" fmla="*/ 113 h 7451"/>
                <a:gd name="T12" fmla="*/ 523 w 7451"/>
                <a:gd name="T13" fmla="*/ 158 h 7451"/>
                <a:gd name="T14" fmla="*/ 592 w 7451"/>
                <a:gd name="T15" fmla="*/ 212 h 7451"/>
                <a:gd name="T16" fmla="*/ 661 w 7451"/>
                <a:gd name="T17" fmla="*/ 271 h 7451"/>
                <a:gd name="T18" fmla="*/ 720 w 7451"/>
                <a:gd name="T19" fmla="*/ 340 h 7451"/>
                <a:gd name="T20" fmla="*/ 774 w 7451"/>
                <a:gd name="T21" fmla="*/ 409 h 7451"/>
                <a:gd name="T22" fmla="*/ 819 w 7451"/>
                <a:gd name="T23" fmla="*/ 488 h 7451"/>
                <a:gd name="T24" fmla="*/ 858 w 7451"/>
                <a:gd name="T25" fmla="*/ 572 h 7451"/>
                <a:gd name="T26" fmla="*/ 892 w 7451"/>
                <a:gd name="T27" fmla="*/ 656 h 7451"/>
                <a:gd name="T28" fmla="*/ 912 w 7451"/>
                <a:gd name="T29" fmla="*/ 745 h 7451"/>
                <a:gd name="T30" fmla="*/ 927 w 7451"/>
                <a:gd name="T31" fmla="*/ 838 h 7451"/>
                <a:gd name="T32" fmla="*/ 932 w 7451"/>
                <a:gd name="T33" fmla="*/ 932 h 7451"/>
                <a:gd name="T34" fmla="*/ 902 w 7451"/>
                <a:gd name="T35" fmla="*/ 932 h 7451"/>
                <a:gd name="T36" fmla="*/ 863 w 7451"/>
                <a:gd name="T37" fmla="*/ 932 h 7451"/>
                <a:gd name="T38" fmla="*/ 809 w 7451"/>
                <a:gd name="T39" fmla="*/ 932 h 7451"/>
                <a:gd name="T40" fmla="*/ 750 w 7451"/>
                <a:gd name="T41" fmla="*/ 932 h 7451"/>
                <a:gd name="T42" fmla="*/ 676 w 7451"/>
                <a:gd name="T43" fmla="*/ 932 h 7451"/>
                <a:gd name="T44" fmla="*/ 602 w 7451"/>
                <a:gd name="T45" fmla="*/ 932 h 7451"/>
                <a:gd name="T46" fmla="*/ 523 w 7451"/>
                <a:gd name="T47" fmla="*/ 932 h 7451"/>
                <a:gd name="T48" fmla="*/ 444 w 7451"/>
                <a:gd name="T49" fmla="*/ 932 h 7451"/>
                <a:gd name="T50" fmla="*/ 365 w 7451"/>
                <a:gd name="T51" fmla="*/ 932 h 7451"/>
                <a:gd name="T52" fmla="*/ 286 w 7451"/>
                <a:gd name="T53" fmla="*/ 932 h 7451"/>
                <a:gd name="T54" fmla="*/ 217 w 7451"/>
                <a:gd name="T55" fmla="*/ 932 h 7451"/>
                <a:gd name="T56" fmla="*/ 153 w 7451"/>
                <a:gd name="T57" fmla="*/ 932 h 7451"/>
                <a:gd name="T58" fmla="*/ 94 w 7451"/>
                <a:gd name="T59" fmla="*/ 932 h 7451"/>
                <a:gd name="T60" fmla="*/ 49 w 7451"/>
                <a:gd name="T61" fmla="*/ 932 h 7451"/>
                <a:gd name="T62" fmla="*/ 20 w 7451"/>
                <a:gd name="T63" fmla="*/ 932 h 7451"/>
                <a:gd name="T64" fmla="*/ 0 w 7451"/>
                <a:gd name="T65" fmla="*/ 932 h 7451"/>
                <a:gd name="T66" fmla="*/ 0 w 7451"/>
                <a:gd name="T67" fmla="*/ 730 h 7451"/>
                <a:gd name="T68" fmla="*/ 0 w 7451"/>
                <a:gd name="T69" fmla="*/ 429 h 7451"/>
                <a:gd name="T70" fmla="*/ 0 w 7451"/>
                <a:gd name="T71" fmla="*/ 153 h 7451"/>
                <a:gd name="T72" fmla="*/ 0 w 7451"/>
                <a:gd name="T73" fmla="*/ 0 h 745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51">
                  <a:moveTo>
                    <a:pt x="0" y="0"/>
                  </a:moveTo>
                  <a:lnTo>
                    <a:pt x="749" y="39"/>
                  </a:lnTo>
                  <a:lnTo>
                    <a:pt x="1498" y="157"/>
                  </a:lnTo>
                  <a:lnTo>
                    <a:pt x="2208" y="354"/>
                  </a:lnTo>
                  <a:lnTo>
                    <a:pt x="2917" y="591"/>
                  </a:lnTo>
                  <a:lnTo>
                    <a:pt x="3548" y="906"/>
                  </a:lnTo>
                  <a:lnTo>
                    <a:pt x="4179" y="1261"/>
                  </a:lnTo>
                  <a:lnTo>
                    <a:pt x="4731" y="1695"/>
                  </a:lnTo>
                  <a:lnTo>
                    <a:pt x="5283" y="2168"/>
                  </a:lnTo>
                  <a:lnTo>
                    <a:pt x="5756" y="2720"/>
                  </a:lnTo>
                  <a:lnTo>
                    <a:pt x="6190" y="3272"/>
                  </a:lnTo>
                  <a:lnTo>
                    <a:pt x="6545" y="3903"/>
                  </a:lnTo>
                  <a:lnTo>
                    <a:pt x="6860" y="4573"/>
                  </a:lnTo>
                  <a:lnTo>
                    <a:pt x="7135" y="5243"/>
                  </a:lnTo>
                  <a:lnTo>
                    <a:pt x="7294" y="5953"/>
                  </a:lnTo>
                  <a:lnTo>
                    <a:pt x="7412" y="6702"/>
                  </a:lnTo>
                  <a:lnTo>
                    <a:pt x="7451" y="7451"/>
                  </a:lnTo>
                  <a:lnTo>
                    <a:pt x="7214" y="7451"/>
                  </a:lnTo>
                  <a:lnTo>
                    <a:pt x="6899" y="7451"/>
                  </a:lnTo>
                  <a:lnTo>
                    <a:pt x="6465" y="7451"/>
                  </a:lnTo>
                  <a:lnTo>
                    <a:pt x="5993" y="7451"/>
                  </a:lnTo>
                  <a:lnTo>
                    <a:pt x="5401" y="7451"/>
                  </a:lnTo>
                  <a:lnTo>
                    <a:pt x="4809" y="7451"/>
                  </a:lnTo>
                  <a:lnTo>
                    <a:pt x="4179" y="7451"/>
                  </a:lnTo>
                  <a:lnTo>
                    <a:pt x="3548" y="7451"/>
                  </a:lnTo>
                  <a:lnTo>
                    <a:pt x="2917" y="7451"/>
                  </a:lnTo>
                  <a:lnTo>
                    <a:pt x="2286" y="7451"/>
                  </a:lnTo>
                  <a:lnTo>
                    <a:pt x="1734" y="7451"/>
                  </a:lnTo>
                  <a:lnTo>
                    <a:pt x="1222" y="7451"/>
                  </a:lnTo>
                  <a:lnTo>
                    <a:pt x="749" y="7451"/>
                  </a:lnTo>
                  <a:lnTo>
                    <a:pt x="394" y="7451"/>
                  </a:lnTo>
                  <a:lnTo>
                    <a:pt x="157" y="7451"/>
                  </a:lnTo>
                  <a:lnTo>
                    <a:pt x="0" y="7451"/>
                  </a:lnTo>
                  <a:lnTo>
                    <a:pt x="0" y="5835"/>
                  </a:lnTo>
                  <a:lnTo>
                    <a:pt x="0" y="3430"/>
                  </a:lnTo>
                  <a:lnTo>
                    <a:pt x="0" y="12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212" name="Freeform 22">
              <a:extLst>
                <a:ext uri="{FF2B5EF4-FFF2-40B4-BE49-F238E27FC236}">
                  <a16:creationId xmlns:a16="http://schemas.microsoft.com/office/drawing/2014/main" id="{8F9B650E-ADCF-4158-9B5F-07EFE3259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" y="2648"/>
              <a:ext cx="1266" cy="1267"/>
            </a:xfrm>
            <a:custGeom>
              <a:avLst/>
              <a:gdLst>
                <a:gd name="T0" fmla="*/ 635 w 10132"/>
                <a:gd name="T1" fmla="*/ 0 h 10133"/>
                <a:gd name="T2" fmla="*/ 0 w 10132"/>
                <a:gd name="T3" fmla="*/ 636 h 10133"/>
                <a:gd name="T4" fmla="*/ 635 w 10132"/>
                <a:gd name="T5" fmla="*/ 1267 h 10133"/>
                <a:gd name="T6" fmla="*/ 1266 w 10132"/>
                <a:gd name="T7" fmla="*/ 636 h 10133"/>
                <a:gd name="T8" fmla="*/ 635 w 10132"/>
                <a:gd name="T9" fmla="*/ 0 h 101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132" h="10133">
                  <a:moveTo>
                    <a:pt x="5086" y="0"/>
                  </a:moveTo>
                  <a:lnTo>
                    <a:pt x="0" y="5086"/>
                  </a:lnTo>
                  <a:lnTo>
                    <a:pt x="5086" y="10133"/>
                  </a:lnTo>
                  <a:lnTo>
                    <a:pt x="10132" y="5086"/>
                  </a:lnTo>
                  <a:lnTo>
                    <a:pt x="5086" y="0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8188" name="Text Box 23">
            <a:extLst>
              <a:ext uri="{FF2B5EF4-FFF2-40B4-BE49-F238E27FC236}">
                <a16:creationId xmlns:a16="http://schemas.microsoft.com/office/drawing/2014/main" id="{8DEA569B-D767-40A7-AC72-9272E23E9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4788" y="4457700"/>
            <a:ext cx="568801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n-US" sz="1800" b="1">
                <a:latin typeface="Verdana" panose="020B0604030504040204" pitchFamily="34" charset="0"/>
              </a:rPr>
              <a:t>Al aumento de los lípidos séricos</a:t>
            </a:r>
            <a:endParaRPr lang="en-US" altLang="en-US" sz="1800" b="1" i="1">
              <a:latin typeface="Verdana" panose="020B0604030504040204" pitchFamily="34" charset="0"/>
            </a:endParaRPr>
          </a:p>
        </p:txBody>
      </p:sp>
      <p:grpSp>
        <p:nvGrpSpPr>
          <p:cNvPr id="178189" name="Group 24">
            <a:extLst>
              <a:ext uri="{FF2B5EF4-FFF2-40B4-BE49-F238E27FC236}">
                <a16:creationId xmlns:a16="http://schemas.microsoft.com/office/drawing/2014/main" id="{654AD6ED-F700-4CBC-9B45-FAC9DA6C199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08088" y="4492625"/>
            <a:ext cx="266700" cy="268288"/>
            <a:chOff x="618" y="2160"/>
            <a:chExt cx="2262" cy="2267"/>
          </a:xfrm>
        </p:grpSpPr>
        <p:sp>
          <p:nvSpPr>
            <p:cNvPr id="178191" name="AutoShape 25">
              <a:extLst>
                <a:ext uri="{FF2B5EF4-FFF2-40B4-BE49-F238E27FC236}">
                  <a16:creationId xmlns:a16="http://schemas.microsoft.com/office/drawing/2014/main" id="{3160B752-BDFB-448B-BDF7-627E3970B75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18" y="2160"/>
              <a:ext cx="2262" cy="2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192" name="Freeform 26">
              <a:extLst>
                <a:ext uri="{FF2B5EF4-FFF2-40B4-BE49-F238E27FC236}">
                  <a16:creationId xmlns:a16="http://schemas.microsoft.com/office/drawing/2014/main" id="{140BABDF-B31E-46AE-87E5-67C6C5F9A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" y="2160"/>
              <a:ext cx="2262" cy="2267"/>
            </a:xfrm>
            <a:custGeom>
              <a:avLst/>
              <a:gdLst>
                <a:gd name="T0" fmla="*/ 1252 w 18096"/>
                <a:gd name="T1" fmla="*/ 5 h 18136"/>
                <a:gd name="T2" fmla="*/ 1469 w 18096"/>
                <a:gd name="T3" fmla="*/ 49 h 18136"/>
                <a:gd name="T4" fmla="*/ 1671 w 18096"/>
                <a:gd name="T5" fmla="*/ 138 h 18136"/>
                <a:gd name="T6" fmla="*/ 1853 w 18096"/>
                <a:gd name="T7" fmla="*/ 261 h 18136"/>
                <a:gd name="T8" fmla="*/ 2006 w 18096"/>
                <a:gd name="T9" fmla="*/ 414 h 18136"/>
                <a:gd name="T10" fmla="*/ 2124 w 18096"/>
                <a:gd name="T11" fmla="*/ 591 h 18136"/>
                <a:gd name="T12" fmla="*/ 2213 w 18096"/>
                <a:gd name="T13" fmla="*/ 798 h 18136"/>
                <a:gd name="T14" fmla="*/ 2257 w 18096"/>
                <a:gd name="T15" fmla="*/ 1015 h 18136"/>
                <a:gd name="T16" fmla="*/ 2257 w 18096"/>
                <a:gd name="T17" fmla="*/ 1252 h 18136"/>
                <a:gd name="T18" fmla="*/ 2213 w 18096"/>
                <a:gd name="T19" fmla="*/ 1469 h 18136"/>
                <a:gd name="T20" fmla="*/ 2124 w 18096"/>
                <a:gd name="T21" fmla="*/ 1676 h 18136"/>
                <a:gd name="T22" fmla="*/ 2006 w 18096"/>
                <a:gd name="T23" fmla="*/ 1853 h 18136"/>
                <a:gd name="T24" fmla="*/ 1853 w 18096"/>
                <a:gd name="T25" fmla="*/ 2006 h 18136"/>
                <a:gd name="T26" fmla="*/ 1671 w 18096"/>
                <a:gd name="T27" fmla="*/ 2129 h 18136"/>
                <a:gd name="T28" fmla="*/ 1469 w 18096"/>
                <a:gd name="T29" fmla="*/ 2218 h 18136"/>
                <a:gd name="T30" fmla="*/ 1252 w 18096"/>
                <a:gd name="T31" fmla="*/ 2262 h 18136"/>
                <a:gd name="T32" fmla="*/ 1015 w 18096"/>
                <a:gd name="T33" fmla="*/ 2262 h 18136"/>
                <a:gd name="T34" fmla="*/ 798 w 18096"/>
                <a:gd name="T35" fmla="*/ 2218 h 18136"/>
                <a:gd name="T36" fmla="*/ 591 w 18096"/>
                <a:gd name="T37" fmla="*/ 2129 h 18136"/>
                <a:gd name="T38" fmla="*/ 414 w 18096"/>
                <a:gd name="T39" fmla="*/ 2006 h 18136"/>
                <a:gd name="T40" fmla="*/ 261 w 18096"/>
                <a:gd name="T41" fmla="*/ 1853 h 18136"/>
                <a:gd name="T42" fmla="*/ 138 w 18096"/>
                <a:gd name="T43" fmla="*/ 1676 h 18136"/>
                <a:gd name="T44" fmla="*/ 49 w 18096"/>
                <a:gd name="T45" fmla="*/ 1469 h 18136"/>
                <a:gd name="T46" fmla="*/ 5 w 18096"/>
                <a:gd name="T47" fmla="*/ 1252 h 18136"/>
                <a:gd name="T48" fmla="*/ 5 w 18096"/>
                <a:gd name="T49" fmla="*/ 1015 h 18136"/>
                <a:gd name="T50" fmla="*/ 49 w 18096"/>
                <a:gd name="T51" fmla="*/ 798 h 18136"/>
                <a:gd name="T52" fmla="*/ 138 w 18096"/>
                <a:gd name="T53" fmla="*/ 591 h 18136"/>
                <a:gd name="T54" fmla="*/ 261 w 18096"/>
                <a:gd name="T55" fmla="*/ 414 h 18136"/>
                <a:gd name="T56" fmla="*/ 414 w 18096"/>
                <a:gd name="T57" fmla="*/ 261 h 18136"/>
                <a:gd name="T58" fmla="*/ 591 w 18096"/>
                <a:gd name="T59" fmla="*/ 138 h 18136"/>
                <a:gd name="T60" fmla="*/ 798 w 18096"/>
                <a:gd name="T61" fmla="*/ 49 h 18136"/>
                <a:gd name="T62" fmla="*/ 1015 w 18096"/>
                <a:gd name="T63" fmla="*/ 5 h 181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8096" h="18136">
                  <a:moveTo>
                    <a:pt x="9068" y="0"/>
                  </a:moveTo>
                  <a:lnTo>
                    <a:pt x="10014" y="40"/>
                  </a:lnTo>
                  <a:lnTo>
                    <a:pt x="10881" y="197"/>
                  </a:lnTo>
                  <a:lnTo>
                    <a:pt x="11749" y="394"/>
                  </a:lnTo>
                  <a:lnTo>
                    <a:pt x="12577" y="710"/>
                  </a:lnTo>
                  <a:lnTo>
                    <a:pt x="13365" y="1104"/>
                  </a:lnTo>
                  <a:lnTo>
                    <a:pt x="14114" y="1538"/>
                  </a:lnTo>
                  <a:lnTo>
                    <a:pt x="14824" y="2089"/>
                  </a:lnTo>
                  <a:lnTo>
                    <a:pt x="15455" y="2641"/>
                  </a:lnTo>
                  <a:lnTo>
                    <a:pt x="16046" y="3312"/>
                  </a:lnTo>
                  <a:lnTo>
                    <a:pt x="16558" y="3982"/>
                  </a:lnTo>
                  <a:lnTo>
                    <a:pt x="16992" y="4731"/>
                  </a:lnTo>
                  <a:lnTo>
                    <a:pt x="17386" y="5520"/>
                  </a:lnTo>
                  <a:lnTo>
                    <a:pt x="17702" y="6387"/>
                  </a:lnTo>
                  <a:lnTo>
                    <a:pt x="17899" y="7254"/>
                  </a:lnTo>
                  <a:lnTo>
                    <a:pt x="18056" y="8122"/>
                  </a:lnTo>
                  <a:lnTo>
                    <a:pt x="18096" y="9068"/>
                  </a:lnTo>
                  <a:lnTo>
                    <a:pt x="18056" y="10014"/>
                  </a:lnTo>
                  <a:lnTo>
                    <a:pt x="17899" y="10882"/>
                  </a:lnTo>
                  <a:lnTo>
                    <a:pt x="17702" y="11749"/>
                  </a:lnTo>
                  <a:lnTo>
                    <a:pt x="17386" y="12616"/>
                  </a:lnTo>
                  <a:lnTo>
                    <a:pt x="16992" y="13405"/>
                  </a:lnTo>
                  <a:lnTo>
                    <a:pt x="16558" y="14154"/>
                  </a:lnTo>
                  <a:lnTo>
                    <a:pt x="16046" y="14824"/>
                  </a:lnTo>
                  <a:lnTo>
                    <a:pt x="15455" y="15495"/>
                  </a:lnTo>
                  <a:lnTo>
                    <a:pt x="14824" y="16047"/>
                  </a:lnTo>
                  <a:lnTo>
                    <a:pt x="14114" y="16598"/>
                  </a:lnTo>
                  <a:lnTo>
                    <a:pt x="13365" y="17032"/>
                  </a:lnTo>
                  <a:lnTo>
                    <a:pt x="12577" y="17426"/>
                  </a:lnTo>
                  <a:lnTo>
                    <a:pt x="11749" y="17742"/>
                  </a:lnTo>
                  <a:lnTo>
                    <a:pt x="10881" y="17939"/>
                  </a:lnTo>
                  <a:lnTo>
                    <a:pt x="10014" y="18096"/>
                  </a:lnTo>
                  <a:lnTo>
                    <a:pt x="9068" y="18136"/>
                  </a:lnTo>
                  <a:lnTo>
                    <a:pt x="8121" y="18096"/>
                  </a:lnTo>
                  <a:lnTo>
                    <a:pt x="7254" y="17939"/>
                  </a:lnTo>
                  <a:lnTo>
                    <a:pt x="6387" y="17742"/>
                  </a:lnTo>
                  <a:lnTo>
                    <a:pt x="5519" y="17426"/>
                  </a:lnTo>
                  <a:lnTo>
                    <a:pt x="4731" y="17032"/>
                  </a:lnTo>
                  <a:lnTo>
                    <a:pt x="3982" y="16598"/>
                  </a:lnTo>
                  <a:lnTo>
                    <a:pt x="3312" y="16047"/>
                  </a:lnTo>
                  <a:lnTo>
                    <a:pt x="2641" y="15495"/>
                  </a:lnTo>
                  <a:lnTo>
                    <a:pt x="2089" y="14824"/>
                  </a:lnTo>
                  <a:lnTo>
                    <a:pt x="1537" y="14154"/>
                  </a:lnTo>
                  <a:lnTo>
                    <a:pt x="1104" y="13405"/>
                  </a:lnTo>
                  <a:lnTo>
                    <a:pt x="710" y="12616"/>
                  </a:lnTo>
                  <a:lnTo>
                    <a:pt x="394" y="11749"/>
                  </a:lnTo>
                  <a:lnTo>
                    <a:pt x="197" y="10882"/>
                  </a:lnTo>
                  <a:lnTo>
                    <a:pt x="40" y="10014"/>
                  </a:lnTo>
                  <a:lnTo>
                    <a:pt x="0" y="9068"/>
                  </a:lnTo>
                  <a:lnTo>
                    <a:pt x="40" y="8122"/>
                  </a:lnTo>
                  <a:lnTo>
                    <a:pt x="197" y="7254"/>
                  </a:lnTo>
                  <a:lnTo>
                    <a:pt x="394" y="6387"/>
                  </a:lnTo>
                  <a:lnTo>
                    <a:pt x="710" y="5520"/>
                  </a:lnTo>
                  <a:lnTo>
                    <a:pt x="1104" y="4731"/>
                  </a:lnTo>
                  <a:lnTo>
                    <a:pt x="1537" y="3982"/>
                  </a:lnTo>
                  <a:lnTo>
                    <a:pt x="2089" y="3312"/>
                  </a:lnTo>
                  <a:lnTo>
                    <a:pt x="2641" y="2641"/>
                  </a:lnTo>
                  <a:lnTo>
                    <a:pt x="3312" y="2089"/>
                  </a:lnTo>
                  <a:lnTo>
                    <a:pt x="3982" y="1538"/>
                  </a:lnTo>
                  <a:lnTo>
                    <a:pt x="4731" y="1104"/>
                  </a:lnTo>
                  <a:lnTo>
                    <a:pt x="5519" y="710"/>
                  </a:lnTo>
                  <a:lnTo>
                    <a:pt x="6387" y="394"/>
                  </a:lnTo>
                  <a:lnTo>
                    <a:pt x="7254" y="197"/>
                  </a:lnTo>
                  <a:lnTo>
                    <a:pt x="8121" y="40"/>
                  </a:lnTo>
                  <a:lnTo>
                    <a:pt x="9068" y="0"/>
                  </a:lnTo>
                  <a:close/>
                </a:path>
              </a:pathLst>
            </a:custGeom>
            <a:solidFill>
              <a:srgbClr val="19BF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193" name="Freeform 27">
              <a:extLst>
                <a:ext uri="{FF2B5EF4-FFF2-40B4-BE49-F238E27FC236}">
                  <a16:creationId xmlns:a16="http://schemas.microsoft.com/office/drawing/2014/main" id="{F7A3BF07-4D03-46DA-B65A-05E844DBF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3294"/>
              <a:ext cx="1034" cy="1034"/>
            </a:xfrm>
            <a:custGeom>
              <a:avLst/>
              <a:gdLst>
                <a:gd name="T0" fmla="*/ 1034 w 8279"/>
                <a:gd name="T1" fmla="*/ 1034 h 8279"/>
                <a:gd name="T2" fmla="*/ 930 w 8279"/>
                <a:gd name="T3" fmla="*/ 1029 h 8279"/>
                <a:gd name="T4" fmla="*/ 827 w 8279"/>
                <a:gd name="T5" fmla="*/ 1014 h 8279"/>
                <a:gd name="T6" fmla="*/ 729 w 8279"/>
                <a:gd name="T7" fmla="*/ 990 h 8279"/>
                <a:gd name="T8" fmla="*/ 630 w 8279"/>
                <a:gd name="T9" fmla="*/ 950 h 8279"/>
                <a:gd name="T10" fmla="*/ 542 w 8279"/>
                <a:gd name="T11" fmla="*/ 911 h 8279"/>
                <a:gd name="T12" fmla="*/ 458 w 8279"/>
                <a:gd name="T13" fmla="*/ 857 h 8279"/>
                <a:gd name="T14" fmla="*/ 374 w 8279"/>
                <a:gd name="T15" fmla="*/ 798 h 8279"/>
                <a:gd name="T16" fmla="*/ 305 w 8279"/>
                <a:gd name="T17" fmla="*/ 729 h 8279"/>
                <a:gd name="T18" fmla="*/ 236 w 8279"/>
                <a:gd name="T19" fmla="*/ 660 h 8279"/>
                <a:gd name="T20" fmla="*/ 177 w 8279"/>
                <a:gd name="T21" fmla="*/ 576 h 8279"/>
                <a:gd name="T22" fmla="*/ 123 w 8279"/>
                <a:gd name="T23" fmla="*/ 492 h 8279"/>
                <a:gd name="T24" fmla="*/ 84 w 8279"/>
                <a:gd name="T25" fmla="*/ 404 h 8279"/>
                <a:gd name="T26" fmla="*/ 44 w 8279"/>
                <a:gd name="T27" fmla="*/ 305 h 8279"/>
                <a:gd name="T28" fmla="*/ 20 w 8279"/>
                <a:gd name="T29" fmla="*/ 207 h 8279"/>
                <a:gd name="T30" fmla="*/ 5 w 8279"/>
                <a:gd name="T31" fmla="*/ 103 h 8279"/>
                <a:gd name="T32" fmla="*/ 0 w 8279"/>
                <a:gd name="T33" fmla="*/ 0 h 8279"/>
                <a:gd name="T34" fmla="*/ 34 w 8279"/>
                <a:gd name="T35" fmla="*/ 0 h 8279"/>
                <a:gd name="T36" fmla="*/ 84 w 8279"/>
                <a:gd name="T37" fmla="*/ 0 h 8279"/>
                <a:gd name="T38" fmla="*/ 143 w 8279"/>
                <a:gd name="T39" fmla="*/ 0 h 8279"/>
                <a:gd name="T40" fmla="*/ 212 w 8279"/>
                <a:gd name="T41" fmla="*/ 0 h 8279"/>
                <a:gd name="T42" fmla="*/ 286 w 8279"/>
                <a:gd name="T43" fmla="*/ 0 h 8279"/>
                <a:gd name="T44" fmla="*/ 364 w 8279"/>
                <a:gd name="T45" fmla="*/ 0 h 8279"/>
                <a:gd name="T46" fmla="*/ 453 w 8279"/>
                <a:gd name="T47" fmla="*/ 0 h 8279"/>
                <a:gd name="T48" fmla="*/ 537 w 8279"/>
                <a:gd name="T49" fmla="*/ 0 h 8279"/>
                <a:gd name="T50" fmla="*/ 620 w 8279"/>
                <a:gd name="T51" fmla="*/ 0 h 8279"/>
                <a:gd name="T52" fmla="*/ 704 w 8279"/>
                <a:gd name="T53" fmla="*/ 0 h 8279"/>
                <a:gd name="T54" fmla="*/ 783 w 8279"/>
                <a:gd name="T55" fmla="*/ 0 h 8279"/>
                <a:gd name="T56" fmla="*/ 857 w 8279"/>
                <a:gd name="T57" fmla="*/ 0 h 8279"/>
                <a:gd name="T58" fmla="*/ 916 w 8279"/>
                <a:gd name="T59" fmla="*/ 0 h 8279"/>
                <a:gd name="T60" fmla="*/ 970 w 8279"/>
                <a:gd name="T61" fmla="*/ 0 h 8279"/>
                <a:gd name="T62" fmla="*/ 1009 w 8279"/>
                <a:gd name="T63" fmla="*/ 0 h 8279"/>
                <a:gd name="T64" fmla="*/ 1034 w 8279"/>
                <a:gd name="T65" fmla="*/ 0 h 8279"/>
                <a:gd name="T66" fmla="*/ 1034 w 8279"/>
                <a:gd name="T67" fmla="*/ 222 h 8279"/>
                <a:gd name="T68" fmla="*/ 1034 w 8279"/>
                <a:gd name="T69" fmla="*/ 552 h 8279"/>
                <a:gd name="T70" fmla="*/ 1034 w 8279"/>
                <a:gd name="T71" fmla="*/ 862 h 8279"/>
                <a:gd name="T72" fmla="*/ 1034 w 8279"/>
                <a:gd name="T73" fmla="*/ 1034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8279" y="8279"/>
                  </a:moveTo>
                  <a:lnTo>
                    <a:pt x="7450" y="8241"/>
                  </a:lnTo>
                  <a:lnTo>
                    <a:pt x="6623" y="8122"/>
                  </a:lnTo>
                  <a:lnTo>
                    <a:pt x="5834" y="7924"/>
                  </a:lnTo>
                  <a:lnTo>
                    <a:pt x="5046" y="7609"/>
                  </a:lnTo>
                  <a:lnTo>
                    <a:pt x="4337" y="7294"/>
                  </a:lnTo>
                  <a:lnTo>
                    <a:pt x="3666" y="6860"/>
                  </a:lnTo>
                  <a:lnTo>
                    <a:pt x="2996" y="6387"/>
                  </a:lnTo>
                  <a:lnTo>
                    <a:pt x="2444" y="5835"/>
                  </a:lnTo>
                  <a:lnTo>
                    <a:pt x="1892" y="5283"/>
                  </a:lnTo>
                  <a:lnTo>
                    <a:pt x="1419" y="4613"/>
                  </a:lnTo>
                  <a:lnTo>
                    <a:pt x="985" y="3942"/>
                  </a:lnTo>
                  <a:lnTo>
                    <a:pt x="670" y="3233"/>
                  </a:lnTo>
                  <a:lnTo>
                    <a:pt x="355" y="2445"/>
                  </a:lnTo>
                  <a:lnTo>
                    <a:pt x="157" y="1656"/>
                  </a:lnTo>
                  <a:lnTo>
                    <a:pt x="38" y="827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670" y="0"/>
                  </a:lnTo>
                  <a:lnTo>
                    <a:pt x="1142" y="0"/>
                  </a:lnTo>
                  <a:lnTo>
                    <a:pt x="1694" y="0"/>
                  </a:lnTo>
                  <a:lnTo>
                    <a:pt x="2286" y="0"/>
                  </a:lnTo>
                  <a:lnTo>
                    <a:pt x="2917" y="0"/>
                  </a:lnTo>
                  <a:lnTo>
                    <a:pt x="3627" y="0"/>
                  </a:lnTo>
                  <a:lnTo>
                    <a:pt x="4297" y="0"/>
                  </a:lnTo>
                  <a:lnTo>
                    <a:pt x="4967" y="0"/>
                  </a:lnTo>
                  <a:lnTo>
                    <a:pt x="5637" y="0"/>
                  </a:lnTo>
                  <a:lnTo>
                    <a:pt x="6268" y="0"/>
                  </a:lnTo>
                  <a:lnTo>
                    <a:pt x="6860" y="0"/>
                  </a:lnTo>
                  <a:lnTo>
                    <a:pt x="7332" y="0"/>
                  </a:lnTo>
                  <a:lnTo>
                    <a:pt x="7767" y="0"/>
                  </a:lnTo>
                  <a:lnTo>
                    <a:pt x="8082" y="0"/>
                  </a:lnTo>
                  <a:lnTo>
                    <a:pt x="8279" y="0"/>
                  </a:lnTo>
                  <a:lnTo>
                    <a:pt x="8279" y="1774"/>
                  </a:lnTo>
                  <a:lnTo>
                    <a:pt x="8279" y="4416"/>
                  </a:lnTo>
                  <a:lnTo>
                    <a:pt x="8279" y="6900"/>
                  </a:lnTo>
                  <a:lnTo>
                    <a:pt x="8279" y="8279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194" name="Freeform 28">
              <a:extLst>
                <a:ext uri="{FF2B5EF4-FFF2-40B4-BE49-F238E27FC236}">
                  <a16:creationId xmlns:a16="http://schemas.microsoft.com/office/drawing/2014/main" id="{F5C9A37C-83B4-4E54-B91C-11E37FF6E6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3294"/>
              <a:ext cx="1035" cy="1030"/>
            </a:xfrm>
            <a:custGeom>
              <a:avLst/>
              <a:gdLst>
                <a:gd name="T0" fmla="*/ 1035 w 8279"/>
                <a:gd name="T1" fmla="*/ 0 h 8241"/>
                <a:gd name="T2" fmla="*/ 1030 w 8279"/>
                <a:gd name="T3" fmla="*/ 103 h 8241"/>
                <a:gd name="T4" fmla="*/ 1015 w 8279"/>
                <a:gd name="T5" fmla="*/ 207 h 8241"/>
                <a:gd name="T6" fmla="*/ 991 w 8279"/>
                <a:gd name="T7" fmla="*/ 306 h 8241"/>
                <a:gd name="T8" fmla="*/ 956 w 8279"/>
                <a:gd name="T9" fmla="*/ 404 h 8241"/>
                <a:gd name="T10" fmla="*/ 912 w 8279"/>
                <a:gd name="T11" fmla="*/ 493 h 8241"/>
                <a:gd name="T12" fmla="*/ 858 w 8279"/>
                <a:gd name="T13" fmla="*/ 577 h 8241"/>
                <a:gd name="T14" fmla="*/ 798 w 8279"/>
                <a:gd name="T15" fmla="*/ 655 h 8241"/>
                <a:gd name="T16" fmla="*/ 734 w 8279"/>
                <a:gd name="T17" fmla="*/ 729 h 8241"/>
                <a:gd name="T18" fmla="*/ 660 w 8279"/>
                <a:gd name="T19" fmla="*/ 793 h 8241"/>
                <a:gd name="T20" fmla="*/ 577 w 8279"/>
                <a:gd name="T21" fmla="*/ 852 h 8241"/>
                <a:gd name="T22" fmla="*/ 493 w 8279"/>
                <a:gd name="T23" fmla="*/ 907 h 8241"/>
                <a:gd name="T24" fmla="*/ 404 w 8279"/>
                <a:gd name="T25" fmla="*/ 951 h 8241"/>
                <a:gd name="T26" fmla="*/ 306 w 8279"/>
                <a:gd name="T27" fmla="*/ 986 h 8241"/>
                <a:gd name="T28" fmla="*/ 207 w 8279"/>
                <a:gd name="T29" fmla="*/ 1010 h 8241"/>
                <a:gd name="T30" fmla="*/ 103 w 8279"/>
                <a:gd name="T31" fmla="*/ 1025 h 8241"/>
                <a:gd name="T32" fmla="*/ 0 w 8279"/>
                <a:gd name="T33" fmla="*/ 1030 h 8241"/>
                <a:gd name="T34" fmla="*/ 0 w 8279"/>
                <a:gd name="T35" fmla="*/ 818 h 8241"/>
                <a:gd name="T36" fmla="*/ 0 w 8279"/>
                <a:gd name="T37" fmla="*/ 493 h 8241"/>
                <a:gd name="T38" fmla="*/ 0 w 8279"/>
                <a:gd name="T39" fmla="*/ 177 h 8241"/>
                <a:gd name="T40" fmla="*/ 0 w 8279"/>
                <a:gd name="T41" fmla="*/ 0 h 8241"/>
                <a:gd name="T42" fmla="*/ 39 w 8279"/>
                <a:gd name="T43" fmla="*/ 0 h 8241"/>
                <a:gd name="T44" fmla="*/ 89 w 8279"/>
                <a:gd name="T45" fmla="*/ 0 h 8241"/>
                <a:gd name="T46" fmla="*/ 153 w 8279"/>
                <a:gd name="T47" fmla="*/ 0 h 8241"/>
                <a:gd name="T48" fmla="*/ 222 w 8279"/>
                <a:gd name="T49" fmla="*/ 0 h 8241"/>
                <a:gd name="T50" fmla="*/ 301 w 8279"/>
                <a:gd name="T51" fmla="*/ 0 h 8241"/>
                <a:gd name="T52" fmla="*/ 379 w 8279"/>
                <a:gd name="T53" fmla="*/ 0 h 8241"/>
                <a:gd name="T54" fmla="*/ 463 w 8279"/>
                <a:gd name="T55" fmla="*/ 0 h 8241"/>
                <a:gd name="T56" fmla="*/ 552 w 8279"/>
                <a:gd name="T57" fmla="*/ 0 h 8241"/>
                <a:gd name="T58" fmla="*/ 636 w 8279"/>
                <a:gd name="T59" fmla="*/ 0 h 8241"/>
                <a:gd name="T60" fmla="*/ 715 w 8279"/>
                <a:gd name="T61" fmla="*/ 0 h 8241"/>
                <a:gd name="T62" fmla="*/ 793 w 8279"/>
                <a:gd name="T63" fmla="*/ 0 h 8241"/>
                <a:gd name="T64" fmla="*/ 862 w 8279"/>
                <a:gd name="T65" fmla="*/ 0 h 8241"/>
                <a:gd name="T66" fmla="*/ 922 w 8279"/>
                <a:gd name="T67" fmla="*/ 0 h 8241"/>
                <a:gd name="T68" fmla="*/ 976 w 8279"/>
                <a:gd name="T69" fmla="*/ 0 h 8241"/>
                <a:gd name="T70" fmla="*/ 1010 w 8279"/>
                <a:gd name="T71" fmla="*/ 0 h 8241"/>
                <a:gd name="T72" fmla="*/ 1035 w 8279"/>
                <a:gd name="T73" fmla="*/ 0 h 824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41">
                  <a:moveTo>
                    <a:pt x="8279" y="0"/>
                  </a:moveTo>
                  <a:lnTo>
                    <a:pt x="8239" y="827"/>
                  </a:lnTo>
                  <a:lnTo>
                    <a:pt x="8121" y="1656"/>
                  </a:lnTo>
                  <a:lnTo>
                    <a:pt x="7924" y="2445"/>
                  </a:lnTo>
                  <a:lnTo>
                    <a:pt x="7649" y="3233"/>
                  </a:lnTo>
                  <a:lnTo>
                    <a:pt x="7294" y="3942"/>
                  </a:lnTo>
                  <a:lnTo>
                    <a:pt x="6860" y="4613"/>
                  </a:lnTo>
                  <a:lnTo>
                    <a:pt x="6387" y="5244"/>
                  </a:lnTo>
                  <a:lnTo>
                    <a:pt x="5874" y="5835"/>
                  </a:lnTo>
                  <a:lnTo>
                    <a:pt x="5283" y="6348"/>
                  </a:lnTo>
                  <a:lnTo>
                    <a:pt x="4612" y="6820"/>
                  </a:lnTo>
                  <a:lnTo>
                    <a:pt x="3942" y="7254"/>
                  </a:lnTo>
                  <a:lnTo>
                    <a:pt x="3233" y="7609"/>
                  </a:lnTo>
                  <a:lnTo>
                    <a:pt x="2444" y="7886"/>
                  </a:lnTo>
                  <a:lnTo>
                    <a:pt x="1656" y="8082"/>
                  </a:lnTo>
                  <a:lnTo>
                    <a:pt x="827" y="8201"/>
                  </a:lnTo>
                  <a:lnTo>
                    <a:pt x="0" y="8241"/>
                  </a:lnTo>
                  <a:lnTo>
                    <a:pt x="0" y="6545"/>
                  </a:lnTo>
                  <a:lnTo>
                    <a:pt x="0" y="3942"/>
                  </a:lnTo>
                  <a:lnTo>
                    <a:pt x="0" y="1419"/>
                  </a:lnTo>
                  <a:lnTo>
                    <a:pt x="0" y="0"/>
                  </a:lnTo>
                  <a:lnTo>
                    <a:pt x="315" y="0"/>
                  </a:lnTo>
                  <a:lnTo>
                    <a:pt x="709" y="0"/>
                  </a:lnTo>
                  <a:lnTo>
                    <a:pt x="1222" y="0"/>
                  </a:lnTo>
                  <a:lnTo>
                    <a:pt x="1774" y="0"/>
                  </a:lnTo>
                  <a:lnTo>
                    <a:pt x="2405" y="0"/>
                  </a:lnTo>
                  <a:lnTo>
                    <a:pt x="3035" y="0"/>
                  </a:lnTo>
                  <a:lnTo>
                    <a:pt x="3705" y="0"/>
                  </a:lnTo>
                  <a:lnTo>
                    <a:pt x="4415" y="0"/>
                  </a:lnTo>
                  <a:lnTo>
                    <a:pt x="5086" y="0"/>
                  </a:lnTo>
                  <a:lnTo>
                    <a:pt x="5716" y="0"/>
                  </a:lnTo>
                  <a:lnTo>
                    <a:pt x="6347" y="0"/>
                  </a:lnTo>
                  <a:lnTo>
                    <a:pt x="6899" y="0"/>
                  </a:lnTo>
                  <a:lnTo>
                    <a:pt x="7372" y="0"/>
                  </a:lnTo>
                  <a:lnTo>
                    <a:pt x="7806" y="0"/>
                  </a:lnTo>
                  <a:lnTo>
                    <a:pt x="8082" y="0"/>
                  </a:lnTo>
                  <a:lnTo>
                    <a:pt x="8279" y="0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195" name="Freeform 29">
              <a:extLst>
                <a:ext uri="{FF2B5EF4-FFF2-40B4-BE49-F238E27FC236}">
                  <a16:creationId xmlns:a16="http://schemas.microsoft.com/office/drawing/2014/main" id="{C3CDC07D-6EBB-4F25-8505-FC11ADB6E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2259"/>
              <a:ext cx="1034" cy="1035"/>
            </a:xfrm>
            <a:custGeom>
              <a:avLst/>
              <a:gdLst>
                <a:gd name="T0" fmla="*/ 0 w 8279"/>
                <a:gd name="T1" fmla="*/ 1035 h 8279"/>
                <a:gd name="T2" fmla="*/ 5 w 8279"/>
                <a:gd name="T3" fmla="*/ 932 h 8279"/>
                <a:gd name="T4" fmla="*/ 20 w 8279"/>
                <a:gd name="T5" fmla="*/ 828 h 8279"/>
                <a:gd name="T6" fmla="*/ 44 w 8279"/>
                <a:gd name="T7" fmla="*/ 729 h 8279"/>
                <a:gd name="T8" fmla="*/ 84 w 8279"/>
                <a:gd name="T9" fmla="*/ 631 h 8279"/>
                <a:gd name="T10" fmla="*/ 123 w 8279"/>
                <a:gd name="T11" fmla="*/ 542 h 8279"/>
                <a:gd name="T12" fmla="*/ 177 w 8279"/>
                <a:gd name="T13" fmla="*/ 458 h 8279"/>
                <a:gd name="T14" fmla="*/ 236 w 8279"/>
                <a:gd name="T15" fmla="*/ 375 h 8279"/>
                <a:gd name="T16" fmla="*/ 305 w 8279"/>
                <a:gd name="T17" fmla="*/ 301 h 8279"/>
                <a:gd name="T18" fmla="*/ 374 w 8279"/>
                <a:gd name="T19" fmla="*/ 237 h 8279"/>
                <a:gd name="T20" fmla="*/ 458 w 8279"/>
                <a:gd name="T21" fmla="*/ 177 h 8279"/>
                <a:gd name="T22" fmla="*/ 542 w 8279"/>
                <a:gd name="T23" fmla="*/ 123 h 8279"/>
                <a:gd name="T24" fmla="*/ 630 w 8279"/>
                <a:gd name="T25" fmla="*/ 79 h 8279"/>
                <a:gd name="T26" fmla="*/ 729 w 8279"/>
                <a:gd name="T27" fmla="*/ 44 h 8279"/>
                <a:gd name="T28" fmla="*/ 827 w 8279"/>
                <a:gd name="T29" fmla="*/ 20 h 8279"/>
                <a:gd name="T30" fmla="*/ 930 w 8279"/>
                <a:gd name="T31" fmla="*/ 5 h 8279"/>
                <a:gd name="T32" fmla="*/ 1034 w 8279"/>
                <a:gd name="T33" fmla="*/ 0 h 8279"/>
                <a:gd name="T34" fmla="*/ 1034 w 8279"/>
                <a:gd name="T35" fmla="*/ 212 h 8279"/>
                <a:gd name="T36" fmla="*/ 1034 w 8279"/>
                <a:gd name="T37" fmla="*/ 537 h 8279"/>
                <a:gd name="T38" fmla="*/ 1034 w 8279"/>
                <a:gd name="T39" fmla="*/ 858 h 8279"/>
                <a:gd name="T40" fmla="*/ 1034 w 8279"/>
                <a:gd name="T41" fmla="*/ 1035 h 8279"/>
                <a:gd name="T42" fmla="*/ 995 w 8279"/>
                <a:gd name="T43" fmla="*/ 1035 h 8279"/>
                <a:gd name="T44" fmla="*/ 940 w 8279"/>
                <a:gd name="T45" fmla="*/ 1035 h 8279"/>
                <a:gd name="T46" fmla="*/ 881 w 8279"/>
                <a:gd name="T47" fmla="*/ 1035 h 8279"/>
                <a:gd name="T48" fmla="*/ 807 w 8279"/>
                <a:gd name="T49" fmla="*/ 1035 h 8279"/>
                <a:gd name="T50" fmla="*/ 734 w 8279"/>
                <a:gd name="T51" fmla="*/ 1035 h 8279"/>
                <a:gd name="T52" fmla="*/ 650 w 8279"/>
                <a:gd name="T53" fmla="*/ 1035 h 8279"/>
                <a:gd name="T54" fmla="*/ 566 w 8279"/>
                <a:gd name="T55" fmla="*/ 1035 h 8279"/>
                <a:gd name="T56" fmla="*/ 482 w 8279"/>
                <a:gd name="T57" fmla="*/ 1035 h 8279"/>
                <a:gd name="T58" fmla="*/ 394 w 8279"/>
                <a:gd name="T59" fmla="*/ 1035 h 8279"/>
                <a:gd name="T60" fmla="*/ 315 w 8279"/>
                <a:gd name="T61" fmla="*/ 1035 h 8279"/>
                <a:gd name="T62" fmla="*/ 241 w 8279"/>
                <a:gd name="T63" fmla="*/ 1035 h 8279"/>
                <a:gd name="T64" fmla="*/ 172 w 8279"/>
                <a:gd name="T65" fmla="*/ 1035 h 8279"/>
                <a:gd name="T66" fmla="*/ 108 w 8279"/>
                <a:gd name="T67" fmla="*/ 1035 h 8279"/>
                <a:gd name="T68" fmla="*/ 59 w 8279"/>
                <a:gd name="T69" fmla="*/ 1035 h 8279"/>
                <a:gd name="T70" fmla="*/ 25 w 8279"/>
                <a:gd name="T71" fmla="*/ 1035 h 8279"/>
                <a:gd name="T72" fmla="*/ 0 w 8279"/>
                <a:gd name="T73" fmla="*/ 1035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0" y="8279"/>
                  </a:moveTo>
                  <a:lnTo>
                    <a:pt x="38" y="7452"/>
                  </a:lnTo>
                  <a:lnTo>
                    <a:pt x="157" y="6623"/>
                  </a:lnTo>
                  <a:lnTo>
                    <a:pt x="355" y="5834"/>
                  </a:lnTo>
                  <a:lnTo>
                    <a:pt x="670" y="5046"/>
                  </a:lnTo>
                  <a:lnTo>
                    <a:pt x="985" y="4337"/>
                  </a:lnTo>
                  <a:lnTo>
                    <a:pt x="1419" y="3666"/>
                  </a:lnTo>
                  <a:lnTo>
                    <a:pt x="1892" y="2996"/>
                  </a:lnTo>
                  <a:lnTo>
                    <a:pt x="2444" y="2404"/>
                  </a:lnTo>
                  <a:lnTo>
                    <a:pt x="2996" y="1892"/>
                  </a:lnTo>
                  <a:lnTo>
                    <a:pt x="3666" y="1419"/>
                  </a:lnTo>
                  <a:lnTo>
                    <a:pt x="4337" y="985"/>
                  </a:lnTo>
                  <a:lnTo>
                    <a:pt x="5046" y="630"/>
                  </a:lnTo>
                  <a:lnTo>
                    <a:pt x="5834" y="355"/>
                  </a:lnTo>
                  <a:lnTo>
                    <a:pt x="6623" y="157"/>
                  </a:lnTo>
                  <a:lnTo>
                    <a:pt x="7450" y="38"/>
                  </a:lnTo>
                  <a:lnTo>
                    <a:pt x="8279" y="0"/>
                  </a:lnTo>
                  <a:lnTo>
                    <a:pt x="8279" y="1694"/>
                  </a:lnTo>
                  <a:lnTo>
                    <a:pt x="8279" y="4297"/>
                  </a:lnTo>
                  <a:lnTo>
                    <a:pt x="8279" y="6860"/>
                  </a:lnTo>
                  <a:lnTo>
                    <a:pt x="8279" y="8279"/>
                  </a:lnTo>
                  <a:lnTo>
                    <a:pt x="7964" y="8279"/>
                  </a:lnTo>
                  <a:lnTo>
                    <a:pt x="7530" y="8279"/>
                  </a:lnTo>
                  <a:lnTo>
                    <a:pt x="7057" y="8279"/>
                  </a:lnTo>
                  <a:lnTo>
                    <a:pt x="6465" y="8279"/>
                  </a:lnTo>
                  <a:lnTo>
                    <a:pt x="5874" y="8279"/>
                  </a:lnTo>
                  <a:lnTo>
                    <a:pt x="5204" y="8279"/>
                  </a:lnTo>
                  <a:lnTo>
                    <a:pt x="4534" y="8279"/>
                  </a:lnTo>
                  <a:lnTo>
                    <a:pt x="3863" y="8279"/>
                  </a:lnTo>
                  <a:lnTo>
                    <a:pt x="3153" y="8279"/>
                  </a:lnTo>
                  <a:lnTo>
                    <a:pt x="2523" y="8279"/>
                  </a:lnTo>
                  <a:lnTo>
                    <a:pt x="1931" y="8279"/>
                  </a:lnTo>
                  <a:lnTo>
                    <a:pt x="1379" y="8279"/>
                  </a:lnTo>
                  <a:lnTo>
                    <a:pt x="867" y="8279"/>
                  </a:lnTo>
                  <a:lnTo>
                    <a:pt x="473" y="8279"/>
                  </a:lnTo>
                  <a:lnTo>
                    <a:pt x="197" y="8279"/>
                  </a:lnTo>
                  <a:lnTo>
                    <a:pt x="0" y="8279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196" name="Freeform 30">
              <a:extLst>
                <a:ext uri="{FF2B5EF4-FFF2-40B4-BE49-F238E27FC236}">
                  <a16:creationId xmlns:a16="http://schemas.microsoft.com/office/drawing/2014/main" id="{AD41438E-47B4-4A8F-B811-463C53BFF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2259"/>
              <a:ext cx="1035" cy="1035"/>
            </a:xfrm>
            <a:custGeom>
              <a:avLst/>
              <a:gdLst>
                <a:gd name="T0" fmla="*/ 0 w 8279"/>
                <a:gd name="T1" fmla="*/ 0 h 8279"/>
                <a:gd name="T2" fmla="*/ 103 w 8279"/>
                <a:gd name="T3" fmla="*/ 5 h 8279"/>
                <a:gd name="T4" fmla="*/ 207 w 8279"/>
                <a:gd name="T5" fmla="*/ 20 h 8279"/>
                <a:gd name="T6" fmla="*/ 306 w 8279"/>
                <a:gd name="T7" fmla="*/ 44 h 8279"/>
                <a:gd name="T8" fmla="*/ 404 w 8279"/>
                <a:gd name="T9" fmla="*/ 79 h 8279"/>
                <a:gd name="T10" fmla="*/ 493 w 8279"/>
                <a:gd name="T11" fmla="*/ 123 h 8279"/>
                <a:gd name="T12" fmla="*/ 577 w 8279"/>
                <a:gd name="T13" fmla="*/ 177 h 8279"/>
                <a:gd name="T14" fmla="*/ 660 w 8279"/>
                <a:gd name="T15" fmla="*/ 237 h 8279"/>
                <a:gd name="T16" fmla="*/ 734 w 8279"/>
                <a:gd name="T17" fmla="*/ 301 h 8279"/>
                <a:gd name="T18" fmla="*/ 798 w 8279"/>
                <a:gd name="T19" fmla="*/ 375 h 8279"/>
                <a:gd name="T20" fmla="*/ 858 w 8279"/>
                <a:gd name="T21" fmla="*/ 458 h 8279"/>
                <a:gd name="T22" fmla="*/ 912 w 8279"/>
                <a:gd name="T23" fmla="*/ 542 h 8279"/>
                <a:gd name="T24" fmla="*/ 956 w 8279"/>
                <a:gd name="T25" fmla="*/ 631 h 8279"/>
                <a:gd name="T26" fmla="*/ 991 w 8279"/>
                <a:gd name="T27" fmla="*/ 729 h 8279"/>
                <a:gd name="T28" fmla="*/ 1015 w 8279"/>
                <a:gd name="T29" fmla="*/ 828 h 8279"/>
                <a:gd name="T30" fmla="*/ 1030 w 8279"/>
                <a:gd name="T31" fmla="*/ 932 h 8279"/>
                <a:gd name="T32" fmla="*/ 1035 w 8279"/>
                <a:gd name="T33" fmla="*/ 1035 h 8279"/>
                <a:gd name="T34" fmla="*/ 1000 w 8279"/>
                <a:gd name="T35" fmla="*/ 1035 h 8279"/>
                <a:gd name="T36" fmla="*/ 951 w 8279"/>
                <a:gd name="T37" fmla="*/ 1035 h 8279"/>
                <a:gd name="T38" fmla="*/ 892 w 8279"/>
                <a:gd name="T39" fmla="*/ 1035 h 8279"/>
                <a:gd name="T40" fmla="*/ 823 w 8279"/>
                <a:gd name="T41" fmla="*/ 1035 h 8279"/>
                <a:gd name="T42" fmla="*/ 749 w 8279"/>
                <a:gd name="T43" fmla="*/ 1035 h 8279"/>
                <a:gd name="T44" fmla="*/ 665 w 8279"/>
                <a:gd name="T45" fmla="*/ 1035 h 8279"/>
                <a:gd name="T46" fmla="*/ 582 w 8279"/>
                <a:gd name="T47" fmla="*/ 1035 h 8279"/>
                <a:gd name="T48" fmla="*/ 498 w 8279"/>
                <a:gd name="T49" fmla="*/ 1035 h 8279"/>
                <a:gd name="T50" fmla="*/ 409 w 8279"/>
                <a:gd name="T51" fmla="*/ 1035 h 8279"/>
                <a:gd name="T52" fmla="*/ 325 w 8279"/>
                <a:gd name="T53" fmla="*/ 1035 h 8279"/>
                <a:gd name="T54" fmla="*/ 251 w 8279"/>
                <a:gd name="T55" fmla="*/ 1035 h 8279"/>
                <a:gd name="T56" fmla="*/ 177 w 8279"/>
                <a:gd name="T57" fmla="*/ 1035 h 8279"/>
                <a:gd name="T58" fmla="*/ 113 w 8279"/>
                <a:gd name="T59" fmla="*/ 1035 h 8279"/>
                <a:gd name="T60" fmla="*/ 64 w 8279"/>
                <a:gd name="T61" fmla="*/ 1035 h 8279"/>
                <a:gd name="T62" fmla="*/ 25 w 8279"/>
                <a:gd name="T63" fmla="*/ 1035 h 8279"/>
                <a:gd name="T64" fmla="*/ 0 w 8279"/>
                <a:gd name="T65" fmla="*/ 1035 h 8279"/>
                <a:gd name="T66" fmla="*/ 0 w 8279"/>
                <a:gd name="T67" fmla="*/ 808 h 8279"/>
                <a:gd name="T68" fmla="*/ 0 w 8279"/>
                <a:gd name="T69" fmla="*/ 478 h 8279"/>
                <a:gd name="T70" fmla="*/ 0 w 8279"/>
                <a:gd name="T71" fmla="*/ 168 h 8279"/>
                <a:gd name="T72" fmla="*/ 0 w 8279"/>
                <a:gd name="T73" fmla="*/ 0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0" y="0"/>
                  </a:moveTo>
                  <a:lnTo>
                    <a:pt x="827" y="38"/>
                  </a:lnTo>
                  <a:lnTo>
                    <a:pt x="1656" y="157"/>
                  </a:lnTo>
                  <a:lnTo>
                    <a:pt x="2444" y="355"/>
                  </a:lnTo>
                  <a:lnTo>
                    <a:pt x="3233" y="630"/>
                  </a:lnTo>
                  <a:lnTo>
                    <a:pt x="3942" y="985"/>
                  </a:lnTo>
                  <a:lnTo>
                    <a:pt x="4612" y="1419"/>
                  </a:lnTo>
                  <a:lnTo>
                    <a:pt x="5283" y="1892"/>
                  </a:lnTo>
                  <a:lnTo>
                    <a:pt x="5874" y="2404"/>
                  </a:lnTo>
                  <a:lnTo>
                    <a:pt x="6387" y="2996"/>
                  </a:lnTo>
                  <a:lnTo>
                    <a:pt x="6860" y="3666"/>
                  </a:lnTo>
                  <a:lnTo>
                    <a:pt x="7294" y="4337"/>
                  </a:lnTo>
                  <a:lnTo>
                    <a:pt x="7649" y="5046"/>
                  </a:lnTo>
                  <a:lnTo>
                    <a:pt x="7924" y="5834"/>
                  </a:lnTo>
                  <a:lnTo>
                    <a:pt x="8121" y="6623"/>
                  </a:lnTo>
                  <a:lnTo>
                    <a:pt x="8239" y="7452"/>
                  </a:lnTo>
                  <a:lnTo>
                    <a:pt x="8279" y="8279"/>
                  </a:lnTo>
                  <a:lnTo>
                    <a:pt x="8003" y="8279"/>
                  </a:lnTo>
                  <a:lnTo>
                    <a:pt x="7609" y="8279"/>
                  </a:lnTo>
                  <a:lnTo>
                    <a:pt x="7135" y="8279"/>
                  </a:lnTo>
                  <a:lnTo>
                    <a:pt x="6584" y="8279"/>
                  </a:lnTo>
                  <a:lnTo>
                    <a:pt x="5993" y="8279"/>
                  </a:lnTo>
                  <a:lnTo>
                    <a:pt x="5322" y="8279"/>
                  </a:lnTo>
                  <a:lnTo>
                    <a:pt x="4652" y="8279"/>
                  </a:lnTo>
                  <a:lnTo>
                    <a:pt x="3982" y="8279"/>
                  </a:lnTo>
                  <a:lnTo>
                    <a:pt x="3272" y="8279"/>
                  </a:lnTo>
                  <a:lnTo>
                    <a:pt x="2601" y="8279"/>
                  </a:lnTo>
                  <a:lnTo>
                    <a:pt x="2011" y="8279"/>
                  </a:lnTo>
                  <a:lnTo>
                    <a:pt x="1419" y="8279"/>
                  </a:lnTo>
                  <a:lnTo>
                    <a:pt x="907" y="8279"/>
                  </a:lnTo>
                  <a:lnTo>
                    <a:pt x="512" y="8279"/>
                  </a:lnTo>
                  <a:lnTo>
                    <a:pt x="197" y="8279"/>
                  </a:lnTo>
                  <a:lnTo>
                    <a:pt x="0" y="8279"/>
                  </a:lnTo>
                  <a:lnTo>
                    <a:pt x="0" y="6465"/>
                  </a:lnTo>
                  <a:lnTo>
                    <a:pt x="0" y="3824"/>
                  </a:lnTo>
                  <a:lnTo>
                    <a:pt x="0" y="1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197" name="Freeform 31">
              <a:extLst>
                <a:ext uri="{FF2B5EF4-FFF2-40B4-BE49-F238E27FC236}">
                  <a16:creationId xmlns:a16="http://schemas.microsoft.com/office/drawing/2014/main" id="{8AE5FC62-6E8E-4BA5-B374-2193B8923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3294"/>
              <a:ext cx="932" cy="931"/>
            </a:xfrm>
            <a:custGeom>
              <a:avLst/>
              <a:gdLst>
                <a:gd name="T0" fmla="*/ 932 w 7451"/>
                <a:gd name="T1" fmla="*/ 0 h 7452"/>
                <a:gd name="T2" fmla="*/ 927 w 7451"/>
                <a:gd name="T3" fmla="*/ 94 h 7452"/>
                <a:gd name="T4" fmla="*/ 912 w 7451"/>
                <a:gd name="T5" fmla="*/ 187 h 7452"/>
                <a:gd name="T6" fmla="*/ 892 w 7451"/>
                <a:gd name="T7" fmla="*/ 276 h 7452"/>
                <a:gd name="T8" fmla="*/ 858 w 7451"/>
                <a:gd name="T9" fmla="*/ 360 h 7452"/>
                <a:gd name="T10" fmla="*/ 819 w 7451"/>
                <a:gd name="T11" fmla="*/ 443 h 7452"/>
                <a:gd name="T12" fmla="*/ 774 w 7451"/>
                <a:gd name="T13" fmla="*/ 522 h 7452"/>
                <a:gd name="T14" fmla="*/ 720 w 7451"/>
                <a:gd name="T15" fmla="*/ 591 h 7452"/>
                <a:gd name="T16" fmla="*/ 661 w 7451"/>
                <a:gd name="T17" fmla="*/ 655 h 7452"/>
                <a:gd name="T18" fmla="*/ 592 w 7451"/>
                <a:gd name="T19" fmla="*/ 719 h 7452"/>
                <a:gd name="T20" fmla="*/ 523 w 7451"/>
                <a:gd name="T21" fmla="*/ 773 h 7452"/>
                <a:gd name="T22" fmla="*/ 444 w 7451"/>
                <a:gd name="T23" fmla="*/ 818 h 7452"/>
                <a:gd name="T24" fmla="*/ 365 w 7451"/>
                <a:gd name="T25" fmla="*/ 857 h 7452"/>
                <a:gd name="T26" fmla="*/ 276 w 7451"/>
                <a:gd name="T27" fmla="*/ 887 h 7452"/>
                <a:gd name="T28" fmla="*/ 187 w 7451"/>
                <a:gd name="T29" fmla="*/ 911 h 7452"/>
                <a:gd name="T30" fmla="*/ 94 w 7451"/>
                <a:gd name="T31" fmla="*/ 926 h 7452"/>
                <a:gd name="T32" fmla="*/ 0 w 7451"/>
                <a:gd name="T33" fmla="*/ 931 h 7452"/>
                <a:gd name="T34" fmla="*/ 0 w 7451"/>
                <a:gd name="T35" fmla="*/ 749 h 7452"/>
                <a:gd name="T36" fmla="*/ 0 w 7451"/>
                <a:gd name="T37" fmla="*/ 443 h 7452"/>
                <a:gd name="T38" fmla="*/ 0 w 7451"/>
                <a:gd name="T39" fmla="*/ 153 h 7452"/>
                <a:gd name="T40" fmla="*/ 0 w 7451"/>
                <a:gd name="T41" fmla="*/ 0 h 7452"/>
                <a:gd name="T42" fmla="*/ 34 w 7451"/>
                <a:gd name="T43" fmla="*/ 0 h 7452"/>
                <a:gd name="T44" fmla="*/ 84 w 7451"/>
                <a:gd name="T45" fmla="*/ 0 h 7452"/>
                <a:gd name="T46" fmla="*/ 143 w 7451"/>
                <a:gd name="T47" fmla="*/ 0 h 7452"/>
                <a:gd name="T48" fmla="*/ 207 w 7451"/>
                <a:gd name="T49" fmla="*/ 0 h 7452"/>
                <a:gd name="T50" fmla="*/ 276 w 7451"/>
                <a:gd name="T51" fmla="*/ 0 h 7452"/>
                <a:gd name="T52" fmla="*/ 350 w 7451"/>
                <a:gd name="T53" fmla="*/ 0 h 7452"/>
                <a:gd name="T54" fmla="*/ 424 w 7451"/>
                <a:gd name="T55" fmla="*/ 0 h 7452"/>
                <a:gd name="T56" fmla="*/ 503 w 7451"/>
                <a:gd name="T57" fmla="*/ 0 h 7452"/>
                <a:gd name="T58" fmla="*/ 577 w 7451"/>
                <a:gd name="T59" fmla="*/ 0 h 7452"/>
                <a:gd name="T60" fmla="*/ 651 w 7451"/>
                <a:gd name="T61" fmla="*/ 0 h 7452"/>
                <a:gd name="T62" fmla="*/ 720 w 7451"/>
                <a:gd name="T63" fmla="*/ 0 h 7452"/>
                <a:gd name="T64" fmla="*/ 784 w 7451"/>
                <a:gd name="T65" fmla="*/ 0 h 7452"/>
                <a:gd name="T66" fmla="*/ 838 w 7451"/>
                <a:gd name="T67" fmla="*/ 0 h 7452"/>
                <a:gd name="T68" fmla="*/ 883 w 7451"/>
                <a:gd name="T69" fmla="*/ 0 h 7452"/>
                <a:gd name="T70" fmla="*/ 912 w 7451"/>
                <a:gd name="T71" fmla="*/ 0 h 7452"/>
                <a:gd name="T72" fmla="*/ 932 w 7451"/>
                <a:gd name="T73" fmla="*/ 0 h 74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52">
                  <a:moveTo>
                    <a:pt x="7451" y="0"/>
                  </a:moveTo>
                  <a:lnTo>
                    <a:pt x="7412" y="749"/>
                  </a:lnTo>
                  <a:lnTo>
                    <a:pt x="7294" y="1498"/>
                  </a:lnTo>
                  <a:lnTo>
                    <a:pt x="7135" y="2208"/>
                  </a:lnTo>
                  <a:lnTo>
                    <a:pt x="6860" y="2878"/>
                  </a:lnTo>
                  <a:lnTo>
                    <a:pt x="6545" y="3548"/>
                  </a:lnTo>
                  <a:lnTo>
                    <a:pt x="6190" y="4179"/>
                  </a:lnTo>
                  <a:lnTo>
                    <a:pt x="5756" y="4731"/>
                  </a:lnTo>
                  <a:lnTo>
                    <a:pt x="5283" y="5244"/>
                  </a:lnTo>
                  <a:lnTo>
                    <a:pt x="4731" y="5756"/>
                  </a:lnTo>
                  <a:lnTo>
                    <a:pt x="4179" y="6190"/>
                  </a:lnTo>
                  <a:lnTo>
                    <a:pt x="3548" y="6545"/>
                  </a:lnTo>
                  <a:lnTo>
                    <a:pt x="2917" y="6860"/>
                  </a:lnTo>
                  <a:lnTo>
                    <a:pt x="2208" y="7097"/>
                  </a:lnTo>
                  <a:lnTo>
                    <a:pt x="1498" y="7294"/>
                  </a:lnTo>
                  <a:lnTo>
                    <a:pt x="749" y="7412"/>
                  </a:lnTo>
                  <a:lnTo>
                    <a:pt x="0" y="7452"/>
                  </a:lnTo>
                  <a:lnTo>
                    <a:pt x="0" y="5993"/>
                  </a:lnTo>
                  <a:lnTo>
                    <a:pt x="0" y="3548"/>
                  </a:lnTo>
                  <a:lnTo>
                    <a:pt x="0" y="1222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670" y="0"/>
                  </a:lnTo>
                  <a:lnTo>
                    <a:pt x="1144" y="0"/>
                  </a:lnTo>
                  <a:lnTo>
                    <a:pt x="1656" y="0"/>
                  </a:lnTo>
                  <a:lnTo>
                    <a:pt x="2208" y="0"/>
                  </a:lnTo>
                  <a:lnTo>
                    <a:pt x="2798" y="0"/>
                  </a:lnTo>
                  <a:lnTo>
                    <a:pt x="3390" y="0"/>
                  </a:lnTo>
                  <a:lnTo>
                    <a:pt x="4021" y="0"/>
                  </a:lnTo>
                  <a:lnTo>
                    <a:pt x="4612" y="0"/>
                  </a:lnTo>
                  <a:lnTo>
                    <a:pt x="5204" y="0"/>
                  </a:lnTo>
                  <a:lnTo>
                    <a:pt x="5756" y="0"/>
                  </a:lnTo>
                  <a:lnTo>
                    <a:pt x="6268" y="0"/>
                  </a:lnTo>
                  <a:lnTo>
                    <a:pt x="6702" y="0"/>
                  </a:lnTo>
                  <a:lnTo>
                    <a:pt x="7057" y="0"/>
                  </a:lnTo>
                  <a:lnTo>
                    <a:pt x="7294" y="0"/>
                  </a:lnTo>
                  <a:lnTo>
                    <a:pt x="7451" y="0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198" name="Freeform 32">
              <a:extLst>
                <a:ext uri="{FF2B5EF4-FFF2-40B4-BE49-F238E27FC236}">
                  <a16:creationId xmlns:a16="http://schemas.microsoft.com/office/drawing/2014/main" id="{F81A4851-65A2-463D-B6F9-45D187A3D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" y="3294"/>
              <a:ext cx="936" cy="931"/>
            </a:xfrm>
            <a:custGeom>
              <a:avLst/>
              <a:gdLst>
                <a:gd name="T0" fmla="*/ 936 w 7491"/>
                <a:gd name="T1" fmla="*/ 931 h 7452"/>
                <a:gd name="T2" fmla="*/ 842 w 7491"/>
                <a:gd name="T3" fmla="*/ 926 h 7452"/>
                <a:gd name="T4" fmla="*/ 749 w 7491"/>
                <a:gd name="T5" fmla="*/ 911 h 7452"/>
                <a:gd name="T6" fmla="*/ 655 w 7491"/>
                <a:gd name="T7" fmla="*/ 887 h 7452"/>
                <a:gd name="T8" fmla="*/ 571 w 7491"/>
                <a:gd name="T9" fmla="*/ 857 h 7452"/>
                <a:gd name="T10" fmla="*/ 488 w 7491"/>
                <a:gd name="T11" fmla="*/ 818 h 7452"/>
                <a:gd name="T12" fmla="*/ 414 w 7491"/>
                <a:gd name="T13" fmla="*/ 773 h 7452"/>
                <a:gd name="T14" fmla="*/ 340 w 7491"/>
                <a:gd name="T15" fmla="*/ 719 h 7452"/>
                <a:gd name="T16" fmla="*/ 276 w 7491"/>
                <a:gd name="T17" fmla="*/ 655 h 7452"/>
                <a:gd name="T18" fmla="*/ 212 w 7491"/>
                <a:gd name="T19" fmla="*/ 591 h 7452"/>
                <a:gd name="T20" fmla="*/ 158 w 7491"/>
                <a:gd name="T21" fmla="*/ 522 h 7452"/>
                <a:gd name="T22" fmla="*/ 113 w 7491"/>
                <a:gd name="T23" fmla="*/ 443 h 7452"/>
                <a:gd name="T24" fmla="*/ 74 w 7491"/>
                <a:gd name="T25" fmla="*/ 360 h 7452"/>
                <a:gd name="T26" fmla="*/ 44 w 7491"/>
                <a:gd name="T27" fmla="*/ 276 h 7452"/>
                <a:gd name="T28" fmla="*/ 20 w 7491"/>
                <a:gd name="T29" fmla="*/ 187 h 7452"/>
                <a:gd name="T30" fmla="*/ 5 w 7491"/>
                <a:gd name="T31" fmla="*/ 94 h 7452"/>
                <a:gd name="T32" fmla="*/ 0 w 7491"/>
                <a:gd name="T33" fmla="*/ 0 h 7452"/>
                <a:gd name="T34" fmla="*/ 30 w 7491"/>
                <a:gd name="T35" fmla="*/ 0 h 7452"/>
                <a:gd name="T36" fmla="*/ 69 w 7491"/>
                <a:gd name="T37" fmla="*/ 0 h 7452"/>
                <a:gd name="T38" fmla="*/ 123 w 7491"/>
                <a:gd name="T39" fmla="*/ 0 h 7452"/>
                <a:gd name="T40" fmla="*/ 182 w 7491"/>
                <a:gd name="T41" fmla="*/ 0 h 7452"/>
                <a:gd name="T42" fmla="*/ 256 w 7491"/>
                <a:gd name="T43" fmla="*/ 0 h 7452"/>
                <a:gd name="T44" fmla="*/ 330 w 7491"/>
                <a:gd name="T45" fmla="*/ 0 h 7452"/>
                <a:gd name="T46" fmla="*/ 409 w 7491"/>
                <a:gd name="T47" fmla="*/ 0 h 7452"/>
                <a:gd name="T48" fmla="*/ 488 w 7491"/>
                <a:gd name="T49" fmla="*/ 0 h 7452"/>
                <a:gd name="T50" fmla="*/ 567 w 7491"/>
                <a:gd name="T51" fmla="*/ 0 h 7452"/>
                <a:gd name="T52" fmla="*/ 645 w 7491"/>
                <a:gd name="T53" fmla="*/ 0 h 7452"/>
                <a:gd name="T54" fmla="*/ 714 w 7491"/>
                <a:gd name="T55" fmla="*/ 0 h 7452"/>
                <a:gd name="T56" fmla="*/ 783 w 7491"/>
                <a:gd name="T57" fmla="*/ 0 h 7452"/>
                <a:gd name="T58" fmla="*/ 837 w 7491"/>
                <a:gd name="T59" fmla="*/ 0 h 7452"/>
                <a:gd name="T60" fmla="*/ 887 w 7491"/>
                <a:gd name="T61" fmla="*/ 0 h 7452"/>
                <a:gd name="T62" fmla="*/ 916 w 7491"/>
                <a:gd name="T63" fmla="*/ 0 h 7452"/>
                <a:gd name="T64" fmla="*/ 936 w 7491"/>
                <a:gd name="T65" fmla="*/ 0 h 7452"/>
                <a:gd name="T66" fmla="*/ 936 w 7491"/>
                <a:gd name="T67" fmla="*/ 202 h 7452"/>
                <a:gd name="T68" fmla="*/ 936 w 7491"/>
                <a:gd name="T69" fmla="*/ 502 h 7452"/>
                <a:gd name="T70" fmla="*/ 936 w 7491"/>
                <a:gd name="T71" fmla="*/ 778 h 7452"/>
                <a:gd name="T72" fmla="*/ 936 w 7491"/>
                <a:gd name="T73" fmla="*/ 931 h 74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91" h="7452">
                  <a:moveTo>
                    <a:pt x="7491" y="7452"/>
                  </a:moveTo>
                  <a:lnTo>
                    <a:pt x="6742" y="7412"/>
                  </a:lnTo>
                  <a:lnTo>
                    <a:pt x="5992" y="7294"/>
                  </a:lnTo>
                  <a:lnTo>
                    <a:pt x="5243" y="7097"/>
                  </a:lnTo>
                  <a:lnTo>
                    <a:pt x="4573" y="6860"/>
                  </a:lnTo>
                  <a:lnTo>
                    <a:pt x="3903" y="6545"/>
                  </a:lnTo>
                  <a:lnTo>
                    <a:pt x="3312" y="6190"/>
                  </a:lnTo>
                  <a:lnTo>
                    <a:pt x="2720" y="5756"/>
                  </a:lnTo>
                  <a:lnTo>
                    <a:pt x="2208" y="5244"/>
                  </a:lnTo>
                  <a:lnTo>
                    <a:pt x="1695" y="4731"/>
                  </a:lnTo>
                  <a:lnTo>
                    <a:pt x="1261" y="4179"/>
                  </a:lnTo>
                  <a:lnTo>
                    <a:pt x="906" y="3548"/>
                  </a:lnTo>
                  <a:lnTo>
                    <a:pt x="591" y="2878"/>
                  </a:lnTo>
                  <a:lnTo>
                    <a:pt x="354" y="2208"/>
                  </a:lnTo>
                  <a:lnTo>
                    <a:pt x="157" y="1498"/>
                  </a:lnTo>
                  <a:lnTo>
                    <a:pt x="39" y="749"/>
                  </a:lnTo>
                  <a:lnTo>
                    <a:pt x="0" y="0"/>
                  </a:lnTo>
                  <a:lnTo>
                    <a:pt x="237" y="0"/>
                  </a:lnTo>
                  <a:lnTo>
                    <a:pt x="552" y="0"/>
                  </a:lnTo>
                  <a:lnTo>
                    <a:pt x="986" y="0"/>
                  </a:lnTo>
                  <a:lnTo>
                    <a:pt x="1458" y="0"/>
                  </a:lnTo>
                  <a:lnTo>
                    <a:pt x="2050" y="0"/>
                  </a:lnTo>
                  <a:lnTo>
                    <a:pt x="2642" y="0"/>
                  </a:lnTo>
                  <a:lnTo>
                    <a:pt x="3272" y="0"/>
                  </a:lnTo>
                  <a:lnTo>
                    <a:pt x="3903" y="0"/>
                  </a:lnTo>
                  <a:lnTo>
                    <a:pt x="4534" y="0"/>
                  </a:lnTo>
                  <a:lnTo>
                    <a:pt x="5165" y="0"/>
                  </a:lnTo>
                  <a:lnTo>
                    <a:pt x="5717" y="0"/>
                  </a:lnTo>
                  <a:lnTo>
                    <a:pt x="6269" y="0"/>
                  </a:lnTo>
                  <a:lnTo>
                    <a:pt x="6702" y="0"/>
                  </a:lnTo>
                  <a:lnTo>
                    <a:pt x="7096" y="0"/>
                  </a:lnTo>
                  <a:lnTo>
                    <a:pt x="7333" y="0"/>
                  </a:lnTo>
                  <a:lnTo>
                    <a:pt x="7491" y="0"/>
                  </a:lnTo>
                  <a:lnTo>
                    <a:pt x="7491" y="1616"/>
                  </a:lnTo>
                  <a:lnTo>
                    <a:pt x="7491" y="4022"/>
                  </a:lnTo>
                  <a:lnTo>
                    <a:pt x="7491" y="6230"/>
                  </a:lnTo>
                  <a:lnTo>
                    <a:pt x="7491" y="7452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199" name="Freeform 33">
              <a:extLst>
                <a:ext uri="{FF2B5EF4-FFF2-40B4-BE49-F238E27FC236}">
                  <a16:creationId xmlns:a16="http://schemas.microsoft.com/office/drawing/2014/main" id="{999CC749-5D59-47B1-86C3-A95AAE0E3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" y="2357"/>
              <a:ext cx="932" cy="937"/>
            </a:xfrm>
            <a:custGeom>
              <a:avLst/>
              <a:gdLst>
                <a:gd name="T0" fmla="*/ 0 w 7451"/>
                <a:gd name="T1" fmla="*/ 932 h 7491"/>
                <a:gd name="T2" fmla="*/ 5 w 7451"/>
                <a:gd name="T3" fmla="*/ 838 h 7491"/>
                <a:gd name="T4" fmla="*/ 20 w 7451"/>
                <a:gd name="T5" fmla="*/ 745 h 7491"/>
                <a:gd name="T6" fmla="*/ 44 w 7451"/>
                <a:gd name="T7" fmla="*/ 656 h 7491"/>
                <a:gd name="T8" fmla="*/ 74 w 7451"/>
                <a:gd name="T9" fmla="*/ 572 h 7491"/>
                <a:gd name="T10" fmla="*/ 113 w 7451"/>
                <a:gd name="T11" fmla="*/ 488 h 7491"/>
                <a:gd name="T12" fmla="*/ 158 w 7451"/>
                <a:gd name="T13" fmla="*/ 409 h 7491"/>
                <a:gd name="T14" fmla="*/ 212 w 7451"/>
                <a:gd name="T15" fmla="*/ 340 h 7491"/>
                <a:gd name="T16" fmla="*/ 276 w 7451"/>
                <a:gd name="T17" fmla="*/ 271 h 7491"/>
                <a:gd name="T18" fmla="*/ 340 w 7451"/>
                <a:gd name="T19" fmla="*/ 212 h 7491"/>
                <a:gd name="T20" fmla="*/ 409 w 7451"/>
                <a:gd name="T21" fmla="*/ 158 h 7491"/>
                <a:gd name="T22" fmla="*/ 488 w 7451"/>
                <a:gd name="T23" fmla="*/ 113 h 7491"/>
                <a:gd name="T24" fmla="*/ 572 w 7451"/>
                <a:gd name="T25" fmla="*/ 74 h 7491"/>
                <a:gd name="T26" fmla="*/ 656 w 7451"/>
                <a:gd name="T27" fmla="*/ 44 h 7491"/>
                <a:gd name="T28" fmla="*/ 745 w 7451"/>
                <a:gd name="T29" fmla="*/ 20 h 7491"/>
                <a:gd name="T30" fmla="*/ 838 w 7451"/>
                <a:gd name="T31" fmla="*/ 5 h 7491"/>
                <a:gd name="T32" fmla="*/ 932 w 7451"/>
                <a:gd name="T33" fmla="*/ 0 h 7491"/>
                <a:gd name="T34" fmla="*/ 932 w 7451"/>
                <a:gd name="T35" fmla="*/ 182 h 7491"/>
                <a:gd name="T36" fmla="*/ 932 w 7451"/>
                <a:gd name="T37" fmla="*/ 488 h 7491"/>
                <a:gd name="T38" fmla="*/ 932 w 7451"/>
                <a:gd name="T39" fmla="*/ 784 h 7491"/>
                <a:gd name="T40" fmla="*/ 932 w 7451"/>
                <a:gd name="T41" fmla="*/ 937 h 7491"/>
                <a:gd name="T42" fmla="*/ 898 w 7451"/>
                <a:gd name="T43" fmla="*/ 937 h 7491"/>
                <a:gd name="T44" fmla="*/ 848 w 7451"/>
                <a:gd name="T45" fmla="*/ 937 h 7491"/>
                <a:gd name="T46" fmla="*/ 794 w 7451"/>
                <a:gd name="T47" fmla="*/ 937 h 7491"/>
                <a:gd name="T48" fmla="*/ 730 w 7451"/>
                <a:gd name="T49" fmla="*/ 937 h 7491"/>
                <a:gd name="T50" fmla="*/ 661 w 7451"/>
                <a:gd name="T51" fmla="*/ 937 h 7491"/>
                <a:gd name="T52" fmla="*/ 587 w 7451"/>
                <a:gd name="T53" fmla="*/ 937 h 7491"/>
                <a:gd name="T54" fmla="*/ 508 w 7451"/>
                <a:gd name="T55" fmla="*/ 937 h 7491"/>
                <a:gd name="T56" fmla="*/ 429 w 7451"/>
                <a:gd name="T57" fmla="*/ 932 h 7491"/>
                <a:gd name="T58" fmla="*/ 355 w 7451"/>
                <a:gd name="T59" fmla="*/ 932 h 7491"/>
                <a:gd name="T60" fmla="*/ 281 w 7451"/>
                <a:gd name="T61" fmla="*/ 932 h 7491"/>
                <a:gd name="T62" fmla="*/ 212 w 7451"/>
                <a:gd name="T63" fmla="*/ 932 h 7491"/>
                <a:gd name="T64" fmla="*/ 153 w 7451"/>
                <a:gd name="T65" fmla="*/ 932 h 7491"/>
                <a:gd name="T66" fmla="*/ 99 w 7451"/>
                <a:gd name="T67" fmla="*/ 932 h 7491"/>
                <a:gd name="T68" fmla="*/ 54 w 7451"/>
                <a:gd name="T69" fmla="*/ 932 h 7491"/>
                <a:gd name="T70" fmla="*/ 20 w 7451"/>
                <a:gd name="T71" fmla="*/ 932 h 7491"/>
                <a:gd name="T72" fmla="*/ 0 w 7451"/>
                <a:gd name="T73" fmla="*/ 932 h 749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91">
                  <a:moveTo>
                    <a:pt x="0" y="7451"/>
                  </a:moveTo>
                  <a:lnTo>
                    <a:pt x="39" y="6702"/>
                  </a:lnTo>
                  <a:lnTo>
                    <a:pt x="157" y="5953"/>
                  </a:lnTo>
                  <a:lnTo>
                    <a:pt x="354" y="5243"/>
                  </a:lnTo>
                  <a:lnTo>
                    <a:pt x="591" y="4573"/>
                  </a:lnTo>
                  <a:lnTo>
                    <a:pt x="906" y="3903"/>
                  </a:lnTo>
                  <a:lnTo>
                    <a:pt x="1261" y="3272"/>
                  </a:lnTo>
                  <a:lnTo>
                    <a:pt x="1695" y="2720"/>
                  </a:lnTo>
                  <a:lnTo>
                    <a:pt x="2208" y="2168"/>
                  </a:lnTo>
                  <a:lnTo>
                    <a:pt x="2720" y="1695"/>
                  </a:lnTo>
                  <a:lnTo>
                    <a:pt x="3272" y="1261"/>
                  </a:lnTo>
                  <a:lnTo>
                    <a:pt x="3903" y="906"/>
                  </a:lnTo>
                  <a:lnTo>
                    <a:pt x="4573" y="591"/>
                  </a:lnTo>
                  <a:lnTo>
                    <a:pt x="5243" y="354"/>
                  </a:lnTo>
                  <a:lnTo>
                    <a:pt x="5953" y="157"/>
                  </a:lnTo>
                  <a:lnTo>
                    <a:pt x="6702" y="39"/>
                  </a:lnTo>
                  <a:lnTo>
                    <a:pt x="7451" y="0"/>
                  </a:lnTo>
                  <a:lnTo>
                    <a:pt x="7451" y="1459"/>
                  </a:lnTo>
                  <a:lnTo>
                    <a:pt x="7451" y="3903"/>
                  </a:lnTo>
                  <a:lnTo>
                    <a:pt x="7451" y="6269"/>
                  </a:lnTo>
                  <a:lnTo>
                    <a:pt x="7451" y="7491"/>
                  </a:lnTo>
                  <a:lnTo>
                    <a:pt x="7176" y="7491"/>
                  </a:lnTo>
                  <a:lnTo>
                    <a:pt x="6781" y="7491"/>
                  </a:lnTo>
                  <a:lnTo>
                    <a:pt x="6347" y="7491"/>
                  </a:lnTo>
                  <a:lnTo>
                    <a:pt x="5835" y="7491"/>
                  </a:lnTo>
                  <a:lnTo>
                    <a:pt x="5283" y="7491"/>
                  </a:lnTo>
                  <a:lnTo>
                    <a:pt x="4691" y="7491"/>
                  </a:lnTo>
                  <a:lnTo>
                    <a:pt x="4061" y="7491"/>
                  </a:lnTo>
                  <a:lnTo>
                    <a:pt x="3430" y="7451"/>
                  </a:lnTo>
                  <a:lnTo>
                    <a:pt x="2839" y="7451"/>
                  </a:lnTo>
                  <a:lnTo>
                    <a:pt x="2247" y="7451"/>
                  </a:lnTo>
                  <a:lnTo>
                    <a:pt x="1695" y="7451"/>
                  </a:lnTo>
                  <a:lnTo>
                    <a:pt x="1223" y="7451"/>
                  </a:lnTo>
                  <a:lnTo>
                    <a:pt x="789" y="7451"/>
                  </a:lnTo>
                  <a:lnTo>
                    <a:pt x="434" y="7451"/>
                  </a:lnTo>
                  <a:lnTo>
                    <a:pt x="157" y="7451"/>
                  </a:lnTo>
                  <a:lnTo>
                    <a:pt x="0" y="7451"/>
                  </a:lnTo>
                  <a:close/>
                </a:path>
              </a:pathLst>
            </a:custGeom>
            <a:solidFill>
              <a:srgbClr val="E5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200" name="Freeform 34">
              <a:extLst>
                <a:ext uri="{FF2B5EF4-FFF2-40B4-BE49-F238E27FC236}">
                  <a16:creationId xmlns:a16="http://schemas.microsoft.com/office/drawing/2014/main" id="{1D4FBA68-36C6-4957-A826-62C1CFD34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2357"/>
              <a:ext cx="932" cy="932"/>
            </a:xfrm>
            <a:custGeom>
              <a:avLst/>
              <a:gdLst>
                <a:gd name="T0" fmla="*/ 0 w 7451"/>
                <a:gd name="T1" fmla="*/ 0 h 7451"/>
                <a:gd name="T2" fmla="*/ 94 w 7451"/>
                <a:gd name="T3" fmla="*/ 5 h 7451"/>
                <a:gd name="T4" fmla="*/ 187 w 7451"/>
                <a:gd name="T5" fmla="*/ 20 h 7451"/>
                <a:gd name="T6" fmla="*/ 276 w 7451"/>
                <a:gd name="T7" fmla="*/ 44 h 7451"/>
                <a:gd name="T8" fmla="*/ 365 w 7451"/>
                <a:gd name="T9" fmla="*/ 74 h 7451"/>
                <a:gd name="T10" fmla="*/ 444 w 7451"/>
                <a:gd name="T11" fmla="*/ 113 h 7451"/>
                <a:gd name="T12" fmla="*/ 523 w 7451"/>
                <a:gd name="T13" fmla="*/ 158 h 7451"/>
                <a:gd name="T14" fmla="*/ 592 w 7451"/>
                <a:gd name="T15" fmla="*/ 212 h 7451"/>
                <a:gd name="T16" fmla="*/ 661 w 7451"/>
                <a:gd name="T17" fmla="*/ 271 h 7451"/>
                <a:gd name="T18" fmla="*/ 720 w 7451"/>
                <a:gd name="T19" fmla="*/ 340 h 7451"/>
                <a:gd name="T20" fmla="*/ 774 w 7451"/>
                <a:gd name="T21" fmla="*/ 409 h 7451"/>
                <a:gd name="T22" fmla="*/ 819 w 7451"/>
                <a:gd name="T23" fmla="*/ 488 h 7451"/>
                <a:gd name="T24" fmla="*/ 858 w 7451"/>
                <a:gd name="T25" fmla="*/ 572 h 7451"/>
                <a:gd name="T26" fmla="*/ 892 w 7451"/>
                <a:gd name="T27" fmla="*/ 656 h 7451"/>
                <a:gd name="T28" fmla="*/ 912 w 7451"/>
                <a:gd name="T29" fmla="*/ 745 h 7451"/>
                <a:gd name="T30" fmla="*/ 927 w 7451"/>
                <a:gd name="T31" fmla="*/ 838 h 7451"/>
                <a:gd name="T32" fmla="*/ 932 w 7451"/>
                <a:gd name="T33" fmla="*/ 932 h 7451"/>
                <a:gd name="T34" fmla="*/ 902 w 7451"/>
                <a:gd name="T35" fmla="*/ 932 h 7451"/>
                <a:gd name="T36" fmla="*/ 863 w 7451"/>
                <a:gd name="T37" fmla="*/ 932 h 7451"/>
                <a:gd name="T38" fmla="*/ 809 w 7451"/>
                <a:gd name="T39" fmla="*/ 932 h 7451"/>
                <a:gd name="T40" fmla="*/ 750 w 7451"/>
                <a:gd name="T41" fmla="*/ 932 h 7451"/>
                <a:gd name="T42" fmla="*/ 676 w 7451"/>
                <a:gd name="T43" fmla="*/ 932 h 7451"/>
                <a:gd name="T44" fmla="*/ 602 w 7451"/>
                <a:gd name="T45" fmla="*/ 932 h 7451"/>
                <a:gd name="T46" fmla="*/ 523 w 7451"/>
                <a:gd name="T47" fmla="*/ 932 h 7451"/>
                <a:gd name="T48" fmla="*/ 444 w 7451"/>
                <a:gd name="T49" fmla="*/ 932 h 7451"/>
                <a:gd name="T50" fmla="*/ 365 w 7451"/>
                <a:gd name="T51" fmla="*/ 932 h 7451"/>
                <a:gd name="T52" fmla="*/ 286 w 7451"/>
                <a:gd name="T53" fmla="*/ 932 h 7451"/>
                <a:gd name="T54" fmla="*/ 217 w 7451"/>
                <a:gd name="T55" fmla="*/ 932 h 7451"/>
                <a:gd name="T56" fmla="*/ 153 w 7451"/>
                <a:gd name="T57" fmla="*/ 932 h 7451"/>
                <a:gd name="T58" fmla="*/ 94 w 7451"/>
                <a:gd name="T59" fmla="*/ 932 h 7451"/>
                <a:gd name="T60" fmla="*/ 49 w 7451"/>
                <a:gd name="T61" fmla="*/ 932 h 7451"/>
                <a:gd name="T62" fmla="*/ 20 w 7451"/>
                <a:gd name="T63" fmla="*/ 932 h 7451"/>
                <a:gd name="T64" fmla="*/ 0 w 7451"/>
                <a:gd name="T65" fmla="*/ 932 h 7451"/>
                <a:gd name="T66" fmla="*/ 0 w 7451"/>
                <a:gd name="T67" fmla="*/ 730 h 7451"/>
                <a:gd name="T68" fmla="*/ 0 w 7451"/>
                <a:gd name="T69" fmla="*/ 429 h 7451"/>
                <a:gd name="T70" fmla="*/ 0 w 7451"/>
                <a:gd name="T71" fmla="*/ 153 h 7451"/>
                <a:gd name="T72" fmla="*/ 0 w 7451"/>
                <a:gd name="T73" fmla="*/ 0 h 745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51">
                  <a:moveTo>
                    <a:pt x="0" y="0"/>
                  </a:moveTo>
                  <a:lnTo>
                    <a:pt x="749" y="39"/>
                  </a:lnTo>
                  <a:lnTo>
                    <a:pt x="1498" y="157"/>
                  </a:lnTo>
                  <a:lnTo>
                    <a:pt x="2208" y="354"/>
                  </a:lnTo>
                  <a:lnTo>
                    <a:pt x="2917" y="591"/>
                  </a:lnTo>
                  <a:lnTo>
                    <a:pt x="3548" y="906"/>
                  </a:lnTo>
                  <a:lnTo>
                    <a:pt x="4179" y="1261"/>
                  </a:lnTo>
                  <a:lnTo>
                    <a:pt x="4731" y="1695"/>
                  </a:lnTo>
                  <a:lnTo>
                    <a:pt x="5283" y="2168"/>
                  </a:lnTo>
                  <a:lnTo>
                    <a:pt x="5756" y="2720"/>
                  </a:lnTo>
                  <a:lnTo>
                    <a:pt x="6190" y="3272"/>
                  </a:lnTo>
                  <a:lnTo>
                    <a:pt x="6545" y="3903"/>
                  </a:lnTo>
                  <a:lnTo>
                    <a:pt x="6860" y="4573"/>
                  </a:lnTo>
                  <a:lnTo>
                    <a:pt x="7135" y="5243"/>
                  </a:lnTo>
                  <a:lnTo>
                    <a:pt x="7294" y="5953"/>
                  </a:lnTo>
                  <a:lnTo>
                    <a:pt x="7412" y="6702"/>
                  </a:lnTo>
                  <a:lnTo>
                    <a:pt x="7451" y="7451"/>
                  </a:lnTo>
                  <a:lnTo>
                    <a:pt x="7214" y="7451"/>
                  </a:lnTo>
                  <a:lnTo>
                    <a:pt x="6899" y="7451"/>
                  </a:lnTo>
                  <a:lnTo>
                    <a:pt x="6465" y="7451"/>
                  </a:lnTo>
                  <a:lnTo>
                    <a:pt x="5993" y="7451"/>
                  </a:lnTo>
                  <a:lnTo>
                    <a:pt x="5401" y="7451"/>
                  </a:lnTo>
                  <a:lnTo>
                    <a:pt x="4809" y="7451"/>
                  </a:lnTo>
                  <a:lnTo>
                    <a:pt x="4179" y="7451"/>
                  </a:lnTo>
                  <a:lnTo>
                    <a:pt x="3548" y="7451"/>
                  </a:lnTo>
                  <a:lnTo>
                    <a:pt x="2917" y="7451"/>
                  </a:lnTo>
                  <a:lnTo>
                    <a:pt x="2286" y="7451"/>
                  </a:lnTo>
                  <a:lnTo>
                    <a:pt x="1734" y="7451"/>
                  </a:lnTo>
                  <a:lnTo>
                    <a:pt x="1222" y="7451"/>
                  </a:lnTo>
                  <a:lnTo>
                    <a:pt x="749" y="7451"/>
                  </a:lnTo>
                  <a:lnTo>
                    <a:pt x="394" y="7451"/>
                  </a:lnTo>
                  <a:lnTo>
                    <a:pt x="157" y="7451"/>
                  </a:lnTo>
                  <a:lnTo>
                    <a:pt x="0" y="7451"/>
                  </a:lnTo>
                  <a:lnTo>
                    <a:pt x="0" y="5835"/>
                  </a:lnTo>
                  <a:lnTo>
                    <a:pt x="0" y="3430"/>
                  </a:lnTo>
                  <a:lnTo>
                    <a:pt x="0" y="12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201" name="Freeform 35">
              <a:extLst>
                <a:ext uri="{FF2B5EF4-FFF2-40B4-BE49-F238E27FC236}">
                  <a16:creationId xmlns:a16="http://schemas.microsoft.com/office/drawing/2014/main" id="{81EDF54F-0155-4287-9203-8B0FAF7FC6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" y="2648"/>
              <a:ext cx="1266" cy="1267"/>
            </a:xfrm>
            <a:custGeom>
              <a:avLst/>
              <a:gdLst>
                <a:gd name="T0" fmla="*/ 635 w 10132"/>
                <a:gd name="T1" fmla="*/ 0 h 10133"/>
                <a:gd name="T2" fmla="*/ 0 w 10132"/>
                <a:gd name="T3" fmla="*/ 636 h 10133"/>
                <a:gd name="T4" fmla="*/ 635 w 10132"/>
                <a:gd name="T5" fmla="*/ 1267 h 10133"/>
                <a:gd name="T6" fmla="*/ 1266 w 10132"/>
                <a:gd name="T7" fmla="*/ 636 h 10133"/>
                <a:gd name="T8" fmla="*/ 635 w 10132"/>
                <a:gd name="T9" fmla="*/ 0 h 101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132" h="10133">
                  <a:moveTo>
                    <a:pt x="5086" y="0"/>
                  </a:moveTo>
                  <a:lnTo>
                    <a:pt x="0" y="5086"/>
                  </a:lnTo>
                  <a:lnTo>
                    <a:pt x="5086" y="10133"/>
                  </a:lnTo>
                  <a:lnTo>
                    <a:pt x="10132" y="5086"/>
                  </a:lnTo>
                  <a:lnTo>
                    <a:pt x="5086" y="0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8190" name="Text Box 36">
            <a:extLst>
              <a:ext uri="{FF2B5EF4-FFF2-40B4-BE49-F238E27FC236}">
                <a16:creationId xmlns:a16="http://schemas.microsoft.com/office/drawing/2014/main" id="{2B087498-E3AF-4B6F-AEBF-EEEE9F375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092825"/>
            <a:ext cx="8713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NOTA: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 Adaptado de: </a:t>
            </a:r>
            <a:r>
              <a:rPr lang="en-US" altLang="en-US" sz="1200" b="1" i="1">
                <a:solidFill>
                  <a:srgbClr val="000000"/>
                </a:solidFill>
                <a:latin typeface="Times New Roman" panose="02020603050405020304" pitchFamily="18" charset="0"/>
              </a:rPr>
              <a:t>SCAN Professional Development Workshop Presents: Sports Nutrition Workshop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. (p. 4), por Sports, Cardiovascular and Wellness Nutritionist, 1998, Colorado Springs, CO: SCAN. Copyright 1998 por SCAN.</a:t>
            </a:r>
          </a:p>
        </p:txBody>
      </p:sp>
    </p:spTree>
    <p:custDataLst>
      <p:tags r:id="rId1"/>
    </p:custDataLst>
  </p:cSld>
  <p:clrMapOvr>
    <a:masterClrMapping/>
  </p:clrMapOvr>
  <p:transition spd="slow">
    <p:pull dir="d"/>
    <p:sndAc>
      <p:stSnd>
        <p:snd r:embed="rId4" name="whoosh.wav"/>
      </p:stSnd>
    </p:sndAc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22" name="Rectangle 2">
            <a:extLst>
              <a:ext uri="{FF2B5EF4-FFF2-40B4-BE49-F238E27FC236}">
                <a16:creationId xmlns:a16="http://schemas.microsoft.com/office/drawing/2014/main" id="{6F5E9000-2435-4F46-B402-ABA96E687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750888"/>
            <a:ext cx="6629400" cy="58578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sp>
        <p:nvSpPr>
          <p:cNvPr id="180227" name="Text Box 3">
            <a:extLst>
              <a:ext uri="{FF2B5EF4-FFF2-40B4-BE49-F238E27FC236}">
                <a16:creationId xmlns:a16="http://schemas.microsoft.com/office/drawing/2014/main" id="{6A086DB9-A3F6-40CC-BD0C-E0286634A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6092825"/>
            <a:ext cx="8893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NOTA: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 Adaptado de: </a:t>
            </a:r>
            <a:r>
              <a:rPr lang="en-US" altLang="en-US" sz="1200" b="1" i="1">
                <a:solidFill>
                  <a:srgbClr val="000000"/>
                </a:solidFill>
                <a:latin typeface="Times New Roman" panose="02020603050405020304" pitchFamily="18" charset="0"/>
              </a:rPr>
              <a:t>International Journal of Sports Nutrition, Suppl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(5), S10-S11</a:t>
            </a:r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Fat loading: The next magic bullet?, por W. M. Sherman &amp; N. Leenders, 1995. Copyright 1995 por Human Kinetics Publishers, In.</a:t>
            </a:r>
          </a:p>
        </p:txBody>
      </p:sp>
      <p:pic>
        <p:nvPicPr>
          <p:cNvPr id="180228" name="Picture 4">
            <a:extLst>
              <a:ext uri="{FF2B5EF4-FFF2-40B4-BE49-F238E27FC236}">
                <a16:creationId xmlns:a16="http://schemas.microsoft.com/office/drawing/2014/main" id="{C81D0013-490C-4A96-B5F8-0F079B3E0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2775" y="2784475"/>
            <a:ext cx="287338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0229" name="Text Box 5">
            <a:extLst>
              <a:ext uri="{FF2B5EF4-FFF2-40B4-BE49-F238E27FC236}">
                <a16:creationId xmlns:a16="http://schemas.microsoft.com/office/drawing/2014/main" id="{DA6C94D4-F86A-4147-B382-89B2266C1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2708275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Puede afectar negativamente el rendimiento</a:t>
            </a:r>
          </a:p>
        </p:txBody>
      </p:sp>
      <p:pic>
        <p:nvPicPr>
          <p:cNvPr id="180230" name="Picture 6">
            <a:extLst>
              <a:ext uri="{FF2B5EF4-FFF2-40B4-BE49-F238E27FC236}">
                <a16:creationId xmlns:a16="http://schemas.microsoft.com/office/drawing/2014/main" id="{321B68BF-1371-47D6-B012-2CEA7942F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93938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0231" name="Text Box 7">
            <a:extLst>
              <a:ext uri="{FF2B5EF4-FFF2-40B4-BE49-F238E27FC236}">
                <a16:creationId xmlns:a16="http://schemas.microsoft.com/office/drawing/2014/main" id="{06ADE3DC-B0E8-4567-ADDB-5BD5418DD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5" y="2190750"/>
            <a:ext cx="7237413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El consumo de grasas a expensas de los CHO:</a:t>
            </a:r>
            <a:endParaRPr lang="en-US" altLang="en-US" sz="2300" b="1" i="1">
              <a:latin typeface="Tahoma" panose="020B0604030504040204" pitchFamily="34" charset="0"/>
            </a:endParaRPr>
          </a:p>
        </p:txBody>
      </p:sp>
      <p:pic>
        <p:nvPicPr>
          <p:cNvPr id="180232" name="Picture 8">
            <a:extLst>
              <a:ext uri="{FF2B5EF4-FFF2-40B4-BE49-F238E27FC236}">
                <a16:creationId xmlns:a16="http://schemas.microsoft.com/office/drawing/2014/main" id="{20A0847E-81BD-47B8-B166-7213A5506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2775" y="3289300"/>
            <a:ext cx="287338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0233" name="Text Box 9">
            <a:extLst>
              <a:ext uri="{FF2B5EF4-FFF2-40B4-BE49-F238E27FC236}">
                <a16:creationId xmlns:a16="http://schemas.microsoft.com/office/drawing/2014/main" id="{F6E88E60-5B18-467D-9364-6137B592B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3213100"/>
            <a:ext cx="639762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Está asociado con el desarrollo de obesidad y enfermedades cardiovasculares</a:t>
            </a:r>
          </a:p>
        </p:txBody>
      </p:sp>
      <p:sp>
        <p:nvSpPr>
          <p:cNvPr id="1208330" name="Rectangle 10">
            <a:extLst>
              <a:ext uri="{FF2B5EF4-FFF2-40B4-BE49-F238E27FC236}">
                <a16:creationId xmlns:a16="http://schemas.microsoft.com/office/drawing/2014/main" id="{7B133FB2-5D3E-42DE-A09B-C210B6E9D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1641475"/>
            <a:ext cx="7696200" cy="26193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3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SUPLEMENTACIÓN: Carga de Grasas</a:t>
            </a:r>
            <a:endParaRPr lang="es-PR" altLang="en-US" sz="3000" b="1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80235" name="Picture 11">
            <a:extLst>
              <a:ext uri="{FF2B5EF4-FFF2-40B4-BE49-F238E27FC236}">
                <a16:creationId xmlns:a16="http://schemas.microsoft.com/office/drawing/2014/main" id="{93F364B9-233C-4E6A-B7FF-F5CC29DF2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2775" y="4584700"/>
            <a:ext cx="287338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0236" name="Text Box 12">
            <a:extLst>
              <a:ext uri="{FF2B5EF4-FFF2-40B4-BE49-F238E27FC236}">
                <a16:creationId xmlns:a16="http://schemas.microsoft.com/office/drawing/2014/main" id="{200259EF-E6A7-43F7-A498-198554928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4508500"/>
            <a:ext cx="639762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No está indicado el consumo moderado o alto de grasas en atletas de tolerancia</a:t>
            </a:r>
          </a:p>
        </p:txBody>
      </p:sp>
      <p:pic>
        <p:nvPicPr>
          <p:cNvPr id="180237" name="Picture 13">
            <a:extLst>
              <a:ext uri="{FF2B5EF4-FFF2-40B4-BE49-F238E27FC236}">
                <a16:creationId xmlns:a16="http://schemas.microsoft.com/office/drawing/2014/main" id="{4142273E-9F89-42F6-9F78-E396300A4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108450"/>
            <a:ext cx="2508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0238" name="Text Box 14">
            <a:extLst>
              <a:ext uri="{FF2B5EF4-FFF2-40B4-BE49-F238E27FC236}">
                <a16:creationId xmlns:a16="http://schemas.microsoft.com/office/drawing/2014/main" id="{4E16B1E9-F036-4157-BAAC-823EA666B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5" y="4005263"/>
            <a:ext cx="6734175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Conclusión:</a:t>
            </a:r>
            <a:endParaRPr lang="en-US" altLang="en-US" sz="2300" b="1" i="1">
              <a:latin typeface="Tahom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d"/>
    <p:sndAc>
      <p:stSnd>
        <p:snd r:embed="rId4" name="whoosh.wav"/>
      </p:stSnd>
    </p:sndAc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514" name="Rectangle 2">
            <a:extLst>
              <a:ext uri="{FF2B5EF4-FFF2-40B4-BE49-F238E27FC236}">
                <a16:creationId xmlns:a16="http://schemas.microsoft.com/office/drawing/2014/main" id="{A418DDF0-F4F0-4DD0-9D62-3E4B292C1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765175"/>
            <a:ext cx="6629400" cy="58578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sp>
        <p:nvSpPr>
          <p:cNvPr id="1216515" name="Rectangle 3">
            <a:extLst>
              <a:ext uri="{FF2B5EF4-FFF2-40B4-BE49-F238E27FC236}">
                <a16:creationId xmlns:a16="http://schemas.microsoft.com/office/drawing/2014/main" id="{BF5359DF-8C42-4CC8-B5F7-767BF162C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1655763"/>
            <a:ext cx="7696200" cy="26193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29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SUPLEMENTACIÓN: AG Poliinsaturados</a:t>
            </a:r>
            <a:endParaRPr lang="es-PR" altLang="en-US" sz="2900" b="1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82276" name="Picture 4">
            <a:extLst>
              <a:ext uri="{FF2B5EF4-FFF2-40B4-BE49-F238E27FC236}">
                <a16:creationId xmlns:a16="http://schemas.microsoft.com/office/drawing/2014/main" id="{81028A67-0130-4218-A1D7-1490EA015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7238" y="2641600"/>
            <a:ext cx="287337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2277" name="Text Box 5">
            <a:extLst>
              <a:ext uri="{FF2B5EF4-FFF2-40B4-BE49-F238E27FC236}">
                <a16:creationId xmlns:a16="http://schemas.microsoft.com/office/drawing/2014/main" id="{F5619060-3D12-40FD-91B6-8939F19EA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688" y="2565400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Estructura de la membrana celular:</a:t>
            </a:r>
          </a:p>
        </p:txBody>
      </p:sp>
      <p:pic>
        <p:nvPicPr>
          <p:cNvPr id="182278" name="Picture 6">
            <a:extLst>
              <a:ext uri="{FF2B5EF4-FFF2-40B4-BE49-F238E27FC236}">
                <a16:creationId xmlns:a16="http://schemas.microsoft.com/office/drawing/2014/main" id="{8AAE24D6-F8EB-4D7E-B5F8-004BB51DF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3114675"/>
            <a:ext cx="3048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9" name="Text Box 7">
            <a:extLst>
              <a:ext uri="{FF2B5EF4-FFF2-40B4-BE49-F238E27FC236}">
                <a16:creationId xmlns:a16="http://schemas.microsoft.com/office/drawing/2014/main" id="{B7738FC5-6A31-4EE5-A059-2FC0DF006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2088" y="3062288"/>
            <a:ext cx="5918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Especialmente los glóbulos rojos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pic>
        <p:nvPicPr>
          <p:cNvPr id="182280" name="Picture 8">
            <a:extLst>
              <a:ext uri="{FF2B5EF4-FFF2-40B4-BE49-F238E27FC236}">
                <a16:creationId xmlns:a16="http://schemas.microsoft.com/office/drawing/2014/main" id="{E19705C3-CB24-4941-A746-4F7C15E8C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36788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2281" name="Text Box 9">
            <a:extLst>
              <a:ext uri="{FF2B5EF4-FFF2-40B4-BE49-F238E27FC236}">
                <a16:creationId xmlns:a16="http://schemas.microsoft.com/office/drawing/2014/main" id="{04F14A4C-E231-41D7-8958-76F3C8FAE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2133600"/>
            <a:ext cx="6734175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Influencian la:</a:t>
            </a:r>
            <a:endParaRPr lang="en-US" altLang="en-US" sz="2300" b="1" i="1">
              <a:latin typeface="Tahoma" panose="020B0604030504040204" pitchFamily="34" charset="0"/>
            </a:endParaRPr>
          </a:p>
        </p:txBody>
      </p:sp>
      <p:sp>
        <p:nvSpPr>
          <p:cNvPr id="182282" name="Text Box 10">
            <a:extLst>
              <a:ext uri="{FF2B5EF4-FFF2-40B4-BE49-F238E27FC236}">
                <a16:creationId xmlns:a16="http://schemas.microsoft.com/office/drawing/2014/main" id="{E5F145B6-5E36-4B4D-B09E-788084394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" y="6092825"/>
            <a:ext cx="885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NOTA: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 Adaptado de: </a:t>
            </a:r>
            <a:r>
              <a:rPr lang="en-US" altLang="en-US" sz="1200" b="1" i="1">
                <a:solidFill>
                  <a:srgbClr val="000000"/>
                </a:solidFill>
                <a:latin typeface="Times New Roman" panose="02020603050405020304" pitchFamily="18" charset="0"/>
              </a:rPr>
              <a:t>Nutritional Needs of Athletes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. (p. 35), por F. Brouns, 1993, New York: John Wiley &amp; Sons. Copyright 1993 por John Wiley &amp; Sons Ltd.</a:t>
            </a:r>
          </a:p>
        </p:txBody>
      </p:sp>
    </p:spTree>
    <p:custDataLst>
      <p:tags r:id="rId1"/>
    </p:custDataLst>
  </p:cSld>
  <p:clrMapOvr>
    <a:masterClrMapping/>
  </p:clrMapOvr>
  <p:transition spd="slow">
    <p:pull dir="d"/>
    <p:sndAc>
      <p:stSnd>
        <p:snd r:embed="rId4" name="whoosh.wav"/>
      </p:stSnd>
    </p:sndAc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538" name="Rectangle 2">
            <a:extLst>
              <a:ext uri="{FF2B5EF4-FFF2-40B4-BE49-F238E27FC236}">
                <a16:creationId xmlns:a16="http://schemas.microsoft.com/office/drawing/2014/main" id="{3F339FF6-3532-4CD0-83E2-D43F1BF7E6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76250"/>
            <a:ext cx="6629400" cy="58578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sp>
        <p:nvSpPr>
          <p:cNvPr id="1217539" name="Rectangle 3">
            <a:extLst>
              <a:ext uri="{FF2B5EF4-FFF2-40B4-BE49-F238E27FC236}">
                <a16:creationId xmlns:a16="http://schemas.microsoft.com/office/drawing/2014/main" id="{E6B8988F-FEC3-48D7-AE80-64B2AEC2C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1366838"/>
            <a:ext cx="7696200" cy="26193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29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SUPLEMENTACIÓN: AG Poliinsaturados</a:t>
            </a:r>
            <a:endParaRPr lang="es-PR" altLang="en-US" sz="2900" b="1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84324" name="Text Box 4">
            <a:extLst>
              <a:ext uri="{FF2B5EF4-FFF2-40B4-BE49-F238E27FC236}">
                <a16:creationId xmlns:a16="http://schemas.microsoft.com/office/drawing/2014/main" id="{17596D63-0380-4155-A613-210842F09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165850"/>
            <a:ext cx="8713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NOTA: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 Adaptado de: </a:t>
            </a:r>
            <a:r>
              <a:rPr lang="en-US" altLang="en-US" sz="1200" b="1" i="1">
                <a:solidFill>
                  <a:srgbClr val="000000"/>
                </a:solidFill>
                <a:latin typeface="Times New Roman" panose="02020603050405020304" pitchFamily="18" charset="0"/>
              </a:rPr>
              <a:t>Nutritional Needs of Athletes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. (p. 35), por F. Brouns, 1993, New York: John Wiley &amp; Sons. Copyright 1993 por John Wiley &amp; Sons Ltd.</a:t>
            </a:r>
          </a:p>
        </p:txBody>
      </p:sp>
      <p:pic>
        <p:nvPicPr>
          <p:cNvPr id="184325" name="Picture 5">
            <a:extLst>
              <a:ext uri="{FF2B5EF4-FFF2-40B4-BE49-F238E27FC236}">
                <a16:creationId xmlns:a16="http://schemas.microsoft.com/office/drawing/2014/main" id="{F1016C6F-993B-4431-92F4-848246D38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213" y="2643188"/>
            <a:ext cx="287337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26" name="Text Box 6">
            <a:extLst>
              <a:ext uri="{FF2B5EF4-FFF2-40B4-BE49-F238E27FC236}">
                <a16:creationId xmlns:a16="http://schemas.microsoft.com/office/drawing/2014/main" id="{987CABD4-253E-42D0-B455-EEB53F8DC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3" y="2566988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Sujetos:</a:t>
            </a:r>
          </a:p>
        </p:txBody>
      </p:sp>
      <p:sp>
        <p:nvSpPr>
          <p:cNvPr id="184327" name="Text Box 7">
            <a:extLst>
              <a:ext uri="{FF2B5EF4-FFF2-40B4-BE49-F238E27FC236}">
                <a16:creationId xmlns:a16="http://schemas.microsoft.com/office/drawing/2014/main" id="{FA0151FA-E5EA-488D-91A5-D5A83F180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2998788"/>
            <a:ext cx="63357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Entrenando en la altitud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pic>
        <p:nvPicPr>
          <p:cNvPr id="184328" name="Picture 8">
            <a:extLst>
              <a:ext uri="{FF2B5EF4-FFF2-40B4-BE49-F238E27FC236}">
                <a16:creationId xmlns:a16="http://schemas.microsoft.com/office/drawing/2014/main" id="{98493B08-FC86-4382-80B8-B751607C8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78013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29" name="Text Box 9">
            <a:extLst>
              <a:ext uri="{FF2B5EF4-FFF2-40B4-BE49-F238E27FC236}">
                <a16:creationId xmlns:a16="http://schemas.microsoft.com/office/drawing/2014/main" id="{E44C4C90-187C-4B4E-8293-FD66F1A49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1774825"/>
            <a:ext cx="673417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Estudio: </a:t>
            </a:r>
            <a:r>
              <a:rPr lang="en-US" altLang="en-US" sz="2300" b="1" i="1">
                <a:latin typeface="Tahoma" panose="020B0604030504040204" pitchFamily="34" charset="0"/>
              </a:rPr>
              <a:t>Guezennec, Leger &amp; Sabatin (1991):</a:t>
            </a:r>
          </a:p>
        </p:txBody>
      </p:sp>
      <p:pic>
        <p:nvPicPr>
          <p:cNvPr id="184330" name="Picture 10">
            <a:extLst>
              <a:ext uri="{FF2B5EF4-FFF2-40B4-BE49-F238E27FC236}">
                <a16:creationId xmlns:a16="http://schemas.microsoft.com/office/drawing/2014/main" id="{F309EF19-9E68-41D2-A9EA-64F5062C8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213" y="3421063"/>
            <a:ext cx="287337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31" name="Text Box 11">
            <a:extLst>
              <a:ext uri="{FF2B5EF4-FFF2-40B4-BE49-F238E27FC236}">
                <a16:creationId xmlns:a16="http://schemas.microsoft.com/office/drawing/2014/main" id="{09CF804B-C211-4490-BBF5-1ACBDDB0F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3" y="3344863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Manipulación dietética:</a:t>
            </a:r>
          </a:p>
        </p:txBody>
      </p:sp>
      <p:sp>
        <p:nvSpPr>
          <p:cNvPr id="184332" name="Text Box 12">
            <a:extLst>
              <a:ext uri="{FF2B5EF4-FFF2-40B4-BE49-F238E27FC236}">
                <a16:creationId xmlns:a16="http://schemas.microsoft.com/office/drawing/2014/main" id="{6777B127-8E52-4236-B451-1139AAEA8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3776663"/>
            <a:ext cx="64087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Aumento en el consumo de ácidos grasos omega-3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pic>
        <p:nvPicPr>
          <p:cNvPr id="184333" name="Picture 13">
            <a:extLst>
              <a:ext uri="{FF2B5EF4-FFF2-40B4-BE49-F238E27FC236}">
                <a16:creationId xmlns:a16="http://schemas.microsoft.com/office/drawing/2014/main" id="{2574D496-2749-44C6-8863-D18D08BA6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213" y="4219575"/>
            <a:ext cx="287337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34" name="Text Box 14">
            <a:extLst>
              <a:ext uri="{FF2B5EF4-FFF2-40B4-BE49-F238E27FC236}">
                <a16:creationId xmlns:a16="http://schemas.microsoft.com/office/drawing/2014/main" id="{2EBF4600-4FEC-437D-8A48-0634E80A3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3" y="4143375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Hallazgos:</a:t>
            </a:r>
          </a:p>
        </p:txBody>
      </p:sp>
      <p:pic>
        <p:nvPicPr>
          <p:cNvPr id="184335" name="Picture 15">
            <a:extLst>
              <a:ext uri="{FF2B5EF4-FFF2-40B4-BE49-F238E27FC236}">
                <a16:creationId xmlns:a16="http://schemas.microsoft.com/office/drawing/2014/main" id="{83695929-DD26-4B66-B71B-3080C6BE2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627563"/>
            <a:ext cx="3048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36" name="Text Box 16">
            <a:extLst>
              <a:ext uri="{FF2B5EF4-FFF2-40B4-BE49-F238E27FC236}">
                <a16:creationId xmlns:a16="http://schemas.microsoft.com/office/drawing/2014/main" id="{42CD2B84-2D25-443D-8E20-DA2935A89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063" y="4575175"/>
            <a:ext cx="5918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Aumento en la plasticidad de los glóbulos rojos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pic>
        <p:nvPicPr>
          <p:cNvPr id="184337" name="Picture 17">
            <a:extLst>
              <a:ext uri="{FF2B5EF4-FFF2-40B4-BE49-F238E27FC236}">
                <a16:creationId xmlns:a16="http://schemas.microsoft.com/office/drawing/2014/main" id="{E2379D7E-612A-4D5C-933E-1D83CABBE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268913"/>
            <a:ext cx="3048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38" name="Text Box 18">
            <a:extLst>
              <a:ext uri="{FF2B5EF4-FFF2-40B4-BE49-F238E27FC236}">
                <a16:creationId xmlns:a16="http://schemas.microsoft.com/office/drawing/2014/main" id="{060FC48E-FE17-45AB-8619-04558770B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063" y="5216525"/>
            <a:ext cx="591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Incremento en el VO</a:t>
            </a:r>
            <a:r>
              <a:rPr lang="es-ES" altLang="en-US" b="1" i="1" baseline="-25000">
                <a:latin typeface="Arial" panose="020B0604020202020204" pitchFamily="34" charset="0"/>
              </a:rPr>
              <a:t>2</a:t>
            </a:r>
            <a:r>
              <a:rPr lang="es-ES" altLang="en-US" b="1" i="1">
                <a:latin typeface="Arial" panose="020B0604020202020204" pitchFamily="34" charset="0"/>
              </a:rPr>
              <a:t>máx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pic>
        <p:nvPicPr>
          <p:cNvPr id="184339" name="Picture 19">
            <a:extLst>
              <a:ext uri="{FF2B5EF4-FFF2-40B4-BE49-F238E27FC236}">
                <a16:creationId xmlns:a16="http://schemas.microsoft.com/office/drawing/2014/main" id="{2BD86C3C-B65D-4E3F-912F-238E0F3E4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707063"/>
            <a:ext cx="3048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0" name="Text Box 20">
            <a:extLst>
              <a:ext uri="{FF2B5EF4-FFF2-40B4-BE49-F238E27FC236}">
                <a16:creationId xmlns:a16="http://schemas.microsoft.com/office/drawing/2014/main" id="{A3681D27-D771-442C-A318-D19840C20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063" y="5654675"/>
            <a:ext cx="591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Mejores niveles de oxígeno sanguíneo</a:t>
            </a:r>
            <a:endParaRPr lang="en-US" altLang="en-US" b="1" i="1"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d"/>
    <p:sndAc>
      <p:stSnd>
        <p:snd r:embed="rId4" name="whoosh.wav"/>
      </p:stSnd>
    </p:sndAc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62" name="Rectangle 2">
            <a:extLst>
              <a:ext uri="{FF2B5EF4-FFF2-40B4-BE49-F238E27FC236}">
                <a16:creationId xmlns:a16="http://schemas.microsoft.com/office/drawing/2014/main" id="{6D756A95-1B63-4D98-9CC6-3795831C0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706438"/>
            <a:ext cx="6629400" cy="58578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pic>
        <p:nvPicPr>
          <p:cNvPr id="186371" name="Picture 3">
            <a:extLst>
              <a:ext uri="{FF2B5EF4-FFF2-40B4-BE49-F238E27FC236}">
                <a16:creationId xmlns:a16="http://schemas.microsoft.com/office/drawing/2014/main" id="{EA66EDB1-C643-4829-A32A-E9C6D7A4F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249488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6372" name="Text Box 4">
            <a:extLst>
              <a:ext uri="{FF2B5EF4-FFF2-40B4-BE49-F238E27FC236}">
                <a16:creationId xmlns:a16="http://schemas.microsoft.com/office/drawing/2014/main" id="{45331F87-5B9D-4126-AA12-F11BBA1B7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2146300"/>
            <a:ext cx="6805612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Infusiones de emulsiones de triglicéridos:</a:t>
            </a:r>
            <a:endParaRPr lang="en-US" altLang="en-US" sz="2300" b="1" i="1">
              <a:latin typeface="Tahoma" panose="020B0604030504040204" pitchFamily="34" charset="0"/>
            </a:endParaRPr>
          </a:p>
        </p:txBody>
      </p:sp>
      <p:sp>
        <p:nvSpPr>
          <p:cNvPr id="1218565" name="Rectangle 5">
            <a:extLst>
              <a:ext uri="{FF2B5EF4-FFF2-40B4-BE49-F238E27FC236}">
                <a16:creationId xmlns:a16="http://schemas.microsoft.com/office/drawing/2014/main" id="{FF061F00-DC93-4D1A-A133-15F91D3ED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1597025"/>
            <a:ext cx="7696200" cy="26193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3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SUPLEMENTACIÓN: Triglicéridos</a:t>
            </a:r>
            <a:endParaRPr lang="es-PR" altLang="en-US" sz="3000" b="1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86374" name="Picture 6">
            <a:extLst>
              <a:ext uri="{FF2B5EF4-FFF2-40B4-BE49-F238E27FC236}">
                <a16:creationId xmlns:a16="http://schemas.microsoft.com/office/drawing/2014/main" id="{9A7D5CAD-14B6-40A8-AD6B-1CB1EA964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213" y="2727325"/>
            <a:ext cx="287337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6375" name="Text Box 7">
            <a:extLst>
              <a:ext uri="{FF2B5EF4-FFF2-40B4-BE49-F238E27FC236}">
                <a16:creationId xmlns:a16="http://schemas.microsoft.com/office/drawing/2014/main" id="{13994B35-F188-45F0-A74A-13959E225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3" y="2651125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Pueden elevar los AGL en la sangre y:</a:t>
            </a:r>
          </a:p>
        </p:txBody>
      </p:sp>
      <p:pic>
        <p:nvPicPr>
          <p:cNvPr id="186376" name="Picture 8">
            <a:extLst>
              <a:ext uri="{FF2B5EF4-FFF2-40B4-BE49-F238E27FC236}">
                <a16:creationId xmlns:a16="http://schemas.microsoft.com/office/drawing/2014/main" id="{81E4AED6-9E84-4FC5-8A3A-A76AF2A75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128963"/>
            <a:ext cx="3048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7" name="Text Box 9">
            <a:extLst>
              <a:ext uri="{FF2B5EF4-FFF2-40B4-BE49-F238E27FC236}">
                <a16:creationId xmlns:a16="http://schemas.microsoft.com/office/drawing/2014/main" id="{5C48F6C3-06C4-46F9-85FF-D48764A82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063" y="3076575"/>
            <a:ext cx="5991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Posiblemente ahorrar la ulilización del glucógeno muscular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pic>
        <p:nvPicPr>
          <p:cNvPr id="186378" name="Picture 10">
            <a:extLst>
              <a:ext uri="{FF2B5EF4-FFF2-40B4-BE49-F238E27FC236}">
                <a16:creationId xmlns:a16="http://schemas.microsoft.com/office/drawing/2014/main" id="{CD2ADBDD-F081-4591-9DB1-E635F5D7D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213" y="3806825"/>
            <a:ext cx="287337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6379" name="Text Box 11">
            <a:extLst>
              <a:ext uri="{FF2B5EF4-FFF2-40B4-BE49-F238E27FC236}">
                <a16:creationId xmlns:a16="http://schemas.microsoft.com/office/drawing/2014/main" id="{1CFC4829-0F54-4CCC-BBA8-F906D8685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3" y="3730625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Los estudios no han reportado:</a:t>
            </a:r>
          </a:p>
        </p:txBody>
      </p:sp>
      <p:pic>
        <p:nvPicPr>
          <p:cNvPr id="186380" name="Picture 12">
            <a:extLst>
              <a:ext uri="{FF2B5EF4-FFF2-40B4-BE49-F238E27FC236}">
                <a16:creationId xmlns:a16="http://schemas.microsoft.com/office/drawing/2014/main" id="{2BFE1A46-E56B-46F7-8787-B991DE654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208463"/>
            <a:ext cx="3048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81" name="Text Box 13">
            <a:extLst>
              <a:ext uri="{FF2B5EF4-FFF2-40B4-BE49-F238E27FC236}">
                <a16:creationId xmlns:a16="http://schemas.microsoft.com/office/drawing/2014/main" id="{0AB175B4-EAC3-4BDE-AE81-27805D902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063" y="4156075"/>
            <a:ext cx="5991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Mejoramientos significativos en el rendimiento físico con tal dieta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sp>
        <p:nvSpPr>
          <p:cNvPr id="186382" name="Text Box 14">
            <a:extLst>
              <a:ext uri="{FF2B5EF4-FFF2-40B4-BE49-F238E27FC236}">
                <a16:creationId xmlns:a16="http://schemas.microsoft.com/office/drawing/2014/main" id="{6BC90509-0355-4157-820F-3DA0F2745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21388"/>
            <a:ext cx="8964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NOTA: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 Adaptado de: </a:t>
            </a:r>
            <a:r>
              <a:rPr lang="en-US" altLang="en-US" sz="1200" b="1" i="1">
                <a:solidFill>
                  <a:srgbClr val="000000"/>
                </a:solidFill>
                <a:latin typeface="Times New Roman" panose="02020603050405020304" pitchFamily="18" charset="0"/>
              </a:rPr>
              <a:t>The Ergogenic Edge: Pushing the Limits of Sports Performance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. (p. 197), por M. H. Williams, 1998, Champaign, IL: Human Kinetics. Copyright 1998 por M. H. Williams.</a:t>
            </a:r>
          </a:p>
        </p:txBody>
      </p:sp>
    </p:spTree>
    <p:custDataLst>
      <p:tags r:id="rId1"/>
    </p:custDataLst>
  </p:cSld>
  <p:clrMapOvr>
    <a:masterClrMapping/>
  </p:clrMapOvr>
  <p:transition spd="slow">
    <p:pull dir="d"/>
    <p:sndAc>
      <p:stSnd>
        <p:snd r:embed="rId4" name="whoosh.wav"/>
      </p:stSnd>
    </p:sndAc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298" name="Rectangle 2">
            <a:extLst>
              <a:ext uri="{FF2B5EF4-FFF2-40B4-BE49-F238E27FC236}">
                <a16:creationId xmlns:a16="http://schemas.microsoft.com/office/drawing/2014/main" id="{AF873B07-CCF4-4403-93DD-50BDBD285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375" y="623888"/>
            <a:ext cx="6629400" cy="58578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sp>
        <p:nvSpPr>
          <p:cNvPr id="1207299" name="Rectangle 3">
            <a:extLst>
              <a:ext uri="{FF2B5EF4-FFF2-40B4-BE49-F238E27FC236}">
                <a16:creationId xmlns:a16="http://schemas.microsoft.com/office/drawing/2014/main" id="{93238368-D052-4B83-ADFB-C126CF3A4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1514475"/>
            <a:ext cx="7696200" cy="26193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23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SUPLEMENTACIÓN: TG de Cadena Mediana (TCM)</a:t>
            </a:r>
            <a:endParaRPr lang="es-PR" altLang="en-US" sz="2300" b="1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88420" name="Text Box 4">
            <a:extLst>
              <a:ext uri="{FF2B5EF4-FFF2-40B4-BE49-F238E27FC236}">
                <a16:creationId xmlns:a16="http://schemas.microsoft.com/office/drawing/2014/main" id="{ABFA535C-6270-4C45-B1C0-1F95C3821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021388"/>
            <a:ext cx="8713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NOTA: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 Adaptado de: </a:t>
            </a:r>
            <a:r>
              <a:rPr lang="en-US" altLang="en-US" sz="1200" b="1" i="1">
                <a:solidFill>
                  <a:srgbClr val="000000"/>
                </a:solidFill>
                <a:latin typeface="Times New Roman" panose="02020603050405020304" pitchFamily="18" charset="0"/>
              </a:rPr>
              <a:t>Nutritional Needs of Athletes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. (p. 35), por F. Brouns, 1993, New York: John Wiley &amp; Sons. Copyright 1993 por John Wiley &amp; Sons Ltd.</a:t>
            </a:r>
          </a:p>
        </p:txBody>
      </p:sp>
      <p:pic>
        <p:nvPicPr>
          <p:cNvPr id="188421" name="Picture 5">
            <a:extLst>
              <a:ext uri="{FF2B5EF4-FFF2-40B4-BE49-F238E27FC236}">
                <a16:creationId xmlns:a16="http://schemas.microsoft.com/office/drawing/2014/main" id="{548E5355-E9BD-4B80-BA4D-1CAE91D35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038475"/>
            <a:ext cx="2508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8422" name="Text Box 6">
            <a:extLst>
              <a:ext uri="{FF2B5EF4-FFF2-40B4-BE49-F238E27FC236}">
                <a16:creationId xmlns:a16="http://schemas.microsoft.com/office/drawing/2014/main" id="{30FFE3F9-1BD8-4170-996B-1337AA6AA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2935288"/>
            <a:ext cx="673417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Son rápidamente tomados por el intestino (como los CHO)</a:t>
            </a:r>
            <a:endParaRPr lang="en-US" altLang="en-US" sz="2300" b="1" i="1">
              <a:latin typeface="Tahoma" panose="020B0604030504040204" pitchFamily="34" charset="0"/>
            </a:endParaRPr>
          </a:p>
        </p:txBody>
      </p:sp>
      <p:pic>
        <p:nvPicPr>
          <p:cNvPr id="188423" name="Picture 7">
            <a:extLst>
              <a:ext uri="{FF2B5EF4-FFF2-40B4-BE49-F238E27FC236}">
                <a16:creationId xmlns:a16="http://schemas.microsoft.com/office/drawing/2014/main" id="{029730E2-DB9D-47A8-A945-566951FD8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898900"/>
            <a:ext cx="2508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8424" name="Text Box 8">
            <a:extLst>
              <a:ext uri="{FF2B5EF4-FFF2-40B4-BE49-F238E27FC236}">
                <a16:creationId xmlns:a16="http://schemas.microsoft.com/office/drawing/2014/main" id="{536429B4-AA47-481F-90D6-A361F39F1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3795713"/>
            <a:ext cx="673417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Son fácilmente transportados hacia la mitocondria</a:t>
            </a:r>
            <a:endParaRPr lang="en-US" altLang="en-US" sz="2300" b="1" i="1">
              <a:latin typeface="Tahoma" panose="020B0604030504040204" pitchFamily="34" charset="0"/>
            </a:endParaRPr>
          </a:p>
        </p:txBody>
      </p:sp>
      <p:pic>
        <p:nvPicPr>
          <p:cNvPr id="188425" name="Picture 9">
            <a:extLst>
              <a:ext uri="{FF2B5EF4-FFF2-40B4-BE49-F238E27FC236}">
                <a16:creationId xmlns:a16="http://schemas.microsoft.com/office/drawing/2014/main" id="{F4337B0A-4CFB-492F-8B46-6FFACAFD5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692650"/>
            <a:ext cx="2508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8426" name="Text Box 10">
            <a:extLst>
              <a:ext uri="{FF2B5EF4-FFF2-40B4-BE49-F238E27FC236}">
                <a16:creationId xmlns:a16="http://schemas.microsoft.com/office/drawing/2014/main" id="{FB706F62-0197-48A0-A7C3-8034B498E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4589463"/>
            <a:ext cx="6734175" cy="114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Puede ser un interesante componente para comidas de competencia en atletas de tolerancia</a:t>
            </a:r>
            <a:endParaRPr lang="en-US" altLang="en-US" sz="2300" b="1" i="1">
              <a:latin typeface="Tahoma" panose="020B0604030504040204" pitchFamily="34" charset="0"/>
            </a:endParaRPr>
          </a:p>
        </p:txBody>
      </p:sp>
      <p:pic>
        <p:nvPicPr>
          <p:cNvPr id="188427" name="Picture 11">
            <a:extLst>
              <a:ext uri="{FF2B5EF4-FFF2-40B4-BE49-F238E27FC236}">
                <a16:creationId xmlns:a16="http://schemas.microsoft.com/office/drawing/2014/main" id="{398D545B-1E16-42B4-ABFA-2EC2222FA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919288"/>
            <a:ext cx="712787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07308" name="Rectangle 12">
            <a:extLst>
              <a:ext uri="{FF2B5EF4-FFF2-40B4-BE49-F238E27FC236}">
                <a16:creationId xmlns:a16="http://schemas.microsoft.com/office/drawing/2014/main" id="{B18E3AAF-279A-4DE7-A9E1-F1A13A3AB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2135188"/>
            <a:ext cx="6769100" cy="50323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19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TRIGLICÉRIDOS DE CADEMA MEDIANA – TCM </a:t>
            </a:r>
            <a:br>
              <a:rPr lang="es-PR" altLang="en-US" sz="19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PR" altLang="en-US" sz="19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(Medium Chain Triglycerides – MCT)</a:t>
            </a:r>
          </a:p>
        </p:txBody>
      </p:sp>
    </p:spTree>
    <p:custDataLst>
      <p:tags r:id="rId1"/>
    </p:custDataLst>
  </p:cSld>
  <p:clrMapOvr>
    <a:masterClrMapping/>
  </p:clrMapOvr>
  <p:transition spd="slow">
    <p:pull dir="d"/>
    <p:sndAc>
      <p:stSnd>
        <p:snd r:embed="rId4" name="whoosh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538" name="Rectangle 2">
            <a:extLst>
              <a:ext uri="{FF2B5EF4-FFF2-40B4-BE49-F238E27FC236}">
                <a16:creationId xmlns:a16="http://schemas.microsoft.com/office/drawing/2014/main" id="{3016359E-5AE1-4E2F-98AF-AB83C0C6D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2713" y="620713"/>
            <a:ext cx="6629400" cy="58578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sp>
        <p:nvSpPr>
          <p:cNvPr id="1089539" name="Rectangle 3">
            <a:extLst>
              <a:ext uri="{FF2B5EF4-FFF2-40B4-BE49-F238E27FC236}">
                <a16:creationId xmlns:a16="http://schemas.microsoft.com/office/drawing/2014/main" id="{FBB9DCB7-5D5B-4981-ABA1-C0076053A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1511300"/>
            <a:ext cx="7696200" cy="26193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30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VARIACIONES MOLECULARES</a:t>
            </a:r>
            <a:endParaRPr lang="es-PR" altLang="en-US" sz="3000" b="1" i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23556" name="Picture 4">
            <a:extLst>
              <a:ext uri="{FF2B5EF4-FFF2-40B4-BE49-F238E27FC236}">
                <a16:creationId xmlns:a16="http://schemas.microsoft.com/office/drawing/2014/main" id="{B3511B32-2D43-4F7B-ACB4-333B381C2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63" y="2060575"/>
            <a:ext cx="2508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7" name="Text Box 5">
            <a:extLst>
              <a:ext uri="{FF2B5EF4-FFF2-40B4-BE49-F238E27FC236}">
                <a16:creationId xmlns:a16="http://schemas.microsoft.com/office/drawing/2014/main" id="{B1E4D566-5AAE-4AF4-A131-B03E8F8BE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2588" y="1989138"/>
            <a:ext cx="6805612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Los tipos específicos de ácidos grasos adheridos a un:  </a:t>
            </a:r>
            <a:r>
              <a:rPr lang="en-US" altLang="en-US" sz="2300" b="1" i="1">
                <a:latin typeface="Tahoma" panose="020B0604030504040204" pitchFamily="34" charset="0"/>
              </a:rPr>
              <a:t>Glicerol:</a:t>
            </a:r>
          </a:p>
        </p:txBody>
      </p:sp>
      <p:pic>
        <p:nvPicPr>
          <p:cNvPr id="23558" name="Picture 6">
            <a:extLst>
              <a:ext uri="{FF2B5EF4-FFF2-40B4-BE49-F238E27FC236}">
                <a16:creationId xmlns:a16="http://schemas.microsoft.com/office/drawing/2014/main" id="{E0C8BDC9-6736-4C32-8F46-9A5154662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90688" y="2928938"/>
            <a:ext cx="287337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9" name="Text Box 7">
            <a:extLst>
              <a:ext uri="{FF2B5EF4-FFF2-40B4-BE49-F238E27FC236}">
                <a16:creationId xmlns:a16="http://schemas.microsoft.com/office/drawing/2014/main" id="{1A9DFF01-8B13-410B-8A4B-57EC5C087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9138" y="2852738"/>
            <a:ext cx="639762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s-ES" altLang="en-US" sz="2100" b="1" i="1">
                <a:latin typeface="Tahoma" panose="020B0604030504040204" pitchFamily="34" charset="0"/>
              </a:rPr>
              <a:t>Determina el estado físico de una fuerte de grasa:</a:t>
            </a:r>
            <a:endParaRPr lang="en-US" altLang="en-US" sz="2100" b="1" i="1">
              <a:latin typeface="Tahoma" panose="020B0604030504040204" pitchFamily="34" charset="0"/>
            </a:endParaRPr>
          </a:p>
        </p:txBody>
      </p:sp>
      <p:pic>
        <p:nvPicPr>
          <p:cNvPr id="23560" name="Picture 8">
            <a:extLst>
              <a:ext uri="{FF2B5EF4-FFF2-40B4-BE49-F238E27FC236}">
                <a16:creationId xmlns:a16="http://schemas.microsoft.com/office/drawing/2014/main" id="{C9117DA5-18BE-4DC1-B2E8-23D34A23E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88" y="3697288"/>
            <a:ext cx="3048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Text Box 9">
            <a:extLst>
              <a:ext uri="{FF2B5EF4-FFF2-40B4-BE49-F238E27FC236}">
                <a16:creationId xmlns:a16="http://schemas.microsoft.com/office/drawing/2014/main" id="{1663E974-33B7-48F4-B366-3F2997BC6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5538" y="3644900"/>
            <a:ext cx="60626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b="1" i="1">
                <a:latin typeface="Arial" panose="020B0604020202020204" pitchFamily="34" charset="0"/>
              </a:rPr>
              <a:t>Ejemplo:</a:t>
            </a:r>
          </a:p>
        </p:txBody>
      </p:sp>
      <p:sp>
        <p:nvSpPr>
          <p:cNvPr id="23562" name="Text Box 10">
            <a:extLst>
              <a:ext uri="{FF2B5EF4-FFF2-40B4-BE49-F238E27FC236}">
                <a16:creationId xmlns:a16="http://schemas.microsoft.com/office/drawing/2014/main" id="{85E1A78A-78E2-4ABF-8474-6B9B43864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25" y="4508500"/>
            <a:ext cx="55451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1800" b="1" i="1">
                <a:solidFill>
                  <a:srgbClr val="00FFFF"/>
                </a:solidFill>
                <a:latin typeface="Verdana" panose="020B0604030504040204" pitchFamily="34" charset="0"/>
              </a:rPr>
              <a:t>=</a:t>
            </a:r>
            <a:r>
              <a:rPr lang="en-US" altLang="en-US" sz="1800" b="1" i="1">
                <a:latin typeface="Verdana" panose="020B0604030504040204" pitchFamily="34" charset="0"/>
              </a:rPr>
              <a:t> 1 Glicerol </a:t>
            </a:r>
            <a:r>
              <a:rPr lang="en-US" altLang="en-US" sz="1800" b="1" i="1">
                <a:solidFill>
                  <a:srgbClr val="00FFFF"/>
                </a:solidFill>
                <a:latin typeface="Verdana" panose="020B0604030504040204" pitchFamily="34" charset="0"/>
              </a:rPr>
              <a:t>+</a:t>
            </a:r>
            <a:r>
              <a:rPr lang="en-US" altLang="en-US" sz="1800" b="1" i="1">
                <a:latin typeface="Verdana" panose="020B0604030504040204" pitchFamily="34" charset="0"/>
              </a:rPr>
              <a:t> 1 Ácido Graso</a:t>
            </a:r>
          </a:p>
        </p:txBody>
      </p:sp>
      <p:sp>
        <p:nvSpPr>
          <p:cNvPr id="23563" name="Text Box 11">
            <a:extLst>
              <a:ext uri="{FF2B5EF4-FFF2-40B4-BE49-F238E27FC236}">
                <a16:creationId xmlns:a16="http://schemas.microsoft.com/office/drawing/2014/main" id="{5E33E455-BB38-4249-AFD9-0443DEE44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0188" y="4114800"/>
            <a:ext cx="568801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n-US" sz="1800" b="1">
                <a:latin typeface="Verdana" panose="020B0604030504040204" pitchFamily="34" charset="0"/>
              </a:rPr>
              <a:t>Monoglicérido (Monoacilglicerol):</a:t>
            </a:r>
            <a:endParaRPr lang="en-US" altLang="en-US" sz="1800" b="1" i="1">
              <a:latin typeface="Verdana" panose="020B0604030504040204" pitchFamily="34" charset="0"/>
            </a:endParaRPr>
          </a:p>
        </p:txBody>
      </p:sp>
      <p:grpSp>
        <p:nvGrpSpPr>
          <p:cNvPr id="23564" name="Group 12">
            <a:extLst>
              <a:ext uri="{FF2B5EF4-FFF2-40B4-BE49-F238E27FC236}">
                <a16:creationId xmlns:a16="http://schemas.microsoft.com/office/drawing/2014/main" id="{66261138-48EB-4BCF-B30A-F207A133813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503488" y="4149725"/>
            <a:ext cx="266700" cy="268288"/>
            <a:chOff x="618" y="2160"/>
            <a:chExt cx="2262" cy="2267"/>
          </a:xfrm>
        </p:grpSpPr>
        <p:sp>
          <p:nvSpPr>
            <p:cNvPr id="23593" name="AutoShape 13">
              <a:extLst>
                <a:ext uri="{FF2B5EF4-FFF2-40B4-BE49-F238E27FC236}">
                  <a16:creationId xmlns:a16="http://schemas.microsoft.com/office/drawing/2014/main" id="{3B053A8F-1F43-4C47-B719-6B3D27CEBBF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18" y="2160"/>
              <a:ext cx="2262" cy="2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4" name="Freeform 14">
              <a:extLst>
                <a:ext uri="{FF2B5EF4-FFF2-40B4-BE49-F238E27FC236}">
                  <a16:creationId xmlns:a16="http://schemas.microsoft.com/office/drawing/2014/main" id="{246054B9-5FA7-444E-AA4A-B1D57F7801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" y="2160"/>
              <a:ext cx="2262" cy="2267"/>
            </a:xfrm>
            <a:custGeom>
              <a:avLst/>
              <a:gdLst>
                <a:gd name="T0" fmla="*/ 1252 w 18096"/>
                <a:gd name="T1" fmla="*/ 5 h 18136"/>
                <a:gd name="T2" fmla="*/ 1469 w 18096"/>
                <a:gd name="T3" fmla="*/ 49 h 18136"/>
                <a:gd name="T4" fmla="*/ 1671 w 18096"/>
                <a:gd name="T5" fmla="*/ 138 h 18136"/>
                <a:gd name="T6" fmla="*/ 1853 w 18096"/>
                <a:gd name="T7" fmla="*/ 261 h 18136"/>
                <a:gd name="T8" fmla="*/ 2006 w 18096"/>
                <a:gd name="T9" fmla="*/ 414 h 18136"/>
                <a:gd name="T10" fmla="*/ 2124 w 18096"/>
                <a:gd name="T11" fmla="*/ 591 h 18136"/>
                <a:gd name="T12" fmla="*/ 2213 w 18096"/>
                <a:gd name="T13" fmla="*/ 798 h 18136"/>
                <a:gd name="T14" fmla="*/ 2257 w 18096"/>
                <a:gd name="T15" fmla="*/ 1015 h 18136"/>
                <a:gd name="T16" fmla="*/ 2257 w 18096"/>
                <a:gd name="T17" fmla="*/ 1252 h 18136"/>
                <a:gd name="T18" fmla="*/ 2213 w 18096"/>
                <a:gd name="T19" fmla="*/ 1469 h 18136"/>
                <a:gd name="T20" fmla="*/ 2124 w 18096"/>
                <a:gd name="T21" fmla="*/ 1676 h 18136"/>
                <a:gd name="T22" fmla="*/ 2006 w 18096"/>
                <a:gd name="T23" fmla="*/ 1853 h 18136"/>
                <a:gd name="T24" fmla="*/ 1853 w 18096"/>
                <a:gd name="T25" fmla="*/ 2006 h 18136"/>
                <a:gd name="T26" fmla="*/ 1671 w 18096"/>
                <a:gd name="T27" fmla="*/ 2129 h 18136"/>
                <a:gd name="T28" fmla="*/ 1469 w 18096"/>
                <a:gd name="T29" fmla="*/ 2218 h 18136"/>
                <a:gd name="T30" fmla="*/ 1252 w 18096"/>
                <a:gd name="T31" fmla="*/ 2262 h 18136"/>
                <a:gd name="T32" fmla="*/ 1015 w 18096"/>
                <a:gd name="T33" fmla="*/ 2262 h 18136"/>
                <a:gd name="T34" fmla="*/ 798 w 18096"/>
                <a:gd name="T35" fmla="*/ 2218 h 18136"/>
                <a:gd name="T36" fmla="*/ 591 w 18096"/>
                <a:gd name="T37" fmla="*/ 2129 h 18136"/>
                <a:gd name="T38" fmla="*/ 414 w 18096"/>
                <a:gd name="T39" fmla="*/ 2006 h 18136"/>
                <a:gd name="T40" fmla="*/ 261 w 18096"/>
                <a:gd name="T41" fmla="*/ 1853 h 18136"/>
                <a:gd name="T42" fmla="*/ 138 w 18096"/>
                <a:gd name="T43" fmla="*/ 1676 h 18136"/>
                <a:gd name="T44" fmla="*/ 49 w 18096"/>
                <a:gd name="T45" fmla="*/ 1469 h 18136"/>
                <a:gd name="T46" fmla="*/ 5 w 18096"/>
                <a:gd name="T47" fmla="*/ 1252 h 18136"/>
                <a:gd name="T48" fmla="*/ 5 w 18096"/>
                <a:gd name="T49" fmla="*/ 1015 h 18136"/>
                <a:gd name="T50" fmla="*/ 49 w 18096"/>
                <a:gd name="T51" fmla="*/ 798 h 18136"/>
                <a:gd name="T52" fmla="*/ 138 w 18096"/>
                <a:gd name="T53" fmla="*/ 591 h 18136"/>
                <a:gd name="T54" fmla="*/ 261 w 18096"/>
                <a:gd name="T55" fmla="*/ 414 h 18136"/>
                <a:gd name="T56" fmla="*/ 414 w 18096"/>
                <a:gd name="T57" fmla="*/ 261 h 18136"/>
                <a:gd name="T58" fmla="*/ 591 w 18096"/>
                <a:gd name="T59" fmla="*/ 138 h 18136"/>
                <a:gd name="T60" fmla="*/ 798 w 18096"/>
                <a:gd name="T61" fmla="*/ 49 h 18136"/>
                <a:gd name="T62" fmla="*/ 1015 w 18096"/>
                <a:gd name="T63" fmla="*/ 5 h 181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8096" h="18136">
                  <a:moveTo>
                    <a:pt x="9068" y="0"/>
                  </a:moveTo>
                  <a:lnTo>
                    <a:pt x="10014" y="40"/>
                  </a:lnTo>
                  <a:lnTo>
                    <a:pt x="10881" y="197"/>
                  </a:lnTo>
                  <a:lnTo>
                    <a:pt x="11749" y="394"/>
                  </a:lnTo>
                  <a:lnTo>
                    <a:pt x="12577" y="710"/>
                  </a:lnTo>
                  <a:lnTo>
                    <a:pt x="13365" y="1104"/>
                  </a:lnTo>
                  <a:lnTo>
                    <a:pt x="14114" y="1538"/>
                  </a:lnTo>
                  <a:lnTo>
                    <a:pt x="14824" y="2089"/>
                  </a:lnTo>
                  <a:lnTo>
                    <a:pt x="15455" y="2641"/>
                  </a:lnTo>
                  <a:lnTo>
                    <a:pt x="16046" y="3312"/>
                  </a:lnTo>
                  <a:lnTo>
                    <a:pt x="16558" y="3982"/>
                  </a:lnTo>
                  <a:lnTo>
                    <a:pt x="16992" y="4731"/>
                  </a:lnTo>
                  <a:lnTo>
                    <a:pt x="17386" y="5520"/>
                  </a:lnTo>
                  <a:lnTo>
                    <a:pt x="17702" y="6387"/>
                  </a:lnTo>
                  <a:lnTo>
                    <a:pt x="17899" y="7254"/>
                  </a:lnTo>
                  <a:lnTo>
                    <a:pt x="18056" y="8122"/>
                  </a:lnTo>
                  <a:lnTo>
                    <a:pt x="18096" y="9068"/>
                  </a:lnTo>
                  <a:lnTo>
                    <a:pt x="18056" y="10014"/>
                  </a:lnTo>
                  <a:lnTo>
                    <a:pt x="17899" y="10882"/>
                  </a:lnTo>
                  <a:lnTo>
                    <a:pt x="17702" y="11749"/>
                  </a:lnTo>
                  <a:lnTo>
                    <a:pt x="17386" y="12616"/>
                  </a:lnTo>
                  <a:lnTo>
                    <a:pt x="16992" y="13405"/>
                  </a:lnTo>
                  <a:lnTo>
                    <a:pt x="16558" y="14154"/>
                  </a:lnTo>
                  <a:lnTo>
                    <a:pt x="16046" y="14824"/>
                  </a:lnTo>
                  <a:lnTo>
                    <a:pt x="15455" y="15495"/>
                  </a:lnTo>
                  <a:lnTo>
                    <a:pt x="14824" y="16047"/>
                  </a:lnTo>
                  <a:lnTo>
                    <a:pt x="14114" y="16598"/>
                  </a:lnTo>
                  <a:lnTo>
                    <a:pt x="13365" y="17032"/>
                  </a:lnTo>
                  <a:lnTo>
                    <a:pt x="12577" y="17426"/>
                  </a:lnTo>
                  <a:lnTo>
                    <a:pt x="11749" y="17742"/>
                  </a:lnTo>
                  <a:lnTo>
                    <a:pt x="10881" y="17939"/>
                  </a:lnTo>
                  <a:lnTo>
                    <a:pt x="10014" y="18096"/>
                  </a:lnTo>
                  <a:lnTo>
                    <a:pt x="9068" y="18136"/>
                  </a:lnTo>
                  <a:lnTo>
                    <a:pt x="8121" y="18096"/>
                  </a:lnTo>
                  <a:lnTo>
                    <a:pt x="7254" y="17939"/>
                  </a:lnTo>
                  <a:lnTo>
                    <a:pt x="6387" y="17742"/>
                  </a:lnTo>
                  <a:lnTo>
                    <a:pt x="5519" y="17426"/>
                  </a:lnTo>
                  <a:lnTo>
                    <a:pt x="4731" y="17032"/>
                  </a:lnTo>
                  <a:lnTo>
                    <a:pt x="3982" y="16598"/>
                  </a:lnTo>
                  <a:lnTo>
                    <a:pt x="3312" y="16047"/>
                  </a:lnTo>
                  <a:lnTo>
                    <a:pt x="2641" y="15495"/>
                  </a:lnTo>
                  <a:lnTo>
                    <a:pt x="2089" y="14824"/>
                  </a:lnTo>
                  <a:lnTo>
                    <a:pt x="1537" y="14154"/>
                  </a:lnTo>
                  <a:lnTo>
                    <a:pt x="1104" y="13405"/>
                  </a:lnTo>
                  <a:lnTo>
                    <a:pt x="710" y="12616"/>
                  </a:lnTo>
                  <a:lnTo>
                    <a:pt x="394" y="11749"/>
                  </a:lnTo>
                  <a:lnTo>
                    <a:pt x="197" y="10882"/>
                  </a:lnTo>
                  <a:lnTo>
                    <a:pt x="40" y="10014"/>
                  </a:lnTo>
                  <a:lnTo>
                    <a:pt x="0" y="9068"/>
                  </a:lnTo>
                  <a:lnTo>
                    <a:pt x="40" y="8122"/>
                  </a:lnTo>
                  <a:lnTo>
                    <a:pt x="197" y="7254"/>
                  </a:lnTo>
                  <a:lnTo>
                    <a:pt x="394" y="6387"/>
                  </a:lnTo>
                  <a:lnTo>
                    <a:pt x="710" y="5520"/>
                  </a:lnTo>
                  <a:lnTo>
                    <a:pt x="1104" y="4731"/>
                  </a:lnTo>
                  <a:lnTo>
                    <a:pt x="1537" y="3982"/>
                  </a:lnTo>
                  <a:lnTo>
                    <a:pt x="2089" y="3312"/>
                  </a:lnTo>
                  <a:lnTo>
                    <a:pt x="2641" y="2641"/>
                  </a:lnTo>
                  <a:lnTo>
                    <a:pt x="3312" y="2089"/>
                  </a:lnTo>
                  <a:lnTo>
                    <a:pt x="3982" y="1538"/>
                  </a:lnTo>
                  <a:lnTo>
                    <a:pt x="4731" y="1104"/>
                  </a:lnTo>
                  <a:lnTo>
                    <a:pt x="5519" y="710"/>
                  </a:lnTo>
                  <a:lnTo>
                    <a:pt x="6387" y="394"/>
                  </a:lnTo>
                  <a:lnTo>
                    <a:pt x="7254" y="197"/>
                  </a:lnTo>
                  <a:lnTo>
                    <a:pt x="8121" y="40"/>
                  </a:lnTo>
                  <a:lnTo>
                    <a:pt x="9068" y="0"/>
                  </a:lnTo>
                  <a:close/>
                </a:path>
              </a:pathLst>
            </a:custGeom>
            <a:solidFill>
              <a:srgbClr val="19BF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5" name="Freeform 15">
              <a:extLst>
                <a:ext uri="{FF2B5EF4-FFF2-40B4-BE49-F238E27FC236}">
                  <a16:creationId xmlns:a16="http://schemas.microsoft.com/office/drawing/2014/main" id="{91EE8C09-CB29-4771-BC0E-18B067C15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3294"/>
              <a:ext cx="1034" cy="1034"/>
            </a:xfrm>
            <a:custGeom>
              <a:avLst/>
              <a:gdLst>
                <a:gd name="T0" fmla="*/ 1034 w 8279"/>
                <a:gd name="T1" fmla="*/ 1034 h 8279"/>
                <a:gd name="T2" fmla="*/ 930 w 8279"/>
                <a:gd name="T3" fmla="*/ 1029 h 8279"/>
                <a:gd name="T4" fmla="*/ 827 w 8279"/>
                <a:gd name="T5" fmla="*/ 1014 h 8279"/>
                <a:gd name="T6" fmla="*/ 729 w 8279"/>
                <a:gd name="T7" fmla="*/ 990 h 8279"/>
                <a:gd name="T8" fmla="*/ 630 w 8279"/>
                <a:gd name="T9" fmla="*/ 950 h 8279"/>
                <a:gd name="T10" fmla="*/ 542 w 8279"/>
                <a:gd name="T11" fmla="*/ 911 h 8279"/>
                <a:gd name="T12" fmla="*/ 458 w 8279"/>
                <a:gd name="T13" fmla="*/ 857 h 8279"/>
                <a:gd name="T14" fmla="*/ 374 w 8279"/>
                <a:gd name="T15" fmla="*/ 798 h 8279"/>
                <a:gd name="T16" fmla="*/ 305 w 8279"/>
                <a:gd name="T17" fmla="*/ 729 h 8279"/>
                <a:gd name="T18" fmla="*/ 236 w 8279"/>
                <a:gd name="T19" fmla="*/ 660 h 8279"/>
                <a:gd name="T20" fmla="*/ 177 w 8279"/>
                <a:gd name="T21" fmla="*/ 576 h 8279"/>
                <a:gd name="T22" fmla="*/ 123 w 8279"/>
                <a:gd name="T23" fmla="*/ 492 h 8279"/>
                <a:gd name="T24" fmla="*/ 84 w 8279"/>
                <a:gd name="T25" fmla="*/ 404 h 8279"/>
                <a:gd name="T26" fmla="*/ 44 w 8279"/>
                <a:gd name="T27" fmla="*/ 305 h 8279"/>
                <a:gd name="T28" fmla="*/ 20 w 8279"/>
                <a:gd name="T29" fmla="*/ 207 h 8279"/>
                <a:gd name="T30" fmla="*/ 5 w 8279"/>
                <a:gd name="T31" fmla="*/ 103 h 8279"/>
                <a:gd name="T32" fmla="*/ 0 w 8279"/>
                <a:gd name="T33" fmla="*/ 0 h 8279"/>
                <a:gd name="T34" fmla="*/ 34 w 8279"/>
                <a:gd name="T35" fmla="*/ 0 h 8279"/>
                <a:gd name="T36" fmla="*/ 84 w 8279"/>
                <a:gd name="T37" fmla="*/ 0 h 8279"/>
                <a:gd name="T38" fmla="*/ 143 w 8279"/>
                <a:gd name="T39" fmla="*/ 0 h 8279"/>
                <a:gd name="T40" fmla="*/ 212 w 8279"/>
                <a:gd name="T41" fmla="*/ 0 h 8279"/>
                <a:gd name="T42" fmla="*/ 286 w 8279"/>
                <a:gd name="T43" fmla="*/ 0 h 8279"/>
                <a:gd name="T44" fmla="*/ 364 w 8279"/>
                <a:gd name="T45" fmla="*/ 0 h 8279"/>
                <a:gd name="T46" fmla="*/ 453 w 8279"/>
                <a:gd name="T47" fmla="*/ 0 h 8279"/>
                <a:gd name="T48" fmla="*/ 537 w 8279"/>
                <a:gd name="T49" fmla="*/ 0 h 8279"/>
                <a:gd name="T50" fmla="*/ 620 w 8279"/>
                <a:gd name="T51" fmla="*/ 0 h 8279"/>
                <a:gd name="T52" fmla="*/ 704 w 8279"/>
                <a:gd name="T53" fmla="*/ 0 h 8279"/>
                <a:gd name="T54" fmla="*/ 783 w 8279"/>
                <a:gd name="T55" fmla="*/ 0 h 8279"/>
                <a:gd name="T56" fmla="*/ 857 w 8279"/>
                <a:gd name="T57" fmla="*/ 0 h 8279"/>
                <a:gd name="T58" fmla="*/ 916 w 8279"/>
                <a:gd name="T59" fmla="*/ 0 h 8279"/>
                <a:gd name="T60" fmla="*/ 970 w 8279"/>
                <a:gd name="T61" fmla="*/ 0 h 8279"/>
                <a:gd name="T62" fmla="*/ 1009 w 8279"/>
                <a:gd name="T63" fmla="*/ 0 h 8279"/>
                <a:gd name="T64" fmla="*/ 1034 w 8279"/>
                <a:gd name="T65" fmla="*/ 0 h 8279"/>
                <a:gd name="T66" fmla="*/ 1034 w 8279"/>
                <a:gd name="T67" fmla="*/ 222 h 8279"/>
                <a:gd name="T68" fmla="*/ 1034 w 8279"/>
                <a:gd name="T69" fmla="*/ 552 h 8279"/>
                <a:gd name="T70" fmla="*/ 1034 w 8279"/>
                <a:gd name="T71" fmla="*/ 862 h 8279"/>
                <a:gd name="T72" fmla="*/ 1034 w 8279"/>
                <a:gd name="T73" fmla="*/ 1034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8279" y="8279"/>
                  </a:moveTo>
                  <a:lnTo>
                    <a:pt x="7450" y="8241"/>
                  </a:lnTo>
                  <a:lnTo>
                    <a:pt x="6623" y="8122"/>
                  </a:lnTo>
                  <a:lnTo>
                    <a:pt x="5834" y="7924"/>
                  </a:lnTo>
                  <a:lnTo>
                    <a:pt x="5046" y="7609"/>
                  </a:lnTo>
                  <a:lnTo>
                    <a:pt x="4337" y="7294"/>
                  </a:lnTo>
                  <a:lnTo>
                    <a:pt x="3666" y="6860"/>
                  </a:lnTo>
                  <a:lnTo>
                    <a:pt x="2996" y="6387"/>
                  </a:lnTo>
                  <a:lnTo>
                    <a:pt x="2444" y="5835"/>
                  </a:lnTo>
                  <a:lnTo>
                    <a:pt x="1892" y="5283"/>
                  </a:lnTo>
                  <a:lnTo>
                    <a:pt x="1419" y="4613"/>
                  </a:lnTo>
                  <a:lnTo>
                    <a:pt x="985" y="3942"/>
                  </a:lnTo>
                  <a:lnTo>
                    <a:pt x="670" y="3233"/>
                  </a:lnTo>
                  <a:lnTo>
                    <a:pt x="355" y="2445"/>
                  </a:lnTo>
                  <a:lnTo>
                    <a:pt x="157" y="1656"/>
                  </a:lnTo>
                  <a:lnTo>
                    <a:pt x="38" y="827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670" y="0"/>
                  </a:lnTo>
                  <a:lnTo>
                    <a:pt x="1142" y="0"/>
                  </a:lnTo>
                  <a:lnTo>
                    <a:pt x="1694" y="0"/>
                  </a:lnTo>
                  <a:lnTo>
                    <a:pt x="2286" y="0"/>
                  </a:lnTo>
                  <a:lnTo>
                    <a:pt x="2917" y="0"/>
                  </a:lnTo>
                  <a:lnTo>
                    <a:pt x="3627" y="0"/>
                  </a:lnTo>
                  <a:lnTo>
                    <a:pt x="4297" y="0"/>
                  </a:lnTo>
                  <a:lnTo>
                    <a:pt x="4967" y="0"/>
                  </a:lnTo>
                  <a:lnTo>
                    <a:pt x="5637" y="0"/>
                  </a:lnTo>
                  <a:lnTo>
                    <a:pt x="6268" y="0"/>
                  </a:lnTo>
                  <a:lnTo>
                    <a:pt x="6860" y="0"/>
                  </a:lnTo>
                  <a:lnTo>
                    <a:pt x="7332" y="0"/>
                  </a:lnTo>
                  <a:lnTo>
                    <a:pt x="7767" y="0"/>
                  </a:lnTo>
                  <a:lnTo>
                    <a:pt x="8082" y="0"/>
                  </a:lnTo>
                  <a:lnTo>
                    <a:pt x="8279" y="0"/>
                  </a:lnTo>
                  <a:lnTo>
                    <a:pt x="8279" y="1774"/>
                  </a:lnTo>
                  <a:lnTo>
                    <a:pt x="8279" y="4416"/>
                  </a:lnTo>
                  <a:lnTo>
                    <a:pt x="8279" y="6900"/>
                  </a:lnTo>
                  <a:lnTo>
                    <a:pt x="8279" y="8279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6" name="Freeform 16">
              <a:extLst>
                <a:ext uri="{FF2B5EF4-FFF2-40B4-BE49-F238E27FC236}">
                  <a16:creationId xmlns:a16="http://schemas.microsoft.com/office/drawing/2014/main" id="{4413D0D8-0181-45DC-815B-4FCD56611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3294"/>
              <a:ext cx="1035" cy="1030"/>
            </a:xfrm>
            <a:custGeom>
              <a:avLst/>
              <a:gdLst>
                <a:gd name="T0" fmla="*/ 1035 w 8279"/>
                <a:gd name="T1" fmla="*/ 0 h 8241"/>
                <a:gd name="T2" fmla="*/ 1030 w 8279"/>
                <a:gd name="T3" fmla="*/ 103 h 8241"/>
                <a:gd name="T4" fmla="*/ 1015 w 8279"/>
                <a:gd name="T5" fmla="*/ 207 h 8241"/>
                <a:gd name="T6" fmla="*/ 991 w 8279"/>
                <a:gd name="T7" fmla="*/ 306 h 8241"/>
                <a:gd name="T8" fmla="*/ 956 w 8279"/>
                <a:gd name="T9" fmla="*/ 404 h 8241"/>
                <a:gd name="T10" fmla="*/ 912 w 8279"/>
                <a:gd name="T11" fmla="*/ 493 h 8241"/>
                <a:gd name="T12" fmla="*/ 858 w 8279"/>
                <a:gd name="T13" fmla="*/ 577 h 8241"/>
                <a:gd name="T14" fmla="*/ 798 w 8279"/>
                <a:gd name="T15" fmla="*/ 655 h 8241"/>
                <a:gd name="T16" fmla="*/ 734 w 8279"/>
                <a:gd name="T17" fmla="*/ 729 h 8241"/>
                <a:gd name="T18" fmla="*/ 660 w 8279"/>
                <a:gd name="T19" fmla="*/ 793 h 8241"/>
                <a:gd name="T20" fmla="*/ 577 w 8279"/>
                <a:gd name="T21" fmla="*/ 852 h 8241"/>
                <a:gd name="T22" fmla="*/ 493 w 8279"/>
                <a:gd name="T23" fmla="*/ 907 h 8241"/>
                <a:gd name="T24" fmla="*/ 404 w 8279"/>
                <a:gd name="T25" fmla="*/ 951 h 8241"/>
                <a:gd name="T26" fmla="*/ 306 w 8279"/>
                <a:gd name="T27" fmla="*/ 986 h 8241"/>
                <a:gd name="T28" fmla="*/ 207 w 8279"/>
                <a:gd name="T29" fmla="*/ 1010 h 8241"/>
                <a:gd name="T30" fmla="*/ 103 w 8279"/>
                <a:gd name="T31" fmla="*/ 1025 h 8241"/>
                <a:gd name="T32" fmla="*/ 0 w 8279"/>
                <a:gd name="T33" fmla="*/ 1030 h 8241"/>
                <a:gd name="T34" fmla="*/ 0 w 8279"/>
                <a:gd name="T35" fmla="*/ 818 h 8241"/>
                <a:gd name="T36" fmla="*/ 0 w 8279"/>
                <a:gd name="T37" fmla="*/ 493 h 8241"/>
                <a:gd name="T38" fmla="*/ 0 w 8279"/>
                <a:gd name="T39" fmla="*/ 177 h 8241"/>
                <a:gd name="T40" fmla="*/ 0 w 8279"/>
                <a:gd name="T41" fmla="*/ 0 h 8241"/>
                <a:gd name="T42" fmla="*/ 39 w 8279"/>
                <a:gd name="T43" fmla="*/ 0 h 8241"/>
                <a:gd name="T44" fmla="*/ 89 w 8279"/>
                <a:gd name="T45" fmla="*/ 0 h 8241"/>
                <a:gd name="T46" fmla="*/ 153 w 8279"/>
                <a:gd name="T47" fmla="*/ 0 h 8241"/>
                <a:gd name="T48" fmla="*/ 222 w 8279"/>
                <a:gd name="T49" fmla="*/ 0 h 8241"/>
                <a:gd name="T50" fmla="*/ 301 w 8279"/>
                <a:gd name="T51" fmla="*/ 0 h 8241"/>
                <a:gd name="T52" fmla="*/ 379 w 8279"/>
                <a:gd name="T53" fmla="*/ 0 h 8241"/>
                <a:gd name="T54" fmla="*/ 463 w 8279"/>
                <a:gd name="T55" fmla="*/ 0 h 8241"/>
                <a:gd name="T56" fmla="*/ 552 w 8279"/>
                <a:gd name="T57" fmla="*/ 0 h 8241"/>
                <a:gd name="T58" fmla="*/ 636 w 8279"/>
                <a:gd name="T59" fmla="*/ 0 h 8241"/>
                <a:gd name="T60" fmla="*/ 715 w 8279"/>
                <a:gd name="T61" fmla="*/ 0 h 8241"/>
                <a:gd name="T62" fmla="*/ 793 w 8279"/>
                <a:gd name="T63" fmla="*/ 0 h 8241"/>
                <a:gd name="T64" fmla="*/ 862 w 8279"/>
                <a:gd name="T65" fmla="*/ 0 h 8241"/>
                <a:gd name="T66" fmla="*/ 922 w 8279"/>
                <a:gd name="T67" fmla="*/ 0 h 8241"/>
                <a:gd name="T68" fmla="*/ 976 w 8279"/>
                <a:gd name="T69" fmla="*/ 0 h 8241"/>
                <a:gd name="T70" fmla="*/ 1010 w 8279"/>
                <a:gd name="T71" fmla="*/ 0 h 8241"/>
                <a:gd name="T72" fmla="*/ 1035 w 8279"/>
                <a:gd name="T73" fmla="*/ 0 h 824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41">
                  <a:moveTo>
                    <a:pt x="8279" y="0"/>
                  </a:moveTo>
                  <a:lnTo>
                    <a:pt x="8239" y="827"/>
                  </a:lnTo>
                  <a:lnTo>
                    <a:pt x="8121" y="1656"/>
                  </a:lnTo>
                  <a:lnTo>
                    <a:pt x="7924" y="2445"/>
                  </a:lnTo>
                  <a:lnTo>
                    <a:pt x="7649" y="3233"/>
                  </a:lnTo>
                  <a:lnTo>
                    <a:pt x="7294" y="3942"/>
                  </a:lnTo>
                  <a:lnTo>
                    <a:pt x="6860" y="4613"/>
                  </a:lnTo>
                  <a:lnTo>
                    <a:pt x="6387" y="5244"/>
                  </a:lnTo>
                  <a:lnTo>
                    <a:pt x="5874" y="5835"/>
                  </a:lnTo>
                  <a:lnTo>
                    <a:pt x="5283" y="6348"/>
                  </a:lnTo>
                  <a:lnTo>
                    <a:pt x="4612" y="6820"/>
                  </a:lnTo>
                  <a:lnTo>
                    <a:pt x="3942" y="7254"/>
                  </a:lnTo>
                  <a:lnTo>
                    <a:pt x="3233" y="7609"/>
                  </a:lnTo>
                  <a:lnTo>
                    <a:pt x="2444" y="7886"/>
                  </a:lnTo>
                  <a:lnTo>
                    <a:pt x="1656" y="8082"/>
                  </a:lnTo>
                  <a:lnTo>
                    <a:pt x="827" y="8201"/>
                  </a:lnTo>
                  <a:lnTo>
                    <a:pt x="0" y="8241"/>
                  </a:lnTo>
                  <a:lnTo>
                    <a:pt x="0" y="6545"/>
                  </a:lnTo>
                  <a:lnTo>
                    <a:pt x="0" y="3942"/>
                  </a:lnTo>
                  <a:lnTo>
                    <a:pt x="0" y="1419"/>
                  </a:lnTo>
                  <a:lnTo>
                    <a:pt x="0" y="0"/>
                  </a:lnTo>
                  <a:lnTo>
                    <a:pt x="315" y="0"/>
                  </a:lnTo>
                  <a:lnTo>
                    <a:pt x="709" y="0"/>
                  </a:lnTo>
                  <a:lnTo>
                    <a:pt x="1222" y="0"/>
                  </a:lnTo>
                  <a:lnTo>
                    <a:pt x="1774" y="0"/>
                  </a:lnTo>
                  <a:lnTo>
                    <a:pt x="2405" y="0"/>
                  </a:lnTo>
                  <a:lnTo>
                    <a:pt x="3035" y="0"/>
                  </a:lnTo>
                  <a:lnTo>
                    <a:pt x="3705" y="0"/>
                  </a:lnTo>
                  <a:lnTo>
                    <a:pt x="4415" y="0"/>
                  </a:lnTo>
                  <a:lnTo>
                    <a:pt x="5086" y="0"/>
                  </a:lnTo>
                  <a:lnTo>
                    <a:pt x="5716" y="0"/>
                  </a:lnTo>
                  <a:lnTo>
                    <a:pt x="6347" y="0"/>
                  </a:lnTo>
                  <a:lnTo>
                    <a:pt x="6899" y="0"/>
                  </a:lnTo>
                  <a:lnTo>
                    <a:pt x="7372" y="0"/>
                  </a:lnTo>
                  <a:lnTo>
                    <a:pt x="7806" y="0"/>
                  </a:lnTo>
                  <a:lnTo>
                    <a:pt x="8082" y="0"/>
                  </a:lnTo>
                  <a:lnTo>
                    <a:pt x="8279" y="0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7" name="Freeform 17">
              <a:extLst>
                <a:ext uri="{FF2B5EF4-FFF2-40B4-BE49-F238E27FC236}">
                  <a16:creationId xmlns:a16="http://schemas.microsoft.com/office/drawing/2014/main" id="{1486FBE7-9EC3-4548-8C7A-44FC4DC6E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2259"/>
              <a:ext cx="1034" cy="1035"/>
            </a:xfrm>
            <a:custGeom>
              <a:avLst/>
              <a:gdLst>
                <a:gd name="T0" fmla="*/ 0 w 8279"/>
                <a:gd name="T1" fmla="*/ 1035 h 8279"/>
                <a:gd name="T2" fmla="*/ 5 w 8279"/>
                <a:gd name="T3" fmla="*/ 932 h 8279"/>
                <a:gd name="T4" fmla="*/ 20 w 8279"/>
                <a:gd name="T5" fmla="*/ 828 h 8279"/>
                <a:gd name="T6" fmla="*/ 44 w 8279"/>
                <a:gd name="T7" fmla="*/ 729 h 8279"/>
                <a:gd name="T8" fmla="*/ 84 w 8279"/>
                <a:gd name="T9" fmla="*/ 631 h 8279"/>
                <a:gd name="T10" fmla="*/ 123 w 8279"/>
                <a:gd name="T11" fmla="*/ 542 h 8279"/>
                <a:gd name="T12" fmla="*/ 177 w 8279"/>
                <a:gd name="T13" fmla="*/ 458 h 8279"/>
                <a:gd name="T14" fmla="*/ 236 w 8279"/>
                <a:gd name="T15" fmla="*/ 375 h 8279"/>
                <a:gd name="T16" fmla="*/ 305 w 8279"/>
                <a:gd name="T17" fmla="*/ 301 h 8279"/>
                <a:gd name="T18" fmla="*/ 374 w 8279"/>
                <a:gd name="T19" fmla="*/ 237 h 8279"/>
                <a:gd name="T20" fmla="*/ 458 w 8279"/>
                <a:gd name="T21" fmla="*/ 177 h 8279"/>
                <a:gd name="T22" fmla="*/ 542 w 8279"/>
                <a:gd name="T23" fmla="*/ 123 h 8279"/>
                <a:gd name="T24" fmla="*/ 630 w 8279"/>
                <a:gd name="T25" fmla="*/ 79 h 8279"/>
                <a:gd name="T26" fmla="*/ 729 w 8279"/>
                <a:gd name="T27" fmla="*/ 44 h 8279"/>
                <a:gd name="T28" fmla="*/ 827 w 8279"/>
                <a:gd name="T29" fmla="*/ 20 h 8279"/>
                <a:gd name="T30" fmla="*/ 930 w 8279"/>
                <a:gd name="T31" fmla="*/ 5 h 8279"/>
                <a:gd name="T32" fmla="*/ 1034 w 8279"/>
                <a:gd name="T33" fmla="*/ 0 h 8279"/>
                <a:gd name="T34" fmla="*/ 1034 w 8279"/>
                <a:gd name="T35" fmla="*/ 212 h 8279"/>
                <a:gd name="T36" fmla="*/ 1034 w 8279"/>
                <a:gd name="T37" fmla="*/ 537 h 8279"/>
                <a:gd name="T38" fmla="*/ 1034 w 8279"/>
                <a:gd name="T39" fmla="*/ 858 h 8279"/>
                <a:gd name="T40" fmla="*/ 1034 w 8279"/>
                <a:gd name="T41" fmla="*/ 1035 h 8279"/>
                <a:gd name="T42" fmla="*/ 995 w 8279"/>
                <a:gd name="T43" fmla="*/ 1035 h 8279"/>
                <a:gd name="T44" fmla="*/ 940 w 8279"/>
                <a:gd name="T45" fmla="*/ 1035 h 8279"/>
                <a:gd name="T46" fmla="*/ 881 w 8279"/>
                <a:gd name="T47" fmla="*/ 1035 h 8279"/>
                <a:gd name="T48" fmla="*/ 807 w 8279"/>
                <a:gd name="T49" fmla="*/ 1035 h 8279"/>
                <a:gd name="T50" fmla="*/ 734 w 8279"/>
                <a:gd name="T51" fmla="*/ 1035 h 8279"/>
                <a:gd name="T52" fmla="*/ 650 w 8279"/>
                <a:gd name="T53" fmla="*/ 1035 h 8279"/>
                <a:gd name="T54" fmla="*/ 566 w 8279"/>
                <a:gd name="T55" fmla="*/ 1035 h 8279"/>
                <a:gd name="T56" fmla="*/ 482 w 8279"/>
                <a:gd name="T57" fmla="*/ 1035 h 8279"/>
                <a:gd name="T58" fmla="*/ 394 w 8279"/>
                <a:gd name="T59" fmla="*/ 1035 h 8279"/>
                <a:gd name="T60" fmla="*/ 315 w 8279"/>
                <a:gd name="T61" fmla="*/ 1035 h 8279"/>
                <a:gd name="T62" fmla="*/ 241 w 8279"/>
                <a:gd name="T63" fmla="*/ 1035 h 8279"/>
                <a:gd name="T64" fmla="*/ 172 w 8279"/>
                <a:gd name="T65" fmla="*/ 1035 h 8279"/>
                <a:gd name="T66" fmla="*/ 108 w 8279"/>
                <a:gd name="T67" fmla="*/ 1035 h 8279"/>
                <a:gd name="T68" fmla="*/ 59 w 8279"/>
                <a:gd name="T69" fmla="*/ 1035 h 8279"/>
                <a:gd name="T70" fmla="*/ 25 w 8279"/>
                <a:gd name="T71" fmla="*/ 1035 h 8279"/>
                <a:gd name="T72" fmla="*/ 0 w 8279"/>
                <a:gd name="T73" fmla="*/ 1035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0" y="8279"/>
                  </a:moveTo>
                  <a:lnTo>
                    <a:pt x="38" y="7452"/>
                  </a:lnTo>
                  <a:lnTo>
                    <a:pt x="157" y="6623"/>
                  </a:lnTo>
                  <a:lnTo>
                    <a:pt x="355" y="5834"/>
                  </a:lnTo>
                  <a:lnTo>
                    <a:pt x="670" y="5046"/>
                  </a:lnTo>
                  <a:lnTo>
                    <a:pt x="985" y="4337"/>
                  </a:lnTo>
                  <a:lnTo>
                    <a:pt x="1419" y="3666"/>
                  </a:lnTo>
                  <a:lnTo>
                    <a:pt x="1892" y="2996"/>
                  </a:lnTo>
                  <a:lnTo>
                    <a:pt x="2444" y="2404"/>
                  </a:lnTo>
                  <a:lnTo>
                    <a:pt x="2996" y="1892"/>
                  </a:lnTo>
                  <a:lnTo>
                    <a:pt x="3666" y="1419"/>
                  </a:lnTo>
                  <a:lnTo>
                    <a:pt x="4337" y="985"/>
                  </a:lnTo>
                  <a:lnTo>
                    <a:pt x="5046" y="630"/>
                  </a:lnTo>
                  <a:lnTo>
                    <a:pt x="5834" y="355"/>
                  </a:lnTo>
                  <a:lnTo>
                    <a:pt x="6623" y="157"/>
                  </a:lnTo>
                  <a:lnTo>
                    <a:pt x="7450" y="38"/>
                  </a:lnTo>
                  <a:lnTo>
                    <a:pt x="8279" y="0"/>
                  </a:lnTo>
                  <a:lnTo>
                    <a:pt x="8279" y="1694"/>
                  </a:lnTo>
                  <a:lnTo>
                    <a:pt x="8279" y="4297"/>
                  </a:lnTo>
                  <a:lnTo>
                    <a:pt x="8279" y="6860"/>
                  </a:lnTo>
                  <a:lnTo>
                    <a:pt x="8279" y="8279"/>
                  </a:lnTo>
                  <a:lnTo>
                    <a:pt x="7964" y="8279"/>
                  </a:lnTo>
                  <a:lnTo>
                    <a:pt x="7530" y="8279"/>
                  </a:lnTo>
                  <a:lnTo>
                    <a:pt x="7057" y="8279"/>
                  </a:lnTo>
                  <a:lnTo>
                    <a:pt x="6465" y="8279"/>
                  </a:lnTo>
                  <a:lnTo>
                    <a:pt x="5874" y="8279"/>
                  </a:lnTo>
                  <a:lnTo>
                    <a:pt x="5204" y="8279"/>
                  </a:lnTo>
                  <a:lnTo>
                    <a:pt x="4534" y="8279"/>
                  </a:lnTo>
                  <a:lnTo>
                    <a:pt x="3863" y="8279"/>
                  </a:lnTo>
                  <a:lnTo>
                    <a:pt x="3153" y="8279"/>
                  </a:lnTo>
                  <a:lnTo>
                    <a:pt x="2523" y="8279"/>
                  </a:lnTo>
                  <a:lnTo>
                    <a:pt x="1931" y="8279"/>
                  </a:lnTo>
                  <a:lnTo>
                    <a:pt x="1379" y="8279"/>
                  </a:lnTo>
                  <a:lnTo>
                    <a:pt x="867" y="8279"/>
                  </a:lnTo>
                  <a:lnTo>
                    <a:pt x="473" y="8279"/>
                  </a:lnTo>
                  <a:lnTo>
                    <a:pt x="197" y="8279"/>
                  </a:lnTo>
                  <a:lnTo>
                    <a:pt x="0" y="8279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8" name="Freeform 18">
              <a:extLst>
                <a:ext uri="{FF2B5EF4-FFF2-40B4-BE49-F238E27FC236}">
                  <a16:creationId xmlns:a16="http://schemas.microsoft.com/office/drawing/2014/main" id="{CE3CA105-8647-4F90-BE5F-6859658C3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2259"/>
              <a:ext cx="1035" cy="1035"/>
            </a:xfrm>
            <a:custGeom>
              <a:avLst/>
              <a:gdLst>
                <a:gd name="T0" fmla="*/ 0 w 8279"/>
                <a:gd name="T1" fmla="*/ 0 h 8279"/>
                <a:gd name="T2" fmla="*/ 103 w 8279"/>
                <a:gd name="T3" fmla="*/ 5 h 8279"/>
                <a:gd name="T4" fmla="*/ 207 w 8279"/>
                <a:gd name="T5" fmla="*/ 20 h 8279"/>
                <a:gd name="T6" fmla="*/ 306 w 8279"/>
                <a:gd name="T7" fmla="*/ 44 h 8279"/>
                <a:gd name="T8" fmla="*/ 404 w 8279"/>
                <a:gd name="T9" fmla="*/ 79 h 8279"/>
                <a:gd name="T10" fmla="*/ 493 w 8279"/>
                <a:gd name="T11" fmla="*/ 123 h 8279"/>
                <a:gd name="T12" fmla="*/ 577 w 8279"/>
                <a:gd name="T13" fmla="*/ 177 h 8279"/>
                <a:gd name="T14" fmla="*/ 660 w 8279"/>
                <a:gd name="T15" fmla="*/ 237 h 8279"/>
                <a:gd name="T16" fmla="*/ 734 w 8279"/>
                <a:gd name="T17" fmla="*/ 301 h 8279"/>
                <a:gd name="T18" fmla="*/ 798 w 8279"/>
                <a:gd name="T19" fmla="*/ 375 h 8279"/>
                <a:gd name="T20" fmla="*/ 858 w 8279"/>
                <a:gd name="T21" fmla="*/ 458 h 8279"/>
                <a:gd name="T22" fmla="*/ 912 w 8279"/>
                <a:gd name="T23" fmla="*/ 542 h 8279"/>
                <a:gd name="T24" fmla="*/ 956 w 8279"/>
                <a:gd name="T25" fmla="*/ 631 h 8279"/>
                <a:gd name="T26" fmla="*/ 991 w 8279"/>
                <a:gd name="T27" fmla="*/ 729 h 8279"/>
                <a:gd name="T28" fmla="*/ 1015 w 8279"/>
                <a:gd name="T29" fmla="*/ 828 h 8279"/>
                <a:gd name="T30" fmla="*/ 1030 w 8279"/>
                <a:gd name="T31" fmla="*/ 932 h 8279"/>
                <a:gd name="T32" fmla="*/ 1035 w 8279"/>
                <a:gd name="T33" fmla="*/ 1035 h 8279"/>
                <a:gd name="T34" fmla="*/ 1000 w 8279"/>
                <a:gd name="T35" fmla="*/ 1035 h 8279"/>
                <a:gd name="T36" fmla="*/ 951 w 8279"/>
                <a:gd name="T37" fmla="*/ 1035 h 8279"/>
                <a:gd name="T38" fmla="*/ 892 w 8279"/>
                <a:gd name="T39" fmla="*/ 1035 h 8279"/>
                <a:gd name="T40" fmla="*/ 823 w 8279"/>
                <a:gd name="T41" fmla="*/ 1035 h 8279"/>
                <a:gd name="T42" fmla="*/ 749 w 8279"/>
                <a:gd name="T43" fmla="*/ 1035 h 8279"/>
                <a:gd name="T44" fmla="*/ 665 w 8279"/>
                <a:gd name="T45" fmla="*/ 1035 h 8279"/>
                <a:gd name="T46" fmla="*/ 582 w 8279"/>
                <a:gd name="T47" fmla="*/ 1035 h 8279"/>
                <a:gd name="T48" fmla="*/ 498 w 8279"/>
                <a:gd name="T49" fmla="*/ 1035 h 8279"/>
                <a:gd name="T50" fmla="*/ 409 w 8279"/>
                <a:gd name="T51" fmla="*/ 1035 h 8279"/>
                <a:gd name="T52" fmla="*/ 325 w 8279"/>
                <a:gd name="T53" fmla="*/ 1035 h 8279"/>
                <a:gd name="T54" fmla="*/ 251 w 8279"/>
                <a:gd name="T55" fmla="*/ 1035 h 8279"/>
                <a:gd name="T56" fmla="*/ 177 w 8279"/>
                <a:gd name="T57" fmla="*/ 1035 h 8279"/>
                <a:gd name="T58" fmla="*/ 113 w 8279"/>
                <a:gd name="T59" fmla="*/ 1035 h 8279"/>
                <a:gd name="T60" fmla="*/ 64 w 8279"/>
                <a:gd name="T61" fmla="*/ 1035 h 8279"/>
                <a:gd name="T62" fmla="*/ 25 w 8279"/>
                <a:gd name="T63" fmla="*/ 1035 h 8279"/>
                <a:gd name="T64" fmla="*/ 0 w 8279"/>
                <a:gd name="T65" fmla="*/ 1035 h 8279"/>
                <a:gd name="T66" fmla="*/ 0 w 8279"/>
                <a:gd name="T67" fmla="*/ 808 h 8279"/>
                <a:gd name="T68" fmla="*/ 0 w 8279"/>
                <a:gd name="T69" fmla="*/ 478 h 8279"/>
                <a:gd name="T70" fmla="*/ 0 w 8279"/>
                <a:gd name="T71" fmla="*/ 168 h 8279"/>
                <a:gd name="T72" fmla="*/ 0 w 8279"/>
                <a:gd name="T73" fmla="*/ 0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0" y="0"/>
                  </a:moveTo>
                  <a:lnTo>
                    <a:pt x="827" y="38"/>
                  </a:lnTo>
                  <a:lnTo>
                    <a:pt x="1656" y="157"/>
                  </a:lnTo>
                  <a:lnTo>
                    <a:pt x="2444" y="355"/>
                  </a:lnTo>
                  <a:lnTo>
                    <a:pt x="3233" y="630"/>
                  </a:lnTo>
                  <a:lnTo>
                    <a:pt x="3942" y="985"/>
                  </a:lnTo>
                  <a:lnTo>
                    <a:pt x="4612" y="1419"/>
                  </a:lnTo>
                  <a:lnTo>
                    <a:pt x="5283" y="1892"/>
                  </a:lnTo>
                  <a:lnTo>
                    <a:pt x="5874" y="2404"/>
                  </a:lnTo>
                  <a:lnTo>
                    <a:pt x="6387" y="2996"/>
                  </a:lnTo>
                  <a:lnTo>
                    <a:pt x="6860" y="3666"/>
                  </a:lnTo>
                  <a:lnTo>
                    <a:pt x="7294" y="4337"/>
                  </a:lnTo>
                  <a:lnTo>
                    <a:pt x="7649" y="5046"/>
                  </a:lnTo>
                  <a:lnTo>
                    <a:pt x="7924" y="5834"/>
                  </a:lnTo>
                  <a:lnTo>
                    <a:pt x="8121" y="6623"/>
                  </a:lnTo>
                  <a:lnTo>
                    <a:pt x="8239" y="7452"/>
                  </a:lnTo>
                  <a:lnTo>
                    <a:pt x="8279" y="8279"/>
                  </a:lnTo>
                  <a:lnTo>
                    <a:pt x="8003" y="8279"/>
                  </a:lnTo>
                  <a:lnTo>
                    <a:pt x="7609" y="8279"/>
                  </a:lnTo>
                  <a:lnTo>
                    <a:pt x="7135" y="8279"/>
                  </a:lnTo>
                  <a:lnTo>
                    <a:pt x="6584" y="8279"/>
                  </a:lnTo>
                  <a:lnTo>
                    <a:pt x="5993" y="8279"/>
                  </a:lnTo>
                  <a:lnTo>
                    <a:pt x="5322" y="8279"/>
                  </a:lnTo>
                  <a:lnTo>
                    <a:pt x="4652" y="8279"/>
                  </a:lnTo>
                  <a:lnTo>
                    <a:pt x="3982" y="8279"/>
                  </a:lnTo>
                  <a:lnTo>
                    <a:pt x="3272" y="8279"/>
                  </a:lnTo>
                  <a:lnTo>
                    <a:pt x="2601" y="8279"/>
                  </a:lnTo>
                  <a:lnTo>
                    <a:pt x="2011" y="8279"/>
                  </a:lnTo>
                  <a:lnTo>
                    <a:pt x="1419" y="8279"/>
                  </a:lnTo>
                  <a:lnTo>
                    <a:pt x="907" y="8279"/>
                  </a:lnTo>
                  <a:lnTo>
                    <a:pt x="512" y="8279"/>
                  </a:lnTo>
                  <a:lnTo>
                    <a:pt x="197" y="8279"/>
                  </a:lnTo>
                  <a:lnTo>
                    <a:pt x="0" y="8279"/>
                  </a:lnTo>
                  <a:lnTo>
                    <a:pt x="0" y="6465"/>
                  </a:lnTo>
                  <a:lnTo>
                    <a:pt x="0" y="3824"/>
                  </a:lnTo>
                  <a:lnTo>
                    <a:pt x="0" y="1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9" name="Freeform 19">
              <a:extLst>
                <a:ext uri="{FF2B5EF4-FFF2-40B4-BE49-F238E27FC236}">
                  <a16:creationId xmlns:a16="http://schemas.microsoft.com/office/drawing/2014/main" id="{9C678867-4186-4CC0-9BF7-10B3DFACD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3294"/>
              <a:ext cx="932" cy="931"/>
            </a:xfrm>
            <a:custGeom>
              <a:avLst/>
              <a:gdLst>
                <a:gd name="T0" fmla="*/ 932 w 7451"/>
                <a:gd name="T1" fmla="*/ 0 h 7452"/>
                <a:gd name="T2" fmla="*/ 927 w 7451"/>
                <a:gd name="T3" fmla="*/ 94 h 7452"/>
                <a:gd name="T4" fmla="*/ 912 w 7451"/>
                <a:gd name="T5" fmla="*/ 187 h 7452"/>
                <a:gd name="T6" fmla="*/ 892 w 7451"/>
                <a:gd name="T7" fmla="*/ 276 h 7452"/>
                <a:gd name="T8" fmla="*/ 858 w 7451"/>
                <a:gd name="T9" fmla="*/ 360 h 7452"/>
                <a:gd name="T10" fmla="*/ 819 w 7451"/>
                <a:gd name="T11" fmla="*/ 443 h 7452"/>
                <a:gd name="T12" fmla="*/ 774 w 7451"/>
                <a:gd name="T13" fmla="*/ 522 h 7452"/>
                <a:gd name="T14" fmla="*/ 720 w 7451"/>
                <a:gd name="T15" fmla="*/ 591 h 7452"/>
                <a:gd name="T16" fmla="*/ 661 w 7451"/>
                <a:gd name="T17" fmla="*/ 655 h 7452"/>
                <a:gd name="T18" fmla="*/ 592 w 7451"/>
                <a:gd name="T19" fmla="*/ 719 h 7452"/>
                <a:gd name="T20" fmla="*/ 523 w 7451"/>
                <a:gd name="T21" fmla="*/ 773 h 7452"/>
                <a:gd name="T22" fmla="*/ 444 w 7451"/>
                <a:gd name="T23" fmla="*/ 818 h 7452"/>
                <a:gd name="T24" fmla="*/ 365 w 7451"/>
                <a:gd name="T25" fmla="*/ 857 h 7452"/>
                <a:gd name="T26" fmla="*/ 276 w 7451"/>
                <a:gd name="T27" fmla="*/ 887 h 7452"/>
                <a:gd name="T28" fmla="*/ 187 w 7451"/>
                <a:gd name="T29" fmla="*/ 911 h 7452"/>
                <a:gd name="T30" fmla="*/ 94 w 7451"/>
                <a:gd name="T31" fmla="*/ 926 h 7452"/>
                <a:gd name="T32" fmla="*/ 0 w 7451"/>
                <a:gd name="T33" fmla="*/ 931 h 7452"/>
                <a:gd name="T34" fmla="*/ 0 w 7451"/>
                <a:gd name="T35" fmla="*/ 749 h 7452"/>
                <a:gd name="T36" fmla="*/ 0 w 7451"/>
                <a:gd name="T37" fmla="*/ 443 h 7452"/>
                <a:gd name="T38" fmla="*/ 0 w 7451"/>
                <a:gd name="T39" fmla="*/ 153 h 7452"/>
                <a:gd name="T40" fmla="*/ 0 w 7451"/>
                <a:gd name="T41" fmla="*/ 0 h 7452"/>
                <a:gd name="T42" fmla="*/ 34 w 7451"/>
                <a:gd name="T43" fmla="*/ 0 h 7452"/>
                <a:gd name="T44" fmla="*/ 84 w 7451"/>
                <a:gd name="T45" fmla="*/ 0 h 7452"/>
                <a:gd name="T46" fmla="*/ 143 w 7451"/>
                <a:gd name="T47" fmla="*/ 0 h 7452"/>
                <a:gd name="T48" fmla="*/ 207 w 7451"/>
                <a:gd name="T49" fmla="*/ 0 h 7452"/>
                <a:gd name="T50" fmla="*/ 276 w 7451"/>
                <a:gd name="T51" fmla="*/ 0 h 7452"/>
                <a:gd name="T52" fmla="*/ 350 w 7451"/>
                <a:gd name="T53" fmla="*/ 0 h 7452"/>
                <a:gd name="T54" fmla="*/ 424 w 7451"/>
                <a:gd name="T55" fmla="*/ 0 h 7452"/>
                <a:gd name="T56" fmla="*/ 503 w 7451"/>
                <a:gd name="T57" fmla="*/ 0 h 7452"/>
                <a:gd name="T58" fmla="*/ 577 w 7451"/>
                <a:gd name="T59" fmla="*/ 0 h 7452"/>
                <a:gd name="T60" fmla="*/ 651 w 7451"/>
                <a:gd name="T61" fmla="*/ 0 h 7452"/>
                <a:gd name="T62" fmla="*/ 720 w 7451"/>
                <a:gd name="T63" fmla="*/ 0 h 7452"/>
                <a:gd name="T64" fmla="*/ 784 w 7451"/>
                <a:gd name="T65" fmla="*/ 0 h 7452"/>
                <a:gd name="T66" fmla="*/ 838 w 7451"/>
                <a:gd name="T67" fmla="*/ 0 h 7452"/>
                <a:gd name="T68" fmla="*/ 883 w 7451"/>
                <a:gd name="T69" fmla="*/ 0 h 7452"/>
                <a:gd name="T70" fmla="*/ 912 w 7451"/>
                <a:gd name="T71" fmla="*/ 0 h 7452"/>
                <a:gd name="T72" fmla="*/ 932 w 7451"/>
                <a:gd name="T73" fmla="*/ 0 h 74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52">
                  <a:moveTo>
                    <a:pt x="7451" y="0"/>
                  </a:moveTo>
                  <a:lnTo>
                    <a:pt x="7412" y="749"/>
                  </a:lnTo>
                  <a:lnTo>
                    <a:pt x="7294" y="1498"/>
                  </a:lnTo>
                  <a:lnTo>
                    <a:pt x="7135" y="2208"/>
                  </a:lnTo>
                  <a:lnTo>
                    <a:pt x="6860" y="2878"/>
                  </a:lnTo>
                  <a:lnTo>
                    <a:pt x="6545" y="3548"/>
                  </a:lnTo>
                  <a:lnTo>
                    <a:pt x="6190" y="4179"/>
                  </a:lnTo>
                  <a:lnTo>
                    <a:pt x="5756" y="4731"/>
                  </a:lnTo>
                  <a:lnTo>
                    <a:pt x="5283" y="5244"/>
                  </a:lnTo>
                  <a:lnTo>
                    <a:pt x="4731" y="5756"/>
                  </a:lnTo>
                  <a:lnTo>
                    <a:pt x="4179" y="6190"/>
                  </a:lnTo>
                  <a:lnTo>
                    <a:pt x="3548" y="6545"/>
                  </a:lnTo>
                  <a:lnTo>
                    <a:pt x="2917" y="6860"/>
                  </a:lnTo>
                  <a:lnTo>
                    <a:pt x="2208" y="7097"/>
                  </a:lnTo>
                  <a:lnTo>
                    <a:pt x="1498" y="7294"/>
                  </a:lnTo>
                  <a:lnTo>
                    <a:pt x="749" y="7412"/>
                  </a:lnTo>
                  <a:lnTo>
                    <a:pt x="0" y="7452"/>
                  </a:lnTo>
                  <a:lnTo>
                    <a:pt x="0" y="5993"/>
                  </a:lnTo>
                  <a:lnTo>
                    <a:pt x="0" y="3548"/>
                  </a:lnTo>
                  <a:lnTo>
                    <a:pt x="0" y="1222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670" y="0"/>
                  </a:lnTo>
                  <a:lnTo>
                    <a:pt x="1144" y="0"/>
                  </a:lnTo>
                  <a:lnTo>
                    <a:pt x="1656" y="0"/>
                  </a:lnTo>
                  <a:lnTo>
                    <a:pt x="2208" y="0"/>
                  </a:lnTo>
                  <a:lnTo>
                    <a:pt x="2798" y="0"/>
                  </a:lnTo>
                  <a:lnTo>
                    <a:pt x="3390" y="0"/>
                  </a:lnTo>
                  <a:lnTo>
                    <a:pt x="4021" y="0"/>
                  </a:lnTo>
                  <a:lnTo>
                    <a:pt x="4612" y="0"/>
                  </a:lnTo>
                  <a:lnTo>
                    <a:pt x="5204" y="0"/>
                  </a:lnTo>
                  <a:lnTo>
                    <a:pt x="5756" y="0"/>
                  </a:lnTo>
                  <a:lnTo>
                    <a:pt x="6268" y="0"/>
                  </a:lnTo>
                  <a:lnTo>
                    <a:pt x="6702" y="0"/>
                  </a:lnTo>
                  <a:lnTo>
                    <a:pt x="7057" y="0"/>
                  </a:lnTo>
                  <a:lnTo>
                    <a:pt x="7294" y="0"/>
                  </a:lnTo>
                  <a:lnTo>
                    <a:pt x="7451" y="0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00" name="Freeform 20">
              <a:extLst>
                <a:ext uri="{FF2B5EF4-FFF2-40B4-BE49-F238E27FC236}">
                  <a16:creationId xmlns:a16="http://schemas.microsoft.com/office/drawing/2014/main" id="{64BAED96-04E7-409A-A3C2-0482E9B8D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" y="3294"/>
              <a:ext cx="936" cy="931"/>
            </a:xfrm>
            <a:custGeom>
              <a:avLst/>
              <a:gdLst>
                <a:gd name="T0" fmla="*/ 936 w 7491"/>
                <a:gd name="T1" fmla="*/ 931 h 7452"/>
                <a:gd name="T2" fmla="*/ 842 w 7491"/>
                <a:gd name="T3" fmla="*/ 926 h 7452"/>
                <a:gd name="T4" fmla="*/ 749 w 7491"/>
                <a:gd name="T5" fmla="*/ 911 h 7452"/>
                <a:gd name="T6" fmla="*/ 655 w 7491"/>
                <a:gd name="T7" fmla="*/ 887 h 7452"/>
                <a:gd name="T8" fmla="*/ 571 w 7491"/>
                <a:gd name="T9" fmla="*/ 857 h 7452"/>
                <a:gd name="T10" fmla="*/ 488 w 7491"/>
                <a:gd name="T11" fmla="*/ 818 h 7452"/>
                <a:gd name="T12" fmla="*/ 414 w 7491"/>
                <a:gd name="T13" fmla="*/ 773 h 7452"/>
                <a:gd name="T14" fmla="*/ 340 w 7491"/>
                <a:gd name="T15" fmla="*/ 719 h 7452"/>
                <a:gd name="T16" fmla="*/ 276 w 7491"/>
                <a:gd name="T17" fmla="*/ 655 h 7452"/>
                <a:gd name="T18" fmla="*/ 212 w 7491"/>
                <a:gd name="T19" fmla="*/ 591 h 7452"/>
                <a:gd name="T20" fmla="*/ 158 w 7491"/>
                <a:gd name="T21" fmla="*/ 522 h 7452"/>
                <a:gd name="T22" fmla="*/ 113 w 7491"/>
                <a:gd name="T23" fmla="*/ 443 h 7452"/>
                <a:gd name="T24" fmla="*/ 74 w 7491"/>
                <a:gd name="T25" fmla="*/ 360 h 7452"/>
                <a:gd name="T26" fmla="*/ 44 w 7491"/>
                <a:gd name="T27" fmla="*/ 276 h 7452"/>
                <a:gd name="T28" fmla="*/ 20 w 7491"/>
                <a:gd name="T29" fmla="*/ 187 h 7452"/>
                <a:gd name="T30" fmla="*/ 5 w 7491"/>
                <a:gd name="T31" fmla="*/ 94 h 7452"/>
                <a:gd name="T32" fmla="*/ 0 w 7491"/>
                <a:gd name="T33" fmla="*/ 0 h 7452"/>
                <a:gd name="T34" fmla="*/ 30 w 7491"/>
                <a:gd name="T35" fmla="*/ 0 h 7452"/>
                <a:gd name="T36" fmla="*/ 69 w 7491"/>
                <a:gd name="T37" fmla="*/ 0 h 7452"/>
                <a:gd name="T38" fmla="*/ 123 w 7491"/>
                <a:gd name="T39" fmla="*/ 0 h 7452"/>
                <a:gd name="T40" fmla="*/ 182 w 7491"/>
                <a:gd name="T41" fmla="*/ 0 h 7452"/>
                <a:gd name="T42" fmla="*/ 256 w 7491"/>
                <a:gd name="T43" fmla="*/ 0 h 7452"/>
                <a:gd name="T44" fmla="*/ 330 w 7491"/>
                <a:gd name="T45" fmla="*/ 0 h 7452"/>
                <a:gd name="T46" fmla="*/ 409 w 7491"/>
                <a:gd name="T47" fmla="*/ 0 h 7452"/>
                <a:gd name="T48" fmla="*/ 488 w 7491"/>
                <a:gd name="T49" fmla="*/ 0 h 7452"/>
                <a:gd name="T50" fmla="*/ 567 w 7491"/>
                <a:gd name="T51" fmla="*/ 0 h 7452"/>
                <a:gd name="T52" fmla="*/ 645 w 7491"/>
                <a:gd name="T53" fmla="*/ 0 h 7452"/>
                <a:gd name="T54" fmla="*/ 714 w 7491"/>
                <a:gd name="T55" fmla="*/ 0 h 7452"/>
                <a:gd name="T56" fmla="*/ 783 w 7491"/>
                <a:gd name="T57" fmla="*/ 0 h 7452"/>
                <a:gd name="T58" fmla="*/ 837 w 7491"/>
                <a:gd name="T59" fmla="*/ 0 h 7452"/>
                <a:gd name="T60" fmla="*/ 887 w 7491"/>
                <a:gd name="T61" fmla="*/ 0 h 7452"/>
                <a:gd name="T62" fmla="*/ 916 w 7491"/>
                <a:gd name="T63" fmla="*/ 0 h 7452"/>
                <a:gd name="T64" fmla="*/ 936 w 7491"/>
                <a:gd name="T65" fmla="*/ 0 h 7452"/>
                <a:gd name="T66" fmla="*/ 936 w 7491"/>
                <a:gd name="T67" fmla="*/ 202 h 7452"/>
                <a:gd name="T68" fmla="*/ 936 w 7491"/>
                <a:gd name="T69" fmla="*/ 502 h 7452"/>
                <a:gd name="T70" fmla="*/ 936 w 7491"/>
                <a:gd name="T71" fmla="*/ 778 h 7452"/>
                <a:gd name="T72" fmla="*/ 936 w 7491"/>
                <a:gd name="T73" fmla="*/ 931 h 74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91" h="7452">
                  <a:moveTo>
                    <a:pt x="7491" y="7452"/>
                  </a:moveTo>
                  <a:lnTo>
                    <a:pt x="6742" y="7412"/>
                  </a:lnTo>
                  <a:lnTo>
                    <a:pt x="5992" y="7294"/>
                  </a:lnTo>
                  <a:lnTo>
                    <a:pt x="5243" y="7097"/>
                  </a:lnTo>
                  <a:lnTo>
                    <a:pt x="4573" y="6860"/>
                  </a:lnTo>
                  <a:lnTo>
                    <a:pt x="3903" y="6545"/>
                  </a:lnTo>
                  <a:lnTo>
                    <a:pt x="3312" y="6190"/>
                  </a:lnTo>
                  <a:lnTo>
                    <a:pt x="2720" y="5756"/>
                  </a:lnTo>
                  <a:lnTo>
                    <a:pt x="2208" y="5244"/>
                  </a:lnTo>
                  <a:lnTo>
                    <a:pt x="1695" y="4731"/>
                  </a:lnTo>
                  <a:lnTo>
                    <a:pt x="1261" y="4179"/>
                  </a:lnTo>
                  <a:lnTo>
                    <a:pt x="906" y="3548"/>
                  </a:lnTo>
                  <a:lnTo>
                    <a:pt x="591" y="2878"/>
                  </a:lnTo>
                  <a:lnTo>
                    <a:pt x="354" y="2208"/>
                  </a:lnTo>
                  <a:lnTo>
                    <a:pt x="157" y="1498"/>
                  </a:lnTo>
                  <a:lnTo>
                    <a:pt x="39" y="749"/>
                  </a:lnTo>
                  <a:lnTo>
                    <a:pt x="0" y="0"/>
                  </a:lnTo>
                  <a:lnTo>
                    <a:pt x="237" y="0"/>
                  </a:lnTo>
                  <a:lnTo>
                    <a:pt x="552" y="0"/>
                  </a:lnTo>
                  <a:lnTo>
                    <a:pt x="986" y="0"/>
                  </a:lnTo>
                  <a:lnTo>
                    <a:pt x="1458" y="0"/>
                  </a:lnTo>
                  <a:lnTo>
                    <a:pt x="2050" y="0"/>
                  </a:lnTo>
                  <a:lnTo>
                    <a:pt x="2642" y="0"/>
                  </a:lnTo>
                  <a:lnTo>
                    <a:pt x="3272" y="0"/>
                  </a:lnTo>
                  <a:lnTo>
                    <a:pt x="3903" y="0"/>
                  </a:lnTo>
                  <a:lnTo>
                    <a:pt x="4534" y="0"/>
                  </a:lnTo>
                  <a:lnTo>
                    <a:pt x="5165" y="0"/>
                  </a:lnTo>
                  <a:lnTo>
                    <a:pt x="5717" y="0"/>
                  </a:lnTo>
                  <a:lnTo>
                    <a:pt x="6269" y="0"/>
                  </a:lnTo>
                  <a:lnTo>
                    <a:pt x="6702" y="0"/>
                  </a:lnTo>
                  <a:lnTo>
                    <a:pt x="7096" y="0"/>
                  </a:lnTo>
                  <a:lnTo>
                    <a:pt x="7333" y="0"/>
                  </a:lnTo>
                  <a:lnTo>
                    <a:pt x="7491" y="0"/>
                  </a:lnTo>
                  <a:lnTo>
                    <a:pt x="7491" y="1616"/>
                  </a:lnTo>
                  <a:lnTo>
                    <a:pt x="7491" y="4022"/>
                  </a:lnTo>
                  <a:lnTo>
                    <a:pt x="7491" y="6230"/>
                  </a:lnTo>
                  <a:lnTo>
                    <a:pt x="7491" y="7452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01" name="Freeform 21">
              <a:extLst>
                <a:ext uri="{FF2B5EF4-FFF2-40B4-BE49-F238E27FC236}">
                  <a16:creationId xmlns:a16="http://schemas.microsoft.com/office/drawing/2014/main" id="{9A740905-EFA6-45E9-B840-B47B970A1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" y="2357"/>
              <a:ext cx="932" cy="937"/>
            </a:xfrm>
            <a:custGeom>
              <a:avLst/>
              <a:gdLst>
                <a:gd name="T0" fmla="*/ 0 w 7451"/>
                <a:gd name="T1" fmla="*/ 932 h 7491"/>
                <a:gd name="T2" fmla="*/ 5 w 7451"/>
                <a:gd name="T3" fmla="*/ 838 h 7491"/>
                <a:gd name="T4" fmla="*/ 20 w 7451"/>
                <a:gd name="T5" fmla="*/ 745 h 7491"/>
                <a:gd name="T6" fmla="*/ 44 w 7451"/>
                <a:gd name="T7" fmla="*/ 656 h 7491"/>
                <a:gd name="T8" fmla="*/ 74 w 7451"/>
                <a:gd name="T9" fmla="*/ 572 h 7491"/>
                <a:gd name="T10" fmla="*/ 113 w 7451"/>
                <a:gd name="T11" fmla="*/ 488 h 7491"/>
                <a:gd name="T12" fmla="*/ 158 w 7451"/>
                <a:gd name="T13" fmla="*/ 409 h 7491"/>
                <a:gd name="T14" fmla="*/ 212 w 7451"/>
                <a:gd name="T15" fmla="*/ 340 h 7491"/>
                <a:gd name="T16" fmla="*/ 276 w 7451"/>
                <a:gd name="T17" fmla="*/ 271 h 7491"/>
                <a:gd name="T18" fmla="*/ 340 w 7451"/>
                <a:gd name="T19" fmla="*/ 212 h 7491"/>
                <a:gd name="T20" fmla="*/ 409 w 7451"/>
                <a:gd name="T21" fmla="*/ 158 h 7491"/>
                <a:gd name="T22" fmla="*/ 488 w 7451"/>
                <a:gd name="T23" fmla="*/ 113 h 7491"/>
                <a:gd name="T24" fmla="*/ 572 w 7451"/>
                <a:gd name="T25" fmla="*/ 74 h 7491"/>
                <a:gd name="T26" fmla="*/ 656 w 7451"/>
                <a:gd name="T27" fmla="*/ 44 h 7491"/>
                <a:gd name="T28" fmla="*/ 745 w 7451"/>
                <a:gd name="T29" fmla="*/ 20 h 7491"/>
                <a:gd name="T30" fmla="*/ 838 w 7451"/>
                <a:gd name="T31" fmla="*/ 5 h 7491"/>
                <a:gd name="T32" fmla="*/ 932 w 7451"/>
                <a:gd name="T33" fmla="*/ 0 h 7491"/>
                <a:gd name="T34" fmla="*/ 932 w 7451"/>
                <a:gd name="T35" fmla="*/ 182 h 7491"/>
                <a:gd name="T36" fmla="*/ 932 w 7451"/>
                <a:gd name="T37" fmla="*/ 488 h 7491"/>
                <a:gd name="T38" fmla="*/ 932 w 7451"/>
                <a:gd name="T39" fmla="*/ 784 h 7491"/>
                <a:gd name="T40" fmla="*/ 932 w 7451"/>
                <a:gd name="T41" fmla="*/ 937 h 7491"/>
                <a:gd name="T42" fmla="*/ 898 w 7451"/>
                <a:gd name="T43" fmla="*/ 937 h 7491"/>
                <a:gd name="T44" fmla="*/ 848 w 7451"/>
                <a:gd name="T45" fmla="*/ 937 h 7491"/>
                <a:gd name="T46" fmla="*/ 794 w 7451"/>
                <a:gd name="T47" fmla="*/ 937 h 7491"/>
                <a:gd name="T48" fmla="*/ 730 w 7451"/>
                <a:gd name="T49" fmla="*/ 937 h 7491"/>
                <a:gd name="T50" fmla="*/ 661 w 7451"/>
                <a:gd name="T51" fmla="*/ 937 h 7491"/>
                <a:gd name="T52" fmla="*/ 587 w 7451"/>
                <a:gd name="T53" fmla="*/ 937 h 7491"/>
                <a:gd name="T54" fmla="*/ 508 w 7451"/>
                <a:gd name="T55" fmla="*/ 937 h 7491"/>
                <a:gd name="T56" fmla="*/ 429 w 7451"/>
                <a:gd name="T57" fmla="*/ 932 h 7491"/>
                <a:gd name="T58" fmla="*/ 355 w 7451"/>
                <a:gd name="T59" fmla="*/ 932 h 7491"/>
                <a:gd name="T60" fmla="*/ 281 w 7451"/>
                <a:gd name="T61" fmla="*/ 932 h 7491"/>
                <a:gd name="T62" fmla="*/ 212 w 7451"/>
                <a:gd name="T63" fmla="*/ 932 h 7491"/>
                <a:gd name="T64" fmla="*/ 153 w 7451"/>
                <a:gd name="T65" fmla="*/ 932 h 7491"/>
                <a:gd name="T66" fmla="*/ 99 w 7451"/>
                <a:gd name="T67" fmla="*/ 932 h 7491"/>
                <a:gd name="T68" fmla="*/ 54 w 7451"/>
                <a:gd name="T69" fmla="*/ 932 h 7491"/>
                <a:gd name="T70" fmla="*/ 20 w 7451"/>
                <a:gd name="T71" fmla="*/ 932 h 7491"/>
                <a:gd name="T72" fmla="*/ 0 w 7451"/>
                <a:gd name="T73" fmla="*/ 932 h 749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91">
                  <a:moveTo>
                    <a:pt x="0" y="7451"/>
                  </a:moveTo>
                  <a:lnTo>
                    <a:pt x="39" y="6702"/>
                  </a:lnTo>
                  <a:lnTo>
                    <a:pt x="157" y="5953"/>
                  </a:lnTo>
                  <a:lnTo>
                    <a:pt x="354" y="5243"/>
                  </a:lnTo>
                  <a:lnTo>
                    <a:pt x="591" y="4573"/>
                  </a:lnTo>
                  <a:lnTo>
                    <a:pt x="906" y="3903"/>
                  </a:lnTo>
                  <a:lnTo>
                    <a:pt x="1261" y="3272"/>
                  </a:lnTo>
                  <a:lnTo>
                    <a:pt x="1695" y="2720"/>
                  </a:lnTo>
                  <a:lnTo>
                    <a:pt x="2208" y="2168"/>
                  </a:lnTo>
                  <a:lnTo>
                    <a:pt x="2720" y="1695"/>
                  </a:lnTo>
                  <a:lnTo>
                    <a:pt x="3272" y="1261"/>
                  </a:lnTo>
                  <a:lnTo>
                    <a:pt x="3903" y="906"/>
                  </a:lnTo>
                  <a:lnTo>
                    <a:pt x="4573" y="591"/>
                  </a:lnTo>
                  <a:lnTo>
                    <a:pt x="5243" y="354"/>
                  </a:lnTo>
                  <a:lnTo>
                    <a:pt x="5953" y="157"/>
                  </a:lnTo>
                  <a:lnTo>
                    <a:pt x="6702" y="39"/>
                  </a:lnTo>
                  <a:lnTo>
                    <a:pt x="7451" y="0"/>
                  </a:lnTo>
                  <a:lnTo>
                    <a:pt x="7451" y="1459"/>
                  </a:lnTo>
                  <a:lnTo>
                    <a:pt x="7451" y="3903"/>
                  </a:lnTo>
                  <a:lnTo>
                    <a:pt x="7451" y="6269"/>
                  </a:lnTo>
                  <a:lnTo>
                    <a:pt x="7451" y="7491"/>
                  </a:lnTo>
                  <a:lnTo>
                    <a:pt x="7176" y="7491"/>
                  </a:lnTo>
                  <a:lnTo>
                    <a:pt x="6781" y="7491"/>
                  </a:lnTo>
                  <a:lnTo>
                    <a:pt x="6347" y="7491"/>
                  </a:lnTo>
                  <a:lnTo>
                    <a:pt x="5835" y="7491"/>
                  </a:lnTo>
                  <a:lnTo>
                    <a:pt x="5283" y="7491"/>
                  </a:lnTo>
                  <a:lnTo>
                    <a:pt x="4691" y="7491"/>
                  </a:lnTo>
                  <a:lnTo>
                    <a:pt x="4061" y="7491"/>
                  </a:lnTo>
                  <a:lnTo>
                    <a:pt x="3430" y="7451"/>
                  </a:lnTo>
                  <a:lnTo>
                    <a:pt x="2839" y="7451"/>
                  </a:lnTo>
                  <a:lnTo>
                    <a:pt x="2247" y="7451"/>
                  </a:lnTo>
                  <a:lnTo>
                    <a:pt x="1695" y="7451"/>
                  </a:lnTo>
                  <a:lnTo>
                    <a:pt x="1223" y="7451"/>
                  </a:lnTo>
                  <a:lnTo>
                    <a:pt x="789" y="7451"/>
                  </a:lnTo>
                  <a:lnTo>
                    <a:pt x="434" y="7451"/>
                  </a:lnTo>
                  <a:lnTo>
                    <a:pt x="157" y="7451"/>
                  </a:lnTo>
                  <a:lnTo>
                    <a:pt x="0" y="7451"/>
                  </a:lnTo>
                  <a:close/>
                </a:path>
              </a:pathLst>
            </a:custGeom>
            <a:solidFill>
              <a:srgbClr val="E5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02" name="Freeform 22">
              <a:extLst>
                <a:ext uri="{FF2B5EF4-FFF2-40B4-BE49-F238E27FC236}">
                  <a16:creationId xmlns:a16="http://schemas.microsoft.com/office/drawing/2014/main" id="{ACFCEF82-448E-4B93-B03D-F8C6A3592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2357"/>
              <a:ext cx="932" cy="932"/>
            </a:xfrm>
            <a:custGeom>
              <a:avLst/>
              <a:gdLst>
                <a:gd name="T0" fmla="*/ 0 w 7451"/>
                <a:gd name="T1" fmla="*/ 0 h 7451"/>
                <a:gd name="T2" fmla="*/ 94 w 7451"/>
                <a:gd name="T3" fmla="*/ 5 h 7451"/>
                <a:gd name="T4" fmla="*/ 187 w 7451"/>
                <a:gd name="T5" fmla="*/ 20 h 7451"/>
                <a:gd name="T6" fmla="*/ 276 w 7451"/>
                <a:gd name="T7" fmla="*/ 44 h 7451"/>
                <a:gd name="T8" fmla="*/ 365 w 7451"/>
                <a:gd name="T9" fmla="*/ 74 h 7451"/>
                <a:gd name="T10" fmla="*/ 444 w 7451"/>
                <a:gd name="T11" fmla="*/ 113 h 7451"/>
                <a:gd name="T12" fmla="*/ 523 w 7451"/>
                <a:gd name="T13" fmla="*/ 158 h 7451"/>
                <a:gd name="T14" fmla="*/ 592 w 7451"/>
                <a:gd name="T15" fmla="*/ 212 h 7451"/>
                <a:gd name="T16" fmla="*/ 661 w 7451"/>
                <a:gd name="T17" fmla="*/ 271 h 7451"/>
                <a:gd name="T18" fmla="*/ 720 w 7451"/>
                <a:gd name="T19" fmla="*/ 340 h 7451"/>
                <a:gd name="T20" fmla="*/ 774 w 7451"/>
                <a:gd name="T21" fmla="*/ 409 h 7451"/>
                <a:gd name="T22" fmla="*/ 819 w 7451"/>
                <a:gd name="T23" fmla="*/ 488 h 7451"/>
                <a:gd name="T24" fmla="*/ 858 w 7451"/>
                <a:gd name="T25" fmla="*/ 572 h 7451"/>
                <a:gd name="T26" fmla="*/ 892 w 7451"/>
                <a:gd name="T27" fmla="*/ 656 h 7451"/>
                <a:gd name="T28" fmla="*/ 912 w 7451"/>
                <a:gd name="T29" fmla="*/ 745 h 7451"/>
                <a:gd name="T30" fmla="*/ 927 w 7451"/>
                <a:gd name="T31" fmla="*/ 838 h 7451"/>
                <a:gd name="T32" fmla="*/ 932 w 7451"/>
                <a:gd name="T33" fmla="*/ 932 h 7451"/>
                <a:gd name="T34" fmla="*/ 902 w 7451"/>
                <a:gd name="T35" fmla="*/ 932 h 7451"/>
                <a:gd name="T36" fmla="*/ 863 w 7451"/>
                <a:gd name="T37" fmla="*/ 932 h 7451"/>
                <a:gd name="T38" fmla="*/ 809 w 7451"/>
                <a:gd name="T39" fmla="*/ 932 h 7451"/>
                <a:gd name="T40" fmla="*/ 750 w 7451"/>
                <a:gd name="T41" fmla="*/ 932 h 7451"/>
                <a:gd name="T42" fmla="*/ 676 w 7451"/>
                <a:gd name="T43" fmla="*/ 932 h 7451"/>
                <a:gd name="T44" fmla="*/ 602 w 7451"/>
                <a:gd name="T45" fmla="*/ 932 h 7451"/>
                <a:gd name="T46" fmla="*/ 523 w 7451"/>
                <a:gd name="T47" fmla="*/ 932 h 7451"/>
                <a:gd name="T48" fmla="*/ 444 w 7451"/>
                <a:gd name="T49" fmla="*/ 932 h 7451"/>
                <a:gd name="T50" fmla="*/ 365 w 7451"/>
                <a:gd name="T51" fmla="*/ 932 h 7451"/>
                <a:gd name="T52" fmla="*/ 286 w 7451"/>
                <a:gd name="T53" fmla="*/ 932 h 7451"/>
                <a:gd name="T54" fmla="*/ 217 w 7451"/>
                <a:gd name="T55" fmla="*/ 932 h 7451"/>
                <a:gd name="T56" fmla="*/ 153 w 7451"/>
                <a:gd name="T57" fmla="*/ 932 h 7451"/>
                <a:gd name="T58" fmla="*/ 94 w 7451"/>
                <a:gd name="T59" fmla="*/ 932 h 7451"/>
                <a:gd name="T60" fmla="*/ 49 w 7451"/>
                <a:gd name="T61" fmla="*/ 932 h 7451"/>
                <a:gd name="T62" fmla="*/ 20 w 7451"/>
                <a:gd name="T63" fmla="*/ 932 h 7451"/>
                <a:gd name="T64" fmla="*/ 0 w 7451"/>
                <a:gd name="T65" fmla="*/ 932 h 7451"/>
                <a:gd name="T66" fmla="*/ 0 w 7451"/>
                <a:gd name="T67" fmla="*/ 730 h 7451"/>
                <a:gd name="T68" fmla="*/ 0 w 7451"/>
                <a:gd name="T69" fmla="*/ 429 h 7451"/>
                <a:gd name="T70" fmla="*/ 0 w 7451"/>
                <a:gd name="T71" fmla="*/ 153 h 7451"/>
                <a:gd name="T72" fmla="*/ 0 w 7451"/>
                <a:gd name="T73" fmla="*/ 0 h 745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51">
                  <a:moveTo>
                    <a:pt x="0" y="0"/>
                  </a:moveTo>
                  <a:lnTo>
                    <a:pt x="749" y="39"/>
                  </a:lnTo>
                  <a:lnTo>
                    <a:pt x="1498" y="157"/>
                  </a:lnTo>
                  <a:lnTo>
                    <a:pt x="2208" y="354"/>
                  </a:lnTo>
                  <a:lnTo>
                    <a:pt x="2917" y="591"/>
                  </a:lnTo>
                  <a:lnTo>
                    <a:pt x="3548" y="906"/>
                  </a:lnTo>
                  <a:lnTo>
                    <a:pt x="4179" y="1261"/>
                  </a:lnTo>
                  <a:lnTo>
                    <a:pt x="4731" y="1695"/>
                  </a:lnTo>
                  <a:lnTo>
                    <a:pt x="5283" y="2168"/>
                  </a:lnTo>
                  <a:lnTo>
                    <a:pt x="5756" y="2720"/>
                  </a:lnTo>
                  <a:lnTo>
                    <a:pt x="6190" y="3272"/>
                  </a:lnTo>
                  <a:lnTo>
                    <a:pt x="6545" y="3903"/>
                  </a:lnTo>
                  <a:lnTo>
                    <a:pt x="6860" y="4573"/>
                  </a:lnTo>
                  <a:lnTo>
                    <a:pt x="7135" y="5243"/>
                  </a:lnTo>
                  <a:lnTo>
                    <a:pt x="7294" y="5953"/>
                  </a:lnTo>
                  <a:lnTo>
                    <a:pt x="7412" y="6702"/>
                  </a:lnTo>
                  <a:lnTo>
                    <a:pt x="7451" y="7451"/>
                  </a:lnTo>
                  <a:lnTo>
                    <a:pt x="7214" y="7451"/>
                  </a:lnTo>
                  <a:lnTo>
                    <a:pt x="6899" y="7451"/>
                  </a:lnTo>
                  <a:lnTo>
                    <a:pt x="6465" y="7451"/>
                  </a:lnTo>
                  <a:lnTo>
                    <a:pt x="5993" y="7451"/>
                  </a:lnTo>
                  <a:lnTo>
                    <a:pt x="5401" y="7451"/>
                  </a:lnTo>
                  <a:lnTo>
                    <a:pt x="4809" y="7451"/>
                  </a:lnTo>
                  <a:lnTo>
                    <a:pt x="4179" y="7451"/>
                  </a:lnTo>
                  <a:lnTo>
                    <a:pt x="3548" y="7451"/>
                  </a:lnTo>
                  <a:lnTo>
                    <a:pt x="2917" y="7451"/>
                  </a:lnTo>
                  <a:lnTo>
                    <a:pt x="2286" y="7451"/>
                  </a:lnTo>
                  <a:lnTo>
                    <a:pt x="1734" y="7451"/>
                  </a:lnTo>
                  <a:lnTo>
                    <a:pt x="1222" y="7451"/>
                  </a:lnTo>
                  <a:lnTo>
                    <a:pt x="749" y="7451"/>
                  </a:lnTo>
                  <a:lnTo>
                    <a:pt x="394" y="7451"/>
                  </a:lnTo>
                  <a:lnTo>
                    <a:pt x="157" y="7451"/>
                  </a:lnTo>
                  <a:lnTo>
                    <a:pt x="0" y="7451"/>
                  </a:lnTo>
                  <a:lnTo>
                    <a:pt x="0" y="5835"/>
                  </a:lnTo>
                  <a:lnTo>
                    <a:pt x="0" y="3430"/>
                  </a:lnTo>
                  <a:lnTo>
                    <a:pt x="0" y="12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03" name="Freeform 23">
              <a:extLst>
                <a:ext uri="{FF2B5EF4-FFF2-40B4-BE49-F238E27FC236}">
                  <a16:creationId xmlns:a16="http://schemas.microsoft.com/office/drawing/2014/main" id="{A8EFFB87-9C7A-4777-9E93-BD3FCF36D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" y="2648"/>
              <a:ext cx="1266" cy="1267"/>
            </a:xfrm>
            <a:custGeom>
              <a:avLst/>
              <a:gdLst>
                <a:gd name="T0" fmla="*/ 635 w 10132"/>
                <a:gd name="T1" fmla="*/ 0 h 10133"/>
                <a:gd name="T2" fmla="*/ 0 w 10132"/>
                <a:gd name="T3" fmla="*/ 636 h 10133"/>
                <a:gd name="T4" fmla="*/ 635 w 10132"/>
                <a:gd name="T5" fmla="*/ 1267 h 10133"/>
                <a:gd name="T6" fmla="*/ 1266 w 10132"/>
                <a:gd name="T7" fmla="*/ 636 h 10133"/>
                <a:gd name="T8" fmla="*/ 635 w 10132"/>
                <a:gd name="T9" fmla="*/ 0 h 101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132" h="10133">
                  <a:moveTo>
                    <a:pt x="5086" y="0"/>
                  </a:moveTo>
                  <a:lnTo>
                    <a:pt x="0" y="5086"/>
                  </a:lnTo>
                  <a:lnTo>
                    <a:pt x="5086" y="10133"/>
                  </a:lnTo>
                  <a:lnTo>
                    <a:pt x="10132" y="5086"/>
                  </a:lnTo>
                  <a:lnTo>
                    <a:pt x="5086" y="0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5" name="Text Box 24">
            <a:extLst>
              <a:ext uri="{FF2B5EF4-FFF2-40B4-BE49-F238E27FC236}">
                <a16:creationId xmlns:a16="http://schemas.microsoft.com/office/drawing/2014/main" id="{65202B0E-52FF-4195-8B7B-0B8111877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25" y="5294313"/>
            <a:ext cx="55451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1800" b="1" i="1">
                <a:solidFill>
                  <a:srgbClr val="00FFFF"/>
                </a:solidFill>
                <a:latin typeface="Verdana" panose="020B0604030504040204" pitchFamily="34" charset="0"/>
              </a:rPr>
              <a:t>=</a:t>
            </a:r>
            <a:r>
              <a:rPr lang="en-US" altLang="en-US" sz="1800" b="1" i="1">
                <a:latin typeface="Verdana" panose="020B0604030504040204" pitchFamily="34" charset="0"/>
              </a:rPr>
              <a:t> 1 Glicerol </a:t>
            </a:r>
            <a:r>
              <a:rPr lang="en-US" altLang="en-US" sz="1800" b="1" i="1">
                <a:solidFill>
                  <a:srgbClr val="00FFFF"/>
                </a:solidFill>
                <a:latin typeface="Verdana" panose="020B0604030504040204" pitchFamily="34" charset="0"/>
              </a:rPr>
              <a:t>+</a:t>
            </a:r>
            <a:r>
              <a:rPr lang="en-US" altLang="en-US" sz="1800" b="1" i="1">
                <a:latin typeface="Verdana" panose="020B0604030504040204" pitchFamily="34" charset="0"/>
              </a:rPr>
              <a:t> 2 Ácido Grasos</a:t>
            </a:r>
          </a:p>
        </p:txBody>
      </p:sp>
      <p:sp>
        <p:nvSpPr>
          <p:cNvPr id="23566" name="Text Box 25">
            <a:extLst>
              <a:ext uri="{FF2B5EF4-FFF2-40B4-BE49-F238E27FC236}">
                <a16:creationId xmlns:a16="http://schemas.microsoft.com/office/drawing/2014/main" id="{1693A1BB-51C2-474C-A357-9407B70FC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0188" y="4900613"/>
            <a:ext cx="568801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n-US" sz="1800" b="1">
                <a:latin typeface="Verdana" panose="020B0604030504040204" pitchFamily="34" charset="0"/>
              </a:rPr>
              <a:t>Diglicérido (Diacilglicerol):</a:t>
            </a:r>
            <a:endParaRPr lang="en-US" altLang="en-US" sz="1800" b="1" i="1">
              <a:latin typeface="Verdana" panose="020B0604030504040204" pitchFamily="34" charset="0"/>
            </a:endParaRPr>
          </a:p>
        </p:txBody>
      </p:sp>
      <p:grpSp>
        <p:nvGrpSpPr>
          <p:cNvPr id="23567" name="Group 26">
            <a:extLst>
              <a:ext uri="{FF2B5EF4-FFF2-40B4-BE49-F238E27FC236}">
                <a16:creationId xmlns:a16="http://schemas.microsoft.com/office/drawing/2014/main" id="{9C90BE90-70FC-4C6F-A842-22243BC0E6D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503488" y="4935538"/>
            <a:ext cx="266700" cy="268287"/>
            <a:chOff x="618" y="2160"/>
            <a:chExt cx="2262" cy="2267"/>
          </a:xfrm>
        </p:grpSpPr>
        <p:sp>
          <p:nvSpPr>
            <p:cNvPr id="23582" name="AutoShape 27">
              <a:extLst>
                <a:ext uri="{FF2B5EF4-FFF2-40B4-BE49-F238E27FC236}">
                  <a16:creationId xmlns:a16="http://schemas.microsoft.com/office/drawing/2014/main" id="{D8A47892-1F77-421E-B6BA-AEBF5C98797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18" y="2160"/>
              <a:ext cx="2262" cy="2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3" name="Freeform 28">
              <a:extLst>
                <a:ext uri="{FF2B5EF4-FFF2-40B4-BE49-F238E27FC236}">
                  <a16:creationId xmlns:a16="http://schemas.microsoft.com/office/drawing/2014/main" id="{AD9250E2-2CF9-4437-A771-9ECD555F8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" y="2160"/>
              <a:ext cx="2262" cy="2267"/>
            </a:xfrm>
            <a:custGeom>
              <a:avLst/>
              <a:gdLst>
                <a:gd name="T0" fmla="*/ 1252 w 18096"/>
                <a:gd name="T1" fmla="*/ 5 h 18136"/>
                <a:gd name="T2" fmla="*/ 1469 w 18096"/>
                <a:gd name="T3" fmla="*/ 49 h 18136"/>
                <a:gd name="T4" fmla="*/ 1671 w 18096"/>
                <a:gd name="T5" fmla="*/ 138 h 18136"/>
                <a:gd name="T6" fmla="*/ 1853 w 18096"/>
                <a:gd name="T7" fmla="*/ 261 h 18136"/>
                <a:gd name="T8" fmla="*/ 2006 w 18096"/>
                <a:gd name="T9" fmla="*/ 414 h 18136"/>
                <a:gd name="T10" fmla="*/ 2124 w 18096"/>
                <a:gd name="T11" fmla="*/ 591 h 18136"/>
                <a:gd name="T12" fmla="*/ 2213 w 18096"/>
                <a:gd name="T13" fmla="*/ 798 h 18136"/>
                <a:gd name="T14" fmla="*/ 2257 w 18096"/>
                <a:gd name="T15" fmla="*/ 1015 h 18136"/>
                <a:gd name="T16" fmla="*/ 2257 w 18096"/>
                <a:gd name="T17" fmla="*/ 1252 h 18136"/>
                <a:gd name="T18" fmla="*/ 2213 w 18096"/>
                <a:gd name="T19" fmla="*/ 1469 h 18136"/>
                <a:gd name="T20" fmla="*/ 2124 w 18096"/>
                <a:gd name="T21" fmla="*/ 1676 h 18136"/>
                <a:gd name="T22" fmla="*/ 2006 w 18096"/>
                <a:gd name="T23" fmla="*/ 1853 h 18136"/>
                <a:gd name="T24" fmla="*/ 1853 w 18096"/>
                <a:gd name="T25" fmla="*/ 2006 h 18136"/>
                <a:gd name="T26" fmla="*/ 1671 w 18096"/>
                <a:gd name="T27" fmla="*/ 2129 h 18136"/>
                <a:gd name="T28" fmla="*/ 1469 w 18096"/>
                <a:gd name="T29" fmla="*/ 2218 h 18136"/>
                <a:gd name="T30" fmla="*/ 1252 w 18096"/>
                <a:gd name="T31" fmla="*/ 2262 h 18136"/>
                <a:gd name="T32" fmla="*/ 1015 w 18096"/>
                <a:gd name="T33" fmla="*/ 2262 h 18136"/>
                <a:gd name="T34" fmla="*/ 798 w 18096"/>
                <a:gd name="T35" fmla="*/ 2218 h 18136"/>
                <a:gd name="T36" fmla="*/ 591 w 18096"/>
                <a:gd name="T37" fmla="*/ 2129 h 18136"/>
                <a:gd name="T38" fmla="*/ 414 w 18096"/>
                <a:gd name="T39" fmla="*/ 2006 h 18136"/>
                <a:gd name="T40" fmla="*/ 261 w 18096"/>
                <a:gd name="T41" fmla="*/ 1853 h 18136"/>
                <a:gd name="T42" fmla="*/ 138 w 18096"/>
                <a:gd name="T43" fmla="*/ 1676 h 18136"/>
                <a:gd name="T44" fmla="*/ 49 w 18096"/>
                <a:gd name="T45" fmla="*/ 1469 h 18136"/>
                <a:gd name="T46" fmla="*/ 5 w 18096"/>
                <a:gd name="T47" fmla="*/ 1252 h 18136"/>
                <a:gd name="T48" fmla="*/ 5 w 18096"/>
                <a:gd name="T49" fmla="*/ 1015 h 18136"/>
                <a:gd name="T50" fmla="*/ 49 w 18096"/>
                <a:gd name="T51" fmla="*/ 798 h 18136"/>
                <a:gd name="T52" fmla="*/ 138 w 18096"/>
                <a:gd name="T53" fmla="*/ 591 h 18136"/>
                <a:gd name="T54" fmla="*/ 261 w 18096"/>
                <a:gd name="T55" fmla="*/ 414 h 18136"/>
                <a:gd name="T56" fmla="*/ 414 w 18096"/>
                <a:gd name="T57" fmla="*/ 261 h 18136"/>
                <a:gd name="T58" fmla="*/ 591 w 18096"/>
                <a:gd name="T59" fmla="*/ 138 h 18136"/>
                <a:gd name="T60" fmla="*/ 798 w 18096"/>
                <a:gd name="T61" fmla="*/ 49 h 18136"/>
                <a:gd name="T62" fmla="*/ 1015 w 18096"/>
                <a:gd name="T63" fmla="*/ 5 h 181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8096" h="18136">
                  <a:moveTo>
                    <a:pt x="9068" y="0"/>
                  </a:moveTo>
                  <a:lnTo>
                    <a:pt x="10014" y="40"/>
                  </a:lnTo>
                  <a:lnTo>
                    <a:pt x="10881" y="197"/>
                  </a:lnTo>
                  <a:lnTo>
                    <a:pt x="11749" y="394"/>
                  </a:lnTo>
                  <a:lnTo>
                    <a:pt x="12577" y="710"/>
                  </a:lnTo>
                  <a:lnTo>
                    <a:pt x="13365" y="1104"/>
                  </a:lnTo>
                  <a:lnTo>
                    <a:pt x="14114" y="1538"/>
                  </a:lnTo>
                  <a:lnTo>
                    <a:pt x="14824" y="2089"/>
                  </a:lnTo>
                  <a:lnTo>
                    <a:pt x="15455" y="2641"/>
                  </a:lnTo>
                  <a:lnTo>
                    <a:pt x="16046" y="3312"/>
                  </a:lnTo>
                  <a:lnTo>
                    <a:pt x="16558" y="3982"/>
                  </a:lnTo>
                  <a:lnTo>
                    <a:pt x="16992" y="4731"/>
                  </a:lnTo>
                  <a:lnTo>
                    <a:pt x="17386" y="5520"/>
                  </a:lnTo>
                  <a:lnTo>
                    <a:pt x="17702" y="6387"/>
                  </a:lnTo>
                  <a:lnTo>
                    <a:pt x="17899" y="7254"/>
                  </a:lnTo>
                  <a:lnTo>
                    <a:pt x="18056" y="8122"/>
                  </a:lnTo>
                  <a:lnTo>
                    <a:pt x="18096" y="9068"/>
                  </a:lnTo>
                  <a:lnTo>
                    <a:pt x="18056" y="10014"/>
                  </a:lnTo>
                  <a:lnTo>
                    <a:pt x="17899" y="10882"/>
                  </a:lnTo>
                  <a:lnTo>
                    <a:pt x="17702" y="11749"/>
                  </a:lnTo>
                  <a:lnTo>
                    <a:pt x="17386" y="12616"/>
                  </a:lnTo>
                  <a:lnTo>
                    <a:pt x="16992" y="13405"/>
                  </a:lnTo>
                  <a:lnTo>
                    <a:pt x="16558" y="14154"/>
                  </a:lnTo>
                  <a:lnTo>
                    <a:pt x="16046" y="14824"/>
                  </a:lnTo>
                  <a:lnTo>
                    <a:pt x="15455" y="15495"/>
                  </a:lnTo>
                  <a:lnTo>
                    <a:pt x="14824" y="16047"/>
                  </a:lnTo>
                  <a:lnTo>
                    <a:pt x="14114" y="16598"/>
                  </a:lnTo>
                  <a:lnTo>
                    <a:pt x="13365" y="17032"/>
                  </a:lnTo>
                  <a:lnTo>
                    <a:pt x="12577" y="17426"/>
                  </a:lnTo>
                  <a:lnTo>
                    <a:pt x="11749" y="17742"/>
                  </a:lnTo>
                  <a:lnTo>
                    <a:pt x="10881" y="17939"/>
                  </a:lnTo>
                  <a:lnTo>
                    <a:pt x="10014" y="18096"/>
                  </a:lnTo>
                  <a:lnTo>
                    <a:pt x="9068" y="18136"/>
                  </a:lnTo>
                  <a:lnTo>
                    <a:pt x="8121" y="18096"/>
                  </a:lnTo>
                  <a:lnTo>
                    <a:pt x="7254" y="17939"/>
                  </a:lnTo>
                  <a:lnTo>
                    <a:pt x="6387" y="17742"/>
                  </a:lnTo>
                  <a:lnTo>
                    <a:pt x="5519" y="17426"/>
                  </a:lnTo>
                  <a:lnTo>
                    <a:pt x="4731" y="17032"/>
                  </a:lnTo>
                  <a:lnTo>
                    <a:pt x="3982" y="16598"/>
                  </a:lnTo>
                  <a:lnTo>
                    <a:pt x="3312" y="16047"/>
                  </a:lnTo>
                  <a:lnTo>
                    <a:pt x="2641" y="15495"/>
                  </a:lnTo>
                  <a:lnTo>
                    <a:pt x="2089" y="14824"/>
                  </a:lnTo>
                  <a:lnTo>
                    <a:pt x="1537" y="14154"/>
                  </a:lnTo>
                  <a:lnTo>
                    <a:pt x="1104" y="13405"/>
                  </a:lnTo>
                  <a:lnTo>
                    <a:pt x="710" y="12616"/>
                  </a:lnTo>
                  <a:lnTo>
                    <a:pt x="394" y="11749"/>
                  </a:lnTo>
                  <a:lnTo>
                    <a:pt x="197" y="10882"/>
                  </a:lnTo>
                  <a:lnTo>
                    <a:pt x="40" y="10014"/>
                  </a:lnTo>
                  <a:lnTo>
                    <a:pt x="0" y="9068"/>
                  </a:lnTo>
                  <a:lnTo>
                    <a:pt x="40" y="8122"/>
                  </a:lnTo>
                  <a:lnTo>
                    <a:pt x="197" y="7254"/>
                  </a:lnTo>
                  <a:lnTo>
                    <a:pt x="394" y="6387"/>
                  </a:lnTo>
                  <a:lnTo>
                    <a:pt x="710" y="5520"/>
                  </a:lnTo>
                  <a:lnTo>
                    <a:pt x="1104" y="4731"/>
                  </a:lnTo>
                  <a:lnTo>
                    <a:pt x="1537" y="3982"/>
                  </a:lnTo>
                  <a:lnTo>
                    <a:pt x="2089" y="3312"/>
                  </a:lnTo>
                  <a:lnTo>
                    <a:pt x="2641" y="2641"/>
                  </a:lnTo>
                  <a:lnTo>
                    <a:pt x="3312" y="2089"/>
                  </a:lnTo>
                  <a:lnTo>
                    <a:pt x="3982" y="1538"/>
                  </a:lnTo>
                  <a:lnTo>
                    <a:pt x="4731" y="1104"/>
                  </a:lnTo>
                  <a:lnTo>
                    <a:pt x="5519" y="710"/>
                  </a:lnTo>
                  <a:lnTo>
                    <a:pt x="6387" y="394"/>
                  </a:lnTo>
                  <a:lnTo>
                    <a:pt x="7254" y="197"/>
                  </a:lnTo>
                  <a:lnTo>
                    <a:pt x="8121" y="40"/>
                  </a:lnTo>
                  <a:lnTo>
                    <a:pt x="9068" y="0"/>
                  </a:lnTo>
                  <a:close/>
                </a:path>
              </a:pathLst>
            </a:custGeom>
            <a:solidFill>
              <a:srgbClr val="19BF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4" name="Freeform 29">
              <a:extLst>
                <a:ext uri="{FF2B5EF4-FFF2-40B4-BE49-F238E27FC236}">
                  <a16:creationId xmlns:a16="http://schemas.microsoft.com/office/drawing/2014/main" id="{94D91B55-25C1-4531-A3E5-4998DD480C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3294"/>
              <a:ext cx="1034" cy="1034"/>
            </a:xfrm>
            <a:custGeom>
              <a:avLst/>
              <a:gdLst>
                <a:gd name="T0" fmla="*/ 1034 w 8279"/>
                <a:gd name="T1" fmla="*/ 1034 h 8279"/>
                <a:gd name="T2" fmla="*/ 930 w 8279"/>
                <a:gd name="T3" fmla="*/ 1029 h 8279"/>
                <a:gd name="T4" fmla="*/ 827 w 8279"/>
                <a:gd name="T5" fmla="*/ 1014 h 8279"/>
                <a:gd name="T6" fmla="*/ 729 w 8279"/>
                <a:gd name="T7" fmla="*/ 990 h 8279"/>
                <a:gd name="T8" fmla="*/ 630 w 8279"/>
                <a:gd name="T9" fmla="*/ 950 h 8279"/>
                <a:gd name="T10" fmla="*/ 542 w 8279"/>
                <a:gd name="T11" fmla="*/ 911 h 8279"/>
                <a:gd name="T12" fmla="*/ 458 w 8279"/>
                <a:gd name="T13" fmla="*/ 857 h 8279"/>
                <a:gd name="T14" fmla="*/ 374 w 8279"/>
                <a:gd name="T15" fmla="*/ 798 h 8279"/>
                <a:gd name="T16" fmla="*/ 305 w 8279"/>
                <a:gd name="T17" fmla="*/ 729 h 8279"/>
                <a:gd name="T18" fmla="*/ 236 w 8279"/>
                <a:gd name="T19" fmla="*/ 660 h 8279"/>
                <a:gd name="T20" fmla="*/ 177 w 8279"/>
                <a:gd name="T21" fmla="*/ 576 h 8279"/>
                <a:gd name="T22" fmla="*/ 123 w 8279"/>
                <a:gd name="T23" fmla="*/ 492 h 8279"/>
                <a:gd name="T24" fmla="*/ 84 w 8279"/>
                <a:gd name="T25" fmla="*/ 404 h 8279"/>
                <a:gd name="T26" fmla="*/ 44 w 8279"/>
                <a:gd name="T27" fmla="*/ 305 h 8279"/>
                <a:gd name="T28" fmla="*/ 20 w 8279"/>
                <a:gd name="T29" fmla="*/ 207 h 8279"/>
                <a:gd name="T30" fmla="*/ 5 w 8279"/>
                <a:gd name="T31" fmla="*/ 103 h 8279"/>
                <a:gd name="T32" fmla="*/ 0 w 8279"/>
                <a:gd name="T33" fmla="*/ 0 h 8279"/>
                <a:gd name="T34" fmla="*/ 34 w 8279"/>
                <a:gd name="T35" fmla="*/ 0 h 8279"/>
                <a:gd name="T36" fmla="*/ 84 w 8279"/>
                <a:gd name="T37" fmla="*/ 0 h 8279"/>
                <a:gd name="T38" fmla="*/ 143 w 8279"/>
                <a:gd name="T39" fmla="*/ 0 h 8279"/>
                <a:gd name="T40" fmla="*/ 212 w 8279"/>
                <a:gd name="T41" fmla="*/ 0 h 8279"/>
                <a:gd name="T42" fmla="*/ 286 w 8279"/>
                <a:gd name="T43" fmla="*/ 0 h 8279"/>
                <a:gd name="T44" fmla="*/ 364 w 8279"/>
                <a:gd name="T45" fmla="*/ 0 h 8279"/>
                <a:gd name="T46" fmla="*/ 453 w 8279"/>
                <a:gd name="T47" fmla="*/ 0 h 8279"/>
                <a:gd name="T48" fmla="*/ 537 w 8279"/>
                <a:gd name="T49" fmla="*/ 0 h 8279"/>
                <a:gd name="T50" fmla="*/ 620 w 8279"/>
                <a:gd name="T51" fmla="*/ 0 h 8279"/>
                <a:gd name="T52" fmla="*/ 704 w 8279"/>
                <a:gd name="T53" fmla="*/ 0 h 8279"/>
                <a:gd name="T54" fmla="*/ 783 w 8279"/>
                <a:gd name="T55" fmla="*/ 0 h 8279"/>
                <a:gd name="T56" fmla="*/ 857 w 8279"/>
                <a:gd name="T57" fmla="*/ 0 h 8279"/>
                <a:gd name="T58" fmla="*/ 916 w 8279"/>
                <a:gd name="T59" fmla="*/ 0 h 8279"/>
                <a:gd name="T60" fmla="*/ 970 w 8279"/>
                <a:gd name="T61" fmla="*/ 0 h 8279"/>
                <a:gd name="T62" fmla="*/ 1009 w 8279"/>
                <a:gd name="T63" fmla="*/ 0 h 8279"/>
                <a:gd name="T64" fmla="*/ 1034 w 8279"/>
                <a:gd name="T65" fmla="*/ 0 h 8279"/>
                <a:gd name="T66" fmla="*/ 1034 w 8279"/>
                <a:gd name="T67" fmla="*/ 222 h 8279"/>
                <a:gd name="T68" fmla="*/ 1034 w 8279"/>
                <a:gd name="T69" fmla="*/ 552 h 8279"/>
                <a:gd name="T70" fmla="*/ 1034 w 8279"/>
                <a:gd name="T71" fmla="*/ 862 h 8279"/>
                <a:gd name="T72" fmla="*/ 1034 w 8279"/>
                <a:gd name="T73" fmla="*/ 1034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8279" y="8279"/>
                  </a:moveTo>
                  <a:lnTo>
                    <a:pt x="7450" y="8241"/>
                  </a:lnTo>
                  <a:lnTo>
                    <a:pt x="6623" y="8122"/>
                  </a:lnTo>
                  <a:lnTo>
                    <a:pt x="5834" y="7924"/>
                  </a:lnTo>
                  <a:lnTo>
                    <a:pt x="5046" y="7609"/>
                  </a:lnTo>
                  <a:lnTo>
                    <a:pt x="4337" y="7294"/>
                  </a:lnTo>
                  <a:lnTo>
                    <a:pt x="3666" y="6860"/>
                  </a:lnTo>
                  <a:lnTo>
                    <a:pt x="2996" y="6387"/>
                  </a:lnTo>
                  <a:lnTo>
                    <a:pt x="2444" y="5835"/>
                  </a:lnTo>
                  <a:lnTo>
                    <a:pt x="1892" y="5283"/>
                  </a:lnTo>
                  <a:lnTo>
                    <a:pt x="1419" y="4613"/>
                  </a:lnTo>
                  <a:lnTo>
                    <a:pt x="985" y="3942"/>
                  </a:lnTo>
                  <a:lnTo>
                    <a:pt x="670" y="3233"/>
                  </a:lnTo>
                  <a:lnTo>
                    <a:pt x="355" y="2445"/>
                  </a:lnTo>
                  <a:lnTo>
                    <a:pt x="157" y="1656"/>
                  </a:lnTo>
                  <a:lnTo>
                    <a:pt x="38" y="827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670" y="0"/>
                  </a:lnTo>
                  <a:lnTo>
                    <a:pt x="1142" y="0"/>
                  </a:lnTo>
                  <a:lnTo>
                    <a:pt x="1694" y="0"/>
                  </a:lnTo>
                  <a:lnTo>
                    <a:pt x="2286" y="0"/>
                  </a:lnTo>
                  <a:lnTo>
                    <a:pt x="2917" y="0"/>
                  </a:lnTo>
                  <a:lnTo>
                    <a:pt x="3627" y="0"/>
                  </a:lnTo>
                  <a:lnTo>
                    <a:pt x="4297" y="0"/>
                  </a:lnTo>
                  <a:lnTo>
                    <a:pt x="4967" y="0"/>
                  </a:lnTo>
                  <a:lnTo>
                    <a:pt x="5637" y="0"/>
                  </a:lnTo>
                  <a:lnTo>
                    <a:pt x="6268" y="0"/>
                  </a:lnTo>
                  <a:lnTo>
                    <a:pt x="6860" y="0"/>
                  </a:lnTo>
                  <a:lnTo>
                    <a:pt x="7332" y="0"/>
                  </a:lnTo>
                  <a:lnTo>
                    <a:pt x="7767" y="0"/>
                  </a:lnTo>
                  <a:lnTo>
                    <a:pt x="8082" y="0"/>
                  </a:lnTo>
                  <a:lnTo>
                    <a:pt x="8279" y="0"/>
                  </a:lnTo>
                  <a:lnTo>
                    <a:pt x="8279" y="1774"/>
                  </a:lnTo>
                  <a:lnTo>
                    <a:pt x="8279" y="4416"/>
                  </a:lnTo>
                  <a:lnTo>
                    <a:pt x="8279" y="6900"/>
                  </a:lnTo>
                  <a:lnTo>
                    <a:pt x="8279" y="8279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5" name="Freeform 30">
              <a:extLst>
                <a:ext uri="{FF2B5EF4-FFF2-40B4-BE49-F238E27FC236}">
                  <a16:creationId xmlns:a16="http://schemas.microsoft.com/office/drawing/2014/main" id="{7E1C61A9-2270-405E-9344-F6B4CFC39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3294"/>
              <a:ext cx="1035" cy="1030"/>
            </a:xfrm>
            <a:custGeom>
              <a:avLst/>
              <a:gdLst>
                <a:gd name="T0" fmla="*/ 1035 w 8279"/>
                <a:gd name="T1" fmla="*/ 0 h 8241"/>
                <a:gd name="T2" fmla="*/ 1030 w 8279"/>
                <a:gd name="T3" fmla="*/ 103 h 8241"/>
                <a:gd name="T4" fmla="*/ 1015 w 8279"/>
                <a:gd name="T5" fmla="*/ 207 h 8241"/>
                <a:gd name="T6" fmla="*/ 991 w 8279"/>
                <a:gd name="T7" fmla="*/ 306 h 8241"/>
                <a:gd name="T8" fmla="*/ 956 w 8279"/>
                <a:gd name="T9" fmla="*/ 404 h 8241"/>
                <a:gd name="T10" fmla="*/ 912 w 8279"/>
                <a:gd name="T11" fmla="*/ 493 h 8241"/>
                <a:gd name="T12" fmla="*/ 858 w 8279"/>
                <a:gd name="T13" fmla="*/ 577 h 8241"/>
                <a:gd name="T14" fmla="*/ 798 w 8279"/>
                <a:gd name="T15" fmla="*/ 655 h 8241"/>
                <a:gd name="T16" fmla="*/ 734 w 8279"/>
                <a:gd name="T17" fmla="*/ 729 h 8241"/>
                <a:gd name="T18" fmla="*/ 660 w 8279"/>
                <a:gd name="T19" fmla="*/ 793 h 8241"/>
                <a:gd name="T20" fmla="*/ 577 w 8279"/>
                <a:gd name="T21" fmla="*/ 852 h 8241"/>
                <a:gd name="T22" fmla="*/ 493 w 8279"/>
                <a:gd name="T23" fmla="*/ 907 h 8241"/>
                <a:gd name="T24" fmla="*/ 404 w 8279"/>
                <a:gd name="T25" fmla="*/ 951 h 8241"/>
                <a:gd name="T26" fmla="*/ 306 w 8279"/>
                <a:gd name="T27" fmla="*/ 986 h 8241"/>
                <a:gd name="T28" fmla="*/ 207 w 8279"/>
                <a:gd name="T29" fmla="*/ 1010 h 8241"/>
                <a:gd name="T30" fmla="*/ 103 w 8279"/>
                <a:gd name="T31" fmla="*/ 1025 h 8241"/>
                <a:gd name="T32" fmla="*/ 0 w 8279"/>
                <a:gd name="T33" fmla="*/ 1030 h 8241"/>
                <a:gd name="T34" fmla="*/ 0 w 8279"/>
                <a:gd name="T35" fmla="*/ 818 h 8241"/>
                <a:gd name="T36" fmla="*/ 0 w 8279"/>
                <a:gd name="T37" fmla="*/ 493 h 8241"/>
                <a:gd name="T38" fmla="*/ 0 w 8279"/>
                <a:gd name="T39" fmla="*/ 177 h 8241"/>
                <a:gd name="T40" fmla="*/ 0 w 8279"/>
                <a:gd name="T41" fmla="*/ 0 h 8241"/>
                <a:gd name="T42" fmla="*/ 39 w 8279"/>
                <a:gd name="T43" fmla="*/ 0 h 8241"/>
                <a:gd name="T44" fmla="*/ 89 w 8279"/>
                <a:gd name="T45" fmla="*/ 0 h 8241"/>
                <a:gd name="T46" fmla="*/ 153 w 8279"/>
                <a:gd name="T47" fmla="*/ 0 h 8241"/>
                <a:gd name="T48" fmla="*/ 222 w 8279"/>
                <a:gd name="T49" fmla="*/ 0 h 8241"/>
                <a:gd name="T50" fmla="*/ 301 w 8279"/>
                <a:gd name="T51" fmla="*/ 0 h 8241"/>
                <a:gd name="T52" fmla="*/ 379 w 8279"/>
                <a:gd name="T53" fmla="*/ 0 h 8241"/>
                <a:gd name="T54" fmla="*/ 463 w 8279"/>
                <a:gd name="T55" fmla="*/ 0 h 8241"/>
                <a:gd name="T56" fmla="*/ 552 w 8279"/>
                <a:gd name="T57" fmla="*/ 0 h 8241"/>
                <a:gd name="T58" fmla="*/ 636 w 8279"/>
                <a:gd name="T59" fmla="*/ 0 h 8241"/>
                <a:gd name="T60" fmla="*/ 715 w 8279"/>
                <a:gd name="T61" fmla="*/ 0 h 8241"/>
                <a:gd name="T62" fmla="*/ 793 w 8279"/>
                <a:gd name="T63" fmla="*/ 0 h 8241"/>
                <a:gd name="T64" fmla="*/ 862 w 8279"/>
                <a:gd name="T65" fmla="*/ 0 h 8241"/>
                <a:gd name="T66" fmla="*/ 922 w 8279"/>
                <a:gd name="T67" fmla="*/ 0 h 8241"/>
                <a:gd name="T68" fmla="*/ 976 w 8279"/>
                <a:gd name="T69" fmla="*/ 0 h 8241"/>
                <a:gd name="T70" fmla="*/ 1010 w 8279"/>
                <a:gd name="T71" fmla="*/ 0 h 8241"/>
                <a:gd name="T72" fmla="*/ 1035 w 8279"/>
                <a:gd name="T73" fmla="*/ 0 h 824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41">
                  <a:moveTo>
                    <a:pt x="8279" y="0"/>
                  </a:moveTo>
                  <a:lnTo>
                    <a:pt x="8239" y="827"/>
                  </a:lnTo>
                  <a:lnTo>
                    <a:pt x="8121" y="1656"/>
                  </a:lnTo>
                  <a:lnTo>
                    <a:pt x="7924" y="2445"/>
                  </a:lnTo>
                  <a:lnTo>
                    <a:pt x="7649" y="3233"/>
                  </a:lnTo>
                  <a:lnTo>
                    <a:pt x="7294" y="3942"/>
                  </a:lnTo>
                  <a:lnTo>
                    <a:pt x="6860" y="4613"/>
                  </a:lnTo>
                  <a:lnTo>
                    <a:pt x="6387" y="5244"/>
                  </a:lnTo>
                  <a:lnTo>
                    <a:pt x="5874" y="5835"/>
                  </a:lnTo>
                  <a:lnTo>
                    <a:pt x="5283" y="6348"/>
                  </a:lnTo>
                  <a:lnTo>
                    <a:pt x="4612" y="6820"/>
                  </a:lnTo>
                  <a:lnTo>
                    <a:pt x="3942" y="7254"/>
                  </a:lnTo>
                  <a:lnTo>
                    <a:pt x="3233" y="7609"/>
                  </a:lnTo>
                  <a:lnTo>
                    <a:pt x="2444" y="7886"/>
                  </a:lnTo>
                  <a:lnTo>
                    <a:pt x="1656" y="8082"/>
                  </a:lnTo>
                  <a:lnTo>
                    <a:pt x="827" y="8201"/>
                  </a:lnTo>
                  <a:lnTo>
                    <a:pt x="0" y="8241"/>
                  </a:lnTo>
                  <a:lnTo>
                    <a:pt x="0" y="6545"/>
                  </a:lnTo>
                  <a:lnTo>
                    <a:pt x="0" y="3942"/>
                  </a:lnTo>
                  <a:lnTo>
                    <a:pt x="0" y="1419"/>
                  </a:lnTo>
                  <a:lnTo>
                    <a:pt x="0" y="0"/>
                  </a:lnTo>
                  <a:lnTo>
                    <a:pt x="315" y="0"/>
                  </a:lnTo>
                  <a:lnTo>
                    <a:pt x="709" y="0"/>
                  </a:lnTo>
                  <a:lnTo>
                    <a:pt x="1222" y="0"/>
                  </a:lnTo>
                  <a:lnTo>
                    <a:pt x="1774" y="0"/>
                  </a:lnTo>
                  <a:lnTo>
                    <a:pt x="2405" y="0"/>
                  </a:lnTo>
                  <a:lnTo>
                    <a:pt x="3035" y="0"/>
                  </a:lnTo>
                  <a:lnTo>
                    <a:pt x="3705" y="0"/>
                  </a:lnTo>
                  <a:lnTo>
                    <a:pt x="4415" y="0"/>
                  </a:lnTo>
                  <a:lnTo>
                    <a:pt x="5086" y="0"/>
                  </a:lnTo>
                  <a:lnTo>
                    <a:pt x="5716" y="0"/>
                  </a:lnTo>
                  <a:lnTo>
                    <a:pt x="6347" y="0"/>
                  </a:lnTo>
                  <a:lnTo>
                    <a:pt x="6899" y="0"/>
                  </a:lnTo>
                  <a:lnTo>
                    <a:pt x="7372" y="0"/>
                  </a:lnTo>
                  <a:lnTo>
                    <a:pt x="7806" y="0"/>
                  </a:lnTo>
                  <a:lnTo>
                    <a:pt x="8082" y="0"/>
                  </a:lnTo>
                  <a:lnTo>
                    <a:pt x="8279" y="0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6" name="Freeform 31">
              <a:extLst>
                <a:ext uri="{FF2B5EF4-FFF2-40B4-BE49-F238E27FC236}">
                  <a16:creationId xmlns:a16="http://schemas.microsoft.com/office/drawing/2014/main" id="{89A2C99B-5569-4BB8-834E-D6088F916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2259"/>
              <a:ext cx="1034" cy="1035"/>
            </a:xfrm>
            <a:custGeom>
              <a:avLst/>
              <a:gdLst>
                <a:gd name="T0" fmla="*/ 0 w 8279"/>
                <a:gd name="T1" fmla="*/ 1035 h 8279"/>
                <a:gd name="T2" fmla="*/ 5 w 8279"/>
                <a:gd name="T3" fmla="*/ 932 h 8279"/>
                <a:gd name="T4" fmla="*/ 20 w 8279"/>
                <a:gd name="T5" fmla="*/ 828 h 8279"/>
                <a:gd name="T6" fmla="*/ 44 w 8279"/>
                <a:gd name="T7" fmla="*/ 729 h 8279"/>
                <a:gd name="T8" fmla="*/ 84 w 8279"/>
                <a:gd name="T9" fmla="*/ 631 h 8279"/>
                <a:gd name="T10" fmla="*/ 123 w 8279"/>
                <a:gd name="T11" fmla="*/ 542 h 8279"/>
                <a:gd name="T12" fmla="*/ 177 w 8279"/>
                <a:gd name="T13" fmla="*/ 458 h 8279"/>
                <a:gd name="T14" fmla="*/ 236 w 8279"/>
                <a:gd name="T15" fmla="*/ 375 h 8279"/>
                <a:gd name="T16" fmla="*/ 305 w 8279"/>
                <a:gd name="T17" fmla="*/ 301 h 8279"/>
                <a:gd name="T18" fmla="*/ 374 w 8279"/>
                <a:gd name="T19" fmla="*/ 237 h 8279"/>
                <a:gd name="T20" fmla="*/ 458 w 8279"/>
                <a:gd name="T21" fmla="*/ 177 h 8279"/>
                <a:gd name="T22" fmla="*/ 542 w 8279"/>
                <a:gd name="T23" fmla="*/ 123 h 8279"/>
                <a:gd name="T24" fmla="*/ 630 w 8279"/>
                <a:gd name="T25" fmla="*/ 79 h 8279"/>
                <a:gd name="T26" fmla="*/ 729 w 8279"/>
                <a:gd name="T27" fmla="*/ 44 h 8279"/>
                <a:gd name="T28" fmla="*/ 827 w 8279"/>
                <a:gd name="T29" fmla="*/ 20 h 8279"/>
                <a:gd name="T30" fmla="*/ 930 w 8279"/>
                <a:gd name="T31" fmla="*/ 5 h 8279"/>
                <a:gd name="T32" fmla="*/ 1034 w 8279"/>
                <a:gd name="T33" fmla="*/ 0 h 8279"/>
                <a:gd name="T34" fmla="*/ 1034 w 8279"/>
                <a:gd name="T35" fmla="*/ 212 h 8279"/>
                <a:gd name="T36" fmla="*/ 1034 w 8279"/>
                <a:gd name="T37" fmla="*/ 537 h 8279"/>
                <a:gd name="T38" fmla="*/ 1034 w 8279"/>
                <a:gd name="T39" fmla="*/ 858 h 8279"/>
                <a:gd name="T40" fmla="*/ 1034 w 8279"/>
                <a:gd name="T41" fmla="*/ 1035 h 8279"/>
                <a:gd name="T42" fmla="*/ 995 w 8279"/>
                <a:gd name="T43" fmla="*/ 1035 h 8279"/>
                <a:gd name="T44" fmla="*/ 940 w 8279"/>
                <a:gd name="T45" fmla="*/ 1035 h 8279"/>
                <a:gd name="T46" fmla="*/ 881 w 8279"/>
                <a:gd name="T47" fmla="*/ 1035 h 8279"/>
                <a:gd name="T48" fmla="*/ 807 w 8279"/>
                <a:gd name="T49" fmla="*/ 1035 h 8279"/>
                <a:gd name="T50" fmla="*/ 734 w 8279"/>
                <a:gd name="T51" fmla="*/ 1035 h 8279"/>
                <a:gd name="T52" fmla="*/ 650 w 8279"/>
                <a:gd name="T53" fmla="*/ 1035 h 8279"/>
                <a:gd name="T54" fmla="*/ 566 w 8279"/>
                <a:gd name="T55" fmla="*/ 1035 h 8279"/>
                <a:gd name="T56" fmla="*/ 482 w 8279"/>
                <a:gd name="T57" fmla="*/ 1035 h 8279"/>
                <a:gd name="T58" fmla="*/ 394 w 8279"/>
                <a:gd name="T59" fmla="*/ 1035 h 8279"/>
                <a:gd name="T60" fmla="*/ 315 w 8279"/>
                <a:gd name="T61" fmla="*/ 1035 h 8279"/>
                <a:gd name="T62" fmla="*/ 241 w 8279"/>
                <a:gd name="T63" fmla="*/ 1035 h 8279"/>
                <a:gd name="T64" fmla="*/ 172 w 8279"/>
                <a:gd name="T65" fmla="*/ 1035 h 8279"/>
                <a:gd name="T66" fmla="*/ 108 w 8279"/>
                <a:gd name="T67" fmla="*/ 1035 h 8279"/>
                <a:gd name="T68" fmla="*/ 59 w 8279"/>
                <a:gd name="T69" fmla="*/ 1035 h 8279"/>
                <a:gd name="T70" fmla="*/ 25 w 8279"/>
                <a:gd name="T71" fmla="*/ 1035 h 8279"/>
                <a:gd name="T72" fmla="*/ 0 w 8279"/>
                <a:gd name="T73" fmla="*/ 1035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0" y="8279"/>
                  </a:moveTo>
                  <a:lnTo>
                    <a:pt x="38" y="7452"/>
                  </a:lnTo>
                  <a:lnTo>
                    <a:pt x="157" y="6623"/>
                  </a:lnTo>
                  <a:lnTo>
                    <a:pt x="355" y="5834"/>
                  </a:lnTo>
                  <a:lnTo>
                    <a:pt x="670" y="5046"/>
                  </a:lnTo>
                  <a:lnTo>
                    <a:pt x="985" y="4337"/>
                  </a:lnTo>
                  <a:lnTo>
                    <a:pt x="1419" y="3666"/>
                  </a:lnTo>
                  <a:lnTo>
                    <a:pt x="1892" y="2996"/>
                  </a:lnTo>
                  <a:lnTo>
                    <a:pt x="2444" y="2404"/>
                  </a:lnTo>
                  <a:lnTo>
                    <a:pt x="2996" y="1892"/>
                  </a:lnTo>
                  <a:lnTo>
                    <a:pt x="3666" y="1419"/>
                  </a:lnTo>
                  <a:lnTo>
                    <a:pt x="4337" y="985"/>
                  </a:lnTo>
                  <a:lnTo>
                    <a:pt x="5046" y="630"/>
                  </a:lnTo>
                  <a:lnTo>
                    <a:pt x="5834" y="355"/>
                  </a:lnTo>
                  <a:lnTo>
                    <a:pt x="6623" y="157"/>
                  </a:lnTo>
                  <a:lnTo>
                    <a:pt x="7450" y="38"/>
                  </a:lnTo>
                  <a:lnTo>
                    <a:pt x="8279" y="0"/>
                  </a:lnTo>
                  <a:lnTo>
                    <a:pt x="8279" y="1694"/>
                  </a:lnTo>
                  <a:lnTo>
                    <a:pt x="8279" y="4297"/>
                  </a:lnTo>
                  <a:lnTo>
                    <a:pt x="8279" y="6860"/>
                  </a:lnTo>
                  <a:lnTo>
                    <a:pt x="8279" y="8279"/>
                  </a:lnTo>
                  <a:lnTo>
                    <a:pt x="7964" y="8279"/>
                  </a:lnTo>
                  <a:lnTo>
                    <a:pt x="7530" y="8279"/>
                  </a:lnTo>
                  <a:lnTo>
                    <a:pt x="7057" y="8279"/>
                  </a:lnTo>
                  <a:lnTo>
                    <a:pt x="6465" y="8279"/>
                  </a:lnTo>
                  <a:lnTo>
                    <a:pt x="5874" y="8279"/>
                  </a:lnTo>
                  <a:lnTo>
                    <a:pt x="5204" y="8279"/>
                  </a:lnTo>
                  <a:lnTo>
                    <a:pt x="4534" y="8279"/>
                  </a:lnTo>
                  <a:lnTo>
                    <a:pt x="3863" y="8279"/>
                  </a:lnTo>
                  <a:lnTo>
                    <a:pt x="3153" y="8279"/>
                  </a:lnTo>
                  <a:lnTo>
                    <a:pt x="2523" y="8279"/>
                  </a:lnTo>
                  <a:lnTo>
                    <a:pt x="1931" y="8279"/>
                  </a:lnTo>
                  <a:lnTo>
                    <a:pt x="1379" y="8279"/>
                  </a:lnTo>
                  <a:lnTo>
                    <a:pt x="867" y="8279"/>
                  </a:lnTo>
                  <a:lnTo>
                    <a:pt x="473" y="8279"/>
                  </a:lnTo>
                  <a:lnTo>
                    <a:pt x="197" y="8279"/>
                  </a:lnTo>
                  <a:lnTo>
                    <a:pt x="0" y="8279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7" name="Freeform 32">
              <a:extLst>
                <a:ext uri="{FF2B5EF4-FFF2-40B4-BE49-F238E27FC236}">
                  <a16:creationId xmlns:a16="http://schemas.microsoft.com/office/drawing/2014/main" id="{FBAEE0F7-7576-4076-A706-A69269CCD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2259"/>
              <a:ext cx="1035" cy="1035"/>
            </a:xfrm>
            <a:custGeom>
              <a:avLst/>
              <a:gdLst>
                <a:gd name="T0" fmla="*/ 0 w 8279"/>
                <a:gd name="T1" fmla="*/ 0 h 8279"/>
                <a:gd name="T2" fmla="*/ 103 w 8279"/>
                <a:gd name="T3" fmla="*/ 5 h 8279"/>
                <a:gd name="T4" fmla="*/ 207 w 8279"/>
                <a:gd name="T5" fmla="*/ 20 h 8279"/>
                <a:gd name="T6" fmla="*/ 306 w 8279"/>
                <a:gd name="T7" fmla="*/ 44 h 8279"/>
                <a:gd name="T8" fmla="*/ 404 w 8279"/>
                <a:gd name="T9" fmla="*/ 79 h 8279"/>
                <a:gd name="T10" fmla="*/ 493 w 8279"/>
                <a:gd name="T11" fmla="*/ 123 h 8279"/>
                <a:gd name="T12" fmla="*/ 577 w 8279"/>
                <a:gd name="T13" fmla="*/ 177 h 8279"/>
                <a:gd name="T14" fmla="*/ 660 w 8279"/>
                <a:gd name="T15" fmla="*/ 237 h 8279"/>
                <a:gd name="T16" fmla="*/ 734 w 8279"/>
                <a:gd name="T17" fmla="*/ 301 h 8279"/>
                <a:gd name="T18" fmla="*/ 798 w 8279"/>
                <a:gd name="T19" fmla="*/ 375 h 8279"/>
                <a:gd name="T20" fmla="*/ 858 w 8279"/>
                <a:gd name="T21" fmla="*/ 458 h 8279"/>
                <a:gd name="T22" fmla="*/ 912 w 8279"/>
                <a:gd name="T23" fmla="*/ 542 h 8279"/>
                <a:gd name="T24" fmla="*/ 956 w 8279"/>
                <a:gd name="T25" fmla="*/ 631 h 8279"/>
                <a:gd name="T26" fmla="*/ 991 w 8279"/>
                <a:gd name="T27" fmla="*/ 729 h 8279"/>
                <a:gd name="T28" fmla="*/ 1015 w 8279"/>
                <a:gd name="T29" fmla="*/ 828 h 8279"/>
                <a:gd name="T30" fmla="*/ 1030 w 8279"/>
                <a:gd name="T31" fmla="*/ 932 h 8279"/>
                <a:gd name="T32" fmla="*/ 1035 w 8279"/>
                <a:gd name="T33" fmla="*/ 1035 h 8279"/>
                <a:gd name="T34" fmla="*/ 1000 w 8279"/>
                <a:gd name="T35" fmla="*/ 1035 h 8279"/>
                <a:gd name="T36" fmla="*/ 951 w 8279"/>
                <a:gd name="T37" fmla="*/ 1035 h 8279"/>
                <a:gd name="T38" fmla="*/ 892 w 8279"/>
                <a:gd name="T39" fmla="*/ 1035 h 8279"/>
                <a:gd name="T40" fmla="*/ 823 w 8279"/>
                <a:gd name="T41" fmla="*/ 1035 h 8279"/>
                <a:gd name="T42" fmla="*/ 749 w 8279"/>
                <a:gd name="T43" fmla="*/ 1035 h 8279"/>
                <a:gd name="T44" fmla="*/ 665 w 8279"/>
                <a:gd name="T45" fmla="*/ 1035 h 8279"/>
                <a:gd name="T46" fmla="*/ 582 w 8279"/>
                <a:gd name="T47" fmla="*/ 1035 h 8279"/>
                <a:gd name="T48" fmla="*/ 498 w 8279"/>
                <a:gd name="T49" fmla="*/ 1035 h 8279"/>
                <a:gd name="T50" fmla="*/ 409 w 8279"/>
                <a:gd name="T51" fmla="*/ 1035 h 8279"/>
                <a:gd name="T52" fmla="*/ 325 w 8279"/>
                <a:gd name="T53" fmla="*/ 1035 h 8279"/>
                <a:gd name="T54" fmla="*/ 251 w 8279"/>
                <a:gd name="T55" fmla="*/ 1035 h 8279"/>
                <a:gd name="T56" fmla="*/ 177 w 8279"/>
                <a:gd name="T57" fmla="*/ 1035 h 8279"/>
                <a:gd name="T58" fmla="*/ 113 w 8279"/>
                <a:gd name="T59" fmla="*/ 1035 h 8279"/>
                <a:gd name="T60" fmla="*/ 64 w 8279"/>
                <a:gd name="T61" fmla="*/ 1035 h 8279"/>
                <a:gd name="T62" fmla="*/ 25 w 8279"/>
                <a:gd name="T63" fmla="*/ 1035 h 8279"/>
                <a:gd name="T64" fmla="*/ 0 w 8279"/>
                <a:gd name="T65" fmla="*/ 1035 h 8279"/>
                <a:gd name="T66" fmla="*/ 0 w 8279"/>
                <a:gd name="T67" fmla="*/ 808 h 8279"/>
                <a:gd name="T68" fmla="*/ 0 w 8279"/>
                <a:gd name="T69" fmla="*/ 478 h 8279"/>
                <a:gd name="T70" fmla="*/ 0 w 8279"/>
                <a:gd name="T71" fmla="*/ 168 h 8279"/>
                <a:gd name="T72" fmla="*/ 0 w 8279"/>
                <a:gd name="T73" fmla="*/ 0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0" y="0"/>
                  </a:moveTo>
                  <a:lnTo>
                    <a:pt x="827" y="38"/>
                  </a:lnTo>
                  <a:lnTo>
                    <a:pt x="1656" y="157"/>
                  </a:lnTo>
                  <a:lnTo>
                    <a:pt x="2444" y="355"/>
                  </a:lnTo>
                  <a:lnTo>
                    <a:pt x="3233" y="630"/>
                  </a:lnTo>
                  <a:lnTo>
                    <a:pt x="3942" y="985"/>
                  </a:lnTo>
                  <a:lnTo>
                    <a:pt x="4612" y="1419"/>
                  </a:lnTo>
                  <a:lnTo>
                    <a:pt x="5283" y="1892"/>
                  </a:lnTo>
                  <a:lnTo>
                    <a:pt x="5874" y="2404"/>
                  </a:lnTo>
                  <a:lnTo>
                    <a:pt x="6387" y="2996"/>
                  </a:lnTo>
                  <a:lnTo>
                    <a:pt x="6860" y="3666"/>
                  </a:lnTo>
                  <a:lnTo>
                    <a:pt x="7294" y="4337"/>
                  </a:lnTo>
                  <a:lnTo>
                    <a:pt x="7649" y="5046"/>
                  </a:lnTo>
                  <a:lnTo>
                    <a:pt x="7924" y="5834"/>
                  </a:lnTo>
                  <a:lnTo>
                    <a:pt x="8121" y="6623"/>
                  </a:lnTo>
                  <a:lnTo>
                    <a:pt x="8239" y="7452"/>
                  </a:lnTo>
                  <a:lnTo>
                    <a:pt x="8279" y="8279"/>
                  </a:lnTo>
                  <a:lnTo>
                    <a:pt x="8003" y="8279"/>
                  </a:lnTo>
                  <a:lnTo>
                    <a:pt x="7609" y="8279"/>
                  </a:lnTo>
                  <a:lnTo>
                    <a:pt x="7135" y="8279"/>
                  </a:lnTo>
                  <a:lnTo>
                    <a:pt x="6584" y="8279"/>
                  </a:lnTo>
                  <a:lnTo>
                    <a:pt x="5993" y="8279"/>
                  </a:lnTo>
                  <a:lnTo>
                    <a:pt x="5322" y="8279"/>
                  </a:lnTo>
                  <a:lnTo>
                    <a:pt x="4652" y="8279"/>
                  </a:lnTo>
                  <a:lnTo>
                    <a:pt x="3982" y="8279"/>
                  </a:lnTo>
                  <a:lnTo>
                    <a:pt x="3272" y="8279"/>
                  </a:lnTo>
                  <a:lnTo>
                    <a:pt x="2601" y="8279"/>
                  </a:lnTo>
                  <a:lnTo>
                    <a:pt x="2011" y="8279"/>
                  </a:lnTo>
                  <a:lnTo>
                    <a:pt x="1419" y="8279"/>
                  </a:lnTo>
                  <a:lnTo>
                    <a:pt x="907" y="8279"/>
                  </a:lnTo>
                  <a:lnTo>
                    <a:pt x="512" y="8279"/>
                  </a:lnTo>
                  <a:lnTo>
                    <a:pt x="197" y="8279"/>
                  </a:lnTo>
                  <a:lnTo>
                    <a:pt x="0" y="8279"/>
                  </a:lnTo>
                  <a:lnTo>
                    <a:pt x="0" y="6465"/>
                  </a:lnTo>
                  <a:lnTo>
                    <a:pt x="0" y="3824"/>
                  </a:lnTo>
                  <a:lnTo>
                    <a:pt x="0" y="1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8" name="Freeform 33">
              <a:extLst>
                <a:ext uri="{FF2B5EF4-FFF2-40B4-BE49-F238E27FC236}">
                  <a16:creationId xmlns:a16="http://schemas.microsoft.com/office/drawing/2014/main" id="{5A3EC9CC-2123-4E1D-A56D-948F51E32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3294"/>
              <a:ext cx="932" cy="931"/>
            </a:xfrm>
            <a:custGeom>
              <a:avLst/>
              <a:gdLst>
                <a:gd name="T0" fmla="*/ 932 w 7451"/>
                <a:gd name="T1" fmla="*/ 0 h 7452"/>
                <a:gd name="T2" fmla="*/ 927 w 7451"/>
                <a:gd name="T3" fmla="*/ 94 h 7452"/>
                <a:gd name="T4" fmla="*/ 912 w 7451"/>
                <a:gd name="T5" fmla="*/ 187 h 7452"/>
                <a:gd name="T6" fmla="*/ 892 w 7451"/>
                <a:gd name="T7" fmla="*/ 276 h 7452"/>
                <a:gd name="T8" fmla="*/ 858 w 7451"/>
                <a:gd name="T9" fmla="*/ 360 h 7452"/>
                <a:gd name="T10" fmla="*/ 819 w 7451"/>
                <a:gd name="T11" fmla="*/ 443 h 7452"/>
                <a:gd name="T12" fmla="*/ 774 w 7451"/>
                <a:gd name="T13" fmla="*/ 522 h 7452"/>
                <a:gd name="T14" fmla="*/ 720 w 7451"/>
                <a:gd name="T15" fmla="*/ 591 h 7452"/>
                <a:gd name="T16" fmla="*/ 661 w 7451"/>
                <a:gd name="T17" fmla="*/ 655 h 7452"/>
                <a:gd name="T18" fmla="*/ 592 w 7451"/>
                <a:gd name="T19" fmla="*/ 719 h 7452"/>
                <a:gd name="T20" fmla="*/ 523 w 7451"/>
                <a:gd name="T21" fmla="*/ 773 h 7452"/>
                <a:gd name="T22" fmla="*/ 444 w 7451"/>
                <a:gd name="T23" fmla="*/ 818 h 7452"/>
                <a:gd name="T24" fmla="*/ 365 w 7451"/>
                <a:gd name="T25" fmla="*/ 857 h 7452"/>
                <a:gd name="T26" fmla="*/ 276 w 7451"/>
                <a:gd name="T27" fmla="*/ 887 h 7452"/>
                <a:gd name="T28" fmla="*/ 187 w 7451"/>
                <a:gd name="T29" fmla="*/ 911 h 7452"/>
                <a:gd name="T30" fmla="*/ 94 w 7451"/>
                <a:gd name="T31" fmla="*/ 926 h 7452"/>
                <a:gd name="T32" fmla="*/ 0 w 7451"/>
                <a:gd name="T33" fmla="*/ 931 h 7452"/>
                <a:gd name="T34" fmla="*/ 0 w 7451"/>
                <a:gd name="T35" fmla="*/ 749 h 7452"/>
                <a:gd name="T36" fmla="*/ 0 w 7451"/>
                <a:gd name="T37" fmla="*/ 443 h 7452"/>
                <a:gd name="T38" fmla="*/ 0 w 7451"/>
                <a:gd name="T39" fmla="*/ 153 h 7452"/>
                <a:gd name="T40" fmla="*/ 0 w 7451"/>
                <a:gd name="T41" fmla="*/ 0 h 7452"/>
                <a:gd name="T42" fmla="*/ 34 w 7451"/>
                <a:gd name="T43" fmla="*/ 0 h 7452"/>
                <a:gd name="T44" fmla="*/ 84 w 7451"/>
                <a:gd name="T45" fmla="*/ 0 h 7452"/>
                <a:gd name="T46" fmla="*/ 143 w 7451"/>
                <a:gd name="T47" fmla="*/ 0 h 7452"/>
                <a:gd name="T48" fmla="*/ 207 w 7451"/>
                <a:gd name="T49" fmla="*/ 0 h 7452"/>
                <a:gd name="T50" fmla="*/ 276 w 7451"/>
                <a:gd name="T51" fmla="*/ 0 h 7452"/>
                <a:gd name="T52" fmla="*/ 350 w 7451"/>
                <a:gd name="T53" fmla="*/ 0 h 7452"/>
                <a:gd name="T54" fmla="*/ 424 w 7451"/>
                <a:gd name="T55" fmla="*/ 0 h 7452"/>
                <a:gd name="T56" fmla="*/ 503 w 7451"/>
                <a:gd name="T57" fmla="*/ 0 h 7452"/>
                <a:gd name="T58" fmla="*/ 577 w 7451"/>
                <a:gd name="T59" fmla="*/ 0 h 7452"/>
                <a:gd name="T60" fmla="*/ 651 w 7451"/>
                <a:gd name="T61" fmla="*/ 0 h 7452"/>
                <a:gd name="T62" fmla="*/ 720 w 7451"/>
                <a:gd name="T63" fmla="*/ 0 h 7452"/>
                <a:gd name="T64" fmla="*/ 784 w 7451"/>
                <a:gd name="T65" fmla="*/ 0 h 7452"/>
                <a:gd name="T66" fmla="*/ 838 w 7451"/>
                <a:gd name="T67" fmla="*/ 0 h 7452"/>
                <a:gd name="T68" fmla="*/ 883 w 7451"/>
                <a:gd name="T69" fmla="*/ 0 h 7452"/>
                <a:gd name="T70" fmla="*/ 912 w 7451"/>
                <a:gd name="T71" fmla="*/ 0 h 7452"/>
                <a:gd name="T72" fmla="*/ 932 w 7451"/>
                <a:gd name="T73" fmla="*/ 0 h 74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52">
                  <a:moveTo>
                    <a:pt x="7451" y="0"/>
                  </a:moveTo>
                  <a:lnTo>
                    <a:pt x="7412" y="749"/>
                  </a:lnTo>
                  <a:lnTo>
                    <a:pt x="7294" y="1498"/>
                  </a:lnTo>
                  <a:lnTo>
                    <a:pt x="7135" y="2208"/>
                  </a:lnTo>
                  <a:lnTo>
                    <a:pt x="6860" y="2878"/>
                  </a:lnTo>
                  <a:lnTo>
                    <a:pt x="6545" y="3548"/>
                  </a:lnTo>
                  <a:lnTo>
                    <a:pt x="6190" y="4179"/>
                  </a:lnTo>
                  <a:lnTo>
                    <a:pt x="5756" y="4731"/>
                  </a:lnTo>
                  <a:lnTo>
                    <a:pt x="5283" y="5244"/>
                  </a:lnTo>
                  <a:lnTo>
                    <a:pt x="4731" y="5756"/>
                  </a:lnTo>
                  <a:lnTo>
                    <a:pt x="4179" y="6190"/>
                  </a:lnTo>
                  <a:lnTo>
                    <a:pt x="3548" y="6545"/>
                  </a:lnTo>
                  <a:lnTo>
                    <a:pt x="2917" y="6860"/>
                  </a:lnTo>
                  <a:lnTo>
                    <a:pt x="2208" y="7097"/>
                  </a:lnTo>
                  <a:lnTo>
                    <a:pt x="1498" y="7294"/>
                  </a:lnTo>
                  <a:lnTo>
                    <a:pt x="749" y="7412"/>
                  </a:lnTo>
                  <a:lnTo>
                    <a:pt x="0" y="7452"/>
                  </a:lnTo>
                  <a:lnTo>
                    <a:pt x="0" y="5993"/>
                  </a:lnTo>
                  <a:lnTo>
                    <a:pt x="0" y="3548"/>
                  </a:lnTo>
                  <a:lnTo>
                    <a:pt x="0" y="1222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670" y="0"/>
                  </a:lnTo>
                  <a:lnTo>
                    <a:pt x="1144" y="0"/>
                  </a:lnTo>
                  <a:lnTo>
                    <a:pt x="1656" y="0"/>
                  </a:lnTo>
                  <a:lnTo>
                    <a:pt x="2208" y="0"/>
                  </a:lnTo>
                  <a:lnTo>
                    <a:pt x="2798" y="0"/>
                  </a:lnTo>
                  <a:lnTo>
                    <a:pt x="3390" y="0"/>
                  </a:lnTo>
                  <a:lnTo>
                    <a:pt x="4021" y="0"/>
                  </a:lnTo>
                  <a:lnTo>
                    <a:pt x="4612" y="0"/>
                  </a:lnTo>
                  <a:lnTo>
                    <a:pt x="5204" y="0"/>
                  </a:lnTo>
                  <a:lnTo>
                    <a:pt x="5756" y="0"/>
                  </a:lnTo>
                  <a:lnTo>
                    <a:pt x="6268" y="0"/>
                  </a:lnTo>
                  <a:lnTo>
                    <a:pt x="6702" y="0"/>
                  </a:lnTo>
                  <a:lnTo>
                    <a:pt x="7057" y="0"/>
                  </a:lnTo>
                  <a:lnTo>
                    <a:pt x="7294" y="0"/>
                  </a:lnTo>
                  <a:lnTo>
                    <a:pt x="7451" y="0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9" name="Freeform 34">
              <a:extLst>
                <a:ext uri="{FF2B5EF4-FFF2-40B4-BE49-F238E27FC236}">
                  <a16:creationId xmlns:a16="http://schemas.microsoft.com/office/drawing/2014/main" id="{0B15FFBD-B051-4F73-BE9A-2684F0B0B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" y="3294"/>
              <a:ext cx="936" cy="931"/>
            </a:xfrm>
            <a:custGeom>
              <a:avLst/>
              <a:gdLst>
                <a:gd name="T0" fmla="*/ 936 w 7491"/>
                <a:gd name="T1" fmla="*/ 931 h 7452"/>
                <a:gd name="T2" fmla="*/ 842 w 7491"/>
                <a:gd name="T3" fmla="*/ 926 h 7452"/>
                <a:gd name="T4" fmla="*/ 749 w 7491"/>
                <a:gd name="T5" fmla="*/ 911 h 7452"/>
                <a:gd name="T6" fmla="*/ 655 w 7491"/>
                <a:gd name="T7" fmla="*/ 887 h 7452"/>
                <a:gd name="T8" fmla="*/ 571 w 7491"/>
                <a:gd name="T9" fmla="*/ 857 h 7452"/>
                <a:gd name="T10" fmla="*/ 488 w 7491"/>
                <a:gd name="T11" fmla="*/ 818 h 7452"/>
                <a:gd name="T12" fmla="*/ 414 w 7491"/>
                <a:gd name="T13" fmla="*/ 773 h 7452"/>
                <a:gd name="T14" fmla="*/ 340 w 7491"/>
                <a:gd name="T15" fmla="*/ 719 h 7452"/>
                <a:gd name="T16" fmla="*/ 276 w 7491"/>
                <a:gd name="T17" fmla="*/ 655 h 7452"/>
                <a:gd name="T18" fmla="*/ 212 w 7491"/>
                <a:gd name="T19" fmla="*/ 591 h 7452"/>
                <a:gd name="T20" fmla="*/ 158 w 7491"/>
                <a:gd name="T21" fmla="*/ 522 h 7452"/>
                <a:gd name="T22" fmla="*/ 113 w 7491"/>
                <a:gd name="T23" fmla="*/ 443 h 7452"/>
                <a:gd name="T24" fmla="*/ 74 w 7491"/>
                <a:gd name="T25" fmla="*/ 360 h 7452"/>
                <a:gd name="T26" fmla="*/ 44 w 7491"/>
                <a:gd name="T27" fmla="*/ 276 h 7452"/>
                <a:gd name="T28" fmla="*/ 20 w 7491"/>
                <a:gd name="T29" fmla="*/ 187 h 7452"/>
                <a:gd name="T30" fmla="*/ 5 w 7491"/>
                <a:gd name="T31" fmla="*/ 94 h 7452"/>
                <a:gd name="T32" fmla="*/ 0 w 7491"/>
                <a:gd name="T33" fmla="*/ 0 h 7452"/>
                <a:gd name="T34" fmla="*/ 30 w 7491"/>
                <a:gd name="T35" fmla="*/ 0 h 7452"/>
                <a:gd name="T36" fmla="*/ 69 w 7491"/>
                <a:gd name="T37" fmla="*/ 0 h 7452"/>
                <a:gd name="T38" fmla="*/ 123 w 7491"/>
                <a:gd name="T39" fmla="*/ 0 h 7452"/>
                <a:gd name="T40" fmla="*/ 182 w 7491"/>
                <a:gd name="T41" fmla="*/ 0 h 7452"/>
                <a:gd name="T42" fmla="*/ 256 w 7491"/>
                <a:gd name="T43" fmla="*/ 0 h 7452"/>
                <a:gd name="T44" fmla="*/ 330 w 7491"/>
                <a:gd name="T45" fmla="*/ 0 h 7452"/>
                <a:gd name="T46" fmla="*/ 409 w 7491"/>
                <a:gd name="T47" fmla="*/ 0 h 7452"/>
                <a:gd name="T48" fmla="*/ 488 w 7491"/>
                <a:gd name="T49" fmla="*/ 0 h 7452"/>
                <a:gd name="T50" fmla="*/ 567 w 7491"/>
                <a:gd name="T51" fmla="*/ 0 h 7452"/>
                <a:gd name="T52" fmla="*/ 645 w 7491"/>
                <a:gd name="T53" fmla="*/ 0 h 7452"/>
                <a:gd name="T54" fmla="*/ 714 w 7491"/>
                <a:gd name="T55" fmla="*/ 0 h 7452"/>
                <a:gd name="T56" fmla="*/ 783 w 7491"/>
                <a:gd name="T57" fmla="*/ 0 h 7452"/>
                <a:gd name="T58" fmla="*/ 837 w 7491"/>
                <a:gd name="T59" fmla="*/ 0 h 7452"/>
                <a:gd name="T60" fmla="*/ 887 w 7491"/>
                <a:gd name="T61" fmla="*/ 0 h 7452"/>
                <a:gd name="T62" fmla="*/ 916 w 7491"/>
                <a:gd name="T63" fmla="*/ 0 h 7452"/>
                <a:gd name="T64" fmla="*/ 936 w 7491"/>
                <a:gd name="T65" fmla="*/ 0 h 7452"/>
                <a:gd name="T66" fmla="*/ 936 w 7491"/>
                <a:gd name="T67" fmla="*/ 202 h 7452"/>
                <a:gd name="T68" fmla="*/ 936 w 7491"/>
                <a:gd name="T69" fmla="*/ 502 h 7452"/>
                <a:gd name="T70" fmla="*/ 936 w 7491"/>
                <a:gd name="T71" fmla="*/ 778 h 7452"/>
                <a:gd name="T72" fmla="*/ 936 w 7491"/>
                <a:gd name="T73" fmla="*/ 931 h 74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91" h="7452">
                  <a:moveTo>
                    <a:pt x="7491" y="7452"/>
                  </a:moveTo>
                  <a:lnTo>
                    <a:pt x="6742" y="7412"/>
                  </a:lnTo>
                  <a:lnTo>
                    <a:pt x="5992" y="7294"/>
                  </a:lnTo>
                  <a:lnTo>
                    <a:pt x="5243" y="7097"/>
                  </a:lnTo>
                  <a:lnTo>
                    <a:pt x="4573" y="6860"/>
                  </a:lnTo>
                  <a:lnTo>
                    <a:pt x="3903" y="6545"/>
                  </a:lnTo>
                  <a:lnTo>
                    <a:pt x="3312" y="6190"/>
                  </a:lnTo>
                  <a:lnTo>
                    <a:pt x="2720" y="5756"/>
                  </a:lnTo>
                  <a:lnTo>
                    <a:pt x="2208" y="5244"/>
                  </a:lnTo>
                  <a:lnTo>
                    <a:pt x="1695" y="4731"/>
                  </a:lnTo>
                  <a:lnTo>
                    <a:pt x="1261" y="4179"/>
                  </a:lnTo>
                  <a:lnTo>
                    <a:pt x="906" y="3548"/>
                  </a:lnTo>
                  <a:lnTo>
                    <a:pt x="591" y="2878"/>
                  </a:lnTo>
                  <a:lnTo>
                    <a:pt x="354" y="2208"/>
                  </a:lnTo>
                  <a:lnTo>
                    <a:pt x="157" y="1498"/>
                  </a:lnTo>
                  <a:lnTo>
                    <a:pt x="39" y="749"/>
                  </a:lnTo>
                  <a:lnTo>
                    <a:pt x="0" y="0"/>
                  </a:lnTo>
                  <a:lnTo>
                    <a:pt x="237" y="0"/>
                  </a:lnTo>
                  <a:lnTo>
                    <a:pt x="552" y="0"/>
                  </a:lnTo>
                  <a:lnTo>
                    <a:pt x="986" y="0"/>
                  </a:lnTo>
                  <a:lnTo>
                    <a:pt x="1458" y="0"/>
                  </a:lnTo>
                  <a:lnTo>
                    <a:pt x="2050" y="0"/>
                  </a:lnTo>
                  <a:lnTo>
                    <a:pt x="2642" y="0"/>
                  </a:lnTo>
                  <a:lnTo>
                    <a:pt x="3272" y="0"/>
                  </a:lnTo>
                  <a:lnTo>
                    <a:pt x="3903" y="0"/>
                  </a:lnTo>
                  <a:lnTo>
                    <a:pt x="4534" y="0"/>
                  </a:lnTo>
                  <a:lnTo>
                    <a:pt x="5165" y="0"/>
                  </a:lnTo>
                  <a:lnTo>
                    <a:pt x="5717" y="0"/>
                  </a:lnTo>
                  <a:lnTo>
                    <a:pt x="6269" y="0"/>
                  </a:lnTo>
                  <a:lnTo>
                    <a:pt x="6702" y="0"/>
                  </a:lnTo>
                  <a:lnTo>
                    <a:pt x="7096" y="0"/>
                  </a:lnTo>
                  <a:lnTo>
                    <a:pt x="7333" y="0"/>
                  </a:lnTo>
                  <a:lnTo>
                    <a:pt x="7491" y="0"/>
                  </a:lnTo>
                  <a:lnTo>
                    <a:pt x="7491" y="1616"/>
                  </a:lnTo>
                  <a:lnTo>
                    <a:pt x="7491" y="4022"/>
                  </a:lnTo>
                  <a:lnTo>
                    <a:pt x="7491" y="6230"/>
                  </a:lnTo>
                  <a:lnTo>
                    <a:pt x="7491" y="7452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0" name="Freeform 35">
              <a:extLst>
                <a:ext uri="{FF2B5EF4-FFF2-40B4-BE49-F238E27FC236}">
                  <a16:creationId xmlns:a16="http://schemas.microsoft.com/office/drawing/2014/main" id="{6B0766B3-AFF7-4D74-95E4-2FFFA1CBD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" y="2357"/>
              <a:ext cx="932" cy="937"/>
            </a:xfrm>
            <a:custGeom>
              <a:avLst/>
              <a:gdLst>
                <a:gd name="T0" fmla="*/ 0 w 7451"/>
                <a:gd name="T1" fmla="*/ 932 h 7491"/>
                <a:gd name="T2" fmla="*/ 5 w 7451"/>
                <a:gd name="T3" fmla="*/ 838 h 7491"/>
                <a:gd name="T4" fmla="*/ 20 w 7451"/>
                <a:gd name="T5" fmla="*/ 745 h 7491"/>
                <a:gd name="T6" fmla="*/ 44 w 7451"/>
                <a:gd name="T7" fmla="*/ 656 h 7491"/>
                <a:gd name="T8" fmla="*/ 74 w 7451"/>
                <a:gd name="T9" fmla="*/ 572 h 7491"/>
                <a:gd name="T10" fmla="*/ 113 w 7451"/>
                <a:gd name="T11" fmla="*/ 488 h 7491"/>
                <a:gd name="T12" fmla="*/ 158 w 7451"/>
                <a:gd name="T13" fmla="*/ 409 h 7491"/>
                <a:gd name="T14" fmla="*/ 212 w 7451"/>
                <a:gd name="T15" fmla="*/ 340 h 7491"/>
                <a:gd name="T16" fmla="*/ 276 w 7451"/>
                <a:gd name="T17" fmla="*/ 271 h 7491"/>
                <a:gd name="T18" fmla="*/ 340 w 7451"/>
                <a:gd name="T19" fmla="*/ 212 h 7491"/>
                <a:gd name="T20" fmla="*/ 409 w 7451"/>
                <a:gd name="T21" fmla="*/ 158 h 7491"/>
                <a:gd name="T22" fmla="*/ 488 w 7451"/>
                <a:gd name="T23" fmla="*/ 113 h 7491"/>
                <a:gd name="T24" fmla="*/ 572 w 7451"/>
                <a:gd name="T25" fmla="*/ 74 h 7491"/>
                <a:gd name="T26" fmla="*/ 656 w 7451"/>
                <a:gd name="T27" fmla="*/ 44 h 7491"/>
                <a:gd name="T28" fmla="*/ 745 w 7451"/>
                <a:gd name="T29" fmla="*/ 20 h 7491"/>
                <a:gd name="T30" fmla="*/ 838 w 7451"/>
                <a:gd name="T31" fmla="*/ 5 h 7491"/>
                <a:gd name="T32" fmla="*/ 932 w 7451"/>
                <a:gd name="T33" fmla="*/ 0 h 7491"/>
                <a:gd name="T34" fmla="*/ 932 w 7451"/>
                <a:gd name="T35" fmla="*/ 182 h 7491"/>
                <a:gd name="T36" fmla="*/ 932 w 7451"/>
                <a:gd name="T37" fmla="*/ 488 h 7491"/>
                <a:gd name="T38" fmla="*/ 932 w 7451"/>
                <a:gd name="T39" fmla="*/ 784 h 7491"/>
                <a:gd name="T40" fmla="*/ 932 w 7451"/>
                <a:gd name="T41" fmla="*/ 937 h 7491"/>
                <a:gd name="T42" fmla="*/ 898 w 7451"/>
                <a:gd name="T43" fmla="*/ 937 h 7491"/>
                <a:gd name="T44" fmla="*/ 848 w 7451"/>
                <a:gd name="T45" fmla="*/ 937 h 7491"/>
                <a:gd name="T46" fmla="*/ 794 w 7451"/>
                <a:gd name="T47" fmla="*/ 937 h 7491"/>
                <a:gd name="T48" fmla="*/ 730 w 7451"/>
                <a:gd name="T49" fmla="*/ 937 h 7491"/>
                <a:gd name="T50" fmla="*/ 661 w 7451"/>
                <a:gd name="T51" fmla="*/ 937 h 7491"/>
                <a:gd name="T52" fmla="*/ 587 w 7451"/>
                <a:gd name="T53" fmla="*/ 937 h 7491"/>
                <a:gd name="T54" fmla="*/ 508 w 7451"/>
                <a:gd name="T55" fmla="*/ 937 h 7491"/>
                <a:gd name="T56" fmla="*/ 429 w 7451"/>
                <a:gd name="T57" fmla="*/ 932 h 7491"/>
                <a:gd name="T58" fmla="*/ 355 w 7451"/>
                <a:gd name="T59" fmla="*/ 932 h 7491"/>
                <a:gd name="T60" fmla="*/ 281 w 7451"/>
                <a:gd name="T61" fmla="*/ 932 h 7491"/>
                <a:gd name="T62" fmla="*/ 212 w 7451"/>
                <a:gd name="T63" fmla="*/ 932 h 7491"/>
                <a:gd name="T64" fmla="*/ 153 w 7451"/>
                <a:gd name="T65" fmla="*/ 932 h 7491"/>
                <a:gd name="T66" fmla="*/ 99 w 7451"/>
                <a:gd name="T67" fmla="*/ 932 h 7491"/>
                <a:gd name="T68" fmla="*/ 54 w 7451"/>
                <a:gd name="T69" fmla="*/ 932 h 7491"/>
                <a:gd name="T70" fmla="*/ 20 w 7451"/>
                <a:gd name="T71" fmla="*/ 932 h 7491"/>
                <a:gd name="T72" fmla="*/ 0 w 7451"/>
                <a:gd name="T73" fmla="*/ 932 h 749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91">
                  <a:moveTo>
                    <a:pt x="0" y="7451"/>
                  </a:moveTo>
                  <a:lnTo>
                    <a:pt x="39" y="6702"/>
                  </a:lnTo>
                  <a:lnTo>
                    <a:pt x="157" y="5953"/>
                  </a:lnTo>
                  <a:lnTo>
                    <a:pt x="354" y="5243"/>
                  </a:lnTo>
                  <a:lnTo>
                    <a:pt x="591" y="4573"/>
                  </a:lnTo>
                  <a:lnTo>
                    <a:pt x="906" y="3903"/>
                  </a:lnTo>
                  <a:lnTo>
                    <a:pt x="1261" y="3272"/>
                  </a:lnTo>
                  <a:lnTo>
                    <a:pt x="1695" y="2720"/>
                  </a:lnTo>
                  <a:lnTo>
                    <a:pt x="2208" y="2168"/>
                  </a:lnTo>
                  <a:lnTo>
                    <a:pt x="2720" y="1695"/>
                  </a:lnTo>
                  <a:lnTo>
                    <a:pt x="3272" y="1261"/>
                  </a:lnTo>
                  <a:lnTo>
                    <a:pt x="3903" y="906"/>
                  </a:lnTo>
                  <a:lnTo>
                    <a:pt x="4573" y="591"/>
                  </a:lnTo>
                  <a:lnTo>
                    <a:pt x="5243" y="354"/>
                  </a:lnTo>
                  <a:lnTo>
                    <a:pt x="5953" y="157"/>
                  </a:lnTo>
                  <a:lnTo>
                    <a:pt x="6702" y="39"/>
                  </a:lnTo>
                  <a:lnTo>
                    <a:pt x="7451" y="0"/>
                  </a:lnTo>
                  <a:lnTo>
                    <a:pt x="7451" y="1459"/>
                  </a:lnTo>
                  <a:lnTo>
                    <a:pt x="7451" y="3903"/>
                  </a:lnTo>
                  <a:lnTo>
                    <a:pt x="7451" y="6269"/>
                  </a:lnTo>
                  <a:lnTo>
                    <a:pt x="7451" y="7491"/>
                  </a:lnTo>
                  <a:lnTo>
                    <a:pt x="7176" y="7491"/>
                  </a:lnTo>
                  <a:lnTo>
                    <a:pt x="6781" y="7491"/>
                  </a:lnTo>
                  <a:lnTo>
                    <a:pt x="6347" y="7491"/>
                  </a:lnTo>
                  <a:lnTo>
                    <a:pt x="5835" y="7491"/>
                  </a:lnTo>
                  <a:lnTo>
                    <a:pt x="5283" y="7491"/>
                  </a:lnTo>
                  <a:lnTo>
                    <a:pt x="4691" y="7491"/>
                  </a:lnTo>
                  <a:lnTo>
                    <a:pt x="4061" y="7491"/>
                  </a:lnTo>
                  <a:lnTo>
                    <a:pt x="3430" y="7451"/>
                  </a:lnTo>
                  <a:lnTo>
                    <a:pt x="2839" y="7451"/>
                  </a:lnTo>
                  <a:lnTo>
                    <a:pt x="2247" y="7451"/>
                  </a:lnTo>
                  <a:lnTo>
                    <a:pt x="1695" y="7451"/>
                  </a:lnTo>
                  <a:lnTo>
                    <a:pt x="1223" y="7451"/>
                  </a:lnTo>
                  <a:lnTo>
                    <a:pt x="789" y="7451"/>
                  </a:lnTo>
                  <a:lnTo>
                    <a:pt x="434" y="7451"/>
                  </a:lnTo>
                  <a:lnTo>
                    <a:pt x="157" y="7451"/>
                  </a:lnTo>
                  <a:lnTo>
                    <a:pt x="0" y="7451"/>
                  </a:lnTo>
                  <a:close/>
                </a:path>
              </a:pathLst>
            </a:custGeom>
            <a:solidFill>
              <a:srgbClr val="E5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1" name="Freeform 36">
              <a:extLst>
                <a:ext uri="{FF2B5EF4-FFF2-40B4-BE49-F238E27FC236}">
                  <a16:creationId xmlns:a16="http://schemas.microsoft.com/office/drawing/2014/main" id="{52CB10E4-3E6B-4B18-ADCB-457F97EC9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2357"/>
              <a:ext cx="932" cy="932"/>
            </a:xfrm>
            <a:custGeom>
              <a:avLst/>
              <a:gdLst>
                <a:gd name="T0" fmla="*/ 0 w 7451"/>
                <a:gd name="T1" fmla="*/ 0 h 7451"/>
                <a:gd name="T2" fmla="*/ 94 w 7451"/>
                <a:gd name="T3" fmla="*/ 5 h 7451"/>
                <a:gd name="T4" fmla="*/ 187 w 7451"/>
                <a:gd name="T5" fmla="*/ 20 h 7451"/>
                <a:gd name="T6" fmla="*/ 276 w 7451"/>
                <a:gd name="T7" fmla="*/ 44 h 7451"/>
                <a:gd name="T8" fmla="*/ 365 w 7451"/>
                <a:gd name="T9" fmla="*/ 74 h 7451"/>
                <a:gd name="T10" fmla="*/ 444 w 7451"/>
                <a:gd name="T11" fmla="*/ 113 h 7451"/>
                <a:gd name="T12" fmla="*/ 523 w 7451"/>
                <a:gd name="T13" fmla="*/ 158 h 7451"/>
                <a:gd name="T14" fmla="*/ 592 w 7451"/>
                <a:gd name="T15" fmla="*/ 212 h 7451"/>
                <a:gd name="T16" fmla="*/ 661 w 7451"/>
                <a:gd name="T17" fmla="*/ 271 h 7451"/>
                <a:gd name="T18" fmla="*/ 720 w 7451"/>
                <a:gd name="T19" fmla="*/ 340 h 7451"/>
                <a:gd name="T20" fmla="*/ 774 w 7451"/>
                <a:gd name="T21" fmla="*/ 409 h 7451"/>
                <a:gd name="T22" fmla="*/ 819 w 7451"/>
                <a:gd name="T23" fmla="*/ 488 h 7451"/>
                <a:gd name="T24" fmla="*/ 858 w 7451"/>
                <a:gd name="T25" fmla="*/ 572 h 7451"/>
                <a:gd name="T26" fmla="*/ 892 w 7451"/>
                <a:gd name="T27" fmla="*/ 656 h 7451"/>
                <a:gd name="T28" fmla="*/ 912 w 7451"/>
                <a:gd name="T29" fmla="*/ 745 h 7451"/>
                <a:gd name="T30" fmla="*/ 927 w 7451"/>
                <a:gd name="T31" fmla="*/ 838 h 7451"/>
                <a:gd name="T32" fmla="*/ 932 w 7451"/>
                <a:gd name="T33" fmla="*/ 932 h 7451"/>
                <a:gd name="T34" fmla="*/ 902 w 7451"/>
                <a:gd name="T35" fmla="*/ 932 h 7451"/>
                <a:gd name="T36" fmla="*/ 863 w 7451"/>
                <a:gd name="T37" fmla="*/ 932 h 7451"/>
                <a:gd name="T38" fmla="*/ 809 w 7451"/>
                <a:gd name="T39" fmla="*/ 932 h 7451"/>
                <a:gd name="T40" fmla="*/ 750 w 7451"/>
                <a:gd name="T41" fmla="*/ 932 h 7451"/>
                <a:gd name="T42" fmla="*/ 676 w 7451"/>
                <a:gd name="T43" fmla="*/ 932 h 7451"/>
                <a:gd name="T44" fmla="*/ 602 w 7451"/>
                <a:gd name="T45" fmla="*/ 932 h 7451"/>
                <a:gd name="T46" fmla="*/ 523 w 7451"/>
                <a:gd name="T47" fmla="*/ 932 h 7451"/>
                <a:gd name="T48" fmla="*/ 444 w 7451"/>
                <a:gd name="T49" fmla="*/ 932 h 7451"/>
                <a:gd name="T50" fmla="*/ 365 w 7451"/>
                <a:gd name="T51" fmla="*/ 932 h 7451"/>
                <a:gd name="T52" fmla="*/ 286 w 7451"/>
                <a:gd name="T53" fmla="*/ 932 h 7451"/>
                <a:gd name="T54" fmla="*/ 217 w 7451"/>
                <a:gd name="T55" fmla="*/ 932 h 7451"/>
                <a:gd name="T56" fmla="*/ 153 w 7451"/>
                <a:gd name="T57" fmla="*/ 932 h 7451"/>
                <a:gd name="T58" fmla="*/ 94 w 7451"/>
                <a:gd name="T59" fmla="*/ 932 h 7451"/>
                <a:gd name="T60" fmla="*/ 49 w 7451"/>
                <a:gd name="T61" fmla="*/ 932 h 7451"/>
                <a:gd name="T62" fmla="*/ 20 w 7451"/>
                <a:gd name="T63" fmla="*/ 932 h 7451"/>
                <a:gd name="T64" fmla="*/ 0 w 7451"/>
                <a:gd name="T65" fmla="*/ 932 h 7451"/>
                <a:gd name="T66" fmla="*/ 0 w 7451"/>
                <a:gd name="T67" fmla="*/ 730 h 7451"/>
                <a:gd name="T68" fmla="*/ 0 w 7451"/>
                <a:gd name="T69" fmla="*/ 429 h 7451"/>
                <a:gd name="T70" fmla="*/ 0 w 7451"/>
                <a:gd name="T71" fmla="*/ 153 h 7451"/>
                <a:gd name="T72" fmla="*/ 0 w 7451"/>
                <a:gd name="T73" fmla="*/ 0 h 745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51">
                  <a:moveTo>
                    <a:pt x="0" y="0"/>
                  </a:moveTo>
                  <a:lnTo>
                    <a:pt x="749" y="39"/>
                  </a:lnTo>
                  <a:lnTo>
                    <a:pt x="1498" y="157"/>
                  </a:lnTo>
                  <a:lnTo>
                    <a:pt x="2208" y="354"/>
                  </a:lnTo>
                  <a:lnTo>
                    <a:pt x="2917" y="591"/>
                  </a:lnTo>
                  <a:lnTo>
                    <a:pt x="3548" y="906"/>
                  </a:lnTo>
                  <a:lnTo>
                    <a:pt x="4179" y="1261"/>
                  </a:lnTo>
                  <a:lnTo>
                    <a:pt x="4731" y="1695"/>
                  </a:lnTo>
                  <a:lnTo>
                    <a:pt x="5283" y="2168"/>
                  </a:lnTo>
                  <a:lnTo>
                    <a:pt x="5756" y="2720"/>
                  </a:lnTo>
                  <a:lnTo>
                    <a:pt x="6190" y="3272"/>
                  </a:lnTo>
                  <a:lnTo>
                    <a:pt x="6545" y="3903"/>
                  </a:lnTo>
                  <a:lnTo>
                    <a:pt x="6860" y="4573"/>
                  </a:lnTo>
                  <a:lnTo>
                    <a:pt x="7135" y="5243"/>
                  </a:lnTo>
                  <a:lnTo>
                    <a:pt x="7294" y="5953"/>
                  </a:lnTo>
                  <a:lnTo>
                    <a:pt x="7412" y="6702"/>
                  </a:lnTo>
                  <a:lnTo>
                    <a:pt x="7451" y="7451"/>
                  </a:lnTo>
                  <a:lnTo>
                    <a:pt x="7214" y="7451"/>
                  </a:lnTo>
                  <a:lnTo>
                    <a:pt x="6899" y="7451"/>
                  </a:lnTo>
                  <a:lnTo>
                    <a:pt x="6465" y="7451"/>
                  </a:lnTo>
                  <a:lnTo>
                    <a:pt x="5993" y="7451"/>
                  </a:lnTo>
                  <a:lnTo>
                    <a:pt x="5401" y="7451"/>
                  </a:lnTo>
                  <a:lnTo>
                    <a:pt x="4809" y="7451"/>
                  </a:lnTo>
                  <a:lnTo>
                    <a:pt x="4179" y="7451"/>
                  </a:lnTo>
                  <a:lnTo>
                    <a:pt x="3548" y="7451"/>
                  </a:lnTo>
                  <a:lnTo>
                    <a:pt x="2917" y="7451"/>
                  </a:lnTo>
                  <a:lnTo>
                    <a:pt x="2286" y="7451"/>
                  </a:lnTo>
                  <a:lnTo>
                    <a:pt x="1734" y="7451"/>
                  </a:lnTo>
                  <a:lnTo>
                    <a:pt x="1222" y="7451"/>
                  </a:lnTo>
                  <a:lnTo>
                    <a:pt x="749" y="7451"/>
                  </a:lnTo>
                  <a:lnTo>
                    <a:pt x="394" y="7451"/>
                  </a:lnTo>
                  <a:lnTo>
                    <a:pt x="157" y="7451"/>
                  </a:lnTo>
                  <a:lnTo>
                    <a:pt x="0" y="7451"/>
                  </a:lnTo>
                  <a:lnTo>
                    <a:pt x="0" y="5835"/>
                  </a:lnTo>
                  <a:lnTo>
                    <a:pt x="0" y="3430"/>
                  </a:lnTo>
                  <a:lnTo>
                    <a:pt x="0" y="12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2" name="Freeform 37">
              <a:extLst>
                <a:ext uri="{FF2B5EF4-FFF2-40B4-BE49-F238E27FC236}">
                  <a16:creationId xmlns:a16="http://schemas.microsoft.com/office/drawing/2014/main" id="{93BB7B2F-EE0F-4988-8DBF-8464EA4F5F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" y="2648"/>
              <a:ext cx="1266" cy="1267"/>
            </a:xfrm>
            <a:custGeom>
              <a:avLst/>
              <a:gdLst>
                <a:gd name="T0" fmla="*/ 635 w 10132"/>
                <a:gd name="T1" fmla="*/ 0 h 10133"/>
                <a:gd name="T2" fmla="*/ 0 w 10132"/>
                <a:gd name="T3" fmla="*/ 636 h 10133"/>
                <a:gd name="T4" fmla="*/ 635 w 10132"/>
                <a:gd name="T5" fmla="*/ 1267 h 10133"/>
                <a:gd name="T6" fmla="*/ 1266 w 10132"/>
                <a:gd name="T7" fmla="*/ 636 h 10133"/>
                <a:gd name="T8" fmla="*/ 635 w 10132"/>
                <a:gd name="T9" fmla="*/ 0 h 101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132" h="10133">
                  <a:moveTo>
                    <a:pt x="5086" y="0"/>
                  </a:moveTo>
                  <a:lnTo>
                    <a:pt x="0" y="5086"/>
                  </a:lnTo>
                  <a:lnTo>
                    <a:pt x="5086" y="10133"/>
                  </a:lnTo>
                  <a:lnTo>
                    <a:pt x="10132" y="5086"/>
                  </a:lnTo>
                  <a:lnTo>
                    <a:pt x="5086" y="0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8" name="Text Box 38">
            <a:extLst>
              <a:ext uri="{FF2B5EF4-FFF2-40B4-BE49-F238E27FC236}">
                <a16:creationId xmlns:a16="http://schemas.microsoft.com/office/drawing/2014/main" id="{ADEE9AB5-D6F1-4572-B7FA-556722EED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25" y="6086475"/>
            <a:ext cx="55451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1800" b="1" i="1">
                <a:solidFill>
                  <a:srgbClr val="00FFFF"/>
                </a:solidFill>
                <a:latin typeface="Verdana" panose="020B0604030504040204" pitchFamily="34" charset="0"/>
              </a:rPr>
              <a:t>=</a:t>
            </a:r>
            <a:r>
              <a:rPr lang="en-US" altLang="en-US" sz="1800" b="1" i="1">
                <a:latin typeface="Verdana" panose="020B0604030504040204" pitchFamily="34" charset="0"/>
              </a:rPr>
              <a:t> 1 Glicerol </a:t>
            </a:r>
            <a:r>
              <a:rPr lang="en-US" altLang="en-US" sz="1800" b="1" i="1">
                <a:solidFill>
                  <a:srgbClr val="00FFFF"/>
                </a:solidFill>
                <a:latin typeface="Verdana" panose="020B0604030504040204" pitchFamily="34" charset="0"/>
              </a:rPr>
              <a:t>+</a:t>
            </a:r>
            <a:r>
              <a:rPr lang="en-US" altLang="en-US" sz="1800" b="1" i="1">
                <a:latin typeface="Verdana" panose="020B0604030504040204" pitchFamily="34" charset="0"/>
              </a:rPr>
              <a:t> 3 Ácido Grasos</a:t>
            </a:r>
          </a:p>
        </p:txBody>
      </p:sp>
      <p:sp>
        <p:nvSpPr>
          <p:cNvPr id="23569" name="Text Box 39">
            <a:extLst>
              <a:ext uri="{FF2B5EF4-FFF2-40B4-BE49-F238E27FC236}">
                <a16:creationId xmlns:a16="http://schemas.microsoft.com/office/drawing/2014/main" id="{2F743EC1-EE34-4AD3-8649-249E65DFE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0188" y="5692775"/>
            <a:ext cx="568801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n-US" sz="1800" b="1">
                <a:latin typeface="Verdana" panose="020B0604030504040204" pitchFamily="34" charset="0"/>
              </a:rPr>
              <a:t>Triglicérido (Triacilglicerol):</a:t>
            </a:r>
            <a:endParaRPr lang="en-US" altLang="en-US" sz="1800" b="1" i="1">
              <a:latin typeface="Verdana" panose="020B0604030504040204" pitchFamily="34" charset="0"/>
            </a:endParaRPr>
          </a:p>
        </p:txBody>
      </p:sp>
      <p:grpSp>
        <p:nvGrpSpPr>
          <p:cNvPr id="23570" name="Group 40">
            <a:extLst>
              <a:ext uri="{FF2B5EF4-FFF2-40B4-BE49-F238E27FC236}">
                <a16:creationId xmlns:a16="http://schemas.microsoft.com/office/drawing/2014/main" id="{B447CFCF-7405-4477-9E0B-64355557A44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503488" y="5727700"/>
            <a:ext cx="266700" cy="268288"/>
            <a:chOff x="618" y="2160"/>
            <a:chExt cx="2262" cy="2267"/>
          </a:xfrm>
        </p:grpSpPr>
        <p:sp>
          <p:nvSpPr>
            <p:cNvPr id="23571" name="AutoShape 41">
              <a:extLst>
                <a:ext uri="{FF2B5EF4-FFF2-40B4-BE49-F238E27FC236}">
                  <a16:creationId xmlns:a16="http://schemas.microsoft.com/office/drawing/2014/main" id="{C8B71220-F3B0-4385-B7B7-A636A1F497D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18" y="2160"/>
              <a:ext cx="2262" cy="2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2" name="Freeform 42">
              <a:extLst>
                <a:ext uri="{FF2B5EF4-FFF2-40B4-BE49-F238E27FC236}">
                  <a16:creationId xmlns:a16="http://schemas.microsoft.com/office/drawing/2014/main" id="{714142C0-57A9-4F12-9436-DE181DA53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" y="2160"/>
              <a:ext cx="2262" cy="2267"/>
            </a:xfrm>
            <a:custGeom>
              <a:avLst/>
              <a:gdLst>
                <a:gd name="T0" fmla="*/ 1252 w 18096"/>
                <a:gd name="T1" fmla="*/ 5 h 18136"/>
                <a:gd name="T2" fmla="*/ 1469 w 18096"/>
                <a:gd name="T3" fmla="*/ 49 h 18136"/>
                <a:gd name="T4" fmla="*/ 1671 w 18096"/>
                <a:gd name="T5" fmla="*/ 138 h 18136"/>
                <a:gd name="T6" fmla="*/ 1853 w 18096"/>
                <a:gd name="T7" fmla="*/ 261 h 18136"/>
                <a:gd name="T8" fmla="*/ 2006 w 18096"/>
                <a:gd name="T9" fmla="*/ 414 h 18136"/>
                <a:gd name="T10" fmla="*/ 2124 w 18096"/>
                <a:gd name="T11" fmla="*/ 591 h 18136"/>
                <a:gd name="T12" fmla="*/ 2213 w 18096"/>
                <a:gd name="T13" fmla="*/ 798 h 18136"/>
                <a:gd name="T14" fmla="*/ 2257 w 18096"/>
                <a:gd name="T15" fmla="*/ 1015 h 18136"/>
                <a:gd name="T16" fmla="*/ 2257 w 18096"/>
                <a:gd name="T17" fmla="*/ 1252 h 18136"/>
                <a:gd name="T18" fmla="*/ 2213 w 18096"/>
                <a:gd name="T19" fmla="*/ 1469 h 18136"/>
                <a:gd name="T20" fmla="*/ 2124 w 18096"/>
                <a:gd name="T21" fmla="*/ 1676 h 18136"/>
                <a:gd name="T22" fmla="*/ 2006 w 18096"/>
                <a:gd name="T23" fmla="*/ 1853 h 18136"/>
                <a:gd name="T24" fmla="*/ 1853 w 18096"/>
                <a:gd name="T25" fmla="*/ 2006 h 18136"/>
                <a:gd name="T26" fmla="*/ 1671 w 18096"/>
                <a:gd name="T27" fmla="*/ 2129 h 18136"/>
                <a:gd name="T28" fmla="*/ 1469 w 18096"/>
                <a:gd name="T29" fmla="*/ 2218 h 18136"/>
                <a:gd name="T30" fmla="*/ 1252 w 18096"/>
                <a:gd name="T31" fmla="*/ 2262 h 18136"/>
                <a:gd name="T32" fmla="*/ 1015 w 18096"/>
                <a:gd name="T33" fmla="*/ 2262 h 18136"/>
                <a:gd name="T34" fmla="*/ 798 w 18096"/>
                <a:gd name="T35" fmla="*/ 2218 h 18136"/>
                <a:gd name="T36" fmla="*/ 591 w 18096"/>
                <a:gd name="T37" fmla="*/ 2129 h 18136"/>
                <a:gd name="T38" fmla="*/ 414 w 18096"/>
                <a:gd name="T39" fmla="*/ 2006 h 18136"/>
                <a:gd name="T40" fmla="*/ 261 w 18096"/>
                <a:gd name="T41" fmla="*/ 1853 h 18136"/>
                <a:gd name="T42" fmla="*/ 138 w 18096"/>
                <a:gd name="T43" fmla="*/ 1676 h 18136"/>
                <a:gd name="T44" fmla="*/ 49 w 18096"/>
                <a:gd name="T45" fmla="*/ 1469 h 18136"/>
                <a:gd name="T46" fmla="*/ 5 w 18096"/>
                <a:gd name="T47" fmla="*/ 1252 h 18136"/>
                <a:gd name="T48" fmla="*/ 5 w 18096"/>
                <a:gd name="T49" fmla="*/ 1015 h 18136"/>
                <a:gd name="T50" fmla="*/ 49 w 18096"/>
                <a:gd name="T51" fmla="*/ 798 h 18136"/>
                <a:gd name="T52" fmla="*/ 138 w 18096"/>
                <a:gd name="T53" fmla="*/ 591 h 18136"/>
                <a:gd name="T54" fmla="*/ 261 w 18096"/>
                <a:gd name="T55" fmla="*/ 414 h 18136"/>
                <a:gd name="T56" fmla="*/ 414 w 18096"/>
                <a:gd name="T57" fmla="*/ 261 h 18136"/>
                <a:gd name="T58" fmla="*/ 591 w 18096"/>
                <a:gd name="T59" fmla="*/ 138 h 18136"/>
                <a:gd name="T60" fmla="*/ 798 w 18096"/>
                <a:gd name="T61" fmla="*/ 49 h 18136"/>
                <a:gd name="T62" fmla="*/ 1015 w 18096"/>
                <a:gd name="T63" fmla="*/ 5 h 181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8096" h="18136">
                  <a:moveTo>
                    <a:pt x="9068" y="0"/>
                  </a:moveTo>
                  <a:lnTo>
                    <a:pt x="10014" y="40"/>
                  </a:lnTo>
                  <a:lnTo>
                    <a:pt x="10881" y="197"/>
                  </a:lnTo>
                  <a:lnTo>
                    <a:pt x="11749" y="394"/>
                  </a:lnTo>
                  <a:lnTo>
                    <a:pt x="12577" y="710"/>
                  </a:lnTo>
                  <a:lnTo>
                    <a:pt x="13365" y="1104"/>
                  </a:lnTo>
                  <a:lnTo>
                    <a:pt x="14114" y="1538"/>
                  </a:lnTo>
                  <a:lnTo>
                    <a:pt x="14824" y="2089"/>
                  </a:lnTo>
                  <a:lnTo>
                    <a:pt x="15455" y="2641"/>
                  </a:lnTo>
                  <a:lnTo>
                    <a:pt x="16046" y="3312"/>
                  </a:lnTo>
                  <a:lnTo>
                    <a:pt x="16558" y="3982"/>
                  </a:lnTo>
                  <a:lnTo>
                    <a:pt x="16992" y="4731"/>
                  </a:lnTo>
                  <a:lnTo>
                    <a:pt x="17386" y="5520"/>
                  </a:lnTo>
                  <a:lnTo>
                    <a:pt x="17702" y="6387"/>
                  </a:lnTo>
                  <a:lnTo>
                    <a:pt x="17899" y="7254"/>
                  </a:lnTo>
                  <a:lnTo>
                    <a:pt x="18056" y="8122"/>
                  </a:lnTo>
                  <a:lnTo>
                    <a:pt x="18096" y="9068"/>
                  </a:lnTo>
                  <a:lnTo>
                    <a:pt x="18056" y="10014"/>
                  </a:lnTo>
                  <a:lnTo>
                    <a:pt x="17899" y="10882"/>
                  </a:lnTo>
                  <a:lnTo>
                    <a:pt x="17702" y="11749"/>
                  </a:lnTo>
                  <a:lnTo>
                    <a:pt x="17386" y="12616"/>
                  </a:lnTo>
                  <a:lnTo>
                    <a:pt x="16992" y="13405"/>
                  </a:lnTo>
                  <a:lnTo>
                    <a:pt x="16558" y="14154"/>
                  </a:lnTo>
                  <a:lnTo>
                    <a:pt x="16046" y="14824"/>
                  </a:lnTo>
                  <a:lnTo>
                    <a:pt x="15455" y="15495"/>
                  </a:lnTo>
                  <a:lnTo>
                    <a:pt x="14824" y="16047"/>
                  </a:lnTo>
                  <a:lnTo>
                    <a:pt x="14114" y="16598"/>
                  </a:lnTo>
                  <a:lnTo>
                    <a:pt x="13365" y="17032"/>
                  </a:lnTo>
                  <a:lnTo>
                    <a:pt x="12577" y="17426"/>
                  </a:lnTo>
                  <a:lnTo>
                    <a:pt x="11749" y="17742"/>
                  </a:lnTo>
                  <a:lnTo>
                    <a:pt x="10881" y="17939"/>
                  </a:lnTo>
                  <a:lnTo>
                    <a:pt x="10014" y="18096"/>
                  </a:lnTo>
                  <a:lnTo>
                    <a:pt x="9068" y="18136"/>
                  </a:lnTo>
                  <a:lnTo>
                    <a:pt x="8121" y="18096"/>
                  </a:lnTo>
                  <a:lnTo>
                    <a:pt x="7254" y="17939"/>
                  </a:lnTo>
                  <a:lnTo>
                    <a:pt x="6387" y="17742"/>
                  </a:lnTo>
                  <a:lnTo>
                    <a:pt x="5519" y="17426"/>
                  </a:lnTo>
                  <a:lnTo>
                    <a:pt x="4731" y="17032"/>
                  </a:lnTo>
                  <a:lnTo>
                    <a:pt x="3982" y="16598"/>
                  </a:lnTo>
                  <a:lnTo>
                    <a:pt x="3312" y="16047"/>
                  </a:lnTo>
                  <a:lnTo>
                    <a:pt x="2641" y="15495"/>
                  </a:lnTo>
                  <a:lnTo>
                    <a:pt x="2089" y="14824"/>
                  </a:lnTo>
                  <a:lnTo>
                    <a:pt x="1537" y="14154"/>
                  </a:lnTo>
                  <a:lnTo>
                    <a:pt x="1104" y="13405"/>
                  </a:lnTo>
                  <a:lnTo>
                    <a:pt x="710" y="12616"/>
                  </a:lnTo>
                  <a:lnTo>
                    <a:pt x="394" y="11749"/>
                  </a:lnTo>
                  <a:lnTo>
                    <a:pt x="197" y="10882"/>
                  </a:lnTo>
                  <a:lnTo>
                    <a:pt x="40" y="10014"/>
                  </a:lnTo>
                  <a:lnTo>
                    <a:pt x="0" y="9068"/>
                  </a:lnTo>
                  <a:lnTo>
                    <a:pt x="40" y="8122"/>
                  </a:lnTo>
                  <a:lnTo>
                    <a:pt x="197" y="7254"/>
                  </a:lnTo>
                  <a:lnTo>
                    <a:pt x="394" y="6387"/>
                  </a:lnTo>
                  <a:lnTo>
                    <a:pt x="710" y="5520"/>
                  </a:lnTo>
                  <a:lnTo>
                    <a:pt x="1104" y="4731"/>
                  </a:lnTo>
                  <a:lnTo>
                    <a:pt x="1537" y="3982"/>
                  </a:lnTo>
                  <a:lnTo>
                    <a:pt x="2089" y="3312"/>
                  </a:lnTo>
                  <a:lnTo>
                    <a:pt x="2641" y="2641"/>
                  </a:lnTo>
                  <a:lnTo>
                    <a:pt x="3312" y="2089"/>
                  </a:lnTo>
                  <a:lnTo>
                    <a:pt x="3982" y="1538"/>
                  </a:lnTo>
                  <a:lnTo>
                    <a:pt x="4731" y="1104"/>
                  </a:lnTo>
                  <a:lnTo>
                    <a:pt x="5519" y="710"/>
                  </a:lnTo>
                  <a:lnTo>
                    <a:pt x="6387" y="394"/>
                  </a:lnTo>
                  <a:lnTo>
                    <a:pt x="7254" y="197"/>
                  </a:lnTo>
                  <a:lnTo>
                    <a:pt x="8121" y="40"/>
                  </a:lnTo>
                  <a:lnTo>
                    <a:pt x="9068" y="0"/>
                  </a:lnTo>
                  <a:close/>
                </a:path>
              </a:pathLst>
            </a:custGeom>
            <a:solidFill>
              <a:srgbClr val="19BF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3" name="Freeform 43">
              <a:extLst>
                <a:ext uri="{FF2B5EF4-FFF2-40B4-BE49-F238E27FC236}">
                  <a16:creationId xmlns:a16="http://schemas.microsoft.com/office/drawing/2014/main" id="{60F5EE1C-E6D0-403F-A646-39EB6106E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3294"/>
              <a:ext cx="1034" cy="1034"/>
            </a:xfrm>
            <a:custGeom>
              <a:avLst/>
              <a:gdLst>
                <a:gd name="T0" fmla="*/ 1034 w 8279"/>
                <a:gd name="T1" fmla="*/ 1034 h 8279"/>
                <a:gd name="T2" fmla="*/ 930 w 8279"/>
                <a:gd name="T3" fmla="*/ 1029 h 8279"/>
                <a:gd name="T4" fmla="*/ 827 w 8279"/>
                <a:gd name="T5" fmla="*/ 1014 h 8279"/>
                <a:gd name="T6" fmla="*/ 729 w 8279"/>
                <a:gd name="T7" fmla="*/ 990 h 8279"/>
                <a:gd name="T8" fmla="*/ 630 w 8279"/>
                <a:gd name="T9" fmla="*/ 950 h 8279"/>
                <a:gd name="T10" fmla="*/ 542 w 8279"/>
                <a:gd name="T11" fmla="*/ 911 h 8279"/>
                <a:gd name="T12" fmla="*/ 458 w 8279"/>
                <a:gd name="T13" fmla="*/ 857 h 8279"/>
                <a:gd name="T14" fmla="*/ 374 w 8279"/>
                <a:gd name="T15" fmla="*/ 798 h 8279"/>
                <a:gd name="T16" fmla="*/ 305 w 8279"/>
                <a:gd name="T17" fmla="*/ 729 h 8279"/>
                <a:gd name="T18" fmla="*/ 236 w 8279"/>
                <a:gd name="T19" fmla="*/ 660 h 8279"/>
                <a:gd name="T20" fmla="*/ 177 w 8279"/>
                <a:gd name="T21" fmla="*/ 576 h 8279"/>
                <a:gd name="T22" fmla="*/ 123 w 8279"/>
                <a:gd name="T23" fmla="*/ 492 h 8279"/>
                <a:gd name="T24" fmla="*/ 84 w 8279"/>
                <a:gd name="T25" fmla="*/ 404 h 8279"/>
                <a:gd name="T26" fmla="*/ 44 w 8279"/>
                <a:gd name="T27" fmla="*/ 305 h 8279"/>
                <a:gd name="T28" fmla="*/ 20 w 8279"/>
                <a:gd name="T29" fmla="*/ 207 h 8279"/>
                <a:gd name="T30" fmla="*/ 5 w 8279"/>
                <a:gd name="T31" fmla="*/ 103 h 8279"/>
                <a:gd name="T32" fmla="*/ 0 w 8279"/>
                <a:gd name="T33" fmla="*/ 0 h 8279"/>
                <a:gd name="T34" fmla="*/ 34 w 8279"/>
                <a:gd name="T35" fmla="*/ 0 h 8279"/>
                <a:gd name="T36" fmla="*/ 84 w 8279"/>
                <a:gd name="T37" fmla="*/ 0 h 8279"/>
                <a:gd name="T38" fmla="*/ 143 w 8279"/>
                <a:gd name="T39" fmla="*/ 0 h 8279"/>
                <a:gd name="T40" fmla="*/ 212 w 8279"/>
                <a:gd name="T41" fmla="*/ 0 h 8279"/>
                <a:gd name="T42" fmla="*/ 286 w 8279"/>
                <a:gd name="T43" fmla="*/ 0 h 8279"/>
                <a:gd name="T44" fmla="*/ 364 w 8279"/>
                <a:gd name="T45" fmla="*/ 0 h 8279"/>
                <a:gd name="T46" fmla="*/ 453 w 8279"/>
                <a:gd name="T47" fmla="*/ 0 h 8279"/>
                <a:gd name="T48" fmla="*/ 537 w 8279"/>
                <a:gd name="T49" fmla="*/ 0 h 8279"/>
                <a:gd name="T50" fmla="*/ 620 w 8279"/>
                <a:gd name="T51" fmla="*/ 0 h 8279"/>
                <a:gd name="T52" fmla="*/ 704 w 8279"/>
                <a:gd name="T53" fmla="*/ 0 h 8279"/>
                <a:gd name="T54" fmla="*/ 783 w 8279"/>
                <a:gd name="T55" fmla="*/ 0 h 8279"/>
                <a:gd name="T56" fmla="*/ 857 w 8279"/>
                <a:gd name="T57" fmla="*/ 0 h 8279"/>
                <a:gd name="T58" fmla="*/ 916 w 8279"/>
                <a:gd name="T59" fmla="*/ 0 h 8279"/>
                <a:gd name="T60" fmla="*/ 970 w 8279"/>
                <a:gd name="T61" fmla="*/ 0 h 8279"/>
                <a:gd name="T62" fmla="*/ 1009 w 8279"/>
                <a:gd name="T63" fmla="*/ 0 h 8279"/>
                <a:gd name="T64" fmla="*/ 1034 w 8279"/>
                <a:gd name="T65" fmla="*/ 0 h 8279"/>
                <a:gd name="T66" fmla="*/ 1034 w 8279"/>
                <a:gd name="T67" fmla="*/ 222 h 8279"/>
                <a:gd name="T68" fmla="*/ 1034 w 8279"/>
                <a:gd name="T69" fmla="*/ 552 h 8279"/>
                <a:gd name="T70" fmla="*/ 1034 w 8279"/>
                <a:gd name="T71" fmla="*/ 862 h 8279"/>
                <a:gd name="T72" fmla="*/ 1034 w 8279"/>
                <a:gd name="T73" fmla="*/ 1034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8279" y="8279"/>
                  </a:moveTo>
                  <a:lnTo>
                    <a:pt x="7450" y="8241"/>
                  </a:lnTo>
                  <a:lnTo>
                    <a:pt x="6623" y="8122"/>
                  </a:lnTo>
                  <a:lnTo>
                    <a:pt x="5834" y="7924"/>
                  </a:lnTo>
                  <a:lnTo>
                    <a:pt x="5046" y="7609"/>
                  </a:lnTo>
                  <a:lnTo>
                    <a:pt x="4337" y="7294"/>
                  </a:lnTo>
                  <a:lnTo>
                    <a:pt x="3666" y="6860"/>
                  </a:lnTo>
                  <a:lnTo>
                    <a:pt x="2996" y="6387"/>
                  </a:lnTo>
                  <a:lnTo>
                    <a:pt x="2444" y="5835"/>
                  </a:lnTo>
                  <a:lnTo>
                    <a:pt x="1892" y="5283"/>
                  </a:lnTo>
                  <a:lnTo>
                    <a:pt x="1419" y="4613"/>
                  </a:lnTo>
                  <a:lnTo>
                    <a:pt x="985" y="3942"/>
                  </a:lnTo>
                  <a:lnTo>
                    <a:pt x="670" y="3233"/>
                  </a:lnTo>
                  <a:lnTo>
                    <a:pt x="355" y="2445"/>
                  </a:lnTo>
                  <a:lnTo>
                    <a:pt x="157" y="1656"/>
                  </a:lnTo>
                  <a:lnTo>
                    <a:pt x="38" y="827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670" y="0"/>
                  </a:lnTo>
                  <a:lnTo>
                    <a:pt x="1142" y="0"/>
                  </a:lnTo>
                  <a:lnTo>
                    <a:pt x="1694" y="0"/>
                  </a:lnTo>
                  <a:lnTo>
                    <a:pt x="2286" y="0"/>
                  </a:lnTo>
                  <a:lnTo>
                    <a:pt x="2917" y="0"/>
                  </a:lnTo>
                  <a:lnTo>
                    <a:pt x="3627" y="0"/>
                  </a:lnTo>
                  <a:lnTo>
                    <a:pt x="4297" y="0"/>
                  </a:lnTo>
                  <a:lnTo>
                    <a:pt x="4967" y="0"/>
                  </a:lnTo>
                  <a:lnTo>
                    <a:pt x="5637" y="0"/>
                  </a:lnTo>
                  <a:lnTo>
                    <a:pt x="6268" y="0"/>
                  </a:lnTo>
                  <a:lnTo>
                    <a:pt x="6860" y="0"/>
                  </a:lnTo>
                  <a:lnTo>
                    <a:pt x="7332" y="0"/>
                  </a:lnTo>
                  <a:lnTo>
                    <a:pt x="7767" y="0"/>
                  </a:lnTo>
                  <a:lnTo>
                    <a:pt x="8082" y="0"/>
                  </a:lnTo>
                  <a:lnTo>
                    <a:pt x="8279" y="0"/>
                  </a:lnTo>
                  <a:lnTo>
                    <a:pt x="8279" y="1774"/>
                  </a:lnTo>
                  <a:lnTo>
                    <a:pt x="8279" y="4416"/>
                  </a:lnTo>
                  <a:lnTo>
                    <a:pt x="8279" y="6900"/>
                  </a:lnTo>
                  <a:lnTo>
                    <a:pt x="8279" y="8279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4" name="Freeform 44">
              <a:extLst>
                <a:ext uri="{FF2B5EF4-FFF2-40B4-BE49-F238E27FC236}">
                  <a16:creationId xmlns:a16="http://schemas.microsoft.com/office/drawing/2014/main" id="{C4109B34-57A6-4B68-A380-3185A3C92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3294"/>
              <a:ext cx="1035" cy="1030"/>
            </a:xfrm>
            <a:custGeom>
              <a:avLst/>
              <a:gdLst>
                <a:gd name="T0" fmla="*/ 1035 w 8279"/>
                <a:gd name="T1" fmla="*/ 0 h 8241"/>
                <a:gd name="T2" fmla="*/ 1030 w 8279"/>
                <a:gd name="T3" fmla="*/ 103 h 8241"/>
                <a:gd name="T4" fmla="*/ 1015 w 8279"/>
                <a:gd name="T5" fmla="*/ 207 h 8241"/>
                <a:gd name="T6" fmla="*/ 991 w 8279"/>
                <a:gd name="T7" fmla="*/ 306 h 8241"/>
                <a:gd name="T8" fmla="*/ 956 w 8279"/>
                <a:gd name="T9" fmla="*/ 404 h 8241"/>
                <a:gd name="T10" fmla="*/ 912 w 8279"/>
                <a:gd name="T11" fmla="*/ 493 h 8241"/>
                <a:gd name="T12" fmla="*/ 858 w 8279"/>
                <a:gd name="T13" fmla="*/ 577 h 8241"/>
                <a:gd name="T14" fmla="*/ 798 w 8279"/>
                <a:gd name="T15" fmla="*/ 655 h 8241"/>
                <a:gd name="T16" fmla="*/ 734 w 8279"/>
                <a:gd name="T17" fmla="*/ 729 h 8241"/>
                <a:gd name="T18" fmla="*/ 660 w 8279"/>
                <a:gd name="T19" fmla="*/ 793 h 8241"/>
                <a:gd name="T20" fmla="*/ 577 w 8279"/>
                <a:gd name="T21" fmla="*/ 852 h 8241"/>
                <a:gd name="T22" fmla="*/ 493 w 8279"/>
                <a:gd name="T23" fmla="*/ 907 h 8241"/>
                <a:gd name="T24" fmla="*/ 404 w 8279"/>
                <a:gd name="T25" fmla="*/ 951 h 8241"/>
                <a:gd name="T26" fmla="*/ 306 w 8279"/>
                <a:gd name="T27" fmla="*/ 986 h 8241"/>
                <a:gd name="T28" fmla="*/ 207 w 8279"/>
                <a:gd name="T29" fmla="*/ 1010 h 8241"/>
                <a:gd name="T30" fmla="*/ 103 w 8279"/>
                <a:gd name="T31" fmla="*/ 1025 h 8241"/>
                <a:gd name="T32" fmla="*/ 0 w 8279"/>
                <a:gd name="T33" fmla="*/ 1030 h 8241"/>
                <a:gd name="T34" fmla="*/ 0 w 8279"/>
                <a:gd name="T35" fmla="*/ 818 h 8241"/>
                <a:gd name="T36" fmla="*/ 0 w 8279"/>
                <a:gd name="T37" fmla="*/ 493 h 8241"/>
                <a:gd name="T38" fmla="*/ 0 w 8279"/>
                <a:gd name="T39" fmla="*/ 177 h 8241"/>
                <a:gd name="T40" fmla="*/ 0 w 8279"/>
                <a:gd name="T41" fmla="*/ 0 h 8241"/>
                <a:gd name="T42" fmla="*/ 39 w 8279"/>
                <a:gd name="T43" fmla="*/ 0 h 8241"/>
                <a:gd name="T44" fmla="*/ 89 w 8279"/>
                <a:gd name="T45" fmla="*/ 0 h 8241"/>
                <a:gd name="T46" fmla="*/ 153 w 8279"/>
                <a:gd name="T47" fmla="*/ 0 h 8241"/>
                <a:gd name="T48" fmla="*/ 222 w 8279"/>
                <a:gd name="T49" fmla="*/ 0 h 8241"/>
                <a:gd name="T50" fmla="*/ 301 w 8279"/>
                <a:gd name="T51" fmla="*/ 0 h 8241"/>
                <a:gd name="T52" fmla="*/ 379 w 8279"/>
                <a:gd name="T53" fmla="*/ 0 h 8241"/>
                <a:gd name="T54" fmla="*/ 463 w 8279"/>
                <a:gd name="T55" fmla="*/ 0 h 8241"/>
                <a:gd name="T56" fmla="*/ 552 w 8279"/>
                <a:gd name="T57" fmla="*/ 0 h 8241"/>
                <a:gd name="T58" fmla="*/ 636 w 8279"/>
                <a:gd name="T59" fmla="*/ 0 h 8241"/>
                <a:gd name="T60" fmla="*/ 715 w 8279"/>
                <a:gd name="T61" fmla="*/ 0 h 8241"/>
                <a:gd name="T62" fmla="*/ 793 w 8279"/>
                <a:gd name="T63" fmla="*/ 0 h 8241"/>
                <a:gd name="T64" fmla="*/ 862 w 8279"/>
                <a:gd name="T65" fmla="*/ 0 h 8241"/>
                <a:gd name="T66" fmla="*/ 922 w 8279"/>
                <a:gd name="T67" fmla="*/ 0 h 8241"/>
                <a:gd name="T68" fmla="*/ 976 w 8279"/>
                <a:gd name="T69" fmla="*/ 0 h 8241"/>
                <a:gd name="T70" fmla="*/ 1010 w 8279"/>
                <a:gd name="T71" fmla="*/ 0 h 8241"/>
                <a:gd name="T72" fmla="*/ 1035 w 8279"/>
                <a:gd name="T73" fmla="*/ 0 h 824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41">
                  <a:moveTo>
                    <a:pt x="8279" y="0"/>
                  </a:moveTo>
                  <a:lnTo>
                    <a:pt x="8239" y="827"/>
                  </a:lnTo>
                  <a:lnTo>
                    <a:pt x="8121" y="1656"/>
                  </a:lnTo>
                  <a:lnTo>
                    <a:pt x="7924" y="2445"/>
                  </a:lnTo>
                  <a:lnTo>
                    <a:pt x="7649" y="3233"/>
                  </a:lnTo>
                  <a:lnTo>
                    <a:pt x="7294" y="3942"/>
                  </a:lnTo>
                  <a:lnTo>
                    <a:pt x="6860" y="4613"/>
                  </a:lnTo>
                  <a:lnTo>
                    <a:pt x="6387" y="5244"/>
                  </a:lnTo>
                  <a:lnTo>
                    <a:pt x="5874" y="5835"/>
                  </a:lnTo>
                  <a:lnTo>
                    <a:pt x="5283" y="6348"/>
                  </a:lnTo>
                  <a:lnTo>
                    <a:pt x="4612" y="6820"/>
                  </a:lnTo>
                  <a:lnTo>
                    <a:pt x="3942" y="7254"/>
                  </a:lnTo>
                  <a:lnTo>
                    <a:pt x="3233" y="7609"/>
                  </a:lnTo>
                  <a:lnTo>
                    <a:pt x="2444" y="7886"/>
                  </a:lnTo>
                  <a:lnTo>
                    <a:pt x="1656" y="8082"/>
                  </a:lnTo>
                  <a:lnTo>
                    <a:pt x="827" y="8201"/>
                  </a:lnTo>
                  <a:lnTo>
                    <a:pt x="0" y="8241"/>
                  </a:lnTo>
                  <a:lnTo>
                    <a:pt x="0" y="6545"/>
                  </a:lnTo>
                  <a:lnTo>
                    <a:pt x="0" y="3942"/>
                  </a:lnTo>
                  <a:lnTo>
                    <a:pt x="0" y="1419"/>
                  </a:lnTo>
                  <a:lnTo>
                    <a:pt x="0" y="0"/>
                  </a:lnTo>
                  <a:lnTo>
                    <a:pt x="315" y="0"/>
                  </a:lnTo>
                  <a:lnTo>
                    <a:pt x="709" y="0"/>
                  </a:lnTo>
                  <a:lnTo>
                    <a:pt x="1222" y="0"/>
                  </a:lnTo>
                  <a:lnTo>
                    <a:pt x="1774" y="0"/>
                  </a:lnTo>
                  <a:lnTo>
                    <a:pt x="2405" y="0"/>
                  </a:lnTo>
                  <a:lnTo>
                    <a:pt x="3035" y="0"/>
                  </a:lnTo>
                  <a:lnTo>
                    <a:pt x="3705" y="0"/>
                  </a:lnTo>
                  <a:lnTo>
                    <a:pt x="4415" y="0"/>
                  </a:lnTo>
                  <a:lnTo>
                    <a:pt x="5086" y="0"/>
                  </a:lnTo>
                  <a:lnTo>
                    <a:pt x="5716" y="0"/>
                  </a:lnTo>
                  <a:lnTo>
                    <a:pt x="6347" y="0"/>
                  </a:lnTo>
                  <a:lnTo>
                    <a:pt x="6899" y="0"/>
                  </a:lnTo>
                  <a:lnTo>
                    <a:pt x="7372" y="0"/>
                  </a:lnTo>
                  <a:lnTo>
                    <a:pt x="7806" y="0"/>
                  </a:lnTo>
                  <a:lnTo>
                    <a:pt x="8082" y="0"/>
                  </a:lnTo>
                  <a:lnTo>
                    <a:pt x="8279" y="0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5" name="Freeform 45">
              <a:extLst>
                <a:ext uri="{FF2B5EF4-FFF2-40B4-BE49-F238E27FC236}">
                  <a16:creationId xmlns:a16="http://schemas.microsoft.com/office/drawing/2014/main" id="{1D58E4BC-AC34-40E3-9689-DF88C4AF1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2259"/>
              <a:ext cx="1034" cy="1035"/>
            </a:xfrm>
            <a:custGeom>
              <a:avLst/>
              <a:gdLst>
                <a:gd name="T0" fmla="*/ 0 w 8279"/>
                <a:gd name="T1" fmla="*/ 1035 h 8279"/>
                <a:gd name="T2" fmla="*/ 5 w 8279"/>
                <a:gd name="T3" fmla="*/ 932 h 8279"/>
                <a:gd name="T4" fmla="*/ 20 w 8279"/>
                <a:gd name="T5" fmla="*/ 828 h 8279"/>
                <a:gd name="T6" fmla="*/ 44 w 8279"/>
                <a:gd name="T7" fmla="*/ 729 h 8279"/>
                <a:gd name="T8" fmla="*/ 84 w 8279"/>
                <a:gd name="T9" fmla="*/ 631 h 8279"/>
                <a:gd name="T10" fmla="*/ 123 w 8279"/>
                <a:gd name="T11" fmla="*/ 542 h 8279"/>
                <a:gd name="T12" fmla="*/ 177 w 8279"/>
                <a:gd name="T13" fmla="*/ 458 h 8279"/>
                <a:gd name="T14" fmla="*/ 236 w 8279"/>
                <a:gd name="T15" fmla="*/ 375 h 8279"/>
                <a:gd name="T16" fmla="*/ 305 w 8279"/>
                <a:gd name="T17" fmla="*/ 301 h 8279"/>
                <a:gd name="T18" fmla="*/ 374 w 8279"/>
                <a:gd name="T19" fmla="*/ 237 h 8279"/>
                <a:gd name="T20" fmla="*/ 458 w 8279"/>
                <a:gd name="T21" fmla="*/ 177 h 8279"/>
                <a:gd name="T22" fmla="*/ 542 w 8279"/>
                <a:gd name="T23" fmla="*/ 123 h 8279"/>
                <a:gd name="T24" fmla="*/ 630 w 8279"/>
                <a:gd name="T25" fmla="*/ 79 h 8279"/>
                <a:gd name="T26" fmla="*/ 729 w 8279"/>
                <a:gd name="T27" fmla="*/ 44 h 8279"/>
                <a:gd name="T28" fmla="*/ 827 w 8279"/>
                <a:gd name="T29" fmla="*/ 20 h 8279"/>
                <a:gd name="T30" fmla="*/ 930 w 8279"/>
                <a:gd name="T31" fmla="*/ 5 h 8279"/>
                <a:gd name="T32" fmla="*/ 1034 w 8279"/>
                <a:gd name="T33" fmla="*/ 0 h 8279"/>
                <a:gd name="T34" fmla="*/ 1034 w 8279"/>
                <a:gd name="T35" fmla="*/ 212 h 8279"/>
                <a:gd name="T36" fmla="*/ 1034 w 8279"/>
                <a:gd name="T37" fmla="*/ 537 h 8279"/>
                <a:gd name="T38" fmla="*/ 1034 w 8279"/>
                <a:gd name="T39" fmla="*/ 858 h 8279"/>
                <a:gd name="T40" fmla="*/ 1034 w 8279"/>
                <a:gd name="T41" fmla="*/ 1035 h 8279"/>
                <a:gd name="T42" fmla="*/ 995 w 8279"/>
                <a:gd name="T43" fmla="*/ 1035 h 8279"/>
                <a:gd name="T44" fmla="*/ 940 w 8279"/>
                <a:gd name="T45" fmla="*/ 1035 h 8279"/>
                <a:gd name="T46" fmla="*/ 881 w 8279"/>
                <a:gd name="T47" fmla="*/ 1035 h 8279"/>
                <a:gd name="T48" fmla="*/ 807 w 8279"/>
                <a:gd name="T49" fmla="*/ 1035 h 8279"/>
                <a:gd name="T50" fmla="*/ 734 w 8279"/>
                <a:gd name="T51" fmla="*/ 1035 h 8279"/>
                <a:gd name="T52" fmla="*/ 650 w 8279"/>
                <a:gd name="T53" fmla="*/ 1035 h 8279"/>
                <a:gd name="T54" fmla="*/ 566 w 8279"/>
                <a:gd name="T55" fmla="*/ 1035 h 8279"/>
                <a:gd name="T56" fmla="*/ 482 w 8279"/>
                <a:gd name="T57" fmla="*/ 1035 h 8279"/>
                <a:gd name="T58" fmla="*/ 394 w 8279"/>
                <a:gd name="T59" fmla="*/ 1035 h 8279"/>
                <a:gd name="T60" fmla="*/ 315 w 8279"/>
                <a:gd name="T61" fmla="*/ 1035 h 8279"/>
                <a:gd name="T62" fmla="*/ 241 w 8279"/>
                <a:gd name="T63" fmla="*/ 1035 h 8279"/>
                <a:gd name="T64" fmla="*/ 172 w 8279"/>
                <a:gd name="T65" fmla="*/ 1035 h 8279"/>
                <a:gd name="T66" fmla="*/ 108 w 8279"/>
                <a:gd name="T67" fmla="*/ 1035 h 8279"/>
                <a:gd name="T68" fmla="*/ 59 w 8279"/>
                <a:gd name="T69" fmla="*/ 1035 h 8279"/>
                <a:gd name="T70" fmla="*/ 25 w 8279"/>
                <a:gd name="T71" fmla="*/ 1035 h 8279"/>
                <a:gd name="T72" fmla="*/ 0 w 8279"/>
                <a:gd name="T73" fmla="*/ 1035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0" y="8279"/>
                  </a:moveTo>
                  <a:lnTo>
                    <a:pt x="38" y="7452"/>
                  </a:lnTo>
                  <a:lnTo>
                    <a:pt x="157" y="6623"/>
                  </a:lnTo>
                  <a:lnTo>
                    <a:pt x="355" y="5834"/>
                  </a:lnTo>
                  <a:lnTo>
                    <a:pt x="670" y="5046"/>
                  </a:lnTo>
                  <a:lnTo>
                    <a:pt x="985" y="4337"/>
                  </a:lnTo>
                  <a:lnTo>
                    <a:pt x="1419" y="3666"/>
                  </a:lnTo>
                  <a:lnTo>
                    <a:pt x="1892" y="2996"/>
                  </a:lnTo>
                  <a:lnTo>
                    <a:pt x="2444" y="2404"/>
                  </a:lnTo>
                  <a:lnTo>
                    <a:pt x="2996" y="1892"/>
                  </a:lnTo>
                  <a:lnTo>
                    <a:pt x="3666" y="1419"/>
                  </a:lnTo>
                  <a:lnTo>
                    <a:pt x="4337" y="985"/>
                  </a:lnTo>
                  <a:lnTo>
                    <a:pt x="5046" y="630"/>
                  </a:lnTo>
                  <a:lnTo>
                    <a:pt x="5834" y="355"/>
                  </a:lnTo>
                  <a:lnTo>
                    <a:pt x="6623" y="157"/>
                  </a:lnTo>
                  <a:lnTo>
                    <a:pt x="7450" y="38"/>
                  </a:lnTo>
                  <a:lnTo>
                    <a:pt x="8279" y="0"/>
                  </a:lnTo>
                  <a:lnTo>
                    <a:pt x="8279" y="1694"/>
                  </a:lnTo>
                  <a:lnTo>
                    <a:pt x="8279" y="4297"/>
                  </a:lnTo>
                  <a:lnTo>
                    <a:pt x="8279" y="6860"/>
                  </a:lnTo>
                  <a:lnTo>
                    <a:pt x="8279" y="8279"/>
                  </a:lnTo>
                  <a:lnTo>
                    <a:pt x="7964" y="8279"/>
                  </a:lnTo>
                  <a:lnTo>
                    <a:pt x="7530" y="8279"/>
                  </a:lnTo>
                  <a:lnTo>
                    <a:pt x="7057" y="8279"/>
                  </a:lnTo>
                  <a:lnTo>
                    <a:pt x="6465" y="8279"/>
                  </a:lnTo>
                  <a:lnTo>
                    <a:pt x="5874" y="8279"/>
                  </a:lnTo>
                  <a:lnTo>
                    <a:pt x="5204" y="8279"/>
                  </a:lnTo>
                  <a:lnTo>
                    <a:pt x="4534" y="8279"/>
                  </a:lnTo>
                  <a:lnTo>
                    <a:pt x="3863" y="8279"/>
                  </a:lnTo>
                  <a:lnTo>
                    <a:pt x="3153" y="8279"/>
                  </a:lnTo>
                  <a:lnTo>
                    <a:pt x="2523" y="8279"/>
                  </a:lnTo>
                  <a:lnTo>
                    <a:pt x="1931" y="8279"/>
                  </a:lnTo>
                  <a:lnTo>
                    <a:pt x="1379" y="8279"/>
                  </a:lnTo>
                  <a:lnTo>
                    <a:pt x="867" y="8279"/>
                  </a:lnTo>
                  <a:lnTo>
                    <a:pt x="473" y="8279"/>
                  </a:lnTo>
                  <a:lnTo>
                    <a:pt x="197" y="8279"/>
                  </a:lnTo>
                  <a:lnTo>
                    <a:pt x="0" y="8279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6" name="Freeform 46">
              <a:extLst>
                <a:ext uri="{FF2B5EF4-FFF2-40B4-BE49-F238E27FC236}">
                  <a16:creationId xmlns:a16="http://schemas.microsoft.com/office/drawing/2014/main" id="{8DD2A1DD-05CE-4D60-8E09-9D7D0A007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2259"/>
              <a:ext cx="1035" cy="1035"/>
            </a:xfrm>
            <a:custGeom>
              <a:avLst/>
              <a:gdLst>
                <a:gd name="T0" fmla="*/ 0 w 8279"/>
                <a:gd name="T1" fmla="*/ 0 h 8279"/>
                <a:gd name="T2" fmla="*/ 103 w 8279"/>
                <a:gd name="T3" fmla="*/ 5 h 8279"/>
                <a:gd name="T4" fmla="*/ 207 w 8279"/>
                <a:gd name="T5" fmla="*/ 20 h 8279"/>
                <a:gd name="T6" fmla="*/ 306 w 8279"/>
                <a:gd name="T7" fmla="*/ 44 h 8279"/>
                <a:gd name="T8" fmla="*/ 404 w 8279"/>
                <a:gd name="T9" fmla="*/ 79 h 8279"/>
                <a:gd name="T10" fmla="*/ 493 w 8279"/>
                <a:gd name="T11" fmla="*/ 123 h 8279"/>
                <a:gd name="T12" fmla="*/ 577 w 8279"/>
                <a:gd name="T13" fmla="*/ 177 h 8279"/>
                <a:gd name="T14" fmla="*/ 660 w 8279"/>
                <a:gd name="T15" fmla="*/ 237 h 8279"/>
                <a:gd name="T16" fmla="*/ 734 w 8279"/>
                <a:gd name="T17" fmla="*/ 301 h 8279"/>
                <a:gd name="T18" fmla="*/ 798 w 8279"/>
                <a:gd name="T19" fmla="*/ 375 h 8279"/>
                <a:gd name="T20" fmla="*/ 858 w 8279"/>
                <a:gd name="T21" fmla="*/ 458 h 8279"/>
                <a:gd name="T22" fmla="*/ 912 w 8279"/>
                <a:gd name="T23" fmla="*/ 542 h 8279"/>
                <a:gd name="T24" fmla="*/ 956 w 8279"/>
                <a:gd name="T25" fmla="*/ 631 h 8279"/>
                <a:gd name="T26" fmla="*/ 991 w 8279"/>
                <a:gd name="T27" fmla="*/ 729 h 8279"/>
                <a:gd name="T28" fmla="*/ 1015 w 8279"/>
                <a:gd name="T29" fmla="*/ 828 h 8279"/>
                <a:gd name="T30" fmla="*/ 1030 w 8279"/>
                <a:gd name="T31" fmla="*/ 932 h 8279"/>
                <a:gd name="T32" fmla="*/ 1035 w 8279"/>
                <a:gd name="T33" fmla="*/ 1035 h 8279"/>
                <a:gd name="T34" fmla="*/ 1000 w 8279"/>
                <a:gd name="T35" fmla="*/ 1035 h 8279"/>
                <a:gd name="T36" fmla="*/ 951 w 8279"/>
                <a:gd name="T37" fmla="*/ 1035 h 8279"/>
                <a:gd name="T38" fmla="*/ 892 w 8279"/>
                <a:gd name="T39" fmla="*/ 1035 h 8279"/>
                <a:gd name="T40" fmla="*/ 823 w 8279"/>
                <a:gd name="T41" fmla="*/ 1035 h 8279"/>
                <a:gd name="T42" fmla="*/ 749 w 8279"/>
                <a:gd name="T43" fmla="*/ 1035 h 8279"/>
                <a:gd name="T44" fmla="*/ 665 w 8279"/>
                <a:gd name="T45" fmla="*/ 1035 h 8279"/>
                <a:gd name="T46" fmla="*/ 582 w 8279"/>
                <a:gd name="T47" fmla="*/ 1035 h 8279"/>
                <a:gd name="T48" fmla="*/ 498 w 8279"/>
                <a:gd name="T49" fmla="*/ 1035 h 8279"/>
                <a:gd name="T50" fmla="*/ 409 w 8279"/>
                <a:gd name="T51" fmla="*/ 1035 h 8279"/>
                <a:gd name="T52" fmla="*/ 325 w 8279"/>
                <a:gd name="T53" fmla="*/ 1035 h 8279"/>
                <a:gd name="T54" fmla="*/ 251 w 8279"/>
                <a:gd name="T55" fmla="*/ 1035 h 8279"/>
                <a:gd name="T56" fmla="*/ 177 w 8279"/>
                <a:gd name="T57" fmla="*/ 1035 h 8279"/>
                <a:gd name="T58" fmla="*/ 113 w 8279"/>
                <a:gd name="T59" fmla="*/ 1035 h 8279"/>
                <a:gd name="T60" fmla="*/ 64 w 8279"/>
                <a:gd name="T61" fmla="*/ 1035 h 8279"/>
                <a:gd name="T62" fmla="*/ 25 w 8279"/>
                <a:gd name="T63" fmla="*/ 1035 h 8279"/>
                <a:gd name="T64" fmla="*/ 0 w 8279"/>
                <a:gd name="T65" fmla="*/ 1035 h 8279"/>
                <a:gd name="T66" fmla="*/ 0 w 8279"/>
                <a:gd name="T67" fmla="*/ 808 h 8279"/>
                <a:gd name="T68" fmla="*/ 0 w 8279"/>
                <a:gd name="T69" fmla="*/ 478 h 8279"/>
                <a:gd name="T70" fmla="*/ 0 w 8279"/>
                <a:gd name="T71" fmla="*/ 168 h 8279"/>
                <a:gd name="T72" fmla="*/ 0 w 8279"/>
                <a:gd name="T73" fmla="*/ 0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0" y="0"/>
                  </a:moveTo>
                  <a:lnTo>
                    <a:pt x="827" y="38"/>
                  </a:lnTo>
                  <a:lnTo>
                    <a:pt x="1656" y="157"/>
                  </a:lnTo>
                  <a:lnTo>
                    <a:pt x="2444" y="355"/>
                  </a:lnTo>
                  <a:lnTo>
                    <a:pt x="3233" y="630"/>
                  </a:lnTo>
                  <a:lnTo>
                    <a:pt x="3942" y="985"/>
                  </a:lnTo>
                  <a:lnTo>
                    <a:pt x="4612" y="1419"/>
                  </a:lnTo>
                  <a:lnTo>
                    <a:pt x="5283" y="1892"/>
                  </a:lnTo>
                  <a:lnTo>
                    <a:pt x="5874" y="2404"/>
                  </a:lnTo>
                  <a:lnTo>
                    <a:pt x="6387" y="2996"/>
                  </a:lnTo>
                  <a:lnTo>
                    <a:pt x="6860" y="3666"/>
                  </a:lnTo>
                  <a:lnTo>
                    <a:pt x="7294" y="4337"/>
                  </a:lnTo>
                  <a:lnTo>
                    <a:pt x="7649" y="5046"/>
                  </a:lnTo>
                  <a:lnTo>
                    <a:pt x="7924" y="5834"/>
                  </a:lnTo>
                  <a:lnTo>
                    <a:pt x="8121" y="6623"/>
                  </a:lnTo>
                  <a:lnTo>
                    <a:pt x="8239" y="7452"/>
                  </a:lnTo>
                  <a:lnTo>
                    <a:pt x="8279" y="8279"/>
                  </a:lnTo>
                  <a:lnTo>
                    <a:pt x="8003" y="8279"/>
                  </a:lnTo>
                  <a:lnTo>
                    <a:pt x="7609" y="8279"/>
                  </a:lnTo>
                  <a:lnTo>
                    <a:pt x="7135" y="8279"/>
                  </a:lnTo>
                  <a:lnTo>
                    <a:pt x="6584" y="8279"/>
                  </a:lnTo>
                  <a:lnTo>
                    <a:pt x="5993" y="8279"/>
                  </a:lnTo>
                  <a:lnTo>
                    <a:pt x="5322" y="8279"/>
                  </a:lnTo>
                  <a:lnTo>
                    <a:pt x="4652" y="8279"/>
                  </a:lnTo>
                  <a:lnTo>
                    <a:pt x="3982" y="8279"/>
                  </a:lnTo>
                  <a:lnTo>
                    <a:pt x="3272" y="8279"/>
                  </a:lnTo>
                  <a:lnTo>
                    <a:pt x="2601" y="8279"/>
                  </a:lnTo>
                  <a:lnTo>
                    <a:pt x="2011" y="8279"/>
                  </a:lnTo>
                  <a:lnTo>
                    <a:pt x="1419" y="8279"/>
                  </a:lnTo>
                  <a:lnTo>
                    <a:pt x="907" y="8279"/>
                  </a:lnTo>
                  <a:lnTo>
                    <a:pt x="512" y="8279"/>
                  </a:lnTo>
                  <a:lnTo>
                    <a:pt x="197" y="8279"/>
                  </a:lnTo>
                  <a:lnTo>
                    <a:pt x="0" y="8279"/>
                  </a:lnTo>
                  <a:lnTo>
                    <a:pt x="0" y="6465"/>
                  </a:lnTo>
                  <a:lnTo>
                    <a:pt x="0" y="3824"/>
                  </a:lnTo>
                  <a:lnTo>
                    <a:pt x="0" y="1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7" name="Freeform 47">
              <a:extLst>
                <a:ext uri="{FF2B5EF4-FFF2-40B4-BE49-F238E27FC236}">
                  <a16:creationId xmlns:a16="http://schemas.microsoft.com/office/drawing/2014/main" id="{31296A49-56B7-4C46-ACF1-7E80A4EBA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3294"/>
              <a:ext cx="932" cy="931"/>
            </a:xfrm>
            <a:custGeom>
              <a:avLst/>
              <a:gdLst>
                <a:gd name="T0" fmla="*/ 932 w 7451"/>
                <a:gd name="T1" fmla="*/ 0 h 7452"/>
                <a:gd name="T2" fmla="*/ 927 w 7451"/>
                <a:gd name="T3" fmla="*/ 94 h 7452"/>
                <a:gd name="T4" fmla="*/ 912 w 7451"/>
                <a:gd name="T5" fmla="*/ 187 h 7452"/>
                <a:gd name="T6" fmla="*/ 892 w 7451"/>
                <a:gd name="T7" fmla="*/ 276 h 7452"/>
                <a:gd name="T8" fmla="*/ 858 w 7451"/>
                <a:gd name="T9" fmla="*/ 360 h 7452"/>
                <a:gd name="T10" fmla="*/ 819 w 7451"/>
                <a:gd name="T11" fmla="*/ 443 h 7452"/>
                <a:gd name="T12" fmla="*/ 774 w 7451"/>
                <a:gd name="T13" fmla="*/ 522 h 7452"/>
                <a:gd name="T14" fmla="*/ 720 w 7451"/>
                <a:gd name="T15" fmla="*/ 591 h 7452"/>
                <a:gd name="T16" fmla="*/ 661 w 7451"/>
                <a:gd name="T17" fmla="*/ 655 h 7452"/>
                <a:gd name="T18" fmla="*/ 592 w 7451"/>
                <a:gd name="T19" fmla="*/ 719 h 7452"/>
                <a:gd name="T20" fmla="*/ 523 w 7451"/>
                <a:gd name="T21" fmla="*/ 773 h 7452"/>
                <a:gd name="T22" fmla="*/ 444 w 7451"/>
                <a:gd name="T23" fmla="*/ 818 h 7452"/>
                <a:gd name="T24" fmla="*/ 365 w 7451"/>
                <a:gd name="T25" fmla="*/ 857 h 7452"/>
                <a:gd name="T26" fmla="*/ 276 w 7451"/>
                <a:gd name="T27" fmla="*/ 887 h 7452"/>
                <a:gd name="T28" fmla="*/ 187 w 7451"/>
                <a:gd name="T29" fmla="*/ 911 h 7452"/>
                <a:gd name="T30" fmla="*/ 94 w 7451"/>
                <a:gd name="T31" fmla="*/ 926 h 7452"/>
                <a:gd name="T32" fmla="*/ 0 w 7451"/>
                <a:gd name="T33" fmla="*/ 931 h 7452"/>
                <a:gd name="T34" fmla="*/ 0 w 7451"/>
                <a:gd name="T35" fmla="*/ 749 h 7452"/>
                <a:gd name="T36" fmla="*/ 0 w 7451"/>
                <a:gd name="T37" fmla="*/ 443 h 7452"/>
                <a:gd name="T38" fmla="*/ 0 w 7451"/>
                <a:gd name="T39" fmla="*/ 153 h 7452"/>
                <a:gd name="T40" fmla="*/ 0 w 7451"/>
                <a:gd name="T41" fmla="*/ 0 h 7452"/>
                <a:gd name="T42" fmla="*/ 34 w 7451"/>
                <a:gd name="T43" fmla="*/ 0 h 7452"/>
                <a:gd name="T44" fmla="*/ 84 w 7451"/>
                <a:gd name="T45" fmla="*/ 0 h 7452"/>
                <a:gd name="T46" fmla="*/ 143 w 7451"/>
                <a:gd name="T47" fmla="*/ 0 h 7452"/>
                <a:gd name="T48" fmla="*/ 207 w 7451"/>
                <a:gd name="T49" fmla="*/ 0 h 7452"/>
                <a:gd name="T50" fmla="*/ 276 w 7451"/>
                <a:gd name="T51" fmla="*/ 0 h 7452"/>
                <a:gd name="T52" fmla="*/ 350 w 7451"/>
                <a:gd name="T53" fmla="*/ 0 h 7452"/>
                <a:gd name="T54" fmla="*/ 424 w 7451"/>
                <a:gd name="T55" fmla="*/ 0 h 7452"/>
                <a:gd name="T56" fmla="*/ 503 w 7451"/>
                <a:gd name="T57" fmla="*/ 0 h 7452"/>
                <a:gd name="T58" fmla="*/ 577 w 7451"/>
                <a:gd name="T59" fmla="*/ 0 h 7452"/>
                <a:gd name="T60" fmla="*/ 651 w 7451"/>
                <a:gd name="T61" fmla="*/ 0 h 7452"/>
                <a:gd name="T62" fmla="*/ 720 w 7451"/>
                <a:gd name="T63" fmla="*/ 0 h 7452"/>
                <a:gd name="T64" fmla="*/ 784 w 7451"/>
                <a:gd name="T65" fmla="*/ 0 h 7452"/>
                <a:gd name="T66" fmla="*/ 838 w 7451"/>
                <a:gd name="T67" fmla="*/ 0 h 7452"/>
                <a:gd name="T68" fmla="*/ 883 w 7451"/>
                <a:gd name="T69" fmla="*/ 0 h 7452"/>
                <a:gd name="T70" fmla="*/ 912 w 7451"/>
                <a:gd name="T71" fmla="*/ 0 h 7452"/>
                <a:gd name="T72" fmla="*/ 932 w 7451"/>
                <a:gd name="T73" fmla="*/ 0 h 74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52">
                  <a:moveTo>
                    <a:pt x="7451" y="0"/>
                  </a:moveTo>
                  <a:lnTo>
                    <a:pt x="7412" y="749"/>
                  </a:lnTo>
                  <a:lnTo>
                    <a:pt x="7294" y="1498"/>
                  </a:lnTo>
                  <a:lnTo>
                    <a:pt x="7135" y="2208"/>
                  </a:lnTo>
                  <a:lnTo>
                    <a:pt x="6860" y="2878"/>
                  </a:lnTo>
                  <a:lnTo>
                    <a:pt x="6545" y="3548"/>
                  </a:lnTo>
                  <a:lnTo>
                    <a:pt x="6190" y="4179"/>
                  </a:lnTo>
                  <a:lnTo>
                    <a:pt x="5756" y="4731"/>
                  </a:lnTo>
                  <a:lnTo>
                    <a:pt x="5283" y="5244"/>
                  </a:lnTo>
                  <a:lnTo>
                    <a:pt x="4731" y="5756"/>
                  </a:lnTo>
                  <a:lnTo>
                    <a:pt x="4179" y="6190"/>
                  </a:lnTo>
                  <a:lnTo>
                    <a:pt x="3548" y="6545"/>
                  </a:lnTo>
                  <a:lnTo>
                    <a:pt x="2917" y="6860"/>
                  </a:lnTo>
                  <a:lnTo>
                    <a:pt x="2208" y="7097"/>
                  </a:lnTo>
                  <a:lnTo>
                    <a:pt x="1498" y="7294"/>
                  </a:lnTo>
                  <a:lnTo>
                    <a:pt x="749" y="7412"/>
                  </a:lnTo>
                  <a:lnTo>
                    <a:pt x="0" y="7452"/>
                  </a:lnTo>
                  <a:lnTo>
                    <a:pt x="0" y="5993"/>
                  </a:lnTo>
                  <a:lnTo>
                    <a:pt x="0" y="3548"/>
                  </a:lnTo>
                  <a:lnTo>
                    <a:pt x="0" y="1222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670" y="0"/>
                  </a:lnTo>
                  <a:lnTo>
                    <a:pt x="1144" y="0"/>
                  </a:lnTo>
                  <a:lnTo>
                    <a:pt x="1656" y="0"/>
                  </a:lnTo>
                  <a:lnTo>
                    <a:pt x="2208" y="0"/>
                  </a:lnTo>
                  <a:lnTo>
                    <a:pt x="2798" y="0"/>
                  </a:lnTo>
                  <a:lnTo>
                    <a:pt x="3390" y="0"/>
                  </a:lnTo>
                  <a:lnTo>
                    <a:pt x="4021" y="0"/>
                  </a:lnTo>
                  <a:lnTo>
                    <a:pt x="4612" y="0"/>
                  </a:lnTo>
                  <a:lnTo>
                    <a:pt x="5204" y="0"/>
                  </a:lnTo>
                  <a:lnTo>
                    <a:pt x="5756" y="0"/>
                  </a:lnTo>
                  <a:lnTo>
                    <a:pt x="6268" y="0"/>
                  </a:lnTo>
                  <a:lnTo>
                    <a:pt x="6702" y="0"/>
                  </a:lnTo>
                  <a:lnTo>
                    <a:pt x="7057" y="0"/>
                  </a:lnTo>
                  <a:lnTo>
                    <a:pt x="7294" y="0"/>
                  </a:lnTo>
                  <a:lnTo>
                    <a:pt x="7451" y="0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8" name="Freeform 48">
              <a:extLst>
                <a:ext uri="{FF2B5EF4-FFF2-40B4-BE49-F238E27FC236}">
                  <a16:creationId xmlns:a16="http://schemas.microsoft.com/office/drawing/2014/main" id="{CF250811-BED4-4F61-8A74-50500B06E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" y="3294"/>
              <a:ext cx="936" cy="931"/>
            </a:xfrm>
            <a:custGeom>
              <a:avLst/>
              <a:gdLst>
                <a:gd name="T0" fmla="*/ 936 w 7491"/>
                <a:gd name="T1" fmla="*/ 931 h 7452"/>
                <a:gd name="T2" fmla="*/ 842 w 7491"/>
                <a:gd name="T3" fmla="*/ 926 h 7452"/>
                <a:gd name="T4" fmla="*/ 749 w 7491"/>
                <a:gd name="T5" fmla="*/ 911 h 7452"/>
                <a:gd name="T6" fmla="*/ 655 w 7491"/>
                <a:gd name="T7" fmla="*/ 887 h 7452"/>
                <a:gd name="T8" fmla="*/ 571 w 7491"/>
                <a:gd name="T9" fmla="*/ 857 h 7452"/>
                <a:gd name="T10" fmla="*/ 488 w 7491"/>
                <a:gd name="T11" fmla="*/ 818 h 7452"/>
                <a:gd name="T12" fmla="*/ 414 w 7491"/>
                <a:gd name="T13" fmla="*/ 773 h 7452"/>
                <a:gd name="T14" fmla="*/ 340 w 7491"/>
                <a:gd name="T15" fmla="*/ 719 h 7452"/>
                <a:gd name="T16" fmla="*/ 276 w 7491"/>
                <a:gd name="T17" fmla="*/ 655 h 7452"/>
                <a:gd name="T18" fmla="*/ 212 w 7491"/>
                <a:gd name="T19" fmla="*/ 591 h 7452"/>
                <a:gd name="T20" fmla="*/ 158 w 7491"/>
                <a:gd name="T21" fmla="*/ 522 h 7452"/>
                <a:gd name="T22" fmla="*/ 113 w 7491"/>
                <a:gd name="T23" fmla="*/ 443 h 7452"/>
                <a:gd name="T24" fmla="*/ 74 w 7491"/>
                <a:gd name="T25" fmla="*/ 360 h 7452"/>
                <a:gd name="T26" fmla="*/ 44 w 7491"/>
                <a:gd name="T27" fmla="*/ 276 h 7452"/>
                <a:gd name="T28" fmla="*/ 20 w 7491"/>
                <a:gd name="T29" fmla="*/ 187 h 7452"/>
                <a:gd name="T30" fmla="*/ 5 w 7491"/>
                <a:gd name="T31" fmla="*/ 94 h 7452"/>
                <a:gd name="T32" fmla="*/ 0 w 7491"/>
                <a:gd name="T33" fmla="*/ 0 h 7452"/>
                <a:gd name="T34" fmla="*/ 30 w 7491"/>
                <a:gd name="T35" fmla="*/ 0 h 7452"/>
                <a:gd name="T36" fmla="*/ 69 w 7491"/>
                <a:gd name="T37" fmla="*/ 0 h 7452"/>
                <a:gd name="T38" fmla="*/ 123 w 7491"/>
                <a:gd name="T39" fmla="*/ 0 h 7452"/>
                <a:gd name="T40" fmla="*/ 182 w 7491"/>
                <a:gd name="T41" fmla="*/ 0 h 7452"/>
                <a:gd name="T42" fmla="*/ 256 w 7491"/>
                <a:gd name="T43" fmla="*/ 0 h 7452"/>
                <a:gd name="T44" fmla="*/ 330 w 7491"/>
                <a:gd name="T45" fmla="*/ 0 h 7452"/>
                <a:gd name="T46" fmla="*/ 409 w 7491"/>
                <a:gd name="T47" fmla="*/ 0 h 7452"/>
                <a:gd name="T48" fmla="*/ 488 w 7491"/>
                <a:gd name="T49" fmla="*/ 0 h 7452"/>
                <a:gd name="T50" fmla="*/ 567 w 7491"/>
                <a:gd name="T51" fmla="*/ 0 h 7452"/>
                <a:gd name="T52" fmla="*/ 645 w 7491"/>
                <a:gd name="T53" fmla="*/ 0 h 7452"/>
                <a:gd name="T54" fmla="*/ 714 w 7491"/>
                <a:gd name="T55" fmla="*/ 0 h 7452"/>
                <a:gd name="T56" fmla="*/ 783 w 7491"/>
                <a:gd name="T57" fmla="*/ 0 h 7452"/>
                <a:gd name="T58" fmla="*/ 837 w 7491"/>
                <a:gd name="T59" fmla="*/ 0 h 7452"/>
                <a:gd name="T60" fmla="*/ 887 w 7491"/>
                <a:gd name="T61" fmla="*/ 0 h 7452"/>
                <a:gd name="T62" fmla="*/ 916 w 7491"/>
                <a:gd name="T63" fmla="*/ 0 h 7452"/>
                <a:gd name="T64" fmla="*/ 936 w 7491"/>
                <a:gd name="T65" fmla="*/ 0 h 7452"/>
                <a:gd name="T66" fmla="*/ 936 w 7491"/>
                <a:gd name="T67" fmla="*/ 202 h 7452"/>
                <a:gd name="T68" fmla="*/ 936 w 7491"/>
                <a:gd name="T69" fmla="*/ 502 h 7452"/>
                <a:gd name="T70" fmla="*/ 936 w 7491"/>
                <a:gd name="T71" fmla="*/ 778 h 7452"/>
                <a:gd name="T72" fmla="*/ 936 w 7491"/>
                <a:gd name="T73" fmla="*/ 931 h 74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91" h="7452">
                  <a:moveTo>
                    <a:pt x="7491" y="7452"/>
                  </a:moveTo>
                  <a:lnTo>
                    <a:pt x="6742" y="7412"/>
                  </a:lnTo>
                  <a:lnTo>
                    <a:pt x="5992" y="7294"/>
                  </a:lnTo>
                  <a:lnTo>
                    <a:pt x="5243" y="7097"/>
                  </a:lnTo>
                  <a:lnTo>
                    <a:pt x="4573" y="6860"/>
                  </a:lnTo>
                  <a:lnTo>
                    <a:pt x="3903" y="6545"/>
                  </a:lnTo>
                  <a:lnTo>
                    <a:pt x="3312" y="6190"/>
                  </a:lnTo>
                  <a:lnTo>
                    <a:pt x="2720" y="5756"/>
                  </a:lnTo>
                  <a:lnTo>
                    <a:pt x="2208" y="5244"/>
                  </a:lnTo>
                  <a:lnTo>
                    <a:pt x="1695" y="4731"/>
                  </a:lnTo>
                  <a:lnTo>
                    <a:pt x="1261" y="4179"/>
                  </a:lnTo>
                  <a:lnTo>
                    <a:pt x="906" y="3548"/>
                  </a:lnTo>
                  <a:lnTo>
                    <a:pt x="591" y="2878"/>
                  </a:lnTo>
                  <a:lnTo>
                    <a:pt x="354" y="2208"/>
                  </a:lnTo>
                  <a:lnTo>
                    <a:pt x="157" y="1498"/>
                  </a:lnTo>
                  <a:lnTo>
                    <a:pt x="39" y="749"/>
                  </a:lnTo>
                  <a:lnTo>
                    <a:pt x="0" y="0"/>
                  </a:lnTo>
                  <a:lnTo>
                    <a:pt x="237" y="0"/>
                  </a:lnTo>
                  <a:lnTo>
                    <a:pt x="552" y="0"/>
                  </a:lnTo>
                  <a:lnTo>
                    <a:pt x="986" y="0"/>
                  </a:lnTo>
                  <a:lnTo>
                    <a:pt x="1458" y="0"/>
                  </a:lnTo>
                  <a:lnTo>
                    <a:pt x="2050" y="0"/>
                  </a:lnTo>
                  <a:lnTo>
                    <a:pt x="2642" y="0"/>
                  </a:lnTo>
                  <a:lnTo>
                    <a:pt x="3272" y="0"/>
                  </a:lnTo>
                  <a:lnTo>
                    <a:pt x="3903" y="0"/>
                  </a:lnTo>
                  <a:lnTo>
                    <a:pt x="4534" y="0"/>
                  </a:lnTo>
                  <a:lnTo>
                    <a:pt x="5165" y="0"/>
                  </a:lnTo>
                  <a:lnTo>
                    <a:pt x="5717" y="0"/>
                  </a:lnTo>
                  <a:lnTo>
                    <a:pt x="6269" y="0"/>
                  </a:lnTo>
                  <a:lnTo>
                    <a:pt x="6702" y="0"/>
                  </a:lnTo>
                  <a:lnTo>
                    <a:pt x="7096" y="0"/>
                  </a:lnTo>
                  <a:lnTo>
                    <a:pt x="7333" y="0"/>
                  </a:lnTo>
                  <a:lnTo>
                    <a:pt x="7491" y="0"/>
                  </a:lnTo>
                  <a:lnTo>
                    <a:pt x="7491" y="1616"/>
                  </a:lnTo>
                  <a:lnTo>
                    <a:pt x="7491" y="4022"/>
                  </a:lnTo>
                  <a:lnTo>
                    <a:pt x="7491" y="6230"/>
                  </a:lnTo>
                  <a:lnTo>
                    <a:pt x="7491" y="7452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9" name="Freeform 49">
              <a:extLst>
                <a:ext uri="{FF2B5EF4-FFF2-40B4-BE49-F238E27FC236}">
                  <a16:creationId xmlns:a16="http://schemas.microsoft.com/office/drawing/2014/main" id="{58375A72-B850-4F54-8910-BE80FCF2F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" y="2357"/>
              <a:ext cx="932" cy="937"/>
            </a:xfrm>
            <a:custGeom>
              <a:avLst/>
              <a:gdLst>
                <a:gd name="T0" fmla="*/ 0 w 7451"/>
                <a:gd name="T1" fmla="*/ 932 h 7491"/>
                <a:gd name="T2" fmla="*/ 5 w 7451"/>
                <a:gd name="T3" fmla="*/ 838 h 7491"/>
                <a:gd name="T4" fmla="*/ 20 w 7451"/>
                <a:gd name="T5" fmla="*/ 745 h 7491"/>
                <a:gd name="T6" fmla="*/ 44 w 7451"/>
                <a:gd name="T7" fmla="*/ 656 h 7491"/>
                <a:gd name="T8" fmla="*/ 74 w 7451"/>
                <a:gd name="T9" fmla="*/ 572 h 7491"/>
                <a:gd name="T10" fmla="*/ 113 w 7451"/>
                <a:gd name="T11" fmla="*/ 488 h 7491"/>
                <a:gd name="T12" fmla="*/ 158 w 7451"/>
                <a:gd name="T13" fmla="*/ 409 h 7491"/>
                <a:gd name="T14" fmla="*/ 212 w 7451"/>
                <a:gd name="T15" fmla="*/ 340 h 7491"/>
                <a:gd name="T16" fmla="*/ 276 w 7451"/>
                <a:gd name="T17" fmla="*/ 271 h 7491"/>
                <a:gd name="T18" fmla="*/ 340 w 7451"/>
                <a:gd name="T19" fmla="*/ 212 h 7491"/>
                <a:gd name="T20" fmla="*/ 409 w 7451"/>
                <a:gd name="T21" fmla="*/ 158 h 7491"/>
                <a:gd name="T22" fmla="*/ 488 w 7451"/>
                <a:gd name="T23" fmla="*/ 113 h 7491"/>
                <a:gd name="T24" fmla="*/ 572 w 7451"/>
                <a:gd name="T25" fmla="*/ 74 h 7491"/>
                <a:gd name="T26" fmla="*/ 656 w 7451"/>
                <a:gd name="T27" fmla="*/ 44 h 7491"/>
                <a:gd name="T28" fmla="*/ 745 w 7451"/>
                <a:gd name="T29" fmla="*/ 20 h 7491"/>
                <a:gd name="T30" fmla="*/ 838 w 7451"/>
                <a:gd name="T31" fmla="*/ 5 h 7491"/>
                <a:gd name="T32" fmla="*/ 932 w 7451"/>
                <a:gd name="T33" fmla="*/ 0 h 7491"/>
                <a:gd name="T34" fmla="*/ 932 w 7451"/>
                <a:gd name="T35" fmla="*/ 182 h 7491"/>
                <a:gd name="T36" fmla="*/ 932 w 7451"/>
                <a:gd name="T37" fmla="*/ 488 h 7491"/>
                <a:gd name="T38" fmla="*/ 932 w 7451"/>
                <a:gd name="T39" fmla="*/ 784 h 7491"/>
                <a:gd name="T40" fmla="*/ 932 w 7451"/>
                <a:gd name="T41" fmla="*/ 937 h 7491"/>
                <a:gd name="T42" fmla="*/ 898 w 7451"/>
                <a:gd name="T43" fmla="*/ 937 h 7491"/>
                <a:gd name="T44" fmla="*/ 848 w 7451"/>
                <a:gd name="T45" fmla="*/ 937 h 7491"/>
                <a:gd name="T46" fmla="*/ 794 w 7451"/>
                <a:gd name="T47" fmla="*/ 937 h 7491"/>
                <a:gd name="T48" fmla="*/ 730 w 7451"/>
                <a:gd name="T49" fmla="*/ 937 h 7491"/>
                <a:gd name="T50" fmla="*/ 661 w 7451"/>
                <a:gd name="T51" fmla="*/ 937 h 7491"/>
                <a:gd name="T52" fmla="*/ 587 w 7451"/>
                <a:gd name="T53" fmla="*/ 937 h 7491"/>
                <a:gd name="T54" fmla="*/ 508 w 7451"/>
                <a:gd name="T55" fmla="*/ 937 h 7491"/>
                <a:gd name="T56" fmla="*/ 429 w 7451"/>
                <a:gd name="T57" fmla="*/ 932 h 7491"/>
                <a:gd name="T58" fmla="*/ 355 w 7451"/>
                <a:gd name="T59" fmla="*/ 932 h 7491"/>
                <a:gd name="T60" fmla="*/ 281 w 7451"/>
                <a:gd name="T61" fmla="*/ 932 h 7491"/>
                <a:gd name="T62" fmla="*/ 212 w 7451"/>
                <a:gd name="T63" fmla="*/ 932 h 7491"/>
                <a:gd name="T64" fmla="*/ 153 w 7451"/>
                <a:gd name="T65" fmla="*/ 932 h 7491"/>
                <a:gd name="T66" fmla="*/ 99 w 7451"/>
                <a:gd name="T67" fmla="*/ 932 h 7491"/>
                <a:gd name="T68" fmla="*/ 54 w 7451"/>
                <a:gd name="T69" fmla="*/ 932 h 7491"/>
                <a:gd name="T70" fmla="*/ 20 w 7451"/>
                <a:gd name="T71" fmla="*/ 932 h 7491"/>
                <a:gd name="T72" fmla="*/ 0 w 7451"/>
                <a:gd name="T73" fmla="*/ 932 h 749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91">
                  <a:moveTo>
                    <a:pt x="0" y="7451"/>
                  </a:moveTo>
                  <a:lnTo>
                    <a:pt x="39" y="6702"/>
                  </a:lnTo>
                  <a:lnTo>
                    <a:pt x="157" y="5953"/>
                  </a:lnTo>
                  <a:lnTo>
                    <a:pt x="354" y="5243"/>
                  </a:lnTo>
                  <a:lnTo>
                    <a:pt x="591" y="4573"/>
                  </a:lnTo>
                  <a:lnTo>
                    <a:pt x="906" y="3903"/>
                  </a:lnTo>
                  <a:lnTo>
                    <a:pt x="1261" y="3272"/>
                  </a:lnTo>
                  <a:lnTo>
                    <a:pt x="1695" y="2720"/>
                  </a:lnTo>
                  <a:lnTo>
                    <a:pt x="2208" y="2168"/>
                  </a:lnTo>
                  <a:lnTo>
                    <a:pt x="2720" y="1695"/>
                  </a:lnTo>
                  <a:lnTo>
                    <a:pt x="3272" y="1261"/>
                  </a:lnTo>
                  <a:lnTo>
                    <a:pt x="3903" y="906"/>
                  </a:lnTo>
                  <a:lnTo>
                    <a:pt x="4573" y="591"/>
                  </a:lnTo>
                  <a:lnTo>
                    <a:pt x="5243" y="354"/>
                  </a:lnTo>
                  <a:lnTo>
                    <a:pt x="5953" y="157"/>
                  </a:lnTo>
                  <a:lnTo>
                    <a:pt x="6702" y="39"/>
                  </a:lnTo>
                  <a:lnTo>
                    <a:pt x="7451" y="0"/>
                  </a:lnTo>
                  <a:lnTo>
                    <a:pt x="7451" y="1459"/>
                  </a:lnTo>
                  <a:lnTo>
                    <a:pt x="7451" y="3903"/>
                  </a:lnTo>
                  <a:lnTo>
                    <a:pt x="7451" y="6269"/>
                  </a:lnTo>
                  <a:lnTo>
                    <a:pt x="7451" y="7491"/>
                  </a:lnTo>
                  <a:lnTo>
                    <a:pt x="7176" y="7491"/>
                  </a:lnTo>
                  <a:lnTo>
                    <a:pt x="6781" y="7491"/>
                  </a:lnTo>
                  <a:lnTo>
                    <a:pt x="6347" y="7491"/>
                  </a:lnTo>
                  <a:lnTo>
                    <a:pt x="5835" y="7491"/>
                  </a:lnTo>
                  <a:lnTo>
                    <a:pt x="5283" y="7491"/>
                  </a:lnTo>
                  <a:lnTo>
                    <a:pt x="4691" y="7491"/>
                  </a:lnTo>
                  <a:lnTo>
                    <a:pt x="4061" y="7491"/>
                  </a:lnTo>
                  <a:lnTo>
                    <a:pt x="3430" y="7451"/>
                  </a:lnTo>
                  <a:lnTo>
                    <a:pt x="2839" y="7451"/>
                  </a:lnTo>
                  <a:lnTo>
                    <a:pt x="2247" y="7451"/>
                  </a:lnTo>
                  <a:lnTo>
                    <a:pt x="1695" y="7451"/>
                  </a:lnTo>
                  <a:lnTo>
                    <a:pt x="1223" y="7451"/>
                  </a:lnTo>
                  <a:lnTo>
                    <a:pt x="789" y="7451"/>
                  </a:lnTo>
                  <a:lnTo>
                    <a:pt x="434" y="7451"/>
                  </a:lnTo>
                  <a:lnTo>
                    <a:pt x="157" y="7451"/>
                  </a:lnTo>
                  <a:lnTo>
                    <a:pt x="0" y="7451"/>
                  </a:lnTo>
                  <a:close/>
                </a:path>
              </a:pathLst>
            </a:custGeom>
            <a:solidFill>
              <a:srgbClr val="E5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0" name="Freeform 50">
              <a:extLst>
                <a:ext uri="{FF2B5EF4-FFF2-40B4-BE49-F238E27FC236}">
                  <a16:creationId xmlns:a16="http://schemas.microsoft.com/office/drawing/2014/main" id="{37D60B42-0033-40E5-BDE7-A8DDD0DC97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2357"/>
              <a:ext cx="932" cy="932"/>
            </a:xfrm>
            <a:custGeom>
              <a:avLst/>
              <a:gdLst>
                <a:gd name="T0" fmla="*/ 0 w 7451"/>
                <a:gd name="T1" fmla="*/ 0 h 7451"/>
                <a:gd name="T2" fmla="*/ 94 w 7451"/>
                <a:gd name="T3" fmla="*/ 5 h 7451"/>
                <a:gd name="T4" fmla="*/ 187 w 7451"/>
                <a:gd name="T5" fmla="*/ 20 h 7451"/>
                <a:gd name="T6" fmla="*/ 276 w 7451"/>
                <a:gd name="T7" fmla="*/ 44 h 7451"/>
                <a:gd name="T8" fmla="*/ 365 w 7451"/>
                <a:gd name="T9" fmla="*/ 74 h 7451"/>
                <a:gd name="T10" fmla="*/ 444 w 7451"/>
                <a:gd name="T11" fmla="*/ 113 h 7451"/>
                <a:gd name="T12" fmla="*/ 523 w 7451"/>
                <a:gd name="T13" fmla="*/ 158 h 7451"/>
                <a:gd name="T14" fmla="*/ 592 w 7451"/>
                <a:gd name="T15" fmla="*/ 212 h 7451"/>
                <a:gd name="T16" fmla="*/ 661 w 7451"/>
                <a:gd name="T17" fmla="*/ 271 h 7451"/>
                <a:gd name="T18" fmla="*/ 720 w 7451"/>
                <a:gd name="T19" fmla="*/ 340 h 7451"/>
                <a:gd name="T20" fmla="*/ 774 w 7451"/>
                <a:gd name="T21" fmla="*/ 409 h 7451"/>
                <a:gd name="T22" fmla="*/ 819 w 7451"/>
                <a:gd name="T23" fmla="*/ 488 h 7451"/>
                <a:gd name="T24" fmla="*/ 858 w 7451"/>
                <a:gd name="T25" fmla="*/ 572 h 7451"/>
                <a:gd name="T26" fmla="*/ 892 w 7451"/>
                <a:gd name="T27" fmla="*/ 656 h 7451"/>
                <a:gd name="T28" fmla="*/ 912 w 7451"/>
                <a:gd name="T29" fmla="*/ 745 h 7451"/>
                <a:gd name="T30" fmla="*/ 927 w 7451"/>
                <a:gd name="T31" fmla="*/ 838 h 7451"/>
                <a:gd name="T32" fmla="*/ 932 w 7451"/>
                <a:gd name="T33" fmla="*/ 932 h 7451"/>
                <a:gd name="T34" fmla="*/ 902 w 7451"/>
                <a:gd name="T35" fmla="*/ 932 h 7451"/>
                <a:gd name="T36" fmla="*/ 863 w 7451"/>
                <a:gd name="T37" fmla="*/ 932 h 7451"/>
                <a:gd name="T38" fmla="*/ 809 w 7451"/>
                <a:gd name="T39" fmla="*/ 932 h 7451"/>
                <a:gd name="T40" fmla="*/ 750 w 7451"/>
                <a:gd name="T41" fmla="*/ 932 h 7451"/>
                <a:gd name="T42" fmla="*/ 676 w 7451"/>
                <a:gd name="T43" fmla="*/ 932 h 7451"/>
                <a:gd name="T44" fmla="*/ 602 w 7451"/>
                <a:gd name="T45" fmla="*/ 932 h 7451"/>
                <a:gd name="T46" fmla="*/ 523 w 7451"/>
                <a:gd name="T47" fmla="*/ 932 h 7451"/>
                <a:gd name="T48" fmla="*/ 444 w 7451"/>
                <a:gd name="T49" fmla="*/ 932 h 7451"/>
                <a:gd name="T50" fmla="*/ 365 w 7451"/>
                <a:gd name="T51" fmla="*/ 932 h 7451"/>
                <a:gd name="T52" fmla="*/ 286 w 7451"/>
                <a:gd name="T53" fmla="*/ 932 h 7451"/>
                <a:gd name="T54" fmla="*/ 217 w 7451"/>
                <a:gd name="T55" fmla="*/ 932 h 7451"/>
                <a:gd name="T56" fmla="*/ 153 w 7451"/>
                <a:gd name="T57" fmla="*/ 932 h 7451"/>
                <a:gd name="T58" fmla="*/ 94 w 7451"/>
                <a:gd name="T59" fmla="*/ 932 h 7451"/>
                <a:gd name="T60" fmla="*/ 49 w 7451"/>
                <a:gd name="T61" fmla="*/ 932 h 7451"/>
                <a:gd name="T62" fmla="*/ 20 w 7451"/>
                <a:gd name="T63" fmla="*/ 932 h 7451"/>
                <a:gd name="T64" fmla="*/ 0 w 7451"/>
                <a:gd name="T65" fmla="*/ 932 h 7451"/>
                <a:gd name="T66" fmla="*/ 0 w 7451"/>
                <a:gd name="T67" fmla="*/ 730 h 7451"/>
                <a:gd name="T68" fmla="*/ 0 w 7451"/>
                <a:gd name="T69" fmla="*/ 429 h 7451"/>
                <a:gd name="T70" fmla="*/ 0 w 7451"/>
                <a:gd name="T71" fmla="*/ 153 h 7451"/>
                <a:gd name="T72" fmla="*/ 0 w 7451"/>
                <a:gd name="T73" fmla="*/ 0 h 745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51">
                  <a:moveTo>
                    <a:pt x="0" y="0"/>
                  </a:moveTo>
                  <a:lnTo>
                    <a:pt x="749" y="39"/>
                  </a:lnTo>
                  <a:lnTo>
                    <a:pt x="1498" y="157"/>
                  </a:lnTo>
                  <a:lnTo>
                    <a:pt x="2208" y="354"/>
                  </a:lnTo>
                  <a:lnTo>
                    <a:pt x="2917" y="591"/>
                  </a:lnTo>
                  <a:lnTo>
                    <a:pt x="3548" y="906"/>
                  </a:lnTo>
                  <a:lnTo>
                    <a:pt x="4179" y="1261"/>
                  </a:lnTo>
                  <a:lnTo>
                    <a:pt x="4731" y="1695"/>
                  </a:lnTo>
                  <a:lnTo>
                    <a:pt x="5283" y="2168"/>
                  </a:lnTo>
                  <a:lnTo>
                    <a:pt x="5756" y="2720"/>
                  </a:lnTo>
                  <a:lnTo>
                    <a:pt x="6190" y="3272"/>
                  </a:lnTo>
                  <a:lnTo>
                    <a:pt x="6545" y="3903"/>
                  </a:lnTo>
                  <a:lnTo>
                    <a:pt x="6860" y="4573"/>
                  </a:lnTo>
                  <a:lnTo>
                    <a:pt x="7135" y="5243"/>
                  </a:lnTo>
                  <a:lnTo>
                    <a:pt x="7294" y="5953"/>
                  </a:lnTo>
                  <a:lnTo>
                    <a:pt x="7412" y="6702"/>
                  </a:lnTo>
                  <a:lnTo>
                    <a:pt x="7451" y="7451"/>
                  </a:lnTo>
                  <a:lnTo>
                    <a:pt x="7214" y="7451"/>
                  </a:lnTo>
                  <a:lnTo>
                    <a:pt x="6899" y="7451"/>
                  </a:lnTo>
                  <a:lnTo>
                    <a:pt x="6465" y="7451"/>
                  </a:lnTo>
                  <a:lnTo>
                    <a:pt x="5993" y="7451"/>
                  </a:lnTo>
                  <a:lnTo>
                    <a:pt x="5401" y="7451"/>
                  </a:lnTo>
                  <a:lnTo>
                    <a:pt x="4809" y="7451"/>
                  </a:lnTo>
                  <a:lnTo>
                    <a:pt x="4179" y="7451"/>
                  </a:lnTo>
                  <a:lnTo>
                    <a:pt x="3548" y="7451"/>
                  </a:lnTo>
                  <a:lnTo>
                    <a:pt x="2917" y="7451"/>
                  </a:lnTo>
                  <a:lnTo>
                    <a:pt x="2286" y="7451"/>
                  </a:lnTo>
                  <a:lnTo>
                    <a:pt x="1734" y="7451"/>
                  </a:lnTo>
                  <a:lnTo>
                    <a:pt x="1222" y="7451"/>
                  </a:lnTo>
                  <a:lnTo>
                    <a:pt x="749" y="7451"/>
                  </a:lnTo>
                  <a:lnTo>
                    <a:pt x="394" y="7451"/>
                  </a:lnTo>
                  <a:lnTo>
                    <a:pt x="157" y="7451"/>
                  </a:lnTo>
                  <a:lnTo>
                    <a:pt x="0" y="7451"/>
                  </a:lnTo>
                  <a:lnTo>
                    <a:pt x="0" y="5835"/>
                  </a:lnTo>
                  <a:lnTo>
                    <a:pt x="0" y="3430"/>
                  </a:lnTo>
                  <a:lnTo>
                    <a:pt x="0" y="12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1" name="Freeform 51">
              <a:extLst>
                <a:ext uri="{FF2B5EF4-FFF2-40B4-BE49-F238E27FC236}">
                  <a16:creationId xmlns:a16="http://schemas.microsoft.com/office/drawing/2014/main" id="{D241EE3E-6C1E-4178-8A0C-A944BFA3A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" y="2648"/>
              <a:ext cx="1266" cy="1267"/>
            </a:xfrm>
            <a:custGeom>
              <a:avLst/>
              <a:gdLst>
                <a:gd name="T0" fmla="*/ 635 w 10132"/>
                <a:gd name="T1" fmla="*/ 0 h 10133"/>
                <a:gd name="T2" fmla="*/ 0 w 10132"/>
                <a:gd name="T3" fmla="*/ 636 h 10133"/>
                <a:gd name="T4" fmla="*/ 635 w 10132"/>
                <a:gd name="T5" fmla="*/ 1267 h 10133"/>
                <a:gd name="T6" fmla="*/ 1266 w 10132"/>
                <a:gd name="T7" fmla="*/ 636 h 10133"/>
                <a:gd name="T8" fmla="*/ 635 w 10132"/>
                <a:gd name="T9" fmla="*/ 0 h 101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132" h="10133">
                  <a:moveTo>
                    <a:pt x="5086" y="0"/>
                  </a:moveTo>
                  <a:lnTo>
                    <a:pt x="0" y="5086"/>
                  </a:lnTo>
                  <a:lnTo>
                    <a:pt x="5086" y="10133"/>
                  </a:lnTo>
                  <a:lnTo>
                    <a:pt x="10132" y="5086"/>
                  </a:lnTo>
                  <a:lnTo>
                    <a:pt x="5086" y="0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custDataLst>
      <p:tags r:id="rId1"/>
    </p:custDataLst>
  </p:cSld>
  <p:clrMapOvr>
    <a:masterClrMapping/>
  </p:clrMapOvr>
  <p:transition spd="slow">
    <p:split dir="in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818" name="Rectangle 2">
            <a:extLst>
              <a:ext uri="{FF2B5EF4-FFF2-40B4-BE49-F238E27FC236}">
                <a16:creationId xmlns:a16="http://schemas.microsoft.com/office/drawing/2014/main" id="{76DCEAE2-B278-448F-BC6D-DDB39D6A6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163" y="539750"/>
            <a:ext cx="6629400" cy="58578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sp>
        <p:nvSpPr>
          <p:cNvPr id="1186819" name="Rectangle 3">
            <a:extLst>
              <a:ext uri="{FF2B5EF4-FFF2-40B4-BE49-F238E27FC236}">
                <a16:creationId xmlns:a16="http://schemas.microsoft.com/office/drawing/2014/main" id="{06BCB0B5-D8EF-4B98-BAB7-230C5B0F0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1295400"/>
            <a:ext cx="7696200" cy="26193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23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SUPLEMENTACIÓN: TG de Cadena Mediana (TCM)</a:t>
            </a:r>
            <a:endParaRPr lang="es-PR" altLang="en-US" sz="2300" b="1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90468" name="Text Box 4">
            <a:extLst>
              <a:ext uri="{FF2B5EF4-FFF2-40B4-BE49-F238E27FC236}">
                <a16:creationId xmlns:a16="http://schemas.microsoft.com/office/drawing/2014/main" id="{891C5CCD-2824-4E23-BBBC-C622C91E7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092825"/>
            <a:ext cx="8569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NOTA:</a:t>
            </a: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t> Adaptado de: </a:t>
            </a:r>
            <a:r>
              <a:rPr lang="en-US" altLang="en-US" sz="1200" b="1" i="1">
                <a:solidFill>
                  <a:srgbClr val="000000"/>
                </a:solidFill>
                <a:latin typeface="Arial" panose="020B0604020202020204" pitchFamily="34" charset="0"/>
              </a:rPr>
              <a:t>Nutritional Needs of Athletes</a:t>
            </a: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t>. (p. 35), por F. Brouns, 1993, New York: John Wiley &amp; Sons. Copyright 1993 por John Wiley &amp; Sons Ltd.</a:t>
            </a:r>
          </a:p>
        </p:txBody>
      </p:sp>
      <p:pic>
        <p:nvPicPr>
          <p:cNvPr id="190469" name="Picture 5">
            <a:extLst>
              <a:ext uri="{FF2B5EF4-FFF2-40B4-BE49-F238E27FC236}">
                <a16:creationId xmlns:a16="http://schemas.microsoft.com/office/drawing/2014/main" id="{987B9FE6-DE8F-4457-9079-9F70122DF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9138" y="3203575"/>
            <a:ext cx="287337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0470" name="Text Box 6">
            <a:extLst>
              <a:ext uri="{FF2B5EF4-FFF2-40B4-BE49-F238E27FC236}">
                <a16:creationId xmlns:a16="http://schemas.microsoft.com/office/drawing/2014/main" id="{1E3E6E37-15BF-4A4A-A415-C0F5BDC5A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588" y="3127375"/>
            <a:ext cx="639762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Son rápidamente oxidados durante el ejercicio:</a:t>
            </a:r>
          </a:p>
        </p:txBody>
      </p:sp>
      <p:pic>
        <p:nvPicPr>
          <p:cNvPr id="190471" name="Picture 7">
            <a:extLst>
              <a:ext uri="{FF2B5EF4-FFF2-40B4-BE49-F238E27FC236}">
                <a16:creationId xmlns:a16="http://schemas.microsoft.com/office/drawing/2014/main" id="{FCBBCA21-FE84-4E72-A218-E96975E65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3965575"/>
            <a:ext cx="3048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2" name="Text Box 8">
            <a:extLst>
              <a:ext uri="{FF2B5EF4-FFF2-40B4-BE49-F238E27FC236}">
                <a16:creationId xmlns:a16="http://schemas.microsoft.com/office/drawing/2014/main" id="{8F080D5C-ABB0-4322-9C11-55992C0C2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3988" y="3913188"/>
            <a:ext cx="5918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Como resultado: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pic>
        <p:nvPicPr>
          <p:cNvPr id="190473" name="Picture 9">
            <a:extLst>
              <a:ext uri="{FF2B5EF4-FFF2-40B4-BE49-F238E27FC236}">
                <a16:creationId xmlns:a16="http://schemas.microsoft.com/office/drawing/2014/main" id="{9FABE1DE-2DD5-4758-96C5-8C545238B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787650"/>
            <a:ext cx="2508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0474" name="Text Box 10">
            <a:extLst>
              <a:ext uri="{FF2B5EF4-FFF2-40B4-BE49-F238E27FC236}">
                <a16:creationId xmlns:a16="http://schemas.microsoft.com/office/drawing/2014/main" id="{1ED34375-9E63-4510-80F2-E34D0CA6F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038" y="2684463"/>
            <a:ext cx="6734175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TCM oral:</a:t>
            </a:r>
            <a:endParaRPr lang="en-US" altLang="en-US" sz="2300" b="1" i="1">
              <a:latin typeface="Tahoma" panose="020B0604030504040204" pitchFamily="34" charset="0"/>
            </a:endParaRPr>
          </a:p>
        </p:txBody>
      </p:sp>
      <p:pic>
        <p:nvPicPr>
          <p:cNvPr id="190475" name="Picture 11">
            <a:extLst>
              <a:ext uri="{FF2B5EF4-FFF2-40B4-BE49-F238E27FC236}">
                <a16:creationId xmlns:a16="http://schemas.microsoft.com/office/drawing/2014/main" id="{51ACE507-C527-4AC1-B372-4CDC62285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700213"/>
            <a:ext cx="712787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86828" name="Rectangle 12">
            <a:extLst>
              <a:ext uri="{FF2B5EF4-FFF2-40B4-BE49-F238E27FC236}">
                <a16:creationId xmlns:a16="http://schemas.microsoft.com/office/drawing/2014/main" id="{46D082BF-1E21-4DA6-953A-A36719ECD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916113"/>
            <a:ext cx="6769100" cy="50323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19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TRIGLICÉRIDOS DE CADEMA MEDIANA – TCM </a:t>
            </a:r>
            <a:br>
              <a:rPr lang="es-PR" altLang="en-US" sz="19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PR" altLang="en-US" sz="19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(Medium Chain Triglycerides – MCT)</a:t>
            </a:r>
          </a:p>
        </p:txBody>
      </p:sp>
      <p:sp>
        <p:nvSpPr>
          <p:cNvPr id="190477" name="Text Box 13">
            <a:extLst>
              <a:ext uri="{FF2B5EF4-FFF2-40B4-BE49-F238E27FC236}">
                <a16:creationId xmlns:a16="http://schemas.microsoft.com/office/drawing/2014/main" id="{D041D308-367A-4E79-A607-FEF43EA53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275" y="4279900"/>
            <a:ext cx="5688013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n-US" sz="1800" b="1">
                <a:latin typeface="Verdana" panose="020B0604030504040204" pitchFamily="34" charset="0"/>
              </a:rPr>
              <a:t>Pueden servir como sustrato durante actividades de ultra-tolerancia, las cuales se llevan a cabo a intensidades más bajas</a:t>
            </a:r>
            <a:endParaRPr lang="en-US" altLang="en-US" sz="1800" b="1" i="1">
              <a:latin typeface="Verdana" panose="020B0604030504040204" pitchFamily="34" charset="0"/>
            </a:endParaRPr>
          </a:p>
        </p:txBody>
      </p:sp>
      <p:pic>
        <p:nvPicPr>
          <p:cNvPr id="190478" name="Picture 14">
            <a:extLst>
              <a:ext uri="{FF2B5EF4-FFF2-40B4-BE49-F238E27FC236}">
                <a16:creationId xmlns:a16="http://schemas.microsoft.com/office/drawing/2014/main" id="{B3396087-8C1A-4D7C-919A-C607D8A60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9138" y="5292725"/>
            <a:ext cx="287337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0479" name="Text Box 15">
            <a:extLst>
              <a:ext uri="{FF2B5EF4-FFF2-40B4-BE49-F238E27FC236}">
                <a16:creationId xmlns:a16="http://schemas.microsoft.com/office/drawing/2014/main" id="{B0948C78-BE72-4FE2-9477-36B8D5BE6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588" y="5216525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La ingestión de TCM antes del ejercicio:</a:t>
            </a:r>
          </a:p>
        </p:txBody>
      </p:sp>
      <p:sp>
        <p:nvSpPr>
          <p:cNvPr id="190480" name="Text Box 16">
            <a:extLst>
              <a:ext uri="{FF2B5EF4-FFF2-40B4-BE49-F238E27FC236}">
                <a16:creationId xmlns:a16="http://schemas.microsoft.com/office/drawing/2014/main" id="{765F86AC-1DCE-43A8-A1C5-00326116A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475" y="5654675"/>
            <a:ext cx="64087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No ha comprobado que mejore el rendimiento</a:t>
            </a:r>
            <a:endParaRPr lang="en-US" altLang="en-US" b="1" i="1"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d"/>
    <p:sndAc>
      <p:stSnd>
        <p:snd r:embed="rId4" name="whoosh.wav"/>
      </p:stSnd>
    </p:sndAc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746" name="Rectangle 2">
            <a:extLst>
              <a:ext uri="{FF2B5EF4-FFF2-40B4-BE49-F238E27FC236}">
                <a16:creationId xmlns:a16="http://schemas.microsoft.com/office/drawing/2014/main" id="{C3068C70-5518-4608-A296-9BE6F406E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650" y="1125538"/>
            <a:ext cx="6629400" cy="58578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pic>
        <p:nvPicPr>
          <p:cNvPr id="192515" name="Picture 3">
            <a:extLst>
              <a:ext uri="{FF2B5EF4-FFF2-40B4-BE49-F238E27FC236}">
                <a16:creationId xmlns:a16="http://schemas.microsoft.com/office/drawing/2014/main" id="{A37ED131-E019-433C-AA81-45C390277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3532188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2516" name="Text Box 4">
            <a:extLst>
              <a:ext uri="{FF2B5EF4-FFF2-40B4-BE49-F238E27FC236}">
                <a16:creationId xmlns:a16="http://schemas.microsoft.com/office/drawing/2014/main" id="{09CE3A89-4D2B-42C4-AE43-DF5CE9C36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525" y="3429000"/>
            <a:ext cx="6805613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Puede ser oxidado durante el ejercicio, pero:</a:t>
            </a:r>
            <a:endParaRPr lang="en-US" altLang="en-US" sz="2300" b="1" i="1">
              <a:latin typeface="Tahoma" panose="020B0604030504040204" pitchFamily="34" charset="0"/>
            </a:endParaRPr>
          </a:p>
        </p:txBody>
      </p:sp>
      <p:pic>
        <p:nvPicPr>
          <p:cNvPr id="192517" name="Picture 5">
            <a:extLst>
              <a:ext uri="{FF2B5EF4-FFF2-40B4-BE49-F238E27FC236}">
                <a16:creationId xmlns:a16="http://schemas.microsoft.com/office/drawing/2014/main" id="{FC086D0E-35AC-497A-8E3C-55F4A9D69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2625" y="4010025"/>
            <a:ext cx="287338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2518" name="Text Box 6">
            <a:extLst>
              <a:ext uri="{FF2B5EF4-FFF2-40B4-BE49-F238E27FC236}">
                <a16:creationId xmlns:a16="http://schemas.microsoft.com/office/drawing/2014/main" id="{BE404D08-07E3-46F5-B6BE-995D4A00E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075" y="3933825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No ahorra el uso del glucógeno muscular</a:t>
            </a:r>
          </a:p>
        </p:txBody>
      </p:sp>
      <p:pic>
        <p:nvPicPr>
          <p:cNvPr id="192519" name="Picture 7">
            <a:extLst>
              <a:ext uri="{FF2B5EF4-FFF2-40B4-BE49-F238E27FC236}">
                <a16:creationId xmlns:a16="http://schemas.microsoft.com/office/drawing/2014/main" id="{584226F6-498D-42CB-805F-BB9629C42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2625" y="4533900"/>
            <a:ext cx="287338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2520" name="Text Box 8">
            <a:extLst>
              <a:ext uri="{FF2B5EF4-FFF2-40B4-BE49-F238E27FC236}">
                <a16:creationId xmlns:a16="http://schemas.microsoft.com/office/drawing/2014/main" id="{7E0AFAB5-A93A-48C7-940B-46F2BDBB9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075" y="4457700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No mejora el rendimiento deportivo</a:t>
            </a:r>
          </a:p>
        </p:txBody>
      </p:sp>
      <p:sp>
        <p:nvSpPr>
          <p:cNvPr id="192521" name="Text Box 9">
            <a:extLst>
              <a:ext uri="{FF2B5EF4-FFF2-40B4-BE49-F238E27FC236}">
                <a16:creationId xmlns:a16="http://schemas.microsoft.com/office/drawing/2014/main" id="{77DD3921-3E1E-41EE-ACD2-08D07DD9F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21388"/>
            <a:ext cx="8964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NOTA:</a:t>
            </a: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t> Adaptado de: </a:t>
            </a:r>
            <a:r>
              <a:rPr lang="en-US" altLang="en-US" sz="1200" b="1" i="1">
                <a:solidFill>
                  <a:srgbClr val="000000"/>
                </a:solidFill>
                <a:latin typeface="Arial" panose="020B0604020202020204" pitchFamily="34" charset="0"/>
              </a:rPr>
              <a:t>The Ergogenic Edge: Pushing the Limits of Sports Performance</a:t>
            </a: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t>. (p. 197), por M. H. Williams, 1998, Champaign, IL: Human Kinetics. Copyright 1998 por M. H. Williams.</a:t>
            </a:r>
          </a:p>
        </p:txBody>
      </p:sp>
      <p:sp>
        <p:nvSpPr>
          <p:cNvPr id="1183754" name="Rectangle 10">
            <a:extLst>
              <a:ext uri="{FF2B5EF4-FFF2-40B4-BE49-F238E27FC236}">
                <a16:creationId xmlns:a16="http://schemas.microsoft.com/office/drawing/2014/main" id="{B4F4A610-B2AA-4755-A973-75AAA13AC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016125"/>
            <a:ext cx="7696200" cy="26193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23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SUPLEMENTACIÓN: TG de Cadena Mediana (TCM)</a:t>
            </a:r>
            <a:endParaRPr lang="es-PR" altLang="en-US" sz="2300" b="1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92523" name="Picture 11">
            <a:extLst>
              <a:ext uri="{FF2B5EF4-FFF2-40B4-BE49-F238E27FC236}">
                <a16:creationId xmlns:a16="http://schemas.microsoft.com/office/drawing/2014/main" id="{D9877731-C601-4148-82D1-D260C68D9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2420938"/>
            <a:ext cx="712787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83756" name="Rectangle 12">
            <a:extLst>
              <a:ext uri="{FF2B5EF4-FFF2-40B4-BE49-F238E27FC236}">
                <a16:creationId xmlns:a16="http://schemas.microsoft.com/office/drawing/2014/main" id="{E3DD6CF1-DC71-415A-8CDC-5F5524F8C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2636838"/>
            <a:ext cx="6769100" cy="50323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19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TRIGLICÉRIDOS DE CADEMA MEDIANA – TCM </a:t>
            </a:r>
            <a:br>
              <a:rPr lang="es-PR" altLang="en-US" sz="19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PR" altLang="en-US" sz="19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(Medium Chain Triglycerides – MCT)</a:t>
            </a:r>
          </a:p>
        </p:txBody>
      </p:sp>
    </p:spTree>
    <p:custDataLst>
      <p:tags r:id="rId1"/>
    </p:custDataLst>
  </p:cSld>
  <p:clrMapOvr>
    <a:masterClrMapping/>
  </p:clrMapOvr>
  <p:transition spd="slow">
    <p:pull dir="d"/>
    <p:sndAc>
      <p:stSnd>
        <p:snd r:embed="rId4" name="whoosh.wav"/>
      </p:stSnd>
    </p:sndAc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410" name="Rectangle 2">
            <a:extLst>
              <a:ext uri="{FF2B5EF4-FFF2-40B4-BE49-F238E27FC236}">
                <a16:creationId xmlns:a16="http://schemas.microsoft.com/office/drawing/2014/main" id="{C2A4317E-B7E1-4AA4-BF2D-ACEC5CD02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113" y="404813"/>
            <a:ext cx="6629400" cy="58578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sp>
        <p:nvSpPr>
          <p:cNvPr id="1169411" name="Rectangle 3">
            <a:extLst>
              <a:ext uri="{FF2B5EF4-FFF2-40B4-BE49-F238E27FC236}">
                <a16:creationId xmlns:a16="http://schemas.microsoft.com/office/drawing/2014/main" id="{CD1D6805-A38E-4F9A-8263-37335B117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981075"/>
            <a:ext cx="7696200" cy="26193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23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SUPLEMENTACIÓN: TG de Cadena Larga (TCL)</a:t>
            </a:r>
            <a:endParaRPr lang="es-PR" altLang="en-US" sz="2300" b="1" i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94564" name="Text Box 4">
            <a:extLst>
              <a:ext uri="{FF2B5EF4-FFF2-40B4-BE49-F238E27FC236}">
                <a16:creationId xmlns:a16="http://schemas.microsoft.com/office/drawing/2014/main" id="{EB313173-7201-44F1-9844-8C50DAE27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067425"/>
            <a:ext cx="727233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1000" b="1">
                <a:latin typeface="Arial" panose="020B0604020202020204" pitchFamily="34" charset="0"/>
              </a:rPr>
              <a:t>NOTA:</a:t>
            </a:r>
            <a:r>
              <a:rPr lang="en-US" altLang="en-US" sz="1000">
                <a:latin typeface="Arial" panose="020B0604020202020204" pitchFamily="34" charset="0"/>
              </a:rPr>
              <a:t> Adaptado de: Fat as a fuel during exercise. (p. 67), por A. E. Jeukendrop &amp; W. H. M. Saris, 1998, En: J. R. Berning &amp; S. N. Steen (Eds).  </a:t>
            </a:r>
            <a:r>
              <a:rPr lang="en-US" altLang="en-US" sz="1000" b="1" i="1">
                <a:latin typeface="Arial" panose="020B0604020202020204" pitchFamily="34" charset="0"/>
              </a:rPr>
              <a:t>Nutrition for Sport and Exercise</a:t>
            </a:r>
            <a:r>
              <a:rPr lang="en-US" altLang="en-US" sz="1000">
                <a:latin typeface="Arial" panose="020B0604020202020204" pitchFamily="34" charset="0"/>
              </a:rPr>
              <a:t> (2da. ed.). Gaithersburg, Maryland: Aspen Publishers, Inc. Copyright 1998 por Aspen Publishers, Inc.</a:t>
            </a:r>
          </a:p>
        </p:txBody>
      </p:sp>
      <p:pic>
        <p:nvPicPr>
          <p:cNvPr id="194565" name="Picture 5">
            <a:extLst>
              <a:ext uri="{FF2B5EF4-FFF2-40B4-BE49-F238E27FC236}">
                <a16:creationId xmlns:a16="http://schemas.microsoft.com/office/drawing/2014/main" id="{D3198496-B668-4E24-9E07-DC5564F62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088" y="3451225"/>
            <a:ext cx="287337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66" name="Text Box 6">
            <a:extLst>
              <a:ext uri="{FF2B5EF4-FFF2-40B4-BE49-F238E27FC236}">
                <a16:creationId xmlns:a16="http://schemas.microsoft.com/office/drawing/2014/main" id="{6495FBEF-6DDB-469C-908C-84B19267E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5538" y="3375025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Disminuye el vaciado gástrico</a:t>
            </a:r>
          </a:p>
        </p:txBody>
      </p:sp>
      <p:pic>
        <p:nvPicPr>
          <p:cNvPr id="194567" name="Picture 7">
            <a:extLst>
              <a:ext uri="{FF2B5EF4-FFF2-40B4-BE49-F238E27FC236}">
                <a16:creationId xmlns:a16="http://schemas.microsoft.com/office/drawing/2014/main" id="{2DBA7FB8-0E09-4E89-B759-5755EB789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2713038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68" name="Text Box 8">
            <a:extLst>
              <a:ext uri="{FF2B5EF4-FFF2-40B4-BE49-F238E27FC236}">
                <a16:creationId xmlns:a16="http://schemas.microsoft.com/office/drawing/2014/main" id="{E366D281-CCBC-49E7-962F-B3078CC16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988" y="2609850"/>
            <a:ext cx="673417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No es deseable debido a las siguientes razones:</a:t>
            </a:r>
            <a:endParaRPr lang="en-US" altLang="en-US" sz="2300" b="1" i="1">
              <a:latin typeface="Tahoma" panose="020B0604030504040204" pitchFamily="34" charset="0"/>
            </a:endParaRPr>
          </a:p>
        </p:txBody>
      </p:sp>
      <p:pic>
        <p:nvPicPr>
          <p:cNvPr id="194569" name="Picture 9">
            <a:extLst>
              <a:ext uri="{FF2B5EF4-FFF2-40B4-BE49-F238E27FC236}">
                <a16:creationId xmlns:a16="http://schemas.microsoft.com/office/drawing/2014/main" id="{38E29A87-EC2D-4792-BB36-8995F4088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385888"/>
            <a:ext cx="712787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9418" name="Rectangle 10">
            <a:extLst>
              <a:ext uri="{FF2B5EF4-FFF2-40B4-BE49-F238E27FC236}">
                <a16:creationId xmlns:a16="http://schemas.microsoft.com/office/drawing/2014/main" id="{2EC9EE91-38C3-4986-8A42-844471556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1530350"/>
            <a:ext cx="6769100" cy="50323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defRPr/>
            </a:pPr>
            <a:r>
              <a:rPr lang="es-PR" altLang="en-US" sz="1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TRIGLICÉRIDOS DE CADEMA LARGA – TCL </a:t>
            </a:r>
            <a:br>
              <a:rPr lang="es-PR" altLang="en-US" sz="1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PR" altLang="en-US" sz="1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(Long Chain Triglycerides – LCT)</a:t>
            </a:r>
          </a:p>
        </p:txBody>
      </p:sp>
      <p:pic>
        <p:nvPicPr>
          <p:cNvPr id="194571" name="Picture 11">
            <a:extLst>
              <a:ext uri="{FF2B5EF4-FFF2-40B4-BE49-F238E27FC236}">
                <a16:creationId xmlns:a16="http://schemas.microsoft.com/office/drawing/2014/main" id="{D4895485-A6C5-454A-ADED-D171446A7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088" y="3937000"/>
            <a:ext cx="287337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72" name="Text Box 12">
            <a:extLst>
              <a:ext uri="{FF2B5EF4-FFF2-40B4-BE49-F238E27FC236}">
                <a16:creationId xmlns:a16="http://schemas.microsoft.com/office/drawing/2014/main" id="{32D8A8F3-BF35-4266-86D7-B7571AAF4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5538" y="3860800"/>
            <a:ext cx="639762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El TLC solamente de forma lenta aparece en la circulación sistémica</a:t>
            </a:r>
          </a:p>
        </p:txBody>
      </p:sp>
      <p:pic>
        <p:nvPicPr>
          <p:cNvPr id="194573" name="Picture 13">
            <a:extLst>
              <a:ext uri="{FF2B5EF4-FFF2-40B4-BE49-F238E27FC236}">
                <a16:creationId xmlns:a16="http://schemas.microsoft.com/office/drawing/2014/main" id="{FE39982B-D7FE-4E25-85A9-B7BC5BA6A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088" y="4714875"/>
            <a:ext cx="287337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74" name="Text Box 14">
            <a:extLst>
              <a:ext uri="{FF2B5EF4-FFF2-40B4-BE49-F238E27FC236}">
                <a16:creationId xmlns:a16="http://schemas.microsoft.com/office/drawing/2014/main" id="{D90D58AC-8C1A-4718-A4CB-7DBBB9A8C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5538" y="4638675"/>
            <a:ext cx="6397625" cy="137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El TLC entra en la circulación sistémica como quilomicrones (chylomicrons), los cuales se cree ser una fuente de combustible insignificante durante el ejercicio</a:t>
            </a:r>
          </a:p>
        </p:txBody>
      </p:sp>
      <p:pic>
        <p:nvPicPr>
          <p:cNvPr id="194575" name="Picture 15">
            <a:extLst>
              <a:ext uri="{FF2B5EF4-FFF2-40B4-BE49-F238E27FC236}">
                <a16:creationId xmlns:a16="http://schemas.microsoft.com/office/drawing/2014/main" id="{BE5D58FC-C4E6-445B-8583-79CB4D658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152650"/>
            <a:ext cx="7200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9424" name="Rectangle 16">
            <a:extLst>
              <a:ext uri="{FF2B5EF4-FFF2-40B4-BE49-F238E27FC236}">
                <a16:creationId xmlns:a16="http://schemas.microsoft.com/office/drawing/2014/main" id="{3D115A65-C88E-4DE7-81EC-CDA2A8F35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4325" y="2228850"/>
            <a:ext cx="6289675" cy="320675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19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CONSUMO DE TLC:  </a:t>
            </a:r>
            <a:r>
              <a:rPr lang="es-PR" altLang="en-US" sz="19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Durante el Ejercicio</a:t>
            </a:r>
          </a:p>
        </p:txBody>
      </p:sp>
    </p:spTree>
    <p:custDataLst>
      <p:tags r:id="rId1"/>
    </p:custDataLst>
  </p:cSld>
  <p:clrMapOvr>
    <a:masterClrMapping/>
  </p:clrMapOvr>
  <p:transition spd="slow">
    <p:pull dir="d"/>
    <p:sndAc>
      <p:stSnd>
        <p:snd r:embed="rId4" name="whoosh.wav"/>
      </p:stSnd>
    </p:sndAc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>
            <a:extLst>
              <a:ext uri="{FF2B5EF4-FFF2-40B4-BE49-F238E27FC236}">
                <a16:creationId xmlns:a16="http://schemas.microsoft.com/office/drawing/2014/main" id="{8ED94411-B600-4DBD-9B2E-A3F3B8E88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1844675"/>
            <a:ext cx="769620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PR" altLang="en-US" sz="3100" b="1" i="1">
                <a:latin typeface="Trebuchet MS" panose="020B0603020202020204" pitchFamily="34" charset="0"/>
              </a:rPr>
              <a:t>DIETA: Alta en Grasas, Baja en CHO</a:t>
            </a:r>
            <a:endParaRPr lang="es-PR" altLang="en-US" sz="3100">
              <a:latin typeface="Trebuchet MS" panose="020B0603020202020204" pitchFamily="34" charset="0"/>
            </a:endParaRPr>
          </a:p>
        </p:txBody>
      </p:sp>
      <p:sp>
        <p:nvSpPr>
          <p:cNvPr id="1177603" name="Rectangle 3">
            <a:extLst>
              <a:ext uri="{FF2B5EF4-FFF2-40B4-BE49-F238E27FC236}">
                <a16:creationId xmlns:a16="http://schemas.microsoft.com/office/drawing/2014/main" id="{569125B9-ED05-4C8B-B044-486434AAE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13" y="981075"/>
            <a:ext cx="6629400" cy="58578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pic>
        <p:nvPicPr>
          <p:cNvPr id="196612" name="Picture 4">
            <a:extLst>
              <a:ext uri="{FF2B5EF4-FFF2-40B4-BE49-F238E27FC236}">
                <a16:creationId xmlns:a16="http://schemas.microsoft.com/office/drawing/2014/main" id="{B2C8E578-184D-4631-B01A-2D2078AD7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2462213"/>
            <a:ext cx="360362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6613" name="Text Box 5">
            <a:extLst>
              <a:ext uri="{FF2B5EF4-FFF2-40B4-BE49-F238E27FC236}">
                <a16:creationId xmlns:a16="http://schemas.microsoft.com/office/drawing/2014/main" id="{B44F64DB-C5AC-4A82-96CE-EC7AB7EDB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2420938"/>
            <a:ext cx="6551613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700" b="1">
                <a:latin typeface="Times New Roman" panose="02020603050405020304" pitchFamily="18" charset="0"/>
              </a:rPr>
              <a:t>Puede:</a:t>
            </a:r>
          </a:p>
        </p:txBody>
      </p:sp>
      <p:pic>
        <p:nvPicPr>
          <p:cNvPr id="196614" name="Picture 6">
            <a:extLst>
              <a:ext uri="{FF2B5EF4-FFF2-40B4-BE49-F238E27FC236}">
                <a16:creationId xmlns:a16="http://schemas.microsoft.com/office/drawing/2014/main" id="{AA65FD18-1B10-4353-A493-47C970824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4713" y="3043238"/>
            <a:ext cx="28892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6615" name="Text Box 7">
            <a:extLst>
              <a:ext uri="{FF2B5EF4-FFF2-40B4-BE49-F238E27FC236}">
                <a16:creationId xmlns:a16="http://schemas.microsoft.com/office/drawing/2014/main" id="{9322E981-863C-4F46-98C8-7DBE3B2A4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3638" y="2930525"/>
            <a:ext cx="59753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700" b="1" i="1">
                <a:latin typeface="Times New Roman" panose="02020603050405020304" pitchFamily="18" charset="0"/>
              </a:rPr>
              <a:t>Mejorar las capacidades del músculo para metabolizar las grasas</a:t>
            </a:r>
          </a:p>
        </p:txBody>
      </p:sp>
      <p:pic>
        <p:nvPicPr>
          <p:cNvPr id="196616" name="Picture 8">
            <a:extLst>
              <a:ext uri="{FF2B5EF4-FFF2-40B4-BE49-F238E27FC236}">
                <a16:creationId xmlns:a16="http://schemas.microsoft.com/office/drawing/2014/main" id="{EAD673FE-7972-4E92-9DEE-4111FF891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5188" y="4000500"/>
            <a:ext cx="28892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6617" name="Text Box 9">
            <a:extLst>
              <a:ext uri="{FF2B5EF4-FFF2-40B4-BE49-F238E27FC236}">
                <a16:creationId xmlns:a16="http://schemas.microsoft.com/office/drawing/2014/main" id="{3CBF9FF5-C372-40E8-AC57-2368BFC4D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113" y="3887788"/>
            <a:ext cx="5975350" cy="132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700" b="1" i="1">
                <a:latin typeface="Times New Roman" panose="02020603050405020304" pitchFamily="18" charset="0"/>
              </a:rPr>
              <a:t>Tener aplicación en deportes de intensidad moderada con duraciones prolongadas</a:t>
            </a:r>
          </a:p>
        </p:txBody>
      </p:sp>
    </p:spTree>
    <p:custDataLst>
      <p:tags r:id="rId1"/>
    </p:custDataLst>
  </p:cSld>
  <p:clrMapOvr>
    <a:masterClrMapping/>
  </p:clrMapOvr>
  <p:transition spd="slow">
    <p:pull dir="d"/>
    <p:sndAc>
      <p:stSnd>
        <p:snd r:embed="rId4" name="whoosh.wav"/>
      </p:stSnd>
    </p:sndAc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578" name="Rectangle 2">
            <a:extLst>
              <a:ext uri="{FF2B5EF4-FFF2-40B4-BE49-F238E27FC236}">
                <a16:creationId xmlns:a16="http://schemas.microsoft.com/office/drawing/2014/main" id="{4B786951-1A52-4FE8-8BC4-A086B0F52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113" y="404813"/>
            <a:ext cx="6629400" cy="58578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sp>
        <p:nvSpPr>
          <p:cNvPr id="1176579" name="Rectangle 3">
            <a:extLst>
              <a:ext uri="{FF2B5EF4-FFF2-40B4-BE49-F238E27FC236}">
                <a16:creationId xmlns:a16="http://schemas.microsoft.com/office/drawing/2014/main" id="{42703FC0-6F2D-4892-A47F-8001FE6C7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125538"/>
            <a:ext cx="7696200" cy="26193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SUPLEMENTACIÓN: Consumo de Cafeína</a:t>
            </a:r>
            <a:endParaRPr lang="es-PR" altLang="en-US" sz="2800" b="1" i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98660" name="Picture 4">
            <a:extLst>
              <a:ext uri="{FF2B5EF4-FFF2-40B4-BE49-F238E27FC236}">
                <a16:creationId xmlns:a16="http://schemas.microsoft.com/office/drawing/2014/main" id="{D8909E4D-B56E-48FD-9C17-AF5F8C26E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088" y="2039938"/>
            <a:ext cx="287337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8661" name="Text Box 5">
            <a:extLst>
              <a:ext uri="{FF2B5EF4-FFF2-40B4-BE49-F238E27FC236}">
                <a16:creationId xmlns:a16="http://schemas.microsoft.com/office/drawing/2014/main" id="{14EDCC73-6E3D-4EE7-B405-9C2E59EF3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5538" y="1963738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Efecto de ahorro de glucógeno - mediante:</a:t>
            </a:r>
          </a:p>
        </p:txBody>
      </p:sp>
      <p:pic>
        <p:nvPicPr>
          <p:cNvPr id="198662" name="Picture 6">
            <a:extLst>
              <a:ext uri="{FF2B5EF4-FFF2-40B4-BE49-F238E27FC236}">
                <a16:creationId xmlns:a16="http://schemas.microsoft.com/office/drawing/2014/main" id="{4B2510A7-C387-4BEF-8353-2F43F72EE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1633538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8663" name="Text Box 7">
            <a:extLst>
              <a:ext uri="{FF2B5EF4-FFF2-40B4-BE49-F238E27FC236}">
                <a16:creationId xmlns:a16="http://schemas.microsoft.com/office/drawing/2014/main" id="{8E0425C9-680B-435A-9F0B-B2F6FA161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988" y="1530350"/>
            <a:ext cx="6734175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Reclamo/Beneficio:</a:t>
            </a:r>
            <a:endParaRPr lang="en-US" altLang="en-US" sz="2300" b="1" i="1">
              <a:latin typeface="Tahoma" panose="020B0604030504040204" pitchFamily="34" charset="0"/>
            </a:endParaRPr>
          </a:p>
        </p:txBody>
      </p:sp>
      <p:pic>
        <p:nvPicPr>
          <p:cNvPr id="198664" name="Picture 8">
            <a:extLst>
              <a:ext uri="{FF2B5EF4-FFF2-40B4-BE49-F238E27FC236}">
                <a16:creationId xmlns:a16="http://schemas.microsoft.com/office/drawing/2014/main" id="{A545CEE3-F579-44FD-83EE-61F7464F3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088" y="4291013"/>
            <a:ext cx="287337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8665" name="Text Box 9">
            <a:extLst>
              <a:ext uri="{FF2B5EF4-FFF2-40B4-BE49-F238E27FC236}">
                <a16:creationId xmlns:a16="http://schemas.microsoft.com/office/drawing/2014/main" id="{94BDE8FC-9EA5-4A1F-A410-C56DB39C6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5538" y="4214813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Deportes de tolerancia ( ≥ 1 hr)</a:t>
            </a:r>
          </a:p>
        </p:txBody>
      </p:sp>
      <p:pic>
        <p:nvPicPr>
          <p:cNvPr id="198666" name="Picture 10">
            <a:extLst>
              <a:ext uri="{FF2B5EF4-FFF2-40B4-BE49-F238E27FC236}">
                <a16:creationId xmlns:a16="http://schemas.microsoft.com/office/drawing/2014/main" id="{7A51B9E2-F09C-4300-9B40-74EC33BB8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088" y="5135563"/>
            <a:ext cx="287337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8667" name="Text Box 11">
            <a:extLst>
              <a:ext uri="{FF2B5EF4-FFF2-40B4-BE49-F238E27FC236}">
                <a16:creationId xmlns:a16="http://schemas.microsoft.com/office/drawing/2014/main" id="{2AB9C1DC-46F3-4477-8FB7-FEFCA3156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5538" y="5059363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Consumo de cafeína:  3-6 mg/kg</a:t>
            </a:r>
          </a:p>
        </p:txBody>
      </p:sp>
      <p:pic>
        <p:nvPicPr>
          <p:cNvPr id="198668" name="Picture 12">
            <a:extLst>
              <a:ext uri="{FF2B5EF4-FFF2-40B4-BE49-F238E27FC236}">
                <a16:creationId xmlns:a16="http://schemas.microsoft.com/office/drawing/2014/main" id="{B36D7BB5-932E-49E3-BC2B-6D59867F7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447925"/>
            <a:ext cx="3048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9" name="Text Box 13">
            <a:extLst>
              <a:ext uri="{FF2B5EF4-FFF2-40B4-BE49-F238E27FC236}">
                <a16:creationId xmlns:a16="http://schemas.microsoft.com/office/drawing/2014/main" id="{03D297EF-354D-4363-B062-6ED461183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1938" y="2395538"/>
            <a:ext cx="5918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solidFill>
                  <a:srgbClr val="CC3300"/>
                </a:solidFill>
                <a:latin typeface="Arial" panose="020B0604020202020204" pitchFamily="34" charset="0"/>
              </a:rPr>
              <a:t>Una mayor utilización de grasas (vía aumento en los niveles de epinefrina plasmática):</a:t>
            </a:r>
            <a:endParaRPr lang="en-US" altLang="en-US" b="1" i="1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198670" name="Text Box 14">
            <a:extLst>
              <a:ext uri="{FF2B5EF4-FFF2-40B4-BE49-F238E27FC236}">
                <a16:creationId xmlns:a16="http://schemas.microsoft.com/office/drawing/2014/main" id="{1FD88D9E-320C-4649-A95E-C5798D6B3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6225" y="3000375"/>
            <a:ext cx="5688013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n-US" sz="1800" b="1">
                <a:latin typeface="Verdana" panose="020B0604030504040204" pitchFamily="34" charset="0"/>
              </a:rPr>
              <a:t>Esto mejora el rendimiento de eventos de tolerancia que poseen una duración de una hora o más</a:t>
            </a:r>
            <a:endParaRPr lang="en-US" altLang="en-US" sz="1800" b="1" i="1">
              <a:latin typeface="Verdana" panose="020B0604030504040204" pitchFamily="34" charset="0"/>
            </a:endParaRPr>
          </a:p>
        </p:txBody>
      </p:sp>
      <p:pic>
        <p:nvPicPr>
          <p:cNvPr id="198671" name="Picture 15">
            <a:extLst>
              <a:ext uri="{FF2B5EF4-FFF2-40B4-BE49-F238E27FC236}">
                <a16:creationId xmlns:a16="http://schemas.microsoft.com/office/drawing/2014/main" id="{16DEE8E1-FBA6-4A95-B561-11C6B8E74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3884613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8672" name="Text Box 16">
            <a:extLst>
              <a:ext uri="{FF2B5EF4-FFF2-40B4-BE49-F238E27FC236}">
                <a16:creationId xmlns:a16="http://schemas.microsoft.com/office/drawing/2014/main" id="{89BADDBC-E5DC-4DF3-9693-E0AAA0874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988" y="3781425"/>
            <a:ext cx="6734175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Indicaciones:</a:t>
            </a:r>
            <a:endParaRPr lang="en-US" altLang="en-US" sz="2300" b="1" i="1">
              <a:latin typeface="Tahoma" panose="020B0604030504040204" pitchFamily="34" charset="0"/>
            </a:endParaRPr>
          </a:p>
        </p:txBody>
      </p:sp>
      <p:pic>
        <p:nvPicPr>
          <p:cNvPr id="198673" name="Picture 17">
            <a:extLst>
              <a:ext uri="{FF2B5EF4-FFF2-40B4-BE49-F238E27FC236}">
                <a16:creationId xmlns:a16="http://schemas.microsoft.com/office/drawing/2014/main" id="{591E36F7-15AA-467C-BE01-AC8806414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4729163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8674" name="Text Box 18">
            <a:extLst>
              <a:ext uri="{FF2B5EF4-FFF2-40B4-BE49-F238E27FC236}">
                <a16:creationId xmlns:a16="http://schemas.microsoft.com/office/drawing/2014/main" id="{4C30403D-D603-4107-931D-9CBA5C253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988" y="4625975"/>
            <a:ext cx="6734175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2300" b="1">
                <a:latin typeface="Tahoma" panose="020B0604030504040204" pitchFamily="34" charset="0"/>
              </a:rPr>
              <a:t>Protocolo:</a:t>
            </a:r>
            <a:endParaRPr lang="en-US" altLang="en-US" sz="3400">
              <a:latin typeface="Arial" panose="020B0604020202020204" pitchFamily="34" charset="0"/>
            </a:endParaRPr>
          </a:p>
        </p:txBody>
      </p:sp>
      <p:pic>
        <p:nvPicPr>
          <p:cNvPr id="198675" name="Picture 19">
            <a:extLst>
              <a:ext uri="{FF2B5EF4-FFF2-40B4-BE49-F238E27FC236}">
                <a16:creationId xmlns:a16="http://schemas.microsoft.com/office/drawing/2014/main" id="{10026648-21A2-498E-835D-08B56560E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5543550"/>
            <a:ext cx="3048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76" name="Text Box 20">
            <a:extLst>
              <a:ext uri="{FF2B5EF4-FFF2-40B4-BE49-F238E27FC236}">
                <a16:creationId xmlns:a16="http://schemas.microsoft.com/office/drawing/2014/main" id="{51E0D1FE-335B-47A1-B184-2F9D0F5C6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1938" y="5491163"/>
            <a:ext cx="5918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1 hora antes de eventos de tolerancia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sp>
        <p:nvSpPr>
          <p:cNvPr id="198677" name="Text Box 21">
            <a:extLst>
              <a:ext uri="{FF2B5EF4-FFF2-40B4-BE49-F238E27FC236}">
                <a16:creationId xmlns:a16="http://schemas.microsoft.com/office/drawing/2014/main" id="{71640695-B080-4036-B0CF-FF3920E49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021388"/>
            <a:ext cx="8713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1200" b="1">
                <a:latin typeface="Arial" panose="020B0604020202020204" pitchFamily="34" charset="0"/>
              </a:rPr>
              <a:t>NOTA:</a:t>
            </a:r>
            <a:r>
              <a:rPr lang="en-US" altLang="en-US" sz="1200">
                <a:latin typeface="Arial" panose="020B0604020202020204" pitchFamily="34" charset="0"/>
              </a:rPr>
              <a:t> Adaptado de: </a:t>
            </a:r>
            <a:r>
              <a:rPr lang="en-US" altLang="en-US" sz="1200" b="1" i="1">
                <a:latin typeface="Arial" panose="020B0604020202020204" pitchFamily="34" charset="0"/>
              </a:rPr>
              <a:t>SCAN Professional Development Workshop Presents: Sports Nutrition Workshop</a:t>
            </a:r>
            <a:r>
              <a:rPr lang="en-US" altLang="en-US" sz="1200">
                <a:latin typeface="Arial" panose="020B0604020202020204" pitchFamily="34" charset="0"/>
              </a:rPr>
              <a:t>. (p. 4), por Sports, Cardiovascular and Wellness Nutritionist, 1998, Colorado Springs, CO: SCAN. Copyright 1998 por SCAN.</a:t>
            </a:r>
          </a:p>
        </p:txBody>
      </p:sp>
    </p:spTree>
    <p:custDataLst>
      <p:tags r:id="rId1"/>
    </p:custDataLst>
  </p:cSld>
  <p:clrMapOvr>
    <a:masterClrMapping/>
  </p:clrMapOvr>
  <p:transition spd="slow">
    <p:pull dir="d"/>
    <p:sndAc>
      <p:stSnd>
        <p:snd r:embed="rId4" name="whoosh.wav"/>
      </p:stSnd>
    </p:sndAc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506" name="Rectangle 2">
            <a:extLst>
              <a:ext uri="{FF2B5EF4-FFF2-40B4-BE49-F238E27FC236}">
                <a16:creationId xmlns:a16="http://schemas.microsoft.com/office/drawing/2014/main" id="{619F8664-F5BC-40FB-8C80-DC67CAE4B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113" y="611188"/>
            <a:ext cx="6629400" cy="58578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sp>
        <p:nvSpPr>
          <p:cNvPr id="1173507" name="Rectangle 3">
            <a:extLst>
              <a:ext uri="{FF2B5EF4-FFF2-40B4-BE49-F238E27FC236}">
                <a16:creationId xmlns:a16="http://schemas.microsoft.com/office/drawing/2014/main" id="{45003012-C270-43D4-8847-ED67E7423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366838"/>
            <a:ext cx="7696200" cy="26193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SUPLEMENTACIÓN: Consumo de Cafeína</a:t>
            </a:r>
            <a:endParaRPr lang="es-PR" altLang="en-US" sz="2800" b="1" i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200708" name="Picture 4">
            <a:extLst>
              <a:ext uri="{FF2B5EF4-FFF2-40B4-BE49-F238E27FC236}">
                <a16:creationId xmlns:a16="http://schemas.microsoft.com/office/drawing/2014/main" id="{9FBB0EF9-9555-4AFC-B249-233213F09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088" y="2366963"/>
            <a:ext cx="287337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0709" name="Text Box 5">
            <a:extLst>
              <a:ext uri="{FF2B5EF4-FFF2-40B4-BE49-F238E27FC236}">
                <a16:creationId xmlns:a16="http://schemas.microsoft.com/office/drawing/2014/main" id="{F16E7AC4-4900-487C-8387-D8E684923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5538" y="2290763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Efectos secundarios:</a:t>
            </a:r>
          </a:p>
        </p:txBody>
      </p:sp>
      <p:pic>
        <p:nvPicPr>
          <p:cNvPr id="200710" name="Picture 6">
            <a:extLst>
              <a:ext uri="{FF2B5EF4-FFF2-40B4-BE49-F238E27FC236}">
                <a16:creationId xmlns:a16="http://schemas.microsoft.com/office/drawing/2014/main" id="{3E94E4F1-E577-4862-B4DC-05593F57F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1941513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0711" name="Text Box 7">
            <a:extLst>
              <a:ext uri="{FF2B5EF4-FFF2-40B4-BE49-F238E27FC236}">
                <a16:creationId xmlns:a16="http://schemas.microsoft.com/office/drawing/2014/main" id="{DBDBB9F1-8527-4EF2-AFA5-D646F07B3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988" y="1838325"/>
            <a:ext cx="6734175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Desventajas/peligros:</a:t>
            </a:r>
            <a:endParaRPr lang="en-US" altLang="en-US" sz="2300" b="1" i="1">
              <a:latin typeface="Tahoma" panose="020B0604030504040204" pitchFamily="34" charset="0"/>
            </a:endParaRPr>
          </a:p>
        </p:txBody>
      </p:sp>
      <p:pic>
        <p:nvPicPr>
          <p:cNvPr id="200712" name="Picture 8">
            <a:extLst>
              <a:ext uri="{FF2B5EF4-FFF2-40B4-BE49-F238E27FC236}">
                <a16:creationId xmlns:a16="http://schemas.microsoft.com/office/drawing/2014/main" id="{DBDAE0DA-88A2-4E66-98EF-DDD4B2F25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088" y="3452813"/>
            <a:ext cx="287337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0713" name="Text Box 9">
            <a:extLst>
              <a:ext uri="{FF2B5EF4-FFF2-40B4-BE49-F238E27FC236}">
                <a16:creationId xmlns:a16="http://schemas.microsoft.com/office/drawing/2014/main" id="{99FBE64E-A86D-41BC-84DA-3972B4707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5538" y="3376613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Altas dosis de cafeína ( ≥ 9 mg):</a:t>
            </a:r>
          </a:p>
        </p:txBody>
      </p:sp>
      <p:pic>
        <p:nvPicPr>
          <p:cNvPr id="200714" name="Picture 10">
            <a:extLst>
              <a:ext uri="{FF2B5EF4-FFF2-40B4-BE49-F238E27FC236}">
                <a16:creationId xmlns:a16="http://schemas.microsoft.com/office/drawing/2014/main" id="{FA5A6FF1-3ECF-4279-93C6-5BA0B35B3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088" y="5233988"/>
            <a:ext cx="287337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0715" name="Text Box 11">
            <a:extLst>
              <a:ext uri="{FF2B5EF4-FFF2-40B4-BE49-F238E27FC236}">
                <a16:creationId xmlns:a16="http://schemas.microsoft.com/office/drawing/2014/main" id="{E26B6DB1-1871-4A7C-904C-65ABA01C0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5538" y="5157788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Es controversial:</a:t>
            </a:r>
          </a:p>
        </p:txBody>
      </p:sp>
      <p:sp>
        <p:nvSpPr>
          <p:cNvPr id="200716" name="Text Box 12">
            <a:extLst>
              <a:ext uri="{FF2B5EF4-FFF2-40B4-BE49-F238E27FC236}">
                <a16:creationId xmlns:a16="http://schemas.microsoft.com/office/drawing/2014/main" id="{83A62DFA-7390-45BE-B37D-0478BD258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2722563"/>
            <a:ext cx="62626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Náusea, diarrea (no aumenta el estrés térmico), dolor de cabeza, temblor neuromuscular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pic>
        <p:nvPicPr>
          <p:cNvPr id="200717" name="Picture 13">
            <a:extLst>
              <a:ext uri="{FF2B5EF4-FFF2-40B4-BE49-F238E27FC236}">
                <a16:creationId xmlns:a16="http://schemas.microsoft.com/office/drawing/2014/main" id="{81A4F07D-431A-4852-B211-0312A8695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4827588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0718" name="Text Box 14">
            <a:extLst>
              <a:ext uri="{FF2B5EF4-FFF2-40B4-BE49-F238E27FC236}">
                <a16:creationId xmlns:a16="http://schemas.microsoft.com/office/drawing/2014/main" id="{89327DD9-1010-4E5D-A2C2-10EEB6498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988" y="4724400"/>
            <a:ext cx="6734175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2300" b="1">
                <a:latin typeface="Tahoma" panose="020B0604030504040204" pitchFamily="34" charset="0"/>
              </a:rPr>
              <a:t>Uso ergogénico:</a:t>
            </a:r>
            <a:endParaRPr lang="en-US" altLang="en-US" sz="3400">
              <a:latin typeface="Arial" panose="020B0604020202020204" pitchFamily="34" charset="0"/>
            </a:endParaRPr>
          </a:p>
        </p:txBody>
      </p:sp>
      <p:pic>
        <p:nvPicPr>
          <p:cNvPr id="200719" name="Picture 15">
            <a:extLst>
              <a:ext uri="{FF2B5EF4-FFF2-40B4-BE49-F238E27FC236}">
                <a16:creationId xmlns:a16="http://schemas.microsoft.com/office/drawing/2014/main" id="{CB89712D-8261-4D06-8E8C-4A9D0E3F9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5641975"/>
            <a:ext cx="3048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20" name="Text Box 16">
            <a:extLst>
              <a:ext uri="{FF2B5EF4-FFF2-40B4-BE49-F238E27FC236}">
                <a16:creationId xmlns:a16="http://schemas.microsoft.com/office/drawing/2014/main" id="{1E402716-331E-4998-BC0C-D89E0E630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1938" y="5589588"/>
            <a:ext cx="5918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¿Viola la ética en el deporte?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sp>
        <p:nvSpPr>
          <p:cNvPr id="200721" name="Text Box 17">
            <a:extLst>
              <a:ext uri="{FF2B5EF4-FFF2-40B4-BE49-F238E27FC236}">
                <a16:creationId xmlns:a16="http://schemas.microsoft.com/office/drawing/2014/main" id="{C39B4253-E73B-4F8F-BEB3-893AFA6CD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3867150"/>
            <a:ext cx="626268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Produce niveles urinarios similares a los umbrales de dopaje establecidos por el Comité Olímpico Internacional (IOC, siglas en inglés)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sp>
        <p:nvSpPr>
          <p:cNvPr id="200722" name="Text Box 18">
            <a:extLst>
              <a:ext uri="{FF2B5EF4-FFF2-40B4-BE49-F238E27FC236}">
                <a16:creationId xmlns:a16="http://schemas.microsoft.com/office/drawing/2014/main" id="{D914A36C-7FAD-4FBA-88BB-FA2104560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021388"/>
            <a:ext cx="8713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1200" b="1">
                <a:latin typeface="Arial" panose="020B0604020202020204" pitchFamily="34" charset="0"/>
              </a:rPr>
              <a:t>NOTA:</a:t>
            </a:r>
            <a:r>
              <a:rPr lang="en-US" altLang="en-US" sz="1200">
                <a:latin typeface="Arial" panose="020B0604020202020204" pitchFamily="34" charset="0"/>
              </a:rPr>
              <a:t> Adaptado de: </a:t>
            </a:r>
            <a:r>
              <a:rPr lang="en-US" altLang="en-US" sz="1200" b="1" i="1">
                <a:latin typeface="Arial" panose="020B0604020202020204" pitchFamily="34" charset="0"/>
              </a:rPr>
              <a:t>SCAN Professional Development Workshop Presents: Sports Nutrition Workshop</a:t>
            </a:r>
            <a:r>
              <a:rPr lang="en-US" altLang="en-US" sz="1200">
                <a:latin typeface="Arial" panose="020B0604020202020204" pitchFamily="34" charset="0"/>
              </a:rPr>
              <a:t>. (p. 4), por Sports, Cardiovascular and Wellness Nutritionist, 1998, Colorado Springs, CO: SCAN. Copyright 1998 por SCAN.</a:t>
            </a:r>
          </a:p>
        </p:txBody>
      </p:sp>
    </p:spTree>
    <p:custDataLst>
      <p:tags r:id="rId1"/>
    </p:custDataLst>
  </p:cSld>
  <p:clrMapOvr>
    <a:masterClrMapping/>
  </p:clrMapOvr>
  <p:transition spd="slow">
    <p:pull dir="d"/>
    <p:sndAc>
      <p:stSnd>
        <p:snd r:embed="rId4" name="whoosh.wav"/>
      </p:stSnd>
    </p:sndAc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482" name="Rectangle 2">
            <a:extLst>
              <a:ext uri="{FF2B5EF4-FFF2-40B4-BE49-F238E27FC236}">
                <a16:creationId xmlns:a16="http://schemas.microsoft.com/office/drawing/2014/main" id="{93D36589-E1AF-4CF8-BD9B-29717D625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38" y="836613"/>
            <a:ext cx="6629400" cy="58578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sp>
        <p:nvSpPr>
          <p:cNvPr id="1172483" name="Rectangle 3">
            <a:extLst>
              <a:ext uri="{FF2B5EF4-FFF2-40B4-BE49-F238E27FC236}">
                <a16:creationId xmlns:a16="http://schemas.microsoft.com/office/drawing/2014/main" id="{A0F31BC1-5E75-44E2-9D0D-E50EC230F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727200"/>
            <a:ext cx="7696200" cy="26193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SUPLEMENTACIÓN: Consumo de Cafeína</a:t>
            </a:r>
            <a:endParaRPr lang="es-PR" altLang="en-US" sz="2800" b="1" i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202756" name="Picture 4">
            <a:extLst>
              <a:ext uri="{FF2B5EF4-FFF2-40B4-BE49-F238E27FC236}">
                <a16:creationId xmlns:a16="http://schemas.microsoft.com/office/drawing/2014/main" id="{51395C24-02D5-418E-9EF2-D910ACB08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0113" y="3368675"/>
            <a:ext cx="287337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2757" name="Text Box 5">
            <a:extLst>
              <a:ext uri="{FF2B5EF4-FFF2-40B4-BE49-F238E27FC236}">
                <a16:creationId xmlns:a16="http://schemas.microsoft.com/office/drawing/2014/main" id="{C91ECDF2-C978-488B-A1C3-7CF5FD3B4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3292475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Esto aumenta la activación psicológica:</a:t>
            </a:r>
          </a:p>
        </p:txBody>
      </p:sp>
      <p:pic>
        <p:nvPicPr>
          <p:cNvPr id="202758" name="Picture 6">
            <a:extLst>
              <a:ext uri="{FF2B5EF4-FFF2-40B4-BE49-F238E27FC236}">
                <a16:creationId xmlns:a16="http://schemas.microsoft.com/office/drawing/2014/main" id="{4F6308B8-BFB4-4C3E-8625-9A020E588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943225"/>
            <a:ext cx="2508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2759" name="Text Box 7">
            <a:extLst>
              <a:ext uri="{FF2B5EF4-FFF2-40B4-BE49-F238E27FC236}">
                <a16:creationId xmlns:a16="http://schemas.microsoft.com/office/drawing/2014/main" id="{95AD0B53-F40D-48B4-B5EC-E6083996F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2840038"/>
            <a:ext cx="6734175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300" b="1">
                <a:latin typeface="Tahoma" panose="020B0604030504040204" pitchFamily="34" charset="0"/>
              </a:rPr>
              <a:t>Estimulación del: </a:t>
            </a:r>
            <a:r>
              <a:rPr lang="en-US" altLang="en-US" sz="2300" b="1" i="1">
                <a:latin typeface="Tahoma" panose="020B0604030504040204" pitchFamily="34" charset="0"/>
              </a:rPr>
              <a:t>Sistema Nervioso Central:</a:t>
            </a:r>
          </a:p>
        </p:txBody>
      </p:sp>
      <p:sp>
        <p:nvSpPr>
          <p:cNvPr id="202760" name="Text Box 8">
            <a:extLst>
              <a:ext uri="{FF2B5EF4-FFF2-40B4-BE49-F238E27FC236}">
                <a16:creationId xmlns:a16="http://schemas.microsoft.com/office/drawing/2014/main" id="{E8917BD3-25B5-4B47-8009-0BD8CDCB3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475" y="3724275"/>
            <a:ext cx="62626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Tal estimulación o excitación puede mejorar el rendimiento en una variedad de deportes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sp>
        <p:nvSpPr>
          <p:cNvPr id="202761" name="Text Box 9">
            <a:extLst>
              <a:ext uri="{FF2B5EF4-FFF2-40B4-BE49-F238E27FC236}">
                <a16:creationId xmlns:a16="http://schemas.microsoft.com/office/drawing/2014/main" id="{BAC67A2F-E0D8-4E55-808E-59F3CABD7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92825"/>
            <a:ext cx="8964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1200" b="1">
                <a:latin typeface="Arial" panose="020B0604020202020204" pitchFamily="34" charset="0"/>
              </a:rPr>
              <a:t>NOTA:</a:t>
            </a:r>
            <a:r>
              <a:rPr lang="en-US" altLang="en-US" sz="1200">
                <a:latin typeface="Arial" panose="020B0604020202020204" pitchFamily="34" charset="0"/>
              </a:rPr>
              <a:t> Adaptado de: </a:t>
            </a:r>
            <a:r>
              <a:rPr lang="en-US" altLang="en-US" sz="1200" b="1" i="1">
                <a:latin typeface="Arial" panose="020B0604020202020204" pitchFamily="34" charset="0"/>
              </a:rPr>
              <a:t>The Ergogenic Edge: Pushing the Limits of Sports Performance</a:t>
            </a:r>
            <a:r>
              <a:rPr lang="en-US" altLang="en-US" sz="1200">
                <a:latin typeface="Arial" panose="020B0604020202020204" pitchFamily="34" charset="0"/>
              </a:rPr>
              <a:t>. (p. 150), por M. H. Williams, 1998, Champaign, IL: Human Kinetics. Copyright 1998 por M. H. Williams.</a:t>
            </a:r>
          </a:p>
        </p:txBody>
      </p:sp>
      <p:pic>
        <p:nvPicPr>
          <p:cNvPr id="202762" name="Picture 10">
            <a:extLst>
              <a:ext uri="{FF2B5EF4-FFF2-40B4-BE49-F238E27FC236}">
                <a16:creationId xmlns:a16="http://schemas.microsoft.com/office/drawing/2014/main" id="{59FAAB61-55BC-4411-BE89-53C1A4B67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132013"/>
            <a:ext cx="712787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72491" name="Rectangle 11">
            <a:extLst>
              <a:ext uri="{FF2B5EF4-FFF2-40B4-BE49-F238E27FC236}">
                <a16:creationId xmlns:a16="http://schemas.microsoft.com/office/drawing/2014/main" id="{F5CB3E88-1D6C-49BF-9043-0966BC2C2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2276475"/>
            <a:ext cx="6769100" cy="50323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defRPr/>
            </a:pPr>
            <a:r>
              <a:rPr lang="es-PR" altLang="en-US" sz="1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 CAFEÍNA MEJORA EL RENDIMIENTO MEDIANTE: </a:t>
            </a:r>
            <a:br>
              <a:rPr lang="es-PR" altLang="en-US" sz="1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PR" altLang="en-US" sz="1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Los Siguientes Posibles Mecanismos</a:t>
            </a:r>
          </a:p>
        </p:txBody>
      </p:sp>
    </p:spTree>
    <p:custDataLst>
      <p:tags r:id="rId1"/>
    </p:custDataLst>
  </p:cSld>
  <p:clrMapOvr>
    <a:masterClrMapping/>
  </p:clrMapOvr>
  <p:transition spd="slow">
    <p:pull dir="d"/>
    <p:sndAc>
      <p:stSnd>
        <p:snd r:embed="rId4" name="whoosh.wav"/>
      </p:stSnd>
    </p:sndAc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386" name="Rectangle 2">
            <a:extLst>
              <a:ext uri="{FF2B5EF4-FFF2-40B4-BE49-F238E27FC236}">
                <a16:creationId xmlns:a16="http://schemas.microsoft.com/office/drawing/2014/main" id="{58A5BCEE-3E4D-4DBE-91E4-67AE858DE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04813"/>
            <a:ext cx="6629400" cy="58578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sp>
        <p:nvSpPr>
          <p:cNvPr id="1168387" name="Rectangle 3">
            <a:extLst>
              <a:ext uri="{FF2B5EF4-FFF2-40B4-BE49-F238E27FC236}">
                <a16:creationId xmlns:a16="http://schemas.microsoft.com/office/drawing/2014/main" id="{DF28CFFE-3A35-4BC5-9784-5BEEB3289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1125538"/>
            <a:ext cx="7696200" cy="26193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SUPLEMENTACIÓN: Consumo de Cafeína</a:t>
            </a:r>
            <a:endParaRPr lang="es-PR" altLang="en-US" sz="2800" b="1" i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204804" name="Picture 4">
            <a:extLst>
              <a:ext uri="{FF2B5EF4-FFF2-40B4-BE49-F238E27FC236}">
                <a16:creationId xmlns:a16="http://schemas.microsoft.com/office/drawing/2014/main" id="{58ED0CF1-EEE5-4029-9E8F-C63670228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213" y="3452813"/>
            <a:ext cx="287337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05" name="Text Box 5">
            <a:extLst>
              <a:ext uri="{FF2B5EF4-FFF2-40B4-BE49-F238E27FC236}">
                <a16:creationId xmlns:a16="http://schemas.microsoft.com/office/drawing/2014/main" id="{7A57250E-4289-44A5-ABC7-F82C6629D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3" y="3376613"/>
            <a:ext cx="639762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Esto puede mejorar diversos procesos fisiológicos importantes durante el ejercicio, tales como:</a:t>
            </a:r>
          </a:p>
        </p:txBody>
      </p:sp>
      <p:pic>
        <p:nvPicPr>
          <p:cNvPr id="204806" name="Picture 6">
            <a:extLst>
              <a:ext uri="{FF2B5EF4-FFF2-40B4-BE49-F238E27FC236}">
                <a16:creationId xmlns:a16="http://schemas.microsoft.com/office/drawing/2014/main" id="{31EFFE32-7E8E-4A22-9AEC-233E7F8A1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354263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07" name="Text Box 7">
            <a:extLst>
              <a:ext uri="{FF2B5EF4-FFF2-40B4-BE49-F238E27FC236}">
                <a16:creationId xmlns:a16="http://schemas.microsoft.com/office/drawing/2014/main" id="{727E37A3-96D9-46D4-8C16-C82B1D4A6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2251075"/>
            <a:ext cx="6734175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2300" b="1">
                <a:latin typeface="Tahoma" panose="020B0604030504040204" pitchFamily="34" charset="0"/>
              </a:rPr>
              <a:t>La </a:t>
            </a:r>
            <a:r>
              <a:rPr lang="en-US" altLang="en-US" sz="2300" b="1" i="1">
                <a:solidFill>
                  <a:srgbClr val="CC3300"/>
                </a:solidFill>
                <a:latin typeface="Tahoma" panose="020B0604030504040204" pitchFamily="34" charset="0"/>
              </a:rPr>
              <a:t>estimulación del SNC</a:t>
            </a:r>
            <a:r>
              <a:rPr lang="en-US" altLang="en-US" sz="2300" b="1">
                <a:latin typeface="Tahoma" panose="020B0604030504040204" pitchFamily="34" charset="0"/>
              </a:rPr>
              <a:t>, induce a que la glándula suprarrenal (la </a:t>
            </a:r>
            <a:r>
              <a:rPr lang="en-US" altLang="en-US" sz="2300" b="1" i="1">
                <a:solidFill>
                  <a:srgbClr val="CC3300"/>
                </a:solidFill>
                <a:latin typeface="Tahoma" panose="020B0604030504040204" pitchFamily="34" charset="0"/>
              </a:rPr>
              <a:t>médula adrenal</a:t>
            </a:r>
            <a:r>
              <a:rPr lang="en-US" altLang="en-US" sz="2300" b="1">
                <a:latin typeface="Tahoma" panose="020B0604030504040204" pitchFamily="34" charset="0"/>
              </a:rPr>
              <a:t>) secrete </a:t>
            </a:r>
            <a:r>
              <a:rPr lang="en-US" altLang="en-US" sz="2300" b="1" i="1">
                <a:solidFill>
                  <a:srgbClr val="CC3300"/>
                </a:solidFill>
                <a:latin typeface="Tahoma" panose="020B0604030504040204" pitchFamily="34" charset="0"/>
              </a:rPr>
              <a:t>epinefrina</a:t>
            </a:r>
            <a:r>
              <a:rPr lang="en-US" altLang="en-US" sz="2300" b="1">
                <a:latin typeface="Tahoma" panose="020B0604030504040204" pitchFamily="34" charset="0"/>
              </a:rPr>
              <a:t>:</a:t>
            </a:r>
            <a:endParaRPr lang="en-US" altLang="en-US" sz="3400">
              <a:latin typeface="Arial" panose="020B0604020202020204" pitchFamily="34" charset="0"/>
            </a:endParaRPr>
          </a:p>
        </p:txBody>
      </p:sp>
      <p:pic>
        <p:nvPicPr>
          <p:cNvPr id="204808" name="Picture 8">
            <a:extLst>
              <a:ext uri="{FF2B5EF4-FFF2-40B4-BE49-F238E27FC236}">
                <a16:creationId xmlns:a16="http://schemas.microsoft.com/office/drawing/2014/main" id="{6E491713-673B-4C81-9486-56BEC390A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468813"/>
            <a:ext cx="3048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9" name="Text Box 9">
            <a:extLst>
              <a:ext uri="{FF2B5EF4-FFF2-40B4-BE49-F238E27FC236}">
                <a16:creationId xmlns:a16="http://schemas.microsoft.com/office/drawing/2014/main" id="{F86E3816-4B74-4746-86D1-CF3EFDB03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063" y="4416425"/>
            <a:ext cx="591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Función cardiovascular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sp>
        <p:nvSpPr>
          <p:cNvPr id="204810" name="Text Box 10">
            <a:extLst>
              <a:ext uri="{FF2B5EF4-FFF2-40B4-BE49-F238E27FC236}">
                <a16:creationId xmlns:a16="http://schemas.microsoft.com/office/drawing/2014/main" id="{0FA9F01D-538E-42F3-98D5-37BC84A99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92825"/>
            <a:ext cx="8964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1200" b="1">
                <a:latin typeface="Arial" panose="020B0604020202020204" pitchFamily="34" charset="0"/>
              </a:rPr>
              <a:t>NOTA:</a:t>
            </a:r>
            <a:r>
              <a:rPr lang="en-US" altLang="en-US" sz="1200">
                <a:latin typeface="Arial" panose="020B0604020202020204" pitchFamily="34" charset="0"/>
              </a:rPr>
              <a:t> Adaptado de: </a:t>
            </a:r>
            <a:r>
              <a:rPr lang="en-US" altLang="en-US" sz="1200" b="1" i="1">
                <a:latin typeface="Arial" panose="020B0604020202020204" pitchFamily="34" charset="0"/>
              </a:rPr>
              <a:t>The Ergogenic Edge: Pushing the Limits of Sports Performance</a:t>
            </a:r>
            <a:r>
              <a:rPr lang="en-US" altLang="en-US" sz="1200">
                <a:latin typeface="Arial" panose="020B0604020202020204" pitchFamily="34" charset="0"/>
              </a:rPr>
              <a:t>. (p. 150), por M. H. Williams, 1998, Champaign, IL: Human Kinetics. Copyright 1998 por M. H. Williams.</a:t>
            </a:r>
          </a:p>
        </p:txBody>
      </p:sp>
      <p:pic>
        <p:nvPicPr>
          <p:cNvPr id="204811" name="Picture 11">
            <a:extLst>
              <a:ext uri="{FF2B5EF4-FFF2-40B4-BE49-F238E27FC236}">
                <a16:creationId xmlns:a16="http://schemas.microsoft.com/office/drawing/2014/main" id="{FD788B6C-CED9-4CC9-9060-D08596841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530350"/>
            <a:ext cx="712787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8396" name="Rectangle 12">
            <a:extLst>
              <a:ext uri="{FF2B5EF4-FFF2-40B4-BE49-F238E27FC236}">
                <a16:creationId xmlns:a16="http://schemas.microsoft.com/office/drawing/2014/main" id="{450164F6-1EFE-40FB-B353-4BED9AF79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1674813"/>
            <a:ext cx="6769100" cy="50323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defRPr/>
            </a:pPr>
            <a:r>
              <a:rPr lang="es-PR" altLang="en-US" sz="1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 CAFEÍNA MEJORA EL RENDIMIENTO MEDIANTE: </a:t>
            </a:r>
            <a:br>
              <a:rPr lang="es-PR" altLang="en-US" sz="1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PR" altLang="en-US" sz="1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Los Siguientes Posibles Mecanismos</a:t>
            </a:r>
          </a:p>
        </p:txBody>
      </p:sp>
      <p:pic>
        <p:nvPicPr>
          <p:cNvPr id="204813" name="Picture 13">
            <a:extLst>
              <a:ext uri="{FF2B5EF4-FFF2-40B4-BE49-F238E27FC236}">
                <a16:creationId xmlns:a16="http://schemas.microsoft.com/office/drawing/2014/main" id="{3935C03F-EBF7-42D8-974A-F6D63CE24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816475"/>
            <a:ext cx="3048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14" name="Text Box 14">
            <a:extLst>
              <a:ext uri="{FF2B5EF4-FFF2-40B4-BE49-F238E27FC236}">
                <a16:creationId xmlns:a16="http://schemas.microsoft.com/office/drawing/2014/main" id="{C9F85898-76D2-406E-A11F-4DBFBFA64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063" y="4764088"/>
            <a:ext cx="5918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Utilización de combustible: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sp>
        <p:nvSpPr>
          <p:cNvPr id="204815" name="Text Box 15">
            <a:extLst>
              <a:ext uri="{FF2B5EF4-FFF2-40B4-BE49-F238E27FC236}">
                <a16:creationId xmlns:a16="http://schemas.microsoft.com/office/drawing/2014/main" id="{92154BBA-7E04-4A61-A2D2-BF9FF1CE2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5151438"/>
            <a:ext cx="568801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n-US" sz="1800" b="1">
                <a:latin typeface="Verdana" panose="020B0604030504040204" pitchFamily="34" charset="0"/>
              </a:rPr>
              <a:t>Aumento en la utilización de los AGL</a:t>
            </a:r>
            <a:endParaRPr lang="en-US" altLang="en-US" sz="1800" b="1" i="1">
              <a:latin typeface="Verdana" panose="020B0604030504040204" pitchFamily="34" charset="0"/>
            </a:endParaRPr>
          </a:p>
        </p:txBody>
      </p:sp>
      <p:grpSp>
        <p:nvGrpSpPr>
          <p:cNvPr id="204816" name="Group 16">
            <a:extLst>
              <a:ext uri="{FF2B5EF4-FFF2-40B4-BE49-F238E27FC236}">
                <a16:creationId xmlns:a16="http://schemas.microsoft.com/office/drawing/2014/main" id="{CB55A838-8553-4035-A45F-225FBB08AE1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97013" y="5186363"/>
            <a:ext cx="266700" cy="268287"/>
            <a:chOff x="618" y="2160"/>
            <a:chExt cx="2262" cy="2267"/>
          </a:xfrm>
        </p:grpSpPr>
        <p:sp>
          <p:nvSpPr>
            <p:cNvPr id="204830" name="AutoShape 17">
              <a:extLst>
                <a:ext uri="{FF2B5EF4-FFF2-40B4-BE49-F238E27FC236}">
                  <a16:creationId xmlns:a16="http://schemas.microsoft.com/office/drawing/2014/main" id="{89FF1EF2-85A3-49BE-A90B-F5C1D8E3A6E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18" y="2160"/>
              <a:ext cx="2262" cy="2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31" name="Freeform 18">
              <a:extLst>
                <a:ext uri="{FF2B5EF4-FFF2-40B4-BE49-F238E27FC236}">
                  <a16:creationId xmlns:a16="http://schemas.microsoft.com/office/drawing/2014/main" id="{72575DFC-1E1E-4769-BF88-ADA758DAC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" y="2160"/>
              <a:ext cx="2262" cy="2267"/>
            </a:xfrm>
            <a:custGeom>
              <a:avLst/>
              <a:gdLst>
                <a:gd name="T0" fmla="*/ 1252 w 18096"/>
                <a:gd name="T1" fmla="*/ 5 h 18136"/>
                <a:gd name="T2" fmla="*/ 1469 w 18096"/>
                <a:gd name="T3" fmla="*/ 49 h 18136"/>
                <a:gd name="T4" fmla="*/ 1671 w 18096"/>
                <a:gd name="T5" fmla="*/ 138 h 18136"/>
                <a:gd name="T6" fmla="*/ 1853 w 18096"/>
                <a:gd name="T7" fmla="*/ 261 h 18136"/>
                <a:gd name="T8" fmla="*/ 2006 w 18096"/>
                <a:gd name="T9" fmla="*/ 414 h 18136"/>
                <a:gd name="T10" fmla="*/ 2124 w 18096"/>
                <a:gd name="T11" fmla="*/ 591 h 18136"/>
                <a:gd name="T12" fmla="*/ 2213 w 18096"/>
                <a:gd name="T13" fmla="*/ 798 h 18136"/>
                <a:gd name="T14" fmla="*/ 2257 w 18096"/>
                <a:gd name="T15" fmla="*/ 1015 h 18136"/>
                <a:gd name="T16" fmla="*/ 2257 w 18096"/>
                <a:gd name="T17" fmla="*/ 1252 h 18136"/>
                <a:gd name="T18" fmla="*/ 2213 w 18096"/>
                <a:gd name="T19" fmla="*/ 1469 h 18136"/>
                <a:gd name="T20" fmla="*/ 2124 w 18096"/>
                <a:gd name="T21" fmla="*/ 1676 h 18136"/>
                <a:gd name="T22" fmla="*/ 2006 w 18096"/>
                <a:gd name="T23" fmla="*/ 1853 h 18136"/>
                <a:gd name="T24" fmla="*/ 1853 w 18096"/>
                <a:gd name="T25" fmla="*/ 2006 h 18136"/>
                <a:gd name="T26" fmla="*/ 1671 w 18096"/>
                <a:gd name="T27" fmla="*/ 2129 h 18136"/>
                <a:gd name="T28" fmla="*/ 1469 w 18096"/>
                <a:gd name="T29" fmla="*/ 2218 h 18136"/>
                <a:gd name="T30" fmla="*/ 1252 w 18096"/>
                <a:gd name="T31" fmla="*/ 2262 h 18136"/>
                <a:gd name="T32" fmla="*/ 1015 w 18096"/>
                <a:gd name="T33" fmla="*/ 2262 h 18136"/>
                <a:gd name="T34" fmla="*/ 798 w 18096"/>
                <a:gd name="T35" fmla="*/ 2218 h 18136"/>
                <a:gd name="T36" fmla="*/ 591 w 18096"/>
                <a:gd name="T37" fmla="*/ 2129 h 18136"/>
                <a:gd name="T38" fmla="*/ 414 w 18096"/>
                <a:gd name="T39" fmla="*/ 2006 h 18136"/>
                <a:gd name="T40" fmla="*/ 261 w 18096"/>
                <a:gd name="T41" fmla="*/ 1853 h 18136"/>
                <a:gd name="T42" fmla="*/ 138 w 18096"/>
                <a:gd name="T43" fmla="*/ 1676 h 18136"/>
                <a:gd name="T44" fmla="*/ 49 w 18096"/>
                <a:gd name="T45" fmla="*/ 1469 h 18136"/>
                <a:gd name="T46" fmla="*/ 5 w 18096"/>
                <a:gd name="T47" fmla="*/ 1252 h 18136"/>
                <a:gd name="T48" fmla="*/ 5 w 18096"/>
                <a:gd name="T49" fmla="*/ 1015 h 18136"/>
                <a:gd name="T50" fmla="*/ 49 w 18096"/>
                <a:gd name="T51" fmla="*/ 798 h 18136"/>
                <a:gd name="T52" fmla="*/ 138 w 18096"/>
                <a:gd name="T53" fmla="*/ 591 h 18136"/>
                <a:gd name="T54" fmla="*/ 261 w 18096"/>
                <a:gd name="T55" fmla="*/ 414 h 18136"/>
                <a:gd name="T56" fmla="*/ 414 w 18096"/>
                <a:gd name="T57" fmla="*/ 261 h 18136"/>
                <a:gd name="T58" fmla="*/ 591 w 18096"/>
                <a:gd name="T59" fmla="*/ 138 h 18136"/>
                <a:gd name="T60" fmla="*/ 798 w 18096"/>
                <a:gd name="T61" fmla="*/ 49 h 18136"/>
                <a:gd name="T62" fmla="*/ 1015 w 18096"/>
                <a:gd name="T63" fmla="*/ 5 h 181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8096" h="18136">
                  <a:moveTo>
                    <a:pt x="9068" y="0"/>
                  </a:moveTo>
                  <a:lnTo>
                    <a:pt x="10014" y="40"/>
                  </a:lnTo>
                  <a:lnTo>
                    <a:pt x="10881" y="197"/>
                  </a:lnTo>
                  <a:lnTo>
                    <a:pt x="11749" y="394"/>
                  </a:lnTo>
                  <a:lnTo>
                    <a:pt x="12577" y="710"/>
                  </a:lnTo>
                  <a:lnTo>
                    <a:pt x="13365" y="1104"/>
                  </a:lnTo>
                  <a:lnTo>
                    <a:pt x="14114" y="1538"/>
                  </a:lnTo>
                  <a:lnTo>
                    <a:pt x="14824" y="2089"/>
                  </a:lnTo>
                  <a:lnTo>
                    <a:pt x="15455" y="2641"/>
                  </a:lnTo>
                  <a:lnTo>
                    <a:pt x="16046" y="3312"/>
                  </a:lnTo>
                  <a:lnTo>
                    <a:pt x="16558" y="3982"/>
                  </a:lnTo>
                  <a:lnTo>
                    <a:pt x="16992" y="4731"/>
                  </a:lnTo>
                  <a:lnTo>
                    <a:pt x="17386" y="5520"/>
                  </a:lnTo>
                  <a:lnTo>
                    <a:pt x="17702" y="6387"/>
                  </a:lnTo>
                  <a:lnTo>
                    <a:pt x="17899" y="7254"/>
                  </a:lnTo>
                  <a:lnTo>
                    <a:pt x="18056" y="8122"/>
                  </a:lnTo>
                  <a:lnTo>
                    <a:pt x="18096" y="9068"/>
                  </a:lnTo>
                  <a:lnTo>
                    <a:pt x="18056" y="10014"/>
                  </a:lnTo>
                  <a:lnTo>
                    <a:pt x="17899" y="10882"/>
                  </a:lnTo>
                  <a:lnTo>
                    <a:pt x="17702" y="11749"/>
                  </a:lnTo>
                  <a:lnTo>
                    <a:pt x="17386" y="12616"/>
                  </a:lnTo>
                  <a:lnTo>
                    <a:pt x="16992" y="13405"/>
                  </a:lnTo>
                  <a:lnTo>
                    <a:pt x="16558" y="14154"/>
                  </a:lnTo>
                  <a:lnTo>
                    <a:pt x="16046" y="14824"/>
                  </a:lnTo>
                  <a:lnTo>
                    <a:pt x="15455" y="15495"/>
                  </a:lnTo>
                  <a:lnTo>
                    <a:pt x="14824" y="16047"/>
                  </a:lnTo>
                  <a:lnTo>
                    <a:pt x="14114" y="16598"/>
                  </a:lnTo>
                  <a:lnTo>
                    <a:pt x="13365" y="17032"/>
                  </a:lnTo>
                  <a:lnTo>
                    <a:pt x="12577" y="17426"/>
                  </a:lnTo>
                  <a:lnTo>
                    <a:pt x="11749" y="17742"/>
                  </a:lnTo>
                  <a:lnTo>
                    <a:pt x="10881" y="17939"/>
                  </a:lnTo>
                  <a:lnTo>
                    <a:pt x="10014" y="18096"/>
                  </a:lnTo>
                  <a:lnTo>
                    <a:pt x="9068" y="18136"/>
                  </a:lnTo>
                  <a:lnTo>
                    <a:pt x="8121" y="18096"/>
                  </a:lnTo>
                  <a:lnTo>
                    <a:pt x="7254" y="17939"/>
                  </a:lnTo>
                  <a:lnTo>
                    <a:pt x="6387" y="17742"/>
                  </a:lnTo>
                  <a:lnTo>
                    <a:pt x="5519" y="17426"/>
                  </a:lnTo>
                  <a:lnTo>
                    <a:pt x="4731" y="17032"/>
                  </a:lnTo>
                  <a:lnTo>
                    <a:pt x="3982" y="16598"/>
                  </a:lnTo>
                  <a:lnTo>
                    <a:pt x="3312" y="16047"/>
                  </a:lnTo>
                  <a:lnTo>
                    <a:pt x="2641" y="15495"/>
                  </a:lnTo>
                  <a:lnTo>
                    <a:pt x="2089" y="14824"/>
                  </a:lnTo>
                  <a:lnTo>
                    <a:pt x="1537" y="14154"/>
                  </a:lnTo>
                  <a:lnTo>
                    <a:pt x="1104" y="13405"/>
                  </a:lnTo>
                  <a:lnTo>
                    <a:pt x="710" y="12616"/>
                  </a:lnTo>
                  <a:lnTo>
                    <a:pt x="394" y="11749"/>
                  </a:lnTo>
                  <a:lnTo>
                    <a:pt x="197" y="10882"/>
                  </a:lnTo>
                  <a:lnTo>
                    <a:pt x="40" y="10014"/>
                  </a:lnTo>
                  <a:lnTo>
                    <a:pt x="0" y="9068"/>
                  </a:lnTo>
                  <a:lnTo>
                    <a:pt x="40" y="8122"/>
                  </a:lnTo>
                  <a:lnTo>
                    <a:pt x="197" y="7254"/>
                  </a:lnTo>
                  <a:lnTo>
                    <a:pt x="394" y="6387"/>
                  </a:lnTo>
                  <a:lnTo>
                    <a:pt x="710" y="5520"/>
                  </a:lnTo>
                  <a:lnTo>
                    <a:pt x="1104" y="4731"/>
                  </a:lnTo>
                  <a:lnTo>
                    <a:pt x="1537" y="3982"/>
                  </a:lnTo>
                  <a:lnTo>
                    <a:pt x="2089" y="3312"/>
                  </a:lnTo>
                  <a:lnTo>
                    <a:pt x="2641" y="2641"/>
                  </a:lnTo>
                  <a:lnTo>
                    <a:pt x="3312" y="2089"/>
                  </a:lnTo>
                  <a:lnTo>
                    <a:pt x="3982" y="1538"/>
                  </a:lnTo>
                  <a:lnTo>
                    <a:pt x="4731" y="1104"/>
                  </a:lnTo>
                  <a:lnTo>
                    <a:pt x="5519" y="710"/>
                  </a:lnTo>
                  <a:lnTo>
                    <a:pt x="6387" y="394"/>
                  </a:lnTo>
                  <a:lnTo>
                    <a:pt x="7254" y="197"/>
                  </a:lnTo>
                  <a:lnTo>
                    <a:pt x="8121" y="40"/>
                  </a:lnTo>
                  <a:lnTo>
                    <a:pt x="9068" y="0"/>
                  </a:lnTo>
                  <a:close/>
                </a:path>
              </a:pathLst>
            </a:custGeom>
            <a:solidFill>
              <a:srgbClr val="19BF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32" name="Freeform 19">
              <a:extLst>
                <a:ext uri="{FF2B5EF4-FFF2-40B4-BE49-F238E27FC236}">
                  <a16:creationId xmlns:a16="http://schemas.microsoft.com/office/drawing/2014/main" id="{70F922F7-5450-4743-B3BA-6C0CDA24C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3294"/>
              <a:ext cx="1034" cy="1034"/>
            </a:xfrm>
            <a:custGeom>
              <a:avLst/>
              <a:gdLst>
                <a:gd name="T0" fmla="*/ 1034 w 8279"/>
                <a:gd name="T1" fmla="*/ 1034 h 8279"/>
                <a:gd name="T2" fmla="*/ 930 w 8279"/>
                <a:gd name="T3" fmla="*/ 1029 h 8279"/>
                <a:gd name="T4" fmla="*/ 827 w 8279"/>
                <a:gd name="T5" fmla="*/ 1014 h 8279"/>
                <a:gd name="T6" fmla="*/ 729 w 8279"/>
                <a:gd name="T7" fmla="*/ 990 h 8279"/>
                <a:gd name="T8" fmla="*/ 630 w 8279"/>
                <a:gd name="T9" fmla="*/ 950 h 8279"/>
                <a:gd name="T10" fmla="*/ 542 w 8279"/>
                <a:gd name="T11" fmla="*/ 911 h 8279"/>
                <a:gd name="T12" fmla="*/ 458 w 8279"/>
                <a:gd name="T13" fmla="*/ 857 h 8279"/>
                <a:gd name="T14" fmla="*/ 374 w 8279"/>
                <a:gd name="T15" fmla="*/ 798 h 8279"/>
                <a:gd name="T16" fmla="*/ 305 w 8279"/>
                <a:gd name="T17" fmla="*/ 729 h 8279"/>
                <a:gd name="T18" fmla="*/ 236 w 8279"/>
                <a:gd name="T19" fmla="*/ 660 h 8279"/>
                <a:gd name="T20" fmla="*/ 177 w 8279"/>
                <a:gd name="T21" fmla="*/ 576 h 8279"/>
                <a:gd name="T22" fmla="*/ 123 w 8279"/>
                <a:gd name="T23" fmla="*/ 492 h 8279"/>
                <a:gd name="T24" fmla="*/ 84 w 8279"/>
                <a:gd name="T25" fmla="*/ 404 h 8279"/>
                <a:gd name="T26" fmla="*/ 44 w 8279"/>
                <a:gd name="T27" fmla="*/ 305 h 8279"/>
                <a:gd name="T28" fmla="*/ 20 w 8279"/>
                <a:gd name="T29" fmla="*/ 207 h 8279"/>
                <a:gd name="T30" fmla="*/ 5 w 8279"/>
                <a:gd name="T31" fmla="*/ 103 h 8279"/>
                <a:gd name="T32" fmla="*/ 0 w 8279"/>
                <a:gd name="T33" fmla="*/ 0 h 8279"/>
                <a:gd name="T34" fmla="*/ 34 w 8279"/>
                <a:gd name="T35" fmla="*/ 0 h 8279"/>
                <a:gd name="T36" fmla="*/ 84 w 8279"/>
                <a:gd name="T37" fmla="*/ 0 h 8279"/>
                <a:gd name="T38" fmla="*/ 143 w 8279"/>
                <a:gd name="T39" fmla="*/ 0 h 8279"/>
                <a:gd name="T40" fmla="*/ 212 w 8279"/>
                <a:gd name="T41" fmla="*/ 0 h 8279"/>
                <a:gd name="T42" fmla="*/ 286 w 8279"/>
                <a:gd name="T43" fmla="*/ 0 h 8279"/>
                <a:gd name="T44" fmla="*/ 364 w 8279"/>
                <a:gd name="T45" fmla="*/ 0 h 8279"/>
                <a:gd name="T46" fmla="*/ 453 w 8279"/>
                <a:gd name="T47" fmla="*/ 0 h 8279"/>
                <a:gd name="T48" fmla="*/ 537 w 8279"/>
                <a:gd name="T49" fmla="*/ 0 h 8279"/>
                <a:gd name="T50" fmla="*/ 620 w 8279"/>
                <a:gd name="T51" fmla="*/ 0 h 8279"/>
                <a:gd name="T52" fmla="*/ 704 w 8279"/>
                <a:gd name="T53" fmla="*/ 0 h 8279"/>
                <a:gd name="T54" fmla="*/ 783 w 8279"/>
                <a:gd name="T55" fmla="*/ 0 h 8279"/>
                <a:gd name="T56" fmla="*/ 857 w 8279"/>
                <a:gd name="T57" fmla="*/ 0 h 8279"/>
                <a:gd name="T58" fmla="*/ 916 w 8279"/>
                <a:gd name="T59" fmla="*/ 0 h 8279"/>
                <a:gd name="T60" fmla="*/ 970 w 8279"/>
                <a:gd name="T61" fmla="*/ 0 h 8279"/>
                <a:gd name="T62" fmla="*/ 1009 w 8279"/>
                <a:gd name="T63" fmla="*/ 0 h 8279"/>
                <a:gd name="T64" fmla="*/ 1034 w 8279"/>
                <a:gd name="T65" fmla="*/ 0 h 8279"/>
                <a:gd name="T66" fmla="*/ 1034 w 8279"/>
                <a:gd name="T67" fmla="*/ 222 h 8279"/>
                <a:gd name="T68" fmla="*/ 1034 w 8279"/>
                <a:gd name="T69" fmla="*/ 552 h 8279"/>
                <a:gd name="T70" fmla="*/ 1034 w 8279"/>
                <a:gd name="T71" fmla="*/ 862 h 8279"/>
                <a:gd name="T72" fmla="*/ 1034 w 8279"/>
                <a:gd name="T73" fmla="*/ 1034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8279" y="8279"/>
                  </a:moveTo>
                  <a:lnTo>
                    <a:pt x="7450" y="8241"/>
                  </a:lnTo>
                  <a:lnTo>
                    <a:pt x="6623" y="8122"/>
                  </a:lnTo>
                  <a:lnTo>
                    <a:pt x="5834" y="7924"/>
                  </a:lnTo>
                  <a:lnTo>
                    <a:pt x="5046" y="7609"/>
                  </a:lnTo>
                  <a:lnTo>
                    <a:pt x="4337" y="7294"/>
                  </a:lnTo>
                  <a:lnTo>
                    <a:pt x="3666" y="6860"/>
                  </a:lnTo>
                  <a:lnTo>
                    <a:pt x="2996" y="6387"/>
                  </a:lnTo>
                  <a:lnTo>
                    <a:pt x="2444" y="5835"/>
                  </a:lnTo>
                  <a:lnTo>
                    <a:pt x="1892" y="5283"/>
                  </a:lnTo>
                  <a:lnTo>
                    <a:pt x="1419" y="4613"/>
                  </a:lnTo>
                  <a:lnTo>
                    <a:pt x="985" y="3942"/>
                  </a:lnTo>
                  <a:lnTo>
                    <a:pt x="670" y="3233"/>
                  </a:lnTo>
                  <a:lnTo>
                    <a:pt x="355" y="2445"/>
                  </a:lnTo>
                  <a:lnTo>
                    <a:pt x="157" y="1656"/>
                  </a:lnTo>
                  <a:lnTo>
                    <a:pt x="38" y="827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670" y="0"/>
                  </a:lnTo>
                  <a:lnTo>
                    <a:pt x="1142" y="0"/>
                  </a:lnTo>
                  <a:lnTo>
                    <a:pt x="1694" y="0"/>
                  </a:lnTo>
                  <a:lnTo>
                    <a:pt x="2286" y="0"/>
                  </a:lnTo>
                  <a:lnTo>
                    <a:pt x="2917" y="0"/>
                  </a:lnTo>
                  <a:lnTo>
                    <a:pt x="3627" y="0"/>
                  </a:lnTo>
                  <a:lnTo>
                    <a:pt x="4297" y="0"/>
                  </a:lnTo>
                  <a:lnTo>
                    <a:pt x="4967" y="0"/>
                  </a:lnTo>
                  <a:lnTo>
                    <a:pt x="5637" y="0"/>
                  </a:lnTo>
                  <a:lnTo>
                    <a:pt x="6268" y="0"/>
                  </a:lnTo>
                  <a:lnTo>
                    <a:pt x="6860" y="0"/>
                  </a:lnTo>
                  <a:lnTo>
                    <a:pt x="7332" y="0"/>
                  </a:lnTo>
                  <a:lnTo>
                    <a:pt x="7767" y="0"/>
                  </a:lnTo>
                  <a:lnTo>
                    <a:pt x="8082" y="0"/>
                  </a:lnTo>
                  <a:lnTo>
                    <a:pt x="8279" y="0"/>
                  </a:lnTo>
                  <a:lnTo>
                    <a:pt x="8279" y="1774"/>
                  </a:lnTo>
                  <a:lnTo>
                    <a:pt x="8279" y="4416"/>
                  </a:lnTo>
                  <a:lnTo>
                    <a:pt x="8279" y="6900"/>
                  </a:lnTo>
                  <a:lnTo>
                    <a:pt x="8279" y="8279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33" name="Freeform 20">
              <a:extLst>
                <a:ext uri="{FF2B5EF4-FFF2-40B4-BE49-F238E27FC236}">
                  <a16:creationId xmlns:a16="http://schemas.microsoft.com/office/drawing/2014/main" id="{B27A5360-A233-4216-BB3C-3F22BC937D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3294"/>
              <a:ext cx="1035" cy="1030"/>
            </a:xfrm>
            <a:custGeom>
              <a:avLst/>
              <a:gdLst>
                <a:gd name="T0" fmla="*/ 1035 w 8279"/>
                <a:gd name="T1" fmla="*/ 0 h 8241"/>
                <a:gd name="T2" fmla="*/ 1030 w 8279"/>
                <a:gd name="T3" fmla="*/ 103 h 8241"/>
                <a:gd name="T4" fmla="*/ 1015 w 8279"/>
                <a:gd name="T5" fmla="*/ 207 h 8241"/>
                <a:gd name="T6" fmla="*/ 991 w 8279"/>
                <a:gd name="T7" fmla="*/ 306 h 8241"/>
                <a:gd name="T8" fmla="*/ 956 w 8279"/>
                <a:gd name="T9" fmla="*/ 404 h 8241"/>
                <a:gd name="T10" fmla="*/ 912 w 8279"/>
                <a:gd name="T11" fmla="*/ 493 h 8241"/>
                <a:gd name="T12" fmla="*/ 858 w 8279"/>
                <a:gd name="T13" fmla="*/ 577 h 8241"/>
                <a:gd name="T14" fmla="*/ 798 w 8279"/>
                <a:gd name="T15" fmla="*/ 655 h 8241"/>
                <a:gd name="T16" fmla="*/ 734 w 8279"/>
                <a:gd name="T17" fmla="*/ 729 h 8241"/>
                <a:gd name="T18" fmla="*/ 660 w 8279"/>
                <a:gd name="T19" fmla="*/ 793 h 8241"/>
                <a:gd name="T20" fmla="*/ 577 w 8279"/>
                <a:gd name="T21" fmla="*/ 852 h 8241"/>
                <a:gd name="T22" fmla="*/ 493 w 8279"/>
                <a:gd name="T23" fmla="*/ 907 h 8241"/>
                <a:gd name="T24" fmla="*/ 404 w 8279"/>
                <a:gd name="T25" fmla="*/ 951 h 8241"/>
                <a:gd name="T26" fmla="*/ 306 w 8279"/>
                <a:gd name="T27" fmla="*/ 986 h 8241"/>
                <a:gd name="T28" fmla="*/ 207 w 8279"/>
                <a:gd name="T29" fmla="*/ 1010 h 8241"/>
                <a:gd name="T30" fmla="*/ 103 w 8279"/>
                <a:gd name="T31" fmla="*/ 1025 h 8241"/>
                <a:gd name="T32" fmla="*/ 0 w 8279"/>
                <a:gd name="T33" fmla="*/ 1030 h 8241"/>
                <a:gd name="T34" fmla="*/ 0 w 8279"/>
                <a:gd name="T35" fmla="*/ 818 h 8241"/>
                <a:gd name="T36" fmla="*/ 0 w 8279"/>
                <a:gd name="T37" fmla="*/ 493 h 8241"/>
                <a:gd name="T38" fmla="*/ 0 w 8279"/>
                <a:gd name="T39" fmla="*/ 177 h 8241"/>
                <a:gd name="T40" fmla="*/ 0 w 8279"/>
                <a:gd name="T41" fmla="*/ 0 h 8241"/>
                <a:gd name="T42" fmla="*/ 39 w 8279"/>
                <a:gd name="T43" fmla="*/ 0 h 8241"/>
                <a:gd name="T44" fmla="*/ 89 w 8279"/>
                <a:gd name="T45" fmla="*/ 0 h 8241"/>
                <a:gd name="T46" fmla="*/ 153 w 8279"/>
                <a:gd name="T47" fmla="*/ 0 h 8241"/>
                <a:gd name="T48" fmla="*/ 222 w 8279"/>
                <a:gd name="T49" fmla="*/ 0 h 8241"/>
                <a:gd name="T50" fmla="*/ 301 w 8279"/>
                <a:gd name="T51" fmla="*/ 0 h 8241"/>
                <a:gd name="T52" fmla="*/ 379 w 8279"/>
                <a:gd name="T53" fmla="*/ 0 h 8241"/>
                <a:gd name="T54" fmla="*/ 463 w 8279"/>
                <a:gd name="T55" fmla="*/ 0 h 8241"/>
                <a:gd name="T56" fmla="*/ 552 w 8279"/>
                <a:gd name="T57" fmla="*/ 0 h 8241"/>
                <a:gd name="T58" fmla="*/ 636 w 8279"/>
                <a:gd name="T59" fmla="*/ 0 h 8241"/>
                <a:gd name="T60" fmla="*/ 715 w 8279"/>
                <a:gd name="T61" fmla="*/ 0 h 8241"/>
                <a:gd name="T62" fmla="*/ 793 w 8279"/>
                <a:gd name="T63" fmla="*/ 0 h 8241"/>
                <a:gd name="T64" fmla="*/ 862 w 8279"/>
                <a:gd name="T65" fmla="*/ 0 h 8241"/>
                <a:gd name="T66" fmla="*/ 922 w 8279"/>
                <a:gd name="T67" fmla="*/ 0 h 8241"/>
                <a:gd name="T68" fmla="*/ 976 w 8279"/>
                <a:gd name="T69" fmla="*/ 0 h 8241"/>
                <a:gd name="T70" fmla="*/ 1010 w 8279"/>
                <a:gd name="T71" fmla="*/ 0 h 8241"/>
                <a:gd name="T72" fmla="*/ 1035 w 8279"/>
                <a:gd name="T73" fmla="*/ 0 h 824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41">
                  <a:moveTo>
                    <a:pt x="8279" y="0"/>
                  </a:moveTo>
                  <a:lnTo>
                    <a:pt x="8239" y="827"/>
                  </a:lnTo>
                  <a:lnTo>
                    <a:pt x="8121" y="1656"/>
                  </a:lnTo>
                  <a:lnTo>
                    <a:pt x="7924" y="2445"/>
                  </a:lnTo>
                  <a:lnTo>
                    <a:pt x="7649" y="3233"/>
                  </a:lnTo>
                  <a:lnTo>
                    <a:pt x="7294" y="3942"/>
                  </a:lnTo>
                  <a:lnTo>
                    <a:pt x="6860" y="4613"/>
                  </a:lnTo>
                  <a:lnTo>
                    <a:pt x="6387" y="5244"/>
                  </a:lnTo>
                  <a:lnTo>
                    <a:pt x="5874" y="5835"/>
                  </a:lnTo>
                  <a:lnTo>
                    <a:pt x="5283" y="6348"/>
                  </a:lnTo>
                  <a:lnTo>
                    <a:pt x="4612" y="6820"/>
                  </a:lnTo>
                  <a:lnTo>
                    <a:pt x="3942" y="7254"/>
                  </a:lnTo>
                  <a:lnTo>
                    <a:pt x="3233" y="7609"/>
                  </a:lnTo>
                  <a:lnTo>
                    <a:pt x="2444" y="7886"/>
                  </a:lnTo>
                  <a:lnTo>
                    <a:pt x="1656" y="8082"/>
                  </a:lnTo>
                  <a:lnTo>
                    <a:pt x="827" y="8201"/>
                  </a:lnTo>
                  <a:lnTo>
                    <a:pt x="0" y="8241"/>
                  </a:lnTo>
                  <a:lnTo>
                    <a:pt x="0" y="6545"/>
                  </a:lnTo>
                  <a:lnTo>
                    <a:pt x="0" y="3942"/>
                  </a:lnTo>
                  <a:lnTo>
                    <a:pt x="0" y="1419"/>
                  </a:lnTo>
                  <a:lnTo>
                    <a:pt x="0" y="0"/>
                  </a:lnTo>
                  <a:lnTo>
                    <a:pt x="315" y="0"/>
                  </a:lnTo>
                  <a:lnTo>
                    <a:pt x="709" y="0"/>
                  </a:lnTo>
                  <a:lnTo>
                    <a:pt x="1222" y="0"/>
                  </a:lnTo>
                  <a:lnTo>
                    <a:pt x="1774" y="0"/>
                  </a:lnTo>
                  <a:lnTo>
                    <a:pt x="2405" y="0"/>
                  </a:lnTo>
                  <a:lnTo>
                    <a:pt x="3035" y="0"/>
                  </a:lnTo>
                  <a:lnTo>
                    <a:pt x="3705" y="0"/>
                  </a:lnTo>
                  <a:lnTo>
                    <a:pt x="4415" y="0"/>
                  </a:lnTo>
                  <a:lnTo>
                    <a:pt x="5086" y="0"/>
                  </a:lnTo>
                  <a:lnTo>
                    <a:pt x="5716" y="0"/>
                  </a:lnTo>
                  <a:lnTo>
                    <a:pt x="6347" y="0"/>
                  </a:lnTo>
                  <a:lnTo>
                    <a:pt x="6899" y="0"/>
                  </a:lnTo>
                  <a:lnTo>
                    <a:pt x="7372" y="0"/>
                  </a:lnTo>
                  <a:lnTo>
                    <a:pt x="7806" y="0"/>
                  </a:lnTo>
                  <a:lnTo>
                    <a:pt x="8082" y="0"/>
                  </a:lnTo>
                  <a:lnTo>
                    <a:pt x="8279" y="0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34" name="Freeform 21">
              <a:extLst>
                <a:ext uri="{FF2B5EF4-FFF2-40B4-BE49-F238E27FC236}">
                  <a16:creationId xmlns:a16="http://schemas.microsoft.com/office/drawing/2014/main" id="{7C02D6D3-F67B-414A-8E66-0A969201B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2259"/>
              <a:ext cx="1034" cy="1035"/>
            </a:xfrm>
            <a:custGeom>
              <a:avLst/>
              <a:gdLst>
                <a:gd name="T0" fmla="*/ 0 w 8279"/>
                <a:gd name="T1" fmla="*/ 1035 h 8279"/>
                <a:gd name="T2" fmla="*/ 5 w 8279"/>
                <a:gd name="T3" fmla="*/ 932 h 8279"/>
                <a:gd name="T4" fmla="*/ 20 w 8279"/>
                <a:gd name="T5" fmla="*/ 828 h 8279"/>
                <a:gd name="T6" fmla="*/ 44 w 8279"/>
                <a:gd name="T7" fmla="*/ 729 h 8279"/>
                <a:gd name="T8" fmla="*/ 84 w 8279"/>
                <a:gd name="T9" fmla="*/ 631 h 8279"/>
                <a:gd name="T10" fmla="*/ 123 w 8279"/>
                <a:gd name="T11" fmla="*/ 542 h 8279"/>
                <a:gd name="T12" fmla="*/ 177 w 8279"/>
                <a:gd name="T13" fmla="*/ 458 h 8279"/>
                <a:gd name="T14" fmla="*/ 236 w 8279"/>
                <a:gd name="T15" fmla="*/ 375 h 8279"/>
                <a:gd name="T16" fmla="*/ 305 w 8279"/>
                <a:gd name="T17" fmla="*/ 301 h 8279"/>
                <a:gd name="T18" fmla="*/ 374 w 8279"/>
                <a:gd name="T19" fmla="*/ 237 h 8279"/>
                <a:gd name="T20" fmla="*/ 458 w 8279"/>
                <a:gd name="T21" fmla="*/ 177 h 8279"/>
                <a:gd name="T22" fmla="*/ 542 w 8279"/>
                <a:gd name="T23" fmla="*/ 123 h 8279"/>
                <a:gd name="T24" fmla="*/ 630 w 8279"/>
                <a:gd name="T25" fmla="*/ 79 h 8279"/>
                <a:gd name="T26" fmla="*/ 729 w 8279"/>
                <a:gd name="T27" fmla="*/ 44 h 8279"/>
                <a:gd name="T28" fmla="*/ 827 w 8279"/>
                <a:gd name="T29" fmla="*/ 20 h 8279"/>
                <a:gd name="T30" fmla="*/ 930 w 8279"/>
                <a:gd name="T31" fmla="*/ 5 h 8279"/>
                <a:gd name="T32" fmla="*/ 1034 w 8279"/>
                <a:gd name="T33" fmla="*/ 0 h 8279"/>
                <a:gd name="T34" fmla="*/ 1034 w 8279"/>
                <a:gd name="T35" fmla="*/ 212 h 8279"/>
                <a:gd name="T36" fmla="*/ 1034 w 8279"/>
                <a:gd name="T37" fmla="*/ 537 h 8279"/>
                <a:gd name="T38" fmla="*/ 1034 w 8279"/>
                <a:gd name="T39" fmla="*/ 858 h 8279"/>
                <a:gd name="T40" fmla="*/ 1034 w 8279"/>
                <a:gd name="T41" fmla="*/ 1035 h 8279"/>
                <a:gd name="T42" fmla="*/ 995 w 8279"/>
                <a:gd name="T43" fmla="*/ 1035 h 8279"/>
                <a:gd name="T44" fmla="*/ 940 w 8279"/>
                <a:gd name="T45" fmla="*/ 1035 h 8279"/>
                <a:gd name="T46" fmla="*/ 881 w 8279"/>
                <a:gd name="T47" fmla="*/ 1035 h 8279"/>
                <a:gd name="T48" fmla="*/ 807 w 8279"/>
                <a:gd name="T49" fmla="*/ 1035 h 8279"/>
                <a:gd name="T50" fmla="*/ 734 w 8279"/>
                <a:gd name="T51" fmla="*/ 1035 h 8279"/>
                <a:gd name="T52" fmla="*/ 650 w 8279"/>
                <a:gd name="T53" fmla="*/ 1035 h 8279"/>
                <a:gd name="T54" fmla="*/ 566 w 8279"/>
                <a:gd name="T55" fmla="*/ 1035 h 8279"/>
                <a:gd name="T56" fmla="*/ 482 w 8279"/>
                <a:gd name="T57" fmla="*/ 1035 h 8279"/>
                <a:gd name="T58" fmla="*/ 394 w 8279"/>
                <a:gd name="T59" fmla="*/ 1035 h 8279"/>
                <a:gd name="T60" fmla="*/ 315 w 8279"/>
                <a:gd name="T61" fmla="*/ 1035 h 8279"/>
                <a:gd name="T62" fmla="*/ 241 w 8279"/>
                <a:gd name="T63" fmla="*/ 1035 h 8279"/>
                <a:gd name="T64" fmla="*/ 172 w 8279"/>
                <a:gd name="T65" fmla="*/ 1035 h 8279"/>
                <a:gd name="T66" fmla="*/ 108 w 8279"/>
                <a:gd name="T67" fmla="*/ 1035 h 8279"/>
                <a:gd name="T68" fmla="*/ 59 w 8279"/>
                <a:gd name="T69" fmla="*/ 1035 h 8279"/>
                <a:gd name="T70" fmla="*/ 25 w 8279"/>
                <a:gd name="T71" fmla="*/ 1035 h 8279"/>
                <a:gd name="T72" fmla="*/ 0 w 8279"/>
                <a:gd name="T73" fmla="*/ 1035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0" y="8279"/>
                  </a:moveTo>
                  <a:lnTo>
                    <a:pt x="38" y="7452"/>
                  </a:lnTo>
                  <a:lnTo>
                    <a:pt x="157" y="6623"/>
                  </a:lnTo>
                  <a:lnTo>
                    <a:pt x="355" y="5834"/>
                  </a:lnTo>
                  <a:lnTo>
                    <a:pt x="670" y="5046"/>
                  </a:lnTo>
                  <a:lnTo>
                    <a:pt x="985" y="4337"/>
                  </a:lnTo>
                  <a:lnTo>
                    <a:pt x="1419" y="3666"/>
                  </a:lnTo>
                  <a:lnTo>
                    <a:pt x="1892" y="2996"/>
                  </a:lnTo>
                  <a:lnTo>
                    <a:pt x="2444" y="2404"/>
                  </a:lnTo>
                  <a:lnTo>
                    <a:pt x="2996" y="1892"/>
                  </a:lnTo>
                  <a:lnTo>
                    <a:pt x="3666" y="1419"/>
                  </a:lnTo>
                  <a:lnTo>
                    <a:pt x="4337" y="985"/>
                  </a:lnTo>
                  <a:lnTo>
                    <a:pt x="5046" y="630"/>
                  </a:lnTo>
                  <a:lnTo>
                    <a:pt x="5834" y="355"/>
                  </a:lnTo>
                  <a:lnTo>
                    <a:pt x="6623" y="157"/>
                  </a:lnTo>
                  <a:lnTo>
                    <a:pt x="7450" y="38"/>
                  </a:lnTo>
                  <a:lnTo>
                    <a:pt x="8279" y="0"/>
                  </a:lnTo>
                  <a:lnTo>
                    <a:pt x="8279" y="1694"/>
                  </a:lnTo>
                  <a:lnTo>
                    <a:pt x="8279" y="4297"/>
                  </a:lnTo>
                  <a:lnTo>
                    <a:pt x="8279" y="6860"/>
                  </a:lnTo>
                  <a:lnTo>
                    <a:pt x="8279" y="8279"/>
                  </a:lnTo>
                  <a:lnTo>
                    <a:pt x="7964" y="8279"/>
                  </a:lnTo>
                  <a:lnTo>
                    <a:pt x="7530" y="8279"/>
                  </a:lnTo>
                  <a:lnTo>
                    <a:pt x="7057" y="8279"/>
                  </a:lnTo>
                  <a:lnTo>
                    <a:pt x="6465" y="8279"/>
                  </a:lnTo>
                  <a:lnTo>
                    <a:pt x="5874" y="8279"/>
                  </a:lnTo>
                  <a:lnTo>
                    <a:pt x="5204" y="8279"/>
                  </a:lnTo>
                  <a:lnTo>
                    <a:pt x="4534" y="8279"/>
                  </a:lnTo>
                  <a:lnTo>
                    <a:pt x="3863" y="8279"/>
                  </a:lnTo>
                  <a:lnTo>
                    <a:pt x="3153" y="8279"/>
                  </a:lnTo>
                  <a:lnTo>
                    <a:pt x="2523" y="8279"/>
                  </a:lnTo>
                  <a:lnTo>
                    <a:pt x="1931" y="8279"/>
                  </a:lnTo>
                  <a:lnTo>
                    <a:pt x="1379" y="8279"/>
                  </a:lnTo>
                  <a:lnTo>
                    <a:pt x="867" y="8279"/>
                  </a:lnTo>
                  <a:lnTo>
                    <a:pt x="473" y="8279"/>
                  </a:lnTo>
                  <a:lnTo>
                    <a:pt x="197" y="8279"/>
                  </a:lnTo>
                  <a:lnTo>
                    <a:pt x="0" y="8279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35" name="Freeform 22">
              <a:extLst>
                <a:ext uri="{FF2B5EF4-FFF2-40B4-BE49-F238E27FC236}">
                  <a16:creationId xmlns:a16="http://schemas.microsoft.com/office/drawing/2014/main" id="{EB1497AE-6745-42D7-B705-FE24D1E767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2259"/>
              <a:ext cx="1035" cy="1035"/>
            </a:xfrm>
            <a:custGeom>
              <a:avLst/>
              <a:gdLst>
                <a:gd name="T0" fmla="*/ 0 w 8279"/>
                <a:gd name="T1" fmla="*/ 0 h 8279"/>
                <a:gd name="T2" fmla="*/ 103 w 8279"/>
                <a:gd name="T3" fmla="*/ 5 h 8279"/>
                <a:gd name="T4" fmla="*/ 207 w 8279"/>
                <a:gd name="T5" fmla="*/ 20 h 8279"/>
                <a:gd name="T6" fmla="*/ 306 w 8279"/>
                <a:gd name="T7" fmla="*/ 44 h 8279"/>
                <a:gd name="T8" fmla="*/ 404 w 8279"/>
                <a:gd name="T9" fmla="*/ 79 h 8279"/>
                <a:gd name="T10" fmla="*/ 493 w 8279"/>
                <a:gd name="T11" fmla="*/ 123 h 8279"/>
                <a:gd name="T12" fmla="*/ 577 w 8279"/>
                <a:gd name="T13" fmla="*/ 177 h 8279"/>
                <a:gd name="T14" fmla="*/ 660 w 8279"/>
                <a:gd name="T15" fmla="*/ 237 h 8279"/>
                <a:gd name="T16" fmla="*/ 734 w 8279"/>
                <a:gd name="T17" fmla="*/ 301 h 8279"/>
                <a:gd name="T18" fmla="*/ 798 w 8279"/>
                <a:gd name="T19" fmla="*/ 375 h 8279"/>
                <a:gd name="T20" fmla="*/ 858 w 8279"/>
                <a:gd name="T21" fmla="*/ 458 h 8279"/>
                <a:gd name="T22" fmla="*/ 912 w 8279"/>
                <a:gd name="T23" fmla="*/ 542 h 8279"/>
                <a:gd name="T24" fmla="*/ 956 w 8279"/>
                <a:gd name="T25" fmla="*/ 631 h 8279"/>
                <a:gd name="T26" fmla="*/ 991 w 8279"/>
                <a:gd name="T27" fmla="*/ 729 h 8279"/>
                <a:gd name="T28" fmla="*/ 1015 w 8279"/>
                <a:gd name="T29" fmla="*/ 828 h 8279"/>
                <a:gd name="T30" fmla="*/ 1030 w 8279"/>
                <a:gd name="T31" fmla="*/ 932 h 8279"/>
                <a:gd name="T32" fmla="*/ 1035 w 8279"/>
                <a:gd name="T33" fmla="*/ 1035 h 8279"/>
                <a:gd name="T34" fmla="*/ 1000 w 8279"/>
                <a:gd name="T35" fmla="*/ 1035 h 8279"/>
                <a:gd name="T36" fmla="*/ 951 w 8279"/>
                <a:gd name="T37" fmla="*/ 1035 h 8279"/>
                <a:gd name="T38" fmla="*/ 892 w 8279"/>
                <a:gd name="T39" fmla="*/ 1035 h 8279"/>
                <a:gd name="T40" fmla="*/ 823 w 8279"/>
                <a:gd name="T41" fmla="*/ 1035 h 8279"/>
                <a:gd name="T42" fmla="*/ 749 w 8279"/>
                <a:gd name="T43" fmla="*/ 1035 h 8279"/>
                <a:gd name="T44" fmla="*/ 665 w 8279"/>
                <a:gd name="T45" fmla="*/ 1035 h 8279"/>
                <a:gd name="T46" fmla="*/ 582 w 8279"/>
                <a:gd name="T47" fmla="*/ 1035 h 8279"/>
                <a:gd name="T48" fmla="*/ 498 w 8279"/>
                <a:gd name="T49" fmla="*/ 1035 h 8279"/>
                <a:gd name="T50" fmla="*/ 409 w 8279"/>
                <a:gd name="T51" fmla="*/ 1035 h 8279"/>
                <a:gd name="T52" fmla="*/ 325 w 8279"/>
                <a:gd name="T53" fmla="*/ 1035 h 8279"/>
                <a:gd name="T54" fmla="*/ 251 w 8279"/>
                <a:gd name="T55" fmla="*/ 1035 h 8279"/>
                <a:gd name="T56" fmla="*/ 177 w 8279"/>
                <a:gd name="T57" fmla="*/ 1035 h 8279"/>
                <a:gd name="T58" fmla="*/ 113 w 8279"/>
                <a:gd name="T59" fmla="*/ 1035 h 8279"/>
                <a:gd name="T60" fmla="*/ 64 w 8279"/>
                <a:gd name="T61" fmla="*/ 1035 h 8279"/>
                <a:gd name="T62" fmla="*/ 25 w 8279"/>
                <a:gd name="T63" fmla="*/ 1035 h 8279"/>
                <a:gd name="T64" fmla="*/ 0 w 8279"/>
                <a:gd name="T65" fmla="*/ 1035 h 8279"/>
                <a:gd name="T66" fmla="*/ 0 w 8279"/>
                <a:gd name="T67" fmla="*/ 808 h 8279"/>
                <a:gd name="T68" fmla="*/ 0 w 8279"/>
                <a:gd name="T69" fmla="*/ 478 h 8279"/>
                <a:gd name="T70" fmla="*/ 0 w 8279"/>
                <a:gd name="T71" fmla="*/ 168 h 8279"/>
                <a:gd name="T72" fmla="*/ 0 w 8279"/>
                <a:gd name="T73" fmla="*/ 0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0" y="0"/>
                  </a:moveTo>
                  <a:lnTo>
                    <a:pt x="827" y="38"/>
                  </a:lnTo>
                  <a:lnTo>
                    <a:pt x="1656" y="157"/>
                  </a:lnTo>
                  <a:lnTo>
                    <a:pt x="2444" y="355"/>
                  </a:lnTo>
                  <a:lnTo>
                    <a:pt x="3233" y="630"/>
                  </a:lnTo>
                  <a:lnTo>
                    <a:pt x="3942" y="985"/>
                  </a:lnTo>
                  <a:lnTo>
                    <a:pt x="4612" y="1419"/>
                  </a:lnTo>
                  <a:lnTo>
                    <a:pt x="5283" y="1892"/>
                  </a:lnTo>
                  <a:lnTo>
                    <a:pt x="5874" y="2404"/>
                  </a:lnTo>
                  <a:lnTo>
                    <a:pt x="6387" y="2996"/>
                  </a:lnTo>
                  <a:lnTo>
                    <a:pt x="6860" y="3666"/>
                  </a:lnTo>
                  <a:lnTo>
                    <a:pt x="7294" y="4337"/>
                  </a:lnTo>
                  <a:lnTo>
                    <a:pt x="7649" y="5046"/>
                  </a:lnTo>
                  <a:lnTo>
                    <a:pt x="7924" y="5834"/>
                  </a:lnTo>
                  <a:lnTo>
                    <a:pt x="8121" y="6623"/>
                  </a:lnTo>
                  <a:lnTo>
                    <a:pt x="8239" y="7452"/>
                  </a:lnTo>
                  <a:lnTo>
                    <a:pt x="8279" y="8279"/>
                  </a:lnTo>
                  <a:lnTo>
                    <a:pt x="8003" y="8279"/>
                  </a:lnTo>
                  <a:lnTo>
                    <a:pt x="7609" y="8279"/>
                  </a:lnTo>
                  <a:lnTo>
                    <a:pt x="7135" y="8279"/>
                  </a:lnTo>
                  <a:lnTo>
                    <a:pt x="6584" y="8279"/>
                  </a:lnTo>
                  <a:lnTo>
                    <a:pt x="5993" y="8279"/>
                  </a:lnTo>
                  <a:lnTo>
                    <a:pt x="5322" y="8279"/>
                  </a:lnTo>
                  <a:lnTo>
                    <a:pt x="4652" y="8279"/>
                  </a:lnTo>
                  <a:lnTo>
                    <a:pt x="3982" y="8279"/>
                  </a:lnTo>
                  <a:lnTo>
                    <a:pt x="3272" y="8279"/>
                  </a:lnTo>
                  <a:lnTo>
                    <a:pt x="2601" y="8279"/>
                  </a:lnTo>
                  <a:lnTo>
                    <a:pt x="2011" y="8279"/>
                  </a:lnTo>
                  <a:lnTo>
                    <a:pt x="1419" y="8279"/>
                  </a:lnTo>
                  <a:lnTo>
                    <a:pt x="907" y="8279"/>
                  </a:lnTo>
                  <a:lnTo>
                    <a:pt x="512" y="8279"/>
                  </a:lnTo>
                  <a:lnTo>
                    <a:pt x="197" y="8279"/>
                  </a:lnTo>
                  <a:lnTo>
                    <a:pt x="0" y="8279"/>
                  </a:lnTo>
                  <a:lnTo>
                    <a:pt x="0" y="6465"/>
                  </a:lnTo>
                  <a:lnTo>
                    <a:pt x="0" y="3824"/>
                  </a:lnTo>
                  <a:lnTo>
                    <a:pt x="0" y="1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36" name="Freeform 23">
              <a:extLst>
                <a:ext uri="{FF2B5EF4-FFF2-40B4-BE49-F238E27FC236}">
                  <a16:creationId xmlns:a16="http://schemas.microsoft.com/office/drawing/2014/main" id="{32AC807A-F8FC-4BBB-B240-B2D2A163E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3294"/>
              <a:ext cx="932" cy="931"/>
            </a:xfrm>
            <a:custGeom>
              <a:avLst/>
              <a:gdLst>
                <a:gd name="T0" fmla="*/ 932 w 7451"/>
                <a:gd name="T1" fmla="*/ 0 h 7452"/>
                <a:gd name="T2" fmla="*/ 927 w 7451"/>
                <a:gd name="T3" fmla="*/ 94 h 7452"/>
                <a:gd name="T4" fmla="*/ 912 w 7451"/>
                <a:gd name="T5" fmla="*/ 187 h 7452"/>
                <a:gd name="T6" fmla="*/ 892 w 7451"/>
                <a:gd name="T7" fmla="*/ 276 h 7452"/>
                <a:gd name="T8" fmla="*/ 858 w 7451"/>
                <a:gd name="T9" fmla="*/ 360 h 7452"/>
                <a:gd name="T10" fmla="*/ 819 w 7451"/>
                <a:gd name="T11" fmla="*/ 443 h 7452"/>
                <a:gd name="T12" fmla="*/ 774 w 7451"/>
                <a:gd name="T13" fmla="*/ 522 h 7452"/>
                <a:gd name="T14" fmla="*/ 720 w 7451"/>
                <a:gd name="T15" fmla="*/ 591 h 7452"/>
                <a:gd name="T16" fmla="*/ 661 w 7451"/>
                <a:gd name="T17" fmla="*/ 655 h 7452"/>
                <a:gd name="T18" fmla="*/ 592 w 7451"/>
                <a:gd name="T19" fmla="*/ 719 h 7452"/>
                <a:gd name="T20" fmla="*/ 523 w 7451"/>
                <a:gd name="T21" fmla="*/ 773 h 7452"/>
                <a:gd name="T22" fmla="*/ 444 w 7451"/>
                <a:gd name="T23" fmla="*/ 818 h 7452"/>
                <a:gd name="T24" fmla="*/ 365 w 7451"/>
                <a:gd name="T25" fmla="*/ 857 h 7452"/>
                <a:gd name="T26" fmla="*/ 276 w 7451"/>
                <a:gd name="T27" fmla="*/ 887 h 7452"/>
                <a:gd name="T28" fmla="*/ 187 w 7451"/>
                <a:gd name="T29" fmla="*/ 911 h 7452"/>
                <a:gd name="T30" fmla="*/ 94 w 7451"/>
                <a:gd name="T31" fmla="*/ 926 h 7452"/>
                <a:gd name="T32" fmla="*/ 0 w 7451"/>
                <a:gd name="T33" fmla="*/ 931 h 7452"/>
                <a:gd name="T34" fmla="*/ 0 w 7451"/>
                <a:gd name="T35" fmla="*/ 749 h 7452"/>
                <a:gd name="T36" fmla="*/ 0 w 7451"/>
                <a:gd name="T37" fmla="*/ 443 h 7452"/>
                <a:gd name="T38" fmla="*/ 0 w 7451"/>
                <a:gd name="T39" fmla="*/ 153 h 7452"/>
                <a:gd name="T40" fmla="*/ 0 w 7451"/>
                <a:gd name="T41" fmla="*/ 0 h 7452"/>
                <a:gd name="T42" fmla="*/ 34 w 7451"/>
                <a:gd name="T43" fmla="*/ 0 h 7452"/>
                <a:gd name="T44" fmla="*/ 84 w 7451"/>
                <a:gd name="T45" fmla="*/ 0 h 7452"/>
                <a:gd name="T46" fmla="*/ 143 w 7451"/>
                <a:gd name="T47" fmla="*/ 0 h 7452"/>
                <a:gd name="T48" fmla="*/ 207 w 7451"/>
                <a:gd name="T49" fmla="*/ 0 h 7452"/>
                <a:gd name="T50" fmla="*/ 276 w 7451"/>
                <a:gd name="T51" fmla="*/ 0 h 7452"/>
                <a:gd name="T52" fmla="*/ 350 w 7451"/>
                <a:gd name="T53" fmla="*/ 0 h 7452"/>
                <a:gd name="T54" fmla="*/ 424 w 7451"/>
                <a:gd name="T55" fmla="*/ 0 h 7452"/>
                <a:gd name="T56" fmla="*/ 503 w 7451"/>
                <a:gd name="T57" fmla="*/ 0 h 7452"/>
                <a:gd name="T58" fmla="*/ 577 w 7451"/>
                <a:gd name="T59" fmla="*/ 0 h 7452"/>
                <a:gd name="T60" fmla="*/ 651 w 7451"/>
                <a:gd name="T61" fmla="*/ 0 h 7452"/>
                <a:gd name="T62" fmla="*/ 720 w 7451"/>
                <a:gd name="T63" fmla="*/ 0 h 7452"/>
                <a:gd name="T64" fmla="*/ 784 w 7451"/>
                <a:gd name="T65" fmla="*/ 0 h 7452"/>
                <a:gd name="T66" fmla="*/ 838 w 7451"/>
                <a:gd name="T67" fmla="*/ 0 h 7452"/>
                <a:gd name="T68" fmla="*/ 883 w 7451"/>
                <a:gd name="T69" fmla="*/ 0 h 7452"/>
                <a:gd name="T70" fmla="*/ 912 w 7451"/>
                <a:gd name="T71" fmla="*/ 0 h 7452"/>
                <a:gd name="T72" fmla="*/ 932 w 7451"/>
                <a:gd name="T73" fmla="*/ 0 h 74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52">
                  <a:moveTo>
                    <a:pt x="7451" y="0"/>
                  </a:moveTo>
                  <a:lnTo>
                    <a:pt x="7412" y="749"/>
                  </a:lnTo>
                  <a:lnTo>
                    <a:pt x="7294" y="1498"/>
                  </a:lnTo>
                  <a:lnTo>
                    <a:pt x="7135" y="2208"/>
                  </a:lnTo>
                  <a:lnTo>
                    <a:pt x="6860" y="2878"/>
                  </a:lnTo>
                  <a:lnTo>
                    <a:pt x="6545" y="3548"/>
                  </a:lnTo>
                  <a:lnTo>
                    <a:pt x="6190" y="4179"/>
                  </a:lnTo>
                  <a:lnTo>
                    <a:pt x="5756" y="4731"/>
                  </a:lnTo>
                  <a:lnTo>
                    <a:pt x="5283" y="5244"/>
                  </a:lnTo>
                  <a:lnTo>
                    <a:pt x="4731" y="5756"/>
                  </a:lnTo>
                  <a:lnTo>
                    <a:pt x="4179" y="6190"/>
                  </a:lnTo>
                  <a:lnTo>
                    <a:pt x="3548" y="6545"/>
                  </a:lnTo>
                  <a:lnTo>
                    <a:pt x="2917" y="6860"/>
                  </a:lnTo>
                  <a:lnTo>
                    <a:pt x="2208" y="7097"/>
                  </a:lnTo>
                  <a:lnTo>
                    <a:pt x="1498" y="7294"/>
                  </a:lnTo>
                  <a:lnTo>
                    <a:pt x="749" y="7412"/>
                  </a:lnTo>
                  <a:lnTo>
                    <a:pt x="0" y="7452"/>
                  </a:lnTo>
                  <a:lnTo>
                    <a:pt x="0" y="5993"/>
                  </a:lnTo>
                  <a:lnTo>
                    <a:pt x="0" y="3548"/>
                  </a:lnTo>
                  <a:lnTo>
                    <a:pt x="0" y="1222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670" y="0"/>
                  </a:lnTo>
                  <a:lnTo>
                    <a:pt x="1144" y="0"/>
                  </a:lnTo>
                  <a:lnTo>
                    <a:pt x="1656" y="0"/>
                  </a:lnTo>
                  <a:lnTo>
                    <a:pt x="2208" y="0"/>
                  </a:lnTo>
                  <a:lnTo>
                    <a:pt x="2798" y="0"/>
                  </a:lnTo>
                  <a:lnTo>
                    <a:pt x="3390" y="0"/>
                  </a:lnTo>
                  <a:lnTo>
                    <a:pt x="4021" y="0"/>
                  </a:lnTo>
                  <a:lnTo>
                    <a:pt x="4612" y="0"/>
                  </a:lnTo>
                  <a:lnTo>
                    <a:pt x="5204" y="0"/>
                  </a:lnTo>
                  <a:lnTo>
                    <a:pt x="5756" y="0"/>
                  </a:lnTo>
                  <a:lnTo>
                    <a:pt x="6268" y="0"/>
                  </a:lnTo>
                  <a:lnTo>
                    <a:pt x="6702" y="0"/>
                  </a:lnTo>
                  <a:lnTo>
                    <a:pt x="7057" y="0"/>
                  </a:lnTo>
                  <a:lnTo>
                    <a:pt x="7294" y="0"/>
                  </a:lnTo>
                  <a:lnTo>
                    <a:pt x="7451" y="0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37" name="Freeform 24">
              <a:extLst>
                <a:ext uri="{FF2B5EF4-FFF2-40B4-BE49-F238E27FC236}">
                  <a16:creationId xmlns:a16="http://schemas.microsoft.com/office/drawing/2014/main" id="{92F254DB-7A63-498D-A864-8301B17C6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" y="3294"/>
              <a:ext cx="936" cy="931"/>
            </a:xfrm>
            <a:custGeom>
              <a:avLst/>
              <a:gdLst>
                <a:gd name="T0" fmla="*/ 936 w 7491"/>
                <a:gd name="T1" fmla="*/ 931 h 7452"/>
                <a:gd name="T2" fmla="*/ 842 w 7491"/>
                <a:gd name="T3" fmla="*/ 926 h 7452"/>
                <a:gd name="T4" fmla="*/ 749 w 7491"/>
                <a:gd name="T5" fmla="*/ 911 h 7452"/>
                <a:gd name="T6" fmla="*/ 655 w 7491"/>
                <a:gd name="T7" fmla="*/ 887 h 7452"/>
                <a:gd name="T8" fmla="*/ 571 w 7491"/>
                <a:gd name="T9" fmla="*/ 857 h 7452"/>
                <a:gd name="T10" fmla="*/ 488 w 7491"/>
                <a:gd name="T11" fmla="*/ 818 h 7452"/>
                <a:gd name="T12" fmla="*/ 414 w 7491"/>
                <a:gd name="T13" fmla="*/ 773 h 7452"/>
                <a:gd name="T14" fmla="*/ 340 w 7491"/>
                <a:gd name="T15" fmla="*/ 719 h 7452"/>
                <a:gd name="T16" fmla="*/ 276 w 7491"/>
                <a:gd name="T17" fmla="*/ 655 h 7452"/>
                <a:gd name="T18" fmla="*/ 212 w 7491"/>
                <a:gd name="T19" fmla="*/ 591 h 7452"/>
                <a:gd name="T20" fmla="*/ 158 w 7491"/>
                <a:gd name="T21" fmla="*/ 522 h 7452"/>
                <a:gd name="T22" fmla="*/ 113 w 7491"/>
                <a:gd name="T23" fmla="*/ 443 h 7452"/>
                <a:gd name="T24" fmla="*/ 74 w 7491"/>
                <a:gd name="T25" fmla="*/ 360 h 7452"/>
                <a:gd name="T26" fmla="*/ 44 w 7491"/>
                <a:gd name="T27" fmla="*/ 276 h 7452"/>
                <a:gd name="T28" fmla="*/ 20 w 7491"/>
                <a:gd name="T29" fmla="*/ 187 h 7452"/>
                <a:gd name="T30" fmla="*/ 5 w 7491"/>
                <a:gd name="T31" fmla="*/ 94 h 7452"/>
                <a:gd name="T32" fmla="*/ 0 w 7491"/>
                <a:gd name="T33" fmla="*/ 0 h 7452"/>
                <a:gd name="T34" fmla="*/ 30 w 7491"/>
                <a:gd name="T35" fmla="*/ 0 h 7452"/>
                <a:gd name="T36" fmla="*/ 69 w 7491"/>
                <a:gd name="T37" fmla="*/ 0 h 7452"/>
                <a:gd name="T38" fmla="*/ 123 w 7491"/>
                <a:gd name="T39" fmla="*/ 0 h 7452"/>
                <a:gd name="T40" fmla="*/ 182 w 7491"/>
                <a:gd name="T41" fmla="*/ 0 h 7452"/>
                <a:gd name="T42" fmla="*/ 256 w 7491"/>
                <a:gd name="T43" fmla="*/ 0 h 7452"/>
                <a:gd name="T44" fmla="*/ 330 w 7491"/>
                <a:gd name="T45" fmla="*/ 0 h 7452"/>
                <a:gd name="T46" fmla="*/ 409 w 7491"/>
                <a:gd name="T47" fmla="*/ 0 h 7452"/>
                <a:gd name="T48" fmla="*/ 488 w 7491"/>
                <a:gd name="T49" fmla="*/ 0 h 7452"/>
                <a:gd name="T50" fmla="*/ 567 w 7491"/>
                <a:gd name="T51" fmla="*/ 0 h 7452"/>
                <a:gd name="T52" fmla="*/ 645 w 7491"/>
                <a:gd name="T53" fmla="*/ 0 h 7452"/>
                <a:gd name="T54" fmla="*/ 714 w 7491"/>
                <a:gd name="T55" fmla="*/ 0 h 7452"/>
                <a:gd name="T56" fmla="*/ 783 w 7491"/>
                <a:gd name="T57" fmla="*/ 0 h 7452"/>
                <a:gd name="T58" fmla="*/ 837 w 7491"/>
                <a:gd name="T59" fmla="*/ 0 h 7452"/>
                <a:gd name="T60" fmla="*/ 887 w 7491"/>
                <a:gd name="T61" fmla="*/ 0 h 7452"/>
                <a:gd name="T62" fmla="*/ 916 w 7491"/>
                <a:gd name="T63" fmla="*/ 0 h 7452"/>
                <a:gd name="T64" fmla="*/ 936 w 7491"/>
                <a:gd name="T65" fmla="*/ 0 h 7452"/>
                <a:gd name="T66" fmla="*/ 936 w 7491"/>
                <a:gd name="T67" fmla="*/ 202 h 7452"/>
                <a:gd name="T68" fmla="*/ 936 w 7491"/>
                <a:gd name="T69" fmla="*/ 502 h 7452"/>
                <a:gd name="T70" fmla="*/ 936 w 7491"/>
                <a:gd name="T71" fmla="*/ 778 h 7452"/>
                <a:gd name="T72" fmla="*/ 936 w 7491"/>
                <a:gd name="T73" fmla="*/ 931 h 74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91" h="7452">
                  <a:moveTo>
                    <a:pt x="7491" y="7452"/>
                  </a:moveTo>
                  <a:lnTo>
                    <a:pt x="6742" y="7412"/>
                  </a:lnTo>
                  <a:lnTo>
                    <a:pt x="5992" y="7294"/>
                  </a:lnTo>
                  <a:lnTo>
                    <a:pt x="5243" y="7097"/>
                  </a:lnTo>
                  <a:lnTo>
                    <a:pt x="4573" y="6860"/>
                  </a:lnTo>
                  <a:lnTo>
                    <a:pt x="3903" y="6545"/>
                  </a:lnTo>
                  <a:lnTo>
                    <a:pt x="3312" y="6190"/>
                  </a:lnTo>
                  <a:lnTo>
                    <a:pt x="2720" y="5756"/>
                  </a:lnTo>
                  <a:lnTo>
                    <a:pt x="2208" y="5244"/>
                  </a:lnTo>
                  <a:lnTo>
                    <a:pt x="1695" y="4731"/>
                  </a:lnTo>
                  <a:lnTo>
                    <a:pt x="1261" y="4179"/>
                  </a:lnTo>
                  <a:lnTo>
                    <a:pt x="906" y="3548"/>
                  </a:lnTo>
                  <a:lnTo>
                    <a:pt x="591" y="2878"/>
                  </a:lnTo>
                  <a:lnTo>
                    <a:pt x="354" y="2208"/>
                  </a:lnTo>
                  <a:lnTo>
                    <a:pt x="157" y="1498"/>
                  </a:lnTo>
                  <a:lnTo>
                    <a:pt x="39" y="749"/>
                  </a:lnTo>
                  <a:lnTo>
                    <a:pt x="0" y="0"/>
                  </a:lnTo>
                  <a:lnTo>
                    <a:pt x="237" y="0"/>
                  </a:lnTo>
                  <a:lnTo>
                    <a:pt x="552" y="0"/>
                  </a:lnTo>
                  <a:lnTo>
                    <a:pt x="986" y="0"/>
                  </a:lnTo>
                  <a:lnTo>
                    <a:pt x="1458" y="0"/>
                  </a:lnTo>
                  <a:lnTo>
                    <a:pt x="2050" y="0"/>
                  </a:lnTo>
                  <a:lnTo>
                    <a:pt x="2642" y="0"/>
                  </a:lnTo>
                  <a:lnTo>
                    <a:pt x="3272" y="0"/>
                  </a:lnTo>
                  <a:lnTo>
                    <a:pt x="3903" y="0"/>
                  </a:lnTo>
                  <a:lnTo>
                    <a:pt x="4534" y="0"/>
                  </a:lnTo>
                  <a:lnTo>
                    <a:pt x="5165" y="0"/>
                  </a:lnTo>
                  <a:lnTo>
                    <a:pt x="5717" y="0"/>
                  </a:lnTo>
                  <a:lnTo>
                    <a:pt x="6269" y="0"/>
                  </a:lnTo>
                  <a:lnTo>
                    <a:pt x="6702" y="0"/>
                  </a:lnTo>
                  <a:lnTo>
                    <a:pt x="7096" y="0"/>
                  </a:lnTo>
                  <a:lnTo>
                    <a:pt x="7333" y="0"/>
                  </a:lnTo>
                  <a:lnTo>
                    <a:pt x="7491" y="0"/>
                  </a:lnTo>
                  <a:lnTo>
                    <a:pt x="7491" y="1616"/>
                  </a:lnTo>
                  <a:lnTo>
                    <a:pt x="7491" y="4022"/>
                  </a:lnTo>
                  <a:lnTo>
                    <a:pt x="7491" y="6230"/>
                  </a:lnTo>
                  <a:lnTo>
                    <a:pt x="7491" y="7452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38" name="Freeform 25">
              <a:extLst>
                <a:ext uri="{FF2B5EF4-FFF2-40B4-BE49-F238E27FC236}">
                  <a16:creationId xmlns:a16="http://schemas.microsoft.com/office/drawing/2014/main" id="{C7DC05C3-4FEF-4630-834A-AAEB69F77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" y="2357"/>
              <a:ext cx="932" cy="937"/>
            </a:xfrm>
            <a:custGeom>
              <a:avLst/>
              <a:gdLst>
                <a:gd name="T0" fmla="*/ 0 w 7451"/>
                <a:gd name="T1" fmla="*/ 932 h 7491"/>
                <a:gd name="T2" fmla="*/ 5 w 7451"/>
                <a:gd name="T3" fmla="*/ 838 h 7491"/>
                <a:gd name="T4" fmla="*/ 20 w 7451"/>
                <a:gd name="T5" fmla="*/ 745 h 7491"/>
                <a:gd name="T6" fmla="*/ 44 w 7451"/>
                <a:gd name="T7" fmla="*/ 656 h 7491"/>
                <a:gd name="T8" fmla="*/ 74 w 7451"/>
                <a:gd name="T9" fmla="*/ 572 h 7491"/>
                <a:gd name="T10" fmla="*/ 113 w 7451"/>
                <a:gd name="T11" fmla="*/ 488 h 7491"/>
                <a:gd name="T12" fmla="*/ 158 w 7451"/>
                <a:gd name="T13" fmla="*/ 409 h 7491"/>
                <a:gd name="T14" fmla="*/ 212 w 7451"/>
                <a:gd name="T15" fmla="*/ 340 h 7491"/>
                <a:gd name="T16" fmla="*/ 276 w 7451"/>
                <a:gd name="T17" fmla="*/ 271 h 7491"/>
                <a:gd name="T18" fmla="*/ 340 w 7451"/>
                <a:gd name="T19" fmla="*/ 212 h 7491"/>
                <a:gd name="T20" fmla="*/ 409 w 7451"/>
                <a:gd name="T21" fmla="*/ 158 h 7491"/>
                <a:gd name="T22" fmla="*/ 488 w 7451"/>
                <a:gd name="T23" fmla="*/ 113 h 7491"/>
                <a:gd name="T24" fmla="*/ 572 w 7451"/>
                <a:gd name="T25" fmla="*/ 74 h 7491"/>
                <a:gd name="T26" fmla="*/ 656 w 7451"/>
                <a:gd name="T27" fmla="*/ 44 h 7491"/>
                <a:gd name="T28" fmla="*/ 745 w 7451"/>
                <a:gd name="T29" fmla="*/ 20 h 7491"/>
                <a:gd name="T30" fmla="*/ 838 w 7451"/>
                <a:gd name="T31" fmla="*/ 5 h 7491"/>
                <a:gd name="T32" fmla="*/ 932 w 7451"/>
                <a:gd name="T33" fmla="*/ 0 h 7491"/>
                <a:gd name="T34" fmla="*/ 932 w 7451"/>
                <a:gd name="T35" fmla="*/ 182 h 7491"/>
                <a:gd name="T36" fmla="*/ 932 w 7451"/>
                <a:gd name="T37" fmla="*/ 488 h 7491"/>
                <a:gd name="T38" fmla="*/ 932 w 7451"/>
                <a:gd name="T39" fmla="*/ 784 h 7491"/>
                <a:gd name="T40" fmla="*/ 932 w 7451"/>
                <a:gd name="T41" fmla="*/ 937 h 7491"/>
                <a:gd name="T42" fmla="*/ 898 w 7451"/>
                <a:gd name="T43" fmla="*/ 937 h 7491"/>
                <a:gd name="T44" fmla="*/ 848 w 7451"/>
                <a:gd name="T45" fmla="*/ 937 h 7491"/>
                <a:gd name="T46" fmla="*/ 794 w 7451"/>
                <a:gd name="T47" fmla="*/ 937 h 7491"/>
                <a:gd name="T48" fmla="*/ 730 w 7451"/>
                <a:gd name="T49" fmla="*/ 937 h 7491"/>
                <a:gd name="T50" fmla="*/ 661 w 7451"/>
                <a:gd name="T51" fmla="*/ 937 h 7491"/>
                <a:gd name="T52" fmla="*/ 587 w 7451"/>
                <a:gd name="T53" fmla="*/ 937 h 7491"/>
                <a:gd name="T54" fmla="*/ 508 w 7451"/>
                <a:gd name="T55" fmla="*/ 937 h 7491"/>
                <a:gd name="T56" fmla="*/ 429 w 7451"/>
                <a:gd name="T57" fmla="*/ 932 h 7491"/>
                <a:gd name="T58" fmla="*/ 355 w 7451"/>
                <a:gd name="T59" fmla="*/ 932 h 7491"/>
                <a:gd name="T60" fmla="*/ 281 w 7451"/>
                <a:gd name="T61" fmla="*/ 932 h 7491"/>
                <a:gd name="T62" fmla="*/ 212 w 7451"/>
                <a:gd name="T63" fmla="*/ 932 h 7491"/>
                <a:gd name="T64" fmla="*/ 153 w 7451"/>
                <a:gd name="T65" fmla="*/ 932 h 7491"/>
                <a:gd name="T66" fmla="*/ 99 w 7451"/>
                <a:gd name="T67" fmla="*/ 932 h 7491"/>
                <a:gd name="T68" fmla="*/ 54 w 7451"/>
                <a:gd name="T69" fmla="*/ 932 h 7491"/>
                <a:gd name="T70" fmla="*/ 20 w 7451"/>
                <a:gd name="T71" fmla="*/ 932 h 7491"/>
                <a:gd name="T72" fmla="*/ 0 w 7451"/>
                <a:gd name="T73" fmla="*/ 932 h 749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91">
                  <a:moveTo>
                    <a:pt x="0" y="7451"/>
                  </a:moveTo>
                  <a:lnTo>
                    <a:pt x="39" y="6702"/>
                  </a:lnTo>
                  <a:lnTo>
                    <a:pt x="157" y="5953"/>
                  </a:lnTo>
                  <a:lnTo>
                    <a:pt x="354" y="5243"/>
                  </a:lnTo>
                  <a:lnTo>
                    <a:pt x="591" y="4573"/>
                  </a:lnTo>
                  <a:lnTo>
                    <a:pt x="906" y="3903"/>
                  </a:lnTo>
                  <a:lnTo>
                    <a:pt x="1261" y="3272"/>
                  </a:lnTo>
                  <a:lnTo>
                    <a:pt x="1695" y="2720"/>
                  </a:lnTo>
                  <a:lnTo>
                    <a:pt x="2208" y="2168"/>
                  </a:lnTo>
                  <a:lnTo>
                    <a:pt x="2720" y="1695"/>
                  </a:lnTo>
                  <a:lnTo>
                    <a:pt x="3272" y="1261"/>
                  </a:lnTo>
                  <a:lnTo>
                    <a:pt x="3903" y="906"/>
                  </a:lnTo>
                  <a:lnTo>
                    <a:pt x="4573" y="591"/>
                  </a:lnTo>
                  <a:lnTo>
                    <a:pt x="5243" y="354"/>
                  </a:lnTo>
                  <a:lnTo>
                    <a:pt x="5953" y="157"/>
                  </a:lnTo>
                  <a:lnTo>
                    <a:pt x="6702" y="39"/>
                  </a:lnTo>
                  <a:lnTo>
                    <a:pt x="7451" y="0"/>
                  </a:lnTo>
                  <a:lnTo>
                    <a:pt x="7451" y="1459"/>
                  </a:lnTo>
                  <a:lnTo>
                    <a:pt x="7451" y="3903"/>
                  </a:lnTo>
                  <a:lnTo>
                    <a:pt x="7451" y="6269"/>
                  </a:lnTo>
                  <a:lnTo>
                    <a:pt x="7451" y="7491"/>
                  </a:lnTo>
                  <a:lnTo>
                    <a:pt x="7176" y="7491"/>
                  </a:lnTo>
                  <a:lnTo>
                    <a:pt x="6781" y="7491"/>
                  </a:lnTo>
                  <a:lnTo>
                    <a:pt x="6347" y="7491"/>
                  </a:lnTo>
                  <a:lnTo>
                    <a:pt x="5835" y="7491"/>
                  </a:lnTo>
                  <a:lnTo>
                    <a:pt x="5283" y="7491"/>
                  </a:lnTo>
                  <a:lnTo>
                    <a:pt x="4691" y="7491"/>
                  </a:lnTo>
                  <a:lnTo>
                    <a:pt x="4061" y="7491"/>
                  </a:lnTo>
                  <a:lnTo>
                    <a:pt x="3430" y="7451"/>
                  </a:lnTo>
                  <a:lnTo>
                    <a:pt x="2839" y="7451"/>
                  </a:lnTo>
                  <a:lnTo>
                    <a:pt x="2247" y="7451"/>
                  </a:lnTo>
                  <a:lnTo>
                    <a:pt x="1695" y="7451"/>
                  </a:lnTo>
                  <a:lnTo>
                    <a:pt x="1223" y="7451"/>
                  </a:lnTo>
                  <a:lnTo>
                    <a:pt x="789" y="7451"/>
                  </a:lnTo>
                  <a:lnTo>
                    <a:pt x="434" y="7451"/>
                  </a:lnTo>
                  <a:lnTo>
                    <a:pt x="157" y="7451"/>
                  </a:lnTo>
                  <a:lnTo>
                    <a:pt x="0" y="7451"/>
                  </a:lnTo>
                  <a:close/>
                </a:path>
              </a:pathLst>
            </a:custGeom>
            <a:solidFill>
              <a:srgbClr val="E5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39" name="Freeform 26">
              <a:extLst>
                <a:ext uri="{FF2B5EF4-FFF2-40B4-BE49-F238E27FC236}">
                  <a16:creationId xmlns:a16="http://schemas.microsoft.com/office/drawing/2014/main" id="{8A69FBA6-7FF7-4C6C-8BC0-96C4957B3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2357"/>
              <a:ext cx="932" cy="932"/>
            </a:xfrm>
            <a:custGeom>
              <a:avLst/>
              <a:gdLst>
                <a:gd name="T0" fmla="*/ 0 w 7451"/>
                <a:gd name="T1" fmla="*/ 0 h 7451"/>
                <a:gd name="T2" fmla="*/ 94 w 7451"/>
                <a:gd name="T3" fmla="*/ 5 h 7451"/>
                <a:gd name="T4" fmla="*/ 187 w 7451"/>
                <a:gd name="T5" fmla="*/ 20 h 7451"/>
                <a:gd name="T6" fmla="*/ 276 w 7451"/>
                <a:gd name="T7" fmla="*/ 44 h 7451"/>
                <a:gd name="T8" fmla="*/ 365 w 7451"/>
                <a:gd name="T9" fmla="*/ 74 h 7451"/>
                <a:gd name="T10" fmla="*/ 444 w 7451"/>
                <a:gd name="T11" fmla="*/ 113 h 7451"/>
                <a:gd name="T12" fmla="*/ 523 w 7451"/>
                <a:gd name="T13" fmla="*/ 158 h 7451"/>
                <a:gd name="T14" fmla="*/ 592 w 7451"/>
                <a:gd name="T15" fmla="*/ 212 h 7451"/>
                <a:gd name="T16" fmla="*/ 661 w 7451"/>
                <a:gd name="T17" fmla="*/ 271 h 7451"/>
                <a:gd name="T18" fmla="*/ 720 w 7451"/>
                <a:gd name="T19" fmla="*/ 340 h 7451"/>
                <a:gd name="T20" fmla="*/ 774 w 7451"/>
                <a:gd name="T21" fmla="*/ 409 h 7451"/>
                <a:gd name="T22" fmla="*/ 819 w 7451"/>
                <a:gd name="T23" fmla="*/ 488 h 7451"/>
                <a:gd name="T24" fmla="*/ 858 w 7451"/>
                <a:gd name="T25" fmla="*/ 572 h 7451"/>
                <a:gd name="T26" fmla="*/ 892 w 7451"/>
                <a:gd name="T27" fmla="*/ 656 h 7451"/>
                <a:gd name="T28" fmla="*/ 912 w 7451"/>
                <a:gd name="T29" fmla="*/ 745 h 7451"/>
                <a:gd name="T30" fmla="*/ 927 w 7451"/>
                <a:gd name="T31" fmla="*/ 838 h 7451"/>
                <a:gd name="T32" fmla="*/ 932 w 7451"/>
                <a:gd name="T33" fmla="*/ 932 h 7451"/>
                <a:gd name="T34" fmla="*/ 902 w 7451"/>
                <a:gd name="T35" fmla="*/ 932 h 7451"/>
                <a:gd name="T36" fmla="*/ 863 w 7451"/>
                <a:gd name="T37" fmla="*/ 932 h 7451"/>
                <a:gd name="T38" fmla="*/ 809 w 7451"/>
                <a:gd name="T39" fmla="*/ 932 h 7451"/>
                <a:gd name="T40" fmla="*/ 750 w 7451"/>
                <a:gd name="T41" fmla="*/ 932 h 7451"/>
                <a:gd name="T42" fmla="*/ 676 w 7451"/>
                <a:gd name="T43" fmla="*/ 932 h 7451"/>
                <a:gd name="T44" fmla="*/ 602 w 7451"/>
                <a:gd name="T45" fmla="*/ 932 h 7451"/>
                <a:gd name="T46" fmla="*/ 523 w 7451"/>
                <a:gd name="T47" fmla="*/ 932 h 7451"/>
                <a:gd name="T48" fmla="*/ 444 w 7451"/>
                <a:gd name="T49" fmla="*/ 932 h 7451"/>
                <a:gd name="T50" fmla="*/ 365 w 7451"/>
                <a:gd name="T51" fmla="*/ 932 h 7451"/>
                <a:gd name="T52" fmla="*/ 286 w 7451"/>
                <a:gd name="T53" fmla="*/ 932 h 7451"/>
                <a:gd name="T54" fmla="*/ 217 w 7451"/>
                <a:gd name="T55" fmla="*/ 932 h 7451"/>
                <a:gd name="T56" fmla="*/ 153 w 7451"/>
                <a:gd name="T57" fmla="*/ 932 h 7451"/>
                <a:gd name="T58" fmla="*/ 94 w 7451"/>
                <a:gd name="T59" fmla="*/ 932 h 7451"/>
                <a:gd name="T60" fmla="*/ 49 w 7451"/>
                <a:gd name="T61" fmla="*/ 932 h 7451"/>
                <a:gd name="T62" fmla="*/ 20 w 7451"/>
                <a:gd name="T63" fmla="*/ 932 h 7451"/>
                <a:gd name="T64" fmla="*/ 0 w 7451"/>
                <a:gd name="T65" fmla="*/ 932 h 7451"/>
                <a:gd name="T66" fmla="*/ 0 w 7451"/>
                <a:gd name="T67" fmla="*/ 730 h 7451"/>
                <a:gd name="T68" fmla="*/ 0 w 7451"/>
                <a:gd name="T69" fmla="*/ 429 h 7451"/>
                <a:gd name="T70" fmla="*/ 0 w 7451"/>
                <a:gd name="T71" fmla="*/ 153 h 7451"/>
                <a:gd name="T72" fmla="*/ 0 w 7451"/>
                <a:gd name="T73" fmla="*/ 0 h 745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51">
                  <a:moveTo>
                    <a:pt x="0" y="0"/>
                  </a:moveTo>
                  <a:lnTo>
                    <a:pt x="749" y="39"/>
                  </a:lnTo>
                  <a:lnTo>
                    <a:pt x="1498" y="157"/>
                  </a:lnTo>
                  <a:lnTo>
                    <a:pt x="2208" y="354"/>
                  </a:lnTo>
                  <a:lnTo>
                    <a:pt x="2917" y="591"/>
                  </a:lnTo>
                  <a:lnTo>
                    <a:pt x="3548" y="906"/>
                  </a:lnTo>
                  <a:lnTo>
                    <a:pt x="4179" y="1261"/>
                  </a:lnTo>
                  <a:lnTo>
                    <a:pt x="4731" y="1695"/>
                  </a:lnTo>
                  <a:lnTo>
                    <a:pt x="5283" y="2168"/>
                  </a:lnTo>
                  <a:lnTo>
                    <a:pt x="5756" y="2720"/>
                  </a:lnTo>
                  <a:lnTo>
                    <a:pt x="6190" y="3272"/>
                  </a:lnTo>
                  <a:lnTo>
                    <a:pt x="6545" y="3903"/>
                  </a:lnTo>
                  <a:lnTo>
                    <a:pt x="6860" y="4573"/>
                  </a:lnTo>
                  <a:lnTo>
                    <a:pt x="7135" y="5243"/>
                  </a:lnTo>
                  <a:lnTo>
                    <a:pt x="7294" y="5953"/>
                  </a:lnTo>
                  <a:lnTo>
                    <a:pt x="7412" y="6702"/>
                  </a:lnTo>
                  <a:lnTo>
                    <a:pt x="7451" y="7451"/>
                  </a:lnTo>
                  <a:lnTo>
                    <a:pt x="7214" y="7451"/>
                  </a:lnTo>
                  <a:lnTo>
                    <a:pt x="6899" y="7451"/>
                  </a:lnTo>
                  <a:lnTo>
                    <a:pt x="6465" y="7451"/>
                  </a:lnTo>
                  <a:lnTo>
                    <a:pt x="5993" y="7451"/>
                  </a:lnTo>
                  <a:lnTo>
                    <a:pt x="5401" y="7451"/>
                  </a:lnTo>
                  <a:lnTo>
                    <a:pt x="4809" y="7451"/>
                  </a:lnTo>
                  <a:lnTo>
                    <a:pt x="4179" y="7451"/>
                  </a:lnTo>
                  <a:lnTo>
                    <a:pt x="3548" y="7451"/>
                  </a:lnTo>
                  <a:lnTo>
                    <a:pt x="2917" y="7451"/>
                  </a:lnTo>
                  <a:lnTo>
                    <a:pt x="2286" y="7451"/>
                  </a:lnTo>
                  <a:lnTo>
                    <a:pt x="1734" y="7451"/>
                  </a:lnTo>
                  <a:lnTo>
                    <a:pt x="1222" y="7451"/>
                  </a:lnTo>
                  <a:lnTo>
                    <a:pt x="749" y="7451"/>
                  </a:lnTo>
                  <a:lnTo>
                    <a:pt x="394" y="7451"/>
                  </a:lnTo>
                  <a:lnTo>
                    <a:pt x="157" y="7451"/>
                  </a:lnTo>
                  <a:lnTo>
                    <a:pt x="0" y="7451"/>
                  </a:lnTo>
                  <a:lnTo>
                    <a:pt x="0" y="5835"/>
                  </a:lnTo>
                  <a:lnTo>
                    <a:pt x="0" y="3430"/>
                  </a:lnTo>
                  <a:lnTo>
                    <a:pt x="0" y="12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40" name="Freeform 27">
              <a:extLst>
                <a:ext uri="{FF2B5EF4-FFF2-40B4-BE49-F238E27FC236}">
                  <a16:creationId xmlns:a16="http://schemas.microsoft.com/office/drawing/2014/main" id="{DFF92ABB-418F-46A5-8C31-0D6CF3365A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" y="2648"/>
              <a:ext cx="1266" cy="1267"/>
            </a:xfrm>
            <a:custGeom>
              <a:avLst/>
              <a:gdLst>
                <a:gd name="T0" fmla="*/ 635 w 10132"/>
                <a:gd name="T1" fmla="*/ 0 h 10133"/>
                <a:gd name="T2" fmla="*/ 0 w 10132"/>
                <a:gd name="T3" fmla="*/ 636 h 10133"/>
                <a:gd name="T4" fmla="*/ 635 w 10132"/>
                <a:gd name="T5" fmla="*/ 1267 h 10133"/>
                <a:gd name="T6" fmla="*/ 1266 w 10132"/>
                <a:gd name="T7" fmla="*/ 636 h 10133"/>
                <a:gd name="T8" fmla="*/ 635 w 10132"/>
                <a:gd name="T9" fmla="*/ 0 h 101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132" h="10133">
                  <a:moveTo>
                    <a:pt x="5086" y="0"/>
                  </a:moveTo>
                  <a:lnTo>
                    <a:pt x="0" y="5086"/>
                  </a:lnTo>
                  <a:lnTo>
                    <a:pt x="5086" y="10133"/>
                  </a:lnTo>
                  <a:lnTo>
                    <a:pt x="10132" y="5086"/>
                  </a:lnTo>
                  <a:lnTo>
                    <a:pt x="5086" y="0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4817" name="Text Box 28">
            <a:extLst>
              <a:ext uri="{FF2B5EF4-FFF2-40B4-BE49-F238E27FC236}">
                <a16:creationId xmlns:a16="http://schemas.microsoft.com/office/drawing/2014/main" id="{31F0B66B-D28F-4762-B985-E717D3603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5584825"/>
            <a:ext cx="568801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n-US" sz="1800" b="1">
                <a:latin typeface="Verdana" panose="020B0604030504040204" pitchFamily="34" charset="0"/>
              </a:rPr>
              <a:t>Ahorro del glucógeno muscular</a:t>
            </a:r>
            <a:endParaRPr lang="en-US" altLang="en-US" sz="1800" b="1" i="1">
              <a:latin typeface="Verdana" panose="020B0604030504040204" pitchFamily="34" charset="0"/>
            </a:endParaRPr>
          </a:p>
        </p:txBody>
      </p:sp>
      <p:grpSp>
        <p:nvGrpSpPr>
          <p:cNvPr id="204818" name="Group 29">
            <a:extLst>
              <a:ext uri="{FF2B5EF4-FFF2-40B4-BE49-F238E27FC236}">
                <a16:creationId xmlns:a16="http://schemas.microsoft.com/office/drawing/2014/main" id="{85E585E9-E3BE-4D1B-AF5A-B09A62D24C6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97013" y="5619750"/>
            <a:ext cx="266700" cy="268288"/>
            <a:chOff x="618" y="2160"/>
            <a:chExt cx="2262" cy="2267"/>
          </a:xfrm>
        </p:grpSpPr>
        <p:sp>
          <p:nvSpPr>
            <p:cNvPr id="204819" name="AutoShape 30">
              <a:extLst>
                <a:ext uri="{FF2B5EF4-FFF2-40B4-BE49-F238E27FC236}">
                  <a16:creationId xmlns:a16="http://schemas.microsoft.com/office/drawing/2014/main" id="{8D74C1B8-DFFC-4949-A6DA-F7B2CB1E92F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18" y="2160"/>
              <a:ext cx="2262" cy="2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20" name="Freeform 31">
              <a:extLst>
                <a:ext uri="{FF2B5EF4-FFF2-40B4-BE49-F238E27FC236}">
                  <a16:creationId xmlns:a16="http://schemas.microsoft.com/office/drawing/2014/main" id="{65EC4423-5466-45AC-8372-209881C18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" y="2160"/>
              <a:ext cx="2262" cy="2267"/>
            </a:xfrm>
            <a:custGeom>
              <a:avLst/>
              <a:gdLst>
                <a:gd name="T0" fmla="*/ 1252 w 18096"/>
                <a:gd name="T1" fmla="*/ 5 h 18136"/>
                <a:gd name="T2" fmla="*/ 1469 w 18096"/>
                <a:gd name="T3" fmla="*/ 49 h 18136"/>
                <a:gd name="T4" fmla="*/ 1671 w 18096"/>
                <a:gd name="T5" fmla="*/ 138 h 18136"/>
                <a:gd name="T6" fmla="*/ 1853 w 18096"/>
                <a:gd name="T7" fmla="*/ 261 h 18136"/>
                <a:gd name="T8" fmla="*/ 2006 w 18096"/>
                <a:gd name="T9" fmla="*/ 414 h 18136"/>
                <a:gd name="T10" fmla="*/ 2124 w 18096"/>
                <a:gd name="T11" fmla="*/ 591 h 18136"/>
                <a:gd name="T12" fmla="*/ 2213 w 18096"/>
                <a:gd name="T13" fmla="*/ 798 h 18136"/>
                <a:gd name="T14" fmla="*/ 2257 w 18096"/>
                <a:gd name="T15" fmla="*/ 1015 h 18136"/>
                <a:gd name="T16" fmla="*/ 2257 w 18096"/>
                <a:gd name="T17" fmla="*/ 1252 h 18136"/>
                <a:gd name="T18" fmla="*/ 2213 w 18096"/>
                <a:gd name="T19" fmla="*/ 1469 h 18136"/>
                <a:gd name="T20" fmla="*/ 2124 w 18096"/>
                <a:gd name="T21" fmla="*/ 1676 h 18136"/>
                <a:gd name="T22" fmla="*/ 2006 w 18096"/>
                <a:gd name="T23" fmla="*/ 1853 h 18136"/>
                <a:gd name="T24" fmla="*/ 1853 w 18096"/>
                <a:gd name="T25" fmla="*/ 2006 h 18136"/>
                <a:gd name="T26" fmla="*/ 1671 w 18096"/>
                <a:gd name="T27" fmla="*/ 2129 h 18136"/>
                <a:gd name="T28" fmla="*/ 1469 w 18096"/>
                <a:gd name="T29" fmla="*/ 2218 h 18136"/>
                <a:gd name="T30" fmla="*/ 1252 w 18096"/>
                <a:gd name="T31" fmla="*/ 2262 h 18136"/>
                <a:gd name="T32" fmla="*/ 1015 w 18096"/>
                <a:gd name="T33" fmla="*/ 2262 h 18136"/>
                <a:gd name="T34" fmla="*/ 798 w 18096"/>
                <a:gd name="T35" fmla="*/ 2218 h 18136"/>
                <a:gd name="T36" fmla="*/ 591 w 18096"/>
                <a:gd name="T37" fmla="*/ 2129 h 18136"/>
                <a:gd name="T38" fmla="*/ 414 w 18096"/>
                <a:gd name="T39" fmla="*/ 2006 h 18136"/>
                <a:gd name="T40" fmla="*/ 261 w 18096"/>
                <a:gd name="T41" fmla="*/ 1853 h 18136"/>
                <a:gd name="T42" fmla="*/ 138 w 18096"/>
                <a:gd name="T43" fmla="*/ 1676 h 18136"/>
                <a:gd name="T44" fmla="*/ 49 w 18096"/>
                <a:gd name="T45" fmla="*/ 1469 h 18136"/>
                <a:gd name="T46" fmla="*/ 5 w 18096"/>
                <a:gd name="T47" fmla="*/ 1252 h 18136"/>
                <a:gd name="T48" fmla="*/ 5 w 18096"/>
                <a:gd name="T49" fmla="*/ 1015 h 18136"/>
                <a:gd name="T50" fmla="*/ 49 w 18096"/>
                <a:gd name="T51" fmla="*/ 798 h 18136"/>
                <a:gd name="T52" fmla="*/ 138 w 18096"/>
                <a:gd name="T53" fmla="*/ 591 h 18136"/>
                <a:gd name="T54" fmla="*/ 261 w 18096"/>
                <a:gd name="T55" fmla="*/ 414 h 18136"/>
                <a:gd name="T56" fmla="*/ 414 w 18096"/>
                <a:gd name="T57" fmla="*/ 261 h 18136"/>
                <a:gd name="T58" fmla="*/ 591 w 18096"/>
                <a:gd name="T59" fmla="*/ 138 h 18136"/>
                <a:gd name="T60" fmla="*/ 798 w 18096"/>
                <a:gd name="T61" fmla="*/ 49 h 18136"/>
                <a:gd name="T62" fmla="*/ 1015 w 18096"/>
                <a:gd name="T63" fmla="*/ 5 h 181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8096" h="18136">
                  <a:moveTo>
                    <a:pt x="9068" y="0"/>
                  </a:moveTo>
                  <a:lnTo>
                    <a:pt x="10014" y="40"/>
                  </a:lnTo>
                  <a:lnTo>
                    <a:pt x="10881" y="197"/>
                  </a:lnTo>
                  <a:lnTo>
                    <a:pt x="11749" y="394"/>
                  </a:lnTo>
                  <a:lnTo>
                    <a:pt x="12577" y="710"/>
                  </a:lnTo>
                  <a:lnTo>
                    <a:pt x="13365" y="1104"/>
                  </a:lnTo>
                  <a:lnTo>
                    <a:pt x="14114" y="1538"/>
                  </a:lnTo>
                  <a:lnTo>
                    <a:pt x="14824" y="2089"/>
                  </a:lnTo>
                  <a:lnTo>
                    <a:pt x="15455" y="2641"/>
                  </a:lnTo>
                  <a:lnTo>
                    <a:pt x="16046" y="3312"/>
                  </a:lnTo>
                  <a:lnTo>
                    <a:pt x="16558" y="3982"/>
                  </a:lnTo>
                  <a:lnTo>
                    <a:pt x="16992" y="4731"/>
                  </a:lnTo>
                  <a:lnTo>
                    <a:pt x="17386" y="5520"/>
                  </a:lnTo>
                  <a:lnTo>
                    <a:pt x="17702" y="6387"/>
                  </a:lnTo>
                  <a:lnTo>
                    <a:pt x="17899" y="7254"/>
                  </a:lnTo>
                  <a:lnTo>
                    <a:pt x="18056" y="8122"/>
                  </a:lnTo>
                  <a:lnTo>
                    <a:pt x="18096" y="9068"/>
                  </a:lnTo>
                  <a:lnTo>
                    <a:pt x="18056" y="10014"/>
                  </a:lnTo>
                  <a:lnTo>
                    <a:pt x="17899" y="10882"/>
                  </a:lnTo>
                  <a:lnTo>
                    <a:pt x="17702" y="11749"/>
                  </a:lnTo>
                  <a:lnTo>
                    <a:pt x="17386" y="12616"/>
                  </a:lnTo>
                  <a:lnTo>
                    <a:pt x="16992" y="13405"/>
                  </a:lnTo>
                  <a:lnTo>
                    <a:pt x="16558" y="14154"/>
                  </a:lnTo>
                  <a:lnTo>
                    <a:pt x="16046" y="14824"/>
                  </a:lnTo>
                  <a:lnTo>
                    <a:pt x="15455" y="15495"/>
                  </a:lnTo>
                  <a:lnTo>
                    <a:pt x="14824" y="16047"/>
                  </a:lnTo>
                  <a:lnTo>
                    <a:pt x="14114" y="16598"/>
                  </a:lnTo>
                  <a:lnTo>
                    <a:pt x="13365" y="17032"/>
                  </a:lnTo>
                  <a:lnTo>
                    <a:pt x="12577" y="17426"/>
                  </a:lnTo>
                  <a:lnTo>
                    <a:pt x="11749" y="17742"/>
                  </a:lnTo>
                  <a:lnTo>
                    <a:pt x="10881" y="17939"/>
                  </a:lnTo>
                  <a:lnTo>
                    <a:pt x="10014" y="18096"/>
                  </a:lnTo>
                  <a:lnTo>
                    <a:pt x="9068" y="18136"/>
                  </a:lnTo>
                  <a:lnTo>
                    <a:pt x="8121" y="18096"/>
                  </a:lnTo>
                  <a:lnTo>
                    <a:pt x="7254" y="17939"/>
                  </a:lnTo>
                  <a:lnTo>
                    <a:pt x="6387" y="17742"/>
                  </a:lnTo>
                  <a:lnTo>
                    <a:pt x="5519" y="17426"/>
                  </a:lnTo>
                  <a:lnTo>
                    <a:pt x="4731" y="17032"/>
                  </a:lnTo>
                  <a:lnTo>
                    <a:pt x="3982" y="16598"/>
                  </a:lnTo>
                  <a:lnTo>
                    <a:pt x="3312" y="16047"/>
                  </a:lnTo>
                  <a:lnTo>
                    <a:pt x="2641" y="15495"/>
                  </a:lnTo>
                  <a:lnTo>
                    <a:pt x="2089" y="14824"/>
                  </a:lnTo>
                  <a:lnTo>
                    <a:pt x="1537" y="14154"/>
                  </a:lnTo>
                  <a:lnTo>
                    <a:pt x="1104" y="13405"/>
                  </a:lnTo>
                  <a:lnTo>
                    <a:pt x="710" y="12616"/>
                  </a:lnTo>
                  <a:lnTo>
                    <a:pt x="394" y="11749"/>
                  </a:lnTo>
                  <a:lnTo>
                    <a:pt x="197" y="10882"/>
                  </a:lnTo>
                  <a:lnTo>
                    <a:pt x="40" y="10014"/>
                  </a:lnTo>
                  <a:lnTo>
                    <a:pt x="0" y="9068"/>
                  </a:lnTo>
                  <a:lnTo>
                    <a:pt x="40" y="8122"/>
                  </a:lnTo>
                  <a:lnTo>
                    <a:pt x="197" y="7254"/>
                  </a:lnTo>
                  <a:lnTo>
                    <a:pt x="394" y="6387"/>
                  </a:lnTo>
                  <a:lnTo>
                    <a:pt x="710" y="5520"/>
                  </a:lnTo>
                  <a:lnTo>
                    <a:pt x="1104" y="4731"/>
                  </a:lnTo>
                  <a:lnTo>
                    <a:pt x="1537" y="3982"/>
                  </a:lnTo>
                  <a:lnTo>
                    <a:pt x="2089" y="3312"/>
                  </a:lnTo>
                  <a:lnTo>
                    <a:pt x="2641" y="2641"/>
                  </a:lnTo>
                  <a:lnTo>
                    <a:pt x="3312" y="2089"/>
                  </a:lnTo>
                  <a:lnTo>
                    <a:pt x="3982" y="1538"/>
                  </a:lnTo>
                  <a:lnTo>
                    <a:pt x="4731" y="1104"/>
                  </a:lnTo>
                  <a:lnTo>
                    <a:pt x="5519" y="710"/>
                  </a:lnTo>
                  <a:lnTo>
                    <a:pt x="6387" y="394"/>
                  </a:lnTo>
                  <a:lnTo>
                    <a:pt x="7254" y="197"/>
                  </a:lnTo>
                  <a:lnTo>
                    <a:pt x="8121" y="40"/>
                  </a:lnTo>
                  <a:lnTo>
                    <a:pt x="9068" y="0"/>
                  </a:lnTo>
                  <a:close/>
                </a:path>
              </a:pathLst>
            </a:custGeom>
            <a:solidFill>
              <a:srgbClr val="19BF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21" name="Freeform 32">
              <a:extLst>
                <a:ext uri="{FF2B5EF4-FFF2-40B4-BE49-F238E27FC236}">
                  <a16:creationId xmlns:a16="http://schemas.microsoft.com/office/drawing/2014/main" id="{3EB03C83-BF11-44E2-AC4E-AC6BEB64F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3294"/>
              <a:ext cx="1034" cy="1034"/>
            </a:xfrm>
            <a:custGeom>
              <a:avLst/>
              <a:gdLst>
                <a:gd name="T0" fmla="*/ 1034 w 8279"/>
                <a:gd name="T1" fmla="*/ 1034 h 8279"/>
                <a:gd name="T2" fmla="*/ 930 w 8279"/>
                <a:gd name="T3" fmla="*/ 1029 h 8279"/>
                <a:gd name="T4" fmla="*/ 827 w 8279"/>
                <a:gd name="T5" fmla="*/ 1014 h 8279"/>
                <a:gd name="T6" fmla="*/ 729 w 8279"/>
                <a:gd name="T7" fmla="*/ 990 h 8279"/>
                <a:gd name="T8" fmla="*/ 630 w 8279"/>
                <a:gd name="T9" fmla="*/ 950 h 8279"/>
                <a:gd name="T10" fmla="*/ 542 w 8279"/>
                <a:gd name="T11" fmla="*/ 911 h 8279"/>
                <a:gd name="T12" fmla="*/ 458 w 8279"/>
                <a:gd name="T13" fmla="*/ 857 h 8279"/>
                <a:gd name="T14" fmla="*/ 374 w 8279"/>
                <a:gd name="T15" fmla="*/ 798 h 8279"/>
                <a:gd name="T16" fmla="*/ 305 w 8279"/>
                <a:gd name="T17" fmla="*/ 729 h 8279"/>
                <a:gd name="T18" fmla="*/ 236 w 8279"/>
                <a:gd name="T19" fmla="*/ 660 h 8279"/>
                <a:gd name="T20" fmla="*/ 177 w 8279"/>
                <a:gd name="T21" fmla="*/ 576 h 8279"/>
                <a:gd name="T22" fmla="*/ 123 w 8279"/>
                <a:gd name="T23" fmla="*/ 492 h 8279"/>
                <a:gd name="T24" fmla="*/ 84 w 8279"/>
                <a:gd name="T25" fmla="*/ 404 h 8279"/>
                <a:gd name="T26" fmla="*/ 44 w 8279"/>
                <a:gd name="T27" fmla="*/ 305 h 8279"/>
                <a:gd name="T28" fmla="*/ 20 w 8279"/>
                <a:gd name="T29" fmla="*/ 207 h 8279"/>
                <a:gd name="T30" fmla="*/ 5 w 8279"/>
                <a:gd name="T31" fmla="*/ 103 h 8279"/>
                <a:gd name="T32" fmla="*/ 0 w 8279"/>
                <a:gd name="T33" fmla="*/ 0 h 8279"/>
                <a:gd name="T34" fmla="*/ 34 w 8279"/>
                <a:gd name="T35" fmla="*/ 0 h 8279"/>
                <a:gd name="T36" fmla="*/ 84 w 8279"/>
                <a:gd name="T37" fmla="*/ 0 h 8279"/>
                <a:gd name="T38" fmla="*/ 143 w 8279"/>
                <a:gd name="T39" fmla="*/ 0 h 8279"/>
                <a:gd name="T40" fmla="*/ 212 w 8279"/>
                <a:gd name="T41" fmla="*/ 0 h 8279"/>
                <a:gd name="T42" fmla="*/ 286 w 8279"/>
                <a:gd name="T43" fmla="*/ 0 h 8279"/>
                <a:gd name="T44" fmla="*/ 364 w 8279"/>
                <a:gd name="T45" fmla="*/ 0 h 8279"/>
                <a:gd name="T46" fmla="*/ 453 w 8279"/>
                <a:gd name="T47" fmla="*/ 0 h 8279"/>
                <a:gd name="T48" fmla="*/ 537 w 8279"/>
                <a:gd name="T49" fmla="*/ 0 h 8279"/>
                <a:gd name="T50" fmla="*/ 620 w 8279"/>
                <a:gd name="T51" fmla="*/ 0 h 8279"/>
                <a:gd name="T52" fmla="*/ 704 w 8279"/>
                <a:gd name="T53" fmla="*/ 0 h 8279"/>
                <a:gd name="T54" fmla="*/ 783 w 8279"/>
                <a:gd name="T55" fmla="*/ 0 h 8279"/>
                <a:gd name="T56" fmla="*/ 857 w 8279"/>
                <a:gd name="T57" fmla="*/ 0 h 8279"/>
                <a:gd name="T58" fmla="*/ 916 w 8279"/>
                <a:gd name="T59" fmla="*/ 0 h 8279"/>
                <a:gd name="T60" fmla="*/ 970 w 8279"/>
                <a:gd name="T61" fmla="*/ 0 h 8279"/>
                <a:gd name="T62" fmla="*/ 1009 w 8279"/>
                <a:gd name="T63" fmla="*/ 0 h 8279"/>
                <a:gd name="T64" fmla="*/ 1034 w 8279"/>
                <a:gd name="T65" fmla="*/ 0 h 8279"/>
                <a:gd name="T66" fmla="*/ 1034 w 8279"/>
                <a:gd name="T67" fmla="*/ 222 h 8279"/>
                <a:gd name="T68" fmla="*/ 1034 w 8279"/>
                <a:gd name="T69" fmla="*/ 552 h 8279"/>
                <a:gd name="T70" fmla="*/ 1034 w 8279"/>
                <a:gd name="T71" fmla="*/ 862 h 8279"/>
                <a:gd name="T72" fmla="*/ 1034 w 8279"/>
                <a:gd name="T73" fmla="*/ 1034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8279" y="8279"/>
                  </a:moveTo>
                  <a:lnTo>
                    <a:pt x="7450" y="8241"/>
                  </a:lnTo>
                  <a:lnTo>
                    <a:pt x="6623" y="8122"/>
                  </a:lnTo>
                  <a:lnTo>
                    <a:pt x="5834" y="7924"/>
                  </a:lnTo>
                  <a:lnTo>
                    <a:pt x="5046" y="7609"/>
                  </a:lnTo>
                  <a:lnTo>
                    <a:pt x="4337" y="7294"/>
                  </a:lnTo>
                  <a:lnTo>
                    <a:pt x="3666" y="6860"/>
                  </a:lnTo>
                  <a:lnTo>
                    <a:pt x="2996" y="6387"/>
                  </a:lnTo>
                  <a:lnTo>
                    <a:pt x="2444" y="5835"/>
                  </a:lnTo>
                  <a:lnTo>
                    <a:pt x="1892" y="5283"/>
                  </a:lnTo>
                  <a:lnTo>
                    <a:pt x="1419" y="4613"/>
                  </a:lnTo>
                  <a:lnTo>
                    <a:pt x="985" y="3942"/>
                  </a:lnTo>
                  <a:lnTo>
                    <a:pt x="670" y="3233"/>
                  </a:lnTo>
                  <a:lnTo>
                    <a:pt x="355" y="2445"/>
                  </a:lnTo>
                  <a:lnTo>
                    <a:pt x="157" y="1656"/>
                  </a:lnTo>
                  <a:lnTo>
                    <a:pt x="38" y="827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670" y="0"/>
                  </a:lnTo>
                  <a:lnTo>
                    <a:pt x="1142" y="0"/>
                  </a:lnTo>
                  <a:lnTo>
                    <a:pt x="1694" y="0"/>
                  </a:lnTo>
                  <a:lnTo>
                    <a:pt x="2286" y="0"/>
                  </a:lnTo>
                  <a:lnTo>
                    <a:pt x="2917" y="0"/>
                  </a:lnTo>
                  <a:lnTo>
                    <a:pt x="3627" y="0"/>
                  </a:lnTo>
                  <a:lnTo>
                    <a:pt x="4297" y="0"/>
                  </a:lnTo>
                  <a:lnTo>
                    <a:pt x="4967" y="0"/>
                  </a:lnTo>
                  <a:lnTo>
                    <a:pt x="5637" y="0"/>
                  </a:lnTo>
                  <a:lnTo>
                    <a:pt x="6268" y="0"/>
                  </a:lnTo>
                  <a:lnTo>
                    <a:pt x="6860" y="0"/>
                  </a:lnTo>
                  <a:lnTo>
                    <a:pt x="7332" y="0"/>
                  </a:lnTo>
                  <a:lnTo>
                    <a:pt x="7767" y="0"/>
                  </a:lnTo>
                  <a:lnTo>
                    <a:pt x="8082" y="0"/>
                  </a:lnTo>
                  <a:lnTo>
                    <a:pt x="8279" y="0"/>
                  </a:lnTo>
                  <a:lnTo>
                    <a:pt x="8279" y="1774"/>
                  </a:lnTo>
                  <a:lnTo>
                    <a:pt x="8279" y="4416"/>
                  </a:lnTo>
                  <a:lnTo>
                    <a:pt x="8279" y="6900"/>
                  </a:lnTo>
                  <a:lnTo>
                    <a:pt x="8279" y="8279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22" name="Freeform 33">
              <a:extLst>
                <a:ext uri="{FF2B5EF4-FFF2-40B4-BE49-F238E27FC236}">
                  <a16:creationId xmlns:a16="http://schemas.microsoft.com/office/drawing/2014/main" id="{9FD2BE2A-1CBE-419C-9012-A7504633B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3294"/>
              <a:ext cx="1035" cy="1030"/>
            </a:xfrm>
            <a:custGeom>
              <a:avLst/>
              <a:gdLst>
                <a:gd name="T0" fmla="*/ 1035 w 8279"/>
                <a:gd name="T1" fmla="*/ 0 h 8241"/>
                <a:gd name="T2" fmla="*/ 1030 w 8279"/>
                <a:gd name="T3" fmla="*/ 103 h 8241"/>
                <a:gd name="T4" fmla="*/ 1015 w 8279"/>
                <a:gd name="T5" fmla="*/ 207 h 8241"/>
                <a:gd name="T6" fmla="*/ 991 w 8279"/>
                <a:gd name="T7" fmla="*/ 306 h 8241"/>
                <a:gd name="T8" fmla="*/ 956 w 8279"/>
                <a:gd name="T9" fmla="*/ 404 h 8241"/>
                <a:gd name="T10" fmla="*/ 912 w 8279"/>
                <a:gd name="T11" fmla="*/ 493 h 8241"/>
                <a:gd name="T12" fmla="*/ 858 w 8279"/>
                <a:gd name="T13" fmla="*/ 577 h 8241"/>
                <a:gd name="T14" fmla="*/ 798 w 8279"/>
                <a:gd name="T15" fmla="*/ 655 h 8241"/>
                <a:gd name="T16" fmla="*/ 734 w 8279"/>
                <a:gd name="T17" fmla="*/ 729 h 8241"/>
                <a:gd name="T18" fmla="*/ 660 w 8279"/>
                <a:gd name="T19" fmla="*/ 793 h 8241"/>
                <a:gd name="T20" fmla="*/ 577 w 8279"/>
                <a:gd name="T21" fmla="*/ 852 h 8241"/>
                <a:gd name="T22" fmla="*/ 493 w 8279"/>
                <a:gd name="T23" fmla="*/ 907 h 8241"/>
                <a:gd name="T24" fmla="*/ 404 w 8279"/>
                <a:gd name="T25" fmla="*/ 951 h 8241"/>
                <a:gd name="T26" fmla="*/ 306 w 8279"/>
                <a:gd name="T27" fmla="*/ 986 h 8241"/>
                <a:gd name="T28" fmla="*/ 207 w 8279"/>
                <a:gd name="T29" fmla="*/ 1010 h 8241"/>
                <a:gd name="T30" fmla="*/ 103 w 8279"/>
                <a:gd name="T31" fmla="*/ 1025 h 8241"/>
                <a:gd name="T32" fmla="*/ 0 w 8279"/>
                <a:gd name="T33" fmla="*/ 1030 h 8241"/>
                <a:gd name="T34" fmla="*/ 0 w 8279"/>
                <a:gd name="T35" fmla="*/ 818 h 8241"/>
                <a:gd name="T36" fmla="*/ 0 w 8279"/>
                <a:gd name="T37" fmla="*/ 493 h 8241"/>
                <a:gd name="T38" fmla="*/ 0 w 8279"/>
                <a:gd name="T39" fmla="*/ 177 h 8241"/>
                <a:gd name="T40" fmla="*/ 0 w 8279"/>
                <a:gd name="T41" fmla="*/ 0 h 8241"/>
                <a:gd name="T42" fmla="*/ 39 w 8279"/>
                <a:gd name="T43" fmla="*/ 0 h 8241"/>
                <a:gd name="T44" fmla="*/ 89 w 8279"/>
                <a:gd name="T45" fmla="*/ 0 h 8241"/>
                <a:gd name="T46" fmla="*/ 153 w 8279"/>
                <a:gd name="T47" fmla="*/ 0 h 8241"/>
                <a:gd name="T48" fmla="*/ 222 w 8279"/>
                <a:gd name="T49" fmla="*/ 0 h 8241"/>
                <a:gd name="T50" fmla="*/ 301 w 8279"/>
                <a:gd name="T51" fmla="*/ 0 h 8241"/>
                <a:gd name="T52" fmla="*/ 379 w 8279"/>
                <a:gd name="T53" fmla="*/ 0 h 8241"/>
                <a:gd name="T54" fmla="*/ 463 w 8279"/>
                <a:gd name="T55" fmla="*/ 0 h 8241"/>
                <a:gd name="T56" fmla="*/ 552 w 8279"/>
                <a:gd name="T57" fmla="*/ 0 h 8241"/>
                <a:gd name="T58" fmla="*/ 636 w 8279"/>
                <a:gd name="T59" fmla="*/ 0 h 8241"/>
                <a:gd name="T60" fmla="*/ 715 w 8279"/>
                <a:gd name="T61" fmla="*/ 0 h 8241"/>
                <a:gd name="T62" fmla="*/ 793 w 8279"/>
                <a:gd name="T63" fmla="*/ 0 h 8241"/>
                <a:gd name="T64" fmla="*/ 862 w 8279"/>
                <a:gd name="T65" fmla="*/ 0 h 8241"/>
                <a:gd name="T66" fmla="*/ 922 w 8279"/>
                <a:gd name="T67" fmla="*/ 0 h 8241"/>
                <a:gd name="T68" fmla="*/ 976 w 8279"/>
                <a:gd name="T69" fmla="*/ 0 h 8241"/>
                <a:gd name="T70" fmla="*/ 1010 w 8279"/>
                <a:gd name="T71" fmla="*/ 0 h 8241"/>
                <a:gd name="T72" fmla="*/ 1035 w 8279"/>
                <a:gd name="T73" fmla="*/ 0 h 824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41">
                  <a:moveTo>
                    <a:pt x="8279" y="0"/>
                  </a:moveTo>
                  <a:lnTo>
                    <a:pt x="8239" y="827"/>
                  </a:lnTo>
                  <a:lnTo>
                    <a:pt x="8121" y="1656"/>
                  </a:lnTo>
                  <a:lnTo>
                    <a:pt x="7924" y="2445"/>
                  </a:lnTo>
                  <a:lnTo>
                    <a:pt x="7649" y="3233"/>
                  </a:lnTo>
                  <a:lnTo>
                    <a:pt x="7294" y="3942"/>
                  </a:lnTo>
                  <a:lnTo>
                    <a:pt x="6860" y="4613"/>
                  </a:lnTo>
                  <a:lnTo>
                    <a:pt x="6387" y="5244"/>
                  </a:lnTo>
                  <a:lnTo>
                    <a:pt x="5874" y="5835"/>
                  </a:lnTo>
                  <a:lnTo>
                    <a:pt x="5283" y="6348"/>
                  </a:lnTo>
                  <a:lnTo>
                    <a:pt x="4612" y="6820"/>
                  </a:lnTo>
                  <a:lnTo>
                    <a:pt x="3942" y="7254"/>
                  </a:lnTo>
                  <a:lnTo>
                    <a:pt x="3233" y="7609"/>
                  </a:lnTo>
                  <a:lnTo>
                    <a:pt x="2444" y="7886"/>
                  </a:lnTo>
                  <a:lnTo>
                    <a:pt x="1656" y="8082"/>
                  </a:lnTo>
                  <a:lnTo>
                    <a:pt x="827" y="8201"/>
                  </a:lnTo>
                  <a:lnTo>
                    <a:pt x="0" y="8241"/>
                  </a:lnTo>
                  <a:lnTo>
                    <a:pt x="0" y="6545"/>
                  </a:lnTo>
                  <a:lnTo>
                    <a:pt x="0" y="3942"/>
                  </a:lnTo>
                  <a:lnTo>
                    <a:pt x="0" y="1419"/>
                  </a:lnTo>
                  <a:lnTo>
                    <a:pt x="0" y="0"/>
                  </a:lnTo>
                  <a:lnTo>
                    <a:pt x="315" y="0"/>
                  </a:lnTo>
                  <a:lnTo>
                    <a:pt x="709" y="0"/>
                  </a:lnTo>
                  <a:lnTo>
                    <a:pt x="1222" y="0"/>
                  </a:lnTo>
                  <a:lnTo>
                    <a:pt x="1774" y="0"/>
                  </a:lnTo>
                  <a:lnTo>
                    <a:pt x="2405" y="0"/>
                  </a:lnTo>
                  <a:lnTo>
                    <a:pt x="3035" y="0"/>
                  </a:lnTo>
                  <a:lnTo>
                    <a:pt x="3705" y="0"/>
                  </a:lnTo>
                  <a:lnTo>
                    <a:pt x="4415" y="0"/>
                  </a:lnTo>
                  <a:lnTo>
                    <a:pt x="5086" y="0"/>
                  </a:lnTo>
                  <a:lnTo>
                    <a:pt x="5716" y="0"/>
                  </a:lnTo>
                  <a:lnTo>
                    <a:pt x="6347" y="0"/>
                  </a:lnTo>
                  <a:lnTo>
                    <a:pt x="6899" y="0"/>
                  </a:lnTo>
                  <a:lnTo>
                    <a:pt x="7372" y="0"/>
                  </a:lnTo>
                  <a:lnTo>
                    <a:pt x="7806" y="0"/>
                  </a:lnTo>
                  <a:lnTo>
                    <a:pt x="8082" y="0"/>
                  </a:lnTo>
                  <a:lnTo>
                    <a:pt x="8279" y="0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23" name="Freeform 34">
              <a:extLst>
                <a:ext uri="{FF2B5EF4-FFF2-40B4-BE49-F238E27FC236}">
                  <a16:creationId xmlns:a16="http://schemas.microsoft.com/office/drawing/2014/main" id="{D09531DC-3240-47D1-88D9-989A646F75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2259"/>
              <a:ext cx="1034" cy="1035"/>
            </a:xfrm>
            <a:custGeom>
              <a:avLst/>
              <a:gdLst>
                <a:gd name="T0" fmla="*/ 0 w 8279"/>
                <a:gd name="T1" fmla="*/ 1035 h 8279"/>
                <a:gd name="T2" fmla="*/ 5 w 8279"/>
                <a:gd name="T3" fmla="*/ 932 h 8279"/>
                <a:gd name="T4" fmla="*/ 20 w 8279"/>
                <a:gd name="T5" fmla="*/ 828 h 8279"/>
                <a:gd name="T6" fmla="*/ 44 w 8279"/>
                <a:gd name="T7" fmla="*/ 729 h 8279"/>
                <a:gd name="T8" fmla="*/ 84 w 8279"/>
                <a:gd name="T9" fmla="*/ 631 h 8279"/>
                <a:gd name="T10" fmla="*/ 123 w 8279"/>
                <a:gd name="T11" fmla="*/ 542 h 8279"/>
                <a:gd name="T12" fmla="*/ 177 w 8279"/>
                <a:gd name="T13" fmla="*/ 458 h 8279"/>
                <a:gd name="T14" fmla="*/ 236 w 8279"/>
                <a:gd name="T15" fmla="*/ 375 h 8279"/>
                <a:gd name="T16" fmla="*/ 305 w 8279"/>
                <a:gd name="T17" fmla="*/ 301 h 8279"/>
                <a:gd name="T18" fmla="*/ 374 w 8279"/>
                <a:gd name="T19" fmla="*/ 237 h 8279"/>
                <a:gd name="T20" fmla="*/ 458 w 8279"/>
                <a:gd name="T21" fmla="*/ 177 h 8279"/>
                <a:gd name="T22" fmla="*/ 542 w 8279"/>
                <a:gd name="T23" fmla="*/ 123 h 8279"/>
                <a:gd name="T24" fmla="*/ 630 w 8279"/>
                <a:gd name="T25" fmla="*/ 79 h 8279"/>
                <a:gd name="T26" fmla="*/ 729 w 8279"/>
                <a:gd name="T27" fmla="*/ 44 h 8279"/>
                <a:gd name="T28" fmla="*/ 827 w 8279"/>
                <a:gd name="T29" fmla="*/ 20 h 8279"/>
                <a:gd name="T30" fmla="*/ 930 w 8279"/>
                <a:gd name="T31" fmla="*/ 5 h 8279"/>
                <a:gd name="T32" fmla="*/ 1034 w 8279"/>
                <a:gd name="T33" fmla="*/ 0 h 8279"/>
                <a:gd name="T34" fmla="*/ 1034 w 8279"/>
                <a:gd name="T35" fmla="*/ 212 h 8279"/>
                <a:gd name="T36" fmla="*/ 1034 w 8279"/>
                <a:gd name="T37" fmla="*/ 537 h 8279"/>
                <a:gd name="T38" fmla="*/ 1034 w 8279"/>
                <a:gd name="T39" fmla="*/ 858 h 8279"/>
                <a:gd name="T40" fmla="*/ 1034 w 8279"/>
                <a:gd name="T41" fmla="*/ 1035 h 8279"/>
                <a:gd name="T42" fmla="*/ 995 w 8279"/>
                <a:gd name="T43" fmla="*/ 1035 h 8279"/>
                <a:gd name="T44" fmla="*/ 940 w 8279"/>
                <a:gd name="T45" fmla="*/ 1035 h 8279"/>
                <a:gd name="T46" fmla="*/ 881 w 8279"/>
                <a:gd name="T47" fmla="*/ 1035 h 8279"/>
                <a:gd name="T48" fmla="*/ 807 w 8279"/>
                <a:gd name="T49" fmla="*/ 1035 h 8279"/>
                <a:gd name="T50" fmla="*/ 734 w 8279"/>
                <a:gd name="T51" fmla="*/ 1035 h 8279"/>
                <a:gd name="T52" fmla="*/ 650 w 8279"/>
                <a:gd name="T53" fmla="*/ 1035 h 8279"/>
                <a:gd name="T54" fmla="*/ 566 w 8279"/>
                <a:gd name="T55" fmla="*/ 1035 h 8279"/>
                <a:gd name="T56" fmla="*/ 482 w 8279"/>
                <a:gd name="T57" fmla="*/ 1035 h 8279"/>
                <a:gd name="T58" fmla="*/ 394 w 8279"/>
                <a:gd name="T59" fmla="*/ 1035 h 8279"/>
                <a:gd name="T60" fmla="*/ 315 w 8279"/>
                <a:gd name="T61" fmla="*/ 1035 h 8279"/>
                <a:gd name="T62" fmla="*/ 241 w 8279"/>
                <a:gd name="T63" fmla="*/ 1035 h 8279"/>
                <a:gd name="T64" fmla="*/ 172 w 8279"/>
                <a:gd name="T65" fmla="*/ 1035 h 8279"/>
                <a:gd name="T66" fmla="*/ 108 w 8279"/>
                <a:gd name="T67" fmla="*/ 1035 h 8279"/>
                <a:gd name="T68" fmla="*/ 59 w 8279"/>
                <a:gd name="T69" fmla="*/ 1035 h 8279"/>
                <a:gd name="T70" fmla="*/ 25 w 8279"/>
                <a:gd name="T71" fmla="*/ 1035 h 8279"/>
                <a:gd name="T72" fmla="*/ 0 w 8279"/>
                <a:gd name="T73" fmla="*/ 1035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0" y="8279"/>
                  </a:moveTo>
                  <a:lnTo>
                    <a:pt x="38" y="7452"/>
                  </a:lnTo>
                  <a:lnTo>
                    <a:pt x="157" y="6623"/>
                  </a:lnTo>
                  <a:lnTo>
                    <a:pt x="355" y="5834"/>
                  </a:lnTo>
                  <a:lnTo>
                    <a:pt x="670" y="5046"/>
                  </a:lnTo>
                  <a:lnTo>
                    <a:pt x="985" y="4337"/>
                  </a:lnTo>
                  <a:lnTo>
                    <a:pt x="1419" y="3666"/>
                  </a:lnTo>
                  <a:lnTo>
                    <a:pt x="1892" y="2996"/>
                  </a:lnTo>
                  <a:lnTo>
                    <a:pt x="2444" y="2404"/>
                  </a:lnTo>
                  <a:lnTo>
                    <a:pt x="2996" y="1892"/>
                  </a:lnTo>
                  <a:lnTo>
                    <a:pt x="3666" y="1419"/>
                  </a:lnTo>
                  <a:lnTo>
                    <a:pt x="4337" y="985"/>
                  </a:lnTo>
                  <a:lnTo>
                    <a:pt x="5046" y="630"/>
                  </a:lnTo>
                  <a:lnTo>
                    <a:pt x="5834" y="355"/>
                  </a:lnTo>
                  <a:lnTo>
                    <a:pt x="6623" y="157"/>
                  </a:lnTo>
                  <a:lnTo>
                    <a:pt x="7450" y="38"/>
                  </a:lnTo>
                  <a:lnTo>
                    <a:pt x="8279" y="0"/>
                  </a:lnTo>
                  <a:lnTo>
                    <a:pt x="8279" y="1694"/>
                  </a:lnTo>
                  <a:lnTo>
                    <a:pt x="8279" y="4297"/>
                  </a:lnTo>
                  <a:lnTo>
                    <a:pt x="8279" y="6860"/>
                  </a:lnTo>
                  <a:lnTo>
                    <a:pt x="8279" y="8279"/>
                  </a:lnTo>
                  <a:lnTo>
                    <a:pt x="7964" y="8279"/>
                  </a:lnTo>
                  <a:lnTo>
                    <a:pt x="7530" y="8279"/>
                  </a:lnTo>
                  <a:lnTo>
                    <a:pt x="7057" y="8279"/>
                  </a:lnTo>
                  <a:lnTo>
                    <a:pt x="6465" y="8279"/>
                  </a:lnTo>
                  <a:lnTo>
                    <a:pt x="5874" y="8279"/>
                  </a:lnTo>
                  <a:lnTo>
                    <a:pt x="5204" y="8279"/>
                  </a:lnTo>
                  <a:lnTo>
                    <a:pt x="4534" y="8279"/>
                  </a:lnTo>
                  <a:lnTo>
                    <a:pt x="3863" y="8279"/>
                  </a:lnTo>
                  <a:lnTo>
                    <a:pt x="3153" y="8279"/>
                  </a:lnTo>
                  <a:lnTo>
                    <a:pt x="2523" y="8279"/>
                  </a:lnTo>
                  <a:lnTo>
                    <a:pt x="1931" y="8279"/>
                  </a:lnTo>
                  <a:lnTo>
                    <a:pt x="1379" y="8279"/>
                  </a:lnTo>
                  <a:lnTo>
                    <a:pt x="867" y="8279"/>
                  </a:lnTo>
                  <a:lnTo>
                    <a:pt x="473" y="8279"/>
                  </a:lnTo>
                  <a:lnTo>
                    <a:pt x="197" y="8279"/>
                  </a:lnTo>
                  <a:lnTo>
                    <a:pt x="0" y="8279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24" name="Freeform 35">
              <a:extLst>
                <a:ext uri="{FF2B5EF4-FFF2-40B4-BE49-F238E27FC236}">
                  <a16:creationId xmlns:a16="http://schemas.microsoft.com/office/drawing/2014/main" id="{04F0C66E-88F0-4D5A-9CF0-8E2A83EEB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2259"/>
              <a:ext cx="1035" cy="1035"/>
            </a:xfrm>
            <a:custGeom>
              <a:avLst/>
              <a:gdLst>
                <a:gd name="T0" fmla="*/ 0 w 8279"/>
                <a:gd name="T1" fmla="*/ 0 h 8279"/>
                <a:gd name="T2" fmla="*/ 103 w 8279"/>
                <a:gd name="T3" fmla="*/ 5 h 8279"/>
                <a:gd name="T4" fmla="*/ 207 w 8279"/>
                <a:gd name="T5" fmla="*/ 20 h 8279"/>
                <a:gd name="T6" fmla="*/ 306 w 8279"/>
                <a:gd name="T7" fmla="*/ 44 h 8279"/>
                <a:gd name="T8" fmla="*/ 404 w 8279"/>
                <a:gd name="T9" fmla="*/ 79 h 8279"/>
                <a:gd name="T10" fmla="*/ 493 w 8279"/>
                <a:gd name="T11" fmla="*/ 123 h 8279"/>
                <a:gd name="T12" fmla="*/ 577 w 8279"/>
                <a:gd name="T13" fmla="*/ 177 h 8279"/>
                <a:gd name="T14" fmla="*/ 660 w 8279"/>
                <a:gd name="T15" fmla="*/ 237 h 8279"/>
                <a:gd name="T16" fmla="*/ 734 w 8279"/>
                <a:gd name="T17" fmla="*/ 301 h 8279"/>
                <a:gd name="T18" fmla="*/ 798 w 8279"/>
                <a:gd name="T19" fmla="*/ 375 h 8279"/>
                <a:gd name="T20" fmla="*/ 858 w 8279"/>
                <a:gd name="T21" fmla="*/ 458 h 8279"/>
                <a:gd name="T22" fmla="*/ 912 w 8279"/>
                <a:gd name="T23" fmla="*/ 542 h 8279"/>
                <a:gd name="T24" fmla="*/ 956 w 8279"/>
                <a:gd name="T25" fmla="*/ 631 h 8279"/>
                <a:gd name="T26" fmla="*/ 991 w 8279"/>
                <a:gd name="T27" fmla="*/ 729 h 8279"/>
                <a:gd name="T28" fmla="*/ 1015 w 8279"/>
                <a:gd name="T29" fmla="*/ 828 h 8279"/>
                <a:gd name="T30" fmla="*/ 1030 w 8279"/>
                <a:gd name="T31" fmla="*/ 932 h 8279"/>
                <a:gd name="T32" fmla="*/ 1035 w 8279"/>
                <a:gd name="T33" fmla="*/ 1035 h 8279"/>
                <a:gd name="T34" fmla="*/ 1000 w 8279"/>
                <a:gd name="T35" fmla="*/ 1035 h 8279"/>
                <a:gd name="T36" fmla="*/ 951 w 8279"/>
                <a:gd name="T37" fmla="*/ 1035 h 8279"/>
                <a:gd name="T38" fmla="*/ 892 w 8279"/>
                <a:gd name="T39" fmla="*/ 1035 h 8279"/>
                <a:gd name="T40" fmla="*/ 823 w 8279"/>
                <a:gd name="T41" fmla="*/ 1035 h 8279"/>
                <a:gd name="T42" fmla="*/ 749 w 8279"/>
                <a:gd name="T43" fmla="*/ 1035 h 8279"/>
                <a:gd name="T44" fmla="*/ 665 w 8279"/>
                <a:gd name="T45" fmla="*/ 1035 h 8279"/>
                <a:gd name="T46" fmla="*/ 582 w 8279"/>
                <a:gd name="T47" fmla="*/ 1035 h 8279"/>
                <a:gd name="T48" fmla="*/ 498 w 8279"/>
                <a:gd name="T49" fmla="*/ 1035 h 8279"/>
                <a:gd name="T50" fmla="*/ 409 w 8279"/>
                <a:gd name="T51" fmla="*/ 1035 h 8279"/>
                <a:gd name="T52" fmla="*/ 325 w 8279"/>
                <a:gd name="T53" fmla="*/ 1035 h 8279"/>
                <a:gd name="T54" fmla="*/ 251 w 8279"/>
                <a:gd name="T55" fmla="*/ 1035 h 8279"/>
                <a:gd name="T56" fmla="*/ 177 w 8279"/>
                <a:gd name="T57" fmla="*/ 1035 h 8279"/>
                <a:gd name="T58" fmla="*/ 113 w 8279"/>
                <a:gd name="T59" fmla="*/ 1035 h 8279"/>
                <a:gd name="T60" fmla="*/ 64 w 8279"/>
                <a:gd name="T61" fmla="*/ 1035 h 8279"/>
                <a:gd name="T62" fmla="*/ 25 w 8279"/>
                <a:gd name="T63" fmla="*/ 1035 h 8279"/>
                <a:gd name="T64" fmla="*/ 0 w 8279"/>
                <a:gd name="T65" fmla="*/ 1035 h 8279"/>
                <a:gd name="T66" fmla="*/ 0 w 8279"/>
                <a:gd name="T67" fmla="*/ 808 h 8279"/>
                <a:gd name="T68" fmla="*/ 0 w 8279"/>
                <a:gd name="T69" fmla="*/ 478 h 8279"/>
                <a:gd name="T70" fmla="*/ 0 w 8279"/>
                <a:gd name="T71" fmla="*/ 168 h 8279"/>
                <a:gd name="T72" fmla="*/ 0 w 8279"/>
                <a:gd name="T73" fmla="*/ 0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0" y="0"/>
                  </a:moveTo>
                  <a:lnTo>
                    <a:pt x="827" y="38"/>
                  </a:lnTo>
                  <a:lnTo>
                    <a:pt x="1656" y="157"/>
                  </a:lnTo>
                  <a:lnTo>
                    <a:pt x="2444" y="355"/>
                  </a:lnTo>
                  <a:lnTo>
                    <a:pt x="3233" y="630"/>
                  </a:lnTo>
                  <a:lnTo>
                    <a:pt x="3942" y="985"/>
                  </a:lnTo>
                  <a:lnTo>
                    <a:pt x="4612" y="1419"/>
                  </a:lnTo>
                  <a:lnTo>
                    <a:pt x="5283" y="1892"/>
                  </a:lnTo>
                  <a:lnTo>
                    <a:pt x="5874" y="2404"/>
                  </a:lnTo>
                  <a:lnTo>
                    <a:pt x="6387" y="2996"/>
                  </a:lnTo>
                  <a:lnTo>
                    <a:pt x="6860" y="3666"/>
                  </a:lnTo>
                  <a:lnTo>
                    <a:pt x="7294" y="4337"/>
                  </a:lnTo>
                  <a:lnTo>
                    <a:pt x="7649" y="5046"/>
                  </a:lnTo>
                  <a:lnTo>
                    <a:pt x="7924" y="5834"/>
                  </a:lnTo>
                  <a:lnTo>
                    <a:pt x="8121" y="6623"/>
                  </a:lnTo>
                  <a:lnTo>
                    <a:pt x="8239" y="7452"/>
                  </a:lnTo>
                  <a:lnTo>
                    <a:pt x="8279" y="8279"/>
                  </a:lnTo>
                  <a:lnTo>
                    <a:pt x="8003" y="8279"/>
                  </a:lnTo>
                  <a:lnTo>
                    <a:pt x="7609" y="8279"/>
                  </a:lnTo>
                  <a:lnTo>
                    <a:pt x="7135" y="8279"/>
                  </a:lnTo>
                  <a:lnTo>
                    <a:pt x="6584" y="8279"/>
                  </a:lnTo>
                  <a:lnTo>
                    <a:pt x="5993" y="8279"/>
                  </a:lnTo>
                  <a:lnTo>
                    <a:pt x="5322" y="8279"/>
                  </a:lnTo>
                  <a:lnTo>
                    <a:pt x="4652" y="8279"/>
                  </a:lnTo>
                  <a:lnTo>
                    <a:pt x="3982" y="8279"/>
                  </a:lnTo>
                  <a:lnTo>
                    <a:pt x="3272" y="8279"/>
                  </a:lnTo>
                  <a:lnTo>
                    <a:pt x="2601" y="8279"/>
                  </a:lnTo>
                  <a:lnTo>
                    <a:pt x="2011" y="8279"/>
                  </a:lnTo>
                  <a:lnTo>
                    <a:pt x="1419" y="8279"/>
                  </a:lnTo>
                  <a:lnTo>
                    <a:pt x="907" y="8279"/>
                  </a:lnTo>
                  <a:lnTo>
                    <a:pt x="512" y="8279"/>
                  </a:lnTo>
                  <a:lnTo>
                    <a:pt x="197" y="8279"/>
                  </a:lnTo>
                  <a:lnTo>
                    <a:pt x="0" y="8279"/>
                  </a:lnTo>
                  <a:lnTo>
                    <a:pt x="0" y="6465"/>
                  </a:lnTo>
                  <a:lnTo>
                    <a:pt x="0" y="3824"/>
                  </a:lnTo>
                  <a:lnTo>
                    <a:pt x="0" y="1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25" name="Freeform 36">
              <a:extLst>
                <a:ext uri="{FF2B5EF4-FFF2-40B4-BE49-F238E27FC236}">
                  <a16:creationId xmlns:a16="http://schemas.microsoft.com/office/drawing/2014/main" id="{35320CE1-D590-493B-8B41-BF4B59C01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3294"/>
              <a:ext cx="932" cy="931"/>
            </a:xfrm>
            <a:custGeom>
              <a:avLst/>
              <a:gdLst>
                <a:gd name="T0" fmla="*/ 932 w 7451"/>
                <a:gd name="T1" fmla="*/ 0 h 7452"/>
                <a:gd name="T2" fmla="*/ 927 w 7451"/>
                <a:gd name="T3" fmla="*/ 94 h 7452"/>
                <a:gd name="T4" fmla="*/ 912 w 7451"/>
                <a:gd name="T5" fmla="*/ 187 h 7452"/>
                <a:gd name="T6" fmla="*/ 892 w 7451"/>
                <a:gd name="T7" fmla="*/ 276 h 7452"/>
                <a:gd name="T8" fmla="*/ 858 w 7451"/>
                <a:gd name="T9" fmla="*/ 360 h 7452"/>
                <a:gd name="T10" fmla="*/ 819 w 7451"/>
                <a:gd name="T11" fmla="*/ 443 h 7452"/>
                <a:gd name="T12" fmla="*/ 774 w 7451"/>
                <a:gd name="T13" fmla="*/ 522 h 7452"/>
                <a:gd name="T14" fmla="*/ 720 w 7451"/>
                <a:gd name="T15" fmla="*/ 591 h 7452"/>
                <a:gd name="T16" fmla="*/ 661 w 7451"/>
                <a:gd name="T17" fmla="*/ 655 h 7452"/>
                <a:gd name="T18" fmla="*/ 592 w 7451"/>
                <a:gd name="T19" fmla="*/ 719 h 7452"/>
                <a:gd name="T20" fmla="*/ 523 w 7451"/>
                <a:gd name="T21" fmla="*/ 773 h 7452"/>
                <a:gd name="T22" fmla="*/ 444 w 7451"/>
                <a:gd name="T23" fmla="*/ 818 h 7452"/>
                <a:gd name="T24" fmla="*/ 365 w 7451"/>
                <a:gd name="T25" fmla="*/ 857 h 7452"/>
                <a:gd name="T26" fmla="*/ 276 w 7451"/>
                <a:gd name="T27" fmla="*/ 887 h 7452"/>
                <a:gd name="T28" fmla="*/ 187 w 7451"/>
                <a:gd name="T29" fmla="*/ 911 h 7452"/>
                <a:gd name="T30" fmla="*/ 94 w 7451"/>
                <a:gd name="T31" fmla="*/ 926 h 7452"/>
                <a:gd name="T32" fmla="*/ 0 w 7451"/>
                <a:gd name="T33" fmla="*/ 931 h 7452"/>
                <a:gd name="T34" fmla="*/ 0 w 7451"/>
                <a:gd name="T35" fmla="*/ 749 h 7452"/>
                <a:gd name="T36" fmla="*/ 0 w 7451"/>
                <a:gd name="T37" fmla="*/ 443 h 7452"/>
                <a:gd name="T38" fmla="*/ 0 w 7451"/>
                <a:gd name="T39" fmla="*/ 153 h 7452"/>
                <a:gd name="T40" fmla="*/ 0 w 7451"/>
                <a:gd name="T41" fmla="*/ 0 h 7452"/>
                <a:gd name="T42" fmla="*/ 34 w 7451"/>
                <a:gd name="T43" fmla="*/ 0 h 7452"/>
                <a:gd name="T44" fmla="*/ 84 w 7451"/>
                <a:gd name="T45" fmla="*/ 0 h 7452"/>
                <a:gd name="T46" fmla="*/ 143 w 7451"/>
                <a:gd name="T47" fmla="*/ 0 h 7452"/>
                <a:gd name="T48" fmla="*/ 207 w 7451"/>
                <a:gd name="T49" fmla="*/ 0 h 7452"/>
                <a:gd name="T50" fmla="*/ 276 w 7451"/>
                <a:gd name="T51" fmla="*/ 0 h 7452"/>
                <a:gd name="T52" fmla="*/ 350 w 7451"/>
                <a:gd name="T53" fmla="*/ 0 h 7452"/>
                <a:gd name="T54" fmla="*/ 424 w 7451"/>
                <a:gd name="T55" fmla="*/ 0 h 7452"/>
                <a:gd name="T56" fmla="*/ 503 w 7451"/>
                <a:gd name="T57" fmla="*/ 0 h 7452"/>
                <a:gd name="T58" fmla="*/ 577 w 7451"/>
                <a:gd name="T59" fmla="*/ 0 h 7452"/>
                <a:gd name="T60" fmla="*/ 651 w 7451"/>
                <a:gd name="T61" fmla="*/ 0 h 7452"/>
                <a:gd name="T62" fmla="*/ 720 w 7451"/>
                <a:gd name="T63" fmla="*/ 0 h 7452"/>
                <a:gd name="T64" fmla="*/ 784 w 7451"/>
                <a:gd name="T65" fmla="*/ 0 h 7452"/>
                <a:gd name="T66" fmla="*/ 838 w 7451"/>
                <a:gd name="T67" fmla="*/ 0 h 7452"/>
                <a:gd name="T68" fmla="*/ 883 w 7451"/>
                <a:gd name="T69" fmla="*/ 0 h 7452"/>
                <a:gd name="T70" fmla="*/ 912 w 7451"/>
                <a:gd name="T71" fmla="*/ 0 h 7452"/>
                <a:gd name="T72" fmla="*/ 932 w 7451"/>
                <a:gd name="T73" fmla="*/ 0 h 74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52">
                  <a:moveTo>
                    <a:pt x="7451" y="0"/>
                  </a:moveTo>
                  <a:lnTo>
                    <a:pt x="7412" y="749"/>
                  </a:lnTo>
                  <a:lnTo>
                    <a:pt x="7294" y="1498"/>
                  </a:lnTo>
                  <a:lnTo>
                    <a:pt x="7135" y="2208"/>
                  </a:lnTo>
                  <a:lnTo>
                    <a:pt x="6860" y="2878"/>
                  </a:lnTo>
                  <a:lnTo>
                    <a:pt x="6545" y="3548"/>
                  </a:lnTo>
                  <a:lnTo>
                    <a:pt x="6190" y="4179"/>
                  </a:lnTo>
                  <a:lnTo>
                    <a:pt x="5756" y="4731"/>
                  </a:lnTo>
                  <a:lnTo>
                    <a:pt x="5283" y="5244"/>
                  </a:lnTo>
                  <a:lnTo>
                    <a:pt x="4731" y="5756"/>
                  </a:lnTo>
                  <a:lnTo>
                    <a:pt x="4179" y="6190"/>
                  </a:lnTo>
                  <a:lnTo>
                    <a:pt x="3548" y="6545"/>
                  </a:lnTo>
                  <a:lnTo>
                    <a:pt x="2917" y="6860"/>
                  </a:lnTo>
                  <a:lnTo>
                    <a:pt x="2208" y="7097"/>
                  </a:lnTo>
                  <a:lnTo>
                    <a:pt x="1498" y="7294"/>
                  </a:lnTo>
                  <a:lnTo>
                    <a:pt x="749" y="7412"/>
                  </a:lnTo>
                  <a:lnTo>
                    <a:pt x="0" y="7452"/>
                  </a:lnTo>
                  <a:lnTo>
                    <a:pt x="0" y="5993"/>
                  </a:lnTo>
                  <a:lnTo>
                    <a:pt x="0" y="3548"/>
                  </a:lnTo>
                  <a:lnTo>
                    <a:pt x="0" y="1222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670" y="0"/>
                  </a:lnTo>
                  <a:lnTo>
                    <a:pt x="1144" y="0"/>
                  </a:lnTo>
                  <a:lnTo>
                    <a:pt x="1656" y="0"/>
                  </a:lnTo>
                  <a:lnTo>
                    <a:pt x="2208" y="0"/>
                  </a:lnTo>
                  <a:lnTo>
                    <a:pt x="2798" y="0"/>
                  </a:lnTo>
                  <a:lnTo>
                    <a:pt x="3390" y="0"/>
                  </a:lnTo>
                  <a:lnTo>
                    <a:pt x="4021" y="0"/>
                  </a:lnTo>
                  <a:lnTo>
                    <a:pt x="4612" y="0"/>
                  </a:lnTo>
                  <a:lnTo>
                    <a:pt x="5204" y="0"/>
                  </a:lnTo>
                  <a:lnTo>
                    <a:pt x="5756" y="0"/>
                  </a:lnTo>
                  <a:lnTo>
                    <a:pt x="6268" y="0"/>
                  </a:lnTo>
                  <a:lnTo>
                    <a:pt x="6702" y="0"/>
                  </a:lnTo>
                  <a:lnTo>
                    <a:pt x="7057" y="0"/>
                  </a:lnTo>
                  <a:lnTo>
                    <a:pt x="7294" y="0"/>
                  </a:lnTo>
                  <a:lnTo>
                    <a:pt x="7451" y="0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26" name="Freeform 37">
              <a:extLst>
                <a:ext uri="{FF2B5EF4-FFF2-40B4-BE49-F238E27FC236}">
                  <a16:creationId xmlns:a16="http://schemas.microsoft.com/office/drawing/2014/main" id="{ED011787-3587-4DEA-AA07-53FE2ED5E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" y="3294"/>
              <a:ext cx="936" cy="931"/>
            </a:xfrm>
            <a:custGeom>
              <a:avLst/>
              <a:gdLst>
                <a:gd name="T0" fmla="*/ 936 w 7491"/>
                <a:gd name="T1" fmla="*/ 931 h 7452"/>
                <a:gd name="T2" fmla="*/ 842 w 7491"/>
                <a:gd name="T3" fmla="*/ 926 h 7452"/>
                <a:gd name="T4" fmla="*/ 749 w 7491"/>
                <a:gd name="T5" fmla="*/ 911 h 7452"/>
                <a:gd name="T6" fmla="*/ 655 w 7491"/>
                <a:gd name="T7" fmla="*/ 887 h 7452"/>
                <a:gd name="T8" fmla="*/ 571 w 7491"/>
                <a:gd name="T9" fmla="*/ 857 h 7452"/>
                <a:gd name="T10" fmla="*/ 488 w 7491"/>
                <a:gd name="T11" fmla="*/ 818 h 7452"/>
                <a:gd name="T12" fmla="*/ 414 w 7491"/>
                <a:gd name="T13" fmla="*/ 773 h 7452"/>
                <a:gd name="T14" fmla="*/ 340 w 7491"/>
                <a:gd name="T15" fmla="*/ 719 h 7452"/>
                <a:gd name="T16" fmla="*/ 276 w 7491"/>
                <a:gd name="T17" fmla="*/ 655 h 7452"/>
                <a:gd name="T18" fmla="*/ 212 w 7491"/>
                <a:gd name="T19" fmla="*/ 591 h 7452"/>
                <a:gd name="T20" fmla="*/ 158 w 7491"/>
                <a:gd name="T21" fmla="*/ 522 h 7452"/>
                <a:gd name="T22" fmla="*/ 113 w 7491"/>
                <a:gd name="T23" fmla="*/ 443 h 7452"/>
                <a:gd name="T24" fmla="*/ 74 w 7491"/>
                <a:gd name="T25" fmla="*/ 360 h 7452"/>
                <a:gd name="T26" fmla="*/ 44 w 7491"/>
                <a:gd name="T27" fmla="*/ 276 h 7452"/>
                <a:gd name="T28" fmla="*/ 20 w 7491"/>
                <a:gd name="T29" fmla="*/ 187 h 7452"/>
                <a:gd name="T30" fmla="*/ 5 w 7491"/>
                <a:gd name="T31" fmla="*/ 94 h 7452"/>
                <a:gd name="T32" fmla="*/ 0 w 7491"/>
                <a:gd name="T33" fmla="*/ 0 h 7452"/>
                <a:gd name="T34" fmla="*/ 30 w 7491"/>
                <a:gd name="T35" fmla="*/ 0 h 7452"/>
                <a:gd name="T36" fmla="*/ 69 w 7491"/>
                <a:gd name="T37" fmla="*/ 0 h 7452"/>
                <a:gd name="T38" fmla="*/ 123 w 7491"/>
                <a:gd name="T39" fmla="*/ 0 h 7452"/>
                <a:gd name="T40" fmla="*/ 182 w 7491"/>
                <a:gd name="T41" fmla="*/ 0 h 7452"/>
                <a:gd name="T42" fmla="*/ 256 w 7491"/>
                <a:gd name="T43" fmla="*/ 0 h 7452"/>
                <a:gd name="T44" fmla="*/ 330 w 7491"/>
                <a:gd name="T45" fmla="*/ 0 h 7452"/>
                <a:gd name="T46" fmla="*/ 409 w 7491"/>
                <a:gd name="T47" fmla="*/ 0 h 7452"/>
                <a:gd name="T48" fmla="*/ 488 w 7491"/>
                <a:gd name="T49" fmla="*/ 0 h 7452"/>
                <a:gd name="T50" fmla="*/ 567 w 7491"/>
                <a:gd name="T51" fmla="*/ 0 h 7452"/>
                <a:gd name="T52" fmla="*/ 645 w 7491"/>
                <a:gd name="T53" fmla="*/ 0 h 7452"/>
                <a:gd name="T54" fmla="*/ 714 w 7491"/>
                <a:gd name="T55" fmla="*/ 0 h 7452"/>
                <a:gd name="T56" fmla="*/ 783 w 7491"/>
                <a:gd name="T57" fmla="*/ 0 h 7452"/>
                <a:gd name="T58" fmla="*/ 837 w 7491"/>
                <a:gd name="T59" fmla="*/ 0 h 7452"/>
                <a:gd name="T60" fmla="*/ 887 w 7491"/>
                <a:gd name="T61" fmla="*/ 0 h 7452"/>
                <a:gd name="T62" fmla="*/ 916 w 7491"/>
                <a:gd name="T63" fmla="*/ 0 h 7452"/>
                <a:gd name="T64" fmla="*/ 936 w 7491"/>
                <a:gd name="T65" fmla="*/ 0 h 7452"/>
                <a:gd name="T66" fmla="*/ 936 w 7491"/>
                <a:gd name="T67" fmla="*/ 202 h 7452"/>
                <a:gd name="T68" fmla="*/ 936 w 7491"/>
                <a:gd name="T69" fmla="*/ 502 h 7452"/>
                <a:gd name="T70" fmla="*/ 936 w 7491"/>
                <a:gd name="T71" fmla="*/ 778 h 7452"/>
                <a:gd name="T72" fmla="*/ 936 w 7491"/>
                <a:gd name="T73" fmla="*/ 931 h 74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91" h="7452">
                  <a:moveTo>
                    <a:pt x="7491" y="7452"/>
                  </a:moveTo>
                  <a:lnTo>
                    <a:pt x="6742" y="7412"/>
                  </a:lnTo>
                  <a:lnTo>
                    <a:pt x="5992" y="7294"/>
                  </a:lnTo>
                  <a:lnTo>
                    <a:pt x="5243" y="7097"/>
                  </a:lnTo>
                  <a:lnTo>
                    <a:pt x="4573" y="6860"/>
                  </a:lnTo>
                  <a:lnTo>
                    <a:pt x="3903" y="6545"/>
                  </a:lnTo>
                  <a:lnTo>
                    <a:pt x="3312" y="6190"/>
                  </a:lnTo>
                  <a:lnTo>
                    <a:pt x="2720" y="5756"/>
                  </a:lnTo>
                  <a:lnTo>
                    <a:pt x="2208" y="5244"/>
                  </a:lnTo>
                  <a:lnTo>
                    <a:pt x="1695" y="4731"/>
                  </a:lnTo>
                  <a:lnTo>
                    <a:pt x="1261" y="4179"/>
                  </a:lnTo>
                  <a:lnTo>
                    <a:pt x="906" y="3548"/>
                  </a:lnTo>
                  <a:lnTo>
                    <a:pt x="591" y="2878"/>
                  </a:lnTo>
                  <a:lnTo>
                    <a:pt x="354" y="2208"/>
                  </a:lnTo>
                  <a:lnTo>
                    <a:pt x="157" y="1498"/>
                  </a:lnTo>
                  <a:lnTo>
                    <a:pt x="39" y="749"/>
                  </a:lnTo>
                  <a:lnTo>
                    <a:pt x="0" y="0"/>
                  </a:lnTo>
                  <a:lnTo>
                    <a:pt x="237" y="0"/>
                  </a:lnTo>
                  <a:lnTo>
                    <a:pt x="552" y="0"/>
                  </a:lnTo>
                  <a:lnTo>
                    <a:pt x="986" y="0"/>
                  </a:lnTo>
                  <a:lnTo>
                    <a:pt x="1458" y="0"/>
                  </a:lnTo>
                  <a:lnTo>
                    <a:pt x="2050" y="0"/>
                  </a:lnTo>
                  <a:lnTo>
                    <a:pt x="2642" y="0"/>
                  </a:lnTo>
                  <a:lnTo>
                    <a:pt x="3272" y="0"/>
                  </a:lnTo>
                  <a:lnTo>
                    <a:pt x="3903" y="0"/>
                  </a:lnTo>
                  <a:lnTo>
                    <a:pt x="4534" y="0"/>
                  </a:lnTo>
                  <a:lnTo>
                    <a:pt x="5165" y="0"/>
                  </a:lnTo>
                  <a:lnTo>
                    <a:pt x="5717" y="0"/>
                  </a:lnTo>
                  <a:lnTo>
                    <a:pt x="6269" y="0"/>
                  </a:lnTo>
                  <a:lnTo>
                    <a:pt x="6702" y="0"/>
                  </a:lnTo>
                  <a:lnTo>
                    <a:pt x="7096" y="0"/>
                  </a:lnTo>
                  <a:lnTo>
                    <a:pt x="7333" y="0"/>
                  </a:lnTo>
                  <a:lnTo>
                    <a:pt x="7491" y="0"/>
                  </a:lnTo>
                  <a:lnTo>
                    <a:pt x="7491" y="1616"/>
                  </a:lnTo>
                  <a:lnTo>
                    <a:pt x="7491" y="4022"/>
                  </a:lnTo>
                  <a:lnTo>
                    <a:pt x="7491" y="6230"/>
                  </a:lnTo>
                  <a:lnTo>
                    <a:pt x="7491" y="7452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27" name="Freeform 38">
              <a:extLst>
                <a:ext uri="{FF2B5EF4-FFF2-40B4-BE49-F238E27FC236}">
                  <a16:creationId xmlns:a16="http://schemas.microsoft.com/office/drawing/2014/main" id="{D83B26D5-95F3-4A97-8735-4A06A5804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" y="2357"/>
              <a:ext cx="932" cy="937"/>
            </a:xfrm>
            <a:custGeom>
              <a:avLst/>
              <a:gdLst>
                <a:gd name="T0" fmla="*/ 0 w 7451"/>
                <a:gd name="T1" fmla="*/ 932 h 7491"/>
                <a:gd name="T2" fmla="*/ 5 w 7451"/>
                <a:gd name="T3" fmla="*/ 838 h 7491"/>
                <a:gd name="T4" fmla="*/ 20 w 7451"/>
                <a:gd name="T5" fmla="*/ 745 h 7491"/>
                <a:gd name="T6" fmla="*/ 44 w 7451"/>
                <a:gd name="T7" fmla="*/ 656 h 7491"/>
                <a:gd name="T8" fmla="*/ 74 w 7451"/>
                <a:gd name="T9" fmla="*/ 572 h 7491"/>
                <a:gd name="T10" fmla="*/ 113 w 7451"/>
                <a:gd name="T11" fmla="*/ 488 h 7491"/>
                <a:gd name="T12" fmla="*/ 158 w 7451"/>
                <a:gd name="T13" fmla="*/ 409 h 7491"/>
                <a:gd name="T14" fmla="*/ 212 w 7451"/>
                <a:gd name="T15" fmla="*/ 340 h 7491"/>
                <a:gd name="T16" fmla="*/ 276 w 7451"/>
                <a:gd name="T17" fmla="*/ 271 h 7491"/>
                <a:gd name="T18" fmla="*/ 340 w 7451"/>
                <a:gd name="T19" fmla="*/ 212 h 7491"/>
                <a:gd name="T20" fmla="*/ 409 w 7451"/>
                <a:gd name="T21" fmla="*/ 158 h 7491"/>
                <a:gd name="T22" fmla="*/ 488 w 7451"/>
                <a:gd name="T23" fmla="*/ 113 h 7491"/>
                <a:gd name="T24" fmla="*/ 572 w 7451"/>
                <a:gd name="T25" fmla="*/ 74 h 7491"/>
                <a:gd name="T26" fmla="*/ 656 w 7451"/>
                <a:gd name="T27" fmla="*/ 44 h 7491"/>
                <a:gd name="T28" fmla="*/ 745 w 7451"/>
                <a:gd name="T29" fmla="*/ 20 h 7491"/>
                <a:gd name="T30" fmla="*/ 838 w 7451"/>
                <a:gd name="T31" fmla="*/ 5 h 7491"/>
                <a:gd name="T32" fmla="*/ 932 w 7451"/>
                <a:gd name="T33" fmla="*/ 0 h 7491"/>
                <a:gd name="T34" fmla="*/ 932 w 7451"/>
                <a:gd name="T35" fmla="*/ 182 h 7491"/>
                <a:gd name="T36" fmla="*/ 932 w 7451"/>
                <a:gd name="T37" fmla="*/ 488 h 7491"/>
                <a:gd name="T38" fmla="*/ 932 w 7451"/>
                <a:gd name="T39" fmla="*/ 784 h 7491"/>
                <a:gd name="T40" fmla="*/ 932 w 7451"/>
                <a:gd name="T41" fmla="*/ 937 h 7491"/>
                <a:gd name="T42" fmla="*/ 898 w 7451"/>
                <a:gd name="T43" fmla="*/ 937 h 7491"/>
                <a:gd name="T44" fmla="*/ 848 w 7451"/>
                <a:gd name="T45" fmla="*/ 937 h 7491"/>
                <a:gd name="T46" fmla="*/ 794 w 7451"/>
                <a:gd name="T47" fmla="*/ 937 h 7491"/>
                <a:gd name="T48" fmla="*/ 730 w 7451"/>
                <a:gd name="T49" fmla="*/ 937 h 7491"/>
                <a:gd name="T50" fmla="*/ 661 w 7451"/>
                <a:gd name="T51" fmla="*/ 937 h 7491"/>
                <a:gd name="T52" fmla="*/ 587 w 7451"/>
                <a:gd name="T53" fmla="*/ 937 h 7491"/>
                <a:gd name="T54" fmla="*/ 508 w 7451"/>
                <a:gd name="T55" fmla="*/ 937 h 7491"/>
                <a:gd name="T56" fmla="*/ 429 w 7451"/>
                <a:gd name="T57" fmla="*/ 932 h 7491"/>
                <a:gd name="T58" fmla="*/ 355 w 7451"/>
                <a:gd name="T59" fmla="*/ 932 h 7491"/>
                <a:gd name="T60" fmla="*/ 281 w 7451"/>
                <a:gd name="T61" fmla="*/ 932 h 7491"/>
                <a:gd name="T62" fmla="*/ 212 w 7451"/>
                <a:gd name="T63" fmla="*/ 932 h 7491"/>
                <a:gd name="T64" fmla="*/ 153 w 7451"/>
                <a:gd name="T65" fmla="*/ 932 h 7491"/>
                <a:gd name="T66" fmla="*/ 99 w 7451"/>
                <a:gd name="T67" fmla="*/ 932 h 7491"/>
                <a:gd name="T68" fmla="*/ 54 w 7451"/>
                <a:gd name="T69" fmla="*/ 932 h 7491"/>
                <a:gd name="T70" fmla="*/ 20 w 7451"/>
                <a:gd name="T71" fmla="*/ 932 h 7491"/>
                <a:gd name="T72" fmla="*/ 0 w 7451"/>
                <a:gd name="T73" fmla="*/ 932 h 749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91">
                  <a:moveTo>
                    <a:pt x="0" y="7451"/>
                  </a:moveTo>
                  <a:lnTo>
                    <a:pt x="39" y="6702"/>
                  </a:lnTo>
                  <a:lnTo>
                    <a:pt x="157" y="5953"/>
                  </a:lnTo>
                  <a:lnTo>
                    <a:pt x="354" y="5243"/>
                  </a:lnTo>
                  <a:lnTo>
                    <a:pt x="591" y="4573"/>
                  </a:lnTo>
                  <a:lnTo>
                    <a:pt x="906" y="3903"/>
                  </a:lnTo>
                  <a:lnTo>
                    <a:pt x="1261" y="3272"/>
                  </a:lnTo>
                  <a:lnTo>
                    <a:pt x="1695" y="2720"/>
                  </a:lnTo>
                  <a:lnTo>
                    <a:pt x="2208" y="2168"/>
                  </a:lnTo>
                  <a:lnTo>
                    <a:pt x="2720" y="1695"/>
                  </a:lnTo>
                  <a:lnTo>
                    <a:pt x="3272" y="1261"/>
                  </a:lnTo>
                  <a:lnTo>
                    <a:pt x="3903" y="906"/>
                  </a:lnTo>
                  <a:lnTo>
                    <a:pt x="4573" y="591"/>
                  </a:lnTo>
                  <a:lnTo>
                    <a:pt x="5243" y="354"/>
                  </a:lnTo>
                  <a:lnTo>
                    <a:pt x="5953" y="157"/>
                  </a:lnTo>
                  <a:lnTo>
                    <a:pt x="6702" y="39"/>
                  </a:lnTo>
                  <a:lnTo>
                    <a:pt x="7451" y="0"/>
                  </a:lnTo>
                  <a:lnTo>
                    <a:pt x="7451" y="1459"/>
                  </a:lnTo>
                  <a:lnTo>
                    <a:pt x="7451" y="3903"/>
                  </a:lnTo>
                  <a:lnTo>
                    <a:pt x="7451" y="6269"/>
                  </a:lnTo>
                  <a:lnTo>
                    <a:pt x="7451" y="7491"/>
                  </a:lnTo>
                  <a:lnTo>
                    <a:pt x="7176" y="7491"/>
                  </a:lnTo>
                  <a:lnTo>
                    <a:pt x="6781" y="7491"/>
                  </a:lnTo>
                  <a:lnTo>
                    <a:pt x="6347" y="7491"/>
                  </a:lnTo>
                  <a:lnTo>
                    <a:pt x="5835" y="7491"/>
                  </a:lnTo>
                  <a:lnTo>
                    <a:pt x="5283" y="7491"/>
                  </a:lnTo>
                  <a:lnTo>
                    <a:pt x="4691" y="7491"/>
                  </a:lnTo>
                  <a:lnTo>
                    <a:pt x="4061" y="7491"/>
                  </a:lnTo>
                  <a:lnTo>
                    <a:pt x="3430" y="7451"/>
                  </a:lnTo>
                  <a:lnTo>
                    <a:pt x="2839" y="7451"/>
                  </a:lnTo>
                  <a:lnTo>
                    <a:pt x="2247" y="7451"/>
                  </a:lnTo>
                  <a:lnTo>
                    <a:pt x="1695" y="7451"/>
                  </a:lnTo>
                  <a:lnTo>
                    <a:pt x="1223" y="7451"/>
                  </a:lnTo>
                  <a:lnTo>
                    <a:pt x="789" y="7451"/>
                  </a:lnTo>
                  <a:lnTo>
                    <a:pt x="434" y="7451"/>
                  </a:lnTo>
                  <a:lnTo>
                    <a:pt x="157" y="7451"/>
                  </a:lnTo>
                  <a:lnTo>
                    <a:pt x="0" y="7451"/>
                  </a:lnTo>
                  <a:close/>
                </a:path>
              </a:pathLst>
            </a:custGeom>
            <a:solidFill>
              <a:srgbClr val="E5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28" name="Freeform 39">
              <a:extLst>
                <a:ext uri="{FF2B5EF4-FFF2-40B4-BE49-F238E27FC236}">
                  <a16:creationId xmlns:a16="http://schemas.microsoft.com/office/drawing/2014/main" id="{941B7C58-F923-4EB3-B53E-F9F5E7CD93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2357"/>
              <a:ext cx="932" cy="932"/>
            </a:xfrm>
            <a:custGeom>
              <a:avLst/>
              <a:gdLst>
                <a:gd name="T0" fmla="*/ 0 w 7451"/>
                <a:gd name="T1" fmla="*/ 0 h 7451"/>
                <a:gd name="T2" fmla="*/ 94 w 7451"/>
                <a:gd name="T3" fmla="*/ 5 h 7451"/>
                <a:gd name="T4" fmla="*/ 187 w 7451"/>
                <a:gd name="T5" fmla="*/ 20 h 7451"/>
                <a:gd name="T6" fmla="*/ 276 w 7451"/>
                <a:gd name="T7" fmla="*/ 44 h 7451"/>
                <a:gd name="T8" fmla="*/ 365 w 7451"/>
                <a:gd name="T9" fmla="*/ 74 h 7451"/>
                <a:gd name="T10" fmla="*/ 444 w 7451"/>
                <a:gd name="T11" fmla="*/ 113 h 7451"/>
                <a:gd name="T12" fmla="*/ 523 w 7451"/>
                <a:gd name="T13" fmla="*/ 158 h 7451"/>
                <a:gd name="T14" fmla="*/ 592 w 7451"/>
                <a:gd name="T15" fmla="*/ 212 h 7451"/>
                <a:gd name="T16" fmla="*/ 661 w 7451"/>
                <a:gd name="T17" fmla="*/ 271 h 7451"/>
                <a:gd name="T18" fmla="*/ 720 w 7451"/>
                <a:gd name="T19" fmla="*/ 340 h 7451"/>
                <a:gd name="T20" fmla="*/ 774 w 7451"/>
                <a:gd name="T21" fmla="*/ 409 h 7451"/>
                <a:gd name="T22" fmla="*/ 819 w 7451"/>
                <a:gd name="T23" fmla="*/ 488 h 7451"/>
                <a:gd name="T24" fmla="*/ 858 w 7451"/>
                <a:gd name="T25" fmla="*/ 572 h 7451"/>
                <a:gd name="T26" fmla="*/ 892 w 7451"/>
                <a:gd name="T27" fmla="*/ 656 h 7451"/>
                <a:gd name="T28" fmla="*/ 912 w 7451"/>
                <a:gd name="T29" fmla="*/ 745 h 7451"/>
                <a:gd name="T30" fmla="*/ 927 w 7451"/>
                <a:gd name="T31" fmla="*/ 838 h 7451"/>
                <a:gd name="T32" fmla="*/ 932 w 7451"/>
                <a:gd name="T33" fmla="*/ 932 h 7451"/>
                <a:gd name="T34" fmla="*/ 902 w 7451"/>
                <a:gd name="T35" fmla="*/ 932 h 7451"/>
                <a:gd name="T36" fmla="*/ 863 w 7451"/>
                <a:gd name="T37" fmla="*/ 932 h 7451"/>
                <a:gd name="T38" fmla="*/ 809 w 7451"/>
                <a:gd name="T39" fmla="*/ 932 h 7451"/>
                <a:gd name="T40" fmla="*/ 750 w 7451"/>
                <a:gd name="T41" fmla="*/ 932 h 7451"/>
                <a:gd name="T42" fmla="*/ 676 w 7451"/>
                <a:gd name="T43" fmla="*/ 932 h 7451"/>
                <a:gd name="T44" fmla="*/ 602 w 7451"/>
                <a:gd name="T45" fmla="*/ 932 h 7451"/>
                <a:gd name="T46" fmla="*/ 523 w 7451"/>
                <a:gd name="T47" fmla="*/ 932 h 7451"/>
                <a:gd name="T48" fmla="*/ 444 w 7451"/>
                <a:gd name="T49" fmla="*/ 932 h 7451"/>
                <a:gd name="T50" fmla="*/ 365 w 7451"/>
                <a:gd name="T51" fmla="*/ 932 h 7451"/>
                <a:gd name="T52" fmla="*/ 286 w 7451"/>
                <a:gd name="T53" fmla="*/ 932 h 7451"/>
                <a:gd name="T54" fmla="*/ 217 w 7451"/>
                <a:gd name="T55" fmla="*/ 932 h 7451"/>
                <a:gd name="T56" fmla="*/ 153 w 7451"/>
                <a:gd name="T57" fmla="*/ 932 h 7451"/>
                <a:gd name="T58" fmla="*/ 94 w 7451"/>
                <a:gd name="T59" fmla="*/ 932 h 7451"/>
                <a:gd name="T60" fmla="*/ 49 w 7451"/>
                <a:gd name="T61" fmla="*/ 932 h 7451"/>
                <a:gd name="T62" fmla="*/ 20 w 7451"/>
                <a:gd name="T63" fmla="*/ 932 h 7451"/>
                <a:gd name="T64" fmla="*/ 0 w 7451"/>
                <a:gd name="T65" fmla="*/ 932 h 7451"/>
                <a:gd name="T66" fmla="*/ 0 w 7451"/>
                <a:gd name="T67" fmla="*/ 730 h 7451"/>
                <a:gd name="T68" fmla="*/ 0 w 7451"/>
                <a:gd name="T69" fmla="*/ 429 h 7451"/>
                <a:gd name="T70" fmla="*/ 0 w 7451"/>
                <a:gd name="T71" fmla="*/ 153 h 7451"/>
                <a:gd name="T72" fmla="*/ 0 w 7451"/>
                <a:gd name="T73" fmla="*/ 0 h 745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51">
                  <a:moveTo>
                    <a:pt x="0" y="0"/>
                  </a:moveTo>
                  <a:lnTo>
                    <a:pt x="749" y="39"/>
                  </a:lnTo>
                  <a:lnTo>
                    <a:pt x="1498" y="157"/>
                  </a:lnTo>
                  <a:lnTo>
                    <a:pt x="2208" y="354"/>
                  </a:lnTo>
                  <a:lnTo>
                    <a:pt x="2917" y="591"/>
                  </a:lnTo>
                  <a:lnTo>
                    <a:pt x="3548" y="906"/>
                  </a:lnTo>
                  <a:lnTo>
                    <a:pt x="4179" y="1261"/>
                  </a:lnTo>
                  <a:lnTo>
                    <a:pt x="4731" y="1695"/>
                  </a:lnTo>
                  <a:lnTo>
                    <a:pt x="5283" y="2168"/>
                  </a:lnTo>
                  <a:lnTo>
                    <a:pt x="5756" y="2720"/>
                  </a:lnTo>
                  <a:lnTo>
                    <a:pt x="6190" y="3272"/>
                  </a:lnTo>
                  <a:lnTo>
                    <a:pt x="6545" y="3903"/>
                  </a:lnTo>
                  <a:lnTo>
                    <a:pt x="6860" y="4573"/>
                  </a:lnTo>
                  <a:lnTo>
                    <a:pt x="7135" y="5243"/>
                  </a:lnTo>
                  <a:lnTo>
                    <a:pt x="7294" y="5953"/>
                  </a:lnTo>
                  <a:lnTo>
                    <a:pt x="7412" y="6702"/>
                  </a:lnTo>
                  <a:lnTo>
                    <a:pt x="7451" y="7451"/>
                  </a:lnTo>
                  <a:lnTo>
                    <a:pt x="7214" y="7451"/>
                  </a:lnTo>
                  <a:lnTo>
                    <a:pt x="6899" y="7451"/>
                  </a:lnTo>
                  <a:lnTo>
                    <a:pt x="6465" y="7451"/>
                  </a:lnTo>
                  <a:lnTo>
                    <a:pt x="5993" y="7451"/>
                  </a:lnTo>
                  <a:lnTo>
                    <a:pt x="5401" y="7451"/>
                  </a:lnTo>
                  <a:lnTo>
                    <a:pt x="4809" y="7451"/>
                  </a:lnTo>
                  <a:lnTo>
                    <a:pt x="4179" y="7451"/>
                  </a:lnTo>
                  <a:lnTo>
                    <a:pt x="3548" y="7451"/>
                  </a:lnTo>
                  <a:lnTo>
                    <a:pt x="2917" y="7451"/>
                  </a:lnTo>
                  <a:lnTo>
                    <a:pt x="2286" y="7451"/>
                  </a:lnTo>
                  <a:lnTo>
                    <a:pt x="1734" y="7451"/>
                  </a:lnTo>
                  <a:lnTo>
                    <a:pt x="1222" y="7451"/>
                  </a:lnTo>
                  <a:lnTo>
                    <a:pt x="749" y="7451"/>
                  </a:lnTo>
                  <a:lnTo>
                    <a:pt x="394" y="7451"/>
                  </a:lnTo>
                  <a:lnTo>
                    <a:pt x="157" y="7451"/>
                  </a:lnTo>
                  <a:lnTo>
                    <a:pt x="0" y="7451"/>
                  </a:lnTo>
                  <a:lnTo>
                    <a:pt x="0" y="5835"/>
                  </a:lnTo>
                  <a:lnTo>
                    <a:pt x="0" y="3430"/>
                  </a:lnTo>
                  <a:lnTo>
                    <a:pt x="0" y="12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829" name="Freeform 40">
              <a:extLst>
                <a:ext uri="{FF2B5EF4-FFF2-40B4-BE49-F238E27FC236}">
                  <a16:creationId xmlns:a16="http://schemas.microsoft.com/office/drawing/2014/main" id="{64B6A245-4134-4EB5-B0D7-9A3CCC6B13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" y="2648"/>
              <a:ext cx="1266" cy="1267"/>
            </a:xfrm>
            <a:custGeom>
              <a:avLst/>
              <a:gdLst>
                <a:gd name="T0" fmla="*/ 635 w 10132"/>
                <a:gd name="T1" fmla="*/ 0 h 10133"/>
                <a:gd name="T2" fmla="*/ 0 w 10132"/>
                <a:gd name="T3" fmla="*/ 636 h 10133"/>
                <a:gd name="T4" fmla="*/ 635 w 10132"/>
                <a:gd name="T5" fmla="*/ 1267 h 10133"/>
                <a:gd name="T6" fmla="*/ 1266 w 10132"/>
                <a:gd name="T7" fmla="*/ 636 h 10133"/>
                <a:gd name="T8" fmla="*/ 635 w 10132"/>
                <a:gd name="T9" fmla="*/ 0 h 101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132" h="10133">
                  <a:moveTo>
                    <a:pt x="5086" y="0"/>
                  </a:moveTo>
                  <a:lnTo>
                    <a:pt x="0" y="5086"/>
                  </a:lnTo>
                  <a:lnTo>
                    <a:pt x="5086" y="10133"/>
                  </a:lnTo>
                  <a:lnTo>
                    <a:pt x="10132" y="5086"/>
                  </a:lnTo>
                  <a:lnTo>
                    <a:pt x="5086" y="0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custDataLst>
      <p:tags r:id="rId1"/>
    </p:custDataLst>
  </p:cSld>
  <p:clrMapOvr>
    <a:masterClrMapping/>
  </p:clrMapOvr>
  <p:transition spd="slow">
    <p:pull dir="d"/>
    <p:sndAc>
      <p:stSnd>
        <p:snd r:embed="rId4" name="whoosh.wav"/>
      </p:stSnd>
    </p:sndAc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62" name="Rectangle 2">
            <a:extLst>
              <a:ext uri="{FF2B5EF4-FFF2-40B4-BE49-F238E27FC236}">
                <a16:creationId xmlns:a16="http://schemas.microsoft.com/office/drawing/2014/main" id="{6F9BFECB-BE40-4E15-988C-9CDFA080F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175" y="404813"/>
            <a:ext cx="6629400" cy="58578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sp>
        <p:nvSpPr>
          <p:cNvPr id="1167363" name="Rectangle 3">
            <a:extLst>
              <a:ext uri="{FF2B5EF4-FFF2-40B4-BE49-F238E27FC236}">
                <a16:creationId xmlns:a16="http://schemas.microsoft.com/office/drawing/2014/main" id="{E4F4CD1B-422C-4E91-B54C-453891EF9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0" y="1125538"/>
            <a:ext cx="7696200" cy="26193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SUPLEMENTACIÓN: Consumo de Cafeína</a:t>
            </a:r>
            <a:endParaRPr lang="es-PR" altLang="en-US" sz="2800" b="1" i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206852" name="Picture 4">
            <a:extLst>
              <a:ext uri="{FF2B5EF4-FFF2-40B4-BE49-F238E27FC236}">
                <a16:creationId xmlns:a16="http://schemas.microsoft.com/office/drawing/2014/main" id="{194CCFA1-DF33-4EF3-9CED-373CEF5ED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150" y="3048000"/>
            <a:ext cx="287338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6853" name="Text Box 5">
            <a:extLst>
              <a:ext uri="{FF2B5EF4-FFF2-40B4-BE49-F238E27FC236}">
                <a16:creationId xmlns:a16="http://schemas.microsoft.com/office/drawing/2014/main" id="{388F8444-8120-487A-B7D2-D04013A4B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971800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Esto estimula una contracción más efectiva:</a:t>
            </a:r>
          </a:p>
        </p:txBody>
      </p:sp>
      <p:pic>
        <p:nvPicPr>
          <p:cNvPr id="206854" name="Picture 6">
            <a:extLst>
              <a:ext uri="{FF2B5EF4-FFF2-40B4-BE49-F238E27FC236}">
                <a16:creationId xmlns:a16="http://schemas.microsoft.com/office/drawing/2014/main" id="{1D74E4B5-A78E-4090-A273-95660650E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2319338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6855" name="Text Box 7">
            <a:extLst>
              <a:ext uri="{FF2B5EF4-FFF2-40B4-BE49-F238E27FC236}">
                <a16:creationId xmlns:a16="http://schemas.microsoft.com/office/drawing/2014/main" id="{825B7FBB-978F-42D4-8B37-AEAC69A28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50" y="2247900"/>
            <a:ext cx="673417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300" b="1">
                <a:latin typeface="Tahoma" panose="020B0604030504040204" pitchFamily="34" charset="0"/>
              </a:rPr>
              <a:t>Facilita la liberación de calcio desde sus lugares de almacenamiento:</a:t>
            </a:r>
            <a:endParaRPr lang="en-US" altLang="en-US" sz="3400">
              <a:latin typeface="Arial" panose="020B0604020202020204" pitchFamily="34" charset="0"/>
            </a:endParaRPr>
          </a:p>
        </p:txBody>
      </p:sp>
      <p:pic>
        <p:nvPicPr>
          <p:cNvPr id="206856" name="Picture 8">
            <a:extLst>
              <a:ext uri="{FF2B5EF4-FFF2-40B4-BE49-F238E27FC236}">
                <a16:creationId xmlns:a16="http://schemas.microsoft.com/office/drawing/2014/main" id="{D0959DA7-6A59-4EC7-823B-779191433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3455988"/>
            <a:ext cx="3048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7" name="Text Box 9">
            <a:extLst>
              <a:ext uri="{FF2B5EF4-FFF2-40B4-BE49-F238E27FC236}">
                <a16:creationId xmlns:a16="http://schemas.microsoft.com/office/drawing/2014/main" id="{B14F91FC-D299-4CFF-A0B3-9D1FAD140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0" y="3403600"/>
            <a:ext cx="591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solidFill>
                  <a:srgbClr val="0000FF"/>
                </a:solidFill>
                <a:latin typeface="Arial" panose="020B0604020202020204" pitchFamily="34" charset="0"/>
              </a:rPr>
              <a:t>Efectos sobre el rendimiento: </a:t>
            </a:r>
          </a:p>
        </p:txBody>
      </p:sp>
      <p:sp>
        <p:nvSpPr>
          <p:cNvPr id="206858" name="Text Box 10">
            <a:extLst>
              <a:ext uri="{FF2B5EF4-FFF2-40B4-BE49-F238E27FC236}">
                <a16:creationId xmlns:a16="http://schemas.microsoft.com/office/drawing/2014/main" id="{FBF8DB70-12FE-49E4-9530-E1F387B91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140450"/>
            <a:ext cx="8964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1200" b="1">
                <a:latin typeface="Arial" panose="020B0604020202020204" pitchFamily="34" charset="0"/>
              </a:rPr>
              <a:t>NOTA:</a:t>
            </a:r>
            <a:r>
              <a:rPr lang="en-US" altLang="en-US" sz="1200">
                <a:latin typeface="Arial" panose="020B0604020202020204" pitchFamily="34" charset="0"/>
              </a:rPr>
              <a:t> Adaptado de: </a:t>
            </a:r>
            <a:r>
              <a:rPr lang="en-US" altLang="en-US" sz="1200" b="1" i="1">
                <a:latin typeface="Arial" panose="020B0604020202020204" pitchFamily="34" charset="0"/>
              </a:rPr>
              <a:t>The Ergogenic Edge: Pushing the Limits of Sports Performance</a:t>
            </a:r>
            <a:r>
              <a:rPr lang="en-US" altLang="en-US" sz="1200">
                <a:latin typeface="Arial" panose="020B0604020202020204" pitchFamily="34" charset="0"/>
              </a:rPr>
              <a:t>. (pp. 150-151), por M. H. Williams, 1998, Champaign, IL: Human Kinetics. Copyright 1998 por M. H. Williams.</a:t>
            </a:r>
          </a:p>
        </p:txBody>
      </p:sp>
      <p:pic>
        <p:nvPicPr>
          <p:cNvPr id="206859" name="Picture 11">
            <a:extLst>
              <a:ext uri="{FF2B5EF4-FFF2-40B4-BE49-F238E27FC236}">
                <a16:creationId xmlns:a16="http://schemas.microsoft.com/office/drawing/2014/main" id="{39AA3FD9-DFEC-48A9-A5DA-DB6F91187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8" y="1530350"/>
            <a:ext cx="712787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7372" name="Rectangle 12">
            <a:extLst>
              <a:ext uri="{FF2B5EF4-FFF2-40B4-BE49-F238E27FC236}">
                <a16:creationId xmlns:a16="http://schemas.microsoft.com/office/drawing/2014/main" id="{19F926FF-A789-4E47-BEE8-B33B4F1FB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038" y="1674813"/>
            <a:ext cx="6769100" cy="50323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defRPr/>
            </a:pPr>
            <a:r>
              <a:rPr lang="es-PR" altLang="en-US" sz="1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 CAFEÍNA MEJORA EL RENDIMIENTO MEDIANTE </a:t>
            </a:r>
            <a:br>
              <a:rPr lang="es-PR" altLang="en-US" sz="1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PR" altLang="en-US" sz="1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Los Siguientes Posibles Mecanismos:</a:t>
            </a:r>
          </a:p>
        </p:txBody>
      </p:sp>
      <p:sp>
        <p:nvSpPr>
          <p:cNvPr id="206861" name="Text Box 13">
            <a:extLst>
              <a:ext uri="{FF2B5EF4-FFF2-40B4-BE49-F238E27FC236}">
                <a16:creationId xmlns:a16="http://schemas.microsoft.com/office/drawing/2014/main" id="{0F76B88E-B462-4414-BB1F-C44ED4D2B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4554538"/>
            <a:ext cx="5688013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n-US" sz="1800" b="1">
                <a:latin typeface="Verdana" panose="020B0604030504040204" pitchFamily="34" charset="0"/>
              </a:rPr>
              <a:t>Aumenta la fortaleza muscular</a:t>
            </a:r>
            <a:endParaRPr lang="en-US" altLang="en-US" sz="1800" b="1" i="1">
              <a:latin typeface="Verdana" panose="020B0604030504040204" pitchFamily="34" charset="0"/>
            </a:endParaRPr>
          </a:p>
        </p:txBody>
      </p:sp>
      <p:grpSp>
        <p:nvGrpSpPr>
          <p:cNvPr id="206862" name="Group 14">
            <a:extLst>
              <a:ext uri="{FF2B5EF4-FFF2-40B4-BE49-F238E27FC236}">
                <a16:creationId xmlns:a16="http://schemas.microsoft.com/office/drawing/2014/main" id="{2459D69A-00B5-419A-A1F5-2835ACAB99E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04950" y="4589463"/>
            <a:ext cx="266700" cy="268287"/>
            <a:chOff x="618" y="2160"/>
            <a:chExt cx="2262" cy="2267"/>
          </a:xfrm>
        </p:grpSpPr>
        <p:sp>
          <p:nvSpPr>
            <p:cNvPr id="206890" name="AutoShape 15">
              <a:extLst>
                <a:ext uri="{FF2B5EF4-FFF2-40B4-BE49-F238E27FC236}">
                  <a16:creationId xmlns:a16="http://schemas.microsoft.com/office/drawing/2014/main" id="{671ED1BE-BE29-49B4-B933-9396AD6731B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18" y="2160"/>
              <a:ext cx="2262" cy="2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91" name="Freeform 16">
              <a:extLst>
                <a:ext uri="{FF2B5EF4-FFF2-40B4-BE49-F238E27FC236}">
                  <a16:creationId xmlns:a16="http://schemas.microsoft.com/office/drawing/2014/main" id="{8840F0D7-8213-40BF-910D-62AAD85D8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" y="2160"/>
              <a:ext cx="2262" cy="2267"/>
            </a:xfrm>
            <a:custGeom>
              <a:avLst/>
              <a:gdLst>
                <a:gd name="T0" fmla="*/ 1252 w 18096"/>
                <a:gd name="T1" fmla="*/ 5 h 18136"/>
                <a:gd name="T2" fmla="*/ 1469 w 18096"/>
                <a:gd name="T3" fmla="*/ 49 h 18136"/>
                <a:gd name="T4" fmla="*/ 1671 w 18096"/>
                <a:gd name="T5" fmla="*/ 138 h 18136"/>
                <a:gd name="T6" fmla="*/ 1853 w 18096"/>
                <a:gd name="T7" fmla="*/ 261 h 18136"/>
                <a:gd name="T8" fmla="*/ 2006 w 18096"/>
                <a:gd name="T9" fmla="*/ 414 h 18136"/>
                <a:gd name="T10" fmla="*/ 2124 w 18096"/>
                <a:gd name="T11" fmla="*/ 591 h 18136"/>
                <a:gd name="T12" fmla="*/ 2213 w 18096"/>
                <a:gd name="T13" fmla="*/ 798 h 18136"/>
                <a:gd name="T14" fmla="*/ 2257 w 18096"/>
                <a:gd name="T15" fmla="*/ 1015 h 18136"/>
                <a:gd name="T16" fmla="*/ 2257 w 18096"/>
                <a:gd name="T17" fmla="*/ 1252 h 18136"/>
                <a:gd name="T18" fmla="*/ 2213 w 18096"/>
                <a:gd name="T19" fmla="*/ 1469 h 18136"/>
                <a:gd name="T20" fmla="*/ 2124 w 18096"/>
                <a:gd name="T21" fmla="*/ 1676 h 18136"/>
                <a:gd name="T22" fmla="*/ 2006 w 18096"/>
                <a:gd name="T23" fmla="*/ 1853 h 18136"/>
                <a:gd name="T24" fmla="*/ 1853 w 18096"/>
                <a:gd name="T25" fmla="*/ 2006 h 18136"/>
                <a:gd name="T26" fmla="*/ 1671 w 18096"/>
                <a:gd name="T27" fmla="*/ 2129 h 18136"/>
                <a:gd name="T28" fmla="*/ 1469 w 18096"/>
                <a:gd name="T29" fmla="*/ 2218 h 18136"/>
                <a:gd name="T30" fmla="*/ 1252 w 18096"/>
                <a:gd name="T31" fmla="*/ 2262 h 18136"/>
                <a:gd name="T32" fmla="*/ 1015 w 18096"/>
                <a:gd name="T33" fmla="*/ 2262 h 18136"/>
                <a:gd name="T34" fmla="*/ 798 w 18096"/>
                <a:gd name="T35" fmla="*/ 2218 h 18136"/>
                <a:gd name="T36" fmla="*/ 591 w 18096"/>
                <a:gd name="T37" fmla="*/ 2129 h 18136"/>
                <a:gd name="T38" fmla="*/ 414 w 18096"/>
                <a:gd name="T39" fmla="*/ 2006 h 18136"/>
                <a:gd name="T40" fmla="*/ 261 w 18096"/>
                <a:gd name="T41" fmla="*/ 1853 h 18136"/>
                <a:gd name="T42" fmla="*/ 138 w 18096"/>
                <a:gd name="T43" fmla="*/ 1676 h 18136"/>
                <a:gd name="T44" fmla="*/ 49 w 18096"/>
                <a:gd name="T45" fmla="*/ 1469 h 18136"/>
                <a:gd name="T46" fmla="*/ 5 w 18096"/>
                <a:gd name="T47" fmla="*/ 1252 h 18136"/>
                <a:gd name="T48" fmla="*/ 5 w 18096"/>
                <a:gd name="T49" fmla="*/ 1015 h 18136"/>
                <a:gd name="T50" fmla="*/ 49 w 18096"/>
                <a:gd name="T51" fmla="*/ 798 h 18136"/>
                <a:gd name="T52" fmla="*/ 138 w 18096"/>
                <a:gd name="T53" fmla="*/ 591 h 18136"/>
                <a:gd name="T54" fmla="*/ 261 w 18096"/>
                <a:gd name="T55" fmla="*/ 414 h 18136"/>
                <a:gd name="T56" fmla="*/ 414 w 18096"/>
                <a:gd name="T57" fmla="*/ 261 h 18136"/>
                <a:gd name="T58" fmla="*/ 591 w 18096"/>
                <a:gd name="T59" fmla="*/ 138 h 18136"/>
                <a:gd name="T60" fmla="*/ 798 w 18096"/>
                <a:gd name="T61" fmla="*/ 49 h 18136"/>
                <a:gd name="T62" fmla="*/ 1015 w 18096"/>
                <a:gd name="T63" fmla="*/ 5 h 181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8096" h="18136">
                  <a:moveTo>
                    <a:pt x="9068" y="0"/>
                  </a:moveTo>
                  <a:lnTo>
                    <a:pt x="10014" y="40"/>
                  </a:lnTo>
                  <a:lnTo>
                    <a:pt x="10881" y="197"/>
                  </a:lnTo>
                  <a:lnTo>
                    <a:pt x="11749" y="394"/>
                  </a:lnTo>
                  <a:lnTo>
                    <a:pt x="12577" y="710"/>
                  </a:lnTo>
                  <a:lnTo>
                    <a:pt x="13365" y="1104"/>
                  </a:lnTo>
                  <a:lnTo>
                    <a:pt x="14114" y="1538"/>
                  </a:lnTo>
                  <a:lnTo>
                    <a:pt x="14824" y="2089"/>
                  </a:lnTo>
                  <a:lnTo>
                    <a:pt x="15455" y="2641"/>
                  </a:lnTo>
                  <a:lnTo>
                    <a:pt x="16046" y="3312"/>
                  </a:lnTo>
                  <a:lnTo>
                    <a:pt x="16558" y="3982"/>
                  </a:lnTo>
                  <a:lnTo>
                    <a:pt x="16992" y="4731"/>
                  </a:lnTo>
                  <a:lnTo>
                    <a:pt x="17386" y="5520"/>
                  </a:lnTo>
                  <a:lnTo>
                    <a:pt x="17702" y="6387"/>
                  </a:lnTo>
                  <a:lnTo>
                    <a:pt x="17899" y="7254"/>
                  </a:lnTo>
                  <a:lnTo>
                    <a:pt x="18056" y="8122"/>
                  </a:lnTo>
                  <a:lnTo>
                    <a:pt x="18096" y="9068"/>
                  </a:lnTo>
                  <a:lnTo>
                    <a:pt x="18056" y="10014"/>
                  </a:lnTo>
                  <a:lnTo>
                    <a:pt x="17899" y="10882"/>
                  </a:lnTo>
                  <a:lnTo>
                    <a:pt x="17702" y="11749"/>
                  </a:lnTo>
                  <a:lnTo>
                    <a:pt x="17386" y="12616"/>
                  </a:lnTo>
                  <a:lnTo>
                    <a:pt x="16992" y="13405"/>
                  </a:lnTo>
                  <a:lnTo>
                    <a:pt x="16558" y="14154"/>
                  </a:lnTo>
                  <a:lnTo>
                    <a:pt x="16046" y="14824"/>
                  </a:lnTo>
                  <a:lnTo>
                    <a:pt x="15455" y="15495"/>
                  </a:lnTo>
                  <a:lnTo>
                    <a:pt x="14824" y="16047"/>
                  </a:lnTo>
                  <a:lnTo>
                    <a:pt x="14114" y="16598"/>
                  </a:lnTo>
                  <a:lnTo>
                    <a:pt x="13365" y="17032"/>
                  </a:lnTo>
                  <a:lnTo>
                    <a:pt x="12577" y="17426"/>
                  </a:lnTo>
                  <a:lnTo>
                    <a:pt x="11749" y="17742"/>
                  </a:lnTo>
                  <a:lnTo>
                    <a:pt x="10881" y="17939"/>
                  </a:lnTo>
                  <a:lnTo>
                    <a:pt x="10014" y="18096"/>
                  </a:lnTo>
                  <a:lnTo>
                    <a:pt x="9068" y="18136"/>
                  </a:lnTo>
                  <a:lnTo>
                    <a:pt x="8121" y="18096"/>
                  </a:lnTo>
                  <a:lnTo>
                    <a:pt x="7254" y="17939"/>
                  </a:lnTo>
                  <a:lnTo>
                    <a:pt x="6387" y="17742"/>
                  </a:lnTo>
                  <a:lnTo>
                    <a:pt x="5519" y="17426"/>
                  </a:lnTo>
                  <a:lnTo>
                    <a:pt x="4731" y="17032"/>
                  </a:lnTo>
                  <a:lnTo>
                    <a:pt x="3982" y="16598"/>
                  </a:lnTo>
                  <a:lnTo>
                    <a:pt x="3312" y="16047"/>
                  </a:lnTo>
                  <a:lnTo>
                    <a:pt x="2641" y="15495"/>
                  </a:lnTo>
                  <a:lnTo>
                    <a:pt x="2089" y="14824"/>
                  </a:lnTo>
                  <a:lnTo>
                    <a:pt x="1537" y="14154"/>
                  </a:lnTo>
                  <a:lnTo>
                    <a:pt x="1104" y="13405"/>
                  </a:lnTo>
                  <a:lnTo>
                    <a:pt x="710" y="12616"/>
                  </a:lnTo>
                  <a:lnTo>
                    <a:pt x="394" y="11749"/>
                  </a:lnTo>
                  <a:lnTo>
                    <a:pt x="197" y="10882"/>
                  </a:lnTo>
                  <a:lnTo>
                    <a:pt x="40" y="10014"/>
                  </a:lnTo>
                  <a:lnTo>
                    <a:pt x="0" y="9068"/>
                  </a:lnTo>
                  <a:lnTo>
                    <a:pt x="40" y="8122"/>
                  </a:lnTo>
                  <a:lnTo>
                    <a:pt x="197" y="7254"/>
                  </a:lnTo>
                  <a:lnTo>
                    <a:pt x="394" y="6387"/>
                  </a:lnTo>
                  <a:lnTo>
                    <a:pt x="710" y="5520"/>
                  </a:lnTo>
                  <a:lnTo>
                    <a:pt x="1104" y="4731"/>
                  </a:lnTo>
                  <a:lnTo>
                    <a:pt x="1537" y="3982"/>
                  </a:lnTo>
                  <a:lnTo>
                    <a:pt x="2089" y="3312"/>
                  </a:lnTo>
                  <a:lnTo>
                    <a:pt x="2641" y="2641"/>
                  </a:lnTo>
                  <a:lnTo>
                    <a:pt x="3312" y="2089"/>
                  </a:lnTo>
                  <a:lnTo>
                    <a:pt x="3982" y="1538"/>
                  </a:lnTo>
                  <a:lnTo>
                    <a:pt x="4731" y="1104"/>
                  </a:lnTo>
                  <a:lnTo>
                    <a:pt x="5519" y="710"/>
                  </a:lnTo>
                  <a:lnTo>
                    <a:pt x="6387" y="394"/>
                  </a:lnTo>
                  <a:lnTo>
                    <a:pt x="7254" y="197"/>
                  </a:lnTo>
                  <a:lnTo>
                    <a:pt x="8121" y="40"/>
                  </a:lnTo>
                  <a:lnTo>
                    <a:pt x="9068" y="0"/>
                  </a:lnTo>
                  <a:close/>
                </a:path>
              </a:pathLst>
            </a:custGeom>
            <a:solidFill>
              <a:srgbClr val="19BF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92" name="Freeform 17">
              <a:extLst>
                <a:ext uri="{FF2B5EF4-FFF2-40B4-BE49-F238E27FC236}">
                  <a16:creationId xmlns:a16="http://schemas.microsoft.com/office/drawing/2014/main" id="{4163A21C-3F9A-45EA-88F8-2264A355E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3294"/>
              <a:ext cx="1034" cy="1034"/>
            </a:xfrm>
            <a:custGeom>
              <a:avLst/>
              <a:gdLst>
                <a:gd name="T0" fmla="*/ 1034 w 8279"/>
                <a:gd name="T1" fmla="*/ 1034 h 8279"/>
                <a:gd name="T2" fmla="*/ 930 w 8279"/>
                <a:gd name="T3" fmla="*/ 1029 h 8279"/>
                <a:gd name="T4" fmla="*/ 827 w 8279"/>
                <a:gd name="T5" fmla="*/ 1014 h 8279"/>
                <a:gd name="T6" fmla="*/ 729 w 8279"/>
                <a:gd name="T7" fmla="*/ 990 h 8279"/>
                <a:gd name="T8" fmla="*/ 630 w 8279"/>
                <a:gd name="T9" fmla="*/ 950 h 8279"/>
                <a:gd name="T10" fmla="*/ 542 w 8279"/>
                <a:gd name="T11" fmla="*/ 911 h 8279"/>
                <a:gd name="T12" fmla="*/ 458 w 8279"/>
                <a:gd name="T13" fmla="*/ 857 h 8279"/>
                <a:gd name="T14" fmla="*/ 374 w 8279"/>
                <a:gd name="T15" fmla="*/ 798 h 8279"/>
                <a:gd name="T16" fmla="*/ 305 w 8279"/>
                <a:gd name="T17" fmla="*/ 729 h 8279"/>
                <a:gd name="T18" fmla="*/ 236 w 8279"/>
                <a:gd name="T19" fmla="*/ 660 h 8279"/>
                <a:gd name="T20" fmla="*/ 177 w 8279"/>
                <a:gd name="T21" fmla="*/ 576 h 8279"/>
                <a:gd name="T22" fmla="*/ 123 w 8279"/>
                <a:gd name="T23" fmla="*/ 492 h 8279"/>
                <a:gd name="T24" fmla="*/ 84 w 8279"/>
                <a:gd name="T25" fmla="*/ 404 h 8279"/>
                <a:gd name="T26" fmla="*/ 44 w 8279"/>
                <a:gd name="T27" fmla="*/ 305 h 8279"/>
                <a:gd name="T28" fmla="*/ 20 w 8279"/>
                <a:gd name="T29" fmla="*/ 207 h 8279"/>
                <a:gd name="T30" fmla="*/ 5 w 8279"/>
                <a:gd name="T31" fmla="*/ 103 h 8279"/>
                <a:gd name="T32" fmla="*/ 0 w 8279"/>
                <a:gd name="T33" fmla="*/ 0 h 8279"/>
                <a:gd name="T34" fmla="*/ 34 w 8279"/>
                <a:gd name="T35" fmla="*/ 0 h 8279"/>
                <a:gd name="T36" fmla="*/ 84 w 8279"/>
                <a:gd name="T37" fmla="*/ 0 h 8279"/>
                <a:gd name="T38" fmla="*/ 143 w 8279"/>
                <a:gd name="T39" fmla="*/ 0 h 8279"/>
                <a:gd name="T40" fmla="*/ 212 w 8279"/>
                <a:gd name="T41" fmla="*/ 0 h 8279"/>
                <a:gd name="T42" fmla="*/ 286 w 8279"/>
                <a:gd name="T43" fmla="*/ 0 h 8279"/>
                <a:gd name="T44" fmla="*/ 364 w 8279"/>
                <a:gd name="T45" fmla="*/ 0 h 8279"/>
                <a:gd name="T46" fmla="*/ 453 w 8279"/>
                <a:gd name="T47" fmla="*/ 0 h 8279"/>
                <a:gd name="T48" fmla="*/ 537 w 8279"/>
                <a:gd name="T49" fmla="*/ 0 h 8279"/>
                <a:gd name="T50" fmla="*/ 620 w 8279"/>
                <a:gd name="T51" fmla="*/ 0 h 8279"/>
                <a:gd name="T52" fmla="*/ 704 w 8279"/>
                <a:gd name="T53" fmla="*/ 0 h 8279"/>
                <a:gd name="T54" fmla="*/ 783 w 8279"/>
                <a:gd name="T55" fmla="*/ 0 h 8279"/>
                <a:gd name="T56" fmla="*/ 857 w 8279"/>
                <a:gd name="T57" fmla="*/ 0 h 8279"/>
                <a:gd name="T58" fmla="*/ 916 w 8279"/>
                <a:gd name="T59" fmla="*/ 0 h 8279"/>
                <a:gd name="T60" fmla="*/ 970 w 8279"/>
                <a:gd name="T61" fmla="*/ 0 h 8279"/>
                <a:gd name="T62" fmla="*/ 1009 w 8279"/>
                <a:gd name="T63" fmla="*/ 0 h 8279"/>
                <a:gd name="T64" fmla="*/ 1034 w 8279"/>
                <a:gd name="T65" fmla="*/ 0 h 8279"/>
                <a:gd name="T66" fmla="*/ 1034 w 8279"/>
                <a:gd name="T67" fmla="*/ 222 h 8279"/>
                <a:gd name="T68" fmla="*/ 1034 w 8279"/>
                <a:gd name="T69" fmla="*/ 552 h 8279"/>
                <a:gd name="T70" fmla="*/ 1034 w 8279"/>
                <a:gd name="T71" fmla="*/ 862 h 8279"/>
                <a:gd name="T72" fmla="*/ 1034 w 8279"/>
                <a:gd name="T73" fmla="*/ 1034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8279" y="8279"/>
                  </a:moveTo>
                  <a:lnTo>
                    <a:pt x="7450" y="8241"/>
                  </a:lnTo>
                  <a:lnTo>
                    <a:pt x="6623" y="8122"/>
                  </a:lnTo>
                  <a:lnTo>
                    <a:pt x="5834" y="7924"/>
                  </a:lnTo>
                  <a:lnTo>
                    <a:pt x="5046" y="7609"/>
                  </a:lnTo>
                  <a:lnTo>
                    <a:pt x="4337" y="7294"/>
                  </a:lnTo>
                  <a:lnTo>
                    <a:pt x="3666" y="6860"/>
                  </a:lnTo>
                  <a:lnTo>
                    <a:pt x="2996" y="6387"/>
                  </a:lnTo>
                  <a:lnTo>
                    <a:pt x="2444" y="5835"/>
                  </a:lnTo>
                  <a:lnTo>
                    <a:pt x="1892" y="5283"/>
                  </a:lnTo>
                  <a:lnTo>
                    <a:pt x="1419" y="4613"/>
                  </a:lnTo>
                  <a:lnTo>
                    <a:pt x="985" y="3942"/>
                  </a:lnTo>
                  <a:lnTo>
                    <a:pt x="670" y="3233"/>
                  </a:lnTo>
                  <a:lnTo>
                    <a:pt x="355" y="2445"/>
                  </a:lnTo>
                  <a:lnTo>
                    <a:pt x="157" y="1656"/>
                  </a:lnTo>
                  <a:lnTo>
                    <a:pt x="38" y="827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670" y="0"/>
                  </a:lnTo>
                  <a:lnTo>
                    <a:pt x="1142" y="0"/>
                  </a:lnTo>
                  <a:lnTo>
                    <a:pt x="1694" y="0"/>
                  </a:lnTo>
                  <a:lnTo>
                    <a:pt x="2286" y="0"/>
                  </a:lnTo>
                  <a:lnTo>
                    <a:pt x="2917" y="0"/>
                  </a:lnTo>
                  <a:lnTo>
                    <a:pt x="3627" y="0"/>
                  </a:lnTo>
                  <a:lnTo>
                    <a:pt x="4297" y="0"/>
                  </a:lnTo>
                  <a:lnTo>
                    <a:pt x="4967" y="0"/>
                  </a:lnTo>
                  <a:lnTo>
                    <a:pt x="5637" y="0"/>
                  </a:lnTo>
                  <a:lnTo>
                    <a:pt x="6268" y="0"/>
                  </a:lnTo>
                  <a:lnTo>
                    <a:pt x="6860" y="0"/>
                  </a:lnTo>
                  <a:lnTo>
                    <a:pt x="7332" y="0"/>
                  </a:lnTo>
                  <a:lnTo>
                    <a:pt x="7767" y="0"/>
                  </a:lnTo>
                  <a:lnTo>
                    <a:pt x="8082" y="0"/>
                  </a:lnTo>
                  <a:lnTo>
                    <a:pt x="8279" y="0"/>
                  </a:lnTo>
                  <a:lnTo>
                    <a:pt x="8279" y="1774"/>
                  </a:lnTo>
                  <a:lnTo>
                    <a:pt x="8279" y="4416"/>
                  </a:lnTo>
                  <a:lnTo>
                    <a:pt x="8279" y="6900"/>
                  </a:lnTo>
                  <a:lnTo>
                    <a:pt x="8279" y="8279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93" name="Freeform 18">
              <a:extLst>
                <a:ext uri="{FF2B5EF4-FFF2-40B4-BE49-F238E27FC236}">
                  <a16:creationId xmlns:a16="http://schemas.microsoft.com/office/drawing/2014/main" id="{DA5282D5-539B-4329-8C78-C378AEF4B7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3294"/>
              <a:ext cx="1035" cy="1030"/>
            </a:xfrm>
            <a:custGeom>
              <a:avLst/>
              <a:gdLst>
                <a:gd name="T0" fmla="*/ 1035 w 8279"/>
                <a:gd name="T1" fmla="*/ 0 h 8241"/>
                <a:gd name="T2" fmla="*/ 1030 w 8279"/>
                <a:gd name="T3" fmla="*/ 103 h 8241"/>
                <a:gd name="T4" fmla="*/ 1015 w 8279"/>
                <a:gd name="T5" fmla="*/ 207 h 8241"/>
                <a:gd name="T6" fmla="*/ 991 w 8279"/>
                <a:gd name="T7" fmla="*/ 306 h 8241"/>
                <a:gd name="T8" fmla="*/ 956 w 8279"/>
                <a:gd name="T9" fmla="*/ 404 h 8241"/>
                <a:gd name="T10" fmla="*/ 912 w 8279"/>
                <a:gd name="T11" fmla="*/ 493 h 8241"/>
                <a:gd name="T12" fmla="*/ 858 w 8279"/>
                <a:gd name="T13" fmla="*/ 577 h 8241"/>
                <a:gd name="T14" fmla="*/ 798 w 8279"/>
                <a:gd name="T15" fmla="*/ 655 h 8241"/>
                <a:gd name="T16" fmla="*/ 734 w 8279"/>
                <a:gd name="T17" fmla="*/ 729 h 8241"/>
                <a:gd name="T18" fmla="*/ 660 w 8279"/>
                <a:gd name="T19" fmla="*/ 793 h 8241"/>
                <a:gd name="T20" fmla="*/ 577 w 8279"/>
                <a:gd name="T21" fmla="*/ 852 h 8241"/>
                <a:gd name="T22" fmla="*/ 493 w 8279"/>
                <a:gd name="T23" fmla="*/ 907 h 8241"/>
                <a:gd name="T24" fmla="*/ 404 w 8279"/>
                <a:gd name="T25" fmla="*/ 951 h 8241"/>
                <a:gd name="T26" fmla="*/ 306 w 8279"/>
                <a:gd name="T27" fmla="*/ 986 h 8241"/>
                <a:gd name="T28" fmla="*/ 207 w 8279"/>
                <a:gd name="T29" fmla="*/ 1010 h 8241"/>
                <a:gd name="T30" fmla="*/ 103 w 8279"/>
                <a:gd name="T31" fmla="*/ 1025 h 8241"/>
                <a:gd name="T32" fmla="*/ 0 w 8279"/>
                <a:gd name="T33" fmla="*/ 1030 h 8241"/>
                <a:gd name="T34" fmla="*/ 0 w 8279"/>
                <a:gd name="T35" fmla="*/ 818 h 8241"/>
                <a:gd name="T36" fmla="*/ 0 w 8279"/>
                <a:gd name="T37" fmla="*/ 493 h 8241"/>
                <a:gd name="T38" fmla="*/ 0 w 8279"/>
                <a:gd name="T39" fmla="*/ 177 h 8241"/>
                <a:gd name="T40" fmla="*/ 0 w 8279"/>
                <a:gd name="T41" fmla="*/ 0 h 8241"/>
                <a:gd name="T42" fmla="*/ 39 w 8279"/>
                <a:gd name="T43" fmla="*/ 0 h 8241"/>
                <a:gd name="T44" fmla="*/ 89 w 8279"/>
                <a:gd name="T45" fmla="*/ 0 h 8241"/>
                <a:gd name="T46" fmla="*/ 153 w 8279"/>
                <a:gd name="T47" fmla="*/ 0 h 8241"/>
                <a:gd name="T48" fmla="*/ 222 w 8279"/>
                <a:gd name="T49" fmla="*/ 0 h 8241"/>
                <a:gd name="T50" fmla="*/ 301 w 8279"/>
                <a:gd name="T51" fmla="*/ 0 h 8241"/>
                <a:gd name="T52" fmla="*/ 379 w 8279"/>
                <a:gd name="T53" fmla="*/ 0 h 8241"/>
                <a:gd name="T54" fmla="*/ 463 w 8279"/>
                <a:gd name="T55" fmla="*/ 0 h 8241"/>
                <a:gd name="T56" fmla="*/ 552 w 8279"/>
                <a:gd name="T57" fmla="*/ 0 h 8241"/>
                <a:gd name="T58" fmla="*/ 636 w 8279"/>
                <a:gd name="T59" fmla="*/ 0 h 8241"/>
                <a:gd name="T60" fmla="*/ 715 w 8279"/>
                <a:gd name="T61" fmla="*/ 0 h 8241"/>
                <a:gd name="T62" fmla="*/ 793 w 8279"/>
                <a:gd name="T63" fmla="*/ 0 h 8241"/>
                <a:gd name="T64" fmla="*/ 862 w 8279"/>
                <a:gd name="T65" fmla="*/ 0 h 8241"/>
                <a:gd name="T66" fmla="*/ 922 w 8279"/>
                <a:gd name="T67" fmla="*/ 0 h 8241"/>
                <a:gd name="T68" fmla="*/ 976 w 8279"/>
                <a:gd name="T69" fmla="*/ 0 h 8241"/>
                <a:gd name="T70" fmla="*/ 1010 w 8279"/>
                <a:gd name="T71" fmla="*/ 0 h 8241"/>
                <a:gd name="T72" fmla="*/ 1035 w 8279"/>
                <a:gd name="T73" fmla="*/ 0 h 824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41">
                  <a:moveTo>
                    <a:pt x="8279" y="0"/>
                  </a:moveTo>
                  <a:lnTo>
                    <a:pt x="8239" y="827"/>
                  </a:lnTo>
                  <a:lnTo>
                    <a:pt x="8121" y="1656"/>
                  </a:lnTo>
                  <a:lnTo>
                    <a:pt x="7924" y="2445"/>
                  </a:lnTo>
                  <a:lnTo>
                    <a:pt x="7649" y="3233"/>
                  </a:lnTo>
                  <a:lnTo>
                    <a:pt x="7294" y="3942"/>
                  </a:lnTo>
                  <a:lnTo>
                    <a:pt x="6860" y="4613"/>
                  </a:lnTo>
                  <a:lnTo>
                    <a:pt x="6387" y="5244"/>
                  </a:lnTo>
                  <a:lnTo>
                    <a:pt x="5874" y="5835"/>
                  </a:lnTo>
                  <a:lnTo>
                    <a:pt x="5283" y="6348"/>
                  </a:lnTo>
                  <a:lnTo>
                    <a:pt x="4612" y="6820"/>
                  </a:lnTo>
                  <a:lnTo>
                    <a:pt x="3942" y="7254"/>
                  </a:lnTo>
                  <a:lnTo>
                    <a:pt x="3233" y="7609"/>
                  </a:lnTo>
                  <a:lnTo>
                    <a:pt x="2444" y="7886"/>
                  </a:lnTo>
                  <a:lnTo>
                    <a:pt x="1656" y="8082"/>
                  </a:lnTo>
                  <a:lnTo>
                    <a:pt x="827" y="8201"/>
                  </a:lnTo>
                  <a:lnTo>
                    <a:pt x="0" y="8241"/>
                  </a:lnTo>
                  <a:lnTo>
                    <a:pt x="0" y="6545"/>
                  </a:lnTo>
                  <a:lnTo>
                    <a:pt x="0" y="3942"/>
                  </a:lnTo>
                  <a:lnTo>
                    <a:pt x="0" y="1419"/>
                  </a:lnTo>
                  <a:lnTo>
                    <a:pt x="0" y="0"/>
                  </a:lnTo>
                  <a:lnTo>
                    <a:pt x="315" y="0"/>
                  </a:lnTo>
                  <a:lnTo>
                    <a:pt x="709" y="0"/>
                  </a:lnTo>
                  <a:lnTo>
                    <a:pt x="1222" y="0"/>
                  </a:lnTo>
                  <a:lnTo>
                    <a:pt x="1774" y="0"/>
                  </a:lnTo>
                  <a:lnTo>
                    <a:pt x="2405" y="0"/>
                  </a:lnTo>
                  <a:lnTo>
                    <a:pt x="3035" y="0"/>
                  </a:lnTo>
                  <a:lnTo>
                    <a:pt x="3705" y="0"/>
                  </a:lnTo>
                  <a:lnTo>
                    <a:pt x="4415" y="0"/>
                  </a:lnTo>
                  <a:lnTo>
                    <a:pt x="5086" y="0"/>
                  </a:lnTo>
                  <a:lnTo>
                    <a:pt x="5716" y="0"/>
                  </a:lnTo>
                  <a:lnTo>
                    <a:pt x="6347" y="0"/>
                  </a:lnTo>
                  <a:lnTo>
                    <a:pt x="6899" y="0"/>
                  </a:lnTo>
                  <a:lnTo>
                    <a:pt x="7372" y="0"/>
                  </a:lnTo>
                  <a:lnTo>
                    <a:pt x="7806" y="0"/>
                  </a:lnTo>
                  <a:lnTo>
                    <a:pt x="8082" y="0"/>
                  </a:lnTo>
                  <a:lnTo>
                    <a:pt x="8279" y="0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94" name="Freeform 19">
              <a:extLst>
                <a:ext uri="{FF2B5EF4-FFF2-40B4-BE49-F238E27FC236}">
                  <a16:creationId xmlns:a16="http://schemas.microsoft.com/office/drawing/2014/main" id="{89B5A5CD-615F-45BE-B1F9-E4D06E41C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2259"/>
              <a:ext cx="1034" cy="1035"/>
            </a:xfrm>
            <a:custGeom>
              <a:avLst/>
              <a:gdLst>
                <a:gd name="T0" fmla="*/ 0 w 8279"/>
                <a:gd name="T1" fmla="*/ 1035 h 8279"/>
                <a:gd name="T2" fmla="*/ 5 w 8279"/>
                <a:gd name="T3" fmla="*/ 932 h 8279"/>
                <a:gd name="T4" fmla="*/ 20 w 8279"/>
                <a:gd name="T5" fmla="*/ 828 h 8279"/>
                <a:gd name="T6" fmla="*/ 44 w 8279"/>
                <a:gd name="T7" fmla="*/ 729 h 8279"/>
                <a:gd name="T8" fmla="*/ 84 w 8279"/>
                <a:gd name="T9" fmla="*/ 631 h 8279"/>
                <a:gd name="T10" fmla="*/ 123 w 8279"/>
                <a:gd name="T11" fmla="*/ 542 h 8279"/>
                <a:gd name="T12" fmla="*/ 177 w 8279"/>
                <a:gd name="T13" fmla="*/ 458 h 8279"/>
                <a:gd name="T14" fmla="*/ 236 w 8279"/>
                <a:gd name="T15" fmla="*/ 375 h 8279"/>
                <a:gd name="T16" fmla="*/ 305 w 8279"/>
                <a:gd name="T17" fmla="*/ 301 h 8279"/>
                <a:gd name="T18" fmla="*/ 374 w 8279"/>
                <a:gd name="T19" fmla="*/ 237 h 8279"/>
                <a:gd name="T20" fmla="*/ 458 w 8279"/>
                <a:gd name="T21" fmla="*/ 177 h 8279"/>
                <a:gd name="T22" fmla="*/ 542 w 8279"/>
                <a:gd name="T23" fmla="*/ 123 h 8279"/>
                <a:gd name="T24" fmla="*/ 630 w 8279"/>
                <a:gd name="T25" fmla="*/ 79 h 8279"/>
                <a:gd name="T26" fmla="*/ 729 w 8279"/>
                <a:gd name="T27" fmla="*/ 44 h 8279"/>
                <a:gd name="T28" fmla="*/ 827 w 8279"/>
                <a:gd name="T29" fmla="*/ 20 h 8279"/>
                <a:gd name="T30" fmla="*/ 930 w 8279"/>
                <a:gd name="T31" fmla="*/ 5 h 8279"/>
                <a:gd name="T32" fmla="*/ 1034 w 8279"/>
                <a:gd name="T33" fmla="*/ 0 h 8279"/>
                <a:gd name="T34" fmla="*/ 1034 w 8279"/>
                <a:gd name="T35" fmla="*/ 212 h 8279"/>
                <a:gd name="T36" fmla="*/ 1034 w 8279"/>
                <a:gd name="T37" fmla="*/ 537 h 8279"/>
                <a:gd name="T38" fmla="*/ 1034 w 8279"/>
                <a:gd name="T39" fmla="*/ 858 h 8279"/>
                <a:gd name="T40" fmla="*/ 1034 w 8279"/>
                <a:gd name="T41" fmla="*/ 1035 h 8279"/>
                <a:gd name="T42" fmla="*/ 995 w 8279"/>
                <a:gd name="T43" fmla="*/ 1035 h 8279"/>
                <a:gd name="T44" fmla="*/ 940 w 8279"/>
                <a:gd name="T45" fmla="*/ 1035 h 8279"/>
                <a:gd name="T46" fmla="*/ 881 w 8279"/>
                <a:gd name="T47" fmla="*/ 1035 h 8279"/>
                <a:gd name="T48" fmla="*/ 807 w 8279"/>
                <a:gd name="T49" fmla="*/ 1035 h 8279"/>
                <a:gd name="T50" fmla="*/ 734 w 8279"/>
                <a:gd name="T51" fmla="*/ 1035 h 8279"/>
                <a:gd name="T52" fmla="*/ 650 w 8279"/>
                <a:gd name="T53" fmla="*/ 1035 h 8279"/>
                <a:gd name="T54" fmla="*/ 566 w 8279"/>
                <a:gd name="T55" fmla="*/ 1035 h 8279"/>
                <a:gd name="T56" fmla="*/ 482 w 8279"/>
                <a:gd name="T57" fmla="*/ 1035 h 8279"/>
                <a:gd name="T58" fmla="*/ 394 w 8279"/>
                <a:gd name="T59" fmla="*/ 1035 h 8279"/>
                <a:gd name="T60" fmla="*/ 315 w 8279"/>
                <a:gd name="T61" fmla="*/ 1035 h 8279"/>
                <a:gd name="T62" fmla="*/ 241 w 8279"/>
                <a:gd name="T63" fmla="*/ 1035 h 8279"/>
                <a:gd name="T64" fmla="*/ 172 w 8279"/>
                <a:gd name="T65" fmla="*/ 1035 h 8279"/>
                <a:gd name="T66" fmla="*/ 108 w 8279"/>
                <a:gd name="T67" fmla="*/ 1035 h 8279"/>
                <a:gd name="T68" fmla="*/ 59 w 8279"/>
                <a:gd name="T69" fmla="*/ 1035 h 8279"/>
                <a:gd name="T70" fmla="*/ 25 w 8279"/>
                <a:gd name="T71" fmla="*/ 1035 h 8279"/>
                <a:gd name="T72" fmla="*/ 0 w 8279"/>
                <a:gd name="T73" fmla="*/ 1035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0" y="8279"/>
                  </a:moveTo>
                  <a:lnTo>
                    <a:pt x="38" y="7452"/>
                  </a:lnTo>
                  <a:lnTo>
                    <a:pt x="157" y="6623"/>
                  </a:lnTo>
                  <a:lnTo>
                    <a:pt x="355" y="5834"/>
                  </a:lnTo>
                  <a:lnTo>
                    <a:pt x="670" y="5046"/>
                  </a:lnTo>
                  <a:lnTo>
                    <a:pt x="985" y="4337"/>
                  </a:lnTo>
                  <a:lnTo>
                    <a:pt x="1419" y="3666"/>
                  </a:lnTo>
                  <a:lnTo>
                    <a:pt x="1892" y="2996"/>
                  </a:lnTo>
                  <a:lnTo>
                    <a:pt x="2444" y="2404"/>
                  </a:lnTo>
                  <a:lnTo>
                    <a:pt x="2996" y="1892"/>
                  </a:lnTo>
                  <a:lnTo>
                    <a:pt x="3666" y="1419"/>
                  </a:lnTo>
                  <a:lnTo>
                    <a:pt x="4337" y="985"/>
                  </a:lnTo>
                  <a:lnTo>
                    <a:pt x="5046" y="630"/>
                  </a:lnTo>
                  <a:lnTo>
                    <a:pt x="5834" y="355"/>
                  </a:lnTo>
                  <a:lnTo>
                    <a:pt x="6623" y="157"/>
                  </a:lnTo>
                  <a:lnTo>
                    <a:pt x="7450" y="38"/>
                  </a:lnTo>
                  <a:lnTo>
                    <a:pt x="8279" y="0"/>
                  </a:lnTo>
                  <a:lnTo>
                    <a:pt x="8279" y="1694"/>
                  </a:lnTo>
                  <a:lnTo>
                    <a:pt x="8279" y="4297"/>
                  </a:lnTo>
                  <a:lnTo>
                    <a:pt x="8279" y="6860"/>
                  </a:lnTo>
                  <a:lnTo>
                    <a:pt x="8279" y="8279"/>
                  </a:lnTo>
                  <a:lnTo>
                    <a:pt x="7964" y="8279"/>
                  </a:lnTo>
                  <a:lnTo>
                    <a:pt x="7530" y="8279"/>
                  </a:lnTo>
                  <a:lnTo>
                    <a:pt x="7057" y="8279"/>
                  </a:lnTo>
                  <a:lnTo>
                    <a:pt x="6465" y="8279"/>
                  </a:lnTo>
                  <a:lnTo>
                    <a:pt x="5874" y="8279"/>
                  </a:lnTo>
                  <a:lnTo>
                    <a:pt x="5204" y="8279"/>
                  </a:lnTo>
                  <a:lnTo>
                    <a:pt x="4534" y="8279"/>
                  </a:lnTo>
                  <a:lnTo>
                    <a:pt x="3863" y="8279"/>
                  </a:lnTo>
                  <a:lnTo>
                    <a:pt x="3153" y="8279"/>
                  </a:lnTo>
                  <a:lnTo>
                    <a:pt x="2523" y="8279"/>
                  </a:lnTo>
                  <a:lnTo>
                    <a:pt x="1931" y="8279"/>
                  </a:lnTo>
                  <a:lnTo>
                    <a:pt x="1379" y="8279"/>
                  </a:lnTo>
                  <a:lnTo>
                    <a:pt x="867" y="8279"/>
                  </a:lnTo>
                  <a:lnTo>
                    <a:pt x="473" y="8279"/>
                  </a:lnTo>
                  <a:lnTo>
                    <a:pt x="197" y="8279"/>
                  </a:lnTo>
                  <a:lnTo>
                    <a:pt x="0" y="8279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95" name="Freeform 20">
              <a:extLst>
                <a:ext uri="{FF2B5EF4-FFF2-40B4-BE49-F238E27FC236}">
                  <a16:creationId xmlns:a16="http://schemas.microsoft.com/office/drawing/2014/main" id="{B2F3A31E-D763-4686-A554-EAC42A614B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2259"/>
              <a:ext cx="1035" cy="1035"/>
            </a:xfrm>
            <a:custGeom>
              <a:avLst/>
              <a:gdLst>
                <a:gd name="T0" fmla="*/ 0 w 8279"/>
                <a:gd name="T1" fmla="*/ 0 h 8279"/>
                <a:gd name="T2" fmla="*/ 103 w 8279"/>
                <a:gd name="T3" fmla="*/ 5 h 8279"/>
                <a:gd name="T4" fmla="*/ 207 w 8279"/>
                <a:gd name="T5" fmla="*/ 20 h 8279"/>
                <a:gd name="T6" fmla="*/ 306 w 8279"/>
                <a:gd name="T7" fmla="*/ 44 h 8279"/>
                <a:gd name="T8" fmla="*/ 404 w 8279"/>
                <a:gd name="T9" fmla="*/ 79 h 8279"/>
                <a:gd name="T10" fmla="*/ 493 w 8279"/>
                <a:gd name="T11" fmla="*/ 123 h 8279"/>
                <a:gd name="T12" fmla="*/ 577 w 8279"/>
                <a:gd name="T13" fmla="*/ 177 h 8279"/>
                <a:gd name="T14" fmla="*/ 660 w 8279"/>
                <a:gd name="T15" fmla="*/ 237 h 8279"/>
                <a:gd name="T16" fmla="*/ 734 w 8279"/>
                <a:gd name="T17" fmla="*/ 301 h 8279"/>
                <a:gd name="T18" fmla="*/ 798 w 8279"/>
                <a:gd name="T19" fmla="*/ 375 h 8279"/>
                <a:gd name="T20" fmla="*/ 858 w 8279"/>
                <a:gd name="T21" fmla="*/ 458 h 8279"/>
                <a:gd name="T22" fmla="*/ 912 w 8279"/>
                <a:gd name="T23" fmla="*/ 542 h 8279"/>
                <a:gd name="T24" fmla="*/ 956 w 8279"/>
                <a:gd name="T25" fmla="*/ 631 h 8279"/>
                <a:gd name="T26" fmla="*/ 991 w 8279"/>
                <a:gd name="T27" fmla="*/ 729 h 8279"/>
                <a:gd name="T28" fmla="*/ 1015 w 8279"/>
                <a:gd name="T29" fmla="*/ 828 h 8279"/>
                <a:gd name="T30" fmla="*/ 1030 w 8279"/>
                <a:gd name="T31" fmla="*/ 932 h 8279"/>
                <a:gd name="T32" fmla="*/ 1035 w 8279"/>
                <a:gd name="T33" fmla="*/ 1035 h 8279"/>
                <a:gd name="T34" fmla="*/ 1000 w 8279"/>
                <a:gd name="T35" fmla="*/ 1035 h 8279"/>
                <a:gd name="T36" fmla="*/ 951 w 8279"/>
                <a:gd name="T37" fmla="*/ 1035 h 8279"/>
                <a:gd name="T38" fmla="*/ 892 w 8279"/>
                <a:gd name="T39" fmla="*/ 1035 h 8279"/>
                <a:gd name="T40" fmla="*/ 823 w 8279"/>
                <a:gd name="T41" fmla="*/ 1035 h 8279"/>
                <a:gd name="T42" fmla="*/ 749 w 8279"/>
                <a:gd name="T43" fmla="*/ 1035 h 8279"/>
                <a:gd name="T44" fmla="*/ 665 w 8279"/>
                <a:gd name="T45" fmla="*/ 1035 h 8279"/>
                <a:gd name="T46" fmla="*/ 582 w 8279"/>
                <a:gd name="T47" fmla="*/ 1035 h 8279"/>
                <a:gd name="T48" fmla="*/ 498 w 8279"/>
                <a:gd name="T49" fmla="*/ 1035 h 8279"/>
                <a:gd name="T50" fmla="*/ 409 w 8279"/>
                <a:gd name="T51" fmla="*/ 1035 h 8279"/>
                <a:gd name="T52" fmla="*/ 325 w 8279"/>
                <a:gd name="T53" fmla="*/ 1035 h 8279"/>
                <a:gd name="T54" fmla="*/ 251 w 8279"/>
                <a:gd name="T55" fmla="*/ 1035 h 8279"/>
                <a:gd name="T56" fmla="*/ 177 w 8279"/>
                <a:gd name="T57" fmla="*/ 1035 h 8279"/>
                <a:gd name="T58" fmla="*/ 113 w 8279"/>
                <a:gd name="T59" fmla="*/ 1035 h 8279"/>
                <a:gd name="T60" fmla="*/ 64 w 8279"/>
                <a:gd name="T61" fmla="*/ 1035 h 8279"/>
                <a:gd name="T62" fmla="*/ 25 w 8279"/>
                <a:gd name="T63" fmla="*/ 1035 h 8279"/>
                <a:gd name="T64" fmla="*/ 0 w 8279"/>
                <a:gd name="T65" fmla="*/ 1035 h 8279"/>
                <a:gd name="T66" fmla="*/ 0 w 8279"/>
                <a:gd name="T67" fmla="*/ 808 h 8279"/>
                <a:gd name="T68" fmla="*/ 0 w 8279"/>
                <a:gd name="T69" fmla="*/ 478 h 8279"/>
                <a:gd name="T70" fmla="*/ 0 w 8279"/>
                <a:gd name="T71" fmla="*/ 168 h 8279"/>
                <a:gd name="T72" fmla="*/ 0 w 8279"/>
                <a:gd name="T73" fmla="*/ 0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0" y="0"/>
                  </a:moveTo>
                  <a:lnTo>
                    <a:pt x="827" y="38"/>
                  </a:lnTo>
                  <a:lnTo>
                    <a:pt x="1656" y="157"/>
                  </a:lnTo>
                  <a:lnTo>
                    <a:pt x="2444" y="355"/>
                  </a:lnTo>
                  <a:lnTo>
                    <a:pt x="3233" y="630"/>
                  </a:lnTo>
                  <a:lnTo>
                    <a:pt x="3942" y="985"/>
                  </a:lnTo>
                  <a:lnTo>
                    <a:pt x="4612" y="1419"/>
                  </a:lnTo>
                  <a:lnTo>
                    <a:pt x="5283" y="1892"/>
                  </a:lnTo>
                  <a:lnTo>
                    <a:pt x="5874" y="2404"/>
                  </a:lnTo>
                  <a:lnTo>
                    <a:pt x="6387" y="2996"/>
                  </a:lnTo>
                  <a:lnTo>
                    <a:pt x="6860" y="3666"/>
                  </a:lnTo>
                  <a:lnTo>
                    <a:pt x="7294" y="4337"/>
                  </a:lnTo>
                  <a:lnTo>
                    <a:pt x="7649" y="5046"/>
                  </a:lnTo>
                  <a:lnTo>
                    <a:pt x="7924" y="5834"/>
                  </a:lnTo>
                  <a:lnTo>
                    <a:pt x="8121" y="6623"/>
                  </a:lnTo>
                  <a:lnTo>
                    <a:pt x="8239" y="7452"/>
                  </a:lnTo>
                  <a:lnTo>
                    <a:pt x="8279" y="8279"/>
                  </a:lnTo>
                  <a:lnTo>
                    <a:pt x="8003" y="8279"/>
                  </a:lnTo>
                  <a:lnTo>
                    <a:pt x="7609" y="8279"/>
                  </a:lnTo>
                  <a:lnTo>
                    <a:pt x="7135" y="8279"/>
                  </a:lnTo>
                  <a:lnTo>
                    <a:pt x="6584" y="8279"/>
                  </a:lnTo>
                  <a:lnTo>
                    <a:pt x="5993" y="8279"/>
                  </a:lnTo>
                  <a:lnTo>
                    <a:pt x="5322" y="8279"/>
                  </a:lnTo>
                  <a:lnTo>
                    <a:pt x="4652" y="8279"/>
                  </a:lnTo>
                  <a:lnTo>
                    <a:pt x="3982" y="8279"/>
                  </a:lnTo>
                  <a:lnTo>
                    <a:pt x="3272" y="8279"/>
                  </a:lnTo>
                  <a:lnTo>
                    <a:pt x="2601" y="8279"/>
                  </a:lnTo>
                  <a:lnTo>
                    <a:pt x="2011" y="8279"/>
                  </a:lnTo>
                  <a:lnTo>
                    <a:pt x="1419" y="8279"/>
                  </a:lnTo>
                  <a:lnTo>
                    <a:pt x="907" y="8279"/>
                  </a:lnTo>
                  <a:lnTo>
                    <a:pt x="512" y="8279"/>
                  </a:lnTo>
                  <a:lnTo>
                    <a:pt x="197" y="8279"/>
                  </a:lnTo>
                  <a:lnTo>
                    <a:pt x="0" y="8279"/>
                  </a:lnTo>
                  <a:lnTo>
                    <a:pt x="0" y="6465"/>
                  </a:lnTo>
                  <a:lnTo>
                    <a:pt x="0" y="3824"/>
                  </a:lnTo>
                  <a:lnTo>
                    <a:pt x="0" y="1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96" name="Freeform 21">
              <a:extLst>
                <a:ext uri="{FF2B5EF4-FFF2-40B4-BE49-F238E27FC236}">
                  <a16:creationId xmlns:a16="http://schemas.microsoft.com/office/drawing/2014/main" id="{A5FFE1B8-4918-4F27-8EEE-1E68AB821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3294"/>
              <a:ext cx="932" cy="931"/>
            </a:xfrm>
            <a:custGeom>
              <a:avLst/>
              <a:gdLst>
                <a:gd name="T0" fmla="*/ 932 w 7451"/>
                <a:gd name="T1" fmla="*/ 0 h 7452"/>
                <a:gd name="T2" fmla="*/ 927 w 7451"/>
                <a:gd name="T3" fmla="*/ 94 h 7452"/>
                <a:gd name="T4" fmla="*/ 912 w 7451"/>
                <a:gd name="T5" fmla="*/ 187 h 7452"/>
                <a:gd name="T6" fmla="*/ 892 w 7451"/>
                <a:gd name="T7" fmla="*/ 276 h 7452"/>
                <a:gd name="T8" fmla="*/ 858 w 7451"/>
                <a:gd name="T9" fmla="*/ 360 h 7452"/>
                <a:gd name="T10" fmla="*/ 819 w 7451"/>
                <a:gd name="T11" fmla="*/ 443 h 7452"/>
                <a:gd name="T12" fmla="*/ 774 w 7451"/>
                <a:gd name="T13" fmla="*/ 522 h 7452"/>
                <a:gd name="T14" fmla="*/ 720 w 7451"/>
                <a:gd name="T15" fmla="*/ 591 h 7452"/>
                <a:gd name="T16" fmla="*/ 661 w 7451"/>
                <a:gd name="T17" fmla="*/ 655 h 7452"/>
                <a:gd name="T18" fmla="*/ 592 w 7451"/>
                <a:gd name="T19" fmla="*/ 719 h 7452"/>
                <a:gd name="T20" fmla="*/ 523 w 7451"/>
                <a:gd name="T21" fmla="*/ 773 h 7452"/>
                <a:gd name="T22" fmla="*/ 444 w 7451"/>
                <a:gd name="T23" fmla="*/ 818 h 7452"/>
                <a:gd name="T24" fmla="*/ 365 w 7451"/>
                <a:gd name="T25" fmla="*/ 857 h 7452"/>
                <a:gd name="T26" fmla="*/ 276 w 7451"/>
                <a:gd name="T27" fmla="*/ 887 h 7452"/>
                <a:gd name="T28" fmla="*/ 187 w 7451"/>
                <a:gd name="T29" fmla="*/ 911 h 7452"/>
                <a:gd name="T30" fmla="*/ 94 w 7451"/>
                <a:gd name="T31" fmla="*/ 926 h 7452"/>
                <a:gd name="T32" fmla="*/ 0 w 7451"/>
                <a:gd name="T33" fmla="*/ 931 h 7452"/>
                <a:gd name="T34" fmla="*/ 0 w 7451"/>
                <a:gd name="T35" fmla="*/ 749 h 7452"/>
                <a:gd name="T36" fmla="*/ 0 w 7451"/>
                <a:gd name="T37" fmla="*/ 443 h 7452"/>
                <a:gd name="T38" fmla="*/ 0 w 7451"/>
                <a:gd name="T39" fmla="*/ 153 h 7452"/>
                <a:gd name="T40" fmla="*/ 0 w 7451"/>
                <a:gd name="T41" fmla="*/ 0 h 7452"/>
                <a:gd name="T42" fmla="*/ 34 w 7451"/>
                <a:gd name="T43" fmla="*/ 0 h 7452"/>
                <a:gd name="T44" fmla="*/ 84 w 7451"/>
                <a:gd name="T45" fmla="*/ 0 h 7452"/>
                <a:gd name="T46" fmla="*/ 143 w 7451"/>
                <a:gd name="T47" fmla="*/ 0 h 7452"/>
                <a:gd name="T48" fmla="*/ 207 w 7451"/>
                <a:gd name="T49" fmla="*/ 0 h 7452"/>
                <a:gd name="T50" fmla="*/ 276 w 7451"/>
                <a:gd name="T51" fmla="*/ 0 h 7452"/>
                <a:gd name="T52" fmla="*/ 350 w 7451"/>
                <a:gd name="T53" fmla="*/ 0 h 7452"/>
                <a:gd name="T54" fmla="*/ 424 w 7451"/>
                <a:gd name="T55" fmla="*/ 0 h 7452"/>
                <a:gd name="T56" fmla="*/ 503 w 7451"/>
                <a:gd name="T57" fmla="*/ 0 h 7452"/>
                <a:gd name="T58" fmla="*/ 577 w 7451"/>
                <a:gd name="T59" fmla="*/ 0 h 7452"/>
                <a:gd name="T60" fmla="*/ 651 w 7451"/>
                <a:gd name="T61" fmla="*/ 0 h 7452"/>
                <a:gd name="T62" fmla="*/ 720 w 7451"/>
                <a:gd name="T63" fmla="*/ 0 h 7452"/>
                <a:gd name="T64" fmla="*/ 784 w 7451"/>
                <a:gd name="T65" fmla="*/ 0 h 7452"/>
                <a:gd name="T66" fmla="*/ 838 w 7451"/>
                <a:gd name="T67" fmla="*/ 0 h 7452"/>
                <a:gd name="T68" fmla="*/ 883 w 7451"/>
                <a:gd name="T69" fmla="*/ 0 h 7452"/>
                <a:gd name="T70" fmla="*/ 912 w 7451"/>
                <a:gd name="T71" fmla="*/ 0 h 7452"/>
                <a:gd name="T72" fmla="*/ 932 w 7451"/>
                <a:gd name="T73" fmla="*/ 0 h 74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52">
                  <a:moveTo>
                    <a:pt x="7451" y="0"/>
                  </a:moveTo>
                  <a:lnTo>
                    <a:pt x="7412" y="749"/>
                  </a:lnTo>
                  <a:lnTo>
                    <a:pt x="7294" y="1498"/>
                  </a:lnTo>
                  <a:lnTo>
                    <a:pt x="7135" y="2208"/>
                  </a:lnTo>
                  <a:lnTo>
                    <a:pt x="6860" y="2878"/>
                  </a:lnTo>
                  <a:lnTo>
                    <a:pt x="6545" y="3548"/>
                  </a:lnTo>
                  <a:lnTo>
                    <a:pt x="6190" y="4179"/>
                  </a:lnTo>
                  <a:lnTo>
                    <a:pt x="5756" y="4731"/>
                  </a:lnTo>
                  <a:lnTo>
                    <a:pt x="5283" y="5244"/>
                  </a:lnTo>
                  <a:lnTo>
                    <a:pt x="4731" y="5756"/>
                  </a:lnTo>
                  <a:lnTo>
                    <a:pt x="4179" y="6190"/>
                  </a:lnTo>
                  <a:lnTo>
                    <a:pt x="3548" y="6545"/>
                  </a:lnTo>
                  <a:lnTo>
                    <a:pt x="2917" y="6860"/>
                  </a:lnTo>
                  <a:lnTo>
                    <a:pt x="2208" y="7097"/>
                  </a:lnTo>
                  <a:lnTo>
                    <a:pt x="1498" y="7294"/>
                  </a:lnTo>
                  <a:lnTo>
                    <a:pt x="749" y="7412"/>
                  </a:lnTo>
                  <a:lnTo>
                    <a:pt x="0" y="7452"/>
                  </a:lnTo>
                  <a:lnTo>
                    <a:pt x="0" y="5993"/>
                  </a:lnTo>
                  <a:lnTo>
                    <a:pt x="0" y="3548"/>
                  </a:lnTo>
                  <a:lnTo>
                    <a:pt x="0" y="1222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670" y="0"/>
                  </a:lnTo>
                  <a:lnTo>
                    <a:pt x="1144" y="0"/>
                  </a:lnTo>
                  <a:lnTo>
                    <a:pt x="1656" y="0"/>
                  </a:lnTo>
                  <a:lnTo>
                    <a:pt x="2208" y="0"/>
                  </a:lnTo>
                  <a:lnTo>
                    <a:pt x="2798" y="0"/>
                  </a:lnTo>
                  <a:lnTo>
                    <a:pt x="3390" y="0"/>
                  </a:lnTo>
                  <a:lnTo>
                    <a:pt x="4021" y="0"/>
                  </a:lnTo>
                  <a:lnTo>
                    <a:pt x="4612" y="0"/>
                  </a:lnTo>
                  <a:lnTo>
                    <a:pt x="5204" y="0"/>
                  </a:lnTo>
                  <a:lnTo>
                    <a:pt x="5756" y="0"/>
                  </a:lnTo>
                  <a:lnTo>
                    <a:pt x="6268" y="0"/>
                  </a:lnTo>
                  <a:lnTo>
                    <a:pt x="6702" y="0"/>
                  </a:lnTo>
                  <a:lnTo>
                    <a:pt x="7057" y="0"/>
                  </a:lnTo>
                  <a:lnTo>
                    <a:pt x="7294" y="0"/>
                  </a:lnTo>
                  <a:lnTo>
                    <a:pt x="7451" y="0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97" name="Freeform 22">
              <a:extLst>
                <a:ext uri="{FF2B5EF4-FFF2-40B4-BE49-F238E27FC236}">
                  <a16:creationId xmlns:a16="http://schemas.microsoft.com/office/drawing/2014/main" id="{2D1BE898-57F4-4B61-8504-CE4344D11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" y="3294"/>
              <a:ext cx="936" cy="931"/>
            </a:xfrm>
            <a:custGeom>
              <a:avLst/>
              <a:gdLst>
                <a:gd name="T0" fmla="*/ 936 w 7491"/>
                <a:gd name="T1" fmla="*/ 931 h 7452"/>
                <a:gd name="T2" fmla="*/ 842 w 7491"/>
                <a:gd name="T3" fmla="*/ 926 h 7452"/>
                <a:gd name="T4" fmla="*/ 749 w 7491"/>
                <a:gd name="T5" fmla="*/ 911 h 7452"/>
                <a:gd name="T6" fmla="*/ 655 w 7491"/>
                <a:gd name="T7" fmla="*/ 887 h 7452"/>
                <a:gd name="T8" fmla="*/ 571 w 7491"/>
                <a:gd name="T9" fmla="*/ 857 h 7452"/>
                <a:gd name="T10" fmla="*/ 488 w 7491"/>
                <a:gd name="T11" fmla="*/ 818 h 7452"/>
                <a:gd name="T12" fmla="*/ 414 w 7491"/>
                <a:gd name="T13" fmla="*/ 773 h 7452"/>
                <a:gd name="T14" fmla="*/ 340 w 7491"/>
                <a:gd name="T15" fmla="*/ 719 h 7452"/>
                <a:gd name="T16" fmla="*/ 276 w 7491"/>
                <a:gd name="T17" fmla="*/ 655 h 7452"/>
                <a:gd name="T18" fmla="*/ 212 w 7491"/>
                <a:gd name="T19" fmla="*/ 591 h 7452"/>
                <a:gd name="T20" fmla="*/ 158 w 7491"/>
                <a:gd name="T21" fmla="*/ 522 h 7452"/>
                <a:gd name="T22" fmla="*/ 113 w 7491"/>
                <a:gd name="T23" fmla="*/ 443 h 7452"/>
                <a:gd name="T24" fmla="*/ 74 w 7491"/>
                <a:gd name="T25" fmla="*/ 360 h 7452"/>
                <a:gd name="T26" fmla="*/ 44 w 7491"/>
                <a:gd name="T27" fmla="*/ 276 h 7452"/>
                <a:gd name="T28" fmla="*/ 20 w 7491"/>
                <a:gd name="T29" fmla="*/ 187 h 7452"/>
                <a:gd name="T30" fmla="*/ 5 w 7491"/>
                <a:gd name="T31" fmla="*/ 94 h 7452"/>
                <a:gd name="T32" fmla="*/ 0 w 7491"/>
                <a:gd name="T33" fmla="*/ 0 h 7452"/>
                <a:gd name="T34" fmla="*/ 30 w 7491"/>
                <a:gd name="T35" fmla="*/ 0 h 7452"/>
                <a:gd name="T36" fmla="*/ 69 w 7491"/>
                <a:gd name="T37" fmla="*/ 0 h 7452"/>
                <a:gd name="T38" fmla="*/ 123 w 7491"/>
                <a:gd name="T39" fmla="*/ 0 h 7452"/>
                <a:gd name="T40" fmla="*/ 182 w 7491"/>
                <a:gd name="T41" fmla="*/ 0 h 7452"/>
                <a:gd name="T42" fmla="*/ 256 w 7491"/>
                <a:gd name="T43" fmla="*/ 0 h 7452"/>
                <a:gd name="T44" fmla="*/ 330 w 7491"/>
                <a:gd name="T45" fmla="*/ 0 h 7452"/>
                <a:gd name="T46" fmla="*/ 409 w 7491"/>
                <a:gd name="T47" fmla="*/ 0 h 7452"/>
                <a:gd name="T48" fmla="*/ 488 w 7491"/>
                <a:gd name="T49" fmla="*/ 0 h 7452"/>
                <a:gd name="T50" fmla="*/ 567 w 7491"/>
                <a:gd name="T51" fmla="*/ 0 h 7452"/>
                <a:gd name="T52" fmla="*/ 645 w 7491"/>
                <a:gd name="T53" fmla="*/ 0 h 7452"/>
                <a:gd name="T54" fmla="*/ 714 w 7491"/>
                <a:gd name="T55" fmla="*/ 0 h 7452"/>
                <a:gd name="T56" fmla="*/ 783 w 7491"/>
                <a:gd name="T57" fmla="*/ 0 h 7452"/>
                <a:gd name="T58" fmla="*/ 837 w 7491"/>
                <a:gd name="T59" fmla="*/ 0 h 7452"/>
                <a:gd name="T60" fmla="*/ 887 w 7491"/>
                <a:gd name="T61" fmla="*/ 0 h 7452"/>
                <a:gd name="T62" fmla="*/ 916 w 7491"/>
                <a:gd name="T63" fmla="*/ 0 h 7452"/>
                <a:gd name="T64" fmla="*/ 936 w 7491"/>
                <a:gd name="T65" fmla="*/ 0 h 7452"/>
                <a:gd name="T66" fmla="*/ 936 w 7491"/>
                <a:gd name="T67" fmla="*/ 202 h 7452"/>
                <a:gd name="T68" fmla="*/ 936 w 7491"/>
                <a:gd name="T69" fmla="*/ 502 h 7452"/>
                <a:gd name="T70" fmla="*/ 936 w 7491"/>
                <a:gd name="T71" fmla="*/ 778 h 7452"/>
                <a:gd name="T72" fmla="*/ 936 w 7491"/>
                <a:gd name="T73" fmla="*/ 931 h 74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91" h="7452">
                  <a:moveTo>
                    <a:pt x="7491" y="7452"/>
                  </a:moveTo>
                  <a:lnTo>
                    <a:pt x="6742" y="7412"/>
                  </a:lnTo>
                  <a:lnTo>
                    <a:pt x="5992" y="7294"/>
                  </a:lnTo>
                  <a:lnTo>
                    <a:pt x="5243" y="7097"/>
                  </a:lnTo>
                  <a:lnTo>
                    <a:pt x="4573" y="6860"/>
                  </a:lnTo>
                  <a:lnTo>
                    <a:pt x="3903" y="6545"/>
                  </a:lnTo>
                  <a:lnTo>
                    <a:pt x="3312" y="6190"/>
                  </a:lnTo>
                  <a:lnTo>
                    <a:pt x="2720" y="5756"/>
                  </a:lnTo>
                  <a:lnTo>
                    <a:pt x="2208" y="5244"/>
                  </a:lnTo>
                  <a:lnTo>
                    <a:pt x="1695" y="4731"/>
                  </a:lnTo>
                  <a:lnTo>
                    <a:pt x="1261" y="4179"/>
                  </a:lnTo>
                  <a:lnTo>
                    <a:pt x="906" y="3548"/>
                  </a:lnTo>
                  <a:lnTo>
                    <a:pt x="591" y="2878"/>
                  </a:lnTo>
                  <a:lnTo>
                    <a:pt x="354" y="2208"/>
                  </a:lnTo>
                  <a:lnTo>
                    <a:pt x="157" y="1498"/>
                  </a:lnTo>
                  <a:lnTo>
                    <a:pt x="39" y="749"/>
                  </a:lnTo>
                  <a:lnTo>
                    <a:pt x="0" y="0"/>
                  </a:lnTo>
                  <a:lnTo>
                    <a:pt x="237" y="0"/>
                  </a:lnTo>
                  <a:lnTo>
                    <a:pt x="552" y="0"/>
                  </a:lnTo>
                  <a:lnTo>
                    <a:pt x="986" y="0"/>
                  </a:lnTo>
                  <a:lnTo>
                    <a:pt x="1458" y="0"/>
                  </a:lnTo>
                  <a:lnTo>
                    <a:pt x="2050" y="0"/>
                  </a:lnTo>
                  <a:lnTo>
                    <a:pt x="2642" y="0"/>
                  </a:lnTo>
                  <a:lnTo>
                    <a:pt x="3272" y="0"/>
                  </a:lnTo>
                  <a:lnTo>
                    <a:pt x="3903" y="0"/>
                  </a:lnTo>
                  <a:lnTo>
                    <a:pt x="4534" y="0"/>
                  </a:lnTo>
                  <a:lnTo>
                    <a:pt x="5165" y="0"/>
                  </a:lnTo>
                  <a:lnTo>
                    <a:pt x="5717" y="0"/>
                  </a:lnTo>
                  <a:lnTo>
                    <a:pt x="6269" y="0"/>
                  </a:lnTo>
                  <a:lnTo>
                    <a:pt x="6702" y="0"/>
                  </a:lnTo>
                  <a:lnTo>
                    <a:pt x="7096" y="0"/>
                  </a:lnTo>
                  <a:lnTo>
                    <a:pt x="7333" y="0"/>
                  </a:lnTo>
                  <a:lnTo>
                    <a:pt x="7491" y="0"/>
                  </a:lnTo>
                  <a:lnTo>
                    <a:pt x="7491" y="1616"/>
                  </a:lnTo>
                  <a:lnTo>
                    <a:pt x="7491" y="4022"/>
                  </a:lnTo>
                  <a:lnTo>
                    <a:pt x="7491" y="6230"/>
                  </a:lnTo>
                  <a:lnTo>
                    <a:pt x="7491" y="7452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98" name="Freeform 23">
              <a:extLst>
                <a:ext uri="{FF2B5EF4-FFF2-40B4-BE49-F238E27FC236}">
                  <a16:creationId xmlns:a16="http://schemas.microsoft.com/office/drawing/2014/main" id="{CED37904-F1AF-4273-A1F5-72F40254F30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" y="2357"/>
              <a:ext cx="932" cy="937"/>
            </a:xfrm>
            <a:custGeom>
              <a:avLst/>
              <a:gdLst>
                <a:gd name="T0" fmla="*/ 0 w 7451"/>
                <a:gd name="T1" fmla="*/ 932 h 7491"/>
                <a:gd name="T2" fmla="*/ 5 w 7451"/>
                <a:gd name="T3" fmla="*/ 838 h 7491"/>
                <a:gd name="T4" fmla="*/ 20 w 7451"/>
                <a:gd name="T5" fmla="*/ 745 h 7491"/>
                <a:gd name="T6" fmla="*/ 44 w 7451"/>
                <a:gd name="T7" fmla="*/ 656 h 7491"/>
                <a:gd name="T8" fmla="*/ 74 w 7451"/>
                <a:gd name="T9" fmla="*/ 572 h 7491"/>
                <a:gd name="T10" fmla="*/ 113 w 7451"/>
                <a:gd name="T11" fmla="*/ 488 h 7491"/>
                <a:gd name="T12" fmla="*/ 158 w 7451"/>
                <a:gd name="T13" fmla="*/ 409 h 7491"/>
                <a:gd name="T14" fmla="*/ 212 w 7451"/>
                <a:gd name="T15" fmla="*/ 340 h 7491"/>
                <a:gd name="T16" fmla="*/ 276 w 7451"/>
                <a:gd name="T17" fmla="*/ 271 h 7491"/>
                <a:gd name="T18" fmla="*/ 340 w 7451"/>
                <a:gd name="T19" fmla="*/ 212 h 7491"/>
                <a:gd name="T20" fmla="*/ 409 w 7451"/>
                <a:gd name="T21" fmla="*/ 158 h 7491"/>
                <a:gd name="T22" fmla="*/ 488 w 7451"/>
                <a:gd name="T23" fmla="*/ 113 h 7491"/>
                <a:gd name="T24" fmla="*/ 572 w 7451"/>
                <a:gd name="T25" fmla="*/ 74 h 7491"/>
                <a:gd name="T26" fmla="*/ 656 w 7451"/>
                <a:gd name="T27" fmla="*/ 44 h 7491"/>
                <a:gd name="T28" fmla="*/ 745 w 7451"/>
                <a:gd name="T29" fmla="*/ 20 h 7491"/>
                <a:gd name="T30" fmla="*/ 838 w 7451"/>
                <a:gd name="T31" fmla="*/ 5 h 7491"/>
                <a:gd name="T32" fmla="*/ 932 w 7451"/>
                <a:gd name="T33" fmla="*/ 0 h 7491"/>
                <a:gd name="T34" fmla="*/ 932 w 7451"/>
                <a:gd name="T35" fmla="*/ 182 h 7491"/>
                <a:gd name="T36" fmla="*/ 932 w 7451"/>
                <a:gd name="T37" fmla="*/ 488 h 7491"/>
                <a:gd name="T38" fmla="*/ 932 w 7451"/>
                <a:gd name="T39" fmla="*/ 784 h 7491"/>
                <a:gd name="T40" fmla="*/ 932 w 7451"/>
                <a:gd name="T41" fmla="*/ 937 h 7491"/>
                <a:gd name="T42" fmla="*/ 898 w 7451"/>
                <a:gd name="T43" fmla="*/ 937 h 7491"/>
                <a:gd name="T44" fmla="*/ 848 w 7451"/>
                <a:gd name="T45" fmla="*/ 937 h 7491"/>
                <a:gd name="T46" fmla="*/ 794 w 7451"/>
                <a:gd name="T47" fmla="*/ 937 h 7491"/>
                <a:gd name="T48" fmla="*/ 730 w 7451"/>
                <a:gd name="T49" fmla="*/ 937 h 7491"/>
                <a:gd name="T50" fmla="*/ 661 w 7451"/>
                <a:gd name="T51" fmla="*/ 937 h 7491"/>
                <a:gd name="T52" fmla="*/ 587 w 7451"/>
                <a:gd name="T53" fmla="*/ 937 h 7491"/>
                <a:gd name="T54" fmla="*/ 508 w 7451"/>
                <a:gd name="T55" fmla="*/ 937 h 7491"/>
                <a:gd name="T56" fmla="*/ 429 w 7451"/>
                <a:gd name="T57" fmla="*/ 932 h 7491"/>
                <a:gd name="T58" fmla="*/ 355 w 7451"/>
                <a:gd name="T59" fmla="*/ 932 h 7491"/>
                <a:gd name="T60" fmla="*/ 281 w 7451"/>
                <a:gd name="T61" fmla="*/ 932 h 7491"/>
                <a:gd name="T62" fmla="*/ 212 w 7451"/>
                <a:gd name="T63" fmla="*/ 932 h 7491"/>
                <a:gd name="T64" fmla="*/ 153 w 7451"/>
                <a:gd name="T65" fmla="*/ 932 h 7491"/>
                <a:gd name="T66" fmla="*/ 99 w 7451"/>
                <a:gd name="T67" fmla="*/ 932 h 7491"/>
                <a:gd name="T68" fmla="*/ 54 w 7451"/>
                <a:gd name="T69" fmla="*/ 932 h 7491"/>
                <a:gd name="T70" fmla="*/ 20 w 7451"/>
                <a:gd name="T71" fmla="*/ 932 h 7491"/>
                <a:gd name="T72" fmla="*/ 0 w 7451"/>
                <a:gd name="T73" fmla="*/ 932 h 749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91">
                  <a:moveTo>
                    <a:pt x="0" y="7451"/>
                  </a:moveTo>
                  <a:lnTo>
                    <a:pt x="39" y="6702"/>
                  </a:lnTo>
                  <a:lnTo>
                    <a:pt x="157" y="5953"/>
                  </a:lnTo>
                  <a:lnTo>
                    <a:pt x="354" y="5243"/>
                  </a:lnTo>
                  <a:lnTo>
                    <a:pt x="591" y="4573"/>
                  </a:lnTo>
                  <a:lnTo>
                    <a:pt x="906" y="3903"/>
                  </a:lnTo>
                  <a:lnTo>
                    <a:pt x="1261" y="3272"/>
                  </a:lnTo>
                  <a:lnTo>
                    <a:pt x="1695" y="2720"/>
                  </a:lnTo>
                  <a:lnTo>
                    <a:pt x="2208" y="2168"/>
                  </a:lnTo>
                  <a:lnTo>
                    <a:pt x="2720" y="1695"/>
                  </a:lnTo>
                  <a:lnTo>
                    <a:pt x="3272" y="1261"/>
                  </a:lnTo>
                  <a:lnTo>
                    <a:pt x="3903" y="906"/>
                  </a:lnTo>
                  <a:lnTo>
                    <a:pt x="4573" y="591"/>
                  </a:lnTo>
                  <a:lnTo>
                    <a:pt x="5243" y="354"/>
                  </a:lnTo>
                  <a:lnTo>
                    <a:pt x="5953" y="157"/>
                  </a:lnTo>
                  <a:lnTo>
                    <a:pt x="6702" y="39"/>
                  </a:lnTo>
                  <a:lnTo>
                    <a:pt x="7451" y="0"/>
                  </a:lnTo>
                  <a:lnTo>
                    <a:pt x="7451" y="1459"/>
                  </a:lnTo>
                  <a:lnTo>
                    <a:pt x="7451" y="3903"/>
                  </a:lnTo>
                  <a:lnTo>
                    <a:pt x="7451" y="6269"/>
                  </a:lnTo>
                  <a:lnTo>
                    <a:pt x="7451" y="7491"/>
                  </a:lnTo>
                  <a:lnTo>
                    <a:pt x="7176" y="7491"/>
                  </a:lnTo>
                  <a:lnTo>
                    <a:pt x="6781" y="7491"/>
                  </a:lnTo>
                  <a:lnTo>
                    <a:pt x="6347" y="7491"/>
                  </a:lnTo>
                  <a:lnTo>
                    <a:pt x="5835" y="7491"/>
                  </a:lnTo>
                  <a:lnTo>
                    <a:pt x="5283" y="7491"/>
                  </a:lnTo>
                  <a:lnTo>
                    <a:pt x="4691" y="7491"/>
                  </a:lnTo>
                  <a:lnTo>
                    <a:pt x="4061" y="7491"/>
                  </a:lnTo>
                  <a:lnTo>
                    <a:pt x="3430" y="7451"/>
                  </a:lnTo>
                  <a:lnTo>
                    <a:pt x="2839" y="7451"/>
                  </a:lnTo>
                  <a:lnTo>
                    <a:pt x="2247" y="7451"/>
                  </a:lnTo>
                  <a:lnTo>
                    <a:pt x="1695" y="7451"/>
                  </a:lnTo>
                  <a:lnTo>
                    <a:pt x="1223" y="7451"/>
                  </a:lnTo>
                  <a:lnTo>
                    <a:pt x="789" y="7451"/>
                  </a:lnTo>
                  <a:lnTo>
                    <a:pt x="434" y="7451"/>
                  </a:lnTo>
                  <a:lnTo>
                    <a:pt x="157" y="7451"/>
                  </a:lnTo>
                  <a:lnTo>
                    <a:pt x="0" y="7451"/>
                  </a:lnTo>
                  <a:close/>
                </a:path>
              </a:pathLst>
            </a:custGeom>
            <a:solidFill>
              <a:srgbClr val="E5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99" name="Freeform 24">
              <a:extLst>
                <a:ext uri="{FF2B5EF4-FFF2-40B4-BE49-F238E27FC236}">
                  <a16:creationId xmlns:a16="http://schemas.microsoft.com/office/drawing/2014/main" id="{28BE6397-6DCB-407C-A9D3-008367880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2357"/>
              <a:ext cx="932" cy="932"/>
            </a:xfrm>
            <a:custGeom>
              <a:avLst/>
              <a:gdLst>
                <a:gd name="T0" fmla="*/ 0 w 7451"/>
                <a:gd name="T1" fmla="*/ 0 h 7451"/>
                <a:gd name="T2" fmla="*/ 94 w 7451"/>
                <a:gd name="T3" fmla="*/ 5 h 7451"/>
                <a:gd name="T4" fmla="*/ 187 w 7451"/>
                <a:gd name="T5" fmla="*/ 20 h 7451"/>
                <a:gd name="T6" fmla="*/ 276 w 7451"/>
                <a:gd name="T7" fmla="*/ 44 h 7451"/>
                <a:gd name="T8" fmla="*/ 365 w 7451"/>
                <a:gd name="T9" fmla="*/ 74 h 7451"/>
                <a:gd name="T10" fmla="*/ 444 w 7451"/>
                <a:gd name="T11" fmla="*/ 113 h 7451"/>
                <a:gd name="T12" fmla="*/ 523 w 7451"/>
                <a:gd name="T13" fmla="*/ 158 h 7451"/>
                <a:gd name="T14" fmla="*/ 592 w 7451"/>
                <a:gd name="T15" fmla="*/ 212 h 7451"/>
                <a:gd name="T16" fmla="*/ 661 w 7451"/>
                <a:gd name="T17" fmla="*/ 271 h 7451"/>
                <a:gd name="T18" fmla="*/ 720 w 7451"/>
                <a:gd name="T19" fmla="*/ 340 h 7451"/>
                <a:gd name="T20" fmla="*/ 774 w 7451"/>
                <a:gd name="T21" fmla="*/ 409 h 7451"/>
                <a:gd name="T22" fmla="*/ 819 w 7451"/>
                <a:gd name="T23" fmla="*/ 488 h 7451"/>
                <a:gd name="T24" fmla="*/ 858 w 7451"/>
                <a:gd name="T25" fmla="*/ 572 h 7451"/>
                <a:gd name="T26" fmla="*/ 892 w 7451"/>
                <a:gd name="T27" fmla="*/ 656 h 7451"/>
                <a:gd name="T28" fmla="*/ 912 w 7451"/>
                <a:gd name="T29" fmla="*/ 745 h 7451"/>
                <a:gd name="T30" fmla="*/ 927 w 7451"/>
                <a:gd name="T31" fmla="*/ 838 h 7451"/>
                <a:gd name="T32" fmla="*/ 932 w 7451"/>
                <a:gd name="T33" fmla="*/ 932 h 7451"/>
                <a:gd name="T34" fmla="*/ 902 w 7451"/>
                <a:gd name="T35" fmla="*/ 932 h 7451"/>
                <a:gd name="T36" fmla="*/ 863 w 7451"/>
                <a:gd name="T37" fmla="*/ 932 h 7451"/>
                <a:gd name="T38" fmla="*/ 809 w 7451"/>
                <a:gd name="T39" fmla="*/ 932 h 7451"/>
                <a:gd name="T40" fmla="*/ 750 w 7451"/>
                <a:gd name="T41" fmla="*/ 932 h 7451"/>
                <a:gd name="T42" fmla="*/ 676 w 7451"/>
                <a:gd name="T43" fmla="*/ 932 h 7451"/>
                <a:gd name="T44" fmla="*/ 602 w 7451"/>
                <a:gd name="T45" fmla="*/ 932 h 7451"/>
                <a:gd name="T46" fmla="*/ 523 w 7451"/>
                <a:gd name="T47" fmla="*/ 932 h 7451"/>
                <a:gd name="T48" fmla="*/ 444 w 7451"/>
                <a:gd name="T49" fmla="*/ 932 h 7451"/>
                <a:gd name="T50" fmla="*/ 365 w 7451"/>
                <a:gd name="T51" fmla="*/ 932 h 7451"/>
                <a:gd name="T52" fmla="*/ 286 w 7451"/>
                <a:gd name="T53" fmla="*/ 932 h 7451"/>
                <a:gd name="T54" fmla="*/ 217 w 7451"/>
                <a:gd name="T55" fmla="*/ 932 h 7451"/>
                <a:gd name="T56" fmla="*/ 153 w 7451"/>
                <a:gd name="T57" fmla="*/ 932 h 7451"/>
                <a:gd name="T58" fmla="*/ 94 w 7451"/>
                <a:gd name="T59" fmla="*/ 932 h 7451"/>
                <a:gd name="T60" fmla="*/ 49 w 7451"/>
                <a:gd name="T61" fmla="*/ 932 h 7451"/>
                <a:gd name="T62" fmla="*/ 20 w 7451"/>
                <a:gd name="T63" fmla="*/ 932 h 7451"/>
                <a:gd name="T64" fmla="*/ 0 w 7451"/>
                <a:gd name="T65" fmla="*/ 932 h 7451"/>
                <a:gd name="T66" fmla="*/ 0 w 7451"/>
                <a:gd name="T67" fmla="*/ 730 h 7451"/>
                <a:gd name="T68" fmla="*/ 0 w 7451"/>
                <a:gd name="T69" fmla="*/ 429 h 7451"/>
                <a:gd name="T70" fmla="*/ 0 w 7451"/>
                <a:gd name="T71" fmla="*/ 153 h 7451"/>
                <a:gd name="T72" fmla="*/ 0 w 7451"/>
                <a:gd name="T73" fmla="*/ 0 h 745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51">
                  <a:moveTo>
                    <a:pt x="0" y="0"/>
                  </a:moveTo>
                  <a:lnTo>
                    <a:pt x="749" y="39"/>
                  </a:lnTo>
                  <a:lnTo>
                    <a:pt x="1498" y="157"/>
                  </a:lnTo>
                  <a:lnTo>
                    <a:pt x="2208" y="354"/>
                  </a:lnTo>
                  <a:lnTo>
                    <a:pt x="2917" y="591"/>
                  </a:lnTo>
                  <a:lnTo>
                    <a:pt x="3548" y="906"/>
                  </a:lnTo>
                  <a:lnTo>
                    <a:pt x="4179" y="1261"/>
                  </a:lnTo>
                  <a:lnTo>
                    <a:pt x="4731" y="1695"/>
                  </a:lnTo>
                  <a:lnTo>
                    <a:pt x="5283" y="2168"/>
                  </a:lnTo>
                  <a:lnTo>
                    <a:pt x="5756" y="2720"/>
                  </a:lnTo>
                  <a:lnTo>
                    <a:pt x="6190" y="3272"/>
                  </a:lnTo>
                  <a:lnTo>
                    <a:pt x="6545" y="3903"/>
                  </a:lnTo>
                  <a:lnTo>
                    <a:pt x="6860" y="4573"/>
                  </a:lnTo>
                  <a:lnTo>
                    <a:pt x="7135" y="5243"/>
                  </a:lnTo>
                  <a:lnTo>
                    <a:pt x="7294" y="5953"/>
                  </a:lnTo>
                  <a:lnTo>
                    <a:pt x="7412" y="6702"/>
                  </a:lnTo>
                  <a:lnTo>
                    <a:pt x="7451" y="7451"/>
                  </a:lnTo>
                  <a:lnTo>
                    <a:pt x="7214" y="7451"/>
                  </a:lnTo>
                  <a:lnTo>
                    <a:pt x="6899" y="7451"/>
                  </a:lnTo>
                  <a:lnTo>
                    <a:pt x="6465" y="7451"/>
                  </a:lnTo>
                  <a:lnTo>
                    <a:pt x="5993" y="7451"/>
                  </a:lnTo>
                  <a:lnTo>
                    <a:pt x="5401" y="7451"/>
                  </a:lnTo>
                  <a:lnTo>
                    <a:pt x="4809" y="7451"/>
                  </a:lnTo>
                  <a:lnTo>
                    <a:pt x="4179" y="7451"/>
                  </a:lnTo>
                  <a:lnTo>
                    <a:pt x="3548" y="7451"/>
                  </a:lnTo>
                  <a:lnTo>
                    <a:pt x="2917" y="7451"/>
                  </a:lnTo>
                  <a:lnTo>
                    <a:pt x="2286" y="7451"/>
                  </a:lnTo>
                  <a:lnTo>
                    <a:pt x="1734" y="7451"/>
                  </a:lnTo>
                  <a:lnTo>
                    <a:pt x="1222" y="7451"/>
                  </a:lnTo>
                  <a:lnTo>
                    <a:pt x="749" y="7451"/>
                  </a:lnTo>
                  <a:lnTo>
                    <a:pt x="394" y="7451"/>
                  </a:lnTo>
                  <a:lnTo>
                    <a:pt x="157" y="7451"/>
                  </a:lnTo>
                  <a:lnTo>
                    <a:pt x="0" y="7451"/>
                  </a:lnTo>
                  <a:lnTo>
                    <a:pt x="0" y="5835"/>
                  </a:lnTo>
                  <a:lnTo>
                    <a:pt x="0" y="3430"/>
                  </a:lnTo>
                  <a:lnTo>
                    <a:pt x="0" y="12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900" name="Freeform 25">
              <a:extLst>
                <a:ext uri="{FF2B5EF4-FFF2-40B4-BE49-F238E27FC236}">
                  <a16:creationId xmlns:a16="http://schemas.microsoft.com/office/drawing/2014/main" id="{7B7C4F6E-E781-4B3D-9E0C-8CD51F3A11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" y="2648"/>
              <a:ext cx="1266" cy="1267"/>
            </a:xfrm>
            <a:custGeom>
              <a:avLst/>
              <a:gdLst>
                <a:gd name="T0" fmla="*/ 635 w 10132"/>
                <a:gd name="T1" fmla="*/ 0 h 10133"/>
                <a:gd name="T2" fmla="*/ 0 w 10132"/>
                <a:gd name="T3" fmla="*/ 636 h 10133"/>
                <a:gd name="T4" fmla="*/ 635 w 10132"/>
                <a:gd name="T5" fmla="*/ 1267 h 10133"/>
                <a:gd name="T6" fmla="*/ 1266 w 10132"/>
                <a:gd name="T7" fmla="*/ 636 h 10133"/>
                <a:gd name="T8" fmla="*/ 635 w 10132"/>
                <a:gd name="T9" fmla="*/ 0 h 101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132" h="10133">
                  <a:moveTo>
                    <a:pt x="5086" y="0"/>
                  </a:moveTo>
                  <a:lnTo>
                    <a:pt x="0" y="5086"/>
                  </a:lnTo>
                  <a:lnTo>
                    <a:pt x="5086" y="10133"/>
                  </a:lnTo>
                  <a:lnTo>
                    <a:pt x="10132" y="5086"/>
                  </a:lnTo>
                  <a:lnTo>
                    <a:pt x="5086" y="0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6863" name="Text Box 26">
            <a:extLst>
              <a:ext uri="{FF2B5EF4-FFF2-40B4-BE49-F238E27FC236}">
                <a16:creationId xmlns:a16="http://schemas.microsoft.com/office/drawing/2014/main" id="{8970E592-595D-4089-B9ED-965ED1156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4914900"/>
            <a:ext cx="5688013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n-US" sz="1800" b="1">
                <a:latin typeface="Verdana" panose="020B0604030504040204" pitchFamily="34" charset="0"/>
              </a:rPr>
              <a:t>Incremento en la potencia muscular</a:t>
            </a:r>
            <a:endParaRPr lang="en-US" altLang="en-US" sz="1800" b="1" i="1">
              <a:latin typeface="Verdana" panose="020B0604030504040204" pitchFamily="34" charset="0"/>
            </a:endParaRPr>
          </a:p>
        </p:txBody>
      </p:sp>
      <p:grpSp>
        <p:nvGrpSpPr>
          <p:cNvPr id="206864" name="Group 27">
            <a:extLst>
              <a:ext uri="{FF2B5EF4-FFF2-40B4-BE49-F238E27FC236}">
                <a16:creationId xmlns:a16="http://schemas.microsoft.com/office/drawing/2014/main" id="{B26F9B2A-BEFD-4F47-B890-36537079233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04950" y="4949825"/>
            <a:ext cx="266700" cy="268288"/>
            <a:chOff x="618" y="2160"/>
            <a:chExt cx="2262" cy="2267"/>
          </a:xfrm>
        </p:grpSpPr>
        <p:sp>
          <p:nvSpPr>
            <p:cNvPr id="206879" name="AutoShape 28">
              <a:extLst>
                <a:ext uri="{FF2B5EF4-FFF2-40B4-BE49-F238E27FC236}">
                  <a16:creationId xmlns:a16="http://schemas.microsoft.com/office/drawing/2014/main" id="{C4432057-03D4-48E0-A672-CC5764F2898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18" y="2160"/>
              <a:ext cx="2262" cy="2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80" name="Freeform 29">
              <a:extLst>
                <a:ext uri="{FF2B5EF4-FFF2-40B4-BE49-F238E27FC236}">
                  <a16:creationId xmlns:a16="http://schemas.microsoft.com/office/drawing/2014/main" id="{B9BE9141-3EEE-4EA1-B8AC-0BCB43F18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" y="2160"/>
              <a:ext cx="2262" cy="2267"/>
            </a:xfrm>
            <a:custGeom>
              <a:avLst/>
              <a:gdLst>
                <a:gd name="T0" fmla="*/ 1252 w 18096"/>
                <a:gd name="T1" fmla="*/ 5 h 18136"/>
                <a:gd name="T2" fmla="*/ 1469 w 18096"/>
                <a:gd name="T3" fmla="*/ 49 h 18136"/>
                <a:gd name="T4" fmla="*/ 1671 w 18096"/>
                <a:gd name="T5" fmla="*/ 138 h 18136"/>
                <a:gd name="T6" fmla="*/ 1853 w 18096"/>
                <a:gd name="T7" fmla="*/ 261 h 18136"/>
                <a:gd name="T8" fmla="*/ 2006 w 18096"/>
                <a:gd name="T9" fmla="*/ 414 h 18136"/>
                <a:gd name="T10" fmla="*/ 2124 w 18096"/>
                <a:gd name="T11" fmla="*/ 591 h 18136"/>
                <a:gd name="T12" fmla="*/ 2213 w 18096"/>
                <a:gd name="T13" fmla="*/ 798 h 18136"/>
                <a:gd name="T14" fmla="*/ 2257 w 18096"/>
                <a:gd name="T15" fmla="*/ 1015 h 18136"/>
                <a:gd name="T16" fmla="*/ 2257 w 18096"/>
                <a:gd name="T17" fmla="*/ 1252 h 18136"/>
                <a:gd name="T18" fmla="*/ 2213 w 18096"/>
                <a:gd name="T19" fmla="*/ 1469 h 18136"/>
                <a:gd name="T20" fmla="*/ 2124 w 18096"/>
                <a:gd name="T21" fmla="*/ 1676 h 18136"/>
                <a:gd name="T22" fmla="*/ 2006 w 18096"/>
                <a:gd name="T23" fmla="*/ 1853 h 18136"/>
                <a:gd name="T24" fmla="*/ 1853 w 18096"/>
                <a:gd name="T25" fmla="*/ 2006 h 18136"/>
                <a:gd name="T26" fmla="*/ 1671 w 18096"/>
                <a:gd name="T27" fmla="*/ 2129 h 18136"/>
                <a:gd name="T28" fmla="*/ 1469 w 18096"/>
                <a:gd name="T29" fmla="*/ 2218 h 18136"/>
                <a:gd name="T30" fmla="*/ 1252 w 18096"/>
                <a:gd name="T31" fmla="*/ 2262 h 18136"/>
                <a:gd name="T32" fmla="*/ 1015 w 18096"/>
                <a:gd name="T33" fmla="*/ 2262 h 18136"/>
                <a:gd name="T34" fmla="*/ 798 w 18096"/>
                <a:gd name="T35" fmla="*/ 2218 h 18136"/>
                <a:gd name="T36" fmla="*/ 591 w 18096"/>
                <a:gd name="T37" fmla="*/ 2129 h 18136"/>
                <a:gd name="T38" fmla="*/ 414 w 18096"/>
                <a:gd name="T39" fmla="*/ 2006 h 18136"/>
                <a:gd name="T40" fmla="*/ 261 w 18096"/>
                <a:gd name="T41" fmla="*/ 1853 h 18136"/>
                <a:gd name="T42" fmla="*/ 138 w 18096"/>
                <a:gd name="T43" fmla="*/ 1676 h 18136"/>
                <a:gd name="T44" fmla="*/ 49 w 18096"/>
                <a:gd name="T45" fmla="*/ 1469 h 18136"/>
                <a:gd name="T46" fmla="*/ 5 w 18096"/>
                <a:gd name="T47" fmla="*/ 1252 h 18136"/>
                <a:gd name="T48" fmla="*/ 5 w 18096"/>
                <a:gd name="T49" fmla="*/ 1015 h 18136"/>
                <a:gd name="T50" fmla="*/ 49 w 18096"/>
                <a:gd name="T51" fmla="*/ 798 h 18136"/>
                <a:gd name="T52" fmla="*/ 138 w 18096"/>
                <a:gd name="T53" fmla="*/ 591 h 18136"/>
                <a:gd name="T54" fmla="*/ 261 w 18096"/>
                <a:gd name="T55" fmla="*/ 414 h 18136"/>
                <a:gd name="T56" fmla="*/ 414 w 18096"/>
                <a:gd name="T57" fmla="*/ 261 h 18136"/>
                <a:gd name="T58" fmla="*/ 591 w 18096"/>
                <a:gd name="T59" fmla="*/ 138 h 18136"/>
                <a:gd name="T60" fmla="*/ 798 w 18096"/>
                <a:gd name="T61" fmla="*/ 49 h 18136"/>
                <a:gd name="T62" fmla="*/ 1015 w 18096"/>
                <a:gd name="T63" fmla="*/ 5 h 181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8096" h="18136">
                  <a:moveTo>
                    <a:pt x="9068" y="0"/>
                  </a:moveTo>
                  <a:lnTo>
                    <a:pt x="10014" y="40"/>
                  </a:lnTo>
                  <a:lnTo>
                    <a:pt x="10881" y="197"/>
                  </a:lnTo>
                  <a:lnTo>
                    <a:pt x="11749" y="394"/>
                  </a:lnTo>
                  <a:lnTo>
                    <a:pt x="12577" y="710"/>
                  </a:lnTo>
                  <a:lnTo>
                    <a:pt x="13365" y="1104"/>
                  </a:lnTo>
                  <a:lnTo>
                    <a:pt x="14114" y="1538"/>
                  </a:lnTo>
                  <a:lnTo>
                    <a:pt x="14824" y="2089"/>
                  </a:lnTo>
                  <a:lnTo>
                    <a:pt x="15455" y="2641"/>
                  </a:lnTo>
                  <a:lnTo>
                    <a:pt x="16046" y="3312"/>
                  </a:lnTo>
                  <a:lnTo>
                    <a:pt x="16558" y="3982"/>
                  </a:lnTo>
                  <a:lnTo>
                    <a:pt x="16992" y="4731"/>
                  </a:lnTo>
                  <a:lnTo>
                    <a:pt x="17386" y="5520"/>
                  </a:lnTo>
                  <a:lnTo>
                    <a:pt x="17702" y="6387"/>
                  </a:lnTo>
                  <a:lnTo>
                    <a:pt x="17899" y="7254"/>
                  </a:lnTo>
                  <a:lnTo>
                    <a:pt x="18056" y="8122"/>
                  </a:lnTo>
                  <a:lnTo>
                    <a:pt x="18096" y="9068"/>
                  </a:lnTo>
                  <a:lnTo>
                    <a:pt x="18056" y="10014"/>
                  </a:lnTo>
                  <a:lnTo>
                    <a:pt x="17899" y="10882"/>
                  </a:lnTo>
                  <a:lnTo>
                    <a:pt x="17702" y="11749"/>
                  </a:lnTo>
                  <a:lnTo>
                    <a:pt x="17386" y="12616"/>
                  </a:lnTo>
                  <a:lnTo>
                    <a:pt x="16992" y="13405"/>
                  </a:lnTo>
                  <a:lnTo>
                    <a:pt x="16558" y="14154"/>
                  </a:lnTo>
                  <a:lnTo>
                    <a:pt x="16046" y="14824"/>
                  </a:lnTo>
                  <a:lnTo>
                    <a:pt x="15455" y="15495"/>
                  </a:lnTo>
                  <a:lnTo>
                    <a:pt x="14824" y="16047"/>
                  </a:lnTo>
                  <a:lnTo>
                    <a:pt x="14114" y="16598"/>
                  </a:lnTo>
                  <a:lnTo>
                    <a:pt x="13365" y="17032"/>
                  </a:lnTo>
                  <a:lnTo>
                    <a:pt x="12577" y="17426"/>
                  </a:lnTo>
                  <a:lnTo>
                    <a:pt x="11749" y="17742"/>
                  </a:lnTo>
                  <a:lnTo>
                    <a:pt x="10881" y="17939"/>
                  </a:lnTo>
                  <a:lnTo>
                    <a:pt x="10014" y="18096"/>
                  </a:lnTo>
                  <a:lnTo>
                    <a:pt x="9068" y="18136"/>
                  </a:lnTo>
                  <a:lnTo>
                    <a:pt x="8121" y="18096"/>
                  </a:lnTo>
                  <a:lnTo>
                    <a:pt x="7254" y="17939"/>
                  </a:lnTo>
                  <a:lnTo>
                    <a:pt x="6387" y="17742"/>
                  </a:lnTo>
                  <a:lnTo>
                    <a:pt x="5519" y="17426"/>
                  </a:lnTo>
                  <a:lnTo>
                    <a:pt x="4731" y="17032"/>
                  </a:lnTo>
                  <a:lnTo>
                    <a:pt x="3982" y="16598"/>
                  </a:lnTo>
                  <a:lnTo>
                    <a:pt x="3312" y="16047"/>
                  </a:lnTo>
                  <a:lnTo>
                    <a:pt x="2641" y="15495"/>
                  </a:lnTo>
                  <a:lnTo>
                    <a:pt x="2089" y="14824"/>
                  </a:lnTo>
                  <a:lnTo>
                    <a:pt x="1537" y="14154"/>
                  </a:lnTo>
                  <a:lnTo>
                    <a:pt x="1104" y="13405"/>
                  </a:lnTo>
                  <a:lnTo>
                    <a:pt x="710" y="12616"/>
                  </a:lnTo>
                  <a:lnTo>
                    <a:pt x="394" y="11749"/>
                  </a:lnTo>
                  <a:lnTo>
                    <a:pt x="197" y="10882"/>
                  </a:lnTo>
                  <a:lnTo>
                    <a:pt x="40" y="10014"/>
                  </a:lnTo>
                  <a:lnTo>
                    <a:pt x="0" y="9068"/>
                  </a:lnTo>
                  <a:lnTo>
                    <a:pt x="40" y="8122"/>
                  </a:lnTo>
                  <a:lnTo>
                    <a:pt x="197" y="7254"/>
                  </a:lnTo>
                  <a:lnTo>
                    <a:pt x="394" y="6387"/>
                  </a:lnTo>
                  <a:lnTo>
                    <a:pt x="710" y="5520"/>
                  </a:lnTo>
                  <a:lnTo>
                    <a:pt x="1104" y="4731"/>
                  </a:lnTo>
                  <a:lnTo>
                    <a:pt x="1537" y="3982"/>
                  </a:lnTo>
                  <a:lnTo>
                    <a:pt x="2089" y="3312"/>
                  </a:lnTo>
                  <a:lnTo>
                    <a:pt x="2641" y="2641"/>
                  </a:lnTo>
                  <a:lnTo>
                    <a:pt x="3312" y="2089"/>
                  </a:lnTo>
                  <a:lnTo>
                    <a:pt x="3982" y="1538"/>
                  </a:lnTo>
                  <a:lnTo>
                    <a:pt x="4731" y="1104"/>
                  </a:lnTo>
                  <a:lnTo>
                    <a:pt x="5519" y="710"/>
                  </a:lnTo>
                  <a:lnTo>
                    <a:pt x="6387" y="394"/>
                  </a:lnTo>
                  <a:lnTo>
                    <a:pt x="7254" y="197"/>
                  </a:lnTo>
                  <a:lnTo>
                    <a:pt x="8121" y="40"/>
                  </a:lnTo>
                  <a:lnTo>
                    <a:pt x="9068" y="0"/>
                  </a:lnTo>
                  <a:close/>
                </a:path>
              </a:pathLst>
            </a:custGeom>
            <a:solidFill>
              <a:srgbClr val="19BF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81" name="Freeform 30">
              <a:extLst>
                <a:ext uri="{FF2B5EF4-FFF2-40B4-BE49-F238E27FC236}">
                  <a16:creationId xmlns:a16="http://schemas.microsoft.com/office/drawing/2014/main" id="{B5B5BEEC-C8CD-448B-9048-2251ABFC8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3294"/>
              <a:ext cx="1034" cy="1034"/>
            </a:xfrm>
            <a:custGeom>
              <a:avLst/>
              <a:gdLst>
                <a:gd name="T0" fmla="*/ 1034 w 8279"/>
                <a:gd name="T1" fmla="*/ 1034 h 8279"/>
                <a:gd name="T2" fmla="*/ 930 w 8279"/>
                <a:gd name="T3" fmla="*/ 1029 h 8279"/>
                <a:gd name="T4" fmla="*/ 827 w 8279"/>
                <a:gd name="T5" fmla="*/ 1014 h 8279"/>
                <a:gd name="T6" fmla="*/ 729 w 8279"/>
                <a:gd name="T7" fmla="*/ 990 h 8279"/>
                <a:gd name="T8" fmla="*/ 630 w 8279"/>
                <a:gd name="T9" fmla="*/ 950 h 8279"/>
                <a:gd name="T10" fmla="*/ 542 w 8279"/>
                <a:gd name="T11" fmla="*/ 911 h 8279"/>
                <a:gd name="T12" fmla="*/ 458 w 8279"/>
                <a:gd name="T13" fmla="*/ 857 h 8279"/>
                <a:gd name="T14" fmla="*/ 374 w 8279"/>
                <a:gd name="T15" fmla="*/ 798 h 8279"/>
                <a:gd name="T16" fmla="*/ 305 w 8279"/>
                <a:gd name="T17" fmla="*/ 729 h 8279"/>
                <a:gd name="T18" fmla="*/ 236 w 8279"/>
                <a:gd name="T19" fmla="*/ 660 h 8279"/>
                <a:gd name="T20" fmla="*/ 177 w 8279"/>
                <a:gd name="T21" fmla="*/ 576 h 8279"/>
                <a:gd name="T22" fmla="*/ 123 w 8279"/>
                <a:gd name="T23" fmla="*/ 492 h 8279"/>
                <a:gd name="T24" fmla="*/ 84 w 8279"/>
                <a:gd name="T25" fmla="*/ 404 h 8279"/>
                <a:gd name="T26" fmla="*/ 44 w 8279"/>
                <a:gd name="T27" fmla="*/ 305 h 8279"/>
                <a:gd name="T28" fmla="*/ 20 w 8279"/>
                <a:gd name="T29" fmla="*/ 207 h 8279"/>
                <a:gd name="T30" fmla="*/ 5 w 8279"/>
                <a:gd name="T31" fmla="*/ 103 h 8279"/>
                <a:gd name="T32" fmla="*/ 0 w 8279"/>
                <a:gd name="T33" fmla="*/ 0 h 8279"/>
                <a:gd name="T34" fmla="*/ 34 w 8279"/>
                <a:gd name="T35" fmla="*/ 0 h 8279"/>
                <a:gd name="T36" fmla="*/ 84 w 8279"/>
                <a:gd name="T37" fmla="*/ 0 h 8279"/>
                <a:gd name="T38" fmla="*/ 143 w 8279"/>
                <a:gd name="T39" fmla="*/ 0 h 8279"/>
                <a:gd name="T40" fmla="*/ 212 w 8279"/>
                <a:gd name="T41" fmla="*/ 0 h 8279"/>
                <a:gd name="T42" fmla="*/ 286 w 8279"/>
                <a:gd name="T43" fmla="*/ 0 h 8279"/>
                <a:gd name="T44" fmla="*/ 364 w 8279"/>
                <a:gd name="T45" fmla="*/ 0 h 8279"/>
                <a:gd name="T46" fmla="*/ 453 w 8279"/>
                <a:gd name="T47" fmla="*/ 0 h 8279"/>
                <a:gd name="T48" fmla="*/ 537 w 8279"/>
                <a:gd name="T49" fmla="*/ 0 h 8279"/>
                <a:gd name="T50" fmla="*/ 620 w 8279"/>
                <a:gd name="T51" fmla="*/ 0 h 8279"/>
                <a:gd name="T52" fmla="*/ 704 w 8279"/>
                <a:gd name="T53" fmla="*/ 0 h 8279"/>
                <a:gd name="T54" fmla="*/ 783 w 8279"/>
                <a:gd name="T55" fmla="*/ 0 h 8279"/>
                <a:gd name="T56" fmla="*/ 857 w 8279"/>
                <a:gd name="T57" fmla="*/ 0 h 8279"/>
                <a:gd name="T58" fmla="*/ 916 w 8279"/>
                <a:gd name="T59" fmla="*/ 0 h 8279"/>
                <a:gd name="T60" fmla="*/ 970 w 8279"/>
                <a:gd name="T61" fmla="*/ 0 h 8279"/>
                <a:gd name="T62" fmla="*/ 1009 w 8279"/>
                <a:gd name="T63" fmla="*/ 0 h 8279"/>
                <a:gd name="T64" fmla="*/ 1034 w 8279"/>
                <a:gd name="T65" fmla="*/ 0 h 8279"/>
                <a:gd name="T66" fmla="*/ 1034 w 8279"/>
                <a:gd name="T67" fmla="*/ 222 h 8279"/>
                <a:gd name="T68" fmla="*/ 1034 w 8279"/>
                <a:gd name="T69" fmla="*/ 552 h 8279"/>
                <a:gd name="T70" fmla="*/ 1034 w 8279"/>
                <a:gd name="T71" fmla="*/ 862 h 8279"/>
                <a:gd name="T72" fmla="*/ 1034 w 8279"/>
                <a:gd name="T73" fmla="*/ 1034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8279" y="8279"/>
                  </a:moveTo>
                  <a:lnTo>
                    <a:pt x="7450" y="8241"/>
                  </a:lnTo>
                  <a:lnTo>
                    <a:pt x="6623" y="8122"/>
                  </a:lnTo>
                  <a:lnTo>
                    <a:pt x="5834" y="7924"/>
                  </a:lnTo>
                  <a:lnTo>
                    <a:pt x="5046" y="7609"/>
                  </a:lnTo>
                  <a:lnTo>
                    <a:pt x="4337" y="7294"/>
                  </a:lnTo>
                  <a:lnTo>
                    <a:pt x="3666" y="6860"/>
                  </a:lnTo>
                  <a:lnTo>
                    <a:pt x="2996" y="6387"/>
                  </a:lnTo>
                  <a:lnTo>
                    <a:pt x="2444" y="5835"/>
                  </a:lnTo>
                  <a:lnTo>
                    <a:pt x="1892" y="5283"/>
                  </a:lnTo>
                  <a:lnTo>
                    <a:pt x="1419" y="4613"/>
                  </a:lnTo>
                  <a:lnTo>
                    <a:pt x="985" y="3942"/>
                  </a:lnTo>
                  <a:lnTo>
                    <a:pt x="670" y="3233"/>
                  </a:lnTo>
                  <a:lnTo>
                    <a:pt x="355" y="2445"/>
                  </a:lnTo>
                  <a:lnTo>
                    <a:pt x="157" y="1656"/>
                  </a:lnTo>
                  <a:lnTo>
                    <a:pt x="38" y="827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670" y="0"/>
                  </a:lnTo>
                  <a:lnTo>
                    <a:pt x="1142" y="0"/>
                  </a:lnTo>
                  <a:lnTo>
                    <a:pt x="1694" y="0"/>
                  </a:lnTo>
                  <a:lnTo>
                    <a:pt x="2286" y="0"/>
                  </a:lnTo>
                  <a:lnTo>
                    <a:pt x="2917" y="0"/>
                  </a:lnTo>
                  <a:lnTo>
                    <a:pt x="3627" y="0"/>
                  </a:lnTo>
                  <a:lnTo>
                    <a:pt x="4297" y="0"/>
                  </a:lnTo>
                  <a:lnTo>
                    <a:pt x="4967" y="0"/>
                  </a:lnTo>
                  <a:lnTo>
                    <a:pt x="5637" y="0"/>
                  </a:lnTo>
                  <a:lnTo>
                    <a:pt x="6268" y="0"/>
                  </a:lnTo>
                  <a:lnTo>
                    <a:pt x="6860" y="0"/>
                  </a:lnTo>
                  <a:lnTo>
                    <a:pt x="7332" y="0"/>
                  </a:lnTo>
                  <a:lnTo>
                    <a:pt x="7767" y="0"/>
                  </a:lnTo>
                  <a:lnTo>
                    <a:pt x="8082" y="0"/>
                  </a:lnTo>
                  <a:lnTo>
                    <a:pt x="8279" y="0"/>
                  </a:lnTo>
                  <a:lnTo>
                    <a:pt x="8279" y="1774"/>
                  </a:lnTo>
                  <a:lnTo>
                    <a:pt x="8279" y="4416"/>
                  </a:lnTo>
                  <a:lnTo>
                    <a:pt x="8279" y="6900"/>
                  </a:lnTo>
                  <a:lnTo>
                    <a:pt x="8279" y="8279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82" name="Freeform 31">
              <a:extLst>
                <a:ext uri="{FF2B5EF4-FFF2-40B4-BE49-F238E27FC236}">
                  <a16:creationId xmlns:a16="http://schemas.microsoft.com/office/drawing/2014/main" id="{81E4E145-6D42-444C-8B7C-2E105AAE0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3294"/>
              <a:ext cx="1035" cy="1030"/>
            </a:xfrm>
            <a:custGeom>
              <a:avLst/>
              <a:gdLst>
                <a:gd name="T0" fmla="*/ 1035 w 8279"/>
                <a:gd name="T1" fmla="*/ 0 h 8241"/>
                <a:gd name="T2" fmla="*/ 1030 w 8279"/>
                <a:gd name="T3" fmla="*/ 103 h 8241"/>
                <a:gd name="T4" fmla="*/ 1015 w 8279"/>
                <a:gd name="T5" fmla="*/ 207 h 8241"/>
                <a:gd name="T6" fmla="*/ 991 w 8279"/>
                <a:gd name="T7" fmla="*/ 306 h 8241"/>
                <a:gd name="T8" fmla="*/ 956 w 8279"/>
                <a:gd name="T9" fmla="*/ 404 h 8241"/>
                <a:gd name="T10" fmla="*/ 912 w 8279"/>
                <a:gd name="T11" fmla="*/ 493 h 8241"/>
                <a:gd name="T12" fmla="*/ 858 w 8279"/>
                <a:gd name="T13" fmla="*/ 577 h 8241"/>
                <a:gd name="T14" fmla="*/ 798 w 8279"/>
                <a:gd name="T15" fmla="*/ 655 h 8241"/>
                <a:gd name="T16" fmla="*/ 734 w 8279"/>
                <a:gd name="T17" fmla="*/ 729 h 8241"/>
                <a:gd name="T18" fmla="*/ 660 w 8279"/>
                <a:gd name="T19" fmla="*/ 793 h 8241"/>
                <a:gd name="T20" fmla="*/ 577 w 8279"/>
                <a:gd name="T21" fmla="*/ 852 h 8241"/>
                <a:gd name="T22" fmla="*/ 493 w 8279"/>
                <a:gd name="T23" fmla="*/ 907 h 8241"/>
                <a:gd name="T24" fmla="*/ 404 w 8279"/>
                <a:gd name="T25" fmla="*/ 951 h 8241"/>
                <a:gd name="T26" fmla="*/ 306 w 8279"/>
                <a:gd name="T27" fmla="*/ 986 h 8241"/>
                <a:gd name="T28" fmla="*/ 207 w 8279"/>
                <a:gd name="T29" fmla="*/ 1010 h 8241"/>
                <a:gd name="T30" fmla="*/ 103 w 8279"/>
                <a:gd name="T31" fmla="*/ 1025 h 8241"/>
                <a:gd name="T32" fmla="*/ 0 w 8279"/>
                <a:gd name="T33" fmla="*/ 1030 h 8241"/>
                <a:gd name="T34" fmla="*/ 0 w 8279"/>
                <a:gd name="T35" fmla="*/ 818 h 8241"/>
                <a:gd name="T36" fmla="*/ 0 w 8279"/>
                <a:gd name="T37" fmla="*/ 493 h 8241"/>
                <a:gd name="T38" fmla="*/ 0 w 8279"/>
                <a:gd name="T39" fmla="*/ 177 h 8241"/>
                <a:gd name="T40" fmla="*/ 0 w 8279"/>
                <a:gd name="T41" fmla="*/ 0 h 8241"/>
                <a:gd name="T42" fmla="*/ 39 w 8279"/>
                <a:gd name="T43" fmla="*/ 0 h 8241"/>
                <a:gd name="T44" fmla="*/ 89 w 8279"/>
                <a:gd name="T45" fmla="*/ 0 h 8241"/>
                <a:gd name="T46" fmla="*/ 153 w 8279"/>
                <a:gd name="T47" fmla="*/ 0 h 8241"/>
                <a:gd name="T48" fmla="*/ 222 w 8279"/>
                <a:gd name="T49" fmla="*/ 0 h 8241"/>
                <a:gd name="T50" fmla="*/ 301 w 8279"/>
                <a:gd name="T51" fmla="*/ 0 h 8241"/>
                <a:gd name="T52" fmla="*/ 379 w 8279"/>
                <a:gd name="T53" fmla="*/ 0 h 8241"/>
                <a:gd name="T54" fmla="*/ 463 w 8279"/>
                <a:gd name="T55" fmla="*/ 0 h 8241"/>
                <a:gd name="T56" fmla="*/ 552 w 8279"/>
                <a:gd name="T57" fmla="*/ 0 h 8241"/>
                <a:gd name="T58" fmla="*/ 636 w 8279"/>
                <a:gd name="T59" fmla="*/ 0 h 8241"/>
                <a:gd name="T60" fmla="*/ 715 w 8279"/>
                <a:gd name="T61" fmla="*/ 0 h 8241"/>
                <a:gd name="T62" fmla="*/ 793 w 8279"/>
                <a:gd name="T63" fmla="*/ 0 h 8241"/>
                <a:gd name="T64" fmla="*/ 862 w 8279"/>
                <a:gd name="T65" fmla="*/ 0 h 8241"/>
                <a:gd name="T66" fmla="*/ 922 w 8279"/>
                <a:gd name="T67" fmla="*/ 0 h 8241"/>
                <a:gd name="T68" fmla="*/ 976 w 8279"/>
                <a:gd name="T69" fmla="*/ 0 h 8241"/>
                <a:gd name="T70" fmla="*/ 1010 w 8279"/>
                <a:gd name="T71" fmla="*/ 0 h 8241"/>
                <a:gd name="T72" fmla="*/ 1035 w 8279"/>
                <a:gd name="T73" fmla="*/ 0 h 824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41">
                  <a:moveTo>
                    <a:pt x="8279" y="0"/>
                  </a:moveTo>
                  <a:lnTo>
                    <a:pt x="8239" y="827"/>
                  </a:lnTo>
                  <a:lnTo>
                    <a:pt x="8121" y="1656"/>
                  </a:lnTo>
                  <a:lnTo>
                    <a:pt x="7924" y="2445"/>
                  </a:lnTo>
                  <a:lnTo>
                    <a:pt x="7649" y="3233"/>
                  </a:lnTo>
                  <a:lnTo>
                    <a:pt x="7294" y="3942"/>
                  </a:lnTo>
                  <a:lnTo>
                    <a:pt x="6860" y="4613"/>
                  </a:lnTo>
                  <a:lnTo>
                    <a:pt x="6387" y="5244"/>
                  </a:lnTo>
                  <a:lnTo>
                    <a:pt x="5874" y="5835"/>
                  </a:lnTo>
                  <a:lnTo>
                    <a:pt x="5283" y="6348"/>
                  </a:lnTo>
                  <a:lnTo>
                    <a:pt x="4612" y="6820"/>
                  </a:lnTo>
                  <a:lnTo>
                    <a:pt x="3942" y="7254"/>
                  </a:lnTo>
                  <a:lnTo>
                    <a:pt x="3233" y="7609"/>
                  </a:lnTo>
                  <a:lnTo>
                    <a:pt x="2444" y="7886"/>
                  </a:lnTo>
                  <a:lnTo>
                    <a:pt x="1656" y="8082"/>
                  </a:lnTo>
                  <a:lnTo>
                    <a:pt x="827" y="8201"/>
                  </a:lnTo>
                  <a:lnTo>
                    <a:pt x="0" y="8241"/>
                  </a:lnTo>
                  <a:lnTo>
                    <a:pt x="0" y="6545"/>
                  </a:lnTo>
                  <a:lnTo>
                    <a:pt x="0" y="3942"/>
                  </a:lnTo>
                  <a:lnTo>
                    <a:pt x="0" y="1419"/>
                  </a:lnTo>
                  <a:lnTo>
                    <a:pt x="0" y="0"/>
                  </a:lnTo>
                  <a:lnTo>
                    <a:pt x="315" y="0"/>
                  </a:lnTo>
                  <a:lnTo>
                    <a:pt x="709" y="0"/>
                  </a:lnTo>
                  <a:lnTo>
                    <a:pt x="1222" y="0"/>
                  </a:lnTo>
                  <a:lnTo>
                    <a:pt x="1774" y="0"/>
                  </a:lnTo>
                  <a:lnTo>
                    <a:pt x="2405" y="0"/>
                  </a:lnTo>
                  <a:lnTo>
                    <a:pt x="3035" y="0"/>
                  </a:lnTo>
                  <a:lnTo>
                    <a:pt x="3705" y="0"/>
                  </a:lnTo>
                  <a:lnTo>
                    <a:pt x="4415" y="0"/>
                  </a:lnTo>
                  <a:lnTo>
                    <a:pt x="5086" y="0"/>
                  </a:lnTo>
                  <a:lnTo>
                    <a:pt x="5716" y="0"/>
                  </a:lnTo>
                  <a:lnTo>
                    <a:pt x="6347" y="0"/>
                  </a:lnTo>
                  <a:lnTo>
                    <a:pt x="6899" y="0"/>
                  </a:lnTo>
                  <a:lnTo>
                    <a:pt x="7372" y="0"/>
                  </a:lnTo>
                  <a:lnTo>
                    <a:pt x="7806" y="0"/>
                  </a:lnTo>
                  <a:lnTo>
                    <a:pt x="8082" y="0"/>
                  </a:lnTo>
                  <a:lnTo>
                    <a:pt x="8279" y="0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83" name="Freeform 32">
              <a:extLst>
                <a:ext uri="{FF2B5EF4-FFF2-40B4-BE49-F238E27FC236}">
                  <a16:creationId xmlns:a16="http://schemas.microsoft.com/office/drawing/2014/main" id="{B1E9CF6D-4E75-4DB1-A7EC-2F041E047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2259"/>
              <a:ext cx="1034" cy="1035"/>
            </a:xfrm>
            <a:custGeom>
              <a:avLst/>
              <a:gdLst>
                <a:gd name="T0" fmla="*/ 0 w 8279"/>
                <a:gd name="T1" fmla="*/ 1035 h 8279"/>
                <a:gd name="T2" fmla="*/ 5 w 8279"/>
                <a:gd name="T3" fmla="*/ 932 h 8279"/>
                <a:gd name="T4" fmla="*/ 20 w 8279"/>
                <a:gd name="T5" fmla="*/ 828 h 8279"/>
                <a:gd name="T6" fmla="*/ 44 w 8279"/>
                <a:gd name="T7" fmla="*/ 729 h 8279"/>
                <a:gd name="T8" fmla="*/ 84 w 8279"/>
                <a:gd name="T9" fmla="*/ 631 h 8279"/>
                <a:gd name="T10" fmla="*/ 123 w 8279"/>
                <a:gd name="T11" fmla="*/ 542 h 8279"/>
                <a:gd name="T12" fmla="*/ 177 w 8279"/>
                <a:gd name="T13" fmla="*/ 458 h 8279"/>
                <a:gd name="T14" fmla="*/ 236 w 8279"/>
                <a:gd name="T15" fmla="*/ 375 h 8279"/>
                <a:gd name="T16" fmla="*/ 305 w 8279"/>
                <a:gd name="T17" fmla="*/ 301 h 8279"/>
                <a:gd name="T18" fmla="*/ 374 w 8279"/>
                <a:gd name="T19" fmla="*/ 237 h 8279"/>
                <a:gd name="T20" fmla="*/ 458 w 8279"/>
                <a:gd name="T21" fmla="*/ 177 h 8279"/>
                <a:gd name="T22" fmla="*/ 542 w 8279"/>
                <a:gd name="T23" fmla="*/ 123 h 8279"/>
                <a:gd name="T24" fmla="*/ 630 w 8279"/>
                <a:gd name="T25" fmla="*/ 79 h 8279"/>
                <a:gd name="T26" fmla="*/ 729 w 8279"/>
                <a:gd name="T27" fmla="*/ 44 h 8279"/>
                <a:gd name="T28" fmla="*/ 827 w 8279"/>
                <a:gd name="T29" fmla="*/ 20 h 8279"/>
                <a:gd name="T30" fmla="*/ 930 w 8279"/>
                <a:gd name="T31" fmla="*/ 5 h 8279"/>
                <a:gd name="T32" fmla="*/ 1034 w 8279"/>
                <a:gd name="T33" fmla="*/ 0 h 8279"/>
                <a:gd name="T34" fmla="*/ 1034 w 8279"/>
                <a:gd name="T35" fmla="*/ 212 h 8279"/>
                <a:gd name="T36" fmla="*/ 1034 w 8279"/>
                <a:gd name="T37" fmla="*/ 537 h 8279"/>
                <a:gd name="T38" fmla="*/ 1034 w 8279"/>
                <a:gd name="T39" fmla="*/ 858 h 8279"/>
                <a:gd name="T40" fmla="*/ 1034 w 8279"/>
                <a:gd name="T41" fmla="*/ 1035 h 8279"/>
                <a:gd name="T42" fmla="*/ 995 w 8279"/>
                <a:gd name="T43" fmla="*/ 1035 h 8279"/>
                <a:gd name="T44" fmla="*/ 940 w 8279"/>
                <a:gd name="T45" fmla="*/ 1035 h 8279"/>
                <a:gd name="T46" fmla="*/ 881 w 8279"/>
                <a:gd name="T47" fmla="*/ 1035 h 8279"/>
                <a:gd name="T48" fmla="*/ 807 w 8279"/>
                <a:gd name="T49" fmla="*/ 1035 h 8279"/>
                <a:gd name="T50" fmla="*/ 734 w 8279"/>
                <a:gd name="T51" fmla="*/ 1035 h 8279"/>
                <a:gd name="T52" fmla="*/ 650 w 8279"/>
                <a:gd name="T53" fmla="*/ 1035 h 8279"/>
                <a:gd name="T54" fmla="*/ 566 w 8279"/>
                <a:gd name="T55" fmla="*/ 1035 h 8279"/>
                <a:gd name="T56" fmla="*/ 482 w 8279"/>
                <a:gd name="T57" fmla="*/ 1035 h 8279"/>
                <a:gd name="T58" fmla="*/ 394 w 8279"/>
                <a:gd name="T59" fmla="*/ 1035 h 8279"/>
                <a:gd name="T60" fmla="*/ 315 w 8279"/>
                <a:gd name="T61" fmla="*/ 1035 h 8279"/>
                <a:gd name="T62" fmla="*/ 241 w 8279"/>
                <a:gd name="T63" fmla="*/ 1035 h 8279"/>
                <a:gd name="T64" fmla="*/ 172 w 8279"/>
                <a:gd name="T65" fmla="*/ 1035 h 8279"/>
                <a:gd name="T66" fmla="*/ 108 w 8279"/>
                <a:gd name="T67" fmla="*/ 1035 h 8279"/>
                <a:gd name="T68" fmla="*/ 59 w 8279"/>
                <a:gd name="T69" fmla="*/ 1035 h 8279"/>
                <a:gd name="T70" fmla="*/ 25 w 8279"/>
                <a:gd name="T71" fmla="*/ 1035 h 8279"/>
                <a:gd name="T72" fmla="*/ 0 w 8279"/>
                <a:gd name="T73" fmla="*/ 1035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0" y="8279"/>
                  </a:moveTo>
                  <a:lnTo>
                    <a:pt x="38" y="7452"/>
                  </a:lnTo>
                  <a:lnTo>
                    <a:pt x="157" y="6623"/>
                  </a:lnTo>
                  <a:lnTo>
                    <a:pt x="355" y="5834"/>
                  </a:lnTo>
                  <a:lnTo>
                    <a:pt x="670" y="5046"/>
                  </a:lnTo>
                  <a:lnTo>
                    <a:pt x="985" y="4337"/>
                  </a:lnTo>
                  <a:lnTo>
                    <a:pt x="1419" y="3666"/>
                  </a:lnTo>
                  <a:lnTo>
                    <a:pt x="1892" y="2996"/>
                  </a:lnTo>
                  <a:lnTo>
                    <a:pt x="2444" y="2404"/>
                  </a:lnTo>
                  <a:lnTo>
                    <a:pt x="2996" y="1892"/>
                  </a:lnTo>
                  <a:lnTo>
                    <a:pt x="3666" y="1419"/>
                  </a:lnTo>
                  <a:lnTo>
                    <a:pt x="4337" y="985"/>
                  </a:lnTo>
                  <a:lnTo>
                    <a:pt x="5046" y="630"/>
                  </a:lnTo>
                  <a:lnTo>
                    <a:pt x="5834" y="355"/>
                  </a:lnTo>
                  <a:lnTo>
                    <a:pt x="6623" y="157"/>
                  </a:lnTo>
                  <a:lnTo>
                    <a:pt x="7450" y="38"/>
                  </a:lnTo>
                  <a:lnTo>
                    <a:pt x="8279" y="0"/>
                  </a:lnTo>
                  <a:lnTo>
                    <a:pt x="8279" y="1694"/>
                  </a:lnTo>
                  <a:lnTo>
                    <a:pt x="8279" y="4297"/>
                  </a:lnTo>
                  <a:lnTo>
                    <a:pt x="8279" y="6860"/>
                  </a:lnTo>
                  <a:lnTo>
                    <a:pt x="8279" y="8279"/>
                  </a:lnTo>
                  <a:lnTo>
                    <a:pt x="7964" y="8279"/>
                  </a:lnTo>
                  <a:lnTo>
                    <a:pt x="7530" y="8279"/>
                  </a:lnTo>
                  <a:lnTo>
                    <a:pt x="7057" y="8279"/>
                  </a:lnTo>
                  <a:lnTo>
                    <a:pt x="6465" y="8279"/>
                  </a:lnTo>
                  <a:lnTo>
                    <a:pt x="5874" y="8279"/>
                  </a:lnTo>
                  <a:lnTo>
                    <a:pt x="5204" y="8279"/>
                  </a:lnTo>
                  <a:lnTo>
                    <a:pt x="4534" y="8279"/>
                  </a:lnTo>
                  <a:lnTo>
                    <a:pt x="3863" y="8279"/>
                  </a:lnTo>
                  <a:lnTo>
                    <a:pt x="3153" y="8279"/>
                  </a:lnTo>
                  <a:lnTo>
                    <a:pt x="2523" y="8279"/>
                  </a:lnTo>
                  <a:lnTo>
                    <a:pt x="1931" y="8279"/>
                  </a:lnTo>
                  <a:lnTo>
                    <a:pt x="1379" y="8279"/>
                  </a:lnTo>
                  <a:lnTo>
                    <a:pt x="867" y="8279"/>
                  </a:lnTo>
                  <a:lnTo>
                    <a:pt x="473" y="8279"/>
                  </a:lnTo>
                  <a:lnTo>
                    <a:pt x="197" y="8279"/>
                  </a:lnTo>
                  <a:lnTo>
                    <a:pt x="0" y="8279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84" name="Freeform 33">
              <a:extLst>
                <a:ext uri="{FF2B5EF4-FFF2-40B4-BE49-F238E27FC236}">
                  <a16:creationId xmlns:a16="http://schemas.microsoft.com/office/drawing/2014/main" id="{8AB943D5-1A42-482D-A095-AE22935F4A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2259"/>
              <a:ext cx="1035" cy="1035"/>
            </a:xfrm>
            <a:custGeom>
              <a:avLst/>
              <a:gdLst>
                <a:gd name="T0" fmla="*/ 0 w 8279"/>
                <a:gd name="T1" fmla="*/ 0 h 8279"/>
                <a:gd name="T2" fmla="*/ 103 w 8279"/>
                <a:gd name="T3" fmla="*/ 5 h 8279"/>
                <a:gd name="T4" fmla="*/ 207 w 8279"/>
                <a:gd name="T5" fmla="*/ 20 h 8279"/>
                <a:gd name="T6" fmla="*/ 306 w 8279"/>
                <a:gd name="T7" fmla="*/ 44 h 8279"/>
                <a:gd name="T8" fmla="*/ 404 w 8279"/>
                <a:gd name="T9" fmla="*/ 79 h 8279"/>
                <a:gd name="T10" fmla="*/ 493 w 8279"/>
                <a:gd name="T11" fmla="*/ 123 h 8279"/>
                <a:gd name="T12" fmla="*/ 577 w 8279"/>
                <a:gd name="T13" fmla="*/ 177 h 8279"/>
                <a:gd name="T14" fmla="*/ 660 w 8279"/>
                <a:gd name="T15" fmla="*/ 237 h 8279"/>
                <a:gd name="T16" fmla="*/ 734 w 8279"/>
                <a:gd name="T17" fmla="*/ 301 h 8279"/>
                <a:gd name="T18" fmla="*/ 798 w 8279"/>
                <a:gd name="T19" fmla="*/ 375 h 8279"/>
                <a:gd name="T20" fmla="*/ 858 w 8279"/>
                <a:gd name="T21" fmla="*/ 458 h 8279"/>
                <a:gd name="T22" fmla="*/ 912 w 8279"/>
                <a:gd name="T23" fmla="*/ 542 h 8279"/>
                <a:gd name="T24" fmla="*/ 956 w 8279"/>
                <a:gd name="T25" fmla="*/ 631 h 8279"/>
                <a:gd name="T26" fmla="*/ 991 w 8279"/>
                <a:gd name="T27" fmla="*/ 729 h 8279"/>
                <a:gd name="T28" fmla="*/ 1015 w 8279"/>
                <a:gd name="T29" fmla="*/ 828 h 8279"/>
                <a:gd name="T30" fmla="*/ 1030 w 8279"/>
                <a:gd name="T31" fmla="*/ 932 h 8279"/>
                <a:gd name="T32" fmla="*/ 1035 w 8279"/>
                <a:gd name="T33" fmla="*/ 1035 h 8279"/>
                <a:gd name="T34" fmla="*/ 1000 w 8279"/>
                <a:gd name="T35" fmla="*/ 1035 h 8279"/>
                <a:gd name="T36" fmla="*/ 951 w 8279"/>
                <a:gd name="T37" fmla="*/ 1035 h 8279"/>
                <a:gd name="T38" fmla="*/ 892 w 8279"/>
                <a:gd name="T39" fmla="*/ 1035 h 8279"/>
                <a:gd name="T40" fmla="*/ 823 w 8279"/>
                <a:gd name="T41" fmla="*/ 1035 h 8279"/>
                <a:gd name="T42" fmla="*/ 749 w 8279"/>
                <a:gd name="T43" fmla="*/ 1035 h 8279"/>
                <a:gd name="T44" fmla="*/ 665 w 8279"/>
                <a:gd name="T45" fmla="*/ 1035 h 8279"/>
                <a:gd name="T46" fmla="*/ 582 w 8279"/>
                <a:gd name="T47" fmla="*/ 1035 h 8279"/>
                <a:gd name="T48" fmla="*/ 498 w 8279"/>
                <a:gd name="T49" fmla="*/ 1035 h 8279"/>
                <a:gd name="T50" fmla="*/ 409 w 8279"/>
                <a:gd name="T51" fmla="*/ 1035 h 8279"/>
                <a:gd name="T52" fmla="*/ 325 w 8279"/>
                <a:gd name="T53" fmla="*/ 1035 h 8279"/>
                <a:gd name="T54" fmla="*/ 251 w 8279"/>
                <a:gd name="T55" fmla="*/ 1035 h 8279"/>
                <a:gd name="T56" fmla="*/ 177 w 8279"/>
                <a:gd name="T57" fmla="*/ 1035 h 8279"/>
                <a:gd name="T58" fmla="*/ 113 w 8279"/>
                <a:gd name="T59" fmla="*/ 1035 h 8279"/>
                <a:gd name="T60" fmla="*/ 64 w 8279"/>
                <a:gd name="T61" fmla="*/ 1035 h 8279"/>
                <a:gd name="T62" fmla="*/ 25 w 8279"/>
                <a:gd name="T63" fmla="*/ 1035 h 8279"/>
                <a:gd name="T64" fmla="*/ 0 w 8279"/>
                <a:gd name="T65" fmla="*/ 1035 h 8279"/>
                <a:gd name="T66" fmla="*/ 0 w 8279"/>
                <a:gd name="T67" fmla="*/ 808 h 8279"/>
                <a:gd name="T68" fmla="*/ 0 w 8279"/>
                <a:gd name="T69" fmla="*/ 478 h 8279"/>
                <a:gd name="T70" fmla="*/ 0 w 8279"/>
                <a:gd name="T71" fmla="*/ 168 h 8279"/>
                <a:gd name="T72" fmla="*/ 0 w 8279"/>
                <a:gd name="T73" fmla="*/ 0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0" y="0"/>
                  </a:moveTo>
                  <a:lnTo>
                    <a:pt x="827" y="38"/>
                  </a:lnTo>
                  <a:lnTo>
                    <a:pt x="1656" y="157"/>
                  </a:lnTo>
                  <a:lnTo>
                    <a:pt x="2444" y="355"/>
                  </a:lnTo>
                  <a:lnTo>
                    <a:pt x="3233" y="630"/>
                  </a:lnTo>
                  <a:lnTo>
                    <a:pt x="3942" y="985"/>
                  </a:lnTo>
                  <a:lnTo>
                    <a:pt x="4612" y="1419"/>
                  </a:lnTo>
                  <a:lnTo>
                    <a:pt x="5283" y="1892"/>
                  </a:lnTo>
                  <a:lnTo>
                    <a:pt x="5874" y="2404"/>
                  </a:lnTo>
                  <a:lnTo>
                    <a:pt x="6387" y="2996"/>
                  </a:lnTo>
                  <a:lnTo>
                    <a:pt x="6860" y="3666"/>
                  </a:lnTo>
                  <a:lnTo>
                    <a:pt x="7294" y="4337"/>
                  </a:lnTo>
                  <a:lnTo>
                    <a:pt x="7649" y="5046"/>
                  </a:lnTo>
                  <a:lnTo>
                    <a:pt x="7924" y="5834"/>
                  </a:lnTo>
                  <a:lnTo>
                    <a:pt x="8121" y="6623"/>
                  </a:lnTo>
                  <a:lnTo>
                    <a:pt x="8239" y="7452"/>
                  </a:lnTo>
                  <a:lnTo>
                    <a:pt x="8279" y="8279"/>
                  </a:lnTo>
                  <a:lnTo>
                    <a:pt x="8003" y="8279"/>
                  </a:lnTo>
                  <a:lnTo>
                    <a:pt x="7609" y="8279"/>
                  </a:lnTo>
                  <a:lnTo>
                    <a:pt x="7135" y="8279"/>
                  </a:lnTo>
                  <a:lnTo>
                    <a:pt x="6584" y="8279"/>
                  </a:lnTo>
                  <a:lnTo>
                    <a:pt x="5993" y="8279"/>
                  </a:lnTo>
                  <a:lnTo>
                    <a:pt x="5322" y="8279"/>
                  </a:lnTo>
                  <a:lnTo>
                    <a:pt x="4652" y="8279"/>
                  </a:lnTo>
                  <a:lnTo>
                    <a:pt x="3982" y="8279"/>
                  </a:lnTo>
                  <a:lnTo>
                    <a:pt x="3272" y="8279"/>
                  </a:lnTo>
                  <a:lnTo>
                    <a:pt x="2601" y="8279"/>
                  </a:lnTo>
                  <a:lnTo>
                    <a:pt x="2011" y="8279"/>
                  </a:lnTo>
                  <a:lnTo>
                    <a:pt x="1419" y="8279"/>
                  </a:lnTo>
                  <a:lnTo>
                    <a:pt x="907" y="8279"/>
                  </a:lnTo>
                  <a:lnTo>
                    <a:pt x="512" y="8279"/>
                  </a:lnTo>
                  <a:lnTo>
                    <a:pt x="197" y="8279"/>
                  </a:lnTo>
                  <a:lnTo>
                    <a:pt x="0" y="8279"/>
                  </a:lnTo>
                  <a:lnTo>
                    <a:pt x="0" y="6465"/>
                  </a:lnTo>
                  <a:lnTo>
                    <a:pt x="0" y="3824"/>
                  </a:lnTo>
                  <a:lnTo>
                    <a:pt x="0" y="1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85" name="Freeform 34">
              <a:extLst>
                <a:ext uri="{FF2B5EF4-FFF2-40B4-BE49-F238E27FC236}">
                  <a16:creationId xmlns:a16="http://schemas.microsoft.com/office/drawing/2014/main" id="{76500795-E1B1-4C67-99EC-277C5DBFF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3294"/>
              <a:ext cx="932" cy="931"/>
            </a:xfrm>
            <a:custGeom>
              <a:avLst/>
              <a:gdLst>
                <a:gd name="T0" fmla="*/ 932 w 7451"/>
                <a:gd name="T1" fmla="*/ 0 h 7452"/>
                <a:gd name="T2" fmla="*/ 927 w 7451"/>
                <a:gd name="T3" fmla="*/ 94 h 7452"/>
                <a:gd name="T4" fmla="*/ 912 w 7451"/>
                <a:gd name="T5" fmla="*/ 187 h 7452"/>
                <a:gd name="T6" fmla="*/ 892 w 7451"/>
                <a:gd name="T7" fmla="*/ 276 h 7452"/>
                <a:gd name="T8" fmla="*/ 858 w 7451"/>
                <a:gd name="T9" fmla="*/ 360 h 7452"/>
                <a:gd name="T10" fmla="*/ 819 w 7451"/>
                <a:gd name="T11" fmla="*/ 443 h 7452"/>
                <a:gd name="T12" fmla="*/ 774 w 7451"/>
                <a:gd name="T13" fmla="*/ 522 h 7452"/>
                <a:gd name="T14" fmla="*/ 720 w 7451"/>
                <a:gd name="T15" fmla="*/ 591 h 7452"/>
                <a:gd name="T16" fmla="*/ 661 w 7451"/>
                <a:gd name="T17" fmla="*/ 655 h 7452"/>
                <a:gd name="T18" fmla="*/ 592 w 7451"/>
                <a:gd name="T19" fmla="*/ 719 h 7452"/>
                <a:gd name="T20" fmla="*/ 523 w 7451"/>
                <a:gd name="T21" fmla="*/ 773 h 7452"/>
                <a:gd name="T22" fmla="*/ 444 w 7451"/>
                <a:gd name="T23" fmla="*/ 818 h 7452"/>
                <a:gd name="T24" fmla="*/ 365 w 7451"/>
                <a:gd name="T25" fmla="*/ 857 h 7452"/>
                <a:gd name="T26" fmla="*/ 276 w 7451"/>
                <a:gd name="T27" fmla="*/ 887 h 7452"/>
                <a:gd name="T28" fmla="*/ 187 w 7451"/>
                <a:gd name="T29" fmla="*/ 911 h 7452"/>
                <a:gd name="T30" fmla="*/ 94 w 7451"/>
                <a:gd name="T31" fmla="*/ 926 h 7452"/>
                <a:gd name="T32" fmla="*/ 0 w 7451"/>
                <a:gd name="T33" fmla="*/ 931 h 7452"/>
                <a:gd name="T34" fmla="*/ 0 w 7451"/>
                <a:gd name="T35" fmla="*/ 749 h 7452"/>
                <a:gd name="T36" fmla="*/ 0 w 7451"/>
                <a:gd name="T37" fmla="*/ 443 h 7452"/>
                <a:gd name="T38" fmla="*/ 0 w 7451"/>
                <a:gd name="T39" fmla="*/ 153 h 7452"/>
                <a:gd name="T40" fmla="*/ 0 w 7451"/>
                <a:gd name="T41" fmla="*/ 0 h 7452"/>
                <a:gd name="T42" fmla="*/ 34 w 7451"/>
                <a:gd name="T43" fmla="*/ 0 h 7452"/>
                <a:gd name="T44" fmla="*/ 84 w 7451"/>
                <a:gd name="T45" fmla="*/ 0 h 7452"/>
                <a:gd name="T46" fmla="*/ 143 w 7451"/>
                <a:gd name="T47" fmla="*/ 0 h 7452"/>
                <a:gd name="T48" fmla="*/ 207 w 7451"/>
                <a:gd name="T49" fmla="*/ 0 h 7452"/>
                <a:gd name="T50" fmla="*/ 276 w 7451"/>
                <a:gd name="T51" fmla="*/ 0 h 7452"/>
                <a:gd name="T52" fmla="*/ 350 w 7451"/>
                <a:gd name="T53" fmla="*/ 0 h 7452"/>
                <a:gd name="T54" fmla="*/ 424 w 7451"/>
                <a:gd name="T55" fmla="*/ 0 h 7452"/>
                <a:gd name="T56" fmla="*/ 503 w 7451"/>
                <a:gd name="T57" fmla="*/ 0 h 7452"/>
                <a:gd name="T58" fmla="*/ 577 w 7451"/>
                <a:gd name="T59" fmla="*/ 0 h 7452"/>
                <a:gd name="T60" fmla="*/ 651 w 7451"/>
                <a:gd name="T61" fmla="*/ 0 h 7452"/>
                <a:gd name="T62" fmla="*/ 720 w 7451"/>
                <a:gd name="T63" fmla="*/ 0 h 7452"/>
                <a:gd name="T64" fmla="*/ 784 w 7451"/>
                <a:gd name="T65" fmla="*/ 0 h 7452"/>
                <a:gd name="T66" fmla="*/ 838 w 7451"/>
                <a:gd name="T67" fmla="*/ 0 h 7452"/>
                <a:gd name="T68" fmla="*/ 883 w 7451"/>
                <a:gd name="T69" fmla="*/ 0 h 7452"/>
                <a:gd name="T70" fmla="*/ 912 w 7451"/>
                <a:gd name="T71" fmla="*/ 0 h 7452"/>
                <a:gd name="T72" fmla="*/ 932 w 7451"/>
                <a:gd name="T73" fmla="*/ 0 h 74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52">
                  <a:moveTo>
                    <a:pt x="7451" y="0"/>
                  </a:moveTo>
                  <a:lnTo>
                    <a:pt x="7412" y="749"/>
                  </a:lnTo>
                  <a:lnTo>
                    <a:pt x="7294" y="1498"/>
                  </a:lnTo>
                  <a:lnTo>
                    <a:pt x="7135" y="2208"/>
                  </a:lnTo>
                  <a:lnTo>
                    <a:pt x="6860" y="2878"/>
                  </a:lnTo>
                  <a:lnTo>
                    <a:pt x="6545" y="3548"/>
                  </a:lnTo>
                  <a:lnTo>
                    <a:pt x="6190" y="4179"/>
                  </a:lnTo>
                  <a:lnTo>
                    <a:pt x="5756" y="4731"/>
                  </a:lnTo>
                  <a:lnTo>
                    <a:pt x="5283" y="5244"/>
                  </a:lnTo>
                  <a:lnTo>
                    <a:pt x="4731" y="5756"/>
                  </a:lnTo>
                  <a:lnTo>
                    <a:pt x="4179" y="6190"/>
                  </a:lnTo>
                  <a:lnTo>
                    <a:pt x="3548" y="6545"/>
                  </a:lnTo>
                  <a:lnTo>
                    <a:pt x="2917" y="6860"/>
                  </a:lnTo>
                  <a:lnTo>
                    <a:pt x="2208" y="7097"/>
                  </a:lnTo>
                  <a:lnTo>
                    <a:pt x="1498" y="7294"/>
                  </a:lnTo>
                  <a:lnTo>
                    <a:pt x="749" y="7412"/>
                  </a:lnTo>
                  <a:lnTo>
                    <a:pt x="0" y="7452"/>
                  </a:lnTo>
                  <a:lnTo>
                    <a:pt x="0" y="5993"/>
                  </a:lnTo>
                  <a:lnTo>
                    <a:pt x="0" y="3548"/>
                  </a:lnTo>
                  <a:lnTo>
                    <a:pt x="0" y="1222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670" y="0"/>
                  </a:lnTo>
                  <a:lnTo>
                    <a:pt x="1144" y="0"/>
                  </a:lnTo>
                  <a:lnTo>
                    <a:pt x="1656" y="0"/>
                  </a:lnTo>
                  <a:lnTo>
                    <a:pt x="2208" y="0"/>
                  </a:lnTo>
                  <a:lnTo>
                    <a:pt x="2798" y="0"/>
                  </a:lnTo>
                  <a:lnTo>
                    <a:pt x="3390" y="0"/>
                  </a:lnTo>
                  <a:lnTo>
                    <a:pt x="4021" y="0"/>
                  </a:lnTo>
                  <a:lnTo>
                    <a:pt x="4612" y="0"/>
                  </a:lnTo>
                  <a:lnTo>
                    <a:pt x="5204" y="0"/>
                  </a:lnTo>
                  <a:lnTo>
                    <a:pt x="5756" y="0"/>
                  </a:lnTo>
                  <a:lnTo>
                    <a:pt x="6268" y="0"/>
                  </a:lnTo>
                  <a:lnTo>
                    <a:pt x="6702" y="0"/>
                  </a:lnTo>
                  <a:lnTo>
                    <a:pt x="7057" y="0"/>
                  </a:lnTo>
                  <a:lnTo>
                    <a:pt x="7294" y="0"/>
                  </a:lnTo>
                  <a:lnTo>
                    <a:pt x="7451" y="0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86" name="Freeform 35">
              <a:extLst>
                <a:ext uri="{FF2B5EF4-FFF2-40B4-BE49-F238E27FC236}">
                  <a16:creationId xmlns:a16="http://schemas.microsoft.com/office/drawing/2014/main" id="{8D3A440D-6C73-4C7B-86C9-B77954146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" y="3294"/>
              <a:ext cx="936" cy="931"/>
            </a:xfrm>
            <a:custGeom>
              <a:avLst/>
              <a:gdLst>
                <a:gd name="T0" fmla="*/ 936 w 7491"/>
                <a:gd name="T1" fmla="*/ 931 h 7452"/>
                <a:gd name="T2" fmla="*/ 842 w 7491"/>
                <a:gd name="T3" fmla="*/ 926 h 7452"/>
                <a:gd name="T4" fmla="*/ 749 w 7491"/>
                <a:gd name="T5" fmla="*/ 911 h 7452"/>
                <a:gd name="T6" fmla="*/ 655 w 7491"/>
                <a:gd name="T7" fmla="*/ 887 h 7452"/>
                <a:gd name="T8" fmla="*/ 571 w 7491"/>
                <a:gd name="T9" fmla="*/ 857 h 7452"/>
                <a:gd name="T10" fmla="*/ 488 w 7491"/>
                <a:gd name="T11" fmla="*/ 818 h 7452"/>
                <a:gd name="T12" fmla="*/ 414 w 7491"/>
                <a:gd name="T13" fmla="*/ 773 h 7452"/>
                <a:gd name="T14" fmla="*/ 340 w 7491"/>
                <a:gd name="T15" fmla="*/ 719 h 7452"/>
                <a:gd name="T16" fmla="*/ 276 w 7491"/>
                <a:gd name="T17" fmla="*/ 655 h 7452"/>
                <a:gd name="T18" fmla="*/ 212 w 7491"/>
                <a:gd name="T19" fmla="*/ 591 h 7452"/>
                <a:gd name="T20" fmla="*/ 158 w 7491"/>
                <a:gd name="T21" fmla="*/ 522 h 7452"/>
                <a:gd name="T22" fmla="*/ 113 w 7491"/>
                <a:gd name="T23" fmla="*/ 443 h 7452"/>
                <a:gd name="T24" fmla="*/ 74 w 7491"/>
                <a:gd name="T25" fmla="*/ 360 h 7452"/>
                <a:gd name="T26" fmla="*/ 44 w 7491"/>
                <a:gd name="T27" fmla="*/ 276 h 7452"/>
                <a:gd name="T28" fmla="*/ 20 w 7491"/>
                <a:gd name="T29" fmla="*/ 187 h 7452"/>
                <a:gd name="T30" fmla="*/ 5 w 7491"/>
                <a:gd name="T31" fmla="*/ 94 h 7452"/>
                <a:gd name="T32" fmla="*/ 0 w 7491"/>
                <a:gd name="T33" fmla="*/ 0 h 7452"/>
                <a:gd name="T34" fmla="*/ 30 w 7491"/>
                <a:gd name="T35" fmla="*/ 0 h 7452"/>
                <a:gd name="T36" fmla="*/ 69 w 7491"/>
                <a:gd name="T37" fmla="*/ 0 h 7452"/>
                <a:gd name="T38" fmla="*/ 123 w 7491"/>
                <a:gd name="T39" fmla="*/ 0 h 7452"/>
                <a:gd name="T40" fmla="*/ 182 w 7491"/>
                <a:gd name="T41" fmla="*/ 0 h 7452"/>
                <a:gd name="T42" fmla="*/ 256 w 7491"/>
                <a:gd name="T43" fmla="*/ 0 h 7452"/>
                <a:gd name="T44" fmla="*/ 330 w 7491"/>
                <a:gd name="T45" fmla="*/ 0 h 7452"/>
                <a:gd name="T46" fmla="*/ 409 w 7491"/>
                <a:gd name="T47" fmla="*/ 0 h 7452"/>
                <a:gd name="T48" fmla="*/ 488 w 7491"/>
                <a:gd name="T49" fmla="*/ 0 h 7452"/>
                <a:gd name="T50" fmla="*/ 567 w 7491"/>
                <a:gd name="T51" fmla="*/ 0 h 7452"/>
                <a:gd name="T52" fmla="*/ 645 w 7491"/>
                <a:gd name="T53" fmla="*/ 0 h 7452"/>
                <a:gd name="T54" fmla="*/ 714 w 7491"/>
                <a:gd name="T55" fmla="*/ 0 h 7452"/>
                <a:gd name="T56" fmla="*/ 783 w 7491"/>
                <a:gd name="T57" fmla="*/ 0 h 7452"/>
                <a:gd name="T58" fmla="*/ 837 w 7491"/>
                <a:gd name="T59" fmla="*/ 0 h 7452"/>
                <a:gd name="T60" fmla="*/ 887 w 7491"/>
                <a:gd name="T61" fmla="*/ 0 h 7452"/>
                <a:gd name="T62" fmla="*/ 916 w 7491"/>
                <a:gd name="T63" fmla="*/ 0 h 7452"/>
                <a:gd name="T64" fmla="*/ 936 w 7491"/>
                <a:gd name="T65" fmla="*/ 0 h 7452"/>
                <a:gd name="T66" fmla="*/ 936 w 7491"/>
                <a:gd name="T67" fmla="*/ 202 h 7452"/>
                <a:gd name="T68" fmla="*/ 936 w 7491"/>
                <a:gd name="T69" fmla="*/ 502 h 7452"/>
                <a:gd name="T70" fmla="*/ 936 w 7491"/>
                <a:gd name="T71" fmla="*/ 778 h 7452"/>
                <a:gd name="T72" fmla="*/ 936 w 7491"/>
                <a:gd name="T73" fmla="*/ 931 h 74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91" h="7452">
                  <a:moveTo>
                    <a:pt x="7491" y="7452"/>
                  </a:moveTo>
                  <a:lnTo>
                    <a:pt x="6742" y="7412"/>
                  </a:lnTo>
                  <a:lnTo>
                    <a:pt x="5992" y="7294"/>
                  </a:lnTo>
                  <a:lnTo>
                    <a:pt x="5243" y="7097"/>
                  </a:lnTo>
                  <a:lnTo>
                    <a:pt x="4573" y="6860"/>
                  </a:lnTo>
                  <a:lnTo>
                    <a:pt x="3903" y="6545"/>
                  </a:lnTo>
                  <a:lnTo>
                    <a:pt x="3312" y="6190"/>
                  </a:lnTo>
                  <a:lnTo>
                    <a:pt x="2720" y="5756"/>
                  </a:lnTo>
                  <a:lnTo>
                    <a:pt x="2208" y="5244"/>
                  </a:lnTo>
                  <a:lnTo>
                    <a:pt x="1695" y="4731"/>
                  </a:lnTo>
                  <a:lnTo>
                    <a:pt x="1261" y="4179"/>
                  </a:lnTo>
                  <a:lnTo>
                    <a:pt x="906" y="3548"/>
                  </a:lnTo>
                  <a:lnTo>
                    <a:pt x="591" y="2878"/>
                  </a:lnTo>
                  <a:lnTo>
                    <a:pt x="354" y="2208"/>
                  </a:lnTo>
                  <a:lnTo>
                    <a:pt x="157" y="1498"/>
                  </a:lnTo>
                  <a:lnTo>
                    <a:pt x="39" y="749"/>
                  </a:lnTo>
                  <a:lnTo>
                    <a:pt x="0" y="0"/>
                  </a:lnTo>
                  <a:lnTo>
                    <a:pt x="237" y="0"/>
                  </a:lnTo>
                  <a:lnTo>
                    <a:pt x="552" y="0"/>
                  </a:lnTo>
                  <a:lnTo>
                    <a:pt x="986" y="0"/>
                  </a:lnTo>
                  <a:lnTo>
                    <a:pt x="1458" y="0"/>
                  </a:lnTo>
                  <a:lnTo>
                    <a:pt x="2050" y="0"/>
                  </a:lnTo>
                  <a:lnTo>
                    <a:pt x="2642" y="0"/>
                  </a:lnTo>
                  <a:lnTo>
                    <a:pt x="3272" y="0"/>
                  </a:lnTo>
                  <a:lnTo>
                    <a:pt x="3903" y="0"/>
                  </a:lnTo>
                  <a:lnTo>
                    <a:pt x="4534" y="0"/>
                  </a:lnTo>
                  <a:lnTo>
                    <a:pt x="5165" y="0"/>
                  </a:lnTo>
                  <a:lnTo>
                    <a:pt x="5717" y="0"/>
                  </a:lnTo>
                  <a:lnTo>
                    <a:pt x="6269" y="0"/>
                  </a:lnTo>
                  <a:lnTo>
                    <a:pt x="6702" y="0"/>
                  </a:lnTo>
                  <a:lnTo>
                    <a:pt x="7096" y="0"/>
                  </a:lnTo>
                  <a:lnTo>
                    <a:pt x="7333" y="0"/>
                  </a:lnTo>
                  <a:lnTo>
                    <a:pt x="7491" y="0"/>
                  </a:lnTo>
                  <a:lnTo>
                    <a:pt x="7491" y="1616"/>
                  </a:lnTo>
                  <a:lnTo>
                    <a:pt x="7491" y="4022"/>
                  </a:lnTo>
                  <a:lnTo>
                    <a:pt x="7491" y="6230"/>
                  </a:lnTo>
                  <a:lnTo>
                    <a:pt x="7491" y="7452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87" name="Freeform 36">
              <a:extLst>
                <a:ext uri="{FF2B5EF4-FFF2-40B4-BE49-F238E27FC236}">
                  <a16:creationId xmlns:a16="http://schemas.microsoft.com/office/drawing/2014/main" id="{2E96E37D-7273-42C9-B63A-2CA96C4EA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" y="2357"/>
              <a:ext cx="932" cy="937"/>
            </a:xfrm>
            <a:custGeom>
              <a:avLst/>
              <a:gdLst>
                <a:gd name="T0" fmla="*/ 0 w 7451"/>
                <a:gd name="T1" fmla="*/ 932 h 7491"/>
                <a:gd name="T2" fmla="*/ 5 w 7451"/>
                <a:gd name="T3" fmla="*/ 838 h 7491"/>
                <a:gd name="T4" fmla="*/ 20 w 7451"/>
                <a:gd name="T5" fmla="*/ 745 h 7491"/>
                <a:gd name="T6" fmla="*/ 44 w 7451"/>
                <a:gd name="T7" fmla="*/ 656 h 7491"/>
                <a:gd name="T8" fmla="*/ 74 w 7451"/>
                <a:gd name="T9" fmla="*/ 572 h 7491"/>
                <a:gd name="T10" fmla="*/ 113 w 7451"/>
                <a:gd name="T11" fmla="*/ 488 h 7491"/>
                <a:gd name="T12" fmla="*/ 158 w 7451"/>
                <a:gd name="T13" fmla="*/ 409 h 7491"/>
                <a:gd name="T14" fmla="*/ 212 w 7451"/>
                <a:gd name="T15" fmla="*/ 340 h 7491"/>
                <a:gd name="T16" fmla="*/ 276 w 7451"/>
                <a:gd name="T17" fmla="*/ 271 h 7491"/>
                <a:gd name="T18" fmla="*/ 340 w 7451"/>
                <a:gd name="T19" fmla="*/ 212 h 7491"/>
                <a:gd name="T20" fmla="*/ 409 w 7451"/>
                <a:gd name="T21" fmla="*/ 158 h 7491"/>
                <a:gd name="T22" fmla="*/ 488 w 7451"/>
                <a:gd name="T23" fmla="*/ 113 h 7491"/>
                <a:gd name="T24" fmla="*/ 572 w 7451"/>
                <a:gd name="T25" fmla="*/ 74 h 7491"/>
                <a:gd name="T26" fmla="*/ 656 w 7451"/>
                <a:gd name="T27" fmla="*/ 44 h 7491"/>
                <a:gd name="T28" fmla="*/ 745 w 7451"/>
                <a:gd name="T29" fmla="*/ 20 h 7491"/>
                <a:gd name="T30" fmla="*/ 838 w 7451"/>
                <a:gd name="T31" fmla="*/ 5 h 7491"/>
                <a:gd name="T32" fmla="*/ 932 w 7451"/>
                <a:gd name="T33" fmla="*/ 0 h 7491"/>
                <a:gd name="T34" fmla="*/ 932 w 7451"/>
                <a:gd name="T35" fmla="*/ 182 h 7491"/>
                <a:gd name="T36" fmla="*/ 932 w 7451"/>
                <a:gd name="T37" fmla="*/ 488 h 7491"/>
                <a:gd name="T38" fmla="*/ 932 w 7451"/>
                <a:gd name="T39" fmla="*/ 784 h 7491"/>
                <a:gd name="T40" fmla="*/ 932 w 7451"/>
                <a:gd name="T41" fmla="*/ 937 h 7491"/>
                <a:gd name="T42" fmla="*/ 898 w 7451"/>
                <a:gd name="T43" fmla="*/ 937 h 7491"/>
                <a:gd name="T44" fmla="*/ 848 w 7451"/>
                <a:gd name="T45" fmla="*/ 937 h 7491"/>
                <a:gd name="T46" fmla="*/ 794 w 7451"/>
                <a:gd name="T47" fmla="*/ 937 h 7491"/>
                <a:gd name="T48" fmla="*/ 730 w 7451"/>
                <a:gd name="T49" fmla="*/ 937 h 7491"/>
                <a:gd name="T50" fmla="*/ 661 w 7451"/>
                <a:gd name="T51" fmla="*/ 937 h 7491"/>
                <a:gd name="T52" fmla="*/ 587 w 7451"/>
                <a:gd name="T53" fmla="*/ 937 h 7491"/>
                <a:gd name="T54" fmla="*/ 508 w 7451"/>
                <a:gd name="T55" fmla="*/ 937 h 7491"/>
                <a:gd name="T56" fmla="*/ 429 w 7451"/>
                <a:gd name="T57" fmla="*/ 932 h 7491"/>
                <a:gd name="T58" fmla="*/ 355 w 7451"/>
                <a:gd name="T59" fmla="*/ 932 h 7491"/>
                <a:gd name="T60" fmla="*/ 281 w 7451"/>
                <a:gd name="T61" fmla="*/ 932 h 7491"/>
                <a:gd name="T62" fmla="*/ 212 w 7451"/>
                <a:gd name="T63" fmla="*/ 932 h 7491"/>
                <a:gd name="T64" fmla="*/ 153 w 7451"/>
                <a:gd name="T65" fmla="*/ 932 h 7491"/>
                <a:gd name="T66" fmla="*/ 99 w 7451"/>
                <a:gd name="T67" fmla="*/ 932 h 7491"/>
                <a:gd name="T68" fmla="*/ 54 w 7451"/>
                <a:gd name="T69" fmla="*/ 932 h 7491"/>
                <a:gd name="T70" fmla="*/ 20 w 7451"/>
                <a:gd name="T71" fmla="*/ 932 h 7491"/>
                <a:gd name="T72" fmla="*/ 0 w 7451"/>
                <a:gd name="T73" fmla="*/ 932 h 749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91">
                  <a:moveTo>
                    <a:pt x="0" y="7451"/>
                  </a:moveTo>
                  <a:lnTo>
                    <a:pt x="39" y="6702"/>
                  </a:lnTo>
                  <a:lnTo>
                    <a:pt x="157" y="5953"/>
                  </a:lnTo>
                  <a:lnTo>
                    <a:pt x="354" y="5243"/>
                  </a:lnTo>
                  <a:lnTo>
                    <a:pt x="591" y="4573"/>
                  </a:lnTo>
                  <a:lnTo>
                    <a:pt x="906" y="3903"/>
                  </a:lnTo>
                  <a:lnTo>
                    <a:pt x="1261" y="3272"/>
                  </a:lnTo>
                  <a:lnTo>
                    <a:pt x="1695" y="2720"/>
                  </a:lnTo>
                  <a:lnTo>
                    <a:pt x="2208" y="2168"/>
                  </a:lnTo>
                  <a:lnTo>
                    <a:pt x="2720" y="1695"/>
                  </a:lnTo>
                  <a:lnTo>
                    <a:pt x="3272" y="1261"/>
                  </a:lnTo>
                  <a:lnTo>
                    <a:pt x="3903" y="906"/>
                  </a:lnTo>
                  <a:lnTo>
                    <a:pt x="4573" y="591"/>
                  </a:lnTo>
                  <a:lnTo>
                    <a:pt x="5243" y="354"/>
                  </a:lnTo>
                  <a:lnTo>
                    <a:pt x="5953" y="157"/>
                  </a:lnTo>
                  <a:lnTo>
                    <a:pt x="6702" y="39"/>
                  </a:lnTo>
                  <a:lnTo>
                    <a:pt x="7451" y="0"/>
                  </a:lnTo>
                  <a:lnTo>
                    <a:pt x="7451" y="1459"/>
                  </a:lnTo>
                  <a:lnTo>
                    <a:pt x="7451" y="3903"/>
                  </a:lnTo>
                  <a:lnTo>
                    <a:pt x="7451" y="6269"/>
                  </a:lnTo>
                  <a:lnTo>
                    <a:pt x="7451" y="7491"/>
                  </a:lnTo>
                  <a:lnTo>
                    <a:pt x="7176" y="7491"/>
                  </a:lnTo>
                  <a:lnTo>
                    <a:pt x="6781" y="7491"/>
                  </a:lnTo>
                  <a:lnTo>
                    <a:pt x="6347" y="7491"/>
                  </a:lnTo>
                  <a:lnTo>
                    <a:pt x="5835" y="7491"/>
                  </a:lnTo>
                  <a:lnTo>
                    <a:pt x="5283" y="7491"/>
                  </a:lnTo>
                  <a:lnTo>
                    <a:pt x="4691" y="7491"/>
                  </a:lnTo>
                  <a:lnTo>
                    <a:pt x="4061" y="7491"/>
                  </a:lnTo>
                  <a:lnTo>
                    <a:pt x="3430" y="7451"/>
                  </a:lnTo>
                  <a:lnTo>
                    <a:pt x="2839" y="7451"/>
                  </a:lnTo>
                  <a:lnTo>
                    <a:pt x="2247" y="7451"/>
                  </a:lnTo>
                  <a:lnTo>
                    <a:pt x="1695" y="7451"/>
                  </a:lnTo>
                  <a:lnTo>
                    <a:pt x="1223" y="7451"/>
                  </a:lnTo>
                  <a:lnTo>
                    <a:pt x="789" y="7451"/>
                  </a:lnTo>
                  <a:lnTo>
                    <a:pt x="434" y="7451"/>
                  </a:lnTo>
                  <a:lnTo>
                    <a:pt x="157" y="7451"/>
                  </a:lnTo>
                  <a:lnTo>
                    <a:pt x="0" y="7451"/>
                  </a:lnTo>
                  <a:close/>
                </a:path>
              </a:pathLst>
            </a:custGeom>
            <a:solidFill>
              <a:srgbClr val="E5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88" name="Freeform 37">
              <a:extLst>
                <a:ext uri="{FF2B5EF4-FFF2-40B4-BE49-F238E27FC236}">
                  <a16:creationId xmlns:a16="http://schemas.microsoft.com/office/drawing/2014/main" id="{9671864A-78DE-4D00-BEC5-1AFD62D04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2357"/>
              <a:ext cx="932" cy="932"/>
            </a:xfrm>
            <a:custGeom>
              <a:avLst/>
              <a:gdLst>
                <a:gd name="T0" fmla="*/ 0 w 7451"/>
                <a:gd name="T1" fmla="*/ 0 h 7451"/>
                <a:gd name="T2" fmla="*/ 94 w 7451"/>
                <a:gd name="T3" fmla="*/ 5 h 7451"/>
                <a:gd name="T4" fmla="*/ 187 w 7451"/>
                <a:gd name="T5" fmla="*/ 20 h 7451"/>
                <a:gd name="T6" fmla="*/ 276 w 7451"/>
                <a:gd name="T7" fmla="*/ 44 h 7451"/>
                <a:gd name="T8" fmla="*/ 365 w 7451"/>
                <a:gd name="T9" fmla="*/ 74 h 7451"/>
                <a:gd name="T10" fmla="*/ 444 w 7451"/>
                <a:gd name="T11" fmla="*/ 113 h 7451"/>
                <a:gd name="T12" fmla="*/ 523 w 7451"/>
                <a:gd name="T13" fmla="*/ 158 h 7451"/>
                <a:gd name="T14" fmla="*/ 592 w 7451"/>
                <a:gd name="T15" fmla="*/ 212 h 7451"/>
                <a:gd name="T16" fmla="*/ 661 w 7451"/>
                <a:gd name="T17" fmla="*/ 271 h 7451"/>
                <a:gd name="T18" fmla="*/ 720 w 7451"/>
                <a:gd name="T19" fmla="*/ 340 h 7451"/>
                <a:gd name="T20" fmla="*/ 774 w 7451"/>
                <a:gd name="T21" fmla="*/ 409 h 7451"/>
                <a:gd name="T22" fmla="*/ 819 w 7451"/>
                <a:gd name="T23" fmla="*/ 488 h 7451"/>
                <a:gd name="T24" fmla="*/ 858 w 7451"/>
                <a:gd name="T25" fmla="*/ 572 h 7451"/>
                <a:gd name="T26" fmla="*/ 892 w 7451"/>
                <a:gd name="T27" fmla="*/ 656 h 7451"/>
                <a:gd name="T28" fmla="*/ 912 w 7451"/>
                <a:gd name="T29" fmla="*/ 745 h 7451"/>
                <a:gd name="T30" fmla="*/ 927 w 7451"/>
                <a:gd name="T31" fmla="*/ 838 h 7451"/>
                <a:gd name="T32" fmla="*/ 932 w 7451"/>
                <a:gd name="T33" fmla="*/ 932 h 7451"/>
                <a:gd name="T34" fmla="*/ 902 w 7451"/>
                <a:gd name="T35" fmla="*/ 932 h 7451"/>
                <a:gd name="T36" fmla="*/ 863 w 7451"/>
                <a:gd name="T37" fmla="*/ 932 h 7451"/>
                <a:gd name="T38" fmla="*/ 809 w 7451"/>
                <a:gd name="T39" fmla="*/ 932 h 7451"/>
                <a:gd name="T40" fmla="*/ 750 w 7451"/>
                <a:gd name="T41" fmla="*/ 932 h 7451"/>
                <a:gd name="T42" fmla="*/ 676 w 7451"/>
                <a:gd name="T43" fmla="*/ 932 h 7451"/>
                <a:gd name="T44" fmla="*/ 602 w 7451"/>
                <a:gd name="T45" fmla="*/ 932 h 7451"/>
                <a:gd name="T46" fmla="*/ 523 w 7451"/>
                <a:gd name="T47" fmla="*/ 932 h 7451"/>
                <a:gd name="T48" fmla="*/ 444 w 7451"/>
                <a:gd name="T49" fmla="*/ 932 h 7451"/>
                <a:gd name="T50" fmla="*/ 365 w 7451"/>
                <a:gd name="T51" fmla="*/ 932 h 7451"/>
                <a:gd name="T52" fmla="*/ 286 w 7451"/>
                <a:gd name="T53" fmla="*/ 932 h 7451"/>
                <a:gd name="T54" fmla="*/ 217 w 7451"/>
                <a:gd name="T55" fmla="*/ 932 h 7451"/>
                <a:gd name="T56" fmla="*/ 153 w 7451"/>
                <a:gd name="T57" fmla="*/ 932 h 7451"/>
                <a:gd name="T58" fmla="*/ 94 w 7451"/>
                <a:gd name="T59" fmla="*/ 932 h 7451"/>
                <a:gd name="T60" fmla="*/ 49 w 7451"/>
                <a:gd name="T61" fmla="*/ 932 h 7451"/>
                <a:gd name="T62" fmla="*/ 20 w 7451"/>
                <a:gd name="T63" fmla="*/ 932 h 7451"/>
                <a:gd name="T64" fmla="*/ 0 w 7451"/>
                <a:gd name="T65" fmla="*/ 932 h 7451"/>
                <a:gd name="T66" fmla="*/ 0 w 7451"/>
                <a:gd name="T67" fmla="*/ 730 h 7451"/>
                <a:gd name="T68" fmla="*/ 0 w 7451"/>
                <a:gd name="T69" fmla="*/ 429 h 7451"/>
                <a:gd name="T70" fmla="*/ 0 w 7451"/>
                <a:gd name="T71" fmla="*/ 153 h 7451"/>
                <a:gd name="T72" fmla="*/ 0 w 7451"/>
                <a:gd name="T73" fmla="*/ 0 h 745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51">
                  <a:moveTo>
                    <a:pt x="0" y="0"/>
                  </a:moveTo>
                  <a:lnTo>
                    <a:pt x="749" y="39"/>
                  </a:lnTo>
                  <a:lnTo>
                    <a:pt x="1498" y="157"/>
                  </a:lnTo>
                  <a:lnTo>
                    <a:pt x="2208" y="354"/>
                  </a:lnTo>
                  <a:lnTo>
                    <a:pt x="2917" y="591"/>
                  </a:lnTo>
                  <a:lnTo>
                    <a:pt x="3548" y="906"/>
                  </a:lnTo>
                  <a:lnTo>
                    <a:pt x="4179" y="1261"/>
                  </a:lnTo>
                  <a:lnTo>
                    <a:pt x="4731" y="1695"/>
                  </a:lnTo>
                  <a:lnTo>
                    <a:pt x="5283" y="2168"/>
                  </a:lnTo>
                  <a:lnTo>
                    <a:pt x="5756" y="2720"/>
                  </a:lnTo>
                  <a:lnTo>
                    <a:pt x="6190" y="3272"/>
                  </a:lnTo>
                  <a:lnTo>
                    <a:pt x="6545" y="3903"/>
                  </a:lnTo>
                  <a:lnTo>
                    <a:pt x="6860" y="4573"/>
                  </a:lnTo>
                  <a:lnTo>
                    <a:pt x="7135" y="5243"/>
                  </a:lnTo>
                  <a:lnTo>
                    <a:pt x="7294" y="5953"/>
                  </a:lnTo>
                  <a:lnTo>
                    <a:pt x="7412" y="6702"/>
                  </a:lnTo>
                  <a:lnTo>
                    <a:pt x="7451" y="7451"/>
                  </a:lnTo>
                  <a:lnTo>
                    <a:pt x="7214" y="7451"/>
                  </a:lnTo>
                  <a:lnTo>
                    <a:pt x="6899" y="7451"/>
                  </a:lnTo>
                  <a:lnTo>
                    <a:pt x="6465" y="7451"/>
                  </a:lnTo>
                  <a:lnTo>
                    <a:pt x="5993" y="7451"/>
                  </a:lnTo>
                  <a:lnTo>
                    <a:pt x="5401" y="7451"/>
                  </a:lnTo>
                  <a:lnTo>
                    <a:pt x="4809" y="7451"/>
                  </a:lnTo>
                  <a:lnTo>
                    <a:pt x="4179" y="7451"/>
                  </a:lnTo>
                  <a:lnTo>
                    <a:pt x="3548" y="7451"/>
                  </a:lnTo>
                  <a:lnTo>
                    <a:pt x="2917" y="7451"/>
                  </a:lnTo>
                  <a:lnTo>
                    <a:pt x="2286" y="7451"/>
                  </a:lnTo>
                  <a:lnTo>
                    <a:pt x="1734" y="7451"/>
                  </a:lnTo>
                  <a:lnTo>
                    <a:pt x="1222" y="7451"/>
                  </a:lnTo>
                  <a:lnTo>
                    <a:pt x="749" y="7451"/>
                  </a:lnTo>
                  <a:lnTo>
                    <a:pt x="394" y="7451"/>
                  </a:lnTo>
                  <a:lnTo>
                    <a:pt x="157" y="7451"/>
                  </a:lnTo>
                  <a:lnTo>
                    <a:pt x="0" y="7451"/>
                  </a:lnTo>
                  <a:lnTo>
                    <a:pt x="0" y="5835"/>
                  </a:lnTo>
                  <a:lnTo>
                    <a:pt x="0" y="3430"/>
                  </a:lnTo>
                  <a:lnTo>
                    <a:pt x="0" y="12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89" name="Freeform 38">
              <a:extLst>
                <a:ext uri="{FF2B5EF4-FFF2-40B4-BE49-F238E27FC236}">
                  <a16:creationId xmlns:a16="http://schemas.microsoft.com/office/drawing/2014/main" id="{CA313974-283E-4637-AD54-6C35B914D7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" y="2648"/>
              <a:ext cx="1266" cy="1267"/>
            </a:xfrm>
            <a:custGeom>
              <a:avLst/>
              <a:gdLst>
                <a:gd name="T0" fmla="*/ 635 w 10132"/>
                <a:gd name="T1" fmla="*/ 0 h 10133"/>
                <a:gd name="T2" fmla="*/ 0 w 10132"/>
                <a:gd name="T3" fmla="*/ 636 h 10133"/>
                <a:gd name="T4" fmla="*/ 635 w 10132"/>
                <a:gd name="T5" fmla="*/ 1267 h 10133"/>
                <a:gd name="T6" fmla="*/ 1266 w 10132"/>
                <a:gd name="T7" fmla="*/ 636 h 10133"/>
                <a:gd name="T8" fmla="*/ 635 w 10132"/>
                <a:gd name="T9" fmla="*/ 0 h 101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132" h="10133">
                  <a:moveTo>
                    <a:pt x="5086" y="0"/>
                  </a:moveTo>
                  <a:lnTo>
                    <a:pt x="0" y="5086"/>
                  </a:lnTo>
                  <a:lnTo>
                    <a:pt x="5086" y="10133"/>
                  </a:lnTo>
                  <a:lnTo>
                    <a:pt x="10132" y="5086"/>
                  </a:lnTo>
                  <a:lnTo>
                    <a:pt x="5086" y="0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6865" name="Text Box 39">
            <a:extLst>
              <a:ext uri="{FF2B5EF4-FFF2-40B4-BE49-F238E27FC236}">
                <a16:creationId xmlns:a16="http://schemas.microsoft.com/office/drawing/2014/main" id="{229D87FA-D42C-4E38-B437-05ADA257B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588" y="3690938"/>
            <a:ext cx="59182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n-US" b="1" i="1">
                <a:latin typeface="Arial" panose="020B0604020202020204" pitchFamily="34" charset="0"/>
              </a:rPr>
              <a:t>En eventos de corta duración alta intensidad, que dependan principalmente del sistema energético ATP-PC: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sp>
        <p:nvSpPr>
          <p:cNvPr id="206866" name="Text Box 40">
            <a:extLst>
              <a:ext uri="{FF2B5EF4-FFF2-40B4-BE49-F238E27FC236}">
                <a16:creationId xmlns:a16="http://schemas.microsoft.com/office/drawing/2014/main" id="{0BB61264-AF1F-4E01-9548-75426C6E2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5275263"/>
            <a:ext cx="5688013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n-US" sz="1800" b="1">
                <a:solidFill>
                  <a:srgbClr val="CC3300"/>
                </a:solidFill>
                <a:latin typeface="Verdana" panose="020B0604030504040204" pitchFamily="34" charset="0"/>
              </a:rPr>
              <a:t>Aumenta la potencia metabólica:</a:t>
            </a:r>
          </a:p>
          <a:p>
            <a:pPr algn="l">
              <a:lnSpc>
                <a:spcPct val="90000"/>
              </a:lnSpc>
            </a:pPr>
            <a:r>
              <a:rPr lang="en-US" altLang="en-US" sz="1800" b="1" i="1">
                <a:latin typeface="Verdana" panose="020B0604030504040204" pitchFamily="34" charset="0"/>
              </a:rPr>
              <a:t>Sistemas energéticos de ácido láctico y oxígeno</a:t>
            </a:r>
          </a:p>
        </p:txBody>
      </p:sp>
      <p:grpSp>
        <p:nvGrpSpPr>
          <p:cNvPr id="206867" name="Group 41">
            <a:extLst>
              <a:ext uri="{FF2B5EF4-FFF2-40B4-BE49-F238E27FC236}">
                <a16:creationId xmlns:a16="http://schemas.microsoft.com/office/drawing/2014/main" id="{944A262F-4902-44D0-B721-B2ACCBD2529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04950" y="5310188"/>
            <a:ext cx="266700" cy="268287"/>
            <a:chOff x="618" y="2160"/>
            <a:chExt cx="2262" cy="2267"/>
          </a:xfrm>
        </p:grpSpPr>
        <p:sp>
          <p:nvSpPr>
            <p:cNvPr id="206868" name="AutoShape 42">
              <a:extLst>
                <a:ext uri="{FF2B5EF4-FFF2-40B4-BE49-F238E27FC236}">
                  <a16:creationId xmlns:a16="http://schemas.microsoft.com/office/drawing/2014/main" id="{BE8581CF-C462-4D46-908B-0D44DDF196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18" y="2160"/>
              <a:ext cx="2262" cy="2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69" name="Freeform 43">
              <a:extLst>
                <a:ext uri="{FF2B5EF4-FFF2-40B4-BE49-F238E27FC236}">
                  <a16:creationId xmlns:a16="http://schemas.microsoft.com/office/drawing/2014/main" id="{32A8FDB9-8BDF-4377-B8ED-884706983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" y="2160"/>
              <a:ext cx="2262" cy="2267"/>
            </a:xfrm>
            <a:custGeom>
              <a:avLst/>
              <a:gdLst>
                <a:gd name="T0" fmla="*/ 1252 w 18096"/>
                <a:gd name="T1" fmla="*/ 5 h 18136"/>
                <a:gd name="T2" fmla="*/ 1469 w 18096"/>
                <a:gd name="T3" fmla="*/ 49 h 18136"/>
                <a:gd name="T4" fmla="*/ 1671 w 18096"/>
                <a:gd name="T5" fmla="*/ 138 h 18136"/>
                <a:gd name="T6" fmla="*/ 1853 w 18096"/>
                <a:gd name="T7" fmla="*/ 261 h 18136"/>
                <a:gd name="T8" fmla="*/ 2006 w 18096"/>
                <a:gd name="T9" fmla="*/ 414 h 18136"/>
                <a:gd name="T10" fmla="*/ 2124 w 18096"/>
                <a:gd name="T11" fmla="*/ 591 h 18136"/>
                <a:gd name="T12" fmla="*/ 2213 w 18096"/>
                <a:gd name="T13" fmla="*/ 798 h 18136"/>
                <a:gd name="T14" fmla="*/ 2257 w 18096"/>
                <a:gd name="T15" fmla="*/ 1015 h 18136"/>
                <a:gd name="T16" fmla="*/ 2257 w 18096"/>
                <a:gd name="T17" fmla="*/ 1252 h 18136"/>
                <a:gd name="T18" fmla="*/ 2213 w 18096"/>
                <a:gd name="T19" fmla="*/ 1469 h 18136"/>
                <a:gd name="T20" fmla="*/ 2124 w 18096"/>
                <a:gd name="T21" fmla="*/ 1676 h 18136"/>
                <a:gd name="T22" fmla="*/ 2006 w 18096"/>
                <a:gd name="T23" fmla="*/ 1853 h 18136"/>
                <a:gd name="T24" fmla="*/ 1853 w 18096"/>
                <a:gd name="T25" fmla="*/ 2006 h 18136"/>
                <a:gd name="T26" fmla="*/ 1671 w 18096"/>
                <a:gd name="T27" fmla="*/ 2129 h 18136"/>
                <a:gd name="T28" fmla="*/ 1469 w 18096"/>
                <a:gd name="T29" fmla="*/ 2218 h 18136"/>
                <a:gd name="T30" fmla="*/ 1252 w 18096"/>
                <a:gd name="T31" fmla="*/ 2262 h 18136"/>
                <a:gd name="T32" fmla="*/ 1015 w 18096"/>
                <a:gd name="T33" fmla="*/ 2262 h 18136"/>
                <a:gd name="T34" fmla="*/ 798 w 18096"/>
                <a:gd name="T35" fmla="*/ 2218 h 18136"/>
                <a:gd name="T36" fmla="*/ 591 w 18096"/>
                <a:gd name="T37" fmla="*/ 2129 h 18136"/>
                <a:gd name="T38" fmla="*/ 414 w 18096"/>
                <a:gd name="T39" fmla="*/ 2006 h 18136"/>
                <a:gd name="T40" fmla="*/ 261 w 18096"/>
                <a:gd name="T41" fmla="*/ 1853 h 18136"/>
                <a:gd name="T42" fmla="*/ 138 w 18096"/>
                <a:gd name="T43" fmla="*/ 1676 h 18136"/>
                <a:gd name="T44" fmla="*/ 49 w 18096"/>
                <a:gd name="T45" fmla="*/ 1469 h 18136"/>
                <a:gd name="T46" fmla="*/ 5 w 18096"/>
                <a:gd name="T47" fmla="*/ 1252 h 18136"/>
                <a:gd name="T48" fmla="*/ 5 w 18096"/>
                <a:gd name="T49" fmla="*/ 1015 h 18136"/>
                <a:gd name="T50" fmla="*/ 49 w 18096"/>
                <a:gd name="T51" fmla="*/ 798 h 18136"/>
                <a:gd name="T52" fmla="*/ 138 w 18096"/>
                <a:gd name="T53" fmla="*/ 591 h 18136"/>
                <a:gd name="T54" fmla="*/ 261 w 18096"/>
                <a:gd name="T55" fmla="*/ 414 h 18136"/>
                <a:gd name="T56" fmla="*/ 414 w 18096"/>
                <a:gd name="T57" fmla="*/ 261 h 18136"/>
                <a:gd name="T58" fmla="*/ 591 w 18096"/>
                <a:gd name="T59" fmla="*/ 138 h 18136"/>
                <a:gd name="T60" fmla="*/ 798 w 18096"/>
                <a:gd name="T61" fmla="*/ 49 h 18136"/>
                <a:gd name="T62" fmla="*/ 1015 w 18096"/>
                <a:gd name="T63" fmla="*/ 5 h 181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8096" h="18136">
                  <a:moveTo>
                    <a:pt x="9068" y="0"/>
                  </a:moveTo>
                  <a:lnTo>
                    <a:pt x="10014" y="40"/>
                  </a:lnTo>
                  <a:lnTo>
                    <a:pt x="10881" y="197"/>
                  </a:lnTo>
                  <a:lnTo>
                    <a:pt x="11749" y="394"/>
                  </a:lnTo>
                  <a:lnTo>
                    <a:pt x="12577" y="710"/>
                  </a:lnTo>
                  <a:lnTo>
                    <a:pt x="13365" y="1104"/>
                  </a:lnTo>
                  <a:lnTo>
                    <a:pt x="14114" y="1538"/>
                  </a:lnTo>
                  <a:lnTo>
                    <a:pt x="14824" y="2089"/>
                  </a:lnTo>
                  <a:lnTo>
                    <a:pt x="15455" y="2641"/>
                  </a:lnTo>
                  <a:lnTo>
                    <a:pt x="16046" y="3312"/>
                  </a:lnTo>
                  <a:lnTo>
                    <a:pt x="16558" y="3982"/>
                  </a:lnTo>
                  <a:lnTo>
                    <a:pt x="16992" y="4731"/>
                  </a:lnTo>
                  <a:lnTo>
                    <a:pt x="17386" y="5520"/>
                  </a:lnTo>
                  <a:lnTo>
                    <a:pt x="17702" y="6387"/>
                  </a:lnTo>
                  <a:lnTo>
                    <a:pt x="17899" y="7254"/>
                  </a:lnTo>
                  <a:lnTo>
                    <a:pt x="18056" y="8122"/>
                  </a:lnTo>
                  <a:lnTo>
                    <a:pt x="18096" y="9068"/>
                  </a:lnTo>
                  <a:lnTo>
                    <a:pt x="18056" y="10014"/>
                  </a:lnTo>
                  <a:lnTo>
                    <a:pt x="17899" y="10882"/>
                  </a:lnTo>
                  <a:lnTo>
                    <a:pt x="17702" y="11749"/>
                  </a:lnTo>
                  <a:lnTo>
                    <a:pt x="17386" y="12616"/>
                  </a:lnTo>
                  <a:lnTo>
                    <a:pt x="16992" y="13405"/>
                  </a:lnTo>
                  <a:lnTo>
                    <a:pt x="16558" y="14154"/>
                  </a:lnTo>
                  <a:lnTo>
                    <a:pt x="16046" y="14824"/>
                  </a:lnTo>
                  <a:lnTo>
                    <a:pt x="15455" y="15495"/>
                  </a:lnTo>
                  <a:lnTo>
                    <a:pt x="14824" y="16047"/>
                  </a:lnTo>
                  <a:lnTo>
                    <a:pt x="14114" y="16598"/>
                  </a:lnTo>
                  <a:lnTo>
                    <a:pt x="13365" y="17032"/>
                  </a:lnTo>
                  <a:lnTo>
                    <a:pt x="12577" y="17426"/>
                  </a:lnTo>
                  <a:lnTo>
                    <a:pt x="11749" y="17742"/>
                  </a:lnTo>
                  <a:lnTo>
                    <a:pt x="10881" y="17939"/>
                  </a:lnTo>
                  <a:lnTo>
                    <a:pt x="10014" y="18096"/>
                  </a:lnTo>
                  <a:lnTo>
                    <a:pt x="9068" y="18136"/>
                  </a:lnTo>
                  <a:lnTo>
                    <a:pt x="8121" y="18096"/>
                  </a:lnTo>
                  <a:lnTo>
                    <a:pt x="7254" y="17939"/>
                  </a:lnTo>
                  <a:lnTo>
                    <a:pt x="6387" y="17742"/>
                  </a:lnTo>
                  <a:lnTo>
                    <a:pt x="5519" y="17426"/>
                  </a:lnTo>
                  <a:lnTo>
                    <a:pt x="4731" y="17032"/>
                  </a:lnTo>
                  <a:lnTo>
                    <a:pt x="3982" y="16598"/>
                  </a:lnTo>
                  <a:lnTo>
                    <a:pt x="3312" y="16047"/>
                  </a:lnTo>
                  <a:lnTo>
                    <a:pt x="2641" y="15495"/>
                  </a:lnTo>
                  <a:lnTo>
                    <a:pt x="2089" y="14824"/>
                  </a:lnTo>
                  <a:lnTo>
                    <a:pt x="1537" y="14154"/>
                  </a:lnTo>
                  <a:lnTo>
                    <a:pt x="1104" y="13405"/>
                  </a:lnTo>
                  <a:lnTo>
                    <a:pt x="710" y="12616"/>
                  </a:lnTo>
                  <a:lnTo>
                    <a:pt x="394" y="11749"/>
                  </a:lnTo>
                  <a:lnTo>
                    <a:pt x="197" y="10882"/>
                  </a:lnTo>
                  <a:lnTo>
                    <a:pt x="40" y="10014"/>
                  </a:lnTo>
                  <a:lnTo>
                    <a:pt x="0" y="9068"/>
                  </a:lnTo>
                  <a:lnTo>
                    <a:pt x="40" y="8122"/>
                  </a:lnTo>
                  <a:lnTo>
                    <a:pt x="197" y="7254"/>
                  </a:lnTo>
                  <a:lnTo>
                    <a:pt x="394" y="6387"/>
                  </a:lnTo>
                  <a:lnTo>
                    <a:pt x="710" y="5520"/>
                  </a:lnTo>
                  <a:lnTo>
                    <a:pt x="1104" y="4731"/>
                  </a:lnTo>
                  <a:lnTo>
                    <a:pt x="1537" y="3982"/>
                  </a:lnTo>
                  <a:lnTo>
                    <a:pt x="2089" y="3312"/>
                  </a:lnTo>
                  <a:lnTo>
                    <a:pt x="2641" y="2641"/>
                  </a:lnTo>
                  <a:lnTo>
                    <a:pt x="3312" y="2089"/>
                  </a:lnTo>
                  <a:lnTo>
                    <a:pt x="3982" y="1538"/>
                  </a:lnTo>
                  <a:lnTo>
                    <a:pt x="4731" y="1104"/>
                  </a:lnTo>
                  <a:lnTo>
                    <a:pt x="5519" y="710"/>
                  </a:lnTo>
                  <a:lnTo>
                    <a:pt x="6387" y="394"/>
                  </a:lnTo>
                  <a:lnTo>
                    <a:pt x="7254" y="197"/>
                  </a:lnTo>
                  <a:lnTo>
                    <a:pt x="8121" y="40"/>
                  </a:lnTo>
                  <a:lnTo>
                    <a:pt x="9068" y="0"/>
                  </a:lnTo>
                  <a:close/>
                </a:path>
              </a:pathLst>
            </a:custGeom>
            <a:solidFill>
              <a:srgbClr val="19BF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70" name="Freeform 44">
              <a:extLst>
                <a:ext uri="{FF2B5EF4-FFF2-40B4-BE49-F238E27FC236}">
                  <a16:creationId xmlns:a16="http://schemas.microsoft.com/office/drawing/2014/main" id="{D9C42A60-4DAC-49E1-B0B2-2CE9357A4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3294"/>
              <a:ext cx="1034" cy="1034"/>
            </a:xfrm>
            <a:custGeom>
              <a:avLst/>
              <a:gdLst>
                <a:gd name="T0" fmla="*/ 1034 w 8279"/>
                <a:gd name="T1" fmla="*/ 1034 h 8279"/>
                <a:gd name="T2" fmla="*/ 930 w 8279"/>
                <a:gd name="T3" fmla="*/ 1029 h 8279"/>
                <a:gd name="T4" fmla="*/ 827 w 8279"/>
                <a:gd name="T5" fmla="*/ 1014 h 8279"/>
                <a:gd name="T6" fmla="*/ 729 w 8279"/>
                <a:gd name="T7" fmla="*/ 990 h 8279"/>
                <a:gd name="T8" fmla="*/ 630 w 8279"/>
                <a:gd name="T9" fmla="*/ 950 h 8279"/>
                <a:gd name="T10" fmla="*/ 542 w 8279"/>
                <a:gd name="T11" fmla="*/ 911 h 8279"/>
                <a:gd name="T12" fmla="*/ 458 w 8279"/>
                <a:gd name="T13" fmla="*/ 857 h 8279"/>
                <a:gd name="T14" fmla="*/ 374 w 8279"/>
                <a:gd name="T15" fmla="*/ 798 h 8279"/>
                <a:gd name="T16" fmla="*/ 305 w 8279"/>
                <a:gd name="T17" fmla="*/ 729 h 8279"/>
                <a:gd name="T18" fmla="*/ 236 w 8279"/>
                <a:gd name="T19" fmla="*/ 660 h 8279"/>
                <a:gd name="T20" fmla="*/ 177 w 8279"/>
                <a:gd name="T21" fmla="*/ 576 h 8279"/>
                <a:gd name="T22" fmla="*/ 123 w 8279"/>
                <a:gd name="T23" fmla="*/ 492 h 8279"/>
                <a:gd name="T24" fmla="*/ 84 w 8279"/>
                <a:gd name="T25" fmla="*/ 404 h 8279"/>
                <a:gd name="T26" fmla="*/ 44 w 8279"/>
                <a:gd name="T27" fmla="*/ 305 h 8279"/>
                <a:gd name="T28" fmla="*/ 20 w 8279"/>
                <a:gd name="T29" fmla="*/ 207 h 8279"/>
                <a:gd name="T30" fmla="*/ 5 w 8279"/>
                <a:gd name="T31" fmla="*/ 103 h 8279"/>
                <a:gd name="T32" fmla="*/ 0 w 8279"/>
                <a:gd name="T33" fmla="*/ 0 h 8279"/>
                <a:gd name="T34" fmla="*/ 34 w 8279"/>
                <a:gd name="T35" fmla="*/ 0 h 8279"/>
                <a:gd name="T36" fmla="*/ 84 w 8279"/>
                <a:gd name="T37" fmla="*/ 0 h 8279"/>
                <a:gd name="T38" fmla="*/ 143 w 8279"/>
                <a:gd name="T39" fmla="*/ 0 h 8279"/>
                <a:gd name="T40" fmla="*/ 212 w 8279"/>
                <a:gd name="T41" fmla="*/ 0 h 8279"/>
                <a:gd name="T42" fmla="*/ 286 w 8279"/>
                <a:gd name="T43" fmla="*/ 0 h 8279"/>
                <a:gd name="T44" fmla="*/ 364 w 8279"/>
                <a:gd name="T45" fmla="*/ 0 h 8279"/>
                <a:gd name="T46" fmla="*/ 453 w 8279"/>
                <a:gd name="T47" fmla="*/ 0 h 8279"/>
                <a:gd name="T48" fmla="*/ 537 w 8279"/>
                <a:gd name="T49" fmla="*/ 0 h 8279"/>
                <a:gd name="T50" fmla="*/ 620 w 8279"/>
                <a:gd name="T51" fmla="*/ 0 h 8279"/>
                <a:gd name="T52" fmla="*/ 704 w 8279"/>
                <a:gd name="T53" fmla="*/ 0 h 8279"/>
                <a:gd name="T54" fmla="*/ 783 w 8279"/>
                <a:gd name="T55" fmla="*/ 0 h 8279"/>
                <a:gd name="T56" fmla="*/ 857 w 8279"/>
                <a:gd name="T57" fmla="*/ 0 h 8279"/>
                <a:gd name="T58" fmla="*/ 916 w 8279"/>
                <a:gd name="T59" fmla="*/ 0 h 8279"/>
                <a:gd name="T60" fmla="*/ 970 w 8279"/>
                <a:gd name="T61" fmla="*/ 0 h 8279"/>
                <a:gd name="T62" fmla="*/ 1009 w 8279"/>
                <a:gd name="T63" fmla="*/ 0 h 8279"/>
                <a:gd name="T64" fmla="*/ 1034 w 8279"/>
                <a:gd name="T65" fmla="*/ 0 h 8279"/>
                <a:gd name="T66" fmla="*/ 1034 w 8279"/>
                <a:gd name="T67" fmla="*/ 222 h 8279"/>
                <a:gd name="T68" fmla="*/ 1034 w 8279"/>
                <a:gd name="T69" fmla="*/ 552 h 8279"/>
                <a:gd name="T70" fmla="*/ 1034 w 8279"/>
                <a:gd name="T71" fmla="*/ 862 h 8279"/>
                <a:gd name="T72" fmla="*/ 1034 w 8279"/>
                <a:gd name="T73" fmla="*/ 1034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8279" y="8279"/>
                  </a:moveTo>
                  <a:lnTo>
                    <a:pt x="7450" y="8241"/>
                  </a:lnTo>
                  <a:lnTo>
                    <a:pt x="6623" y="8122"/>
                  </a:lnTo>
                  <a:lnTo>
                    <a:pt x="5834" y="7924"/>
                  </a:lnTo>
                  <a:lnTo>
                    <a:pt x="5046" y="7609"/>
                  </a:lnTo>
                  <a:lnTo>
                    <a:pt x="4337" y="7294"/>
                  </a:lnTo>
                  <a:lnTo>
                    <a:pt x="3666" y="6860"/>
                  </a:lnTo>
                  <a:lnTo>
                    <a:pt x="2996" y="6387"/>
                  </a:lnTo>
                  <a:lnTo>
                    <a:pt x="2444" y="5835"/>
                  </a:lnTo>
                  <a:lnTo>
                    <a:pt x="1892" y="5283"/>
                  </a:lnTo>
                  <a:lnTo>
                    <a:pt x="1419" y="4613"/>
                  </a:lnTo>
                  <a:lnTo>
                    <a:pt x="985" y="3942"/>
                  </a:lnTo>
                  <a:lnTo>
                    <a:pt x="670" y="3233"/>
                  </a:lnTo>
                  <a:lnTo>
                    <a:pt x="355" y="2445"/>
                  </a:lnTo>
                  <a:lnTo>
                    <a:pt x="157" y="1656"/>
                  </a:lnTo>
                  <a:lnTo>
                    <a:pt x="38" y="827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670" y="0"/>
                  </a:lnTo>
                  <a:lnTo>
                    <a:pt x="1142" y="0"/>
                  </a:lnTo>
                  <a:lnTo>
                    <a:pt x="1694" y="0"/>
                  </a:lnTo>
                  <a:lnTo>
                    <a:pt x="2286" y="0"/>
                  </a:lnTo>
                  <a:lnTo>
                    <a:pt x="2917" y="0"/>
                  </a:lnTo>
                  <a:lnTo>
                    <a:pt x="3627" y="0"/>
                  </a:lnTo>
                  <a:lnTo>
                    <a:pt x="4297" y="0"/>
                  </a:lnTo>
                  <a:lnTo>
                    <a:pt x="4967" y="0"/>
                  </a:lnTo>
                  <a:lnTo>
                    <a:pt x="5637" y="0"/>
                  </a:lnTo>
                  <a:lnTo>
                    <a:pt x="6268" y="0"/>
                  </a:lnTo>
                  <a:lnTo>
                    <a:pt x="6860" y="0"/>
                  </a:lnTo>
                  <a:lnTo>
                    <a:pt x="7332" y="0"/>
                  </a:lnTo>
                  <a:lnTo>
                    <a:pt x="7767" y="0"/>
                  </a:lnTo>
                  <a:lnTo>
                    <a:pt x="8082" y="0"/>
                  </a:lnTo>
                  <a:lnTo>
                    <a:pt x="8279" y="0"/>
                  </a:lnTo>
                  <a:lnTo>
                    <a:pt x="8279" y="1774"/>
                  </a:lnTo>
                  <a:lnTo>
                    <a:pt x="8279" y="4416"/>
                  </a:lnTo>
                  <a:lnTo>
                    <a:pt x="8279" y="6900"/>
                  </a:lnTo>
                  <a:lnTo>
                    <a:pt x="8279" y="8279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71" name="Freeform 45">
              <a:extLst>
                <a:ext uri="{FF2B5EF4-FFF2-40B4-BE49-F238E27FC236}">
                  <a16:creationId xmlns:a16="http://schemas.microsoft.com/office/drawing/2014/main" id="{E05AB65E-1619-4BF1-9282-F2C9A7926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3294"/>
              <a:ext cx="1035" cy="1030"/>
            </a:xfrm>
            <a:custGeom>
              <a:avLst/>
              <a:gdLst>
                <a:gd name="T0" fmla="*/ 1035 w 8279"/>
                <a:gd name="T1" fmla="*/ 0 h 8241"/>
                <a:gd name="T2" fmla="*/ 1030 w 8279"/>
                <a:gd name="T3" fmla="*/ 103 h 8241"/>
                <a:gd name="T4" fmla="*/ 1015 w 8279"/>
                <a:gd name="T5" fmla="*/ 207 h 8241"/>
                <a:gd name="T6" fmla="*/ 991 w 8279"/>
                <a:gd name="T7" fmla="*/ 306 h 8241"/>
                <a:gd name="T8" fmla="*/ 956 w 8279"/>
                <a:gd name="T9" fmla="*/ 404 h 8241"/>
                <a:gd name="T10" fmla="*/ 912 w 8279"/>
                <a:gd name="T11" fmla="*/ 493 h 8241"/>
                <a:gd name="T12" fmla="*/ 858 w 8279"/>
                <a:gd name="T13" fmla="*/ 577 h 8241"/>
                <a:gd name="T14" fmla="*/ 798 w 8279"/>
                <a:gd name="T15" fmla="*/ 655 h 8241"/>
                <a:gd name="T16" fmla="*/ 734 w 8279"/>
                <a:gd name="T17" fmla="*/ 729 h 8241"/>
                <a:gd name="T18" fmla="*/ 660 w 8279"/>
                <a:gd name="T19" fmla="*/ 793 h 8241"/>
                <a:gd name="T20" fmla="*/ 577 w 8279"/>
                <a:gd name="T21" fmla="*/ 852 h 8241"/>
                <a:gd name="T22" fmla="*/ 493 w 8279"/>
                <a:gd name="T23" fmla="*/ 907 h 8241"/>
                <a:gd name="T24" fmla="*/ 404 w 8279"/>
                <a:gd name="T25" fmla="*/ 951 h 8241"/>
                <a:gd name="T26" fmla="*/ 306 w 8279"/>
                <a:gd name="T27" fmla="*/ 986 h 8241"/>
                <a:gd name="T28" fmla="*/ 207 w 8279"/>
                <a:gd name="T29" fmla="*/ 1010 h 8241"/>
                <a:gd name="T30" fmla="*/ 103 w 8279"/>
                <a:gd name="T31" fmla="*/ 1025 h 8241"/>
                <a:gd name="T32" fmla="*/ 0 w 8279"/>
                <a:gd name="T33" fmla="*/ 1030 h 8241"/>
                <a:gd name="T34" fmla="*/ 0 w 8279"/>
                <a:gd name="T35" fmla="*/ 818 h 8241"/>
                <a:gd name="T36" fmla="*/ 0 w 8279"/>
                <a:gd name="T37" fmla="*/ 493 h 8241"/>
                <a:gd name="T38" fmla="*/ 0 w 8279"/>
                <a:gd name="T39" fmla="*/ 177 h 8241"/>
                <a:gd name="T40" fmla="*/ 0 w 8279"/>
                <a:gd name="T41" fmla="*/ 0 h 8241"/>
                <a:gd name="T42" fmla="*/ 39 w 8279"/>
                <a:gd name="T43" fmla="*/ 0 h 8241"/>
                <a:gd name="T44" fmla="*/ 89 w 8279"/>
                <a:gd name="T45" fmla="*/ 0 h 8241"/>
                <a:gd name="T46" fmla="*/ 153 w 8279"/>
                <a:gd name="T47" fmla="*/ 0 h 8241"/>
                <a:gd name="T48" fmla="*/ 222 w 8279"/>
                <a:gd name="T49" fmla="*/ 0 h 8241"/>
                <a:gd name="T50" fmla="*/ 301 w 8279"/>
                <a:gd name="T51" fmla="*/ 0 h 8241"/>
                <a:gd name="T52" fmla="*/ 379 w 8279"/>
                <a:gd name="T53" fmla="*/ 0 h 8241"/>
                <a:gd name="T54" fmla="*/ 463 w 8279"/>
                <a:gd name="T55" fmla="*/ 0 h 8241"/>
                <a:gd name="T56" fmla="*/ 552 w 8279"/>
                <a:gd name="T57" fmla="*/ 0 h 8241"/>
                <a:gd name="T58" fmla="*/ 636 w 8279"/>
                <a:gd name="T59" fmla="*/ 0 h 8241"/>
                <a:gd name="T60" fmla="*/ 715 w 8279"/>
                <a:gd name="T61" fmla="*/ 0 h 8241"/>
                <a:gd name="T62" fmla="*/ 793 w 8279"/>
                <a:gd name="T63" fmla="*/ 0 h 8241"/>
                <a:gd name="T64" fmla="*/ 862 w 8279"/>
                <a:gd name="T65" fmla="*/ 0 h 8241"/>
                <a:gd name="T66" fmla="*/ 922 w 8279"/>
                <a:gd name="T67" fmla="*/ 0 h 8241"/>
                <a:gd name="T68" fmla="*/ 976 w 8279"/>
                <a:gd name="T69" fmla="*/ 0 h 8241"/>
                <a:gd name="T70" fmla="*/ 1010 w 8279"/>
                <a:gd name="T71" fmla="*/ 0 h 8241"/>
                <a:gd name="T72" fmla="*/ 1035 w 8279"/>
                <a:gd name="T73" fmla="*/ 0 h 824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41">
                  <a:moveTo>
                    <a:pt x="8279" y="0"/>
                  </a:moveTo>
                  <a:lnTo>
                    <a:pt x="8239" y="827"/>
                  </a:lnTo>
                  <a:lnTo>
                    <a:pt x="8121" y="1656"/>
                  </a:lnTo>
                  <a:lnTo>
                    <a:pt x="7924" y="2445"/>
                  </a:lnTo>
                  <a:lnTo>
                    <a:pt x="7649" y="3233"/>
                  </a:lnTo>
                  <a:lnTo>
                    <a:pt x="7294" y="3942"/>
                  </a:lnTo>
                  <a:lnTo>
                    <a:pt x="6860" y="4613"/>
                  </a:lnTo>
                  <a:lnTo>
                    <a:pt x="6387" y="5244"/>
                  </a:lnTo>
                  <a:lnTo>
                    <a:pt x="5874" y="5835"/>
                  </a:lnTo>
                  <a:lnTo>
                    <a:pt x="5283" y="6348"/>
                  </a:lnTo>
                  <a:lnTo>
                    <a:pt x="4612" y="6820"/>
                  </a:lnTo>
                  <a:lnTo>
                    <a:pt x="3942" y="7254"/>
                  </a:lnTo>
                  <a:lnTo>
                    <a:pt x="3233" y="7609"/>
                  </a:lnTo>
                  <a:lnTo>
                    <a:pt x="2444" y="7886"/>
                  </a:lnTo>
                  <a:lnTo>
                    <a:pt x="1656" y="8082"/>
                  </a:lnTo>
                  <a:lnTo>
                    <a:pt x="827" y="8201"/>
                  </a:lnTo>
                  <a:lnTo>
                    <a:pt x="0" y="8241"/>
                  </a:lnTo>
                  <a:lnTo>
                    <a:pt x="0" y="6545"/>
                  </a:lnTo>
                  <a:lnTo>
                    <a:pt x="0" y="3942"/>
                  </a:lnTo>
                  <a:lnTo>
                    <a:pt x="0" y="1419"/>
                  </a:lnTo>
                  <a:lnTo>
                    <a:pt x="0" y="0"/>
                  </a:lnTo>
                  <a:lnTo>
                    <a:pt x="315" y="0"/>
                  </a:lnTo>
                  <a:lnTo>
                    <a:pt x="709" y="0"/>
                  </a:lnTo>
                  <a:lnTo>
                    <a:pt x="1222" y="0"/>
                  </a:lnTo>
                  <a:lnTo>
                    <a:pt x="1774" y="0"/>
                  </a:lnTo>
                  <a:lnTo>
                    <a:pt x="2405" y="0"/>
                  </a:lnTo>
                  <a:lnTo>
                    <a:pt x="3035" y="0"/>
                  </a:lnTo>
                  <a:lnTo>
                    <a:pt x="3705" y="0"/>
                  </a:lnTo>
                  <a:lnTo>
                    <a:pt x="4415" y="0"/>
                  </a:lnTo>
                  <a:lnTo>
                    <a:pt x="5086" y="0"/>
                  </a:lnTo>
                  <a:lnTo>
                    <a:pt x="5716" y="0"/>
                  </a:lnTo>
                  <a:lnTo>
                    <a:pt x="6347" y="0"/>
                  </a:lnTo>
                  <a:lnTo>
                    <a:pt x="6899" y="0"/>
                  </a:lnTo>
                  <a:lnTo>
                    <a:pt x="7372" y="0"/>
                  </a:lnTo>
                  <a:lnTo>
                    <a:pt x="7806" y="0"/>
                  </a:lnTo>
                  <a:lnTo>
                    <a:pt x="8082" y="0"/>
                  </a:lnTo>
                  <a:lnTo>
                    <a:pt x="8279" y="0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72" name="Freeform 46">
              <a:extLst>
                <a:ext uri="{FF2B5EF4-FFF2-40B4-BE49-F238E27FC236}">
                  <a16:creationId xmlns:a16="http://schemas.microsoft.com/office/drawing/2014/main" id="{ADCCCF6D-BE48-47F9-BC71-5964C0E68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2259"/>
              <a:ext cx="1034" cy="1035"/>
            </a:xfrm>
            <a:custGeom>
              <a:avLst/>
              <a:gdLst>
                <a:gd name="T0" fmla="*/ 0 w 8279"/>
                <a:gd name="T1" fmla="*/ 1035 h 8279"/>
                <a:gd name="T2" fmla="*/ 5 w 8279"/>
                <a:gd name="T3" fmla="*/ 932 h 8279"/>
                <a:gd name="T4" fmla="*/ 20 w 8279"/>
                <a:gd name="T5" fmla="*/ 828 h 8279"/>
                <a:gd name="T6" fmla="*/ 44 w 8279"/>
                <a:gd name="T7" fmla="*/ 729 h 8279"/>
                <a:gd name="T8" fmla="*/ 84 w 8279"/>
                <a:gd name="T9" fmla="*/ 631 h 8279"/>
                <a:gd name="T10" fmla="*/ 123 w 8279"/>
                <a:gd name="T11" fmla="*/ 542 h 8279"/>
                <a:gd name="T12" fmla="*/ 177 w 8279"/>
                <a:gd name="T13" fmla="*/ 458 h 8279"/>
                <a:gd name="T14" fmla="*/ 236 w 8279"/>
                <a:gd name="T15" fmla="*/ 375 h 8279"/>
                <a:gd name="T16" fmla="*/ 305 w 8279"/>
                <a:gd name="T17" fmla="*/ 301 h 8279"/>
                <a:gd name="T18" fmla="*/ 374 w 8279"/>
                <a:gd name="T19" fmla="*/ 237 h 8279"/>
                <a:gd name="T20" fmla="*/ 458 w 8279"/>
                <a:gd name="T21" fmla="*/ 177 h 8279"/>
                <a:gd name="T22" fmla="*/ 542 w 8279"/>
                <a:gd name="T23" fmla="*/ 123 h 8279"/>
                <a:gd name="T24" fmla="*/ 630 w 8279"/>
                <a:gd name="T25" fmla="*/ 79 h 8279"/>
                <a:gd name="T26" fmla="*/ 729 w 8279"/>
                <a:gd name="T27" fmla="*/ 44 h 8279"/>
                <a:gd name="T28" fmla="*/ 827 w 8279"/>
                <a:gd name="T29" fmla="*/ 20 h 8279"/>
                <a:gd name="T30" fmla="*/ 930 w 8279"/>
                <a:gd name="T31" fmla="*/ 5 h 8279"/>
                <a:gd name="T32" fmla="*/ 1034 w 8279"/>
                <a:gd name="T33" fmla="*/ 0 h 8279"/>
                <a:gd name="T34" fmla="*/ 1034 w 8279"/>
                <a:gd name="T35" fmla="*/ 212 h 8279"/>
                <a:gd name="T36" fmla="*/ 1034 w 8279"/>
                <a:gd name="T37" fmla="*/ 537 h 8279"/>
                <a:gd name="T38" fmla="*/ 1034 w 8279"/>
                <a:gd name="T39" fmla="*/ 858 h 8279"/>
                <a:gd name="T40" fmla="*/ 1034 w 8279"/>
                <a:gd name="T41" fmla="*/ 1035 h 8279"/>
                <a:gd name="T42" fmla="*/ 995 w 8279"/>
                <a:gd name="T43" fmla="*/ 1035 h 8279"/>
                <a:gd name="T44" fmla="*/ 940 w 8279"/>
                <a:gd name="T45" fmla="*/ 1035 h 8279"/>
                <a:gd name="T46" fmla="*/ 881 w 8279"/>
                <a:gd name="T47" fmla="*/ 1035 h 8279"/>
                <a:gd name="T48" fmla="*/ 807 w 8279"/>
                <a:gd name="T49" fmla="*/ 1035 h 8279"/>
                <a:gd name="T50" fmla="*/ 734 w 8279"/>
                <a:gd name="T51" fmla="*/ 1035 h 8279"/>
                <a:gd name="T52" fmla="*/ 650 w 8279"/>
                <a:gd name="T53" fmla="*/ 1035 h 8279"/>
                <a:gd name="T54" fmla="*/ 566 w 8279"/>
                <a:gd name="T55" fmla="*/ 1035 h 8279"/>
                <a:gd name="T56" fmla="*/ 482 w 8279"/>
                <a:gd name="T57" fmla="*/ 1035 h 8279"/>
                <a:gd name="T58" fmla="*/ 394 w 8279"/>
                <a:gd name="T59" fmla="*/ 1035 h 8279"/>
                <a:gd name="T60" fmla="*/ 315 w 8279"/>
                <a:gd name="T61" fmla="*/ 1035 h 8279"/>
                <a:gd name="T62" fmla="*/ 241 w 8279"/>
                <a:gd name="T63" fmla="*/ 1035 h 8279"/>
                <a:gd name="T64" fmla="*/ 172 w 8279"/>
                <a:gd name="T65" fmla="*/ 1035 h 8279"/>
                <a:gd name="T66" fmla="*/ 108 w 8279"/>
                <a:gd name="T67" fmla="*/ 1035 h 8279"/>
                <a:gd name="T68" fmla="*/ 59 w 8279"/>
                <a:gd name="T69" fmla="*/ 1035 h 8279"/>
                <a:gd name="T70" fmla="*/ 25 w 8279"/>
                <a:gd name="T71" fmla="*/ 1035 h 8279"/>
                <a:gd name="T72" fmla="*/ 0 w 8279"/>
                <a:gd name="T73" fmla="*/ 1035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0" y="8279"/>
                  </a:moveTo>
                  <a:lnTo>
                    <a:pt x="38" y="7452"/>
                  </a:lnTo>
                  <a:lnTo>
                    <a:pt x="157" y="6623"/>
                  </a:lnTo>
                  <a:lnTo>
                    <a:pt x="355" y="5834"/>
                  </a:lnTo>
                  <a:lnTo>
                    <a:pt x="670" y="5046"/>
                  </a:lnTo>
                  <a:lnTo>
                    <a:pt x="985" y="4337"/>
                  </a:lnTo>
                  <a:lnTo>
                    <a:pt x="1419" y="3666"/>
                  </a:lnTo>
                  <a:lnTo>
                    <a:pt x="1892" y="2996"/>
                  </a:lnTo>
                  <a:lnTo>
                    <a:pt x="2444" y="2404"/>
                  </a:lnTo>
                  <a:lnTo>
                    <a:pt x="2996" y="1892"/>
                  </a:lnTo>
                  <a:lnTo>
                    <a:pt x="3666" y="1419"/>
                  </a:lnTo>
                  <a:lnTo>
                    <a:pt x="4337" y="985"/>
                  </a:lnTo>
                  <a:lnTo>
                    <a:pt x="5046" y="630"/>
                  </a:lnTo>
                  <a:lnTo>
                    <a:pt x="5834" y="355"/>
                  </a:lnTo>
                  <a:lnTo>
                    <a:pt x="6623" y="157"/>
                  </a:lnTo>
                  <a:lnTo>
                    <a:pt x="7450" y="38"/>
                  </a:lnTo>
                  <a:lnTo>
                    <a:pt x="8279" y="0"/>
                  </a:lnTo>
                  <a:lnTo>
                    <a:pt x="8279" y="1694"/>
                  </a:lnTo>
                  <a:lnTo>
                    <a:pt x="8279" y="4297"/>
                  </a:lnTo>
                  <a:lnTo>
                    <a:pt x="8279" y="6860"/>
                  </a:lnTo>
                  <a:lnTo>
                    <a:pt x="8279" y="8279"/>
                  </a:lnTo>
                  <a:lnTo>
                    <a:pt x="7964" y="8279"/>
                  </a:lnTo>
                  <a:lnTo>
                    <a:pt x="7530" y="8279"/>
                  </a:lnTo>
                  <a:lnTo>
                    <a:pt x="7057" y="8279"/>
                  </a:lnTo>
                  <a:lnTo>
                    <a:pt x="6465" y="8279"/>
                  </a:lnTo>
                  <a:lnTo>
                    <a:pt x="5874" y="8279"/>
                  </a:lnTo>
                  <a:lnTo>
                    <a:pt x="5204" y="8279"/>
                  </a:lnTo>
                  <a:lnTo>
                    <a:pt x="4534" y="8279"/>
                  </a:lnTo>
                  <a:lnTo>
                    <a:pt x="3863" y="8279"/>
                  </a:lnTo>
                  <a:lnTo>
                    <a:pt x="3153" y="8279"/>
                  </a:lnTo>
                  <a:lnTo>
                    <a:pt x="2523" y="8279"/>
                  </a:lnTo>
                  <a:lnTo>
                    <a:pt x="1931" y="8279"/>
                  </a:lnTo>
                  <a:lnTo>
                    <a:pt x="1379" y="8279"/>
                  </a:lnTo>
                  <a:lnTo>
                    <a:pt x="867" y="8279"/>
                  </a:lnTo>
                  <a:lnTo>
                    <a:pt x="473" y="8279"/>
                  </a:lnTo>
                  <a:lnTo>
                    <a:pt x="197" y="8279"/>
                  </a:lnTo>
                  <a:lnTo>
                    <a:pt x="0" y="8279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73" name="Freeform 47">
              <a:extLst>
                <a:ext uri="{FF2B5EF4-FFF2-40B4-BE49-F238E27FC236}">
                  <a16:creationId xmlns:a16="http://schemas.microsoft.com/office/drawing/2014/main" id="{F32FF908-0266-439A-8C59-C7A950DD3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2259"/>
              <a:ext cx="1035" cy="1035"/>
            </a:xfrm>
            <a:custGeom>
              <a:avLst/>
              <a:gdLst>
                <a:gd name="T0" fmla="*/ 0 w 8279"/>
                <a:gd name="T1" fmla="*/ 0 h 8279"/>
                <a:gd name="T2" fmla="*/ 103 w 8279"/>
                <a:gd name="T3" fmla="*/ 5 h 8279"/>
                <a:gd name="T4" fmla="*/ 207 w 8279"/>
                <a:gd name="T5" fmla="*/ 20 h 8279"/>
                <a:gd name="T6" fmla="*/ 306 w 8279"/>
                <a:gd name="T7" fmla="*/ 44 h 8279"/>
                <a:gd name="T8" fmla="*/ 404 w 8279"/>
                <a:gd name="T9" fmla="*/ 79 h 8279"/>
                <a:gd name="T10" fmla="*/ 493 w 8279"/>
                <a:gd name="T11" fmla="*/ 123 h 8279"/>
                <a:gd name="T12" fmla="*/ 577 w 8279"/>
                <a:gd name="T13" fmla="*/ 177 h 8279"/>
                <a:gd name="T14" fmla="*/ 660 w 8279"/>
                <a:gd name="T15" fmla="*/ 237 h 8279"/>
                <a:gd name="T16" fmla="*/ 734 w 8279"/>
                <a:gd name="T17" fmla="*/ 301 h 8279"/>
                <a:gd name="T18" fmla="*/ 798 w 8279"/>
                <a:gd name="T19" fmla="*/ 375 h 8279"/>
                <a:gd name="T20" fmla="*/ 858 w 8279"/>
                <a:gd name="T21" fmla="*/ 458 h 8279"/>
                <a:gd name="T22" fmla="*/ 912 w 8279"/>
                <a:gd name="T23" fmla="*/ 542 h 8279"/>
                <a:gd name="T24" fmla="*/ 956 w 8279"/>
                <a:gd name="T25" fmla="*/ 631 h 8279"/>
                <a:gd name="T26" fmla="*/ 991 w 8279"/>
                <a:gd name="T27" fmla="*/ 729 h 8279"/>
                <a:gd name="T28" fmla="*/ 1015 w 8279"/>
                <a:gd name="T29" fmla="*/ 828 h 8279"/>
                <a:gd name="T30" fmla="*/ 1030 w 8279"/>
                <a:gd name="T31" fmla="*/ 932 h 8279"/>
                <a:gd name="T32" fmla="*/ 1035 w 8279"/>
                <a:gd name="T33" fmla="*/ 1035 h 8279"/>
                <a:gd name="T34" fmla="*/ 1000 w 8279"/>
                <a:gd name="T35" fmla="*/ 1035 h 8279"/>
                <a:gd name="T36" fmla="*/ 951 w 8279"/>
                <a:gd name="T37" fmla="*/ 1035 h 8279"/>
                <a:gd name="T38" fmla="*/ 892 w 8279"/>
                <a:gd name="T39" fmla="*/ 1035 h 8279"/>
                <a:gd name="T40" fmla="*/ 823 w 8279"/>
                <a:gd name="T41" fmla="*/ 1035 h 8279"/>
                <a:gd name="T42" fmla="*/ 749 w 8279"/>
                <a:gd name="T43" fmla="*/ 1035 h 8279"/>
                <a:gd name="T44" fmla="*/ 665 w 8279"/>
                <a:gd name="T45" fmla="*/ 1035 h 8279"/>
                <a:gd name="T46" fmla="*/ 582 w 8279"/>
                <a:gd name="T47" fmla="*/ 1035 h 8279"/>
                <a:gd name="T48" fmla="*/ 498 w 8279"/>
                <a:gd name="T49" fmla="*/ 1035 h 8279"/>
                <a:gd name="T50" fmla="*/ 409 w 8279"/>
                <a:gd name="T51" fmla="*/ 1035 h 8279"/>
                <a:gd name="T52" fmla="*/ 325 w 8279"/>
                <a:gd name="T53" fmla="*/ 1035 h 8279"/>
                <a:gd name="T54" fmla="*/ 251 w 8279"/>
                <a:gd name="T55" fmla="*/ 1035 h 8279"/>
                <a:gd name="T56" fmla="*/ 177 w 8279"/>
                <a:gd name="T57" fmla="*/ 1035 h 8279"/>
                <a:gd name="T58" fmla="*/ 113 w 8279"/>
                <a:gd name="T59" fmla="*/ 1035 h 8279"/>
                <a:gd name="T60" fmla="*/ 64 w 8279"/>
                <a:gd name="T61" fmla="*/ 1035 h 8279"/>
                <a:gd name="T62" fmla="*/ 25 w 8279"/>
                <a:gd name="T63" fmla="*/ 1035 h 8279"/>
                <a:gd name="T64" fmla="*/ 0 w 8279"/>
                <a:gd name="T65" fmla="*/ 1035 h 8279"/>
                <a:gd name="T66" fmla="*/ 0 w 8279"/>
                <a:gd name="T67" fmla="*/ 808 h 8279"/>
                <a:gd name="T68" fmla="*/ 0 w 8279"/>
                <a:gd name="T69" fmla="*/ 478 h 8279"/>
                <a:gd name="T70" fmla="*/ 0 w 8279"/>
                <a:gd name="T71" fmla="*/ 168 h 8279"/>
                <a:gd name="T72" fmla="*/ 0 w 8279"/>
                <a:gd name="T73" fmla="*/ 0 h 827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279" h="8279">
                  <a:moveTo>
                    <a:pt x="0" y="0"/>
                  </a:moveTo>
                  <a:lnTo>
                    <a:pt x="827" y="38"/>
                  </a:lnTo>
                  <a:lnTo>
                    <a:pt x="1656" y="157"/>
                  </a:lnTo>
                  <a:lnTo>
                    <a:pt x="2444" y="355"/>
                  </a:lnTo>
                  <a:lnTo>
                    <a:pt x="3233" y="630"/>
                  </a:lnTo>
                  <a:lnTo>
                    <a:pt x="3942" y="985"/>
                  </a:lnTo>
                  <a:lnTo>
                    <a:pt x="4612" y="1419"/>
                  </a:lnTo>
                  <a:lnTo>
                    <a:pt x="5283" y="1892"/>
                  </a:lnTo>
                  <a:lnTo>
                    <a:pt x="5874" y="2404"/>
                  </a:lnTo>
                  <a:lnTo>
                    <a:pt x="6387" y="2996"/>
                  </a:lnTo>
                  <a:lnTo>
                    <a:pt x="6860" y="3666"/>
                  </a:lnTo>
                  <a:lnTo>
                    <a:pt x="7294" y="4337"/>
                  </a:lnTo>
                  <a:lnTo>
                    <a:pt x="7649" y="5046"/>
                  </a:lnTo>
                  <a:lnTo>
                    <a:pt x="7924" y="5834"/>
                  </a:lnTo>
                  <a:lnTo>
                    <a:pt x="8121" y="6623"/>
                  </a:lnTo>
                  <a:lnTo>
                    <a:pt x="8239" y="7452"/>
                  </a:lnTo>
                  <a:lnTo>
                    <a:pt x="8279" y="8279"/>
                  </a:lnTo>
                  <a:lnTo>
                    <a:pt x="8003" y="8279"/>
                  </a:lnTo>
                  <a:lnTo>
                    <a:pt x="7609" y="8279"/>
                  </a:lnTo>
                  <a:lnTo>
                    <a:pt x="7135" y="8279"/>
                  </a:lnTo>
                  <a:lnTo>
                    <a:pt x="6584" y="8279"/>
                  </a:lnTo>
                  <a:lnTo>
                    <a:pt x="5993" y="8279"/>
                  </a:lnTo>
                  <a:lnTo>
                    <a:pt x="5322" y="8279"/>
                  </a:lnTo>
                  <a:lnTo>
                    <a:pt x="4652" y="8279"/>
                  </a:lnTo>
                  <a:lnTo>
                    <a:pt x="3982" y="8279"/>
                  </a:lnTo>
                  <a:lnTo>
                    <a:pt x="3272" y="8279"/>
                  </a:lnTo>
                  <a:lnTo>
                    <a:pt x="2601" y="8279"/>
                  </a:lnTo>
                  <a:lnTo>
                    <a:pt x="2011" y="8279"/>
                  </a:lnTo>
                  <a:lnTo>
                    <a:pt x="1419" y="8279"/>
                  </a:lnTo>
                  <a:lnTo>
                    <a:pt x="907" y="8279"/>
                  </a:lnTo>
                  <a:lnTo>
                    <a:pt x="512" y="8279"/>
                  </a:lnTo>
                  <a:lnTo>
                    <a:pt x="197" y="8279"/>
                  </a:lnTo>
                  <a:lnTo>
                    <a:pt x="0" y="8279"/>
                  </a:lnTo>
                  <a:lnTo>
                    <a:pt x="0" y="6465"/>
                  </a:lnTo>
                  <a:lnTo>
                    <a:pt x="0" y="3824"/>
                  </a:lnTo>
                  <a:lnTo>
                    <a:pt x="0" y="1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74" name="Freeform 48">
              <a:extLst>
                <a:ext uri="{FF2B5EF4-FFF2-40B4-BE49-F238E27FC236}">
                  <a16:creationId xmlns:a16="http://schemas.microsoft.com/office/drawing/2014/main" id="{50011B36-3D45-4EA7-9483-EC0223D59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3294"/>
              <a:ext cx="932" cy="931"/>
            </a:xfrm>
            <a:custGeom>
              <a:avLst/>
              <a:gdLst>
                <a:gd name="T0" fmla="*/ 932 w 7451"/>
                <a:gd name="T1" fmla="*/ 0 h 7452"/>
                <a:gd name="T2" fmla="*/ 927 w 7451"/>
                <a:gd name="T3" fmla="*/ 94 h 7452"/>
                <a:gd name="T4" fmla="*/ 912 w 7451"/>
                <a:gd name="T5" fmla="*/ 187 h 7452"/>
                <a:gd name="T6" fmla="*/ 892 w 7451"/>
                <a:gd name="T7" fmla="*/ 276 h 7452"/>
                <a:gd name="T8" fmla="*/ 858 w 7451"/>
                <a:gd name="T9" fmla="*/ 360 h 7452"/>
                <a:gd name="T10" fmla="*/ 819 w 7451"/>
                <a:gd name="T11" fmla="*/ 443 h 7452"/>
                <a:gd name="T12" fmla="*/ 774 w 7451"/>
                <a:gd name="T13" fmla="*/ 522 h 7452"/>
                <a:gd name="T14" fmla="*/ 720 w 7451"/>
                <a:gd name="T15" fmla="*/ 591 h 7452"/>
                <a:gd name="T16" fmla="*/ 661 w 7451"/>
                <a:gd name="T17" fmla="*/ 655 h 7452"/>
                <a:gd name="T18" fmla="*/ 592 w 7451"/>
                <a:gd name="T19" fmla="*/ 719 h 7452"/>
                <a:gd name="T20" fmla="*/ 523 w 7451"/>
                <a:gd name="T21" fmla="*/ 773 h 7452"/>
                <a:gd name="T22" fmla="*/ 444 w 7451"/>
                <a:gd name="T23" fmla="*/ 818 h 7452"/>
                <a:gd name="T24" fmla="*/ 365 w 7451"/>
                <a:gd name="T25" fmla="*/ 857 h 7452"/>
                <a:gd name="T26" fmla="*/ 276 w 7451"/>
                <a:gd name="T27" fmla="*/ 887 h 7452"/>
                <a:gd name="T28" fmla="*/ 187 w 7451"/>
                <a:gd name="T29" fmla="*/ 911 h 7452"/>
                <a:gd name="T30" fmla="*/ 94 w 7451"/>
                <a:gd name="T31" fmla="*/ 926 h 7452"/>
                <a:gd name="T32" fmla="*/ 0 w 7451"/>
                <a:gd name="T33" fmla="*/ 931 h 7452"/>
                <a:gd name="T34" fmla="*/ 0 w 7451"/>
                <a:gd name="T35" fmla="*/ 749 h 7452"/>
                <a:gd name="T36" fmla="*/ 0 w 7451"/>
                <a:gd name="T37" fmla="*/ 443 h 7452"/>
                <a:gd name="T38" fmla="*/ 0 w 7451"/>
                <a:gd name="T39" fmla="*/ 153 h 7452"/>
                <a:gd name="T40" fmla="*/ 0 w 7451"/>
                <a:gd name="T41" fmla="*/ 0 h 7452"/>
                <a:gd name="T42" fmla="*/ 34 w 7451"/>
                <a:gd name="T43" fmla="*/ 0 h 7452"/>
                <a:gd name="T44" fmla="*/ 84 w 7451"/>
                <a:gd name="T45" fmla="*/ 0 h 7452"/>
                <a:gd name="T46" fmla="*/ 143 w 7451"/>
                <a:gd name="T47" fmla="*/ 0 h 7452"/>
                <a:gd name="T48" fmla="*/ 207 w 7451"/>
                <a:gd name="T49" fmla="*/ 0 h 7452"/>
                <a:gd name="T50" fmla="*/ 276 w 7451"/>
                <a:gd name="T51" fmla="*/ 0 h 7452"/>
                <a:gd name="T52" fmla="*/ 350 w 7451"/>
                <a:gd name="T53" fmla="*/ 0 h 7452"/>
                <a:gd name="T54" fmla="*/ 424 w 7451"/>
                <a:gd name="T55" fmla="*/ 0 h 7452"/>
                <a:gd name="T56" fmla="*/ 503 w 7451"/>
                <a:gd name="T57" fmla="*/ 0 h 7452"/>
                <a:gd name="T58" fmla="*/ 577 w 7451"/>
                <a:gd name="T59" fmla="*/ 0 h 7452"/>
                <a:gd name="T60" fmla="*/ 651 w 7451"/>
                <a:gd name="T61" fmla="*/ 0 h 7452"/>
                <a:gd name="T62" fmla="*/ 720 w 7451"/>
                <a:gd name="T63" fmla="*/ 0 h 7452"/>
                <a:gd name="T64" fmla="*/ 784 w 7451"/>
                <a:gd name="T65" fmla="*/ 0 h 7452"/>
                <a:gd name="T66" fmla="*/ 838 w 7451"/>
                <a:gd name="T67" fmla="*/ 0 h 7452"/>
                <a:gd name="T68" fmla="*/ 883 w 7451"/>
                <a:gd name="T69" fmla="*/ 0 h 7452"/>
                <a:gd name="T70" fmla="*/ 912 w 7451"/>
                <a:gd name="T71" fmla="*/ 0 h 7452"/>
                <a:gd name="T72" fmla="*/ 932 w 7451"/>
                <a:gd name="T73" fmla="*/ 0 h 74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52">
                  <a:moveTo>
                    <a:pt x="7451" y="0"/>
                  </a:moveTo>
                  <a:lnTo>
                    <a:pt x="7412" y="749"/>
                  </a:lnTo>
                  <a:lnTo>
                    <a:pt x="7294" y="1498"/>
                  </a:lnTo>
                  <a:lnTo>
                    <a:pt x="7135" y="2208"/>
                  </a:lnTo>
                  <a:lnTo>
                    <a:pt x="6860" y="2878"/>
                  </a:lnTo>
                  <a:lnTo>
                    <a:pt x="6545" y="3548"/>
                  </a:lnTo>
                  <a:lnTo>
                    <a:pt x="6190" y="4179"/>
                  </a:lnTo>
                  <a:lnTo>
                    <a:pt x="5756" y="4731"/>
                  </a:lnTo>
                  <a:lnTo>
                    <a:pt x="5283" y="5244"/>
                  </a:lnTo>
                  <a:lnTo>
                    <a:pt x="4731" y="5756"/>
                  </a:lnTo>
                  <a:lnTo>
                    <a:pt x="4179" y="6190"/>
                  </a:lnTo>
                  <a:lnTo>
                    <a:pt x="3548" y="6545"/>
                  </a:lnTo>
                  <a:lnTo>
                    <a:pt x="2917" y="6860"/>
                  </a:lnTo>
                  <a:lnTo>
                    <a:pt x="2208" y="7097"/>
                  </a:lnTo>
                  <a:lnTo>
                    <a:pt x="1498" y="7294"/>
                  </a:lnTo>
                  <a:lnTo>
                    <a:pt x="749" y="7412"/>
                  </a:lnTo>
                  <a:lnTo>
                    <a:pt x="0" y="7452"/>
                  </a:lnTo>
                  <a:lnTo>
                    <a:pt x="0" y="5993"/>
                  </a:lnTo>
                  <a:lnTo>
                    <a:pt x="0" y="3548"/>
                  </a:lnTo>
                  <a:lnTo>
                    <a:pt x="0" y="1222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670" y="0"/>
                  </a:lnTo>
                  <a:lnTo>
                    <a:pt x="1144" y="0"/>
                  </a:lnTo>
                  <a:lnTo>
                    <a:pt x="1656" y="0"/>
                  </a:lnTo>
                  <a:lnTo>
                    <a:pt x="2208" y="0"/>
                  </a:lnTo>
                  <a:lnTo>
                    <a:pt x="2798" y="0"/>
                  </a:lnTo>
                  <a:lnTo>
                    <a:pt x="3390" y="0"/>
                  </a:lnTo>
                  <a:lnTo>
                    <a:pt x="4021" y="0"/>
                  </a:lnTo>
                  <a:lnTo>
                    <a:pt x="4612" y="0"/>
                  </a:lnTo>
                  <a:lnTo>
                    <a:pt x="5204" y="0"/>
                  </a:lnTo>
                  <a:lnTo>
                    <a:pt x="5756" y="0"/>
                  </a:lnTo>
                  <a:lnTo>
                    <a:pt x="6268" y="0"/>
                  </a:lnTo>
                  <a:lnTo>
                    <a:pt x="6702" y="0"/>
                  </a:lnTo>
                  <a:lnTo>
                    <a:pt x="7057" y="0"/>
                  </a:lnTo>
                  <a:lnTo>
                    <a:pt x="7294" y="0"/>
                  </a:lnTo>
                  <a:lnTo>
                    <a:pt x="7451" y="0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75" name="Freeform 49">
              <a:extLst>
                <a:ext uri="{FF2B5EF4-FFF2-40B4-BE49-F238E27FC236}">
                  <a16:creationId xmlns:a16="http://schemas.microsoft.com/office/drawing/2014/main" id="{F2995373-5FB0-426B-9371-86AE885E1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" y="3294"/>
              <a:ext cx="936" cy="931"/>
            </a:xfrm>
            <a:custGeom>
              <a:avLst/>
              <a:gdLst>
                <a:gd name="T0" fmla="*/ 936 w 7491"/>
                <a:gd name="T1" fmla="*/ 931 h 7452"/>
                <a:gd name="T2" fmla="*/ 842 w 7491"/>
                <a:gd name="T3" fmla="*/ 926 h 7452"/>
                <a:gd name="T4" fmla="*/ 749 w 7491"/>
                <a:gd name="T5" fmla="*/ 911 h 7452"/>
                <a:gd name="T6" fmla="*/ 655 w 7491"/>
                <a:gd name="T7" fmla="*/ 887 h 7452"/>
                <a:gd name="T8" fmla="*/ 571 w 7491"/>
                <a:gd name="T9" fmla="*/ 857 h 7452"/>
                <a:gd name="T10" fmla="*/ 488 w 7491"/>
                <a:gd name="T11" fmla="*/ 818 h 7452"/>
                <a:gd name="T12" fmla="*/ 414 w 7491"/>
                <a:gd name="T13" fmla="*/ 773 h 7452"/>
                <a:gd name="T14" fmla="*/ 340 w 7491"/>
                <a:gd name="T15" fmla="*/ 719 h 7452"/>
                <a:gd name="T16" fmla="*/ 276 w 7491"/>
                <a:gd name="T17" fmla="*/ 655 h 7452"/>
                <a:gd name="T18" fmla="*/ 212 w 7491"/>
                <a:gd name="T19" fmla="*/ 591 h 7452"/>
                <a:gd name="T20" fmla="*/ 158 w 7491"/>
                <a:gd name="T21" fmla="*/ 522 h 7452"/>
                <a:gd name="T22" fmla="*/ 113 w 7491"/>
                <a:gd name="T23" fmla="*/ 443 h 7452"/>
                <a:gd name="T24" fmla="*/ 74 w 7491"/>
                <a:gd name="T25" fmla="*/ 360 h 7452"/>
                <a:gd name="T26" fmla="*/ 44 w 7491"/>
                <a:gd name="T27" fmla="*/ 276 h 7452"/>
                <a:gd name="T28" fmla="*/ 20 w 7491"/>
                <a:gd name="T29" fmla="*/ 187 h 7452"/>
                <a:gd name="T30" fmla="*/ 5 w 7491"/>
                <a:gd name="T31" fmla="*/ 94 h 7452"/>
                <a:gd name="T32" fmla="*/ 0 w 7491"/>
                <a:gd name="T33" fmla="*/ 0 h 7452"/>
                <a:gd name="T34" fmla="*/ 30 w 7491"/>
                <a:gd name="T35" fmla="*/ 0 h 7452"/>
                <a:gd name="T36" fmla="*/ 69 w 7491"/>
                <a:gd name="T37" fmla="*/ 0 h 7452"/>
                <a:gd name="T38" fmla="*/ 123 w 7491"/>
                <a:gd name="T39" fmla="*/ 0 h 7452"/>
                <a:gd name="T40" fmla="*/ 182 w 7491"/>
                <a:gd name="T41" fmla="*/ 0 h 7452"/>
                <a:gd name="T42" fmla="*/ 256 w 7491"/>
                <a:gd name="T43" fmla="*/ 0 h 7452"/>
                <a:gd name="T44" fmla="*/ 330 w 7491"/>
                <a:gd name="T45" fmla="*/ 0 h 7452"/>
                <a:gd name="T46" fmla="*/ 409 w 7491"/>
                <a:gd name="T47" fmla="*/ 0 h 7452"/>
                <a:gd name="T48" fmla="*/ 488 w 7491"/>
                <a:gd name="T49" fmla="*/ 0 h 7452"/>
                <a:gd name="T50" fmla="*/ 567 w 7491"/>
                <a:gd name="T51" fmla="*/ 0 h 7452"/>
                <a:gd name="T52" fmla="*/ 645 w 7491"/>
                <a:gd name="T53" fmla="*/ 0 h 7452"/>
                <a:gd name="T54" fmla="*/ 714 w 7491"/>
                <a:gd name="T55" fmla="*/ 0 h 7452"/>
                <a:gd name="T56" fmla="*/ 783 w 7491"/>
                <a:gd name="T57" fmla="*/ 0 h 7452"/>
                <a:gd name="T58" fmla="*/ 837 w 7491"/>
                <a:gd name="T59" fmla="*/ 0 h 7452"/>
                <a:gd name="T60" fmla="*/ 887 w 7491"/>
                <a:gd name="T61" fmla="*/ 0 h 7452"/>
                <a:gd name="T62" fmla="*/ 916 w 7491"/>
                <a:gd name="T63" fmla="*/ 0 h 7452"/>
                <a:gd name="T64" fmla="*/ 936 w 7491"/>
                <a:gd name="T65" fmla="*/ 0 h 7452"/>
                <a:gd name="T66" fmla="*/ 936 w 7491"/>
                <a:gd name="T67" fmla="*/ 202 h 7452"/>
                <a:gd name="T68" fmla="*/ 936 w 7491"/>
                <a:gd name="T69" fmla="*/ 502 h 7452"/>
                <a:gd name="T70" fmla="*/ 936 w 7491"/>
                <a:gd name="T71" fmla="*/ 778 h 7452"/>
                <a:gd name="T72" fmla="*/ 936 w 7491"/>
                <a:gd name="T73" fmla="*/ 931 h 745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91" h="7452">
                  <a:moveTo>
                    <a:pt x="7491" y="7452"/>
                  </a:moveTo>
                  <a:lnTo>
                    <a:pt x="6742" y="7412"/>
                  </a:lnTo>
                  <a:lnTo>
                    <a:pt x="5992" y="7294"/>
                  </a:lnTo>
                  <a:lnTo>
                    <a:pt x="5243" y="7097"/>
                  </a:lnTo>
                  <a:lnTo>
                    <a:pt x="4573" y="6860"/>
                  </a:lnTo>
                  <a:lnTo>
                    <a:pt x="3903" y="6545"/>
                  </a:lnTo>
                  <a:lnTo>
                    <a:pt x="3312" y="6190"/>
                  </a:lnTo>
                  <a:lnTo>
                    <a:pt x="2720" y="5756"/>
                  </a:lnTo>
                  <a:lnTo>
                    <a:pt x="2208" y="5244"/>
                  </a:lnTo>
                  <a:lnTo>
                    <a:pt x="1695" y="4731"/>
                  </a:lnTo>
                  <a:lnTo>
                    <a:pt x="1261" y="4179"/>
                  </a:lnTo>
                  <a:lnTo>
                    <a:pt x="906" y="3548"/>
                  </a:lnTo>
                  <a:lnTo>
                    <a:pt x="591" y="2878"/>
                  </a:lnTo>
                  <a:lnTo>
                    <a:pt x="354" y="2208"/>
                  </a:lnTo>
                  <a:lnTo>
                    <a:pt x="157" y="1498"/>
                  </a:lnTo>
                  <a:lnTo>
                    <a:pt x="39" y="749"/>
                  </a:lnTo>
                  <a:lnTo>
                    <a:pt x="0" y="0"/>
                  </a:lnTo>
                  <a:lnTo>
                    <a:pt x="237" y="0"/>
                  </a:lnTo>
                  <a:lnTo>
                    <a:pt x="552" y="0"/>
                  </a:lnTo>
                  <a:lnTo>
                    <a:pt x="986" y="0"/>
                  </a:lnTo>
                  <a:lnTo>
                    <a:pt x="1458" y="0"/>
                  </a:lnTo>
                  <a:lnTo>
                    <a:pt x="2050" y="0"/>
                  </a:lnTo>
                  <a:lnTo>
                    <a:pt x="2642" y="0"/>
                  </a:lnTo>
                  <a:lnTo>
                    <a:pt x="3272" y="0"/>
                  </a:lnTo>
                  <a:lnTo>
                    <a:pt x="3903" y="0"/>
                  </a:lnTo>
                  <a:lnTo>
                    <a:pt x="4534" y="0"/>
                  </a:lnTo>
                  <a:lnTo>
                    <a:pt x="5165" y="0"/>
                  </a:lnTo>
                  <a:lnTo>
                    <a:pt x="5717" y="0"/>
                  </a:lnTo>
                  <a:lnTo>
                    <a:pt x="6269" y="0"/>
                  </a:lnTo>
                  <a:lnTo>
                    <a:pt x="6702" y="0"/>
                  </a:lnTo>
                  <a:lnTo>
                    <a:pt x="7096" y="0"/>
                  </a:lnTo>
                  <a:lnTo>
                    <a:pt x="7333" y="0"/>
                  </a:lnTo>
                  <a:lnTo>
                    <a:pt x="7491" y="0"/>
                  </a:lnTo>
                  <a:lnTo>
                    <a:pt x="7491" y="1616"/>
                  </a:lnTo>
                  <a:lnTo>
                    <a:pt x="7491" y="4022"/>
                  </a:lnTo>
                  <a:lnTo>
                    <a:pt x="7491" y="6230"/>
                  </a:lnTo>
                  <a:lnTo>
                    <a:pt x="7491" y="7452"/>
                  </a:lnTo>
                  <a:close/>
                </a:path>
              </a:pathLst>
            </a:custGeom>
            <a:solidFill>
              <a:srgbClr val="66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76" name="Freeform 50">
              <a:extLst>
                <a:ext uri="{FF2B5EF4-FFF2-40B4-BE49-F238E27FC236}">
                  <a16:creationId xmlns:a16="http://schemas.microsoft.com/office/drawing/2014/main" id="{056A37FD-AA5A-4286-9277-5E948E430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" y="2357"/>
              <a:ext cx="932" cy="937"/>
            </a:xfrm>
            <a:custGeom>
              <a:avLst/>
              <a:gdLst>
                <a:gd name="T0" fmla="*/ 0 w 7451"/>
                <a:gd name="T1" fmla="*/ 932 h 7491"/>
                <a:gd name="T2" fmla="*/ 5 w 7451"/>
                <a:gd name="T3" fmla="*/ 838 h 7491"/>
                <a:gd name="T4" fmla="*/ 20 w 7451"/>
                <a:gd name="T5" fmla="*/ 745 h 7491"/>
                <a:gd name="T6" fmla="*/ 44 w 7451"/>
                <a:gd name="T7" fmla="*/ 656 h 7491"/>
                <a:gd name="T8" fmla="*/ 74 w 7451"/>
                <a:gd name="T9" fmla="*/ 572 h 7491"/>
                <a:gd name="T10" fmla="*/ 113 w 7451"/>
                <a:gd name="T11" fmla="*/ 488 h 7491"/>
                <a:gd name="T12" fmla="*/ 158 w 7451"/>
                <a:gd name="T13" fmla="*/ 409 h 7491"/>
                <a:gd name="T14" fmla="*/ 212 w 7451"/>
                <a:gd name="T15" fmla="*/ 340 h 7491"/>
                <a:gd name="T16" fmla="*/ 276 w 7451"/>
                <a:gd name="T17" fmla="*/ 271 h 7491"/>
                <a:gd name="T18" fmla="*/ 340 w 7451"/>
                <a:gd name="T19" fmla="*/ 212 h 7491"/>
                <a:gd name="T20" fmla="*/ 409 w 7451"/>
                <a:gd name="T21" fmla="*/ 158 h 7491"/>
                <a:gd name="T22" fmla="*/ 488 w 7451"/>
                <a:gd name="T23" fmla="*/ 113 h 7491"/>
                <a:gd name="T24" fmla="*/ 572 w 7451"/>
                <a:gd name="T25" fmla="*/ 74 h 7491"/>
                <a:gd name="T26" fmla="*/ 656 w 7451"/>
                <a:gd name="T27" fmla="*/ 44 h 7491"/>
                <a:gd name="T28" fmla="*/ 745 w 7451"/>
                <a:gd name="T29" fmla="*/ 20 h 7491"/>
                <a:gd name="T30" fmla="*/ 838 w 7451"/>
                <a:gd name="T31" fmla="*/ 5 h 7491"/>
                <a:gd name="T32" fmla="*/ 932 w 7451"/>
                <a:gd name="T33" fmla="*/ 0 h 7491"/>
                <a:gd name="T34" fmla="*/ 932 w 7451"/>
                <a:gd name="T35" fmla="*/ 182 h 7491"/>
                <a:gd name="T36" fmla="*/ 932 w 7451"/>
                <a:gd name="T37" fmla="*/ 488 h 7491"/>
                <a:gd name="T38" fmla="*/ 932 w 7451"/>
                <a:gd name="T39" fmla="*/ 784 h 7491"/>
                <a:gd name="T40" fmla="*/ 932 w 7451"/>
                <a:gd name="T41" fmla="*/ 937 h 7491"/>
                <a:gd name="T42" fmla="*/ 898 w 7451"/>
                <a:gd name="T43" fmla="*/ 937 h 7491"/>
                <a:gd name="T44" fmla="*/ 848 w 7451"/>
                <a:gd name="T45" fmla="*/ 937 h 7491"/>
                <a:gd name="T46" fmla="*/ 794 w 7451"/>
                <a:gd name="T47" fmla="*/ 937 h 7491"/>
                <a:gd name="T48" fmla="*/ 730 w 7451"/>
                <a:gd name="T49" fmla="*/ 937 h 7491"/>
                <a:gd name="T50" fmla="*/ 661 w 7451"/>
                <a:gd name="T51" fmla="*/ 937 h 7491"/>
                <a:gd name="T52" fmla="*/ 587 w 7451"/>
                <a:gd name="T53" fmla="*/ 937 h 7491"/>
                <a:gd name="T54" fmla="*/ 508 w 7451"/>
                <a:gd name="T55" fmla="*/ 937 h 7491"/>
                <a:gd name="T56" fmla="*/ 429 w 7451"/>
                <a:gd name="T57" fmla="*/ 932 h 7491"/>
                <a:gd name="T58" fmla="*/ 355 w 7451"/>
                <a:gd name="T59" fmla="*/ 932 h 7491"/>
                <a:gd name="T60" fmla="*/ 281 w 7451"/>
                <a:gd name="T61" fmla="*/ 932 h 7491"/>
                <a:gd name="T62" fmla="*/ 212 w 7451"/>
                <a:gd name="T63" fmla="*/ 932 h 7491"/>
                <a:gd name="T64" fmla="*/ 153 w 7451"/>
                <a:gd name="T65" fmla="*/ 932 h 7491"/>
                <a:gd name="T66" fmla="*/ 99 w 7451"/>
                <a:gd name="T67" fmla="*/ 932 h 7491"/>
                <a:gd name="T68" fmla="*/ 54 w 7451"/>
                <a:gd name="T69" fmla="*/ 932 h 7491"/>
                <a:gd name="T70" fmla="*/ 20 w 7451"/>
                <a:gd name="T71" fmla="*/ 932 h 7491"/>
                <a:gd name="T72" fmla="*/ 0 w 7451"/>
                <a:gd name="T73" fmla="*/ 932 h 749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91">
                  <a:moveTo>
                    <a:pt x="0" y="7451"/>
                  </a:moveTo>
                  <a:lnTo>
                    <a:pt x="39" y="6702"/>
                  </a:lnTo>
                  <a:lnTo>
                    <a:pt x="157" y="5953"/>
                  </a:lnTo>
                  <a:lnTo>
                    <a:pt x="354" y="5243"/>
                  </a:lnTo>
                  <a:lnTo>
                    <a:pt x="591" y="4573"/>
                  </a:lnTo>
                  <a:lnTo>
                    <a:pt x="906" y="3903"/>
                  </a:lnTo>
                  <a:lnTo>
                    <a:pt x="1261" y="3272"/>
                  </a:lnTo>
                  <a:lnTo>
                    <a:pt x="1695" y="2720"/>
                  </a:lnTo>
                  <a:lnTo>
                    <a:pt x="2208" y="2168"/>
                  </a:lnTo>
                  <a:lnTo>
                    <a:pt x="2720" y="1695"/>
                  </a:lnTo>
                  <a:lnTo>
                    <a:pt x="3272" y="1261"/>
                  </a:lnTo>
                  <a:lnTo>
                    <a:pt x="3903" y="906"/>
                  </a:lnTo>
                  <a:lnTo>
                    <a:pt x="4573" y="591"/>
                  </a:lnTo>
                  <a:lnTo>
                    <a:pt x="5243" y="354"/>
                  </a:lnTo>
                  <a:lnTo>
                    <a:pt x="5953" y="157"/>
                  </a:lnTo>
                  <a:lnTo>
                    <a:pt x="6702" y="39"/>
                  </a:lnTo>
                  <a:lnTo>
                    <a:pt x="7451" y="0"/>
                  </a:lnTo>
                  <a:lnTo>
                    <a:pt x="7451" y="1459"/>
                  </a:lnTo>
                  <a:lnTo>
                    <a:pt x="7451" y="3903"/>
                  </a:lnTo>
                  <a:lnTo>
                    <a:pt x="7451" y="6269"/>
                  </a:lnTo>
                  <a:lnTo>
                    <a:pt x="7451" y="7491"/>
                  </a:lnTo>
                  <a:lnTo>
                    <a:pt x="7176" y="7491"/>
                  </a:lnTo>
                  <a:lnTo>
                    <a:pt x="6781" y="7491"/>
                  </a:lnTo>
                  <a:lnTo>
                    <a:pt x="6347" y="7491"/>
                  </a:lnTo>
                  <a:lnTo>
                    <a:pt x="5835" y="7491"/>
                  </a:lnTo>
                  <a:lnTo>
                    <a:pt x="5283" y="7491"/>
                  </a:lnTo>
                  <a:lnTo>
                    <a:pt x="4691" y="7491"/>
                  </a:lnTo>
                  <a:lnTo>
                    <a:pt x="4061" y="7491"/>
                  </a:lnTo>
                  <a:lnTo>
                    <a:pt x="3430" y="7451"/>
                  </a:lnTo>
                  <a:lnTo>
                    <a:pt x="2839" y="7451"/>
                  </a:lnTo>
                  <a:lnTo>
                    <a:pt x="2247" y="7451"/>
                  </a:lnTo>
                  <a:lnTo>
                    <a:pt x="1695" y="7451"/>
                  </a:lnTo>
                  <a:lnTo>
                    <a:pt x="1223" y="7451"/>
                  </a:lnTo>
                  <a:lnTo>
                    <a:pt x="789" y="7451"/>
                  </a:lnTo>
                  <a:lnTo>
                    <a:pt x="434" y="7451"/>
                  </a:lnTo>
                  <a:lnTo>
                    <a:pt x="157" y="7451"/>
                  </a:lnTo>
                  <a:lnTo>
                    <a:pt x="0" y="7451"/>
                  </a:lnTo>
                  <a:close/>
                </a:path>
              </a:pathLst>
            </a:custGeom>
            <a:solidFill>
              <a:srgbClr val="E5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77" name="Freeform 51">
              <a:extLst>
                <a:ext uri="{FF2B5EF4-FFF2-40B4-BE49-F238E27FC236}">
                  <a16:creationId xmlns:a16="http://schemas.microsoft.com/office/drawing/2014/main" id="{F3AC1AF4-A36B-4BE4-8245-A01B5AB3F7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2357"/>
              <a:ext cx="932" cy="932"/>
            </a:xfrm>
            <a:custGeom>
              <a:avLst/>
              <a:gdLst>
                <a:gd name="T0" fmla="*/ 0 w 7451"/>
                <a:gd name="T1" fmla="*/ 0 h 7451"/>
                <a:gd name="T2" fmla="*/ 94 w 7451"/>
                <a:gd name="T3" fmla="*/ 5 h 7451"/>
                <a:gd name="T4" fmla="*/ 187 w 7451"/>
                <a:gd name="T5" fmla="*/ 20 h 7451"/>
                <a:gd name="T6" fmla="*/ 276 w 7451"/>
                <a:gd name="T7" fmla="*/ 44 h 7451"/>
                <a:gd name="T8" fmla="*/ 365 w 7451"/>
                <a:gd name="T9" fmla="*/ 74 h 7451"/>
                <a:gd name="T10" fmla="*/ 444 w 7451"/>
                <a:gd name="T11" fmla="*/ 113 h 7451"/>
                <a:gd name="T12" fmla="*/ 523 w 7451"/>
                <a:gd name="T13" fmla="*/ 158 h 7451"/>
                <a:gd name="T14" fmla="*/ 592 w 7451"/>
                <a:gd name="T15" fmla="*/ 212 h 7451"/>
                <a:gd name="T16" fmla="*/ 661 w 7451"/>
                <a:gd name="T17" fmla="*/ 271 h 7451"/>
                <a:gd name="T18" fmla="*/ 720 w 7451"/>
                <a:gd name="T19" fmla="*/ 340 h 7451"/>
                <a:gd name="T20" fmla="*/ 774 w 7451"/>
                <a:gd name="T21" fmla="*/ 409 h 7451"/>
                <a:gd name="T22" fmla="*/ 819 w 7451"/>
                <a:gd name="T23" fmla="*/ 488 h 7451"/>
                <a:gd name="T24" fmla="*/ 858 w 7451"/>
                <a:gd name="T25" fmla="*/ 572 h 7451"/>
                <a:gd name="T26" fmla="*/ 892 w 7451"/>
                <a:gd name="T27" fmla="*/ 656 h 7451"/>
                <a:gd name="T28" fmla="*/ 912 w 7451"/>
                <a:gd name="T29" fmla="*/ 745 h 7451"/>
                <a:gd name="T30" fmla="*/ 927 w 7451"/>
                <a:gd name="T31" fmla="*/ 838 h 7451"/>
                <a:gd name="T32" fmla="*/ 932 w 7451"/>
                <a:gd name="T33" fmla="*/ 932 h 7451"/>
                <a:gd name="T34" fmla="*/ 902 w 7451"/>
                <a:gd name="T35" fmla="*/ 932 h 7451"/>
                <a:gd name="T36" fmla="*/ 863 w 7451"/>
                <a:gd name="T37" fmla="*/ 932 h 7451"/>
                <a:gd name="T38" fmla="*/ 809 w 7451"/>
                <a:gd name="T39" fmla="*/ 932 h 7451"/>
                <a:gd name="T40" fmla="*/ 750 w 7451"/>
                <a:gd name="T41" fmla="*/ 932 h 7451"/>
                <a:gd name="T42" fmla="*/ 676 w 7451"/>
                <a:gd name="T43" fmla="*/ 932 h 7451"/>
                <a:gd name="T44" fmla="*/ 602 w 7451"/>
                <a:gd name="T45" fmla="*/ 932 h 7451"/>
                <a:gd name="T46" fmla="*/ 523 w 7451"/>
                <a:gd name="T47" fmla="*/ 932 h 7451"/>
                <a:gd name="T48" fmla="*/ 444 w 7451"/>
                <a:gd name="T49" fmla="*/ 932 h 7451"/>
                <a:gd name="T50" fmla="*/ 365 w 7451"/>
                <a:gd name="T51" fmla="*/ 932 h 7451"/>
                <a:gd name="T52" fmla="*/ 286 w 7451"/>
                <a:gd name="T53" fmla="*/ 932 h 7451"/>
                <a:gd name="T54" fmla="*/ 217 w 7451"/>
                <a:gd name="T55" fmla="*/ 932 h 7451"/>
                <a:gd name="T56" fmla="*/ 153 w 7451"/>
                <a:gd name="T57" fmla="*/ 932 h 7451"/>
                <a:gd name="T58" fmla="*/ 94 w 7451"/>
                <a:gd name="T59" fmla="*/ 932 h 7451"/>
                <a:gd name="T60" fmla="*/ 49 w 7451"/>
                <a:gd name="T61" fmla="*/ 932 h 7451"/>
                <a:gd name="T62" fmla="*/ 20 w 7451"/>
                <a:gd name="T63" fmla="*/ 932 h 7451"/>
                <a:gd name="T64" fmla="*/ 0 w 7451"/>
                <a:gd name="T65" fmla="*/ 932 h 7451"/>
                <a:gd name="T66" fmla="*/ 0 w 7451"/>
                <a:gd name="T67" fmla="*/ 730 h 7451"/>
                <a:gd name="T68" fmla="*/ 0 w 7451"/>
                <a:gd name="T69" fmla="*/ 429 h 7451"/>
                <a:gd name="T70" fmla="*/ 0 w 7451"/>
                <a:gd name="T71" fmla="*/ 153 h 7451"/>
                <a:gd name="T72" fmla="*/ 0 w 7451"/>
                <a:gd name="T73" fmla="*/ 0 h 745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51" h="7451">
                  <a:moveTo>
                    <a:pt x="0" y="0"/>
                  </a:moveTo>
                  <a:lnTo>
                    <a:pt x="749" y="39"/>
                  </a:lnTo>
                  <a:lnTo>
                    <a:pt x="1498" y="157"/>
                  </a:lnTo>
                  <a:lnTo>
                    <a:pt x="2208" y="354"/>
                  </a:lnTo>
                  <a:lnTo>
                    <a:pt x="2917" y="591"/>
                  </a:lnTo>
                  <a:lnTo>
                    <a:pt x="3548" y="906"/>
                  </a:lnTo>
                  <a:lnTo>
                    <a:pt x="4179" y="1261"/>
                  </a:lnTo>
                  <a:lnTo>
                    <a:pt x="4731" y="1695"/>
                  </a:lnTo>
                  <a:lnTo>
                    <a:pt x="5283" y="2168"/>
                  </a:lnTo>
                  <a:lnTo>
                    <a:pt x="5756" y="2720"/>
                  </a:lnTo>
                  <a:lnTo>
                    <a:pt x="6190" y="3272"/>
                  </a:lnTo>
                  <a:lnTo>
                    <a:pt x="6545" y="3903"/>
                  </a:lnTo>
                  <a:lnTo>
                    <a:pt x="6860" y="4573"/>
                  </a:lnTo>
                  <a:lnTo>
                    <a:pt x="7135" y="5243"/>
                  </a:lnTo>
                  <a:lnTo>
                    <a:pt x="7294" y="5953"/>
                  </a:lnTo>
                  <a:lnTo>
                    <a:pt x="7412" y="6702"/>
                  </a:lnTo>
                  <a:lnTo>
                    <a:pt x="7451" y="7451"/>
                  </a:lnTo>
                  <a:lnTo>
                    <a:pt x="7214" y="7451"/>
                  </a:lnTo>
                  <a:lnTo>
                    <a:pt x="6899" y="7451"/>
                  </a:lnTo>
                  <a:lnTo>
                    <a:pt x="6465" y="7451"/>
                  </a:lnTo>
                  <a:lnTo>
                    <a:pt x="5993" y="7451"/>
                  </a:lnTo>
                  <a:lnTo>
                    <a:pt x="5401" y="7451"/>
                  </a:lnTo>
                  <a:lnTo>
                    <a:pt x="4809" y="7451"/>
                  </a:lnTo>
                  <a:lnTo>
                    <a:pt x="4179" y="7451"/>
                  </a:lnTo>
                  <a:lnTo>
                    <a:pt x="3548" y="7451"/>
                  </a:lnTo>
                  <a:lnTo>
                    <a:pt x="2917" y="7451"/>
                  </a:lnTo>
                  <a:lnTo>
                    <a:pt x="2286" y="7451"/>
                  </a:lnTo>
                  <a:lnTo>
                    <a:pt x="1734" y="7451"/>
                  </a:lnTo>
                  <a:lnTo>
                    <a:pt x="1222" y="7451"/>
                  </a:lnTo>
                  <a:lnTo>
                    <a:pt x="749" y="7451"/>
                  </a:lnTo>
                  <a:lnTo>
                    <a:pt x="394" y="7451"/>
                  </a:lnTo>
                  <a:lnTo>
                    <a:pt x="157" y="7451"/>
                  </a:lnTo>
                  <a:lnTo>
                    <a:pt x="0" y="7451"/>
                  </a:lnTo>
                  <a:lnTo>
                    <a:pt x="0" y="5835"/>
                  </a:lnTo>
                  <a:lnTo>
                    <a:pt x="0" y="3430"/>
                  </a:lnTo>
                  <a:lnTo>
                    <a:pt x="0" y="12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78" name="Freeform 52">
              <a:extLst>
                <a:ext uri="{FF2B5EF4-FFF2-40B4-BE49-F238E27FC236}">
                  <a16:creationId xmlns:a16="http://schemas.microsoft.com/office/drawing/2014/main" id="{19EAD716-93E2-4A51-B1B1-905468A67D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" y="2648"/>
              <a:ext cx="1266" cy="1267"/>
            </a:xfrm>
            <a:custGeom>
              <a:avLst/>
              <a:gdLst>
                <a:gd name="T0" fmla="*/ 635 w 10132"/>
                <a:gd name="T1" fmla="*/ 0 h 10133"/>
                <a:gd name="T2" fmla="*/ 0 w 10132"/>
                <a:gd name="T3" fmla="*/ 636 h 10133"/>
                <a:gd name="T4" fmla="*/ 635 w 10132"/>
                <a:gd name="T5" fmla="*/ 1267 h 10133"/>
                <a:gd name="T6" fmla="*/ 1266 w 10132"/>
                <a:gd name="T7" fmla="*/ 636 h 10133"/>
                <a:gd name="T8" fmla="*/ 635 w 10132"/>
                <a:gd name="T9" fmla="*/ 0 h 101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132" h="10133">
                  <a:moveTo>
                    <a:pt x="5086" y="0"/>
                  </a:moveTo>
                  <a:lnTo>
                    <a:pt x="0" y="5086"/>
                  </a:lnTo>
                  <a:lnTo>
                    <a:pt x="5086" y="10133"/>
                  </a:lnTo>
                  <a:lnTo>
                    <a:pt x="10132" y="5086"/>
                  </a:lnTo>
                  <a:lnTo>
                    <a:pt x="5086" y="0"/>
                  </a:lnTo>
                  <a:close/>
                </a:path>
              </a:pathLst>
            </a:custGeom>
            <a:solidFill>
              <a:srgbClr val="D85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custDataLst>
      <p:tags r:id="rId1"/>
    </p:custDataLst>
  </p:cSld>
  <p:clrMapOvr>
    <a:masterClrMapping/>
  </p:clrMapOvr>
  <p:transition spd="slow">
    <p:pull dir="d"/>
    <p:sndAc>
      <p:stSnd>
        <p:snd r:embed="rId4" name="whoosh.wav"/>
      </p:stSnd>
    </p:sndAc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266" name="Rectangle 2">
            <a:extLst>
              <a:ext uri="{FF2B5EF4-FFF2-40B4-BE49-F238E27FC236}">
                <a16:creationId xmlns:a16="http://schemas.microsoft.com/office/drawing/2014/main" id="{19568254-C97F-4207-BD2D-203920415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650" y="620713"/>
            <a:ext cx="6629400" cy="58578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GRASAS</a:t>
            </a:r>
          </a:p>
        </p:txBody>
      </p:sp>
      <p:sp>
        <p:nvSpPr>
          <p:cNvPr id="1163267" name="Rectangle 3">
            <a:extLst>
              <a:ext uri="{FF2B5EF4-FFF2-40B4-BE49-F238E27FC236}">
                <a16:creationId xmlns:a16="http://schemas.microsoft.com/office/drawing/2014/main" id="{BC5149B3-7152-4E72-825E-0BA046DF0A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511300"/>
            <a:ext cx="7696200" cy="26193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SUPLEMENTACIÓN: Consumo de Cafeína</a:t>
            </a:r>
            <a:endParaRPr lang="es-PR" altLang="en-US" sz="2800" b="1" i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08900" name="Text Box 4">
            <a:extLst>
              <a:ext uri="{FF2B5EF4-FFF2-40B4-BE49-F238E27FC236}">
                <a16:creationId xmlns:a16="http://schemas.microsoft.com/office/drawing/2014/main" id="{E05C643A-F7B7-4465-863B-C7C5F1A55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3068638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5 mg/kg de la Masa Corporal (MC)</a:t>
            </a:r>
          </a:p>
        </p:txBody>
      </p:sp>
      <p:pic>
        <p:nvPicPr>
          <p:cNvPr id="208901" name="Picture 5">
            <a:extLst>
              <a:ext uri="{FF2B5EF4-FFF2-40B4-BE49-F238E27FC236}">
                <a16:creationId xmlns:a16="http://schemas.microsoft.com/office/drawing/2014/main" id="{5F0C3CF3-B92D-469F-9B19-399D01209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2705100"/>
            <a:ext cx="2508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8902" name="Text Box 6">
            <a:extLst>
              <a:ext uri="{FF2B5EF4-FFF2-40B4-BE49-F238E27FC236}">
                <a16:creationId xmlns:a16="http://schemas.microsoft.com/office/drawing/2014/main" id="{A30B77C9-FBF0-4999-8F36-356CC44D6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525" y="2633663"/>
            <a:ext cx="6734175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300" b="1">
                <a:latin typeface="Tahoma" panose="020B0604030504040204" pitchFamily="34" charset="0"/>
              </a:rPr>
              <a:t>Dosis recomendada:</a:t>
            </a:r>
            <a:endParaRPr lang="en-US" altLang="en-US" sz="3400">
              <a:latin typeface="Arial" panose="020B0604020202020204" pitchFamily="34" charset="0"/>
            </a:endParaRPr>
          </a:p>
        </p:txBody>
      </p:sp>
      <p:sp>
        <p:nvSpPr>
          <p:cNvPr id="208903" name="Text Box 7">
            <a:extLst>
              <a:ext uri="{FF2B5EF4-FFF2-40B4-BE49-F238E27FC236}">
                <a16:creationId xmlns:a16="http://schemas.microsoft.com/office/drawing/2014/main" id="{AF0EEE94-D678-4185-B2ED-6DC74D175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92825"/>
            <a:ext cx="8964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1200" b="1">
                <a:latin typeface="Arial" panose="020B0604020202020204" pitchFamily="34" charset="0"/>
              </a:rPr>
              <a:t>NOTA:</a:t>
            </a:r>
            <a:r>
              <a:rPr lang="en-US" altLang="en-US" sz="1200">
                <a:latin typeface="Arial" panose="020B0604020202020204" pitchFamily="34" charset="0"/>
              </a:rPr>
              <a:t> Adaptado de: </a:t>
            </a:r>
            <a:r>
              <a:rPr lang="en-US" altLang="en-US" sz="1200" b="1" i="1">
                <a:latin typeface="Arial" panose="020B0604020202020204" pitchFamily="34" charset="0"/>
              </a:rPr>
              <a:t>The Ergogenic Edge: Pushing the Limits of Sports Performance</a:t>
            </a:r>
            <a:r>
              <a:rPr lang="en-US" altLang="en-US" sz="1200">
                <a:latin typeface="Arial" panose="020B0604020202020204" pitchFamily="34" charset="0"/>
              </a:rPr>
              <a:t>. (pp. 153), por M. H. Williams, 1998, Champaign, IL: Human Kinetics. Copyright 1998 por M. H. Williams.</a:t>
            </a:r>
          </a:p>
        </p:txBody>
      </p:sp>
      <p:pic>
        <p:nvPicPr>
          <p:cNvPr id="208904" name="Picture 8">
            <a:extLst>
              <a:ext uri="{FF2B5EF4-FFF2-40B4-BE49-F238E27FC236}">
                <a16:creationId xmlns:a16="http://schemas.microsoft.com/office/drawing/2014/main" id="{E14F28CA-75E4-4131-8913-395781465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8" y="1916113"/>
            <a:ext cx="712787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3273" name="Rectangle 9">
            <a:extLst>
              <a:ext uri="{FF2B5EF4-FFF2-40B4-BE49-F238E27FC236}">
                <a16:creationId xmlns:a16="http://schemas.microsoft.com/office/drawing/2014/main" id="{D927EE2E-B6F7-4303-BE0D-E33886D12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038" y="2060575"/>
            <a:ext cx="6769100" cy="503238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defRPr/>
            </a:pPr>
            <a:r>
              <a:rPr lang="es-PR" altLang="en-US" sz="1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RECOMENDACIONES:</a:t>
            </a:r>
            <a:br>
              <a:rPr lang="es-PR" altLang="en-US" sz="1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PR" altLang="en-US" sz="1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* Dósis de Cafeína *</a:t>
            </a:r>
          </a:p>
        </p:txBody>
      </p:sp>
      <p:pic>
        <p:nvPicPr>
          <p:cNvPr id="208906" name="Picture 10">
            <a:extLst>
              <a:ext uri="{FF2B5EF4-FFF2-40B4-BE49-F238E27FC236}">
                <a16:creationId xmlns:a16="http://schemas.microsoft.com/office/drawing/2014/main" id="{D66542E0-6A81-4E66-9BCE-0488BAC7B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3640138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8907" name="Text Box 11">
            <a:extLst>
              <a:ext uri="{FF2B5EF4-FFF2-40B4-BE49-F238E27FC236}">
                <a16:creationId xmlns:a16="http://schemas.microsoft.com/office/drawing/2014/main" id="{149D9C03-C9EE-4C57-95EC-574E12728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525" y="3568700"/>
            <a:ext cx="6734175" cy="4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300" b="1">
                <a:latin typeface="Tahoma" panose="020B0604030504040204" pitchFamily="34" charset="0"/>
              </a:rPr>
              <a:t>Dosis (raciones) de café:</a:t>
            </a:r>
            <a:endParaRPr lang="en-US" altLang="en-US" sz="3400">
              <a:latin typeface="Arial" panose="020B0604020202020204" pitchFamily="34" charset="0"/>
            </a:endParaRPr>
          </a:p>
        </p:txBody>
      </p:sp>
      <p:sp>
        <p:nvSpPr>
          <p:cNvPr id="208908" name="Text Box 12">
            <a:extLst>
              <a:ext uri="{FF2B5EF4-FFF2-40B4-BE49-F238E27FC236}">
                <a16:creationId xmlns:a16="http://schemas.microsoft.com/office/drawing/2014/main" id="{E08BFBD7-FBE9-4CA4-B3C3-15844020D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4005263"/>
            <a:ext cx="6397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2 - 3 tazas de café</a:t>
            </a:r>
          </a:p>
        </p:txBody>
      </p:sp>
      <p:pic>
        <p:nvPicPr>
          <p:cNvPr id="208909" name="Picture 13">
            <a:extLst>
              <a:ext uri="{FF2B5EF4-FFF2-40B4-BE49-F238E27FC236}">
                <a16:creationId xmlns:a16="http://schemas.microsoft.com/office/drawing/2014/main" id="{6858047E-3598-46CF-88C2-7A5EF38CA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4491038"/>
            <a:ext cx="250825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8910" name="Text Box 14">
            <a:extLst>
              <a:ext uri="{FF2B5EF4-FFF2-40B4-BE49-F238E27FC236}">
                <a16:creationId xmlns:a16="http://schemas.microsoft.com/office/drawing/2014/main" id="{22D2B27C-CF97-46F4-BE5D-8CE80FF1F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525" y="4419600"/>
            <a:ext cx="6734175" cy="4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300" b="1">
                <a:latin typeface="Tahoma" panose="020B0604030504040204" pitchFamily="34" charset="0"/>
              </a:rPr>
              <a:t>Tabletas de cafeína (Ej: Vivarin):</a:t>
            </a:r>
            <a:endParaRPr lang="en-US" altLang="en-US" sz="3400">
              <a:latin typeface="Arial" panose="020B0604020202020204" pitchFamily="34" charset="0"/>
            </a:endParaRPr>
          </a:p>
        </p:txBody>
      </p:sp>
      <p:sp>
        <p:nvSpPr>
          <p:cNvPr id="208911" name="Text Box 15">
            <a:extLst>
              <a:ext uri="{FF2B5EF4-FFF2-40B4-BE49-F238E27FC236}">
                <a16:creationId xmlns:a16="http://schemas.microsoft.com/office/drawing/2014/main" id="{FB32C43A-EF82-476A-A339-3CE139134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4856163"/>
            <a:ext cx="639762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2100" b="1" i="1">
                <a:latin typeface="Tahoma" panose="020B0604030504040204" pitchFamily="34" charset="0"/>
              </a:rPr>
              <a:t>1 - 2 pastillas de Vivarin (200-400 mg de cafeína)</a:t>
            </a:r>
          </a:p>
        </p:txBody>
      </p:sp>
    </p:spTree>
    <p:custDataLst>
      <p:tags r:id="rId1"/>
    </p:custDataLst>
  </p:cSld>
  <p:clrMapOvr>
    <a:masterClrMapping/>
  </p:clrMapOvr>
  <p:transition spd="slow">
    <p:pull dir="d"/>
    <p:sndAc>
      <p:stSnd>
        <p:snd r:embed="rId4" name="whoosh.wav"/>
      </p:stSnd>
    </p:sndAc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0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INCLUDEPPT" val="True"/>
  <p:tag name="REALTIMEBACKUP" val="False"/>
  <p:tag name="CHARTSCALE" val="True"/>
  <p:tag name="FIBINCLUDEOTHER" val="True"/>
  <p:tag name="PRRESPONSE3" val="8"/>
  <p:tag name="PRRESPONSE7" val="4"/>
  <p:tag name="SHOWFLASHWARNING" val="True"/>
  <p:tag name="SHOWBARVISIBLE" val="True"/>
  <p:tag name="ANSWERNOWSTYLE" val="-1"/>
  <p:tag name="RESPTABLESTYLE" val="-1"/>
  <p:tag name="BACKUPSESSIONS" val="True"/>
  <p:tag name="AUTOUPDATEALIASES" val="True"/>
  <p:tag name="SKIPREMAININGRACESLIDES" val="True"/>
  <p:tag name="BUBBLESIZEVISIBLE" val="True"/>
  <p:tag name="CUSTOMCELLBACKCOLOR1" val="-657956"/>
  <p:tag name="DISPLAYNAME" val="True"/>
  <p:tag name="AUTOSIZEGRID" val="True"/>
  <p:tag name="RESETCHARTS" val="True"/>
  <p:tag name="CORRECTPOINTVALUE" val="1"/>
  <p:tag name="AUTOADJUSTPARTRANGE" val="True"/>
  <p:tag name="FIBDISPLAYKEYWORDS" val="True"/>
  <p:tag name="PRRESPONSE5" val="6"/>
  <p:tag name="PRRESPONSE10" val="1"/>
  <p:tag name="USESECONDARYMONITOR" val="True"/>
  <p:tag name="COUNTDOWNSTYLE" val="-1"/>
  <p:tag name="ALLOWDUPLICATES" val="False"/>
  <p:tag name="STDCHART" val="1"/>
  <p:tag name="MAXRESPONDERS" val="20"/>
  <p:tag name="CUSTOMGRIDBACKCOLOR" val="-2830136"/>
  <p:tag name="DISPLAYDEVICENUMBER" val="True"/>
  <p:tag name="POLLINGCYCLE" val="2"/>
  <p:tag name="ALLOWUSERFEEDBACK" val="True"/>
  <p:tag name="ADVANCEDSETTINGSVIEW" val="False"/>
  <p:tag name="PRRESPONSE2" val="9"/>
  <p:tag name="PRRESPONSE9" val="2"/>
  <p:tag name="SAVECSVWITHSESSION" val="True"/>
  <p:tag name="COUNTDOWNSECONDS" val="10"/>
  <p:tag name="REVIEWONLY" val="False"/>
  <p:tag name="BUBBLENAMEVISIBLE" val="True"/>
  <p:tag name="CUSTOMCELLBACKCOLOR3" val="-268652"/>
  <p:tag name="GRIDPOSITION" val="1"/>
  <p:tag name="INCORRECTPOINTVALUE" val="0"/>
  <p:tag name="FIBNUMRESULTS" val="5"/>
  <p:tag name="PRRESPONSE8" val="3"/>
  <p:tag name="CSVFORMAT" val="0"/>
  <p:tag name="CHARTVALUEFORMAT" val="0%"/>
  <p:tag name="PARTICIPANTSINLEADERBOARD" val="20"/>
  <p:tag name="USESCHEMECOLORS" val="True"/>
  <p:tag name="INCLUDENONRESPONDERS" val="False"/>
  <p:tag name="FIBDISPLAYRESULTS" val="True"/>
  <p:tag name="ALWAYSOPENPOLL" val="False"/>
  <p:tag name="RESPCOUNTERFORMAT" val="0"/>
  <p:tag name="RACEANIMATIONSPEED" val="3"/>
  <p:tag name="GRIDOPACITY" val="90"/>
  <p:tag name="REALTIMEBACKUPPATH" val="(None)"/>
  <p:tag name="PRRESPONSE6" val="5"/>
  <p:tag name="NUMRESPONSES" val="1"/>
  <p:tag name="DEFAULTNUMTEAMS" val="5"/>
  <p:tag name="MULTIRESPDIVISOR" val="1"/>
  <p:tag name="TPVERSION" val="2008"/>
  <p:tag name="RACEENDPOINTS" val="100"/>
  <p:tag name="CHARTCOLORS" val="0"/>
  <p:tag name="POWERPOINTVERSION" val="14.0"/>
  <p:tag name="CUSTOMCELLBACKCOLOR2" val="-13395457"/>
  <p:tag name="PRRESPONSE4" val="7"/>
  <p:tag name="GRIDROTATIONINTERVAL" val="2"/>
  <p:tag name="AUTOADVANCE" val="False"/>
  <p:tag name="ANSWERNOWTEXT" val="Answer Now"/>
  <p:tag name="BUBBLEGROUPING" val="3"/>
  <p:tag name="PRRESPONSE1" val="10"/>
  <p:tag name="ZEROBASED" val="False"/>
  <p:tag name="DELIMITERS" val="3.1"/>
  <p:tag name="TPFULLVERSION" val="4.2.4.10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22368</TotalTime>
  <Words>6264</Words>
  <Application>Microsoft Office PowerPoint</Application>
  <PresentationFormat>On-screen Show (4:3)</PresentationFormat>
  <Paragraphs>769</Paragraphs>
  <Slides>112</Slides>
  <Notes>112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23" baseType="lpstr">
      <vt:lpstr>Arial</vt:lpstr>
      <vt:lpstr>Arial Black</vt:lpstr>
      <vt:lpstr>Calibri</vt:lpstr>
      <vt:lpstr>Georgia</vt:lpstr>
      <vt:lpstr>Tahoma</vt:lpstr>
      <vt:lpstr>Times New Roman</vt:lpstr>
      <vt:lpstr>Trebuchet MS</vt:lpstr>
      <vt:lpstr>Verdana</vt:lpstr>
      <vt:lpstr>Wingdings</vt:lpstr>
      <vt:lpstr>Wingdings 2</vt:lpstr>
      <vt:lpstr>Urban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Laboratorio: Potencia Vertical</dc:title>
  <dc:creator>Valued Acer Customer</dc:creator>
  <cp:lastModifiedBy>Edgar Lopategui Corsino</cp:lastModifiedBy>
  <cp:revision>2551</cp:revision>
  <cp:lastPrinted>2012-03-26T19:37:01Z</cp:lastPrinted>
  <dcterms:created xsi:type="dcterms:W3CDTF">2012-03-25T21:01:47Z</dcterms:created>
  <dcterms:modified xsi:type="dcterms:W3CDTF">2023-01-31T21:00:13Z</dcterms:modified>
</cp:coreProperties>
</file>