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262" r:id="rId4"/>
    <p:sldId id="697" r:id="rId5"/>
    <p:sldId id="689" r:id="rId6"/>
    <p:sldId id="698" r:id="rId7"/>
    <p:sldId id="692" r:id="rId8"/>
    <p:sldId id="695" r:id="rId9"/>
    <p:sldId id="693" r:id="rId10"/>
    <p:sldId id="691" r:id="rId11"/>
    <p:sldId id="683" r:id="rId12"/>
    <p:sldId id="690" r:id="rId13"/>
    <p:sldId id="461" r:id="rId14"/>
    <p:sldId id="694" r:id="rId15"/>
    <p:sldId id="660" r:id="rId16"/>
    <p:sldId id="625" r:id="rId17"/>
    <p:sldId id="266" r:id="rId18"/>
    <p:sldId id="684" r:id="rId19"/>
    <p:sldId id="646" r:id="rId20"/>
    <p:sldId id="661" r:id="rId21"/>
    <p:sldId id="663" r:id="rId22"/>
    <p:sldId id="664" r:id="rId23"/>
    <p:sldId id="667" r:id="rId24"/>
    <p:sldId id="685" r:id="rId25"/>
    <p:sldId id="668" r:id="rId26"/>
    <p:sldId id="669" r:id="rId27"/>
    <p:sldId id="670" r:id="rId28"/>
    <p:sldId id="671" r:id="rId29"/>
    <p:sldId id="673" r:id="rId30"/>
    <p:sldId id="672" r:id="rId31"/>
    <p:sldId id="696" r:id="rId32"/>
    <p:sldId id="674" r:id="rId33"/>
    <p:sldId id="675" r:id="rId34"/>
    <p:sldId id="666" r:id="rId35"/>
    <p:sldId id="686" r:id="rId36"/>
    <p:sldId id="676" r:id="rId37"/>
    <p:sldId id="677" r:id="rId38"/>
    <p:sldId id="678" r:id="rId39"/>
    <p:sldId id="680" r:id="rId40"/>
    <p:sldId id="681" r:id="rId41"/>
    <p:sldId id="682" r:id="rId42"/>
    <p:sldId id="604" r:id="rId43"/>
    <p:sldId id="688" r:id="rId44"/>
    <p:sldId id="687" r:id="rId45"/>
    <p:sldId id="662" r:id="rId46"/>
  </p:sldIdLst>
  <p:sldSz cx="9144000" cy="6858000" type="screen4x3"/>
  <p:notesSz cx="6985000" cy="9283700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3C3C62"/>
    <a:srgbClr val="E6E6EF"/>
    <a:srgbClr val="99CCFF"/>
    <a:srgbClr val="CC3300"/>
    <a:srgbClr val="680068"/>
    <a:srgbClr val="32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2" autoAdjust="0"/>
    <p:restoredTop sz="94767" autoAdjust="0"/>
  </p:normalViewPr>
  <p:slideViewPr>
    <p:cSldViewPr>
      <p:cViewPr varScale="1">
        <p:scale>
          <a:sx n="65" d="100"/>
          <a:sy n="65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7F554E-ED52-4C83-BE0E-62F911C3EE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29F9A-E677-4F0D-BE42-64034A9450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31347F-95E7-4313-B14A-0F2CEFE1E173}" type="datetimeFigureOut">
              <a:rPr lang="en-US"/>
              <a:pPr>
                <a:defRPr/>
              </a:pPr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3082D-FC54-49E2-96EF-E752766519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65162-E021-4CCA-9795-EFF4B458DE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006759-ACF3-4500-8E2E-8079A6732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2ED062-0794-4A01-930C-31FDBAC26F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E226F-5F2B-4BFB-A67E-2DB23DDB018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A0AB50-1245-4D4B-A4C8-9E360C16005A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94313F-732C-4A29-AD6F-DAAD8D154F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AA8F512-8929-4173-861A-A99B22643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5996D-596E-402D-9884-67CD2AA22A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A7124-44FB-4F78-8605-CF229AAC7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DCC2C0-609E-45AD-AB24-D16ACCE7B1DE}" type="slidenum">
              <a:rPr lang="es-PR" altLang="en-US"/>
              <a:pPr>
                <a:defRPr/>
              </a:pPr>
              <a:t>‹#›</a:t>
            </a:fld>
            <a:endParaRPr lang="es-P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52877BE-7368-4B2F-8860-C82CB71E85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36A6339-9884-4F00-962B-3AA43D5521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FEA5F05-A5EF-4650-86A2-A9EBDA525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560BBC-B0BA-40D1-AC4D-EA7AF68F7D84}" type="slidenum">
              <a:rPr lang="es-PR" altLang="en-US"/>
              <a:pPr>
                <a:spcBef>
                  <a:spcPct val="0"/>
                </a:spcBef>
              </a:pPr>
              <a:t>1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E17FA37-54AA-4041-A37D-A3F8A69C85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7F898FF4-80BE-40A6-87B0-844AD8386F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DDEF1F1-4187-4BD0-8AEE-B730D6C182C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2EE7D3-6D1B-4173-BD86-817C67C28D0D}" type="slidenum">
              <a:rPr lang="es-PR" altLang="en-US"/>
              <a:pPr algn="r" eaLnBrk="1" hangingPunct="1">
                <a:spcBef>
                  <a:spcPct val="0"/>
                </a:spcBef>
              </a:pPr>
              <a:t>10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D56FF827-D134-4068-A994-03CF988376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E314FC0-2698-4A38-A3E5-128341A929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ADFFC421-D3EA-48B3-B3E6-3C651759003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757D59-68B2-4492-A58B-699A7D63DAB5}" type="slidenum">
              <a:rPr lang="es-PR" altLang="en-US"/>
              <a:pPr algn="r" eaLnBrk="1" hangingPunct="1">
                <a:spcBef>
                  <a:spcPct val="0"/>
                </a:spcBef>
              </a:pPr>
              <a:t>11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63A3A96-1831-44B5-A4AE-79FAF13B42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528DA8C9-2910-4D3A-9FC7-4923ACF282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1AD5C2F5-07FC-4680-89D7-8E4D987B360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CD9C9D-4744-4E9C-9A82-1F6C5FB6CD22}" type="slidenum">
              <a:rPr lang="es-PR" altLang="en-US"/>
              <a:pPr algn="r" eaLnBrk="1" hangingPunct="1">
                <a:spcBef>
                  <a:spcPct val="0"/>
                </a:spcBef>
              </a:pPr>
              <a:t>12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D5D2B0AB-07C4-4F48-95F8-20DA778866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658F7D28-1D8B-489F-91DB-C23B30D8C9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B564F6E8-2024-4847-A7D1-E661B29A615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DB4CAC-3F5F-4482-A10E-9DEA1FE812C1}" type="slidenum">
              <a:rPr lang="es-PR" altLang="en-US"/>
              <a:pPr algn="r" eaLnBrk="1" hangingPunct="1">
                <a:spcBef>
                  <a:spcPct val="0"/>
                </a:spcBef>
              </a:pPr>
              <a:t>13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5A9A04F6-4E0C-4748-B97D-BF525BF289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535976D7-B0EB-45C9-84B8-832C16710D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66BCC642-ECD0-43E6-AD93-B535BB5D4F2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E622D5-BE9F-44E3-966A-84DDB800258E}" type="slidenum">
              <a:rPr lang="es-PR" altLang="en-US"/>
              <a:pPr algn="r" eaLnBrk="1" hangingPunct="1">
                <a:spcBef>
                  <a:spcPct val="0"/>
                </a:spcBef>
              </a:pPr>
              <a:t>14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95B15E6E-7404-4CC4-8548-377B7FB531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354D9B37-C74F-4640-A896-04027044CD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44BD2AA8-B0CB-421F-ADCD-118D709568D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758834-ACCB-4D9C-BA61-863E48A09185}" type="slidenum">
              <a:rPr lang="es-PR" altLang="en-US"/>
              <a:pPr algn="r" eaLnBrk="1" hangingPunct="1">
                <a:spcBef>
                  <a:spcPct val="0"/>
                </a:spcBef>
              </a:pPr>
              <a:t>15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8225A370-4F3F-4B7C-AFA9-7F0CB20C4E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C7D867C0-3BC5-4DB5-82C9-3D54E39DC7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755547C-D2C2-4BF6-9C96-2C06B01B366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F81E20-BEB1-400E-B132-67E10507893E}" type="slidenum">
              <a:rPr lang="es-PR" altLang="en-US"/>
              <a:pPr algn="r" eaLnBrk="1" hangingPunct="1">
                <a:spcBef>
                  <a:spcPct val="0"/>
                </a:spcBef>
              </a:pPr>
              <a:t>16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7A9CE054-E833-405F-80BE-D9EEF93800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38B9ABCE-36BE-4BAE-9196-982A5E8BBC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3C96354C-BBD4-4F51-AC77-89B5C7D3EEC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5572C8-73FD-46AA-9D7C-D2B700994D0A}" type="slidenum">
              <a:rPr lang="es-PR" altLang="en-US"/>
              <a:pPr algn="r" eaLnBrk="1" hangingPunct="1">
                <a:spcBef>
                  <a:spcPct val="0"/>
                </a:spcBef>
              </a:pPr>
              <a:t>17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428FCBF-551A-426C-B77E-97ED2838E7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AE393C6A-AC5D-4ACA-AE1C-E91286914E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BC856B8A-5AF1-459D-8A8A-1499BB5533C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0B0692-E572-44B9-8CB2-6B16F6BB84B8}" type="slidenum">
              <a:rPr lang="es-PR" altLang="en-US"/>
              <a:pPr algn="r" eaLnBrk="1" hangingPunct="1">
                <a:spcBef>
                  <a:spcPct val="0"/>
                </a:spcBef>
              </a:pPr>
              <a:t>18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92A12C60-4C46-438D-BEFD-1B5D01E96E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4E2E4BEF-C951-47D2-AC16-34449726D6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0955189A-FE10-4495-954F-05CB446EEF0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1B79AC-F4EA-4916-82FD-AE18B21A1C33}" type="slidenum">
              <a:rPr lang="es-PR" altLang="en-US"/>
              <a:pPr algn="r" eaLnBrk="1" hangingPunct="1">
                <a:spcBef>
                  <a:spcPct val="0"/>
                </a:spcBef>
              </a:pPr>
              <a:t>19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259A33D-CD11-463D-9514-524688CD86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A9C490E-AE25-4170-A9DD-428DA7065B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77FA463-71FD-4B46-A879-EC9FEBB63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951796-4A33-4819-BBAA-18803DE999CE}" type="slidenum">
              <a:rPr lang="es-PR" altLang="en-US"/>
              <a:pPr>
                <a:spcBef>
                  <a:spcPct val="0"/>
                </a:spcBef>
              </a:pPr>
              <a:t>2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BD42E044-E846-4E15-9D1A-76AFAEBAE1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337D31DF-B005-4182-8C22-18CFCE4C00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8B1EF2B2-0CAC-420C-8F0E-A62F6F0AA5C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DF6D43-47BB-4A2B-9F81-5A1E24C03427}" type="slidenum">
              <a:rPr lang="es-PR" altLang="en-US"/>
              <a:pPr algn="r" eaLnBrk="1" hangingPunct="1">
                <a:spcBef>
                  <a:spcPct val="0"/>
                </a:spcBef>
              </a:pPr>
              <a:t>20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9804FCD9-BDFB-49A3-A399-8E94B1B967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6A50DD14-8A6A-4281-9434-8EF296EDCA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E1BFB579-B973-400F-827E-5494073D4F0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024E1A-5E31-4123-80BF-FE2884149923}" type="slidenum">
              <a:rPr lang="es-PR" altLang="en-US"/>
              <a:pPr algn="r" eaLnBrk="1" hangingPunct="1">
                <a:spcBef>
                  <a:spcPct val="0"/>
                </a:spcBef>
              </a:pPr>
              <a:t>21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696E1E74-B882-4142-8285-674D3A5AFE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3B951E07-023F-46D8-8924-A5AFD17FFE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C361AE22-5FD5-446E-AB12-DAD87CDC2BC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CBC08C-FCB5-41EB-BC90-099962C65746}" type="slidenum">
              <a:rPr lang="es-PR" altLang="en-US"/>
              <a:pPr algn="r" eaLnBrk="1" hangingPunct="1">
                <a:spcBef>
                  <a:spcPct val="0"/>
                </a:spcBef>
              </a:pPr>
              <a:t>22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9A0CB849-362A-4A4A-A9E1-DAFC7437DA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80AF53E6-AA01-4A5E-A001-49FAA1AF10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A059EE47-8803-4C94-BF59-D755BAFD69F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D5DEE3-07B8-4384-8015-3E7F2611A9D4}" type="slidenum">
              <a:rPr lang="es-PR" altLang="en-US"/>
              <a:pPr algn="r" eaLnBrk="1" hangingPunct="1">
                <a:spcBef>
                  <a:spcPct val="0"/>
                </a:spcBef>
              </a:pPr>
              <a:t>23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829BAC63-748F-4213-8CB2-98372CE967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8AA9C961-3159-4C21-8CC9-DD514A9EED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3284CF3E-8D37-43FE-B7B4-28F2AF8FFA5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839563-0308-4928-9A16-EC9016DFF55E}" type="slidenum">
              <a:rPr lang="es-PR" altLang="en-US"/>
              <a:pPr algn="r" eaLnBrk="1" hangingPunct="1">
                <a:spcBef>
                  <a:spcPct val="0"/>
                </a:spcBef>
              </a:pPr>
              <a:t>24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655A07F6-C8A5-47EF-963E-0430254B2C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9D8E00CE-A2C9-4BED-BB6B-09B5666AA1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00469C0D-3009-4940-8D24-01254F2DCFB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1882E7-4A61-4E2F-A8C7-24DAECACBBE2}" type="slidenum">
              <a:rPr lang="es-PR" altLang="en-US"/>
              <a:pPr algn="r" eaLnBrk="1" hangingPunct="1">
                <a:spcBef>
                  <a:spcPct val="0"/>
                </a:spcBef>
              </a:pPr>
              <a:t>25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8726DB34-CB82-4A93-A5C1-8866AAA1A4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4882CEBC-4112-4D1A-A895-F48C29E0B5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4F79C558-DC14-49FB-B0D1-FC2F7DDB3EB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70DA10-63E7-4334-8FF1-865F2400B21D}" type="slidenum">
              <a:rPr lang="es-PR" altLang="en-US"/>
              <a:pPr algn="r" eaLnBrk="1" hangingPunct="1">
                <a:spcBef>
                  <a:spcPct val="0"/>
                </a:spcBef>
              </a:pPr>
              <a:t>26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7646361-09D5-407F-B0A6-FDEBA721FF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DBBCCEA4-9444-4C22-9D25-7DFFC4A2FB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321C641C-4412-4618-940B-AB21380257D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D08B9F-E6B0-4636-86D3-9D2CF9FDBAC6}" type="slidenum">
              <a:rPr lang="es-PR" altLang="en-US"/>
              <a:pPr algn="r" eaLnBrk="1" hangingPunct="1">
                <a:spcBef>
                  <a:spcPct val="0"/>
                </a:spcBef>
              </a:pPr>
              <a:t>27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FD0C025D-FFC1-4CBC-B17F-9F2D70DA29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CF966E90-A973-4AB8-8D75-1ADA84CDDE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F8960301-F61B-42D6-857D-848CB4FCF76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A77909-C317-4401-B330-45033B29715E}" type="slidenum">
              <a:rPr lang="es-PR" altLang="en-US"/>
              <a:pPr algn="r" eaLnBrk="1" hangingPunct="1">
                <a:spcBef>
                  <a:spcPct val="0"/>
                </a:spcBef>
              </a:pPr>
              <a:t>28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19CC4995-21B0-43DA-A90B-4C7DC50F09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DE67D2C6-8439-44B3-8099-80F6A49040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09D4E65C-BE59-44BD-8D1F-F4756F865C7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0BAE39-7D0E-4CE6-A957-D2D1DE448B3E}" type="slidenum">
              <a:rPr lang="es-PR" altLang="en-US"/>
              <a:pPr algn="r" eaLnBrk="1" hangingPunct="1">
                <a:spcBef>
                  <a:spcPct val="0"/>
                </a:spcBef>
              </a:pPr>
              <a:t>29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92D6A0C-F918-4019-80E0-D1333A9787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34F612F8-3C51-47C1-9810-995E47A358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FCC6C66-3AE6-455E-B59B-1AD525C4A80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BCBB47-2B09-45CA-BC6B-9ECDBE370C67}" type="slidenum">
              <a:rPr lang="es-PR" altLang="en-US"/>
              <a:pPr algn="r" eaLnBrk="1" hangingPunct="1">
                <a:spcBef>
                  <a:spcPct val="0"/>
                </a:spcBef>
              </a:pPr>
              <a:t>3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E2313480-84E2-4F37-B573-5D7E76170E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E5D0AFBD-1940-42CC-BA63-0700FB11A8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98125153-CC70-4E06-BEDC-BC81971FE6B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EAEB4C-A4EA-4691-A449-65BB5E8CAFA6}" type="slidenum">
              <a:rPr lang="es-PR" altLang="en-US"/>
              <a:pPr algn="r" eaLnBrk="1" hangingPunct="1">
                <a:spcBef>
                  <a:spcPct val="0"/>
                </a:spcBef>
              </a:pPr>
              <a:t>30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0B5933C6-334C-4223-8B2D-A7288EFAD3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4AF338B6-B016-4EFB-BB4F-0E6ED27074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028C33A4-841A-4FD8-AD51-72569A4CDA2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EC3F95-50B4-4A0C-9169-3F2479277737}" type="slidenum">
              <a:rPr lang="es-PR" altLang="en-US"/>
              <a:pPr algn="r" eaLnBrk="1" hangingPunct="1">
                <a:spcBef>
                  <a:spcPct val="0"/>
                </a:spcBef>
              </a:pPr>
              <a:t>31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11F6D38B-5F69-4C5A-AF7A-9838E9177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8177BFFC-FCD4-4DC7-8B25-50E2ABCFA4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48FA9892-32C8-483F-B114-5B58C184772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C2D842-A79D-4833-96E8-440DB7229A3B}" type="slidenum">
              <a:rPr lang="es-PR" altLang="en-US"/>
              <a:pPr algn="r" eaLnBrk="1" hangingPunct="1">
                <a:spcBef>
                  <a:spcPct val="0"/>
                </a:spcBef>
              </a:pPr>
              <a:t>32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AD0603C1-E712-4165-ABB7-06733E1876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2C51A560-2353-4B4F-AFAE-117180A23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91A5C8FC-79C0-4E64-BFB8-B2E7CD7A5C64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3D3D78-1594-49C1-B459-DB1B2D28ACB6}" type="slidenum">
              <a:rPr lang="es-PR" altLang="en-US"/>
              <a:pPr algn="r" eaLnBrk="1" hangingPunct="1">
                <a:spcBef>
                  <a:spcPct val="0"/>
                </a:spcBef>
              </a:pPr>
              <a:t>33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D0531455-182E-4747-8CBF-EF843CD823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1BBE46EE-128C-4967-ABD5-BF82A33A3D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472B5918-D0D5-4C0B-94A2-8A4D4068A6B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21ACEE-8854-4C4F-B7D7-B4B3F1430480}" type="slidenum">
              <a:rPr lang="es-PR" altLang="en-US"/>
              <a:pPr algn="r" eaLnBrk="1" hangingPunct="1">
                <a:spcBef>
                  <a:spcPct val="0"/>
                </a:spcBef>
              </a:pPr>
              <a:t>34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CD1A3ACE-3043-4D00-A177-20076A9AB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996074F8-DE17-467A-A52B-861791C46D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74A94ACF-1A22-4177-953D-A78340D551C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46C629-062C-4B13-B0BB-8AAC61F344D5}" type="slidenum">
              <a:rPr lang="es-PR" altLang="en-US"/>
              <a:pPr algn="r" eaLnBrk="1" hangingPunct="1">
                <a:spcBef>
                  <a:spcPct val="0"/>
                </a:spcBef>
              </a:pPr>
              <a:t>35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05BEB5F4-77F7-4D51-BD33-9F4C4CBC0B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D89D69D9-96C9-4278-A51D-2CC8286742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834FD8FE-CD15-462E-ACA8-B0BD17E50E9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12A2FE-496A-4438-8CA3-BF0E1FD87557}" type="slidenum">
              <a:rPr lang="es-PR" altLang="en-US"/>
              <a:pPr algn="r" eaLnBrk="1" hangingPunct="1">
                <a:spcBef>
                  <a:spcPct val="0"/>
                </a:spcBef>
              </a:pPr>
              <a:t>36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83DDEE86-6225-430B-9BFC-EB76B8E106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2C10DE30-53EE-4563-B325-109D64D0B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B33FCC4B-B5D6-49E2-8EAD-E3F705E72D9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595FD7-EDB8-4546-80B6-004BE2E09DE0}" type="slidenum">
              <a:rPr lang="es-PR" altLang="en-US"/>
              <a:pPr algn="r" eaLnBrk="1" hangingPunct="1">
                <a:spcBef>
                  <a:spcPct val="0"/>
                </a:spcBef>
              </a:pPr>
              <a:t>37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FA15AAB0-2FC6-4343-A5F3-EB9AC9A61D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733F9D6D-D64C-4D65-8522-541C314739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057CFC7F-A883-4CEA-BB80-9BACBBF04DA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72E918-3F7D-4A02-BFC4-21847B24545E}" type="slidenum">
              <a:rPr lang="es-PR" altLang="en-US"/>
              <a:pPr algn="r" eaLnBrk="1" hangingPunct="1">
                <a:spcBef>
                  <a:spcPct val="0"/>
                </a:spcBef>
              </a:pPr>
              <a:t>38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CE89E5DF-284C-4462-B93E-CE87F6397A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FFD33BCF-5079-4301-A890-6230DC8CE1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B2E2E113-E23F-4AA6-8BF1-31059651ECF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85A0E9-AF2A-4230-BE3B-E0E75E7DFD27}" type="slidenum">
              <a:rPr lang="es-PR" altLang="en-US"/>
              <a:pPr algn="r" eaLnBrk="1" hangingPunct="1">
                <a:spcBef>
                  <a:spcPct val="0"/>
                </a:spcBef>
              </a:pPr>
              <a:t>39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0B6B92B-50BA-4CAD-AF43-AA3CF659D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068F63B-68B3-4C96-808E-2B396FA8EB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C951912-0CD5-43AD-9124-9E92331A65D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BE8B80-8E36-4DA6-B6B3-CF907862E215}" type="slidenum">
              <a:rPr lang="es-PR" altLang="en-US"/>
              <a:pPr algn="r" eaLnBrk="1" hangingPunct="1">
                <a:spcBef>
                  <a:spcPct val="0"/>
                </a:spcBef>
              </a:pPr>
              <a:t>4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FC6CBF36-2B5D-4D91-B9E8-63116F5872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EEF53409-0BEF-4338-94EB-4EF031E00A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05F4507D-A341-4B41-8512-95F3E7A225B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84A145-CAB6-4B5B-B442-FD652AD517F6}" type="slidenum">
              <a:rPr lang="es-PR" altLang="en-US"/>
              <a:pPr algn="r" eaLnBrk="1" hangingPunct="1">
                <a:spcBef>
                  <a:spcPct val="0"/>
                </a:spcBef>
              </a:pPr>
              <a:t>40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B117914A-80CC-4432-A2B0-551FE12CDC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9A3BD534-A7B8-4E77-98CF-F6965D7AD2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9068FAD9-3F48-4176-85C9-E327357748C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F95A1F-9E73-4623-82FE-614E21E81F4F}" type="slidenum">
              <a:rPr lang="es-PR" altLang="en-US"/>
              <a:pPr algn="r" eaLnBrk="1" hangingPunct="1">
                <a:spcBef>
                  <a:spcPct val="0"/>
                </a:spcBef>
              </a:pPr>
              <a:t>41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29F3B3DE-406B-4A0A-A214-774F3B2FDD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07154C84-4979-4F81-BC78-5978EAB966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DACD4F62-CD5B-4245-A67B-879AA7916AC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2962B3-74CD-4832-97B7-5A53739F4902}" type="slidenum">
              <a:rPr lang="es-PR" altLang="en-US"/>
              <a:pPr algn="r" eaLnBrk="1" hangingPunct="1">
                <a:spcBef>
                  <a:spcPct val="0"/>
                </a:spcBef>
              </a:pPr>
              <a:t>42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id="{D6C2F9DA-40B1-4934-B3E7-FBFC31F32A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>
            <a:extLst>
              <a:ext uri="{FF2B5EF4-FFF2-40B4-BE49-F238E27FC236}">
                <a16:creationId xmlns:a16="http://schemas.microsoft.com/office/drawing/2014/main" id="{6BDD462D-18BE-415A-98FA-3204BA8071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id="{71418D3F-20CB-4191-876D-6413461BCD6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57B931-5EF7-4608-B305-A327E6088087}" type="slidenum">
              <a:rPr lang="es-PR" altLang="en-US"/>
              <a:pPr algn="r" eaLnBrk="1" hangingPunct="1">
                <a:spcBef>
                  <a:spcPct val="0"/>
                </a:spcBef>
              </a:pPr>
              <a:t>43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D71685E9-9DF0-40F1-BF8E-DDB1A15E15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505C8C8-63DD-4C7D-B40F-C751787B63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7CBE1C42-2FB1-4B5F-9B01-543CB501478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05DBDF-76B7-4AA3-9CD8-C2986787514E}" type="slidenum">
              <a:rPr lang="es-PR" altLang="en-US"/>
              <a:pPr algn="r" eaLnBrk="1" hangingPunct="1">
                <a:spcBef>
                  <a:spcPct val="0"/>
                </a:spcBef>
              </a:pPr>
              <a:t>44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9118E227-321C-4DE0-95C6-9AC7C27CB1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41F25C39-6ACB-4D4E-8724-66B86D54CC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B658A053-F26D-4F84-A02E-86435A034BC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085989-F243-4065-A1DF-91096F1AE7CB}" type="slidenum">
              <a:rPr lang="es-PR" altLang="en-US"/>
              <a:pPr algn="r" eaLnBrk="1" hangingPunct="1">
                <a:spcBef>
                  <a:spcPct val="0"/>
                </a:spcBef>
              </a:pPr>
              <a:t>45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C80EFDC-FDA0-440A-AFF5-63016920AC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E060BAD-ACC1-495E-9A42-031C481E19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85E0373-B40B-4CAE-B911-ACACF20DEE5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529E51-54CB-4F17-8BB6-98E26288AADF}" type="slidenum">
              <a:rPr lang="es-PR" altLang="en-US"/>
              <a:pPr algn="r" eaLnBrk="1" hangingPunct="1">
                <a:spcBef>
                  <a:spcPct val="0"/>
                </a:spcBef>
              </a:pPr>
              <a:t>5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4275A31-9280-40AA-A75C-91D81694F7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C8B753CF-6138-468F-BAAA-37490B1EE2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4E13444-153B-427A-B251-AEB7C9F44B8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57A5F2-D944-46C4-B70E-5917AECFBB0C}" type="slidenum">
              <a:rPr lang="es-PR" altLang="en-US"/>
              <a:pPr algn="r" eaLnBrk="1" hangingPunct="1">
                <a:spcBef>
                  <a:spcPct val="0"/>
                </a:spcBef>
              </a:pPr>
              <a:t>6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37FF46D-02EE-4C95-9ED5-48ACB43BF7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5A0C8DF-2FF4-4296-AB0D-2612CB3AA9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751D198-9A9D-468E-844D-9E9EBC79F1F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DC9E61-030D-45D0-AE26-BA57F59927BC}" type="slidenum">
              <a:rPr lang="es-PR" altLang="en-US"/>
              <a:pPr algn="r" eaLnBrk="1" hangingPunct="1">
                <a:spcBef>
                  <a:spcPct val="0"/>
                </a:spcBef>
              </a:pPr>
              <a:t>7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AD3056F-9070-4678-8C97-73F7F9263F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B1BD3842-66B3-4E3B-AEA5-66A5A6DA7A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EEF17FD-A91E-48DC-9F77-5200420D9D7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7C0F8C-D930-43A8-9350-0FEF095E227E}" type="slidenum">
              <a:rPr lang="es-PR" altLang="en-US"/>
              <a:pPr algn="r" eaLnBrk="1" hangingPunct="1">
                <a:spcBef>
                  <a:spcPct val="0"/>
                </a:spcBef>
              </a:pPr>
              <a:t>8</a:t>
            </a:fld>
            <a:endParaRPr lang="es-P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C9BFD32-DB4E-4F86-AE89-E00F362BFD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3A8A0975-1EBC-4914-941C-0B573D0E10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7A754EE4-3E43-4183-B616-EF2D7BE9B2D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597602-5B9E-43FB-A566-7761E407DC74}" type="slidenum">
              <a:rPr lang="es-PR" altLang="en-US"/>
              <a:pPr algn="r" eaLnBrk="1" hangingPunct="1">
                <a:spcBef>
                  <a:spcPct val="0"/>
                </a:spcBef>
              </a:pPr>
              <a:t>9</a:t>
            </a:fld>
            <a:endParaRPr lang="es-P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EED37-C8C9-4E94-948C-87FCED762F63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6" descr="saludmed-com_Ban_PPT-MASTER-1_v01">
            <a:extLst>
              <a:ext uri="{FF2B5EF4-FFF2-40B4-BE49-F238E27FC236}">
                <a16:creationId xmlns:a16="http://schemas.microsoft.com/office/drawing/2014/main" id="{AE8BA9E2-95C3-46F9-9688-DED083D7E1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7B95CE-2F48-4D76-A05D-2D1219D5C990}"/>
              </a:ext>
            </a:extLst>
          </p:cNvPr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23138-4FCD-451B-BC27-B3749F52E4D5}"/>
              </a:ext>
            </a:extLst>
          </p:cNvPr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FDAD8330-350F-4452-90A1-B14ACA505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FE5F92FF-EF6A-44FF-899E-9FC5489E6F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es-PR" altLang="en-US" sz="1200" dirty="0" err="1">
                <a:latin typeface="Arial" panose="020B0604020202020204" pitchFamily="34" charset="0"/>
              </a:rPr>
              <a:t>Saludmed</a:t>
            </a:r>
            <a:r>
              <a:rPr lang="es-PR" altLang="en-US" sz="1200">
                <a:latin typeface="Arial" panose="020B0604020202020204" pitchFamily="34" charset="0"/>
              </a:rPr>
              <a:t> 2023, </a:t>
            </a:r>
            <a:r>
              <a:rPr lang="es-PR" altLang="en-US" sz="1200" dirty="0">
                <a:latin typeface="Arial" panose="020B0604020202020204" pitchFamily="34" charset="0"/>
              </a:rPr>
              <a:t>por </a:t>
            </a:r>
            <a:r>
              <a:rPr lang="es-PR" altLang="en-US" sz="1200" b="1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n-US" sz="120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n-US" sz="120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n-US" sz="120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n-US" sz="120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n-US" sz="1200" dirty="0">
                <a:latin typeface="Arial" panose="020B0604020202020204" pitchFamily="34" charset="0"/>
              </a:rPr>
              <a:t>, </a:t>
            </a:r>
          </a:p>
          <a:p>
            <a:pPr eaLnBrk="1" hangingPunct="1">
              <a:defRPr/>
            </a:pPr>
            <a:r>
              <a:rPr lang="es-PR" altLang="en-US" sz="1200" dirty="0">
                <a:latin typeface="Arial" panose="020B0604020202020204" pitchFamily="34" charset="0"/>
              </a:rPr>
              <a:t>de tipo: </a:t>
            </a:r>
            <a:r>
              <a:rPr lang="es-PR" altLang="en-US" sz="1200" b="1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n-US" sz="1200" b="1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n-US" sz="1200" b="1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n-US" sz="1200" dirty="0">
                <a:latin typeface="Arial" panose="020B0604020202020204" pitchFamily="34" charset="0"/>
              </a:rPr>
              <a:t>.  </a:t>
            </a:r>
          </a:p>
          <a:p>
            <a:pPr eaLnBrk="1" hangingPunct="1">
              <a:defRPr/>
            </a:pPr>
            <a:r>
              <a:rPr lang="es-PR" altLang="en-US" sz="120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n-US" sz="1200" b="1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n-US" sz="1200" dirty="0">
                <a:latin typeface="Arial" panose="020B0604020202020204" pitchFamily="34" charset="0"/>
              </a:rPr>
              <a:t>.</a:t>
            </a:r>
            <a:endParaRPr lang="es-PR" altLang="en-US" sz="1800" dirty="0">
              <a:latin typeface="Arial" panose="020B0604020202020204" pitchFamily="34" charset="0"/>
            </a:endParaRPr>
          </a:p>
        </p:txBody>
      </p:sp>
      <p:pic>
        <p:nvPicPr>
          <p:cNvPr id="12" name="Picture 171" descr="Sitting_Man_Muscle_001">
            <a:extLst>
              <a:ext uri="{FF2B5EF4-FFF2-40B4-BE49-F238E27FC236}">
                <a16:creationId xmlns:a16="http://schemas.microsoft.com/office/drawing/2014/main" id="{5C98CAF1-B481-42E4-BC9C-76FC8EACA7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21163"/>
            <a:ext cx="121126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2" descr="Dumbell_Man_001">
            <a:extLst>
              <a:ext uri="{FF2B5EF4-FFF2-40B4-BE49-F238E27FC236}">
                <a16:creationId xmlns:a16="http://schemas.microsoft.com/office/drawing/2014/main" id="{BACAB070-AA1F-4FA4-8E81-6497F6CF0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05263"/>
            <a:ext cx="251936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3">
            <a:extLst>
              <a:ext uri="{FF2B5EF4-FFF2-40B4-BE49-F238E27FC236}">
                <a16:creationId xmlns:a16="http://schemas.microsoft.com/office/drawing/2014/main" id="{820D63B9-5BB3-4928-9812-43CDA6FB3A56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</p:spPr>
        <p:txBody>
          <a:bodyPr rot="10800000" anchor="ctr"/>
          <a:lstStyle>
            <a:lvl1pPr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AB96121A-1A4D-4C86-B775-7347E4783EA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10800000" anchor="ctr"/>
          <a:lstStyle>
            <a:lvl1pPr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B8B1D983-0748-4DE9-A2C9-3C93FF28B211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</p:spPr>
        <p:txBody>
          <a:bodyPr rot="10800000" anchor="ctr"/>
          <a:lstStyle>
            <a:lvl1pPr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7" name="Rectangle 46">
            <a:extLst>
              <a:ext uri="{FF2B5EF4-FFF2-40B4-BE49-F238E27FC236}">
                <a16:creationId xmlns:a16="http://schemas.microsoft.com/office/drawing/2014/main" id="{4DB5BDBB-0B63-4FAE-8397-7D48924E868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</p:spPr>
        <p:txBody>
          <a:bodyPr rot="10800000" anchor="ctr"/>
          <a:lstStyle>
            <a:lvl1pPr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8" name="Rectangle 47">
            <a:extLst>
              <a:ext uri="{FF2B5EF4-FFF2-40B4-BE49-F238E27FC236}">
                <a16:creationId xmlns:a16="http://schemas.microsoft.com/office/drawing/2014/main" id="{49F6E477-6F0F-4553-8468-5FB66D2E423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</p:spPr>
        <p:txBody>
          <a:bodyPr rot="10800000" anchor="ctr"/>
          <a:lstStyle>
            <a:lvl1pPr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9" name="Rectangle 48">
            <a:extLst>
              <a:ext uri="{FF2B5EF4-FFF2-40B4-BE49-F238E27FC236}">
                <a16:creationId xmlns:a16="http://schemas.microsoft.com/office/drawing/2014/main" id="{FEFC1C37-7640-4451-9983-2A3416395E60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</p:spPr>
        <p:txBody>
          <a:bodyPr rot="10800000" anchor="ctr"/>
          <a:lstStyle>
            <a:lvl1pPr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 useBgFill="1">
        <p:nvSpPr>
          <p:cNvPr id="20" name="Rounded Rectangle 26">
            <a:extLst>
              <a:ext uri="{FF2B5EF4-FFF2-40B4-BE49-F238E27FC236}">
                <a16:creationId xmlns:a16="http://schemas.microsoft.com/office/drawing/2014/main" id="{21ACA975-D3AF-4E96-AC52-54DB37BCBC99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21" name="Rounded Rectangle 40">
            <a:extLst>
              <a:ext uri="{FF2B5EF4-FFF2-40B4-BE49-F238E27FC236}">
                <a16:creationId xmlns:a16="http://schemas.microsoft.com/office/drawing/2014/main" id="{CDD9DBB3-C43E-4D5C-9171-9B3794D016D4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Slide Number Placeholder 28">
            <a:extLst>
              <a:ext uri="{FF2B5EF4-FFF2-40B4-BE49-F238E27FC236}">
                <a16:creationId xmlns:a16="http://schemas.microsoft.com/office/drawing/2014/main" id="{1A0D6D5F-7634-4B88-A25D-2A45A3DD1A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8E4A2B-C0D0-4E61-A6FF-B05A14B48FFF}" type="slidenum">
              <a:rPr lang="es-PR" altLang="en-US"/>
              <a:pPr>
                <a:defRPr/>
              </a:pPr>
              <a:t>‹#›</a:t>
            </a:fld>
            <a:endParaRPr lang="es-PR" altLang="en-US"/>
          </a:p>
        </p:txBody>
      </p:sp>
      <p:sp>
        <p:nvSpPr>
          <p:cNvPr id="23" name="Date Placeholder 27">
            <a:extLst>
              <a:ext uri="{FF2B5EF4-FFF2-40B4-BE49-F238E27FC236}">
                <a16:creationId xmlns:a16="http://schemas.microsoft.com/office/drawing/2014/main" id="{A3C726DB-1865-40A4-A62E-F9592D04482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A084E-7000-4B85-9FA1-6B6AAD28F32F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24" name="Footer Placeholder 16">
            <a:extLst>
              <a:ext uri="{FF2B5EF4-FFF2-40B4-BE49-F238E27FC236}">
                <a16:creationId xmlns:a16="http://schemas.microsoft.com/office/drawing/2014/main" id="{86DB5580-6DB3-4213-96BD-A2C5A43CED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0302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BED2082-CA79-4A54-AF51-2C3F6E3C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02C79-669A-4E8F-9954-3E743C73A1F2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4D1C59B-52D7-4611-8288-C372FDA6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6614FA5-BB71-49AC-AC57-F3812C0E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49B8C-FC59-4C49-B5F4-9FDE6E014150}" type="slidenum">
              <a:rPr lang="es-PR" altLang="en-US"/>
              <a:pPr>
                <a:defRPr/>
              </a:pPr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89547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9DC73C2-08F9-4F1D-8C62-65F6F392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6CC6-A808-4561-A651-26845E3DE402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87BED25-7E7A-4FCA-B8F0-4A39BC65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C8A51F9-CFB8-4B7D-ACFC-D709E39A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DB2A-9FBA-4C51-AAA4-88E38479BCDD}" type="slidenum">
              <a:rPr lang="es-PR" altLang="en-US"/>
              <a:pPr>
                <a:defRPr/>
              </a:pPr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400845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2C2C478-1318-4D0D-844B-40305B18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35C47-D93D-43E5-B299-A5E4CF62D515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89E7D5B-1FCB-46CC-87F4-5B9088E1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2A6FFC0-12A3-4747-A3E6-54C7C46F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A043F-4D5C-4895-BC07-517B507F2B64}" type="slidenum">
              <a:rPr lang="es-PR" altLang="en-US"/>
              <a:pPr>
                <a:defRPr/>
              </a:pPr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21498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35E6D47-BD50-49F6-81B0-213259E6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9646-47D9-4B3B-8DC9-E3DB8D9FF175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ECA242-AD31-490F-B0F7-109710F6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8E68187-358D-4E31-9905-4D755ABF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E94BE-2BAC-4938-A319-B3C99B162355}" type="slidenum">
              <a:rPr lang="es-PR" altLang="en-US"/>
              <a:pPr>
                <a:defRPr/>
              </a:pPr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53527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29934D37-BC37-45C6-8091-908CAEE1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AE98-F410-4014-AE6B-EAEC27A5DBED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25C0A7-3285-4255-A669-62F38B00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EC66147-8A15-472F-9469-781ECC38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D7D98-C1D9-4D42-976D-8A3F018333BD}" type="slidenum">
              <a:rPr lang="es-PR" altLang="en-US"/>
              <a:pPr>
                <a:defRPr/>
              </a:pPr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77399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8018D2-B129-4B58-9411-7EB8F9D16F6F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FF6C2-4FCF-488A-BF44-641F6633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</p:spPr>
        <p:txBody>
          <a:bodyPr anchor="ctr"/>
          <a:lstStyle>
            <a:lvl1pPr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9BD71-855B-4490-AD8B-17A1BBAE4133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E800EE-6E2F-4037-809D-136CCD74AF8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10800000" anchor="ctr"/>
          <a:lstStyle>
            <a:lvl1pPr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10CC05-14FA-42B1-8972-FFD39A4A46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</p:spPr>
        <p:txBody>
          <a:bodyPr rot="10800000" anchor="ctr"/>
          <a:lstStyle>
            <a:lvl1pPr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 useBgFill="1">
        <p:nvSpPr>
          <p:cNvPr id="12" name="Rounded Rectangle 32">
            <a:extLst>
              <a:ext uri="{FF2B5EF4-FFF2-40B4-BE49-F238E27FC236}">
                <a16:creationId xmlns:a16="http://schemas.microsoft.com/office/drawing/2014/main" id="{C2229696-3734-49C9-85AB-B06901FF79BD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3" name="Rounded Rectangle 33">
            <a:extLst>
              <a:ext uri="{FF2B5EF4-FFF2-40B4-BE49-F238E27FC236}">
                <a16:creationId xmlns:a16="http://schemas.microsoft.com/office/drawing/2014/main" id="{C9015D56-1209-4151-9A7C-4F1FD6405361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17228B-FA27-42B8-985C-223690D6571F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E63245-A11E-454D-AA95-DBF978A9C34E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F40593-733E-4D07-87AB-F3879608FB22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D64CC5-51A8-44D1-ACC3-76FBF7698F58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5D6C18-B10D-438D-AF02-C3E2FABCE52E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FD04F-E029-4569-B5EB-6F77F3FBBE6D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0" name="Picture 21" descr="saludmed-com_Ban_PPT-MASTER-2_v01">
            <a:extLst>
              <a:ext uri="{FF2B5EF4-FFF2-40B4-BE49-F238E27FC236}">
                <a16:creationId xmlns:a16="http://schemas.microsoft.com/office/drawing/2014/main" id="{13984921-5639-4B4B-9574-BC69962D07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>
            <a:extLst>
              <a:ext uri="{FF2B5EF4-FFF2-40B4-BE49-F238E27FC236}">
                <a16:creationId xmlns:a16="http://schemas.microsoft.com/office/drawing/2014/main" id="{036D97D1-0F08-454B-933F-D09E3F82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24E9DE-AE0E-43A9-AE3B-90973EF16B88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22" name="Footer Placeholder 27">
            <a:extLst>
              <a:ext uri="{FF2B5EF4-FFF2-40B4-BE49-F238E27FC236}">
                <a16:creationId xmlns:a16="http://schemas.microsoft.com/office/drawing/2014/main" id="{8910C241-6930-481A-B889-57DC3BEF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>
            <a:extLst>
              <a:ext uri="{FF2B5EF4-FFF2-40B4-BE49-F238E27FC236}">
                <a16:creationId xmlns:a16="http://schemas.microsoft.com/office/drawing/2014/main" id="{E71D0B66-4508-432C-8F96-90AB431D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0BC42E-9770-4787-A203-0EB783EDB9C9}" type="slidenum">
              <a:rPr lang="es-PR" altLang="en-US"/>
              <a:pPr>
                <a:defRPr/>
              </a:pPr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012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65B2A8-EA6D-4EC7-AB6B-9EBAB9230769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7093B6-5E65-47AE-A15A-E51E71EFE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</p:spPr>
        <p:txBody>
          <a:bodyPr anchor="ctr"/>
          <a:lstStyle>
            <a:lvl1pPr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5F386-1E77-43D2-A0B2-CB8FE049FC7D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7DA4-AFAC-417D-A525-1AB1595889F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10800000" anchor="ctr"/>
          <a:lstStyle>
            <a:lvl1pPr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A41FE-3E40-4F92-8D07-14F3041B16B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</p:spPr>
        <p:txBody>
          <a:bodyPr rot="10800000" anchor="ctr"/>
          <a:lstStyle>
            <a:lvl1pPr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 useBgFill="1">
        <p:nvSpPr>
          <p:cNvPr id="8" name="Rounded Rectangle 32">
            <a:extLst>
              <a:ext uri="{FF2B5EF4-FFF2-40B4-BE49-F238E27FC236}">
                <a16:creationId xmlns:a16="http://schemas.microsoft.com/office/drawing/2014/main" id="{F1217814-0BB1-425C-AD9E-337E8D6E2302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9" name="Rounded Rectangle 33">
            <a:extLst>
              <a:ext uri="{FF2B5EF4-FFF2-40B4-BE49-F238E27FC236}">
                <a16:creationId xmlns:a16="http://schemas.microsoft.com/office/drawing/2014/main" id="{BEFD85BC-0FDF-4582-A6C0-1B0E82047B5C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127392-E03A-468D-B632-5B44726026A9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305C7A-AA23-433C-A7CE-36CABC97E01D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AFD6B1-9EAE-4592-B177-21793C5AE8BC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113224-D0AA-48D8-9191-1C34D81DD229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BDC886-7F46-4AE8-98E5-AA71E6E05DFF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E66800-B012-4190-963F-42ACD674DAB3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6" name="Picture 21" descr="saludmed-com_Ban_PPT-MASTER-2_v01">
            <a:extLst>
              <a:ext uri="{FF2B5EF4-FFF2-40B4-BE49-F238E27FC236}">
                <a16:creationId xmlns:a16="http://schemas.microsoft.com/office/drawing/2014/main" id="{08EAF60C-0934-4F44-88A5-4E01D9D4C5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4992ECE4-5946-45BD-BE80-8321ABA5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D00D0-4AB7-4DF3-94E0-B4209C2E0D2C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E3D995FB-5B56-4C7B-AC62-B0C48A52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CE1BA696-7EA3-42D6-89B3-A20A0762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E1B3FD-2FEC-4DB9-99F7-63DF50EB6189}" type="slidenum">
              <a:rPr lang="es-PR" altLang="en-US"/>
              <a:pPr>
                <a:defRPr/>
              </a:pPr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71046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D6A399D1-3D44-45A6-B8F1-8C13165E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8829-474E-4417-AD7A-3097A9422E26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31116-CE79-4153-9964-5E19E7CD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3553EB4B-977B-43F6-AD96-E586092C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E6AB1-9C4A-46F1-BB47-BC2C7AF43462}" type="slidenum">
              <a:rPr lang="es-PR" altLang="en-US"/>
              <a:pPr>
                <a:defRPr/>
              </a:pPr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34216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9085D41-1F46-4D94-9FC6-32315BCC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4B5E-FB5A-47DA-A9CB-B867823AD51F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9EBB11C-DA4A-44CB-B2CA-06C0A08D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8161C83-DA4D-46C4-9BCE-0CD103FD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5BE3-0B88-47CB-ABF4-81B59385AD6E}" type="slidenum">
              <a:rPr lang="es-PR" altLang="en-US"/>
              <a:pPr>
                <a:defRPr/>
              </a:pPr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64215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E4043CC-975D-4096-90BD-828162246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EF39-BBFB-4C8A-9B35-A80E31622E9F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B69998B-0212-4D12-AA55-DF727C27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425BE8A9-06B1-4A47-A8EE-0FF2B3E1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8BC4-375D-429E-B58D-9201D538FBB5}" type="slidenum">
              <a:rPr lang="es-PR" altLang="en-US"/>
              <a:pPr>
                <a:defRPr/>
              </a:pPr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02278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CFD2C91-21D0-48FA-A35F-DC945B08C6A4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27" name="Rectangle 28">
            <a:extLst>
              <a:ext uri="{FF2B5EF4-FFF2-40B4-BE49-F238E27FC236}">
                <a16:creationId xmlns:a16="http://schemas.microsoft.com/office/drawing/2014/main" id="{47B75BCB-C839-47EB-9F5C-D359C4089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</p:spPr>
        <p:txBody>
          <a:bodyPr anchor="ctr"/>
          <a:lstStyle>
            <a:lvl1pPr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7BF4CA-5244-467B-BF80-4AD6938A72F4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29" name="Rectangle 30">
            <a:extLst>
              <a:ext uri="{FF2B5EF4-FFF2-40B4-BE49-F238E27FC236}">
                <a16:creationId xmlns:a16="http://schemas.microsoft.com/office/drawing/2014/main" id="{1AE9E6BF-5963-4E78-B8A7-A2AB4E1B9C5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10800000" anchor="ctr"/>
          <a:lstStyle>
            <a:lvl1pPr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30" name="Rectangle 31">
            <a:extLst>
              <a:ext uri="{FF2B5EF4-FFF2-40B4-BE49-F238E27FC236}">
                <a16:creationId xmlns:a16="http://schemas.microsoft.com/office/drawing/2014/main" id="{6AB8416E-6873-4CC6-966D-847876E00BE7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</p:spPr>
        <p:txBody>
          <a:bodyPr rot="10800000" anchor="ctr"/>
          <a:lstStyle>
            <a:lvl1pPr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4187CB33-021A-4ADD-8148-297AF86E7D56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6A24E333-DDC6-4789-9E53-834A6C4A5A1C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C2C1E6-0439-4694-8A9C-39DF1BD4FCF6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DE2419-3BC0-4A37-A7A4-C744FAF3AD73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6E0486-0DF2-4257-A35F-8023D7EF0442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CDBF8F-AA02-409E-8A3E-6242DCAAE309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11C4EB-EA3C-410F-B8F0-02B0A2E44B26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E2376C-5DB3-4476-8F44-BC0D2F123E24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465D80B0-964C-4FD8-8631-571409AD6B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470984BC-D14C-4C6D-9D74-390FC0527A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A8F0139-758B-48D3-B75B-E7E862AF7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DC8A396A-9BDF-4AEA-B0EC-4C54E4865B78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7D6F4-59CC-48EE-9653-13B28427F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>
            <a:extLst>
              <a:ext uri="{FF2B5EF4-FFF2-40B4-BE49-F238E27FC236}">
                <a16:creationId xmlns:a16="http://schemas.microsoft.com/office/drawing/2014/main" id="{5F3249DE-D03D-42A0-B09E-39B5D96105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157D30C-5F13-4143-98C1-479F3ACC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38256F-8F8F-47E5-8DCA-8B89DA603147}" type="slidenum">
              <a:rPr lang="es-PR" altLang="en-US"/>
              <a:pPr>
                <a:defRPr/>
              </a:pPr>
              <a:t>‹#›</a:t>
            </a:fld>
            <a:endParaRPr lang="es-PR" alt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0E72019A-9C8F-4D7C-97BF-F7A111F327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000" dirty="0">
                <a:latin typeface="Arial" panose="020B0604020202020204" pitchFamily="34" charset="0"/>
              </a:rPr>
              <a:t>Copyright © 2023 Edgar Lopategui Corsino | </a:t>
            </a:r>
            <a:r>
              <a:rPr lang="en-US" altLang="en-US" sz="1000" dirty="0" err="1">
                <a:latin typeface="Arial" panose="020B0604020202020204" pitchFamily="34" charset="0"/>
              </a:rPr>
              <a:t>Saludmed</a:t>
            </a:r>
            <a:r>
              <a:rPr lang="en-US" altLang="en-US" sz="100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5" r:id="rId2"/>
    <p:sldLayoutId id="2147483716" r:id="rId3"/>
    <p:sldLayoutId id="2147483717" r:id="rId4"/>
    <p:sldLayoutId id="2147483724" r:id="rId5"/>
    <p:sldLayoutId id="2147483725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5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6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9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32.wm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32.wmf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32.wmf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34.jpeg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4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6.jpeg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audio" Target="../media/audio3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audio" Target="../media/audio3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audio" Target="../media/audio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5" Type="http://schemas.openxmlformats.org/officeDocument/2006/relationships/image" Target="../media/image35.jpeg"/><Relationship Id="rId4" Type="http://schemas.openxmlformats.org/officeDocument/2006/relationships/audio" Target="../media/audio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5" Type="http://schemas.openxmlformats.org/officeDocument/2006/relationships/image" Target="../media/image36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7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8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3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>
            <a:extLst>
              <a:ext uri="{FF2B5EF4-FFF2-40B4-BE49-F238E27FC236}">
                <a16:creationId xmlns:a16="http://schemas.microsoft.com/office/drawing/2014/main" id="{68A33DA8-1B48-4206-9C8F-472295A40C58}"/>
              </a:ext>
            </a:extLst>
          </p:cNvPr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s-PR" altLang="en-US" sz="2400" b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Edgar Lopategui Corsino</a:t>
            </a:r>
          </a:p>
          <a:p>
            <a:pPr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s-PR" altLang="en-US" sz="2400" b="1" i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M.A., Fisiología del Ejercicio</a:t>
            </a:r>
          </a:p>
        </p:txBody>
      </p:sp>
      <p:pic>
        <p:nvPicPr>
          <p:cNvPr id="7171" name="Picture 10" descr="RSEAUX~2">
            <a:extLst>
              <a:ext uri="{FF2B5EF4-FFF2-40B4-BE49-F238E27FC236}">
                <a16:creationId xmlns:a16="http://schemas.microsoft.com/office/drawing/2014/main" id="{1A80E00E-905E-4629-AFCF-5E9FFDB13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7">
            <a:extLst>
              <a:ext uri="{FF2B5EF4-FFF2-40B4-BE49-F238E27FC236}">
                <a16:creationId xmlns:a16="http://schemas.microsoft.com/office/drawing/2014/main" id="{DAB838BA-DD4F-45F6-BF40-9CED02D5C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725988"/>
            <a:ext cx="4752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s-PR" altLang="en-US" sz="1800" b="1">
                <a:solidFill>
                  <a:srgbClr val="484876"/>
                </a:solidFill>
                <a:latin typeface="Trebuchet MS" panose="020B0603020202020204" pitchFamily="34" charset="0"/>
              </a:rPr>
              <a:t>Web:        </a:t>
            </a:r>
            <a:r>
              <a:rPr lang="es-PR" altLang="en-US" sz="1800" b="1" i="1">
                <a:solidFill>
                  <a:srgbClr val="484876"/>
                </a:solidFill>
                <a:latin typeface="Trebuchet MS" panose="020B0603020202020204" pitchFamily="34" charset="0"/>
              </a:rPr>
              <a:t>http://www.saludmed.com/</a:t>
            </a:r>
            <a:endParaRPr lang="es-PR" altLang="en-US" i="1">
              <a:solidFill>
                <a:srgbClr val="484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7173" name="Picture 18" descr="IE 73D">
            <a:extLst>
              <a:ext uri="{FF2B5EF4-FFF2-40B4-BE49-F238E27FC236}">
                <a16:creationId xmlns:a16="http://schemas.microsoft.com/office/drawing/2014/main" id="{72EA35C6-4585-48B3-9885-5786A969B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20">
            <a:extLst>
              <a:ext uri="{FF2B5EF4-FFF2-40B4-BE49-F238E27FC236}">
                <a16:creationId xmlns:a16="http://schemas.microsoft.com/office/drawing/2014/main" id="{A3E3C87B-8845-4A91-AF77-F2406987E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084763"/>
            <a:ext cx="4610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s-PR" altLang="en-US" sz="1800" b="1">
                <a:solidFill>
                  <a:srgbClr val="484876"/>
                </a:solidFill>
                <a:latin typeface="Trebuchet MS" panose="020B0603020202020204" pitchFamily="34" charset="0"/>
              </a:rPr>
              <a:t>E-Mail:</a:t>
            </a:r>
            <a:r>
              <a:rPr lang="es-PR" altLang="en-US" sz="1800" b="1" i="1">
                <a:solidFill>
                  <a:srgbClr val="484876"/>
                </a:solidFill>
                <a:latin typeface="Trebuchet MS" panose="020B0603020202020204" pitchFamily="34" charset="0"/>
              </a:rPr>
              <a:t>     elopategui@intermetro.edu</a:t>
            </a:r>
            <a:br>
              <a:rPr lang="es-PR" altLang="en-US" sz="1800" b="1" i="1">
                <a:solidFill>
                  <a:srgbClr val="484876"/>
                </a:solidFill>
                <a:latin typeface="Trebuchet MS" panose="020B0603020202020204" pitchFamily="34" charset="0"/>
              </a:rPr>
            </a:br>
            <a:r>
              <a:rPr lang="es-PR" altLang="en-US" sz="1800" b="1" i="1">
                <a:solidFill>
                  <a:srgbClr val="484876"/>
                </a:solidFill>
                <a:latin typeface="Trebuchet MS" panose="020B0603020202020204" pitchFamily="34" charset="0"/>
              </a:rPr>
              <a:t>                saludmedpr@gmail.com</a:t>
            </a:r>
          </a:p>
        </p:txBody>
      </p:sp>
      <p:pic>
        <p:nvPicPr>
          <p:cNvPr id="7175" name="Picture 23" descr="IE 73D">
            <a:extLst>
              <a:ext uri="{FF2B5EF4-FFF2-40B4-BE49-F238E27FC236}">
                <a16:creationId xmlns:a16="http://schemas.microsoft.com/office/drawing/2014/main" id="{6543E956-7BF3-466C-87DE-2EC33937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27">
            <a:extLst>
              <a:ext uri="{FF2B5EF4-FFF2-40B4-BE49-F238E27FC236}">
                <a16:creationId xmlns:a16="http://schemas.microsoft.com/office/drawing/2014/main" id="{82A0CF60-1752-4061-83FC-C68A4EEEA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732463"/>
            <a:ext cx="8280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s-PR" altLang="en-US" sz="1700" b="1">
                <a:solidFill>
                  <a:srgbClr val="484876"/>
                </a:solidFill>
                <a:latin typeface="Trebuchet MS" panose="020B0603020202020204" pitchFamily="34" charset="0"/>
              </a:rPr>
              <a:t>Curso:   </a:t>
            </a:r>
            <a:r>
              <a:rPr lang="es-PR" altLang="en-US" sz="1700" b="1" i="1">
                <a:solidFill>
                  <a:srgbClr val="484876"/>
                </a:solidFill>
                <a:latin typeface="Trebuchet MS" panose="020B0603020202020204" pitchFamily="34" charset="0"/>
              </a:rPr>
              <a:t>http://www.saludmed.com/anatocinesiol</a:t>
            </a:r>
            <a:r>
              <a:rPr lang="es-PR" altLang="en-US" sz="1700" b="1" i="1">
                <a:solidFill>
                  <a:schemeClr val="tx2"/>
                </a:solidFill>
                <a:latin typeface="Trebuchet MS" panose="020B0603020202020204" pitchFamily="34" charset="0"/>
              </a:rPr>
              <a:t>/anatocinesiol.html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7E2ED-E802-49D7-86F6-D0C91CC1059C}"/>
              </a:ext>
            </a:extLst>
          </p:cNvPr>
          <p:cNvSpPr>
            <a:spLocks/>
          </p:cNvSpPr>
          <p:nvPr/>
        </p:nvSpPr>
        <p:spPr bwMode="auto">
          <a:xfrm>
            <a:off x="468313" y="549275"/>
            <a:ext cx="7127875" cy="295116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s-PR" altLang="en-US" sz="290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INTRODUCCIÓN A LA:</a:t>
            </a:r>
            <a:br>
              <a:rPr lang="es-PR" altLang="en-US" sz="29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es-PR" altLang="en-US" sz="3500" i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Anatomía,</a:t>
            </a:r>
            <a:br>
              <a:rPr lang="es-PR" altLang="en-US" sz="3500" i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es-PR" altLang="en-US" sz="3500" i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Kinesiología</a:t>
            </a:r>
            <a:br>
              <a:rPr lang="es-PR" altLang="en-US" sz="3500" i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es-PR" altLang="en-US" sz="3500" i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y Biomecánica</a:t>
            </a:r>
          </a:p>
        </p:txBody>
      </p:sp>
      <p:pic>
        <p:nvPicPr>
          <p:cNvPr id="7178" name="Picture 34" descr="Man_No_Head_Muscle_Transparent_001">
            <a:extLst>
              <a:ext uri="{FF2B5EF4-FFF2-40B4-BE49-F238E27FC236}">
                <a16:creationId xmlns:a16="http://schemas.microsoft.com/office/drawing/2014/main" id="{F76AAAB1-C167-4720-9120-C9FC67B91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333375"/>
            <a:ext cx="1287462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35" descr="Skeletal_General_001">
            <a:extLst>
              <a:ext uri="{FF2B5EF4-FFF2-40B4-BE49-F238E27FC236}">
                <a16:creationId xmlns:a16="http://schemas.microsoft.com/office/drawing/2014/main" id="{6F280D33-47EE-457C-B55F-CC6D25AF9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866775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36" descr="Knee_001">
            <a:extLst>
              <a:ext uri="{FF2B5EF4-FFF2-40B4-BE49-F238E27FC236}">
                <a16:creationId xmlns:a16="http://schemas.microsoft.com/office/drawing/2014/main" id="{7741BF0C-76A4-43A4-92C6-EF676D719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11731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7" descr="Knee_Muscles_001">
            <a:extLst>
              <a:ext uri="{FF2B5EF4-FFF2-40B4-BE49-F238E27FC236}">
                <a16:creationId xmlns:a16="http://schemas.microsoft.com/office/drawing/2014/main" id="{89EBDDBF-4FDB-41BF-AF8F-EF96E3E82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04813"/>
            <a:ext cx="14303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nat_Ramas_Diagrama-Flujo_001">
            <a:extLst>
              <a:ext uri="{FF2B5EF4-FFF2-40B4-BE49-F238E27FC236}">
                <a16:creationId xmlns:a16="http://schemas.microsoft.com/office/drawing/2014/main" id="{F6F3013D-86FD-4F6F-B0F1-2A29513EA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4363"/>
            <a:ext cx="770255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zoom dir="in"/>
    <p:sndAc>
      <p:stSnd>
        <p:snd r:embed="rId4" name="whoosh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Anat_Morfologia_Diagrama-Flujo_01">
            <a:extLst>
              <a:ext uri="{FF2B5EF4-FFF2-40B4-BE49-F238E27FC236}">
                <a16:creationId xmlns:a16="http://schemas.microsoft.com/office/drawing/2014/main" id="{89FA8C18-CC50-4A35-AA10-E8AA229BE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713"/>
            <a:ext cx="5548312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zoom dir="in"/>
    <p:sndAc>
      <p:stSnd>
        <p:snd r:embed="rId4" name="whoosh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Kinesiologia_DEF_Diagram_002">
            <a:extLst>
              <a:ext uri="{FF2B5EF4-FFF2-40B4-BE49-F238E27FC236}">
                <a16:creationId xmlns:a16="http://schemas.microsoft.com/office/drawing/2014/main" id="{0C51FE74-E44F-467F-B906-BDE45CAC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30250"/>
            <a:ext cx="7272338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zoom dir="in"/>
    <p:sndAc>
      <p:stSnd>
        <p:snd r:embed="rId4" name="whoosh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2" descr="Baseball_Pitcher_Throwing_FlowtingP_01">
            <a:extLst>
              <a:ext uri="{FF2B5EF4-FFF2-40B4-BE49-F238E27FC236}">
                <a16:creationId xmlns:a16="http://schemas.microsoft.com/office/drawing/2014/main" id="{88BF3F58-CD84-4864-9652-1BD823DF8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1125538"/>
            <a:ext cx="26543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4" descr="Girl_With_Tennis_Racket_FlowtingO_01">
            <a:extLst>
              <a:ext uri="{FF2B5EF4-FFF2-40B4-BE49-F238E27FC236}">
                <a16:creationId xmlns:a16="http://schemas.microsoft.com/office/drawing/2014/main" id="{81AD77D8-FC6F-4FD8-8F24-FEF65F18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603375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B773D0-E5A9-483E-BFDA-E70C74409271}"/>
              </a:ext>
            </a:extLst>
          </p:cNvPr>
          <p:cNvSpPr>
            <a:spLocks/>
          </p:cNvSpPr>
          <p:nvPr/>
        </p:nvSpPr>
        <p:spPr bwMode="auto">
          <a:xfrm>
            <a:off x="1619250" y="1341438"/>
            <a:ext cx="5543550" cy="8651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PR" altLang="en-US" sz="47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KINESIOLOGÍA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C1A4F8-95EC-42D4-9E36-0CC19F03A120}"/>
              </a:ext>
            </a:extLst>
          </p:cNvPr>
          <p:cNvSpPr>
            <a:spLocks/>
          </p:cNvSpPr>
          <p:nvPr/>
        </p:nvSpPr>
        <p:spPr bwMode="auto">
          <a:xfrm>
            <a:off x="250825" y="2995613"/>
            <a:ext cx="8174038" cy="32416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None/>
              <a:defRPr/>
            </a:pPr>
            <a:r>
              <a:rPr lang="es-PR" altLang="en-US" sz="3200" b="1">
                <a:latin typeface="Verdana" panose="020B0604030504040204" pitchFamily="34" charset="0"/>
              </a:rPr>
              <a:t>Estudio del:</a:t>
            </a:r>
            <a:endParaRPr lang="es-PR" altLang="en-US" sz="3200" b="1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None/>
              <a:defRPr/>
            </a:pPr>
            <a:r>
              <a:rPr lang="es-PR" altLang="en-US" sz="33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Movimiento Humano</a:t>
            </a: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None/>
              <a:defRPr/>
            </a:pPr>
            <a:r>
              <a:rPr lang="es-PR" altLang="en-US" sz="3300" b="1" i="1">
                <a:solidFill>
                  <a:srgbClr val="000000"/>
                </a:solidFill>
                <a:latin typeface="Tahoma" panose="020B0604030504040204" pitchFamily="34" charset="0"/>
              </a:rPr>
              <a:t>(en todas sus Ramificaciones)</a:t>
            </a: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None/>
              <a:defRPr/>
            </a:pPr>
            <a:r>
              <a:rPr lang="es-PR" altLang="en-US" sz="3300" b="1" i="1">
                <a:solidFill>
                  <a:srgbClr val="000000"/>
                </a:solidFill>
                <a:latin typeface="Tahoma" panose="020B0604030504040204" pitchFamily="34" charset="0"/>
              </a:rPr>
              <a:t>desde el punto de Vista</a:t>
            </a: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None/>
              <a:defRPr/>
            </a:pPr>
            <a:r>
              <a:rPr lang="es-PR" altLang="en-US" sz="3300" b="1" i="1">
                <a:solidFill>
                  <a:srgbClr val="000000"/>
                </a:solidFill>
                <a:latin typeface="Tahoma" panose="020B0604030504040204" pitchFamily="34" charset="0"/>
              </a:rPr>
              <a:t>de las </a:t>
            </a:r>
            <a:r>
              <a:rPr lang="es-PR" altLang="en-US" sz="3300" b="1" i="1">
                <a:solidFill>
                  <a:srgbClr val="FF0000"/>
                </a:solidFill>
                <a:latin typeface="Tahoma" panose="020B0604030504040204" pitchFamily="34" charset="0"/>
              </a:rPr>
              <a:t>Ciencias Físicas</a:t>
            </a:r>
            <a:endParaRPr lang="es-PR" altLang="en-US" sz="3300" b="1" i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zoom/>
    <p:sndAc>
      <p:stSnd>
        <p:snd r:embed="rId4" name="whoosh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868" descr="Kinesiologia_Ramas_Diagrama_001">
            <a:extLst>
              <a:ext uri="{FF2B5EF4-FFF2-40B4-BE49-F238E27FC236}">
                <a16:creationId xmlns:a16="http://schemas.microsoft.com/office/drawing/2014/main" id="{ECA77EFB-0848-46AE-BE6A-025314EEA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15950"/>
            <a:ext cx="7704137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comb/>
    <p:sndAc>
      <p:stSnd>
        <p:snd r:embed="rId4" name="whoosh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>
            <a:extLst>
              <a:ext uri="{FF2B5EF4-FFF2-40B4-BE49-F238E27FC236}">
                <a16:creationId xmlns:a16="http://schemas.microsoft.com/office/drawing/2014/main" id="{D1ADF5A5-26EB-4C81-8B03-C3923BF9F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28825"/>
            <a:ext cx="3194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s-PR" altLang="en-US" sz="2800" b="1">
                <a:latin typeface="Times New Roman" panose="02020603050405020304" pitchFamily="18" charset="0"/>
              </a:rPr>
              <a:t>Estructural</a:t>
            </a:r>
          </a:p>
          <a:p>
            <a:pPr algn="ctr" eaLnBrk="1" hangingPunct="1">
              <a:lnSpc>
                <a:spcPct val="70000"/>
              </a:lnSpc>
            </a:pPr>
            <a:r>
              <a:rPr lang="es-PR" altLang="en-US" sz="2800" b="1">
                <a:latin typeface="Times New Roman" panose="02020603050405020304" pitchFamily="18" charset="0"/>
              </a:rPr>
              <a:t>(Anatomía Aplicada)</a:t>
            </a:r>
            <a:endParaRPr lang="es-PR" altLang="en-US" sz="1800">
              <a:latin typeface="Arial" panose="020B0604020202020204" pitchFamily="34" charset="0"/>
            </a:endParaRPr>
          </a:p>
        </p:txBody>
      </p:sp>
      <p:sp>
        <p:nvSpPr>
          <p:cNvPr id="35843" name="Rectangle 16">
            <a:extLst>
              <a:ext uri="{FF2B5EF4-FFF2-40B4-BE49-F238E27FC236}">
                <a16:creationId xmlns:a16="http://schemas.microsoft.com/office/drawing/2014/main" id="{95AF1ACA-8788-4EEA-B1BA-DA5382257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032000"/>
            <a:ext cx="21717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s-PR" altLang="en-US" sz="2800" b="1">
                <a:latin typeface="Times New Roman" panose="02020603050405020304" pitchFamily="18" charset="0"/>
              </a:rPr>
              <a:t>Mecánica</a:t>
            </a:r>
          </a:p>
          <a:p>
            <a:pPr algn="ctr" eaLnBrk="1" hangingPunct="1">
              <a:lnSpc>
                <a:spcPct val="70000"/>
              </a:lnSpc>
            </a:pPr>
            <a:r>
              <a:rPr lang="es-PR" altLang="en-US" sz="2800" b="1">
                <a:latin typeface="Times New Roman" panose="02020603050405020304" pitchFamily="18" charset="0"/>
              </a:rPr>
              <a:t>(Biomecánica)</a:t>
            </a:r>
            <a:endParaRPr lang="es-PR" altLang="en-US" sz="1800">
              <a:latin typeface="Arial" panose="020B0604020202020204" pitchFamily="34" charset="0"/>
            </a:endParaRPr>
          </a:p>
        </p:txBody>
      </p:sp>
      <p:sp>
        <p:nvSpPr>
          <p:cNvPr id="35844" name="Rectangle 17">
            <a:extLst>
              <a:ext uri="{FF2B5EF4-FFF2-40B4-BE49-F238E27FC236}">
                <a16:creationId xmlns:a16="http://schemas.microsoft.com/office/drawing/2014/main" id="{6CA32353-7772-4EAB-BB6F-C1F51434A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630613"/>
            <a:ext cx="36226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PR" altLang="en-US" sz="2800" b="1">
                <a:latin typeface="Times New Roman" panose="02020603050405020304" pitchFamily="18" charset="0"/>
              </a:rPr>
              <a:t>Análisis Oseo-Muscular</a:t>
            </a:r>
          </a:p>
          <a:p>
            <a:pPr algn="ctr" eaLnBrk="1" hangingPunct="1">
              <a:lnSpc>
                <a:spcPct val="80000"/>
              </a:lnSpc>
            </a:pPr>
            <a:r>
              <a:rPr lang="es-PR" altLang="en-US" sz="2800" b="1">
                <a:latin typeface="Times New Roman" panose="02020603050405020304" pitchFamily="18" charset="0"/>
              </a:rPr>
              <a:t>y Articular</a:t>
            </a:r>
            <a:endParaRPr lang="es-PR" altLang="en-US" sz="1800">
              <a:latin typeface="Arial" panose="020B0604020202020204" pitchFamily="34" charset="0"/>
            </a:endParaRPr>
          </a:p>
        </p:txBody>
      </p:sp>
      <p:sp>
        <p:nvSpPr>
          <p:cNvPr id="35845" name="Rectangle 18">
            <a:extLst>
              <a:ext uri="{FF2B5EF4-FFF2-40B4-BE49-F238E27FC236}">
                <a16:creationId xmlns:a16="http://schemas.microsoft.com/office/drawing/2014/main" id="{41335DA7-A26C-40FF-9567-97C7F28B3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122863"/>
            <a:ext cx="36131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PR" altLang="en-US" sz="2800" b="1">
                <a:latin typeface="Times New Roman" panose="02020603050405020304" pitchFamily="18" charset="0"/>
              </a:rPr>
              <a:t>Relación con la</a:t>
            </a:r>
          </a:p>
          <a:p>
            <a:pPr algn="ctr" eaLnBrk="1" hangingPunct="1">
              <a:lnSpc>
                <a:spcPct val="80000"/>
              </a:lnSpc>
            </a:pPr>
            <a:r>
              <a:rPr lang="es-PR" altLang="en-US" sz="2800" b="1">
                <a:latin typeface="Times New Roman" panose="02020603050405020304" pitchFamily="18" charset="0"/>
              </a:rPr>
              <a:t>Ciencia del Movimiento</a:t>
            </a:r>
            <a:endParaRPr lang="es-PR" altLang="en-US" sz="1800">
              <a:latin typeface="Arial" panose="020B0604020202020204" pitchFamily="34" charset="0"/>
            </a:endParaRPr>
          </a:p>
        </p:txBody>
      </p:sp>
      <p:sp>
        <p:nvSpPr>
          <p:cNvPr id="35846" name="Rectangle 19">
            <a:extLst>
              <a:ext uri="{FF2B5EF4-FFF2-40B4-BE49-F238E27FC236}">
                <a16:creationId xmlns:a16="http://schemas.microsoft.com/office/drawing/2014/main" id="{2AE94C49-3583-470D-957D-7418A50CC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479800"/>
            <a:ext cx="36893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PR" altLang="en-US" sz="2800" b="1">
                <a:latin typeface="Times New Roman" panose="02020603050405020304" pitchFamily="18" charset="0"/>
              </a:rPr>
              <a:t>Aplicación Leyes Físicas</a:t>
            </a:r>
          </a:p>
          <a:p>
            <a:pPr algn="ctr" eaLnBrk="1" hangingPunct="1">
              <a:lnSpc>
                <a:spcPct val="80000"/>
              </a:lnSpc>
            </a:pPr>
            <a:r>
              <a:rPr lang="es-PR" altLang="en-US" sz="2800" b="1">
                <a:latin typeface="Times New Roman" panose="02020603050405020304" pitchFamily="18" charset="0"/>
              </a:rPr>
              <a:t>de Mecánica</a:t>
            </a:r>
            <a:endParaRPr lang="es-PR" altLang="en-US" sz="1800">
              <a:latin typeface="Arial" panose="020B0604020202020204" pitchFamily="34" charset="0"/>
            </a:endParaRPr>
          </a:p>
        </p:txBody>
      </p:sp>
      <p:sp>
        <p:nvSpPr>
          <p:cNvPr id="35847" name="Rectangle 20">
            <a:extLst>
              <a:ext uri="{FF2B5EF4-FFF2-40B4-BE49-F238E27FC236}">
                <a16:creationId xmlns:a16="http://schemas.microsoft.com/office/drawing/2014/main" id="{21166C1E-58E6-4BE8-9030-01125F61B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0" y="4786313"/>
            <a:ext cx="27749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PR" altLang="en-US" sz="2800" b="1">
                <a:latin typeface="Times New Roman" panose="02020603050405020304" pitchFamily="18" charset="0"/>
              </a:rPr>
              <a:t>Cuerpos Vivientes</a:t>
            </a:r>
          </a:p>
          <a:p>
            <a:pPr algn="ctr" eaLnBrk="1" hangingPunct="1">
              <a:lnSpc>
                <a:spcPct val="80000"/>
              </a:lnSpc>
            </a:pPr>
            <a:r>
              <a:rPr lang="es-PR" altLang="en-US" sz="2800" b="1">
                <a:latin typeface="Times New Roman" panose="02020603050405020304" pitchFamily="18" charset="0"/>
              </a:rPr>
              <a:t>en</a:t>
            </a:r>
            <a:endParaRPr lang="es-PR" altLang="en-US" sz="1800">
              <a:latin typeface="Arial" panose="020B0604020202020204" pitchFamily="34" charset="0"/>
            </a:endParaRPr>
          </a:p>
        </p:txBody>
      </p:sp>
      <p:sp>
        <p:nvSpPr>
          <p:cNvPr id="35848" name="Rectangle 21">
            <a:extLst>
              <a:ext uri="{FF2B5EF4-FFF2-40B4-BE49-F238E27FC236}">
                <a16:creationId xmlns:a16="http://schemas.microsoft.com/office/drawing/2014/main" id="{6CDE6A66-B9C4-4BC3-AB10-A57DDE3C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563" y="5954713"/>
            <a:ext cx="18367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s-PR" altLang="en-US" sz="2800" b="1">
                <a:latin typeface="Times New Roman" panose="02020603050405020304" pitchFamily="18" charset="0"/>
              </a:rPr>
              <a:t>Movimiento</a:t>
            </a:r>
            <a:endParaRPr lang="es-PR" altLang="en-US" sz="1800">
              <a:latin typeface="Arial" panose="020B0604020202020204" pitchFamily="34" charset="0"/>
            </a:endParaRPr>
          </a:p>
        </p:txBody>
      </p:sp>
      <p:sp>
        <p:nvSpPr>
          <p:cNvPr id="35849" name="Rectangle 22">
            <a:extLst>
              <a:ext uri="{FF2B5EF4-FFF2-40B4-BE49-F238E27FC236}">
                <a16:creationId xmlns:a16="http://schemas.microsoft.com/office/drawing/2014/main" id="{F8CE50F7-350E-4F70-B1A5-8F5C776D2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934075"/>
            <a:ext cx="1106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s-PR" altLang="en-US" sz="2800" b="1">
                <a:latin typeface="Times New Roman" panose="02020603050405020304" pitchFamily="18" charset="0"/>
              </a:rPr>
              <a:t>Reposo</a:t>
            </a:r>
            <a:endParaRPr lang="es-PR" altLang="en-US" sz="1800">
              <a:latin typeface="Arial" panose="020B0604020202020204" pitchFamily="34" charset="0"/>
            </a:endParaRPr>
          </a:p>
        </p:txBody>
      </p:sp>
      <p:grpSp>
        <p:nvGrpSpPr>
          <p:cNvPr id="35850" name="Group 23">
            <a:extLst>
              <a:ext uri="{FF2B5EF4-FFF2-40B4-BE49-F238E27FC236}">
                <a16:creationId xmlns:a16="http://schemas.microsoft.com/office/drawing/2014/main" id="{9328CAFF-759E-41EC-AF0C-FAA399CA730E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270000"/>
            <a:ext cx="1152525" cy="742950"/>
            <a:chOff x="1248" y="576"/>
            <a:chExt cx="828" cy="604"/>
          </a:xfrm>
        </p:grpSpPr>
        <p:sp>
          <p:nvSpPr>
            <p:cNvPr id="35873" name="Line 24">
              <a:extLst>
                <a:ext uri="{FF2B5EF4-FFF2-40B4-BE49-F238E27FC236}">
                  <a16:creationId xmlns:a16="http://schemas.microsoft.com/office/drawing/2014/main" id="{9B8E1C66-599E-46C2-BBD4-DEAF33E03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2" y="576"/>
              <a:ext cx="714" cy="521"/>
            </a:xfrm>
            <a:prstGeom prst="line">
              <a:avLst/>
            </a:prstGeom>
            <a:noFill/>
            <a:ln w="84201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Freeform 25">
              <a:extLst>
                <a:ext uri="{FF2B5EF4-FFF2-40B4-BE49-F238E27FC236}">
                  <a16:creationId xmlns:a16="http://schemas.microsoft.com/office/drawing/2014/main" id="{0B386F94-F527-4665-A47A-16AD4A938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970"/>
              <a:ext cx="233" cy="210"/>
            </a:xfrm>
            <a:custGeom>
              <a:avLst/>
              <a:gdLst>
                <a:gd name="T0" fmla="*/ 77 w 701"/>
                <a:gd name="T1" fmla="*/ 57 h 631"/>
                <a:gd name="T2" fmla="*/ 0 w 701"/>
                <a:gd name="T3" fmla="*/ 70 h 631"/>
                <a:gd name="T4" fmla="*/ 36 w 701"/>
                <a:gd name="T5" fmla="*/ 0 h 631"/>
                <a:gd name="T6" fmla="*/ 38 w 701"/>
                <a:gd name="T7" fmla="*/ 42 h 631"/>
                <a:gd name="T8" fmla="*/ 77 w 701"/>
                <a:gd name="T9" fmla="*/ 57 h 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1" h="631">
                  <a:moveTo>
                    <a:pt x="701" y="513"/>
                  </a:moveTo>
                  <a:lnTo>
                    <a:pt x="0" y="631"/>
                  </a:lnTo>
                  <a:lnTo>
                    <a:pt x="326" y="0"/>
                  </a:lnTo>
                  <a:lnTo>
                    <a:pt x="342" y="382"/>
                  </a:lnTo>
                  <a:lnTo>
                    <a:pt x="701" y="5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1" name="Group 26">
            <a:extLst>
              <a:ext uri="{FF2B5EF4-FFF2-40B4-BE49-F238E27FC236}">
                <a16:creationId xmlns:a16="http://schemas.microsoft.com/office/drawing/2014/main" id="{1AB9E7BF-5575-4F37-8268-8BCAC91CD4DB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2636838"/>
            <a:ext cx="336550" cy="979487"/>
            <a:chOff x="1160" y="1632"/>
            <a:chExt cx="212" cy="617"/>
          </a:xfrm>
        </p:grpSpPr>
        <p:sp>
          <p:nvSpPr>
            <p:cNvPr id="35871" name="Line 27">
              <a:extLst>
                <a:ext uri="{FF2B5EF4-FFF2-40B4-BE49-F238E27FC236}">
                  <a16:creationId xmlns:a16="http://schemas.microsoft.com/office/drawing/2014/main" id="{85FEDB15-6A42-4915-93D3-266994678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6" y="1632"/>
              <a:ext cx="1" cy="477"/>
            </a:xfrm>
            <a:prstGeom prst="line">
              <a:avLst/>
            </a:prstGeom>
            <a:noFill/>
            <a:ln w="84201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Freeform 28">
              <a:extLst>
                <a:ext uri="{FF2B5EF4-FFF2-40B4-BE49-F238E27FC236}">
                  <a16:creationId xmlns:a16="http://schemas.microsoft.com/office/drawing/2014/main" id="{12881D6B-2500-40A6-A345-C46BF74A3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2038"/>
              <a:ext cx="212" cy="211"/>
            </a:xfrm>
            <a:custGeom>
              <a:avLst/>
              <a:gdLst>
                <a:gd name="T0" fmla="*/ 71 w 635"/>
                <a:gd name="T1" fmla="*/ 0 h 635"/>
                <a:gd name="T2" fmla="*/ 35 w 635"/>
                <a:gd name="T3" fmla="*/ 70 h 635"/>
                <a:gd name="T4" fmla="*/ 0 w 635"/>
                <a:gd name="T5" fmla="*/ 0 h 635"/>
                <a:gd name="T6" fmla="*/ 35 w 635"/>
                <a:gd name="T7" fmla="*/ 24 h 635"/>
                <a:gd name="T8" fmla="*/ 71 w 635"/>
                <a:gd name="T9" fmla="*/ 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5" h="635">
                  <a:moveTo>
                    <a:pt x="635" y="0"/>
                  </a:moveTo>
                  <a:lnTo>
                    <a:pt x="317" y="635"/>
                  </a:lnTo>
                  <a:lnTo>
                    <a:pt x="0" y="0"/>
                  </a:lnTo>
                  <a:lnTo>
                    <a:pt x="317" y="213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2" name="Group 29">
            <a:extLst>
              <a:ext uri="{FF2B5EF4-FFF2-40B4-BE49-F238E27FC236}">
                <a16:creationId xmlns:a16="http://schemas.microsoft.com/office/drawing/2014/main" id="{4A2D5C88-3753-479E-BE94-089699B4577A}"/>
              </a:ext>
            </a:extLst>
          </p:cNvPr>
          <p:cNvGrpSpPr>
            <a:grpSpLocks/>
          </p:cNvGrpSpPr>
          <p:nvPr/>
        </p:nvGrpSpPr>
        <p:grpSpPr bwMode="auto">
          <a:xfrm>
            <a:off x="1787525" y="4294188"/>
            <a:ext cx="336550" cy="812800"/>
            <a:chOff x="1147" y="2663"/>
            <a:chExt cx="212" cy="512"/>
          </a:xfrm>
        </p:grpSpPr>
        <p:sp>
          <p:nvSpPr>
            <p:cNvPr id="35869" name="Line 30">
              <a:extLst>
                <a:ext uri="{FF2B5EF4-FFF2-40B4-BE49-F238E27FC236}">
                  <a16:creationId xmlns:a16="http://schemas.microsoft.com/office/drawing/2014/main" id="{1D65A036-4C77-41FE-8917-27809D38D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2663"/>
              <a:ext cx="1" cy="372"/>
            </a:xfrm>
            <a:prstGeom prst="line">
              <a:avLst/>
            </a:prstGeom>
            <a:noFill/>
            <a:ln w="84138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Freeform 31">
              <a:extLst>
                <a:ext uri="{FF2B5EF4-FFF2-40B4-BE49-F238E27FC236}">
                  <a16:creationId xmlns:a16="http://schemas.microsoft.com/office/drawing/2014/main" id="{3E899010-9D20-403D-981C-7C56B67C4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" y="2964"/>
              <a:ext cx="212" cy="211"/>
            </a:xfrm>
            <a:custGeom>
              <a:avLst/>
              <a:gdLst>
                <a:gd name="T0" fmla="*/ 71 w 634"/>
                <a:gd name="T1" fmla="*/ 0 h 634"/>
                <a:gd name="T2" fmla="*/ 35 w 634"/>
                <a:gd name="T3" fmla="*/ 70 h 634"/>
                <a:gd name="T4" fmla="*/ 0 w 634"/>
                <a:gd name="T5" fmla="*/ 0 h 634"/>
                <a:gd name="T6" fmla="*/ 35 w 634"/>
                <a:gd name="T7" fmla="*/ 24 h 634"/>
                <a:gd name="T8" fmla="*/ 71 w 634"/>
                <a:gd name="T9" fmla="*/ 0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4" h="634">
                  <a:moveTo>
                    <a:pt x="634" y="0"/>
                  </a:moveTo>
                  <a:lnTo>
                    <a:pt x="317" y="634"/>
                  </a:lnTo>
                  <a:lnTo>
                    <a:pt x="0" y="0"/>
                  </a:lnTo>
                  <a:lnTo>
                    <a:pt x="317" y="21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3" name="Group 32">
            <a:extLst>
              <a:ext uri="{FF2B5EF4-FFF2-40B4-BE49-F238E27FC236}">
                <a16:creationId xmlns:a16="http://schemas.microsoft.com/office/drawing/2014/main" id="{AEB48193-5689-46B9-8497-A002EE87C96B}"/>
              </a:ext>
            </a:extLst>
          </p:cNvPr>
          <p:cNvGrpSpPr>
            <a:grpSpLocks/>
          </p:cNvGrpSpPr>
          <p:nvPr/>
        </p:nvGrpSpPr>
        <p:grpSpPr bwMode="auto">
          <a:xfrm>
            <a:off x="6908800" y="2701925"/>
            <a:ext cx="336550" cy="855663"/>
            <a:chOff x="4352" y="1624"/>
            <a:chExt cx="212" cy="539"/>
          </a:xfrm>
        </p:grpSpPr>
        <p:sp>
          <p:nvSpPr>
            <p:cNvPr id="35867" name="Line 33">
              <a:extLst>
                <a:ext uri="{FF2B5EF4-FFF2-40B4-BE49-F238E27FC236}">
                  <a16:creationId xmlns:a16="http://schemas.microsoft.com/office/drawing/2014/main" id="{1AAB0D25-ECFF-4888-8968-08CB0CFE7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1624"/>
              <a:ext cx="1" cy="398"/>
            </a:xfrm>
            <a:prstGeom prst="line">
              <a:avLst/>
            </a:prstGeom>
            <a:noFill/>
            <a:ln w="84138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Freeform 34">
              <a:extLst>
                <a:ext uri="{FF2B5EF4-FFF2-40B4-BE49-F238E27FC236}">
                  <a16:creationId xmlns:a16="http://schemas.microsoft.com/office/drawing/2014/main" id="{75CF838B-62CE-4B4A-B752-1E545C8E7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1951"/>
              <a:ext cx="212" cy="212"/>
            </a:xfrm>
            <a:custGeom>
              <a:avLst/>
              <a:gdLst>
                <a:gd name="T0" fmla="*/ 71 w 635"/>
                <a:gd name="T1" fmla="*/ 0 h 635"/>
                <a:gd name="T2" fmla="*/ 35 w 635"/>
                <a:gd name="T3" fmla="*/ 71 h 635"/>
                <a:gd name="T4" fmla="*/ 0 w 635"/>
                <a:gd name="T5" fmla="*/ 0 h 635"/>
                <a:gd name="T6" fmla="*/ 35 w 635"/>
                <a:gd name="T7" fmla="*/ 24 h 635"/>
                <a:gd name="T8" fmla="*/ 71 w 635"/>
                <a:gd name="T9" fmla="*/ 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5" h="635">
                  <a:moveTo>
                    <a:pt x="635" y="0"/>
                  </a:moveTo>
                  <a:lnTo>
                    <a:pt x="317" y="635"/>
                  </a:lnTo>
                  <a:lnTo>
                    <a:pt x="0" y="0"/>
                  </a:lnTo>
                  <a:lnTo>
                    <a:pt x="317" y="213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4" name="Group 35">
            <a:extLst>
              <a:ext uri="{FF2B5EF4-FFF2-40B4-BE49-F238E27FC236}">
                <a16:creationId xmlns:a16="http://schemas.microsoft.com/office/drawing/2014/main" id="{DB72FCFA-7386-469B-88F2-4ADCBEB8B546}"/>
              </a:ext>
            </a:extLst>
          </p:cNvPr>
          <p:cNvGrpSpPr>
            <a:grpSpLocks/>
          </p:cNvGrpSpPr>
          <p:nvPr/>
        </p:nvGrpSpPr>
        <p:grpSpPr bwMode="auto">
          <a:xfrm>
            <a:off x="6900863" y="4149725"/>
            <a:ext cx="334962" cy="646113"/>
            <a:chOff x="4326" y="2539"/>
            <a:chExt cx="211" cy="407"/>
          </a:xfrm>
        </p:grpSpPr>
        <p:sp>
          <p:nvSpPr>
            <p:cNvPr id="35865" name="Line 36">
              <a:extLst>
                <a:ext uri="{FF2B5EF4-FFF2-40B4-BE49-F238E27FC236}">
                  <a16:creationId xmlns:a16="http://schemas.microsoft.com/office/drawing/2014/main" id="{4DAF5299-EBDE-4CAE-9FEA-A4D4D8DF8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2" y="2539"/>
              <a:ext cx="1" cy="266"/>
            </a:xfrm>
            <a:prstGeom prst="line">
              <a:avLst/>
            </a:prstGeom>
            <a:noFill/>
            <a:ln w="84138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Freeform 37">
              <a:extLst>
                <a:ext uri="{FF2B5EF4-FFF2-40B4-BE49-F238E27FC236}">
                  <a16:creationId xmlns:a16="http://schemas.microsoft.com/office/drawing/2014/main" id="{DE657947-3ADB-4DF2-9218-B963933FB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2734"/>
              <a:ext cx="211" cy="212"/>
            </a:xfrm>
            <a:custGeom>
              <a:avLst/>
              <a:gdLst>
                <a:gd name="T0" fmla="*/ 70 w 635"/>
                <a:gd name="T1" fmla="*/ 0 h 635"/>
                <a:gd name="T2" fmla="*/ 35 w 635"/>
                <a:gd name="T3" fmla="*/ 71 h 635"/>
                <a:gd name="T4" fmla="*/ 0 w 635"/>
                <a:gd name="T5" fmla="*/ 0 h 635"/>
                <a:gd name="T6" fmla="*/ 35 w 635"/>
                <a:gd name="T7" fmla="*/ 24 h 635"/>
                <a:gd name="T8" fmla="*/ 70 w 635"/>
                <a:gd name="T9" fmla="*/ 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5" h="635">
                  <a:moveTo>
                    <a:pt x="635" y="0"/>
                  </a:moveTo>
                  <a:lnTo>
                    <a:pt x="318" y="635"/>
                  </a:lnTo>
                  <a:lnTo>
                    <a:pt x="0" y="0"/>
                  </a:lnTo>
                  <a:lnTo>
                    <a:pt x="318" y="213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5" name="Group 38">
            <a:extLst>
              <a:ext uri="{FF2B5EF4-FFF2-40B4-BE49-F238E27FC236}">
                <a16:creationId xmlns:a16="http://schemas.microsoft.com/office/drawing/2014/main" id="{7FC047C8-A227-45EE-BECA-6F20206914F1}"/>
              </a:ext>
            </a:extLst>
          </p:cNvPr>
          <p:cNvGrpSpPr>
            <a:grpSpLocks/>
          </p:cNvGrpSpPr>
          <p:nvPr/>
        </p:nvGrpSpPr>
        <p:grpSpPr bwMode="auto">
          <a:xfrm>
            <a:off x="5913438" y="5472113"/>
            <a:ext cx="855662" cy="604837"/>
            <a:chOff x="3725" y="3324"/>
            <a:chExt cx="539" cy="381"/>
          </a:xfrm>
        </p:grpSpPr>
        <p:sp>
          <p:nvSpPr>
            <p:cNvPr id="35863" name="Line 39">
              <a:extLst>
                <a:ext uri="{FF2B5EF4-FFF2-40B4-BE49-F238E27FC236}">
                  <a16:creationId xmlns:a16="http://schemas.microsoft.com/office/drawing/2014/main" id="{2D9D6848-CC3D-491F-A8E1-4734BCBD14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324"/>
              <a:ext cx="424" cy="300"/>
            </a:xfrm>
            <a:prstGeom prst="line">
              <a:avLst/>
            </a:prstGeom>
            <a:noFill/>
            <a:ln w="84138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Freeform 40">
              <a:extLst>
                <a:ext uri="{FF2B5EF4-FFF2-40B4-BE49-F238E27FC236}">
                  <a16:creationId xmlns:a16="http://schemas.microsoft.com/office/drawing/2014/main" id="{4E7CBA1E-5A79-4869-9E1D-BEEAD97FF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" y="3497"/>
              <a:ext cx="234" cy="208"/>
            </a:xfrm>
            <a:custGeom>
              <a:avLst/>
              <a:gdLst>
                <a:gd name="T0" fmla="*/ 78 w 701"/>
                <a:gd name="T1" fmla="*/ 57 h 625"/>
                <a:gd name="T2" fmla="*/ 0 w 701"/>
                <a:gd name="T3" fmla="*/ 69 h 625"/>
                <a:gd name="T4" fmla="*/ 37 w 701"/>
                <a:gd name="T5" fmla="*/ 0 h 625"/>
                <a:gd name="T6" fmla="*/ 38 w 701"/>
                <a:gd name="T7" fmla="*/ 42 h 625"/>
                <a:gd name="T8" fmla="*/ 78 w 701"/>
                <a:gd name="T9" fmla="*/ 57 h 6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1" h="625">
                  <a:moveTo>
                    <a:pt x="701" y="518"/>
                  </a:moveTo>
                  <a:lnTo>
                    <a:pt x="0" y="625"/>
                  </a:lnTo>
                  <a:lnTo>
                    <a:pt x="335" y="0"/>
                  </a:lnTo>
                  <a:lnTo>
                    <a:pt x="345" y="381"/>
                  </a:lnTo>
                  <a:lnTo>
                    <a:pt x="701" y="51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6" name="Group 41">
            <a:extLst>
              <a:ext uri="{FF2B5EF4-FFF2-40B4-BE49-F238E27FC236}">
                <a16:creationId xmlns:a16="http://schemas.microsoft.com/office/drawing/2014/main" id="{9F73AB4D-FAFE-4294-80D5-4018AE2B72AF}"/>
              </a:ext>
            </a:extLst>
          </p:cNvPr>
          <p:cNvGrpSpPr>
            <a:grpSpLocks/>
          </p:cNvGrpSpPr>
          <p:nvPr/>
        </p:nvGrpSpPr>
        <p:grpSpPr bwMode="auto">
          <a:xfrm>
            <a:off x="7256463" y="5464175"/>
            <a:ext cx="855662" cy="625475"/>
            <a:chOff x="4571" y="3319"/>
            <a:chExt cx="539" cy="394"/>
          </a:xfrm>
        </p:grpSpPr>
        <p:sp>
          <p:nvSpPr>
            <p:cNvPr id="35861" name="Line 42">
              <a:extLst>
                <a:ext uri="{FF2B5EF4-FFF2-40B4-BE49-F238E27FC236}">
                  <a16:creationId xmlns:a16="http://schemas.microsoft.com/office/drawing/2014/main" id="{05D39DD4-5627-4362-9CB9-450C718EF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1" y="3319"/>
              <a:ext cx="425" cy="311"/>
            </a:xfrm>
            <a:prstGeom prst="line">
              <a:avLst/>
            </a:prstGeom>
            <a:noFill/>
            <a:ln w="84138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Freeform 43">
              <a:extLst>
                <a:ext uri="{FF2B5EF4-FFF2-40B4-BE49-F238E27FC236}">
                  <a16:creationId xmlns:a16="http://schemas.microsoft.com/office/drawing/2014/main" id="{8A948454-5E7D-40FD-8C66-E8098DC7C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3502"/>
              <a:ext cx="233" cy="211"/>
            </a:xfrm>
            <a:custGeom>
              <a:avLst/>
              <a:gdLst>
                <a:gd name="T0" fmla="*/ 42 w 700"/>
                <a:gd name="T1" fmla="*/ 0 h 631"/>
                <a:gd name="T2" fmla="*/ 78 w 700"/>
                <a:gd name="T3" fmla="*/ 71 h 631"/>
                <a:gd name="T4" fmla="*/ 0 w 700"/>
                <a:gd name="T5" fmla="*/ 58 h 631"/>
                <a:gd name="T6" fmla="*/ 40 w 700"/>
                <a:gd name="T7" fmla="*/ 43 h 631"/>
                <a:gd name="T8" fmla="*/ 42 w 700"/>
                <a:gd name="T9" fmla="*/ 0 h 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0" h="631">
                  <a:moveTo>
                    <a:pt x="375" y="0"/>
                  </a:moveTo>
                  <a:lnTo>
                    <a:pt x="700" y="631"/>
                  </a:lnTo>
                  <a:lnTo>
                    <a:pt x="0" y="513"/>
                  </a:lnTo>
                  <a:lnTo>
                    <a:pt x="358" y="38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7" name="Group 44">
            <a:extLst>
              <a:ext uri="{FF2B5EF4-FFF2-40B4-BE49-F238E27FC236}">
                <a16:creationId xmlns:a16="http://schemas.microsoft.com/office/drawing/2014/main" id="{7EA94C26-119F-4588-A739-6617BC14D561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1341438"/>
            <a:ext cx="950913" cy="631825"/>
            <a:chOff x="3748" y="669"/>
            <a:chExt cx="735" cy="579"/>
          </a:xfrm>
        </p:grpSpPr>
        <p:sp>
          <p:nvSpPr>
            <p:cNvPr id="35859" name="Line 45">
              <a:extLst>
                <a:ext uri="{FF2B5EF4-FFF2-40B4-BE49-F238E27FC236}">
                  <a16:creationId xmlns:a16="http://schemas.microsoft.com/office/drawing/2014/main" id="{581DDB1D-317E-43A5-ABE3-38E031DE3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" y="669"/>
              <a:ext cx="624" cy="492"/>
            </a:xfrm>
            <a:prstGeom prst="line">
              <a:avLst/>
            </a:prstGeom>
            <a:noFill/>
            <a:ln w="84138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46">
              <a:extLst>
                <a:ext uri="{FF2B5EF4-FFF2-40B4-BE49-F238E27FC236}">
                  <a16:creationId xmlns:a16="http://schemas.microsoft.com/office/drawing/2014/main" id="{588E0078-BA33-4C8F-BE46-38E9C89A8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1034"/>
              <a:ext cx="232" cy="214"/>
            </a:xfrm>
            <a:custGeom>
              <a:avLst/>
              <a:gdLst>
                <a:gd name="T0" fmla="*/ 44 w 695"/>
                <a:gd name="T1" fmla="*/ 0 h 642"/>
                <a:gd name="T2" fmla="*/ 77 w 695"/>
                <a:gd name="T3" fmla="*/ 71 h 642"/>
                <a:gd name="T4" fmla="*/ 0 w 695"/>
                <a:gd name="T5" fmla="*/ 55 h 642"/>
                <a:gd name="T6" fmla="*/ 40 w 695"/>
                <a:gd name="T7" fmla="*/ 42 h 642"/>
                <a:gd name="T8" fmla="*/ 44 w 695"/>
                <a:gd name="T9" fmla="*/ 0 h 6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5" h="642">
                  <a:moveTo>
                    <a:pt x="392" y="0"/>
                  </a:moveTo>
                  <a:lnTo>
                    <a:pt x="695" y="642"/>
                  </a:lnTo>
                  <a:lnTo>
                    <a:pt x="0" y="499"/>
                  </a:lnTo>
                  <a:lnTo>
                    <a:pt x="363" y="381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519" name="Rectangle 47">
            <a:extLst>
              <a:ext uri="{FF2B5EF4-FFF2-40B4-BE49-F238E27FC236}">
                <a16:creationId xmlns:a16="http://schemas.microsoft.com/office/drawing/2014/main" id="{0631E558-B9F0-4A24-85FF-FE98640B9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836613"/>
            <a:ext cx="3241675" cy="4730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s-PR" altLang="en-US" sz="31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KINESIOLOGÍA</a:t>
            </a:r>
            <a:endParaRPr lang="es-PR" altLang="en-US" sz="31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  <p:sndAc>
      <p:stSnd>
        <p:snd r:embed="rId4" name="whoosh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628" name="Rectangle 1844">
            <a:extLst>
              <a:ext uri="{FF2B5EF4-FFF2-40B4-BE49-F238E27FC236}">
                <a16:creationId xmlns:a16="http://schemas.microsoft.com/office/drawing/2014/main" id="{7432DFF9-944B-4247-B8E1-03F356344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668338"/>
            <a:ext cx="3241675" cy="4730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s-PR" altLang="en-US" sz="31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KINESIOLOGÍA</a:t>
            </a:r>
            <a:endParaRPr lang="es-PR" altLang="en-US" sz="31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7891" name="Rectangle 1845">
            <a:extLst>
              <a:ext uri="{FF2B5EF4-FFF2-40B4-BE49-F238E27FC236}">
                <a16:creationId xmlns:a16="http://schemas.microsoft.com/office/drawing/2014/main" id="{BDB505C3-F5AB-4675-8D05-900E3D02D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255713"/>
            <a:ext cx="2282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PR" altLang="en-US" sz="3400" b="1">
                <a:solidFill>
                  <a:srgbClr val="000066"/>
                </a:solidFill>
                <a:latin typeface="Times New Roman" panose="02020603050405020304" pitchFamily="18" charset="0"/>
              </a:rPr>
              <a:t>Kinesiología</a:t>
            </a:r>
          </a:p>
          <a:p>
            <a:pPr algn="ctr" eaLnBrk="1" hangingPunct="1">
              <a:lnSpc>
                <a:spcPct val="80000"/>
              </a:lnSpc>
            </a:pPr>
            <a:r>
              <a:rPr lang="es-PR" altLang="en-US" sz="3400" b="1">
                <a:solidFill>
                  <a:srgbClr val="000066"/>
                </a:solidFill>
                <a:latin typeface="Times New Roman" panose="02020603050405020304" pitchFamily="18" charset="0"/>
              </a:rPr>
              <a:t>Mecánica</a:t>
            </a:r>
            <a:endParaRPr lang="es-PR" altLang="en-US" sz="1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Rectangle 1846">
            <a:extLst>
              <a:ext uri="{FF2B5EF4-FFF2-40B4-BE49-F238E27FC236}">
                <a16:creationId xmlns:a16="http://schemas.microsoft.com/office/drawing/2014/main" id="{3B705332-47B9-49EE-8800-19BCE0701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3937000"/>
            <a:ext cx="22574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PR" altLang="en-US" sz="3400" b="1">
                <a:solidFill>
                  <a:srgbClr val="000066"/>
                </a:solidFill>
                <a:latin typeface="Times New Roman" panose="02020603050405020304" pitchFamily="18" charset="0"/>
              </a:rPr>
              <a:t>Cinesiología</a:t>
            </a:r>
          </a:p>
          <a:p>
            <a:pPr algn="ctr" eaLnBrk="1" hangingPunct="1">
              <a:lnSpc>
                <a:spcPct val="80000"/>
              </a:lnSpc>
            </a:pPr>
            <a:r>
              <a:rPr lang="es-PR" altLang="en-US" sz="3400" b="1">
                <a:solidFill>
                  <a:srgbClr val="000066"/>
                </a:solidFill>
                <a:latin typeface="Times New Roman" panose="02020603050405020304" pitchFamily="18" charset="0"/>
              </a:rPr>
              <a:t>Fisiológica</a:t>
            </a:r>
            <a:endParaRPr lang="es-PR" altLang="en-US" sz="1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Rectangle 1847">
            <a:extLst>
              <a:ext uri="{FF2B5EF4-FFF2-40B4-BE49-F238E27FC236}">
                <a16:creationId xmlns:a16="http://schemas.microsoft.com/office/drawing/2014/main" id="{A32F8503-792E-4835-BA2C-B9EEF6C23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938" y="1331913"/>
            <a:ext cx="2282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PR" altLang="en-US" sz="3400" b="1">
                <a:solidFill>
                  <a:srgbClr val="000066"/>
                </a:solidFill>
                <a:latin typeface="Times New Roman" panose="02020603050405020304" pitchFamily="18" charset="0"/>
              </a:rPr>
              <a:t>Kinesiología</a:t>
            </a:r>
          </a:p>
          <a:p>
            <a:pPr eaLnBrk="1" hangingPunct="1">
              <a:lnSpc>
                <a:spcPct val="80000"/>
              </a:lnSpc>
            </a:pPr>
            <a:r>
              <a:rPr lang="es-PR" altLang="en-US" sz="3400" b="1">
                <a:solidFill>
                  <a:srgbClr val="000066"/>
                </a:solidFill>
                <a:latin typeface="Times New Roman" panose="02020603050405020304" pitchFamily="18" charset="0"/>
              </a:rPr>
              <a:t>Psicológica</a:t>
            </a:r>
            <a:endParaRPr lang="es-PR" altLang="en-US" sz="1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7894" name="Rectangle 1848">
            <a:extLst>
              <a:ext uri="{FF2B5EF4-FFF2-40B4-BE49-F238E27FC236}">
                <a16:creationId xmlns:a16="http://schemas.microsoft.com/office/drawing/2014/main" id="{38F267CD-A1BD-45A4-A39A-6881CB4C0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2105025"/>
            <a:ext cx="35433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PR" altLang="en-US" sz="2700" b="1">
                <a:solidFill>
                  <a:srgbClr val="800080"/>
                </a:solidFill>
                <a:latin typeface="Times New Roman" panose="02020603050405020304" pitchFamily="18" charset="0"/>
              </a:rPr>
              <a:t>Estudio de Movimientos</a:t>
            </a:r>
          </a:p>
          <a:p>
            <a:pPr algn="ctr" eaLnBrk="1" hangingPunct="1">
              <a:lnSpc>
                <a:spcPct val="80000"/>
              </a:lnSpc>
            </a:pPr>
            <a:r>
              <a:rPr lang="es-PR" altLang="en-US" sz="2700" b="1">
                <a:solidFill>
                  <a:srgbClr val="800080"/>
                </a:solidFill>
                <a:latin typeface="Times New Roman" panose="02020603050405020304" pitchFamily="18" charset="0"/>
              </a:rPr>
              <a:t>desde</a:t>
            </a:r>
          </a:p>
          <a:p>
            <a:pPr algn="ctr" eaLnBrk="1" hangingPunct="1">
              <a:lnSpc>
                <a:spcPct val="80000"/>
              </a:lnSpc>
            </a:pPr>
            <a:r>
              <a:rPr lang="es-PR" altLang="en-US" sz="2700" b="1">
                <a:solidFill>
                  <a:srgbClr val="800080"/>
                </a:solidFill>
                <a:latin typeface="Times New Roman" panose="02020603050405020304" pitchFamily="18" charset="0"/>
              </a:rPr>
              <a:t>Punto de Vista</a:t>
            </a:r>
            <a:endParaRPr lang="es-PR" altLang="en-US" sz="180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37895" name="Rectangle 1850">
            <a:extLst>
              <a:ext uri="{FF2B5EF4-FFF2-40B4-BE49-F238E27FC236}">
                <a16:creationId xmlns:a16="http://schemas.microsoft.com/office/drawing/2014/main" id="{65AC937A-1124-4048-9CEF-7E1A76CB8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25" y="2419350"/>
            <a:ext cx="8191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s-PR" altLang="en-US" sz="2700" b="1">
                <a:solidFill>
                  <a:srgbClr val="800080"/>
                </a:solidFill>
                <a:latin typeface="Times New Roman" panose="02020603050405020304" pitchFamily="18" charset="0"/>
              </a:rPr>
              <a:t>desde</a:t>
            </a:r>
            <a:endParaRPr lang="es-PR" altLang="en-US" sz="180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37896" name="Rectangle 1851">
            <a:extLst>
              <a:ext uri="{FF2B5EF4-FFF2-40B4-BE49-F238E27FC236}">
                <a16:creationId xmlns:a16="http://schemas.microsoft.com/office/drawing/2014/main" id="{F6ED9ADA-5F66-4477-BC83-3791B6D7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0" y="2714625"/>
            <a:ext cx="21526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s-PR" altLang="en-US" sz="2700" b="1">
                <a:solidFill>
                  <a:srgbClr val="800080"/>
                </a:solidFill>
                <a:latin typeface="Times New Roman" panose="02020603050405020304" pitchFamily="18" charset="0"/>
              </a:rPr>
              <a:t>Punto de Vista</a:t>
            </a:r>
            <a:endParaRPr lang="es-PR" altLang="en-US" sz="180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37897" name="Rectangle 1852">
            <a:extLst>
              <a:ext uri="{FF2B5EF4-FFF2-40B4-BE49-F238E27FC236}">
                <a16:creationId xmlns:a16="http://schemas.microsoft.com/office/drawing/2014/main" id="{84C9384C-154D-44C4-B0E6-30E4C1C29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075" y="3484563"/>
            <a:ext cx="29813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PR" altLang="en-US" sz="2700" b="1">
                <a:solidFill>
                  <a:srgbClr val="990000"/>
                </a:solidFill>
                <a:latin typeface="Times New Roman" panose="02020603050405020304" pitchFamily="18" charset="0"/>
              </a:rPr>
              <a:t>Comportamiento y</a:t>
            </a:r>
          </a:p>
          <a:p>
            <a:pPr algn="ctr" eaLnBrk="1" hangingPunct="1">
              <a:lnSpc>
                <a:spcPct val="80000"/>
              </a:lnSpc>
            </a:pPr>
            <a:r>
              <a:rPr lang="es-PR" altLang="en-US" sz="2700" b="1">
                <a:solidFill>
                  <a:srgbClr val="990000"/>
                </a:solidFill>
                <a:latin typeface="Times New Roman" panose="02020603050405020304" pitchFamily="18" charset="0"/>
              </a:rPr>
              <a:t>Neurología Humana</a:t>
            </a:r>
            <a:endParaRPr lang="es-PR" altLang="en-US" sz="180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sp>
        <p:nvSpPr>
          <p:cNvPr id="37898" name="Rectangle 1853">
            <a:extLst>
              <a:ext uri="{FF2B5EF4-FFF2-40B4-BE49-F238E27FC236}">
                <a16:creationId xmlns:a16="http://schemas.microsoft.com/office/drawing/2014/main" id="{B1B18CAE-0A35-41D0-B140-18F8985C0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2125663"/>
            <a:ext cx="35433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s-PR" altLang="en-US" sz="2700" b="1">
                <a:solidFill>
                  <a:srgbClr val="800080"/>
                </a:solidFill>
                <a:latin typeface="Times New Roman" panose="02020603050405020304" pitchFamily="18" charset="0"/>
              </a:rPr>
              <a:t>Estudio de Movimientos</a:t>
            </a:r>
            <a:endParaRPr lang="es-PR" altLang="en-US" sz="180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grpSp>
        <p:nvGrpSpPr>
          <p:cNvPr id="37899" name="Group 1854">
            <a:extLst>
              <a:ext uri="{FF2B5EF4-FFF2-40B4-BE49-F238E27FC236}">
                <a16:creationId xmlns:a16="http://schemas.microsoft.com/office/drawing/2014/main" id="{37A4DB42-4AF0-44B0-9655-E9FC5B1FF2A8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865188"/>
            <a:ext cx="714375" cy="441325"/>
            <a:chOff x="1201" y="384"/>
            <a:chExt cx="450" cy="278"/>
          </a:xfrm>
        </p:grpSpPr>
        <p:sp>
          <p:nvSpPr>
            <p:cNvPr id="37918" name="Line 1855">
              <a:extLst>
                <a:ext uri="{FF2B5EF4-FFF2-40B4-BE49-F238E27FC236}">
                  <a16:creationId xmlns:a16="http://schemas.microsoft.com/office/drawing/2014/main" id="{E3C8250A-F84A-4656-BCA1-6B4D6EFAAD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04" y="384"/>
              <a:ext cx="347" cy="215"/>
            </a:xfrm>
            <a:prstGeom prst="line">
              <a:avLst/>
            </a:prstGeom>
            <a:noFill/>
            <a:ln w="730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1856">
              <a:extLst>
                <a:ext uri="{FF2B5EF4-FFF2-40B4-BE49-F238E27FC236}">
                  <a16:creationId xmlns:a16="http://schemas.microsoft.com/office/drawing/2014/main" id="{47CA4371-1651-4326-9AF9-7AC21D70F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489"/>
              <a:ext cx="203" cy="173"/>
            </a:xfrm>
            <a:custGeom>
              <a:avLst/>
              <a:gdLst>
                <a:gd name="T0" fmla="*/ 67 w 611"/>
                <a:gd name="T1" fmla="*/ 51 h 521"/>
                <a:gd name="T2" fmla="*/ 0 w 611"/>
                <a:gd name="T3" fmla="*/ 57 h 521"/>
                <a:gd name="T4" fmla="*/ 36 w 611"/>
                <a:gd name="T5" fmla="*/ 0 h 521"/>
                <a:gd name="T6" fmla="*/ 34 w 611"/>
                <a:gd name="T7" fmla="*/ 37 h 521"/>
                <a:gd name="T8" fmla="*/ 67 w 611"/>
                <a:gd name="T9" fmla="*/ 51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1" h="521">
                  <a:moveTo>
                    <a:pt x="611" y="467"/>
                  </a:moveTo>
                  <a:lnTo>
                    <a:pt x="0" y="521"/>
                  </a:lnTo>
                  <a:lnTo>
                    <a:pt x="323" y="0"/>
                  </a:lnTo>
                  <a:lnTo>
                    <a:pt x="311" y="330"/>
                  </a:lnTo>
                  <a:lnTo>
                    <a:pt x="611" y="46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00" name="Group 1857">
            <a:extLst>
              <a:ext uri="{FF2B5EF4-FFF2-40B4-BE49-F238E27FC236}">
                <a16:creationId xmlns:a16="http://schemas.microsoft.com/office/drawing/2014/main" id="{57B920BA-2DC7-4C9C-9B02-B1CDBA1078A6}"/>
              </a:ext>
            </a:extLst>
          </p:cNvPr>
          <p:cNvGrpSpPr>
            <a:grpSpLocks/>
          </p:cNvGrpSpPr>
          <p:nvPr/>
        </p:nvGrpSpPr>
        <p:grpSpPr bwMode="auto">
          <a:xfrm>
            <a:off x="5919788" y="847725"/>
            <a:ext cx="1050925" cy="525463"/>
            <a:chOff x="3729" y="373"/>
            <a:chExt cx="662" cy="331"/>
          </a:xfrm>
        </p:grpSpPr>
        <p:sp>
          <p:nvSpPr>
            <p:cNvPr id="37916" name="Line 1858">
              <a:extLst>
                <a:ext uri="{FF2B5EF4-FFF2-40B4-BE49-F238E27FC236}">
                  <a16:creationId xmlns:a16="http://schemas.microsoft.com/office/drawing/2014/main" id="{33B2FB6B-88FD-42D8-8719-170606191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373"/>
              <a:ext cx="553" cy="276"/>
            </a:xfrm>
            <a:prstGeom prst="line">
              <a:avLst/>
            </a:prstGeom>
            <a:noFill/>
            <a:ln w="730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1859">
              <a:extLst>
                <a:ext uri="{FF2B5EF4-FFF2-40B4-BE49-F238E27FC236}">
                  <a16:creationId xmlns:a16="http://schemas.microsoft.com/office/drawing/2014/main" id="{D5F6FB3D-6EE2-44EE-9AE4-C336C2001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540"/>
              <a:ext cx="204" cy="164"/>
            </a:xfrm>
            <a:custGeom>
              <a:avLst/>
              <a:gdLst>
                <a:gd name="T0" fmla="*/ 27 w 613"/>
                <a:gd name="T1" fmla="*/ 0 h 491"/>
                <a:gd name="T2" fmla="*/ 68 w 613"/>
                <a:gd name="T3" fmla="*/ 55 h 491"/>
                <a:gd name="T4" fmla="*/ 0 w 613"/>
                <a:gd name="T5" fmla="*/ 55 h 491"/>
                <a:gd name="T6" fmla="*/ 32 w 613"/>
                <a:gd name="T7" fmla="*/ 36 h 491"/>
                <a:gd name="T8" fmla="*/ 27 w 613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3" h="491">
                  <a:moveTo>
                    <a:pt x="245" y="0"/>
                  </a:moveTo>
                  <a:lnTo>
                    <a:pt x="613" y="491"/>
                  </a:lnTo>
                  <a:lnTo>
                    <a:pt x="0" y="491"/>
                  </a:lnTo>
                  <a:lnTo>
                    <a:pt x="286" y="327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1" name="Line 1860">
            <a:extLst>
              <a:ext uri="{FF2B5EF4-FFF2-40B4-BE49-F238E27FC236}">
                <a16:creationId xmlns:a16="http://schemas.microsoft.com/office/drawing/2014/main" id="{4FB046CB-9F88-4A09-B93E-2750D9092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4838" y="3065463"/>
            <a:ext cx="1587" cy="311150"/>
          </a:xfrm>
          <a:prstGeom prst="line">
            <a:avLst/>
          </a:prstGeom>
          <a:noFill/>
          <a:ln w="730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Freeform 1861">
            <a:extLst>
              <a:ext uri="{FF2B5EF4-FFF2-40B4-BE49-F238E27FC236}">
                <a16:creationId xmlns:a16="http://schemas.microsoft.com/office/drawing/2014/main" id="{03775DD1-5B5B-4F9C-9BEB-4D9289195BEE}"/>
              </a:ext>
            </a:extLst>
          </p:cNvPr>
          <p:cNvSpPr>
            <a:spLocks/>
          </p:cNvSpPr>
          <p:nvPr/>
        </p:nvSpPr>
        <p:spPr bwMode="auto">
          <a:xfrm>
            <a:off x="1730375" y="3279775"/>
            <a:ext cx="290513" cy="290513"/>
          </a:xfrm>
          <a:custGeom>
            <a:avLst/>
            <a:gdLst>
              <a:gd name="T0" fmla="*/ 153730060 w 549"/>
              <a:gd name="T1" fmla="*/ 0 h 549"/>
              <a:gd name="T2" fmla="*/ 76725065 w 549"/>
              <a:gd name="T3" fmla="*/ 153730060 h 549"/>
              <a:gd name="T4" fmla="*/ 0 w 549"/>
              <a:gd name="T5" fmla="*/ 0 h 549"/>
              <a:gd name="T6" fmla="*/ 76725065 w 549"/>
              <a:gd name="T7" fmla="*/ 51243530 h 549"/>
              <a:gd name="T8" fmla="*/ 153730060 w 549"/>
              <a:gd name="T9" fmla="*/ 0 h 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9" h="549">
                <a:moveTo>
                  <a:pt x="549" y="0"/>
                </a:moveTo>
                <a:lnTo>
                  <a:pt x="274" y="549"/>
                </a:lnTo>
                <a:lnTo>
                  <a:pt x="0" y="0"/>
                </a:lnTo>
                <a:lnTo>
                  <a:pt x="274" y="183"/>
                </a:lnTo>
                <a:lnTo>
                  <a:pt x="549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Line 1862">
            <a:extLst>
              <a:ext uri="{FF2B5EF4-FFF2-40B4-BE49-F238E27FC236}">
                <a16:creationId xmlns:a16="http://schemas.microsoft.com/office/drawing/2014/main" id="{37349AF5-F633-483D-B51F-638CFFC8A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9588" y="3074988"/>
            <a:ext cx="1587" cy="311150"/>
          </a:xfrm>
          <a:prstGeom prst="line">
            <a:avLst/>
          </a:prstGeom>
          <a:noFill/>
          <a:ln w="730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Freeform 1863">
            <a:extLst>
              <a:ext uri="{FF2B5EF4-FFF2-40B4-BE49-F238E27FC236}">
                <a16:creationId xmlns:a16="http://schemas.microsoft.com/office/drawing/2014/main" id="{95901014-7751-40E8-BA7A-E5E46310AC53}"/>
              </a:ext>
            </a:extLst>
          </p:cNvPr>
          <p:cNvSpPr>
            <a:spLocks/>
          </p:cNvSpPr>
          <p:nvPr/>
        </p:nvSpPr>
        <p:spPr bwMode="auto">
          <a:xfrm>
            <a:off x="6715125" y="3289300"/>
            <a:ext cx="290513" cy="290513"/>
          </a:xfrm>
          <a:custGeom>
            <a:avLst/>
            <a:gdLst>
              <a:gd name="T0" fmla="*/ 153730060 w 549"/>
              <a:gd name="T1" fmla="*/ 0 h 549"/>
              <a:gd name="T2" fmla="*/ 77004995 w 549"/>
              <a:gd name="T3" fmla="*/ 153730060 h 549"/>
              <a:gd name="T4" fmla="*/ 0 w 549"/>
              <a:gd name="T5" fmla="*/ 0 h 549"/>
              <a:gd name="T6" fmla="*/ 77004995 w 549"/>
              <a:gd name="T7" fmla="*/ 51243530 h 549"/>
              <a:gd name="T8" fmla="*/ 153730060 w 549"/>
              <a:gd name="T9" fmla="*/ 0 h 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9" h="549">
                <a:moveTo>
                  <a:pt x="549" y="0"/>
                </a:moveTo>
                <a:lnTo>
                  <a:pt x="275" y="549"/>
                </a:lnTo>
                <a:lnTo>
                  <a:pt x="0" y="0"/>
                </a:lnTo>
                <a:lnTo>
                  <a:pt x="275" y="183"/>
                </a:lnTo>
                <a:lnTo>
                  <a:pt x="549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7905" name="Group 1864">
            <a:extLst>
              <a:ext uri="{FF2B5EF4-FFF2-40B4-BE49-F238E27FC236}">
                <a16:creationId xmlns:a16="http://schemas.microsoft.com/office/drawing/2014/main" id="{D62C3E98-FD04-4B38-9033-B9768C8DF0F7}"/>
              </a:ext>
            </a:extLst>
          </p:cNvPr>
          <p:cNvGrpSpPr>
            <a:grpSpLocks/>
          </p:cNvGrpSpPr>
          <p:nvPr/>
        </p:nvGrpSpPr>
        <p:grpSpPr bwMode="auto">
          <a:xfrm>
            <a:off x="4106863" y="1093788"/>
            <a:ext cx="290512" cy="2879725"/>
            <a:chOff x="2587" y="528"/>
            <a:chExt cx="183" cy="1814"/>
          </a:xfrm>
        </p:grpSpPr>
        <p:sp>
          <p:nvSpPr>
            <p:cNvPr id="37914" name="Line 1865">
              <a:extLst>
                <a:ext uri="{FF2B5EF4-FFF2-40B4-BE49-F238E27FC236}">
                  <a16:creationId xmlns:a16="http://schemas.microsoft.com/office/drawing/2014/main" id="{85220AE5-0261-466B-B771-4FFB5B523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9" y="528"/>
              <a:ext cx="1" cy="1693"/>
            </a:xfrm>
            <a:prstGeom prst="line">
              <a:avLst/>
            </a:prstGeom>
            <a:noFill/>
            <a:ln w="730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1866">
              <a:extLst>
                <a:ext uri="{FF2B5EF4-FFF2-40B4-BE49-F238E27FC236}">
                  <a16:creationId xmlns:a16="http://schemas.microsoft.com/office/drawing/2014/main" id="{CE525C4D-1165-40D8-87B5-FCB7F9E78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2160"/>
              <a:ext cx="183" cy="182"/>
            </a:xfrm>
            <a:custGeom>
              <a:avLst/>
              <a:gdLst>
                <a:gd name="T0" fmla="*/ 61 w 549"/>
                <a:gd name="T1" fmla="*/ 0 h 548"/>
                <a:gd name="T2" fmla="*/ 31 w 549"/>
                <a:gd name="T3" fmla="*/ 60 h 548"/>
                <a:gd name="T4" fmla="*/ 0 w 549"/>
                <a:gd name="T5" fmla="*/ 0 h 548"/>
                <a:gd name="T6" fmla="*/ 31 w 549"/>
                <a:gd name="T7" fmla="*/ 20 h 548"/>
                <a:gd name="T8" fmla="*/ 61 w 549"/>
                <a:gd name="T9" fmla="*/ 0 h 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9" h="548">
                  <a:moveTo>
                    <a:pt x="549" y="0"/>
                  </a:moveTo>
                  <a:lnTo>
                    <a:pt x="275" y="548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06" name="Group 1867">
            <a:extLst>
              <a:ext uri="{FF2B5EF4-FFF2-40B4-BE49-F238E27FC236}">
                <a16:creationId xmlns:a16="http://schemas.microsoft.com/office/drawing/2014/main" id="{385C4C6C-71C4-4218-880E-7CFDD5EDC180}"/>
              </a:ext>
            </a:extLst>
          </p:cNvPr>
          <p:cNvGrpSpPr>
            <a:grpSpLocks/>
          </p:cNvGrpSpPr>
          <p:nvPr/>
        </p:nvGrpSpPr>
        <p:grpSpPr bwMode="auto">
          <a:xfrm>
            <a:off x="4127500" y="5718175"/>
            <a:ext cx="290513" cy="504825"/>
            <a:chOff x="2600" y="3441"/>
            <a:chExt cx="183" cy="318"/>
          </a:xfrm>
        </p:grpSpPr>
        <p:sp>
          <p:nvSpPr>
            <p:cNvPr id="37912" name="Line 1868">
              <a:extLst>
                <a:ext uri="{FF2B5EF4-FFF2-40B4-BE49-F238E27FC236}">
                  <a16:creationId xmlns:a16="http://schemas.microsoft.com/office/drawing/2014/main" id="{D25823EA-D13E-4A78-A456-2C097CB2C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2" y="3441"/>
              <a:ext cx="1" cy="196"/>
            </a:xfrm>
            <a:prstGeom prst="line">
              <a:avLst/>
            </a:prstGeom>
            <a:noFill/>
            <a:ln w="730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1869">
              <a:extLst>
                <a:ext uri="{FF2B5EF4-FFF2-40B4-BE49-F238E27FC236}">
                  <a16:creationId xmlns:a16="http://schemas.microsoft.com/office/drawing/2014/main" id="{438E63A7-86D9-4DEA-8B98-CC5869374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3576"/>
              <a:ext cx="183" cy="183"/>
            </a:xfrm>
            <a:custGeom>
              <a:avLst/>
              <a:gdLst>
                <a:gd name="T0" fmla="*/ 61 w 549"/>
                <a:gd name="T1" fmla="*/ 0 h 549"/>
                <a:gd name="T2" fmla="*/ 30 w 549"/>
                <a:gd name="T3" fmla="*/ 61 h 549"/>
                <a:gd name="T4" fmla="*/ 0 w 549"/>
                <a:gd name="T5" fmla="*/ 0 h 549"/>
                <a:gd name="T6" fmla="*/ 30 w 549"/>
                <a:gd name="T7" fmla="*/ 20 h 549"/>
                <a:gd name="T8" fmla="*/ 61 w 549"/>
                <a:gd name="T9" fmla="*/ 0 h 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9" h="549">
                  <a:moveTo>
                    <a:pt x="549" y="0"/>
                  </a:moveTo>
                  <a:lnTo>
                    <a:pt x="274" y="549"/>
                  </a:lnTo>
                  <a:lnTo>
                    <a:pt x="0" y="0"/>
                  </a:lnTo>
                  <a:lnTo>
                    <a:pt x="274" y="183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7" name="Rectangle 1870">
            <a:extLst>
              <a:ext uri="{FF2B5EF4-FFF2-40B4-BE49-F238E27FC236}">
                <a16:creationId xmlns:a16="http://schemas.microsoft.com/office/drawing/2014/main" id="{5AA3C09D-2474-49A3-928B-65E41A7AB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56150"/>
            <a:ext cx="35433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PR" altLang="en-US" sz="2700" b="1">
                <a:solidFill>
                  <a:srgbClr val="800080"/>
                </a:solidFill>
                <a:latin typeface="Times New Roman" panose="02020603050405020304" pitchFamily="18" charset="0"/>
              </a:rPr>
              <a:t>Estudio de Movimientos</a:t>
            </a:r>
          </a:p>
          <a:p>
            <a:pPr algn="ctr" eaLnBrk="1" hangingPunct="1">
              <a:lnSpc>
                <a:spcPct val="80000"/>
              </a:lnSpc>
            </a:pPr>
            <a:r>
              <a:rPr lang="es-PR" altLang="en-US" sz="2700" b="1">
                <a:solidFill>
                  <a:srgbClr val="800080"/>
                </a:solidFill>
                <a:latin typeface="Times New Roman" panose="02020603050405020304" pitchFamily="18" charset="0"/>
              </a:rPr>
              <a:t>desde</a:t>
            </a:r>
          </a:p>
          <a:p>
            <a:pPr algn="ctr" eaLnBrk="1" hangingPunct="1">
              <a:lnSpc>
                <a:spcPct val="80000"/>
              </a:lnSpc>
            </a:pPr>
            <a:r>
              <a:rPr lang="es-PR" altLang="en-US" sz="2700" b="1">
                <a:solidFill>
                  <a:srgbClr val="800080"/>
                </a:solidFill>
                <a:latin typeface="Times New Roman" panose="02020603050405020304" pitchFamily="18" charset="0"/>
              </a:rPr>
              <a:t>Punto de Vista</a:t>
            </a:r>
            <a:endParaRPr lang="es-PR" altLang="en-US" sz="180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pic>
        <p:nvPicPr>
          <p:cNvPr id="37908" name="Picture 1871" descr="AMUSC">
            <a:extLst>
              <a:ext uri="{FF2B5EF4-FFF2-40B4-BE49-F238E27FC236}">
                <a16:creationId xmlns:a16="http://schemas.microsoft.com/office/drawing/2014/main" id="{BC68F2E7-FE54-4ECB-A482-38F17F625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959225"/>
            <a:ext cx="11239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9" name="Rectangle 1872">
            <a:extLst>
              <a:ext uri="{FF2B5EF4-FFF2-40B4-BE49-F238E27FC236}">
                <a16:creationId xmlns:a16="http://schemas.microsoft.com/office/drawing/2014/main" id="{267016C5-8DAC-4F86-895A-32A099635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3513138"/>
            <a:ext cx="19145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s-PR" altLang="en-US" sz="2700" b="1">
                <a:solidFill>
                  <a:srgbClr val="990000"/>
                </a:solidFill>
                <a:latin typeface="Times New Roman" panose="02020603050405020304" pitchFamily="18" charset="0"/>
              </a:rPr>
              <a:t>Leyes Físicas</a:t>
            </a:r>
            <a:endParaRPr lang="es-PR" altLang="en-US" sz="180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sp>
        <p:nvSpPr>
          <p:cNvPr id="37910" name="Rectangle 1878">
            <a:extLst>
              <a:ext uri="{FF2B5EF4-FFF2-40B4-BE49-F238E27FC236}">
                <a16:creationId xmlns:a16="http://schemas.microsoft.com/office/drawing/2014/main" id="{6CA2A5FC-192C-4182-ADD3-2B2A25A7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161088"/>
            <a:ext cx="52292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s-PR" altLang="en-US" sz="2700" b="1">
                <a:solidFill>
                  <a:srgbClr val="990000"/>
                </a:solidFill>
                <a:latin typeface="Times New Roman" panose="02020603050405020304" pitchFamily="18" charset="0"/>
              </a:rPr>
              <a:t>Funciones Orgánicas y Bioquímicas</a:t>
            </a:r>
            <a:endParaRPr lang="es-PR" altLang="en-US" sz="180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pic>
        <p:nvPicPr>
          <p:cNvPr id="37911" name="Picture 1879" descr="SKELETON">
            <a:extLst>
              <a:ext uri="{FF2B5EF4-FFF2-40B4-BE49-F238E27FC236}">
                <a16:creationId xmlns:a16="http://schemas.microsoft.com/office/drawing/2014/main" id="{32E01302-5180-4476-9A8C-C3F2AEC8B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221163"/>
            <a:ext cx="11318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comb/>
    <p:sndAc>
      <p:stSnd>
        <p:snd r:embed="rId4" name="whoosh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4B56-7163-4759-8E05-893FD9D5C4F1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9350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ANATOMÍA Y KINESIOLOGÍA</a:t>
            </a:r>
            <a:b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* </a:t>
            </a: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AVALÚO: Punto más Confuso o más Claro *</a:t>
            </a:r>
          </a:p>
        </p:txBody>
      </p:sp>
      <p:sp>
        <p:nvSpPr>
          <p:cNvPr id="39939" name="Text Box 51">
            <a:extLst>
              <a:ext uri="{FF2B5EF4-FFF2-40B4-BE49-F238E27FC236}">
                <a16:creationId xmlns:a16="http://schemas.microsoft.com/office/drawing/2014/main" id="{1776811E-DD43-44D7-B23A-FD67A3EF1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89138"/>
            <a:ext cx="82804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2954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7526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2098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6670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31242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5814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40386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b="1">
                <a:latin typeface="Arial" panose="020B0604020202020204" pitchFamily="34" charset="0"/>
              </a:rPr>
              <a:t>¿Qué conceptos, términos, u otro asunto discutido bajo este tópico, fue el que menos comprendió, es decir, no se encuentra claro?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AutoNum type="arabicPeriod"/>
            </a:pPr>
            <a:endParaRPr lang="en-US" altLang="en-US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Del tópico de anatomía y cinesiología, ¿qué conceptos tienes la necesidad de que se vuelva a discutir?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AutoNum type="arabicPeriod"/>
            </a:pP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b="1">
                <a:latin typeface="Arial" panose="020B0604020202020204" pitchFamily="34" charset="0"/>
              </a:rPr>
              <a:t>¿Qué conceptos sobre anatomía y cinesiología entiendes bastante bien?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AutoNum type="arabicPeriod"/>
            </a:pPr>
            <a:endParaRPr lang="en-US" altLang="en-US" b="1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  <p:sndAc>
      <p:stSnd>
        <p:snd r:embed="rId4" name="whoosh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350139B5-64E2-42A4-BA0B-1081A0CA2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76475"/>
            <a:ext cx="79200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Los Análisis de Movimientos Corporales:</a:t>
            </a:r>
          </a:p>
        </p:txBody>
      </p:sp>
      <p:pic>
        <p:nvPicPr>
          <p:cNvPr id="41987" name="Picture 3" descr="Bullets_Arrow_Blue1_Right_03">
            <a:extLst>
              <a:ext uri="{FF2B5EF4-FFF2-40B4-BE49-F238E27FC236}">
                <a16:creationId xmlns:a16="http://schemas.microsoft.com/office/drawing/2014/main" id="{E8C44CC1-E6B2-4FB2-B49E-954AA865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7913"/>
            <a:ext cx="2714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>
            <a:extLst>
              <a:ext uri="{FF2B5EF4-FFF2-40B4-BE49-F238E27FC236}">
                <a16:creationId xmlns:a16="http://schemas.microsoft.com/office/drawing/2014/main" id="{EBA82261-F1A9-4A5D-B589-F780883B1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779713"/>
            <a:ext cx="74898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2100" b="1">
                <a:solidFill>
                  <a:srgbClr val="000000"/>
                </a:solidFill>
              </a:rPr>
              <a:t>Mejora destrezas y nivel de ejecutoria atlética</a:t>
            </a:r>
          </a:p>
        </p:txBody>
      </p:sp>
      <p:pic>
        <p:nvPicPr>
          <p:cNvPr id="41989" name="Picture 5" descr="Bullet_Round_Diamond_Maggenta_02">
            <a:extLst>
              <a:ext uri="{FF2B5EF4-FFF2-40B4-BE49-F238E27FC236}">
                <a16:creationId xmlns:a16="http://schemas.microsoft.com/office/drawing/2014/main" id="{8C285958-8C78-45F4-9D16-E6FFD7853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51150"/>
            <a:ext cx="276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:a16="http://schemas.microsoft.com/office/drawing/2014/main" id="{18DBF8D8-045C-42A4-B3B4-BAD06E9A2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159125"/>
            <a:ext cx="74898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2100" b="1">
                <a:solidFill>
                  <a:srgbClr val="000000"/>
                </a:solidFill>
              </a:rPr>
              <a:t>Mejora enseñanza de destrezas motoras</a:t>
            </a:r>
          </a:p>
        </p:txBody>
      </p:sp>
      <p:pic>
        <p:nvPicPr>
          <p:cNvPr id="41991" name="Picture 7" descr="Bullet_Round_Diamond_Maggenta_02">
            <a:extLst>
              <a:ext uri="{FF2B5EF4-FFF2-40B4-BE49-F238E27FC236}">
                <a16:creationId xmlns:a16="http://schemas.microsoft.com/office/drawing/2014/main" id="{3F058F6A-F5FF-4483-B9F3-629C9745F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30563"/>
            <a:ext cx="276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8">
            <a:extLst>
              <a:ext uri="{FF2B5EF4-FFF2-40B4-BE49-F238E27FC236}">
                <a16:creationId xmlns:a16="http://schemas.microsoft.com/office/drawing/2014/main" id="{2EE1168B-2840-477E-B2A6-F2F7988A3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571875"/>
            <a:ext cx="74898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2100" b="1">
                <a:solidFill>
                  <a:srgbClr val="000000"/>
                </a:solidFill>
              </a:rPr>
              <a:t>Corrige las técnicas de destrezas deportivas y baile</a:t>
            </a:r>
          </a:p>
        </p:txBody>
      </p:sp>
      <p:pic>
        <p:nvPicPr>
          <p:cNvPr id="41993" name="Picture 9" descr="Bullet_Round_Diamond_Maggenta_02">
            <a:extLst>
              <a:ext uri="{FF2B5EF4-FFF2-40B4-BE49-F238E27FC236}">
                <a16:creationId xmlns:a16="http://schemas.microsoft.com/office/drawing/2014/main" id="{E4E68352-02E1-4031-99CA-7A41AF054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3313"/>
            <a:ext cx="276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 Box 10">
            <a:extLst>
              <a:ext uri="{FF2B5EF4-FFF2-40B4-BE49-F238E27FC236}">
                <a16:creationId xmlns:a16="http://schemas.microsoft.com/office/drawing/2014/main" id="{CDA72022-F4CA-42FF-9BED-EBD35707E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951288"/>
            <a:ext cx="77057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2100" b="1">
                <a:solidFill>
                  <a:srgbClr val="000000"/>
                </a:solidFill>
              </a:rPr>
              <a:t>Corrige destrezas atléticas/movimiento corporal</a:t>
            </a:r>
          </a:p>
        </p:txBody>
      </p:sp>
      <p:pic>
        <p:nvPicPr>
          <p:cNvPr id="41995" name="Picture 11" descr="Bullet_Round_Diamond_Maggenta_02">
            <a:extLst>
              <a:ext uri="{FF2B5EF4-FFF2-40B4-BE49-F238E27FC236}">
                <a16:creationId xmlns:a16="http://schemas.microsoft.com/office/drawing/2014/main" id="{30D8D91C-851A-4D08-B8BE-B939959F9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22725"/>
            <a:ext cx="276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Text Box 12">
            <a:extLst>
              <a:ext uri="{FF2B5EF4-FFF2-40B4-BE49-F238E27FC236}">
                <a16:creationId xmlns:a16="http://schemas.microsoft.com/office/drawing/2014/main" id="{CA623876-3243-4396-94B9-298F356ED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364038"/>
            <a:ext cx="785018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2100" b="1">
                <a:solidFill>
                  <a:srgbClr val="000000"/>
                </a:solidFill>
              </a:rPr>
              <a:t>Evita ejecución de ejercicios potencialmente peligrosos</a:t>
            </a:r>
          </a:p>
        </p:txBody>
      </p:sp>
      <p:pic>
        <p:nvPicPr>
          <p:cNvPr id="41997" name="Picture 13" descr="Bullet_Round_Diamond_Maggenta_02">
            <a:extLst>
              <a:ext uri="{FF2B5EF4-FFF2-40B4-BE49-F238E27FC236}">
                <a16:creationId xmlns:a16="http://schemas.microsoft.com/office/drawing/2014/main" id="{653FB75E-D438-4F2A-958E-2AAAB8A4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35475"/>
            <a:ext cx="276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Text Box 14">
            <a:extLst>
              <a:ext uri="{FF2B5EF4-FFF2-40B4-BE49-F238E27FC236}">
                <a16:creationId xmlns:a16="http://schemas.microsoft.com/office/drawing/2014/main" id="{6D09CF58-A9A9-489A-8D4A-D5A8F8825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43450"/>
            <a:ext cx="74898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2100" b="1">
                <a:solidFill>
                  <a:srgbClr val="000000"/>
                </a:solidFill>
              </a:rPr>
              <a:t>Efectiva y correcta orientación de atletas o bailarines</a:t>
            </a:r>
          </a:p>
        </p:txBody>
      </p:sp>
      <p:pic>
        <p:nvPicPr>
          <p:cNvPr id="41999" name="Picture 15" descr="Bullet_Round_Diamond_Maggenta_02">
            <a:extLst>
              <a:ext uri="{FF2B5EF4-FFF2-40B4-BE49-F238E27FC236}">
                <a16:creationId xmlns:a16="http://schemas.microsoft.com/office/drawing/2014/main" id="{5410910E-9B43-4370-8AEA-44961DD47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814888"/>
            <a:ext cx="276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0" name="Text Box 16">
            <a:extLst>
              <a:ext uri="{FF2B5EF4-FFF2-40B4-BE49-F238E27FC236}">
                <a16:creationId xmlns:a16="http://schemas.microsoft.com/office/drawing/2014/main" id="{F47A3DE2-AAD9-4C2B-945D-681095B2B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74898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2100" b="1">
                <a:solidFill>
                  <a:srgbClr val="000000"/>
                </a:solidFill>
              </a:rPr>
              <a:t>Efectiva utilización corporal en destrezas</a:t>
            </a:r>
          </a:p>
        </p:txBody>
      </p:sp>
      <p:pic>
        <p:nvPicPr>
          <p:cNvPr id="42001" name="Picture 17" descr="Bullet_Round_Diamond_Maggenta_02">
            <a:extLst>
              <a:ext uri="{FF2B5EF4-FFF2-40B4-BE49-F238E27FC236}">
                <a16:creationId xmlns:a16="http://schemas.microsoft.com/office/drawing/2014/main" id="{5CFF5C65-B3D0-4BAD-9CAF-C6DB04F9E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732463"/>
            <a:ext cx="276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2" name="Text Box 18">
            <a:extLst>
              <a:ext uri="{FF2B5EF4-FFF2-40B4-BE49-F238E27FC236}">
                <a16:creationId xmlns:a16="http://schemas.microsoft.com/office/drawing/2014/main" id="{B883BE7D-F6F6-4C48-A37F-ED5F96080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040438"/>
            <a:ext cx="77057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2100" b="1">
                <a:solidFill>
                  <a:srgbClr val="000000"/>
                </a:solidFill>
              </a:rPr>
              <a:t>Correcta selección de ejercicios posturales</a:t>
            </a:r>
          </a:p>
        </p:txBody>
      </p:sp>
      <p:pic>
        <p:nvPicPr>
          <p:cNvPr id="42003" name="Picture 19" descr="Bullet_Round_Diamond_Maggenta_02">
            <a:extLst>
              <a:ext uri="{FF2B5EF4-FFF2-40B4-BE49-F238E27FC236}">
                <a16:creationId xmlns:a16="http://schemas.microsoft.com/office/drawing/2014/main" id="{7275429E-D360-4109-96CB-DE179248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11875"/>
            <a:ext cx="276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4" name="Text Box 20">
            <a:extLst>
              <a:ext uri="{FF2B5EF4-FFF2-40B4-BE49-F238E27FC236}">
                <a16:creationId xmlns:a16="http://schemas.microsoft.com/office/drawing/2014/main" id="{3FA69C62-BD8A-4F26-A6A0-9B6296D30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184775"/>
            <a:ext cx="79200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La Aplicación de Métodos Mecánicos:</a:t>
            </a:r>
          </a:p>
        </p:txBody>
      </p:sp>
      <p:pic>
        <p:nvPicPr>
          <p:cNvPr id="42005" name="Picture 21" descr="Bullets_Arrow_Blue1_Right_03">
            <a:extLst>
              <a:ext uri="{FF2B5EF4-FFF2-40B4-BE49-F238E27FC236}">
                <a16:creationId xmlns:a16="http://schemas.microsoft.com/office/drawing/2014/main" id="{54FAB80C-1C1A-438C-A36E-D422CA136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256213"/>
            <a:ext cx="2714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0E5E2B-7563-4223-ABFF-A483492B017C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1079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ANATOMÍA Y KINESIOLOGÍA:</a:t>
            </a:r>
            <a:b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9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JUSTIFICACIÓN: de su Estudio</a:t>
            </a:r>
            <a:br>
              <a:rPr lang="es-PR" altLang="en-US" sz="29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9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Importancia *</a:t>
            </a:r>
            <a:endParaRPr lang="es-PR" altLang="en-US" sz="29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  <p:sndAc>
      <p:stSnd>
        <p:snd r:embed="rId4" name="whoosh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00A6-EEE8-4DCD-8CF0-CA83D9178769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1079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KINESIOLOGÍA Y BIOMECÁNICA:</a:t>
            </a:r>
            <a:b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9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JUSTIFICACIÓN: de su Estudio</a:t>
            </a:r>
            <a:br>
              <a:rPr lang="es-PR" altLang="en-US" sz="29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9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Objetivos y Funciones *</a:t>
            </a:r>
            <a:endParaRPr lang="es-PR" altLang="en-US" sz="29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29">
            <a:extLst>
              <a:ext uri="{FF2B5EF4-FFF2-40B4-BE49-F238E27FC236}">
                <a16:creationId xmlns:a16="http://schemas.microsoft.com/office/drawing/2014/main" id="{63D6952F-2CBD-4ED5-B78E-33C5C236D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2014538"/>
            <a:ext cx="642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Examinar y Evaluar la Calidad de los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36" name="Rectangle 30">
            <a:extLst>
              <a:ext uri="{FF2B5EF4-FFF2-40B4-BE49-F238E27FC236}">
                <a16:creationId xmlns:a16="http://schemas.microsoft.com/office/drawing/2014/main" id="{72A93197-15EF-4A88-A431-4D5FE0713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2471738"/>
            <a:ext cx="5089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Movimientos Involucrados en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37" name="Rectangle 31">
            <a:extLst>
              <a:ext uri="{FF2B5EF4-FFF2-40B4-BE49-F238E27FC236}">
                <a16:creationId xmlns:a16="http://schemas.microsoft.com/office/drawing/2014/main" id="{6AC0267D-E441-49CC-A4EB-5E505E306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2473325"/>
            <a:ext cx="19573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 i="1">
                <a:latin typeface="Times New Roman" panose="02020603050405020304" pitchFamily="18" charset="0"/>
              </a:rPr>
              <a:t>Actividades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38" name="Rectangle 32">
            <a:extLst>
              <a:ext uri="{FF2B5EF4-FFF2-40B4-BE49-F238E27FC236}">
                <a16:creationId xmlns:a16="http://schemas.microsoft.com/office/drawing/2014/main" id="{39665B2C-1CF7-43CA-822B-F89C0B12C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2930525"/>
            <a:ext cx="27352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 i="1">
                <a:latin typeface="Times New Roman" panose="02020603050405020304" pitchFamily="18" charset="0"/>
              </a:rPr>
              <a:t>Físicas/Ejercicio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39" name="Rectangle 33">
            <a:extLst>
              <a:ext uri="{FF2B5EF4-FFF2-40B4-BE49-F238E27FC236}">
                <a16:creationId xmlns:a16="http://schemas.microsoft.com/office/drawing/2014/main" id="{84EE2C79-5FC8-49CB-900D-342D6CE17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2927350"/>
            <a:ext cx="3937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 y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0" name="Rectangle 34">
            <a:extLst>
              <a:ext uri="{FF2B5EF4-FFF2-40B4-BE49-F238E27FC236}">
                <a16:creationId xmlns:a16="http://schemas.microsoft.com/office/drawing/2014/main" id="{C7B6AF78-45DB-4495-B79C-032DEC5F5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8" y="2930525"/>
            <a:ext cx="3108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 i="1">
                <a:latin typeface="Times New Roman" panose="02020603050405020304" pitchFamily="18" charset="0"/>
              </a:rPr>
              <a:t>Destrezas/Técnicas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1" name="Rectangle 35">
            <a:extLst>
              <a:ext uri="{FF2B5EF4-FFF2-40B4-BE49-F238E27FC236}">
                <a16:creationId xmlns:a16="http://schemas.microsoft.com/office/drawing/2014/main" id="{B07E6FA6-BB4F-43EF-8003-4A089C3F6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930525"/>
            <a:ext cx="984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 i="1">
                <a:latin typeface="Times New Roman" panose="02020603050405020304" pitchFamily="18" charset="0"/>
              </a:rPr>
              <a:t>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2" name="Rectangle 36">
            <a:extLst>
              <a:ext uri="{FF2B5EF4-FFF2-40B4-BE49-F238E27FC236}">
                <a16:creationId xmlns:a16="http://schemas.microsoft.com/office/drawing/2014/main" id="{EFC80CD5-EC09-4C9C-A110-2E365C52D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3386138"/>
            <a:ext cx="17510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 i="1">
                <a:latin typeface="Times New Roman" panose="02020603050405020304" pitchFamily="18" charset="0"/>
              </a:rPr>
              <a:t>Deportivas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3" name="Rectangle 37">
            <a:extLst>
              <a:ext uri="{FF2B5EF4-FFF2-40B4-BE49-F238E27FC236}">
                <a16:creationId xmlns:a16="http://schemas.microsoft.com/office/drawing/2014/main" id="{7B8C7206-5CF1-41CB-AC67-D73884EE3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3840163"/>
            <a:ext cx="67500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Identificar y Corregir los Defectos en la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4" name="Rectangle 38">
            <a:extLst>
              <a:ext uri="{FF2B5EF4-FFF2-40B4-BE49-F238E27FC236}">
                <a16:creationId xmlns:a16="http://schemas.microsoft.com/office/drawing/2014/main" id="{49C22CB9-A3E4-4D84-8608-C8F179BBF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4295775"/>
            <a:ext cx="61912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Ejecución Atlética (Deportes y Baile)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5" name="Rectangle 39">
            <a:extLst>
              <a:ext uri="{FF2B5EF4-FFF2-40B4-BE49-F238E27FC236}">
                <a16:creationId xmlns:a16="http://schemas.microsoft.com/office/drawing/2014/main" id="{2EE2C6F3-A1A0-4294-9365-DB7540AA7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4752975"/>
            <a:ext cx="64531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Mejorar la Ejecución/Rendimiento de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6" name="Rectangle 40">
            <a:extLst>
              <a:ext uri="{FF2B5EF4-FFF2-40B4-BE49-F238E27FC236}">
                <a16:creationId xmlns:a16="http://schemas.microsoft.com/office/drawing/2014/main" id="{E0C53B65-7084-4A25-94A4-FFA13DB1D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5210175"/>
            <a:ext cx="7834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Cualquier Patrón de Movimiento Incluídos en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7" name="Rectangle 41">
            <a:extLst>
              <a:ext uri="{FF2B5EF4-FFF2-40B4-BE49-F238E27FC236}">
                <a16:creationId xmlns:a16="http://schemas.microsoft.com/office/drawing/2014/main" id="{62F77570-4454-4705-ABDF-6C68ADDCC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5670550"/>
            <a:ext cx="49768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 i="1">
                <a:latin typeface="Times New Roman" panose="02020603050405020304" pitchFamily="18" charset="0"/>
              </a:rPr>
              <a:t>Actividades Físicas o Ejercicio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8" name="Rectangle 42">
            <a:extLst>
              <a:ext uri="{FF2B5EF4-FFF2-40B4-BE49-F238E27FC236}">
                <a16:creationId xmlns:a16="http://schemas.microsoft.com/office/drawing/2014/main" id="{C8663A45-7B5B-4381-9B88-F501E0AE2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0" y="5667375"/>
            <a:ext cx="1968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,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9" name="Rectangle 43">
            <a:extLst>
              <a:ext uri="{FF2B5EF4-FFF2-40B4-BE49-F238E27FC236}">
                <a16:creationId xmlns:a16="http://schemas.microsoft.com/office/drawing/2014/main" id="{B8FB4E98-5F46-43C9-8709-668E0C49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5670550"/>
            <a:ext cx="8524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 i="1">
                <a:latin typeface="Times New Roman" panose="02020603050405020304" pitchFamily="18" charset="0"/>
              </a:rPr>
              <a:t>Baile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50" name="Rectangle 44">
            <a:extLst>
              <a:ext uri="{FF2B5EF4-FFF2-40B4-BE49-F238E27FC236}">
                <a16:creationId xmlns:a16="http://schemas.microsoft.com/office/drawing/2014/main" id="{FF34B8E9-21D6-4B3E-9485-B3317FB70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838" y="5667375"/>
            <a:ext cx="7000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 y/o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51" name="Rectangle 45">
            <a:extLst>
              <a:ext uri="{FF2B5EF4-FFF2-40B4-BE49-F238E27FC236}">
                <a16:creationId xmlns:a16="http://schemas.microsoft.com/office/drawing/2014/main" id="{1ACFDF94-5C28-4F17-AECB-96B3DA160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6124575"/>
            <a:ext cx="48736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 i="1">
                <a:latin typeface="Times New Roman" panose="02020603050405020304" pitchFamily="18" charset="0"/>
              </a:rPr>
              <a:t>Destrezas Motoras/Deportivas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4052" name="Picture 49" descr="Bullets_Arrow_Blue1_Right_03">
            <a:extLst>
              <a:ext uri="{FF2B5EF4-FFF2-40B4-BE49-F238E27FC236}">
                <a16:creationId xmlns:a16="http://schemas.microsoft.com/office/drawing/2014/main" id="{997EDCF6-86CA-462C-B2A8-B5DCB18F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060575"/>
            <a:ext cx="4302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3" name="Picture 50" descr="Bullets_Arrow_Blue1_Right_03">
            <a:extLst>
              <a:ext uri="{FF2B5EF4-FFF2-40B4-BE49-F238E27FC236}">
                <a16:creationId xmlns:a16="http://schemas.microsoft.com/office/drawing/2014/main" id="{1B92A0DD-555B-4B46-A849-E03A0AE0B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868738"/>
            <a:ext cx="4302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4" name="Picture 51" descr="Bullets_Arrow_Blue1_Right_03">
            <a:extLst>
              <a:ext uri="{FF2B5EF4-FFF2-40B4-BE49-F238E27FC236}">
                <a16:creationId xmlns:a16="http://schemas.microsoft.com/office/drawing/2014/main" id="{C1175920-0F32-4195-A8A5-3A24C3F21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797425"/>
            <a:ext cx="4302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99A6-ECC2-4C84-BA96-4D488370FC2B}"/>
              </a:ext>
            </a:extLst>
          </p:cNvPr>
          <p:cNvSpPr>
            <a:spLocks/>
          </p:cNvSpPr>
          <p:nvPr/>
        </p:nvSpPr>
        <p:spPr bwMode="auto">
          <a:xfrm>
            <a:off x="2338388" y="836613"/>
            <a:ext cx="5978525" cy="9366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PR" altLang="en-US" sz="3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CONTENIDO DE LA PRESENTACIÓN</a:t>
            </a:r>
          </a:p>
        </p:txBody>
      </p:sp>
      <p:pic>
        <p:nvPicPr>
          <p:cNvPr id="9219" name="Picture 30" descr="Shoulder_Complex_Posterior">
            <a:extLst>
              <a:ext uri="{FF2B5EF4-FFF2-40B4-BE49-F238E27FC236}">
                <a16:creationId xmlns:a16="http://schemas.microsoft.com/office/drawing/2014/main" id="{F43D948E-9875-42D3-9E95-E2189583A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563"/>
            <a:ext cx="172878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1" descr="Musc_11">
            <a:extLst>
              <a:ext uri="{FF2B5EF4-FFF2-40B4-BE49-F238E27FC236}">
                <a16:creationId xmlns:a16="http://schemas.microsoft.com/office/drawing/2014/main" id="{E80D04E1-4CF3-4C2C-A37D-D9E1ABFED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816350"/>
            <a:ext cx="1462088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Content Placeholder 2">
            <a:extLst>
              <a:ext uri="{FF2B5EF4-FFF2-40B4-BE49-F238E27FC236}">
                <a16:creationId xmlns:a16="http://schemas.microsoft.com/office/drawing/2014/main" id="{AE2FC779-9D3D-4CB7-B8C0-FAE67BD80F85}"/>
              </a:ext>
            </a:extLst>
          </p:cNvPr>
          <p:cNvSpPr>
            <a:spLocks/>
          </p:cNvSpPr>
          <p:nvPr/>
        </p:nvSpPr>
        <p:spPr bwMode="auto">
          <a:xfrm>
            <a:off x="395288" y="2060575"/>
            <a:ext cx="84978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600" b="1">
                <a:latin typeface="Calibri" panose="020F0502020204030204" pitchFamily="34" charset="0"/>
              </a:rPr>
              <a:t> Anatomía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600" b="1">
                <a:latin typeface="Calibri" panose="020F0502020204030204" pitchFamily="34" charset="0"/>
              </a:rPr>
              <a:t> Cinesiología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600" b="1">
                <a:latin typeface="Calibri" panose="020F0502020204030204" pitchFamily="34" charset="0"/>
              </a:rPr>
              <a:t> Importancia de la anatomía y cinesiología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600" b="1">
                <a:latin typeface="Calibri" panose="020F0502020204030204" pitchFamily="34" charset="0"/>
              </a:rPr>
              <a:t> Objetivos y funciones de la cinesiología y biomecánica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600" b="1">
                <a:latin typeface="Calibri" panose="020F0502020204030204" pitchFamily="34" charset="0"/>
              </a:rPr>
              <a:t> Movimiento humano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600" b="1">
                <a:latin typeface="Calibri" panose="020F0502020204030204" pitchFamily="34" charset="0"/>
              </a:rPr>
              <a:t> Definición de un sistema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600" b="1">
                <a:latin typeface="Calibri" panose="020F0502020204030204" pitchFamily="34" charset="0"/>
              </a:rPr>
              <a:t> Biomecánica y cinesiología mecánica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600" b="1">
                <a:latin typeface="Calibri" panose="020F0502020204030204" pitchFamily="34" charset="0"/>
              </a:rPr>
              <a:t> Cinemática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600" b="1">
                <a:latin typeface="Calibri" panose="020F0502020204030204" pitchFamily="34" charset="0"/>
              </a:rPr>
              <a:t> Cinética o dinámica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600" b="1">
                <a:latin typeface="Calibri" panose="020F0502020204030204" pitchFamily="34" charset="0"/>
              </a:rPr>
              <a:t> Preguntas</a:t>
            </a:r>
            <a:r>
              <a:rPr lang="es-PR" altLang="en-US" sz="2500" b="1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9222" name="Picture 34" descr="Musc_Trunk_Lat_002">
            <a:extLst>
              <a:ext uri="{FF2B5EF4-FFF2-40B4-BE49-F238E27FC236}">
                <a16:creationId xmlns:a16="http://schemas.microsoft.com/office/drawing/2014/main" id="{F6E90496-9A62-4FF6-913D-654B4AE04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0713"/>
            <a:ext cx="9779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8">
            <a:extLst>
              <a:ext uri="{FF2B5EF4-FFF2-40B4-BE49-F238E27FC236}">
                <a16:creationId xmlns:a16="http://schemas.microsoft.com/office/drawing/2014/main" id="{B2CC931F-C4F3-4DBF-8050-AC2F96DDFBC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04800" y="701675"/>
            <a:ext cx="8458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Rectangle 9">
            <a:extLst>
              <a:ext uri="{FF2B5EF4-FFF2-40B4-BE49-F238E27FC236}">
                <a16:creationId xmlns:a16="http://schemas.microsoft.com/office/drawing/2014/main" id="{570AED72-6814-461F-8861-015BEA333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2246313"/>
            <a:ext cx="8026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Desarrollar Nuevas Técnicas o Perfeccionar las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84" name="Rectangle 10">
            <a:extLst>
              <a:ext uri="{FF2B5EF4-FFF2-40B4-BE49-F238E27FC236}">
                <a16:creationId xmlns:a16="http://schemas.microsoft.com/office/drawing/2014/main" id="{5FCF07F8-14E9-4A7E-B13F-F74DB8092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2705100"/>
            <a:ext cx="726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Ejecuciones de las Destrezas Motoras para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85" name="Rectangle 11">
            <a:extLst>
              <a:ext uri="{FF2B5EF4-FFF2-40B4-BE49-F238E27FC236}">
                <a16:creationId xmlns:a16="http://schemas.microsoft.com/office/drawing/2014/main" id="{F308B418-E2CB-469E-AEDD-3B88D5D22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3162300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Mejorar el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86" name="Rectangle 12">
            <a:extLst>
              <a:ext uri="{FF2B5EF4-FFF2-40B4-BE49-F238E27FC236}">
                <a16:creationId xmlns:a16="http://schemas.microsoft.com/office/drawing/2014/main" id="{BF530A2B-70A9-43E4-8D42-01457A295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3165475"/>
            <a:ext cx="51292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 i="1">
                <a:latin typeface="Times New Roman" panose="02020603050405020304" pitchFamily="18" charset="0"/>
              </a:rPr>
              <a:t>Rendimiento Deportivo/Atlético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87" name="Rectangle 13">
            <a:extLst>
              <a:ext uri="{FF2B5EF4-FFF2-40B4-BE49-F238E27FC236}">
                <a16:creationId xmlns:a16="http://schemas.microsoft.com/office/drawing/2014/main" id="{7267A2BE-8F23-4D86-A308-3A94BF6A6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138" y="3162300"/>
            <a:ext cx="7985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 y la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88" name="Rectangle 14">
            <a:extLst>
              <a:ext uri="{FF2B5EF4-FFF2-40B4-BE49-F238E27FC236}">
                <a16:creationId xmlns:a16="http://schemas.microsoft.com/office/drawing/2014/main" id="{B74A18B4-D25B-4AEF-A5A6-845748A92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3621088"/>
            <a:ext cx="76358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 i="1">
                <a:latin typeface="Times New Roman" panose="02020603050405020304" pitchFamily="18" charset="0"/>
              </a:rPr>
              <a:t>Eficiencia de las Actividades Físicas/Ejercicios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89" name="Rectangle 15">
            <a:extLst>
              <a:ext uri="{FF2B5EF4-FFF2-40B4-BE49-F238E27FC236}">
                <a16:creationId xmlns:a16="http://schemas.microsoft.com/office/drawing/2014/main" id="{54BD2FEA-5773-4FD1-BA41-A6486BB9F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4076700"/>
            <a:ext cx="61150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Determinar y Utilizar los Principios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90" name="Rectangle 16">
            <a:extLst>
              <a:ext uri="{FF2B5EF4-FFF2-40B4-BE49-F238E27FC236}">
                <a16:creationId xmlns:a16="http://schemas.microsoft.com/office/drawing/2014/main" id="{11CBB8F9-E4D7-4B6C-A6A9-7C7B14045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4533900"/>
            <a:ext cx="73961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Cinesiológicos y Biomecánicos para la Guía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91" name="Rectangle 17">
            <a:extLst>
              <a:ext uri="{FF2B5EF4-FFF2-40B4-BE49-F238E27FC236}">
                <a16:creationId xmlns:a16="http://schemas.microsoft.com/office/drawing/2014/main" id="{FD4E9386-04F6-4342-92B7-5E20C0400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4992688"/>
            <a:ext cx="76152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Inicial en la Enseñanza de Destrezas Motoras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92" name="Rectangle 18">
            <a:extLst>
              <a:ext uri="{FF2B5EF4-FFF2-40B4-BE49-F238E27FC236}">
                <a16:creationId xmlns:a16="http://schemas.microsoft.com/office/drawing/2014/main" id="{75C71417-08D0-4DDA-B10B-4B1BF07DE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5449888"/>
            <a:ext cx="66167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Reconocer Actividades Potencialmente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93" name="Rectangle 19">
            <a:extLst>
              <a:ext uri="{FF2B5EF4-FFF2-40B4-BE49-F238E27FC236}">
                <a16:creationId xmlns:a16="http://schemas.microsoft.com/office/drawing/2014/main" id="{711E81CC-BBC7-4DA5-93DB-4720FFE69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5908675"/>
            <a:ext cx="68500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Peligrosas (Ejercicios Contraindicativos)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8B0A6-DA61-4979-9DFC-198AFAAD242B}"/>
              </a:ext>
            </a:extLst>
          </p:cNvPr>
          <p:cNvSpPr>
            <a:spLocks/>
          </p:cNvSpPr>
          <p:nvPr/>
        </p:nvSpPr>
        <p:spPr bwMode="auto">
          <a:xfrm>
            <a:off x="0" y="877888"/>
            <a:ext cx="9144000" cy="1079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CINESIOLOGÍA Y BIOMECÁNICA:</a:t>
            </a:r>
            <a:b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9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JUSTIFICACIÓN: de su Estudio</a:t>
            </a:r>
            <a:br>
              <a:rPr lang="es-PR" altLang="en-US" sz="29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9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Objetivos y Funciones *</a:t>
            </a:r>
            <a:endParaRPr lang="es-PR" altLang="en-US" sz="29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6095" name="Picture 26" descr="Bullets_Arrow_Blue1_Right_03">
            <a:extLst>
              <a:ext uri="{FF2B5EF4-FFF2-40B4-BE49-F238E27FC236}">
                <a16:creationId xmlns:a16="http://schemas.microsoft.com/office/drawing/2014/main" id="{F339DE21-A011-47CA-A95D-7A5E0414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54250"/>
            <a:ext cx="4302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27" descr="Bullets_Arrow_Blue1_Right_03">
            <a:extLst>
              <a:ext uri="{FF2B5EF4-FFF2-40B4-BE49-F238E27FC236}">
                <a16:creationId xmlns:a16="http://schemas.microsoft.com/office/drawing/2014/main" id="{0702602A-613C-40E7-8F49-5FAD1AB8B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25913"/>
            <a:ext cx="43021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29" descr="Bullets_Arrow_Blue1_Right_03">
            <a:extLst>
              <a:ext uri="{FF2B5EF4-FFF2-40B4-BE49-F238E27FC236}">
                <a16:creationId xmlns:a16="http://schemas.microsoft.com/office/drawing/2014/main" id="{242A9411-BA31-4F5E-B64B-E4E7C310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86400"/>
            <a:ext cx="4302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7AE8-4C36-47BF-85DD-13211C05B2C3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1079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KINESIOLOGÍA Y BIOMECÁNICA:</a:t>
            </a:r>
            <a:b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9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JUSTIFICACIÓN: de su Estudio</a:t>
            </a:r>
            <a:br>
              <a:rPr lang="es-PR" altLang="en-US" sz="29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9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Objetivos y Funciones *</a:t>
            </a:r>
            <a:endParaRPr lang="es-PR" altLang="en-US" sz="29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Rectangle 6">
            <a:extLst>
              <a:ext uri="{FF2B5EF4-FFF2-40B4-BE49-F238E27FC236}">
                <a16:creationId xmlns:a16="http://schemas.microsoft.com/office/drawing/2014/main" id="{275641A9-F974-4C77-9B9D-5794A792C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2035175"/>
            <a:ext cx="72945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Analizar Ejercicios/Actividad Deportiva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32" name="Rectangle 7">
            <a:extLst>
              <a:ext uri="{FF2B5EF4-FFF2-40B4-BE49-F238E27FC236}">
                <a16:creationId xmlns:a16="http://schemas.microsoft.com/office/drawing/2014/main" id="{34EC4584-AD0B-4A72-AAF7-EB85403F7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2532063"/>
            <a:ext cx="72263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para Identificar y/o Desarrollar Grupos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33" name="Rectangle 8">
            <a:extLst>
              <a:ext uri="{FF2B5EF4-FFF2-40B4-BE49-F238E27FC236}">
                <a16:creationId xmlns:a16="http://schemas.microsoft.com/office/drawing/2014/main" id="{4C35F593-D8BE-4954-AAED-0B13A2510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3030538"/>
            <a:ext cx="4529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Musculares Involucrados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34" name="Rectangle 9">
            <a:extLst>
              <a:ext uri="{FF2B5EF4-FFF2-40B4-BE49-F238E27FC236}">
                <a16:creationId xmlns:a16="http://schemas.microsoft.com/office/drawing/2014/main" id="{E246D5CF-9910-4AD2-A67C-70BEC981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3527425"/>
            <a:ext cx="76215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Deducir las Implicaciones del Movimiento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35" name="Rectangle 10">
            <a:extLst>
              <a:ext uri="{FF2B5EF4-FFF2-40B4-BE49-F238E27FC236}">
                <a16:creationId xmlns:a16="http://schemas.microsoft.com/office/drawing/2014/main" id="{F465A4F3-AD09-4CC5-89AA-793B6B110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4024313"/>
            <a:ext cx="9429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para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36" name="Rectangle 11">
            <a:extLst>
              <a:ext uri="{FF2B5EF4-FFF2-40B4-BE49-F238E27FC236}">
                <a16:creationId xmlns:a16="http://schemas.microsoft.com/office/drawing/2014/main" id="{34687D04-BE5D-4F5B-BD38-3F95BC177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4030663"/>
            <a:ext cx="12811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 i="1">
                <a:latin typeface="Times New Roman" panose="02020603050405020304" pitchFamily="18" charset="0"/>
              </a:rPr>
              <a:t>Huesos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37" name="Rectangle 12">
            <a:extLst>
              <a:ext uri="{FF2B5EF4-FFF2-40B4-BE49-F238E27FC236}">
                <a16:creationId xmlns:a16="http://schemas.microsoft.com/office/drawing/2014/main" id="{81025D85-756A-44D7-8B5F-926B8E03E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5" y="4024313"/>
            <a:ext cx="209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,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38" name="Rectangle 13">
            <a:extLst>
              <a:ext uri="{FF2B5EF4-FFF2-40B4-BE49-F238E27FC236}">
                <a16:creationId xmlns:a16="http://schemas.microsoft.com/office/drawing/2014/main" id="{36ABA1BF-C8B1-4EA6-95A9-A5BFD426C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25" y="4030663"/>
            <a:ext cx="25130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 i="1">
                <a:latin typeface="Times New Roman" panose="02020603050405020304" pitchFamily="18" charset="0"/>
              </a:rPr>
              <a:t>Articulaciones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39" name="Rectangle 14">
            <a:extLst>
              <a:ext uri="{FF2B5EF4-FFF2-40B4-BE49-F238E27FC236}">
                <a16:creationId xmlns:a16="http://schemas.microsoft.com/office/drawing/2014/main" id="{5C7D40E2-71AE-42A9-8AD1-F8285F1FA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063" y="4024313"/>
            <a:ext cx="4191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 y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40" name="Rectangle 15">
            <a:extLst>
              <a:ext uri="{FF2B5EF4-FFF2-40B4-BE49-F238E27FC236}">
                <a16:creationId xmlns:a16="http://schemas.microsoft.com/office/drawing/2014/main" id="{3AF41C42-F298-47A8-979F-9675EE184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030663"/>
            <a:ext cx="16779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 i="1">
                <a:latin typeface="Times New Roman" panose="02020603050405020304" pitchFamily="18" charset="0"/>
              </a:rPr>
              <a:t>Músculos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41" name="Rectangle 16">
            <a:extLst>
              <a:ext uri="{FF2B5EF4-FFF2-40B4-BE49-F238E27FC236}">
                <a16:creationId xmlns:a16="http://schemas.microsoft.com/office/drawing/2014/main" id="{78ED4EEC-580C-4723-8A21-5DCA81435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4522788"/>
            <a:ext cx="61356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Descubrir las Bases Anatómicas y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42" name="Rectangle 17">
            <a:extLst>
              <a:ext uri="{FF2B5EF4-FFF2-40B4-BE49-F238E27FC236}">
                <a16:creationId xmlns:a16="http://schemas.microsoft.com/office/drawing/2014/main" id="{98E8A5E8-165D-4DAC-9CBF-BE88688F9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5019675"/>
            <a:ext cx="72612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Mecánicas para el Entrenamiento en los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43" name="Rectangle 18">
            <a:extLst>
              <a:ext uri="{FF2B5EF4-FFF2-40B4-BE49-F238E27FC236}">
                <a16:creationId xmlns:a16="http://schemas.microsoft.com/office/drawing/2014/main" id="{0972782A-6E9F-4777-9BB2-382FE62ED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5518150"/>
            <a:ext cx="20970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Campos de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44" name="Rectangle 19">
            <a:extLst>
              <a:ext uri="{FF2B5EF4-FFF2-40B4-BE49-F238E27FC236}">
                <a16:creationId xmlns:a16="http://schemas.microsoft.com/office/drawing/2014/main" id="{514F10A6-DED9-4CF7-8F25-33B33516C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5522913"/>
            <a:ext cx="53276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 i="1">
                <a:latin typeface="Times New Roman" panose="02020603050405020304" pitchFamily="18" charset="0"/>
              </a:rPr>
              <a:t>Educación Física/Movimiento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45" name="Rectangle 20">
            <a:extLst>
              <a:ext uri="{FF2B5EF4-FFF2-40B4-BE49-F238E27FC236}">
                <a16:creationId xmlns:a16="http://schemas.microsoft.com/office/drawing/2014/main" id="{C09B648A-D589-4644-B9D4-242DA9941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6021388"/>
            <a:ext cx="15605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 i="1">
                <a:latin typeface="Times New Roman" panose="02020603050405020304" pitchFamily="18" charset="0"/>
              </a:rPr>
              <a:t>Corporal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46" name="Rectangle 21">
            <a:extLst>
              <a:ext uri="{FF2B5EF4-FFF2-40B4-BE49-F238E27FC236}">
                <a16:creationId xmlns:a16="http://schemas.microsoft.com/office/drawing/2014/main" id="{2D3B2A30-ABA3-47E4-8802-DD1199C38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6015038"/>
            <a:ext cx="209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,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47" name="Rectangle 22">
            <a:extLst>
              <a:ext uri="{FF2B5EF4-FFF2-40B4-BE49-F238E27FC236}">
                <a16:creationId xmlns:a16="http://schemas.microsoft.com/office/drawing/2014/main" id="{8EE972ED-442C-4663-958E-A08023D78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25" y="6021388"/>
            <a:ext cx="10112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 i="1">
                <a:latin typeface="Times New Roman" panose="02020603050405020304" pitchFamily="18" charset="0"/>
              </a:rPr>
              <a:t>Baile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48" name="Rectangle 23">
            <a:extLst>
              <a:ext uri="{FF2B5EF4-FFF2-40B4-BE49-F238E27FC236}">
                <a16:creationId xmlns:a16="http://schemas.microsoft.com/office/drawing/2014/main" id="{27078C6B-D4D8-40DF-B998-89B0A7976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6015038"/>
            <a:ext cx="314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y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49" name="Rectangle 24">
            <a:extLst>
              <a:ext uri="{FF2B5EF4-FFF2-40B4-BE49-F238E27FC236}">
                <a16:creationId xmlns:a16="http://schemas.microsoft.com/office/drawing/2014/main" id="{D1519750-9AF8-4AFA-BFE6-285126F43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575" y="6021388"/>
            <a:ext cx="25241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 i="1">
                <a:latin typeface="Times New Roman" panose="02020603050405020304" pitchFamily="18" charset="0"/>
              </a:rPr>
              <a:t>Terapia Física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8150" name="Picture 28" descr="Bullets_Arrow_Blue1_Right_03">
            <a:extLst>
              <a:ext uri="{FF2B5EF4-FFF2-40B4-BE49-F238E27FC236}">
                <a16:creationId xmlns:a16="http://schemas.microsoft.com/office/drawing/2014/main" id="{DD4F17FF-EFE9-4047-B759-ED7E80363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060575"/>
            <a:ext cx="4302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1" name="Picture 29" descr="Bullets_Arrow_Blue1_Right_03">
            <a:extLst>
              <a:ext uri="{FF2B5EF4-FFF2-40B4-BE49-F238E27FC236}">
                <a16:creationId xmlns:a16="http://schemas.microsoft.com/office/drawing/2014/main" id="{FB0C0C5D-2310-48F9-B863-982E65E44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81400"/>
            <a:ext cx="4302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2" name="Picture 30" descr="Bullets_Arrow_Blue1_Right_03">
            <a:extLst>
              <a:ext uri="{FF2B5EF4-FFF2-40B4-BE49-F238E27FC236}">
                <a16:creationId xmlns:a16="http://schemas.microsoft.com/office/drawing/2014/main" id="{59567F00-7719-4816-8730-C16E5B6EB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589463"/>
            <a:ext cx="4302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3F52-C486-43B7-BCC4-06E6F181722A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1079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s-PR" altLang="en-US" sz="27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CINESIOLOGÍA Y BIOMECÁNICA:</a:t>
            </a:r>
            <a:br>
              <a:rPr lang="es-PR" altLang="en-US" sz="27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JUSTIFICACIÓN: de su Estudio</a:t>
            </a:r>
            <a:b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Objetivos y Funciones *</a:t>
            </a:r>
            <a:endParaRPr lang="es-PR" altLang="en-US" sz="27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Rectangle 6">
            <a:extLst>
              <a:ext uri="{FF2B5EF4-FFF2-40B4-BE49-F238E27FC236}">
                <a16:creationId xmlns:a16="http://schemas.microsoft.com/office/drawing/2014/main" id="{C70AFC4C-EB0A-4E94-8D18-2C944DECD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1936750"/>
            <a:ext cx="5041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800" b="1" i="1">
                <a:latin typeface="Times New Roman" panose="02020603050405020304" pitchFamily="18" charset="0"/>
              </a:rPr>
              <a:t>Prevención de Lesiones Mediante: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0" name="Rectangle 7">
            <a:extLst>
              <a:ext uri="{FF2B5EF4-FFF2-40B4-BE49-F238E27FC236}">
                <a16:creationId xmlns:a16="http://schemas.microsoft.com/office/drawing/2014/main" id="{296405E9-C150-42E7-8830-0CC14C046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2352675"/>
            <a:ext cx="69611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Conocimiento sobre las Causas Básicas de las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1" name="Rectangle 8">
            <a:extLst>
              <a:ext uri="{FF2B5EF4-FFF2-40B4-BE49-F238E27FC236}">
                <a16:creationId xmlns:a16="http://schemas.microsoft.com/office/drawing/2014/main" id="{CE5CABEF-EF70-4FAA-9211-CD48FA98B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2771775"/>
            <a:ext cx="5526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Lesiones Atléticas (Deportes y Baile)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2" name="Rectangle 9">
            <a:extLst>
              <a:ext uri="{FF2B5EF4-FFF2-40B4-BE49-F238E27FC236}">
                <a16:creationId xmlns:a16="http://schemas.microsoft.com/office/drawing/2014/main" id="{7D33AE02-34F5-4C9D-8226-9D426B632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3192463"/>
            <a:ext cx="7134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Creación de Métodos de Protección y Técnicas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3" name="Rectangle 10">
            <a:extLst>
              <a:ext uri="{FF2B5EF4-FFF2-40B4-BE49-F238E27FC236}">
                <a16:creationId xmlns:a16="http://schemas.microsoft.com/office/drawing/2014/main" id="{A64723D1-6CE4-4F33-AB16-BFA0C69CD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3613150"/>
            <a:ext cx="1498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Correctas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4" name="Rectangle 11">
            <a:extLst>
              <a:ext uri="{FF2B5EF4-FFF2-40B4-BE49-F238E27FC236}">
                <a16:creationId xmlns:a16="http://schemas.microsoft.com/office/drawing/2014/main" id="{313C2BD6-E3A8-46FC-8692-B1D98FD0F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4032250"/>
            <a:ext cx="27257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800" b="1" i="1">
                <a:latin typeface="Times New Roman" panose="02020603050405020304" pitchFamily="18" charset="0"/>
              </a:rPr>
              <a:t>Diseño de Equipo: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5" name="Rectangle 12">
            <a:extLst>
              <a:ext uri="{FF2B5EF4-FFF2-40B4-BE49-F238E27FC236}">
                <a16:creationId xmlns:a16="http://schemas.microsoft.com/office/drawing/2014/main" id="{2C77EE9D-36F3-4F49-A83C-101FC0F4C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448175"/>
            <a:ext cx="28225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Zapatos de Correr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6" name="Rectangle 13">
            <a:extLst>
              <a:ext uri="{FF2B5EF4-FFF2-40B4-BE49-F238E27FC236}">
                <a16:creationId xmlns:a16="http://schemas.microsoft.com/office/drawing/2014/main" id="{8E4B25B1-966F-4A8B-BECB-35D81613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867275"/>
            <a:ext cx="70278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Instrumentos (Raquetas, Palos de Golf, Esquí)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7" name="Rectangle 14">
            <a:extLst>
              <a:ext uri="{FF2B5EF4-FFF2-40B4-BE49-F238E27FC236}">
                <a16:creationId xmlns:a16="http://schemas.microsoft.com/office/drawing/2014/main" id="{90D5DB85-9BFE-4DC5-B2A2-02CB02969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5287963"/>
            <a:ext cx="7277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Máquinas de Ejercicio (Universal, Nautilus, etc)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8" name="Rectangle 15">
            <a:extLst>
              <a:ext uri="{FF2B5EF4-FFF2-40B4-BE49-F238E27FC236}">
                <a16:creationId xmlns:a16="http://schemas.microsoft.com/office/drawing/2014/main" id="{7955F8DB-FAEE-484E-8DFB-B21AD5656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5708650"/>
            <a:ext cx="4591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Para Terapia y Rehabilitación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9" name="Rectangle 16">
            <a:extLst>
              <a:ext uri="{FF2B5EF4-FFF2-40B4-BE49-F238E27FC236}">
                <a16:creationId xmlns:a16="http://schemas.microsoft.com/office/drawing/2014/main" id="{9D92DD6C-FFD4-4F36-88FC-B42CB78FB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6127750"/>
            <a:ext cx="5454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Desarrollo de Miembros Artificiales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50190" name="Picture 26" descr="Bullets_Arrow_Blue1_Right_03">
            <a:extLst>
              <a:ext uri="{FF2B5EF4-FFF2-40B4-BE49-F238E27FC236}">
                <a16:creationId xmlns:a16="http://schemas.microsoft.com/office/drawing/2014/main" id="{A76F406A-9117-424F-A569-AEE7CC8ED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917700"/>
            <a:ext cx="4302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27" descr="Bullets_Arrow_Blue1_Right_03">
            <a:extLst>
              <a:ext uri="{FF2B5EF4-FFF2-40B4-BE49-F238E27FC236}">
                <a16:creationId xmlns:a16="http://schemas.microsoft.com/office/drawing/2014/main" id="{A96E580A-3B2A-4F7D-89ED-4EBD521DE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013200"/>
            <a:ext cx="4302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28" descr="Bullet_Round_Diamond_Maggenta_02">
            <a:extLst>
              <a:ext uri="{FF2B5EF4-FFF2-40B4-BE49-F238E27FC236}">
                <a16:creationId xmlns:a16="http://schemas.microsoft.com/office/drawing/2014/main" id="{B1BC6CEE-A9F6-4F6E-92B0-D67EBB053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3603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3" name="Picture 29" descr="Bullet_Round_Diamond_Maggenta_02">
            <a:extLst>
              <a:ext uri="{FF2B5EF4-FFF2-40B4-BE49-F238E27FC236}">
                <a16:creationId xmlns:a16="http://schemas.microsoft.com/office/drawing/2014/main" id="{E0BAA83C-94BF-4440-8B72-D84A85EB1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9300"/>
            <a:ext cx="3603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4" name="Picture 30" descr="Bullet_Round_Diamond_Maggenta_02">
            <a:extLst>
              <a:ext uri="{FF2B5EF4-FFF2-40B4-BE49-F238E27FC236}">
                <a16:creationId xmlns:a16="http://schemas.microsoft.com/office/drawing/2014/main" id="{88DF68BA-E554-46EE-A7E6-06B5DBE53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14850"/>
            <a:ext cx="3603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5" name="Picture 31" descr="Bullet_Round_Diamond_Maggenta_02">
            <a:extLst>
              <a:ext uri="{FF2B5EF4-FFF2-40B4-BE49-F238E27FC236}">
                <a16:creationId xmlns:a16="http://schemas.microsoft.com/office/drawing/2014/main" id="{6AED0C33-C5DD-4838-B1D4-5EC216EB7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946650"/>
            <a:ext cx="3603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6" name="Picture 32" descr="Bullet_Round_Diamond_Maggenta_02">
            <a:extLst>
              <a:ext uri="{FF2B5EF4-FFF2-40B4-BE49-F238E27FC236}">
                <a16:creationId xmlns:a16="http://schemas.microsoft.com/office/drawing/2014/main" id="{20838567-9CB8-4BE2-8F02-1479AADA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378450"/>
            <a:ext cx="3603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7" name="Picture 33" descr="Bullet_Round_Diamond_Maggenta_02">
            <a:extLst>
              <a:ext uri="{FF2B5EF4-FFF2-40B4-BE49-F238E27FC236}">
                <a16:creationId xmlns:a16="http://schemas.microsoft.com/office/drawing/2014/main" id="{19DA38A9-D977-4610-AF2C-E3E2C6BB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810250"/>
            <a:ext cx="3603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8" name="Picture 34" descr="Bullet_Round_Diamond_Maggenta_02">
            <a:extLst>
              <a:ext uri="{FF2B5EF4-FFF2-40B4-BE49-F238E27FC236}">
                <a16:creationId xmlns:a16="http://schemas.microsoft.com/office/drawing/2014/main" id="{87ED1467-BE04-4FAD-AC1D-799598F45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42050"/>
            <a:ext cx="3603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1">
            <a:extLst>
              <a:ext uri="{FF2B5EF4-FFF2-40B4-BE49-F238E27FC236}">
                <a16:creationId xmlns:a16="http://schemas.microsoft.com/office/drawing/2014/main" id="{84618F0F-6D52-4356-B0E8-1444849BA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213100"/>
            <a:ext cx="8640763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2954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7526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2098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6670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31242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5814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40386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b="1">
                <a:latin typeface="Arial" panose="020B0604020202020204" pitchFamily="34" charset="0"/>
              </a:rPr>
              <a:t>Haga una lista de los conceptos que usted encuentra difícil de entender.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AutoNum type="arabicPeriod"/>
            </a:pPr>
            <a:endParaRPr lang="en-US" altLang="en-US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b="1">
                <a:latin typeface="Arial" panose="020B0604020202020204" pitchFamily="34" charset="0"/>
              </a:rPr>
              <a:t>Discuta estos términos con su compañero de clase al lado de usted.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0E453-8DE3-4718-9D27-92B50B6FEEB9}"/>
              </a:ext>
            </a:extLst>
          </p:cNvPr>
          <p:cNvSpPr>
            <a:spLocks/>
          </p:cNvSpPr>
          <p:nvPr/>
        </p:nvSpPr>
        <p:spPr bwMode="auto">
          <a:xfrm>
            <a:off x="-36513" y="765175"/>
            <a:ext cx="9180513" cy="9350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ANATOMÍA, KINESIOLOGÍA Y BIOMECÁNICA – JUSTIFICACIÓN DE SU ESTUDIO:</a:t>
            </a:r>
            <a:endParaRPr lang="es-PR" altLang="en-US" sz="26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0C7228-5FAB-4DE8-856A-276C49DDD043}"/>
              </a:ext>
            </a:extLst>
          </p:cNvPr>
          <p:cNvSpPr>
            <a:spLocks/>
          </p:cNvSpPr>
          <p:nvPr/>
        </p:nvSpPr>
        <p:spPr bwMode="auto">
          <a:xfrm>
            <a:off x="-36513" y="1846263"/>
            <a:ext cx="9180513" cy="9350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Lista Focalizada*</a:t>
            </a:r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E32E9C0-36C3-405A-A431-9154049CD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609850"/>
            <a:ext cx="8642350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Font typeface="Georgia" panose="02040502050405020303" pitchFamily="18" charset="0"/>
              <a:buNone/>
            </a:pPr>
            <a:r>
              <a:rPr lang="es-PR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La Ciencia que Trata con las Fuerzas Internas y Externas que Actúan sobre el</a:t>
            </a:r>
          </a:p>
          <a:p>
            <a:pPr algn="ctr" eaLnBrk="1" hangingPunct="1">
              <a:buFont typeface="Georgia" panose="02040502050405020303" pitchFamily="18" charset="0"/>
              <a:buNone/>
            </a:pPr>
            <a:r>
              <a:rPr lang="es-PR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Cuerpo Humano y los Efectos Producidos por estas Fuerzas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C8529-38CB-4342-9BD5-F8848881B8EF}"/>
              </a:ext>
            </a:extLst>
          </p:cNvPr>
          <p:cNvSpPr>
            <a:spLocks/>
          </p:cNvSpPr>
          <p:nvPr/>
        </p:nvSpPr>
        <p:spPr bwMode="auto">
          <a:xfrm>
            <a:off x="971550" y="1412875"/>
            <a:ext cx="7129463" cy="5778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PR" altLang="en-US" sz="6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BIOMECÁNICA</a:t>
            </a:r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>
            <a:extLst>
              <a:ext uri="{FF2B5EF4-FFF2-40B4-BE49-F238E27FC236}">
                <a16:creationId xmlns:a16="http://schemas.microsoft.com/office/drawing/2014/main" id="{FF8C6B36-E2D3-4DAE-9DAA-F9D8369AF8D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68313" y="836613"/>
            <a:ext cx="8382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3" name="AutoShape 3">
            <a:extLst>
              <a:ext uri="{FF2B5EF4-FFF2-40B4-BE49-F238E27FC236}">
                <a16:creationId xmlns:a16="http://schemas.microsoft.com/office/drawing/2014/main" id="{67BE23EB-1885-4ECA-BFEE-672B3C1E2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33563"/>
            <a:ext cx="8202613" cy="4406900"/>
          </a:xfrm>
          <a:prstGeom prst="roundRect">
            <a:avLst>
              <a:gd name="adj" fmla="val 9995"/>
            </a:avLst>
          </a:prstGeom>
          <a:noFill/>
          <a:ln w="68326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082C027C-8E27-4328-81E6-927C228C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842963"/>
            <a:ext cx="3457575" cy="712787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6325" name="Rectangle 6">
            <a:extLst>
              <a:ext uri="{FF2B5EF4-FFF2-40B4-BE49-F238E27FC236}">
                <a16:creationId xmlns:a16="http://schemas.microsoft.com/office/drawing/2014/main" id="{0E0BFB53-D51A-445A-877D-1F3216873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1893888"/>
            <a:ext cx="18510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4300" b="1">
                <a:latin typeface="Times New Roman" panose="02020603050405020304" pitchFamily="18" charset="0"/>
              </a:rPr>
              <a:t>Fuerzas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26" name="Rectangle 7">
            <a:extLst>
              <a:ext uri="{FF2B5EF4-FFF2-40B4-BE49-F238E27FC236}">
                <a16:creationId xmlns:a16="http://schemas.microsoft.com/office/drawing/2014/main" id="{87EADD58-4B5A-40B4-A435-F256384CF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2744788"/>
            <a:ext cx="19732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4300" b="1">
                <a:latin typeface="Times New Roman" panose="02020603050405020304" pitchFamily="18" charset="0"/>
              </a:rPr>
              <a:t>Internas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27" name="Rectangle 8">
            <a:extLst>
              <a:ext uri="{FF2B5EF4-FFF2-40B4-BE49-F238E27FC236}">
                <a16:creationId xmlns:a16="http://schemas.microsoft.com/office/drawing/2014/main" id="{71CD38A5-0D7F-43D7-8F77-4EBC497A0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2843213"/>
            <a:ext cx="209391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4300" b="1">
                <a:latin typeface="Times New Roman" panose="02020603050405020304" pitchFamily="18" charset="0"/>
              </a:rPr>
              <a:t>Externas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28" name="Rectangle 9">
            <a:extLst>
              <a:ext uri="{FF2B5EF4-FFF2-40B4-BE49-F238E27FC236}">
                <a16:creationId xmlns:a16="http://schemas.microsoft.com/office/drawing/2014/main" id="{86C07B22-32D9-425B-A418-401E5EBE1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3673475"/>
            <a:ext cx="13652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4300" b="1">
                <a:latin typeface="Times New Roman" panose="02020603050405020304" pitchFamily="18" charset="0"/>
              </a:rPr>
              <a:t>Sobre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29" name="Rectangle 10">
            <a:extLst>
              <a:ext uri="{FF2B5EF4-FFF2-40B4-BE49-F238E27FC236}">
                <a16:creationId xmlns:a16="http://schemas.microsoft.com/office/drawing/2014/main" id="{B78F42F9-B7D2-4A65-9383-8007BE935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4543425"/>
            <a:ext cx="45815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4300" b="1">
                <a:latin typeface="Times New Roman" panose="02020603050405020304" pitchFamily="18" charset="0"/>
              </a:rPr>
              <a:t>El Cuerpo Humano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30" name="Rectangle 11">
            <a:extLst>
              <a:ext uri="{FF2B5EF4-FFF2-40B4-BE49-F238E27FC236}">
                <a16:creationId xmlns:a16="http://schemas.microsoft.com/office/drawing/2014/main" id="{55511651-6A33-433D-AE00-7F8D6A79F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5454650"/>
            <a:ext cx="44767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4300" b="1">
                <a:latin typeface="Times New Roman" panose="02020603050405020304" pitchFamily="18" charset="0"/>
              </a:rPr>
              <a:t>Efectos Producidos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31" name="Line 12">
            <a:extLst>
              <a:ext uri="{FF2B5EF4-FFF2-40B4-BE49-F238E27FC236}">
                <a16:creationId xmlns:a16="http://schemas.microsoft.com/office/drawing/2014/main" id="{072B7C68-7793-4AB5-957F-C7BD6FCD9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7225" y="1644650"/>
            <a:ext cx="0" cy="252413"/>
          </a:xfrm>
          <a:prstGeom prst="line">
            <a:avLst/>
          </a:prstGeom>
          <a:noFill/>
          <a:ln w="682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Freeform 13">
            <a:extLst>
              <a:ext uri="{FF2B5EF4-FFF2-40B4-BE49-F238E27FC236}">
                <a16:creationId xmlns:a16="http://schemas.microsoft.com/office/drawing/2014/main" id="{50DE1897-A1C2-4754-9F2E-5DED02954F82}"/>
              </a:ext>
            </a:extLst>
          </p:cNvPr>
          <p:cNvSpPr>
            <a:spLocks/>
          </p:cNvSpPr>
          <p:nvPr/>
        </p:nvSpPr>
        <p:spPr bwMode="auto">
          <a:xfrm>
            <a:off x="4330700" y="1806575"/>
            <a:ext cx="273050" cy="273050"/>
          </a:xfrm>
          <a:custGeom>
            <a:avLst/>
            <a:gdLst>
              <a:gd name="T0" fmla="*/ 144488958 w 516"/>
              <a:gd name="T1" fmla="*/ 0 h 515"/>
              <a:gd name="T2" fmla="*/ 72244479 w 516"/>
              <a:gd name="T3" fmla="*/ 144769519 h 515"/>
              <a:gd name="T4" fmla="*/ 0 w 516"/>
              <a:gd name="T5" fmla="*/ 0 h 515"/>
              <a:gd name="T6" fmla="*/ 72244479 w 516"/>
              <a:gd name="T7" fmla="*/ 48349997 h 515"/>
              <a:gd name="T8" fmla="*/ 144488958 w 516"/>
              <a:gd name="T9" fmla="*/ 0 h 5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6" h="515">
                <a:moveTo>
                  <a:pt x="516" y="0"/>
                </a:moveTo>
                <a:lnTo>
                  <a:pt x="258" y="515"/>
                </a:lnTo>
                <a:lnTo>
                  <a:pt x="0" y="0"/>
                </a:lnTo>
                <a:lnTo>
                  <a:pt x="258" y="172"/>
                </a:lnTo>
                <a:lnTo>
                  <a:pt x="5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Line 14">
            <a:extLst>
              <a:ext uri="{FF2B5EF4-FFF2-40B4-BE49-F238E27FC236}">
                <a16:creationId xmlns:a16="http://schemas.microsoft.com/office/drawing/2014/main" id="{62DC9A77-8278-4910-8020-A2C42E1924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63738" y="2187575"/>
            <a:ext cx="1592262" cy="660400"/>
          </a:xfrm>
          <a:prstGeom prst="line">
            <a:avLst/>
          </a:prstGeom>
          <a:noFill/>
          <a:ln w="682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Freeform 15">
            <a:extLst>
              <a:ext uri="{FF2B5EF4-FFF2-40B4-BE49-F238E27FC236}">
                <a16:creationId xmlns:a16="http://schemas.microsoft.com/office/drawing/2014/main" id="{56F6F258-F05A-4387-817C-B7BEFD12472B}"/>
              </a:ext>
            </a:extLst>
          </p:cNvPr>
          <p:cNvSpPr>
            <a:spLocks/>
          </p:cNvSpPr>
          <p:nvPr/>
        </p:nvSpPr>
        <p:spPr bwMode="auto">
          <a:xfrm>
            <a:off x="1795463" y="2687638"/>
            <a:ext cx="304800" cy="252412"/>
          </a:xfrm>
          <a:custGeom>
            <a:avLst/>
            <a:gdLst>
              <a:gd name="T0" fmla="*/ 161290000 w 576"/>
              <a:gd name="T1" fmla="*/ 133567752 h 477"/>
              <a:gd name="T2" fmla="*/ 0 w 576"/>
              <a:gd name="T3" fmla="*/ 122366903 h 477"/>
              <a:gd name="T4" fmla="*/ 105846562 w 576"/>
              <a:gd name="T5" fmla="*/ 0 h 477"/>
              <a:gd name="T6" fmla="*/ 88765592 w 576"/>
              <a:gd name="T7" fmla="*/ 85124756 h 477"/>
              <a:gd name="T8" fmla="*/ 161290000 w 576"/>
              <a:gd name="T9" fmla="*/ 133567752 h 4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" h="477">
                <a:moveTo>
                  <a:pt x="576" y="477"/>
                </a:moveTo>
                <a:lnTo>
                  <a:pt x="0" y="437"/>
                </a:lnTo>
                <a:lnTo>
                  <a:pt x="378" y="0"/>
                </a:lnTo>
                <a:lnTo>
                  <a:pt x="317" y="304"/>
                </a:lnTo>
                <a:lnTo>
                  <a:pt x="576" y="477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Line 16">
            <a:extLst>
              <a:ext uri="{FF2B5EF4-FFF2-40B4-BE49-F238E27FC236}">
                <a16:creationId xmlns:a16="http://schemas.microsoft.com/office/drawing/2014/main" id="{9506EB07-9771-4A9A-91FB-F6E78DE44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3357563"/>
            <a:ext cx="1992313" cy="327025"/>
          </a:xfrm>
          <a:prstGeom prst="line">
            <a:avLst/>
          </a:prstGeom>
          <a:noFill/>
          <a:ln w="682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Freeform 17">
            <a:extLst>
              <a:ext uri="{FF2B5EF4-FFF2-40B4-BE49-F238E27FC236}">
                <a16:creationId xmlns:a16="http://schemas.microsoft.com/office/drawing/2014/main" id="{91CEE59C-E7A3-4ECA-8611-ACD4B4C11A6F}"/>
              </a:ext>
            </a:extLst>
          </p:cNvPr>
          <p:cNvSpPr>
            <a:spLocks/>
          </p:cNvSpPr>
          <p:nvPr/>
        </p:nvSpPr>
        <p:spPr bwMode="auto">
          <a:xfrm>
            <a:off x="3932238" y="3552825"/>
            <a:ext cx="298450" cy="265113"/>
          </a:xfrm>
          <a:custGeom>
            <a:avLst/>
            <a:gdLst>
              <a:gd name="T0" fmla="*/ 34564539 w 563"/>
              <a:gd name="T1" fmla="*/ 0 h 501"/>
              <a:gd name="T2" fmla="*/ 158210306 w 563"/>
              <a:gd name="T3" fmla="*/ 104447114 h 501"/>
              <a:gd name="T4" fmla="*/ 0 w 563"/>
              <a:gd name="T5" fmla="*/ 140289227 h 501"/>
              <a:gd name="T6" fmla="*/ 64351757 w 563"/>
              <a:gd name="T7" fmla="*/ 81485470 h 501"/>
              <a:gd name="T8" fmla="*/ 34564539 w 563"/>
              <a:gd name="T9" fmla="*/ 0 h 5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3" h="501">
                <a:moveTo>
                  <a:pt x="123" y="0"/>
                </a:moveTo>
                <a:lnTo>
                  <a:pt x="563" y="373"/>
                </a:lnTo>
                <a:lnTo>
                  <a:pt x="0" y="501"/>
                </a:lnTo>
                <a:lnTo>
                  <a:pt x="229" y="291"/>
                </a:lnTo>
                <a:lnTo>
                  <a:pt x="123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7" name="Line 18">
            <a:extLst>
              <a:ext uri="{FF2B5EF4-FFF2-40B4-BE49-F238E27FC236}">
                <a16:creationId xmlns:a16="http://schemas.microsoft.com/office/drawing/2014/main" id="{9D30863B-6980-41A4-B361-E5253BB0DF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3429000"/>
            <a:ext cx="1871662" cy="287338"/>
          </a:xfrm>
          <a:prstGeom prst="line">
            <a:avLst/>
          </a:prstGeom>
          <a:noFill/>
          <a:ln w="682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Freeform 19">
            <a:extLst>
              <a:ext uri="{FF2B5EF4-FFF2-40B4-BE49-F238E27FC236}">
                <a16:creationId xmlns:a16="http://schemas.microsoft.com/office/drawing/2014/main" id="{5031F3EA-2166-4A06-A572-3E051D89C7CD}"/>
              </a:ext>
            </a:extLst>
          </p:cNvPr>
          <p:cNvSpPr>
            <a:spLocks/>
          </p:cNvSpPr>
          <p:nvPr/>
        </p:nvSpPr>
        <p:spPr bwMode="auto">
          <a:xfrm>
            <a:off x="4724400" y="3581400"/>
            <a:ext cx="293688" cy="268288"/>
          </a:xfrm>
          <a:custGeom>
            <a:avLst/>
            <a:gdLst>
              <a:gd name="T0" fmla="*/ 154852139 w 557"/>
              <a:gd name="T1" fmla="*/ 142249903 h 506"/>
              <a:gd name="T2" fmla="*/ 0 w 557"/>
              <a:gd name="T3" fmla="*/ 99799955 h 506"/>
              <a:gd name="T4" fmla="*/ 126495165 w 557"/>
              <a:gd name="T5" fmla="*/ 0 h 506"/>
              <a:gd name="T6" fmla="*/ 93689636 w 557"/>
              <a:gd name="T7" fmla="*/ 80683109 h 506"/>
              <a:gd name="T8" fmla="*/ 154852139 w 557"/>
              <a:gd name="T9" fmla="*/ 142249903 h 5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7" h="506">
                <a:moveTo>
                  <a:pt x="557" y="506"/>
                </a:moveTo>
                <a:lnTo>
                  <a:pt x="0" y="355"/>
                </a:lnTo>
                <a:lnTo>
                  <a:pt x="455" y="0"/>
                </a:lnTo>
                <a:lnTo>
                  <a:pt x="337" y="287"/>
                </a:lnTo>
                <a:lnTo>
                  <a:pt x="557" y="50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9" name="Line 20">
            <a:extLst>
              <a:ext uri="{FF2B5EF4-FFF2-40B4-BE49-F238E27FC236}">
                <a16:creationId xmlns:a16="http://schemas.microsoft.com/office/drawing/2014/main" id="{E79CBCC0-82DE-4927-93EE-40A0770A1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8175" y="4287838"/>
            <a:ext cx="0" cy="350837"/>
          </a:xfrm>
          <a:prstGeom prst="line">
            <a:avLst/>
          </a:prstGeom>
          <a:noFill/>
          <a:ln w="682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Freeform 21">
            <a:extLst>
              <a:ext uri="{FF2B5EF4-FFF2-40B4-BE49-F238E27FC236}">
                <a16:creationId xmlns:a16="http://schemas.microsoft.com/office/drawing/2014/main" id="{D05A2BD0-0DFE-4498-AB89-1453CB4AA4F3}"/>
              </a:ext>
            </a:extLst>
          </p:cNvPr>
          <p:cNvSpPr>
            <a:spLocks/>
          </p:cNvSpPr>
          <p:nvPr/>
        </p:nvSpPr>
        <p:spPr bwMode="auto">
          <a:xfrm>
            <a:off x="4311650" y="4548188"/>
            <a:ext cx="271463" cy="273050"/>
          </a:xfrm>
          <a:custGeom>
            <a:avLst/>
            <a:gdLst>
              <a:gd name="T0" fmla="*/ 143091574 w 515"/>
              <a:gd name="T1" fmla="*/ 0 h 516"/>
              <a:gd name="T2" fmla="*/ 71684681 w 515"/>
              <a:gd name="T3" fmla="*/ 144488958 h 516"/>
              <a:gd name="T4" fmla="*/ 0 w 515"/>
              <a:gd name="T5" fmla="*/ 0 h 516"/>
              <a:gd name="T6" fmla="*/ 71684681 w 515"/>
              <a:gd name="T7" fmla="*/ 48163163 h 516"/>
              <a:gd name="T8" fmla="*/ 143091574 w 515"/>
              <a:gd name="T9" fmla="*/ 0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5" h="516">
                <a:moveTo>
                  <a:pt x="515" y="0"/>
                </a:moveTo>
                <a:lnTo>
                  <a:pt x="258" y="516"/>
                </a:lnTo>
                <a:lnTo>
                  <a:pt x="0" y="0"/>
                </a:lnTo>
                <a:lnTo>
                  <a:pt x="258" y="172"/>
                </a:lnTo>
                <a:lnTo>
                  <a:pt x="515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1" name="Line 22">
            <a:extLst>
              <a:ext uri="{FF2B5EF4-FFF2-40B4-BE49-F238E27FC236}">
                <a16:creationId xmlns:a16="http://schemas.microsoft.com/office/drawing/2014/main" id="{A47FD29B-1670-4AB4-9095-8DECC2440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8175" y="5094288"/>
            <a:ext cx="0" cy="214312"/>
          </a:xfrm>
          <a:prstGeom prst="line">
            <a:avLst/>
          </a:prstGeom>
          <a:noFill/>
          <a:ln w="682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2" name="Freeform 23">
            <a:extLst>
              <a:ext uri="{FF2B5EF4-FFF2-40B4-BE49-F238E27FC236}">
                <a16:creationId xmlns:a16="http://schemas.microsoft.com/office/drawing/2014/main" id="{991A16A5-B12C-417D-91FB-D1DA296D27A5}"/>
              </a:ext>
            </a:extLst>
          </p:cNvPr>
          <p:cNvSpPr>
            <a:spLocks/>
          </p:cNvSpPr>
          <p:nvPr/>
        </p:nvSpPr>
        <p:spPr bwMode="auto">
          <a:xfrm>
            <a:off x="4311650" y="5218113"/>
            <a:ext cx="271463" cy="273050"/>
          </a:xfrm>
          <a:custGeom>
            <a:avLst/>
            <a:gdLst>
              <a:gd name="T0" fmla="*/ 143091574 w 515"/>
              <a:gd name="T1" fmla="*/ 0 h 516"/>
              <a:gd name="T2" fmla="*/ 71684681 w 515"/>
              <a:gd name="T3" fmla="*/ 144488958 h 516"/>
              <a:gd name="T4" fmla="*/ 0 w 515"/>
              <a:gd name="T5" fmla="*/ 0 h 516"/>
              <a:gd name="T6" fmla="*/ 71684681 w 515"/>
              <a:gd name="T7" fmla="*/ 48163163 h 516"/>
              <a:gd name="T8" fmla="*/ 143091574 w 515"/>
              <a:gd name="T9" fmla="*/ 0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5" h="516">
                <a:moveTo>
                  <a:pt x="515" y="0"/>
                </a:moveTo>
                <a:lnTo>
                  <a:pt x="258" y="516"/>
                </a:lnTo>
                <a:lnTo>
                  <a:pt x="0" y="0"/>
                </a:lnTo>
                <a:lnTo>
                  <a:pt x="258" y="172"/>
                </a:lnTo>
                <a:lnTo>
                  <a:pt x="515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3" name="Line 24">
            <a:extLst>
              <a:ext uri="{FF2B5EF4-FFF2-40B4-BE49-F238E27FC236}">
                <a16:creationId xmlns:a16="http://schemas.microsoft.com/office/drawing/2014/main" id="{D9C36132-F6D5-4E5B-97BC-9D80C19EE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2266950"/>
            <a:ext cx="1514475" cy="641350"/>
          </a:xfrm>
          <a:prstGeom prst="line">
            <a:avLst/>
          </a:prstGeom>
          <a:noFill/>
          <a:ln w="682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4" name="Freeform 25">
            <a:extLst>
              <a:ext uri="{FF2B5EF4-FFF2-40B4-BE49-F238E27FC236}">
                <a16:creationId xmlns:a16="http://schemas.microsoft.com/office/drawing/2014/main" id="{1A9AC134-0406-4870-A466-249EAA86AEE0}"/>
              </a:ext>
            </a:extLst>
          </p:cNvPr>
          <p:cNvSpPr>
            <a:spLocks/>
          </p:cNvSpPr>
          <p:nvPr/>
        </p:nvSpPr>
        <p:spPr bwMode="auto">
          <a:xfrm>
            <a:off x="6851650" y="2746375"/>
            <a:ext cx="304800" cy="252413"/>
          </a:xfrm>
          <a:custGeom>
            <a:avLst/>
            <a:gdLst>
              <a:gd name="T0" fmla="*/ 56283225 w 576"/>
              <a:gd name="T1" fmla="*/ 0 h 475"/>
              <a:gd name="T2" fmla="*/ 161290000 w 576"/>
              <a:gd name="T3" fmla="*/ 123965604 h 475"/>
              <a:gd name="T4" fmla="*/ 0 w 576"/>
              <a:gd name="T5" fmla="*/ 134131205 h 475"/>
              <a:gd name="T6" fmla="*/ 72524408 w 576"/>
              <a:gd name="T7" fmla="*/ 86126504 h 475"/>
              <a:gd name="T8" fmla="*/ 56283225 w 576"/>
              <a:gd name="T9" fmla="*/ 0 h 4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" h="475">
                <a:moveTo>
                  <a:pt x="201" y="0"/>
                </a:moveTo>
                <a:lnTo>
                  <a:pt x="576" y="439"/>
                </a:lnTo>
                <a:lnTo>
                  <a:pt x="0" y="475"/>
                </a:lnTo>
                <a:lnTo>
                  <a:pt x="259" y="305"/>
                </a:lnTo>
                <a:lnTo>
                  <a:pt x="20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5" name="Freeform 26">
            <a:extLst>
              <a:ext uri="{FF2B5EF4-FFF2-40B4-BE49-F238E27FC236}">
                <a16:creationId xmlns:a16="http://schemas.microsoft.com/office/drawing/2014/main" id="{EFFAB9AE-9B19-494D-88BE-78131BD960AB}"/>
              </a:ext>
            </a:extLst>
          </p:cNvPr>
          <p:cNvSpPr>
            <a:spLocks/>
          </p:cNvSpPr>
          <p:nvPr/>
        </p:nvSpPr>
        <p:spPr bwMode="auto">
          <a:xfrm>
            <a:off x="4768850" y="995363"/>
            <a:ext cx="57150" cy="36512"/>
          </a:xfrm>
          <a:custGeom>
            <a:avLst/>
            <a:gdLst>
              <a:gd name="T0" fmla="*/ 0 w 107"/>
              <a:gd name="T1" fmla="*/ 19044659 h 70"/>
              <a:gd name="T2" fmla="*/ 10840340 w 107"/>
              <a:gd name="T3" fmla="*/ 0 h 70"/>
              <a:gd name="T4" fmla="*/ 30524509 w 107"/>
              <a:gd name="T5" fmla="*/ 0 h 70"/>
              <a:gd name="T6" fmla="*/ 12266954 w 107"/>
              <a:gd name="T7" fmla="*/ 19044659 h 70"/>
              <a:gd name="T8" fmla="*/ 0 w 107"/>
              <a:gd name="T9" fmla="*/ 19044659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" h="70">
                <a:moveTo>
                  <a:pt x="0" y="70"/>
                </a:moveTo>
                <a:lnTo>
                  <a:pt x="38" y="0"/>
                </a:lnTo>
                <a:lnTo>
                  <a:pt x="107" y="0"/>
                </a:lnTo>
                <a:lnTo>
                  <a:pt x="43" y="70"/>
                </a:lnTo>
                <a:lnTo>
                  <a:pt x="0" y="7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6" name="Freeform 27">
            <a:extLst>
              <a:ext uri="{FF2B5EF4-FFF2-40B4-BE49-F238E27FC236}">
                <a16:creationId xmlns:a16="http://schemas.microsoft.com/office/drawing/2014/main" id="{0125EC99-F7A5-42D3-A504-20F8881838A2}"/>
              </a:ext>
            </a:extLst>
          </p:cNvPr>
          <p:cNvSpPr>
            <a:spLocks/>
          </p:cNvSpPr>
          <p:nvPr/>
        </p:nvSpPr>
        <p:spPr bwMode="auto">
          <a:xfrm>
            <a:off x="4768850" y="995363"/>
            <a:ext cx="57150" cy="36512"/>
          </a:xfrm>
          <a:custGeom>
            <a:avLst/>
            <a:gdLst>
              <a:gd name="T0" fmla="*/ 0 w 107"/>
              <a:gd name="T1" fmla="*/ 19044659 h 70"/>
              <a:gd name="T2" fmla="*/ 10840340 w 107"/>
              <a:gd name="T3" fmla="*/ 0 h 70"/>
              <a:gd name="T4" fmla="*/ 30524509 w 107"/>
              <a:gd name="T5" fmla="*/ 0 h 70"/>
              <a:gd name="T6" fmla="*/ 12266954 w 107"/>
              <a:gd name="T7" fmla="*/ 19044659 h 70"/>
              <a:gd name="T8" fmla="*/ 0 w 107"/>
              <a:gd name="T9" fmla="*/ 19044659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" h="70">
                <a:moveTo>
                  <a:pt x="0" y="70"/>
                </a:moveTo>
                <a:lnTo>
                  <a:pt x="38" y="0"/>
                </a:lnTo>
                <a:lnTo>
                  <a:pt x="107" y="0"/>
                </a:lnTo>
                <a:lnTo>
                  <a:pt x="43" y="70"/>
                </a:lnTo>
                <a:lnTo>
                  <a:pt x="0" y="70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CB782-A396-45E4-87C8-2A2123C45C64}"/>
              </a:ext>
            </a:extLst>
          </p:cNvPr>
          <p:cNvSpPr>
            <a:spLocks/>
          </p:cNvSpPr>
          <p:nvPr/>
        </p:nvSpPr>
        <p:spPr bwMode="auto">
          <a:xfrm>
            <a:off x="2700338" y="1052513"/>
            <a:ext cx="3527425" cy="3603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PR" altLang="en-US" sz="3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BIOMECÁNICA</a:t>
            </a:r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>
            <a:extLst>
              <a:ext uri="{FF2B5EF4-FFF2-40B4-BE49-F238E27FC236}">
                <a16:creationId xmlns:a16="http://schemas.microsoft.com/office/drawing/2014/main" id="{1C04C888-FC9E-406C-BDF4-86D87236376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84213" y="404813"/>
            <a:ext cx="7924800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1" name="Rectangle 9">
            <a:extLst>
              <a:ext uri="{FF2B5EF4-FFF2-40B4-BE49-F238E27FC236}">
                <a16:creationId xmlns:a16="http://schemas.microsoft.com/office/drawing/2014/main" id="{2588679E-7B4D-47A4-ABA6-0C9047672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725" y="1903413"/>
            <a:ext cx="18780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4100" b="1">
                <a:latin typeface="Arial" panose="020B0604020202020204" pitchFamily="34" charset="0"/>
                <a:cs typeface="Arial" panose="020B0604020202020204" pitchFamily="34" charset="0"/>
              </a:rPr>
              <a:t>Estudia</a:t>
            </a:r>
            <a:endParaRPr lang="en-US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Rectangle 10">
            <a:extLst>
              <a:ext uri="{FF2B5EF4-FFF2-40B4-BE49-F238E27FC236}">
                <a16:creationId xmlns:a16="http://schemas.microsoft.com/office/drawing/2014/main" id="{24C1CFFB-DCDE-47E8-B80A-B4DF0DE0A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313" y="2779713"/>
            <a:ext cx="49688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4100" b="1">
                <a:latin typeface="Arial" panose="020B0604020202020204" pitchFamily="34" charset="0"/>
                <a:cs typeface="Arial" panose="020B0604020202020204" pitchFamily="34" charset="0"/>
              </a:rPr>
              <a:t>Factores Mecánicos</a:t>
            </a:r>
            <a:endParaRPr lang="en-US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3" name="Rectangle 11">
            <a:extLst>
              <a:ext uri="{FF2B5EF4-FFF2-40B4-BE49-F238E27FC236}">
                <a16:creationId xmlns:a16="http://schemas.microsoft.com/office/drawing/2014/main" id="{24E9246A-C0E9-4348-A222-3A9A95A87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288" y="3603625"/>
            <a:ext cx="24844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4100" b="1">
                <a:latin typeface="Arial" panose="020B0604020202020204" pitchFamily="34" charset="0"/>
                <a:cs typeface="Arial" panose="020B0604020202020204" pitchFamily="34" charset="0"/>
              </a:rPr>
              <a:t>Aplicados</a:t>
            </a:r>
            <a:endParaRPr lang="en-US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4" name="Rectangle 12">
            <a:extLst>
              <a:ext uri="{FF2B5EF4-FFF2-40B4-BE49-F238E27FC236}">
                <a16:creationId xmlns:a16="http://schemas.microsoft.com/office/drawing/2014/main" id="{022AF9F3-E3F1-40A6-BA0E-30F88A1EC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654550"/>
            <a:ext cx="62992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4100" b="1">
                <a:latin typeface="Arial" panose="020B0604020202020204" pitchFamily="34" charset="0"/>
                <a:cs typeface="Arial" panose="020B0604020202020204" pitchFamily="34" charset="0"/>
              </a:rPr>
              <a:t>A la Estructura y Función</a:t>
            </a:r>
            <a:endParaRPr lang="en-US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5" name="Rectangle 13">
            <a:extLst>
              <a:ext uri="{FF2B5EF4-FFF2-40B4-BE49-F238E27FC236}">
                <a16:creationId xmlns:a16="http://schemas.microsoft.com/office/drawing/2014/main" id="{6EF1A349-5AFB-45B1-B866-39D8F7D5A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754688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800" b="1">
                <a:latin typeface="Arial" panose="020B0604020202020204" pitchFamily="34" charset="0"/>
                <a:cs typeface="Arial" panose="020B0604020202020204" pitchFamily="34" charset="0"/>
              </a:rPr>
              <a:t>de los Sistemas Vivientes Humanos</a:t>
            </a:r>
          </a:p>
        </p:txBody>
      </p:sp>
      <p:sp>
        <p:nvSpPr>
          <p:cNvPr id="58376" name="Line 14">
            <a:extLst>
              <a:ext uri="{FF2B5EF4-FFF2-40B4-BE49-F238E27FC236}">
                <a16:creationId xmlns:a16="http://schemas.microsoft.com/office/drawing/2014/main" id="{7579651E-E1D1-442D-9EFB-1B37152BB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7513" y="1528763"/>
            <a:ext cx="0" cy="296862"/>
          </a:xfrm>
          <a:prstGeom prst="line">
            <a:avLst/>
          </a:prstGeom>
          <a:noFill/>
          <a:ln w="746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Freeform 15">
            <a:extLst>
              <a:ext uri="{FF2B5EF4-FFF2-40B4-BE49-F238E27FC236}">
                <a16:creationId xmlns:a16="http://schemas.microsoft.com/office/drawing/2014/main" id="{A0B30E46-8CB8-4D6C-BFB4-888A49A0E5E3}"/>
              </a:ext>
            </a:extLst>
          </p:cNvPr>
          <p:cNvSpPr>
            <a:spLocks/>
          </p:cNvSpPr>
          <p:nvPr/>
        </p:nvSpPr>
        <p:spPr bwMode="auto">
          <a:xfrm>
            <a:off x="4078288" y="1725613"/>
            <a:ext cx="296862" cy="296862"/>
          </a:xfrm>
          <a:custGeom>
            <a:avLst/>
            <a:gdLst>
              <a:gd name="T0" fmla="*/ 157089210 w 561"/>
              <a:gd name="T1" fmla="*/ 0 h 561"/>
              <a:gd name="T2" fmla="*/ 78404376 w 561"/>
              <a:gd name="T3" fmla="*/ 157089210 h 561"/>
              <a:gd name="T4" fmla="*/ 0 w 561"/>
              <a:gd name="T5" fmla="*/ 0 h 561"/>
              <a:gd name="T6" fmla="*/ 78404376 w 561"/>
              <a:gd name="T7" fmla="*/ 52363070 h 561"/>
              <a:gd name="T8" fmla="*/ 157089210 w 561"/>
              <a:gd name="T9" fmla="*/ 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1" h="561">
                <a:moveTo>
                  <a:pt x="561" y="0"/>
                </a:moveTo>
                <a:lnTo>
                  <a:pt x="280" y="561"/>
                </a:lnTo>
                <a:lnTo>
                  <a:pt x="0" y="0"/>
                </a:lnTo>
                <a:lnTo>
                  <a:pt x="280" y="187"/>
                </a:lnTo>
                <a:lnTo>
                  <a:pt x="56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Line 16">
            <a:extLst>
              <a:ext uri="{FF2B5EF4-FFF2-40B4-BE49-F238E27FC236}">
                <a16:creationId xmlns:a16="http://schemas.microsoft.com/office/drawing/2014/main" id="{47CBCB41-1D30-45BC-B41A-69AD1E18C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875" y="2500313"/>
            <a:ext cx="0" cy="168275"/>
          </a:xfrm>
          <a:prstGeom prst="line">
            <a:avLst/>
          </a:prstGeom>
          <a:noFill/>
          <a:ln w="746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Freeform 17">
            <a:extLst>
              <a:ext uri="{FF2B5EF4-FFF2-40B4-BE49-F238E27FC236}">
                <a16:creationId xmlns:a16="http://schemas.microsoft.com/office/drawing/2014/main" id="{5953D5DD-6864-44D2-9701-88D740A07BDD}"/>
              </a:ext>
            </a:extLst>
          </p:cNvPr>
          <p:cNvSpPr>
            <a:spLocks/>
          </p:cNvSpPr>
          <p:nvPr/>
        </p:nvSpPr>
        <p:spPr bwMode="auto">
          <a:xfrm>
            <a:off x="4059238" y="2570163"/>
            <a:ext cx="296862" cy="296862"/>
          </a:xfrm>
          <a:custGeom>
            <a:avLst/>
            <a:gdLst>
              <a:gd name="T0" fmla="*/ 157089210 w 561"/>
              <a:gd name="T1" fmla="*/ 0 h 561"/>
              <a:gd name="T2" fmla="*/ 78684834 w 561"/>
              <a:gd name="T3" fmla="*/ 157089210 h 561"/>
              <a:gd name="T4" fmla="*/ 0 w 561"/>
              <a:gd name="T5" fmla="*/ 0 h 561"/>
              <a:gd name="T6" fmla="*/ 78684834 w 561"/>
              <a:gd name="T7" fmla="*/ 52363070 h 561"/>
              <a:gd name="T8" fmla="*/ 157089210 w 561"/>
              <a:gd name="T9" fmla="*/ 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1" h="561">
                <a:moveTo>
                  <a:pt x="561" y="0"/>
                </a:moveTo>
                <a:lnTo>
                  <a:pt x="281" y="561"/>
                </a:lnTo>
                <a:lnTo>
                  <a:pt x="0" y="0"/>
                </a:lnTo>
                <a:lnTo>
                  <a:pt x="281" y="187"/>
                </a:lnTo>
                <a:lnTo>
                  <a:pt x="56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Line 18">
            <a:extLst>
              <a:ext uri="{FF2B5EF4-FFF2-40B4-BE49-F238E27FC236}">
                <a16:creationId xmlns:a16="http://schemas.microsoft.com/office/drawing/2014/main" id="{9FF29132-E728-4B6D-8D22-D1889EA30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8313" y="3309938"/>
            <a:ext cx="0" cy="252412"/>
          </a:xfrm>
          <a:prstGeom prst="line">
            <a:avLst/>
          </a:prstGeom>
          <a:noFill/>
          <a:ln w="746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Freeform 19">
            <a:extLst>
              <a:ext uri="{FF2B5EF4-FFF2-40B4-BE49-F238E27FC236}">
                <a16:creationId xmlns:a16="http://schemas.microsoft.com/office/drawing/2014/main" id="{99ACC422-BDAB-48A1-B11E-70B231BE1E49}"/>
              </a:ext>
            </a:extLst>
          </p:cNvPr>
          <p:cNvSpPr>
            <a:spLocks/>
          </p:cNvSpPr>
          <p:nvPr/>
        </p:nvSpPr>
        <p:spPr bwMode="auto">
          <a:xfrm>
            <a:off x="4130675" y="3463925"/>
            <a:ext cx="296863" cy="296863"/>
          </a:xfrm>
          <a:custGeom>
            <a:avLst/>
            <a:gdLst>
              <a:gd name="T0" fmla="*/ 157090269 w 561"/>
              <a:gd name="T1" fmla="*/ 0 h 561"/>
              <a:gd name="T2" fmla="*/ 78685099 w 561"/>
              <a:gd name="T3" fmla="*/ 157090269 h 561"/>
              <a:gd name="T4" fmla="*/ 0 w 561"/>
              <a:gd name="T5" fmla="*/ 0 h 561"/>
              <a:gd name="T6" fmla="*/ 78685099 w 561"/>
              <a:gd name="T7" fmla="*/ 52363247 h 561"/>
              <a:gd name="T8" fmla="*/ 157090269 w 561"/>
              <a:gd name="T9" fmla="*/ 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1" h="561">
                <a:moveTo>
                  <a:pt x="561" y="0"/>
                </a:moveTo>
                <a:lnTo>
                  <a:pt x="281" y="561"/>
                </a:lnTo>
                <a:lnTo>
                  <a:pt x="0" y="0"/>
                </a:lnTo>
                <a:lnTo>
                  <a:pt x="281" y="187"/>
                </a:lnTo>
                <a:lnTo>
                  <a:pt x="56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Line 20">
            <a:extLst>
              <a:ext uri="{FF2B5EF4-FFF2-40B4-BE49-F238E27FC236}">
                <a16:creationId xmlns:a16="http://schemas.microsoft.com/office/drawing/2014/main" id="{C7B869F8-EF77-4122-A85D-4ACEDDC22C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9900" y="4179888"/>
            <a:ext cx="0" cy="490537"/>
          </a:xfrm>
          <a:prstGeom prst="line">
            <a:avLst/>
          </a:prstGeom>
          <a:noFill/>
          <a:ln w="746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3" name="Freeform 21">
            <a:extLst>
              <a:ext uri="{FF2B5EF4-FFF2-40B4-BE49-F238E27FC236}">
                <a16:creationId xmlns:a16="http://schemas.microsoft.com/office/drawing/2014/main" id="{712765B9-930B-41E0-A00C-2A5F7901B943}"/>
              </a:ext>
            </a:extLst>
          </p:cNvPr>
          <p:cNvSpPr>
            <a:spLocks/>
          </p:cNvSpPr>
          <p:nvPr/>
        </p:nvSpPr>
        <p:spPr bwMode="auto">
          <a:xfrm>
            <a:off x="4130675" y="4572000"/>
            <a:ext cx="296863" cy="296863"/>
          </a:xfrm>
          <a:custGeom>
            <a:avLst/>
            <a:gdLst>
              <a:gd name="T0" fmla="*/ 156810749 w 562"/>
              <a:gd name="T1" fmla="*/ 0 h 561"/>
              <a:gd name="T2" fmla="*/ 78405638 w 562"/>
              <a:gd name="T3" fmla="*/ 157090269 h 561"/>
              <a:gd name="T4" fmla="*/ 0 w 562"/>
              <a:gd name="T5" fmla="*/ 0 h 561"/>
              <a:gd name="T6" fmla="*/ 78405638 w 562"/>
              <a:gd name="T7" fmla="*/ 52363247 h 561"/>
              <a:gd name="T8" fmla="*/ 156810749 w 562"/>
              <a:gd name="T9" fmla="*/ 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2" h="561">
                <a:moveTo>
                  <a:pt x="562" y="0"/>
                </a:moveTo>
                <a:lnTo>
                  <a:pt x="281" y="561"/>
                </a:lnTo>
                <a:lnTo>
                  <a:pt x="0" y="0"/>
                </a:lnTo>
                <a:lnTo>
                  <a:pt x="281" y="187"/>
                </a:lnTo>
                <a:lnTo>
                  <a:pt x="562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Line 22">
            <a:extLst>
              <a:ext uri="{FF2B5EF4-FFF2-40B4-BE49-F238E27FC236}">
                <a16:creationId xmlns:a16="http://schemas.microsoft.com/office/drawing/2014/main" id="{651EACD7-94DD-4098-9A32-57B411F20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9900" y="5238750"/>
            <a:ext cx="0" cy="425450"/>
          </a:xfrm>
          <a:prstGeom prst="line">
            <a:avLst/>
          </a:prstGeom>
          <a:noFill/>
          <a:ln w="746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Freeform 23">
            <a:extLst>
              <a:ext uri="{FF2B5EF4-FFF2-40B4-BE49-F238E27FC236}">
                <a16:creationId xmlns:a16="http://schemas.microsoft.com/office/drawing/2014/main" id="{1DAE8944-D917-41B7-B6DC-EA1CC149C62F}"/>
              </a:ext>
            </a:extLst>
          </p:cNvPr>
          <p:cNvSpPr>
            <a:spLocks/>
          </p:cNvSpPr>
          <p:nvPr/>
        </p:nvSpPr>
        <p:spPr bwMode="auto">
          <a:xfrm>
            <a:off x="4130675" y="5565775"/>
            <a:ext cx="296863" cy="296863"/>
          </a:xfrm>
          <a:custGeom>
            <a:avLst/>
            <a:gdLst>
              <a:gd name="T0" fmla="*/ 156810749 w 562"/>
              <a:gd name="T1" fmla="*/ 0 h 561"/>
              <a:gd name="T2" fmla="*/ 78405638 w 562"/>
              <a:gd name="T3" fmla="*/ 157090269 h 561"/>
              <a:gd name="T4" fmla="*/ 0 w 562"/>
              <a:gd name="T5" fmla="*/ 0 h 561"/>
              <a:gd name="T6" fmla="*/ 78405638 w 562"/>
              <a:gd name="T7" fmla="*/ 52363247 h 561"/>
              <a:gd name="T8" fmla="*/ 156810749 w 562"/>
              <a:gd name="T9" fmla="*/ 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2" h="561">
                <a:moveTo>
                  <a:pt x="562" y="0"/>
                </a:moveTo>
                <a:lnTo>
                  <a:pt x="281" y="561"/>
                </a:lnTo>
                <a:lnTo>
                  <a:pt x="0" y="0"/>
                </a:lnTo>
                <a:lnTo>
                  <a:pt x="281" y="187"/>
                </a:lnTo>
                <a:lnTo>
                  <a:pt x="562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C8860-95AA-44F0-97F1-9B455CF4A1D7}"/>
              </a:ext>
            </a:extLst>
          </p:cNvPr>
          <p:cNvSpPr>
            <a:spLocks/>
          </p:cNvSpPr>
          <p:nvPr/>
        </p:nvSpPr>
        <p:spPr bwMode="auto">
          <a:xfrm>
            <a:off x="323850" y="1052513"/>
            <a:ext cx="8569325" cy="3603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KINESIOLOGÍA MECÁNICA</a:t>
            </a:r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9" name="Rectangle 9">
            <a:extLst>
              <a:ext uri="{FF2B5EF4-FFF2-40B4-BE49-F238E27FC236}">
                <a16:creationId xmlns:a16="http://schemas.microsoft.com/office/drawing/2014/main" id="{5C933257-9A29-4460-8ACE-DE6A57058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63688"/>
            <a:ext cx="8675688" cy="196691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en-US" sz="4300" b="1">
                <a:latin typeface="Arial" panose="020B0604020202020204" pitchFamily="34" charset="0"/>
                <a:cs typeface="Arial" panose="020B0604020202020204" pitchFamily="34" charset="0"/>
              </a:rPr>
              <a:t>Un Cuerpo, o Grupos de Cuerpos</a:t>
            </a:r>
          </a:p>
          <a:p>
            <a:pPr algn="ctr" eaLnBrk="1" hangingPunct="1">
              <a:defRPr/>
            </a:pPr>
            <a:r>
              <a:rPr lang="en-US" altLang="en-US" sz="4300" b="1">
                <a:latin typeface="Arial" panose="020B0604020202020204" pitchFamily="34" charset="0"/>
                <a:cs typeface="Arial" panose="020B0604020202020204" pitchFamily="34" charset="0"/>
              </a:rPr>
              <a:t>u Objetos, cuyos Movimientos</a:t>
            </a:r>
          </a:p>
          <a:p>
            <a:pPr algn="ctr" eaLnBrk="1" hangingPunct="1">
              <a:defRPr/>
            </a:pPr>
            <a:r>
              <a:rPr lang="en-US" altLang="en-US" sz="4300" b="1">
                <a:latin typeface="Arial" panose="020B0604020202020204" pitchFamily="34" charset="0"/>
                <a:cs typeface="Arial" panose="020B0604020202020204" pitchFamily="34" charset="0"/>
              </a:rPr>
              <a:t>han de ser </a:t>
            </a:r>
            <a:r>
              <a:rPr lang="en-US" altLang="en-US" sz="43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Examinados</a:t>
            </a:r>
            <a:endParaRPr lang="en-US" altLang="en-US" sz="4300" i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12">
            <a:extLst>
              <a:ext uri="{FF2B5EF4-FFF2-40B4-BE49-F238E27FC236}">
                <a16:creationId xmlns:a16="http://schemas.microsoft.com/office/drawing/2014/main" id="{6DA24907-876A-41B7-A4C2-57051269A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3717925"/>
            <a:ext cx="24765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900">
                <a:solidFill>
                  <a:srgbClr val="680068"/>
                </a:solidFill>
                <a:latin typeface="Arial Black" panose="020B0A04020102020204" pitchFamily="34" charset="0"/>
              </a:rPr>
              <a:t>Ejemplos</a:t>
            </a:r>
            <a:endParaRPr lang="en-US" altLang="en-US" sz="1800">
              <a:solidFill>
                <a:srgbClr val="680068"/>
              </a:solidFill>
              <a:latin typeface="Arial Black" panose="020B0A04020102020204" pitchFamily="34" charset="0"/>
            </a:endParaRPr>
          </a:p>
        </p:txBody>
      </p:sp>
      <p:sp>
        <p:nvSpPr>
          <p:cNvPr id="60420" name="Line 13">
            <a:extLst>
              <a:ext uri="{FF2B5EF4-FFF2-40B4-BE49-F238E27FC236}">
                <a16:creationId xmlns:a16="http://schemas.microsoft.com/office/drawing/2014/main" id="{7CA58540-D524-4183-BD03-101FC57B74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62050" y="3975100"/>
            <a:ext cx="1973263" cy="7604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Freeform 14">
            <a:extLst>
              <a:ext uri="{FF2B5EF4-FFF2-40B4-BE49-F238E27FC236}">
                <a16:creationId xmlns:a16="http://schemas.microsoft.com/office/drawing/2014/main" id="{BDC77454-90E7-4BEF-AB9A-02C1CABD834F}"/>
              </a:ext>
            </a:extLst>
          </p:cNvPr>
          <p:cNvSpPr>
            <a:spLocks/>
          </p:cNvSpPr>
          <p:nvPr/>
        </p:nvSpPr>
        <p:spPr bwMode="auto">
          <a:xfrm>
            <a:off x="944563" y="4538663"/>
            <a:ext cx="393700" cy="307975"/>
          </a:xfrm>
          <a:custGeom>
            <a:avLst/>
            <a:gdLst>
              <a:gd name="T0" fmla="*/ 208332917 w 744"/>
              <a:gd name="T1" fmla="*/ 163532070 h 580"/>
              <a:gd name="T2" fmla="*/ 0 w 744"/>
              <a:gd name="T3" fmla="*/ 148870336 h 580"/>
              <a:gd name="T4" fmla="*/ 137208683 w 744"/>
              <a:gd name="T5" fmla="*/ 0 h 580"/>
              <a:gd name="T6" fmla="*/ 115367329 w 744"/>
              <a:gd name="T7" fmla="*/ 104322283 h 580"/>
              <a:gd name="T8" fmla="*/ 208332917 w 744"/>
              <a:gd name="T9" fmla="*/ 163532070 h 5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4" h="580">
                <a:moveTo>
                  <a:pt x="744" y="580"/>
                </a:moveTo>
                <a:lnTo>
                  <a:pt x="0" y="528"/>
                </a:lnTo>
                <a:lnTo>
                  <a:pt x="490" y="0"/>
                </a:lnTo>
                <a:lnTo>
                  <a:pt x="412" y="370"/>
                </a:lnTo>
                <a:lnTo>
                  <a:pt x="744" y="58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2" name="Line 15">
            <a:extLst>
              <a:ext uri="{FF2B5EF4-FFF2-40B4-BE49-F238E27FC236}">
                <a16:creationId xmlns:a16="http://schemas.microsoft.com/office/drawing/2014/main" id="{C6A208CB-7516-43BC-A7D4-1E56D07761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4265613"/>
            <a:ext cx="444500" cy="40322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3" name="Freeform 16">
            <a:extLst>
              <a:ext uri="{FF2B5EF4-FFF2-40B4-BE49-F238E27FC236}">
                <a16:creationId xmlns:a16="http://schemas.microsoft.com/office/drawing/2014/main" id="{B0CE4CDA-D3DD-4624-B7B9-4A12133BDDB3}"/>
              </a:ext>
            </a:extLst>
          </p:cNvPr>
          <p:cNvSpPr>
            <a:spLocks/>
          </p:cNvSpPr>
          <p:nvPr/>
        </p:nvSpPr>
        <p:spPr bwMode="auto">
          <a:xfrm>
            <a:off x="3108325" y="4471988"/>
            <a:ext cx="376238" cy="349250"/>
          </a:xfrm>
          <a:custGeom>
            <a:avLst/>
            <a:gdLst>
              <a:gd name="T0" fmla="*/ 198813248 w 712"/>
              <a:gd name="T1" fmla="*/ 125905946 h 661"/>
              <a:gd name="T2" fmla="*/ 0 w 712"/>
              <a:gd name="T3" fmla="*/ 184531865 h 661"/>
              <a:gd name="T4" fmla="*/ 69249457 w 712"/>
              <a:gd name="T5" fmla="*/ 0 h 661"/>
              <a:gd name="T6" fmla="*/ 89074875 w 712"/>
              <a:gd name="T7" fmla="*/ 103572439 h 661"/>
              <a:gd name="T8" fmla="*/ 198813248 w 712"/>
              <a:gd name="T9" fmla="*/ 125905946 h 6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2" h="661">
                <a:moveTo>
                  <a:pt x="712" y="451"/>
                </a:moveTo>
                <a:lnTo>
                  <a:pt x="0" y="661"/>
                </a:lnTo>
                <a:lnTo>
                  <a:pt x="248" y="0"/>
                </a:lnTo>
                <a:lnTo>
                  <a:pt x="319" y="371"/>
                </a:lnTo>
                <a:lnTo>
                  <a:pt x="712" y="45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4" name="Line 17">
            <a:extLst>
              <a:ext uri="{FF2B5EF4-FFF2-40B4-BE49-F238E27FC236}">
                <a16:creationId xmlns:a16="http://schemas.microsoft.com/office/drawing/2014/main" id="{873C2202-F6EA-4A85-8934-01B213193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0338" y="4252913"/>
            <a:ext cx="536575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5" name="Freeform 18">
            <a:extLst>
              <a:ext uri="{FF2B5EF4-FFF2-40B4-BE49-F238E27FC236}">
                <a16:creationId xmlns:a16="http://schemas.microsoft.com/office/drawing/2014/main" id="{F6712848-168B-43A3-8604-F6162640109B}"/>
              </a:ext>
            </a:extLst>
          </p:cNvPr>
          <p:cNvSpPr>
            <a:spLocks/>
          </p:cNvSpPr>
          <p:nvPr/>
        </p:nvSpPr>
        <p:spPr bwMode="auto">
          <a:xfrm>
            <a:off x="5575300" y="4435475"/>
            <a:ext cx="388938" cy="331788"/>
          </a:xfrm>
          <a:custGeom>
            <a:avLst/>
            <a:gdLst>
              <a:gd name="T0" fmla="*/ 113463774 w 733"/>
              <a:gd name="T1" fmla="*/ 0 h 627"/>
              <a:gd name="T2" fmla="*/ 206374854 w 733"/>
              <a:gd name="T3" fmla="*/ 175571415 h 627"/>
              <a:gd name="T4" fmla="*/ 0 w 733"/>
              <a:gd name="T5" fmla="*/ 139729315 h 627"/>
              <a:gd name="T6" fmla="*/ 106988195 w 733"/>
              <a:gd name="T7" fmla="*/ 105006933 h 627"/>
              <a:gd name="T8" fmla="*/ 113463774 w 733"/>
              <a:gd name="T9" fmla="*/ 0 h 6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3" h="627">
                <a:moveTo>
                  <a:pt x="403" y="0"/>
                </a:moveTo>
                <a:lnTo>
                  <a:pt x="733" y="627"/>
                </a:lnTo>
                <a:lnTo>
                  <a:pt x="0" y="499"/>
                </a:lnTo>
                <a:lnTo>
                  <a:pt x="380" y="375"/>
                </a:lnTo>
                <a:lnTo>
                  <a:pt x="403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Line 19">
            <a:extLst>
              <a:ext uri="{FF2B5EF4-FFF2-40B4-BE49-F238E27FC236}">
                <a16:creationId xmlns:a16="http://schemas.microsoft.com/office/drawing/2014/main" id="{892FC67C-F2A8-41E5-B68C-F040247CF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4038600"/>
            <a:ext cx="2406650" cy="75247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Freeform 20">
            <a:extLst>
              <a:ext uri="{FF2B5EF4-FFF2-40B4-BE49-F238E27FC236}">
                <a16:creationId xmlns:a16="http://schemas.microsoft.com/office/drawing/2014/main" id="{6F516B8A-B2D8-401A-B22A-8ED357EED190}"/>
              </a:ext>
            </a:extLst>
          </p:cNvPr>
          <p:cNvSpPr>
            <a:spLocks/>
          </p:cNvSpPr>
          <p:nvPr/>
        </p:nvSpPr>
        <p:spPr bwMode="auto">
          <a:xfrm>
            <a:off x="7826375" y="4598988"/>
            <a:ext cx="390525" cy="314325"/>
          </a:xfrm>
          <a:custGeom>
            <a:avLst/>
            <a:gdLst>
              <a:gd name="T0" fmla="*/ 58803646 w 738"/>
              <a:gd name="T1" fmla="*/ 0 h 595"/>
              <a:gd name="T2" fmla="*/ 206652813 w 738"/>
              <a:gd name="T3" fmla="*/ 138422391 h 595"/>
              <a:gd name="T4" fmla="*/ 0 w 738"/>
              <a:gd name="T5" fmla="*/ 166050766 h 595"/>
              <a:gd name="T6" fmla="*/ 88765592 w 738"/>
              <a:gd name="T7" fmla="*/ 101584029 h 595"/>
              <a:gd name="T8" fmla="*/ 58803646 w 738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8" h="595">
                <a:moveTo>
                  <a:pt x="210" y="0"/>
                </a:moveTo>
                <a:lnTo>
                  <a:pt x="738" y="496"/>
                </a:lnTo>
                <a:lnTo>
                  <a:pt x="0" y="595"/>
                </a:lnTo>
                <a:lnTo>
                  <a:pt x="317" y="364"/>
                </a:lnTo>
                <a:lnTo>
                  <a:pt x="21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8" name="Line 21">
            <a:extLst>
              <a:ext uri="{FF2B5EF4-FFF2-40B4-BE49-F238E27FC236}">
                <a16:creationId xmlns:a16="http://schemas.microsoft.com/office/drawing/2014/main" id="{7377FBED-86E1-48B7-A1CA-8AE10CCD9B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775" y="4260850"/>
            <a:ext cx="19050" cy="142557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" name="Freeform 22">
            <a:extLst>
              <a:ext uri="{FF2B5EF4-FFF2-40B4-BE49-F238E27FC236}">
                <a16:creationId xmlns:a16="http://schemas.microsoft.com/office/drawing/2014/main" id="{A45F80F9-B5EB-42D2-AC19-D0BFAC001F5F}"/>
              </a:ext>
            </a:extLst>
          </p:cNvPr>
          <p:cNvSpPr>
            <a:spLocks/>
          </p:cNvSpPr>
          <p:nvPr/>
        </p:nvSpPr>
        <p:spPr bwMode="auto">
          <a:xfrm>
            <a:off x="4137025" y="5573713"/>
            <a:ext cx="352425" cy="333375"/>
          </a:xfrm>
          <a:custGeom>
            <a:avLst/>
            <a:gdLst>
              <a:gd name="T0" fmla="*/ 186211965 w 667"/>
              <a:gd name="T1" fmla="*/ 0 h 630"/>
              <a:gd name="T2" fmla="*/ 95479171 w 667"/>
              <a:gd name="T3" fmla="*/ 176410938 h 630"/>
              <a:gd name="T4" fmla="*/ 0 w 667"/>
              <a:gd name="T5" fmla="*/ 1960033 h 630"/>
              <a:gd name="T6" fmla="*/ 94083209 w 667"/>
              <a:gd name="T7" fmla="*/ 59643433 h 630"/>
              <a:gd name="T8" fmla="*/ 186211965 w 667"/>
              <a:gd name="T9" fmla="*/ 0 h 6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7" h="630">
                <a:moveTo>
                  <a:pt x="667" y="0"/>
                </a:moveTo>
                <a:lnTo>
                  <a:pt x="342" y="630"/>
                </a:lnTo>
                <a:lnTo>
                  <a:pt x="0" y="7"/>
                </a:lnTo>
                <a:lnTo>
                  <a:pt x="337" y="213"/>
                </a:lnTo>
                <a:lnTo>
                  <a:pt x="667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0" name="Rectangle 23">
            <a:extLst>
              <a:ext uri="{FF2B5EF4-FFF2-40B4-BE49-F238E27FC236}">
                <a16:creationId xmlns:a16="http://schemas.microsoft.com/office/drawing/2014/main" id="{5AA06FD9-2BDD-48A6-AC66-1BA7AE446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664075"/>
            <a:ext cx="13065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700" b="1">
                <a:latin typeface="Arial" panose="020B0604020202020204" pitchFamily="34" charset="0"/>
                <a:cs typeface="Arial" panose="020B0604020202020204" pitchFamily="34" charset="0"/>
              </a:rPr>
              <a:t>Brazo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31" name="Rectangle 24">
            <a:extLst>
              <a:ext uri="{FF2B5EF4-FFF2-40B4-BE49-F238E27FC236}">
                <a16:creationId xmlns:a16="http://schemas.microsoft.com/office/drawing/2014/main" id="{2832EABB-D3F2-4185-A804-7588E6AB1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4676775"/>
            <a:ext cx="18573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700" b="1">
                <a:latin typeface="Arial" panose="020B0604020202020204" pitchFamily="34" charset="0"/>
                <a:cs typeface="Arial" panose="020B0604020202020204" pitchFamily="34" charset="0"/>
              </a:rPr>
              <a:t>Raqueta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32" name="Rectangle 25">
            <a:extLst>
              <a:ext uri="{FF2B5EF4-FFF2-40B4-BE49-F238E27FC236}">
                <a16:creationId xmlns:a16="http://schemas.microsoft.com/office/drawing/2014/main" id="{1B197FD8-962A-4E23-8788-54A2E604D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275" y="4741863"/>
            <a:ext cx="14366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700" b="1">
                <a:latin typeface="Arial" panose="020B0604020202020204" pitchFamily="34" charset="0"/>
                <a:cs typeface="Arial" panose="020B0604020202020204" pitchFamily="34" charset="0"/>
              </a:rPr>
              <a:t>Pierna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33" name="Rectangle 26">
            <a:extLst>
              <a:ext uri="{FF2B5EF4-FFF2-40B4-BE49-F238E27FC236}">
                <a16:creationId xmlns:a16="http://schemas.microsoft.com/office/drawing/2014/main" id="{F64352ED-7C9F-49E2-BA9A-5C5B72730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5745163"/>
            <a:ext cx="38385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700" b="1">
                <a:latin typeface="Arial" panose="020B0604020202020204" pitchFamily="34" charset="0"/>
                <a:cs typeface="Arial" panose="020B0604020202020204" pitchFamily="34" charset="0"/>
              </a:rPr>
              <a:t>El Cuerpo Entero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34" name="Rectangle 27">
            <a:extLst>
              <a:ext uri="{FF2B5EF4-FFF2-40B4-BE49-F238E27FC236}">
                <a16:creationId xmlns:a16="http://schemas.microsoft.com/office/drawing/2014/main" id="{F5CE7B2C-FCC3-481A-BD6E-AD40D70FA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6488" y="4619625"/>
            <a:ext cx="16986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700" b="1">
                <a:latin typeface="Arial" panose="020B0604020202020204" pitchFamily="34" charset="0"/>
                <a:cs typeface="Arial" panose="020B0604020202020204" pitchFamily="34" charset="0"/>
              </a:rPr>
              <a:t>Bola de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35" name="Rectangle 28">
            <a:extLst>
              <a:ext uri="{FF2B5EF4-FFF2-40B4-BE49-F238E27FC236}">
                <a16:creationId xmlns:a16="http://schemas.microsoft.com/office/drawing/2014/main" id="{5DE6EF40-6078-4B7F-BBDB-FC7155F32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5067300"/>
            <a:ext cx="12287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700" b="1">
                <a:latin typeface="Arial" panose="020B0604020202020204" pitchFamily="34" charset="0"/>
                <a:cs typeface="Arial" panose="020B0604020202020204" pitchFamily="34" charset="0"/>
              </a:rPr>
              <a:t>Tenis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8C91C-7805-45C7-8AD5-085E11CDE55C}"/>
              </a:ext>
            </a:extLst>
          </p:cNvPr>
          <p:cNvSpPr>
            <a:spLocks/>
          </p:cNvSpPr>
          <p:nvPr/>
        </p:nvSpPr>
        <p:spPr bwMode="auto">
          <a:xfrm>
            <a:off x="1619250" y="981075"/>
            <a:ext cx="5688013" cy="3603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s-PR" altLang="en-US" sz="4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UN SISTEMA</a:t>
            </a:r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E573-8C29-4D3F-8552-45474210C8BD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3603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s-PR" altLang="en-US" sz="4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SISTEMA DE REFERENCIA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BAD496-7605-4B61-940F-24E66D3741D8}"/>
              </a:ext>
            </a:extLst>
          </p:cNvPr>
          <p:cNvSpPr>
            <a:spLocks/>
          </p:cNvSpPr>
          <p:nvPr/>
        </p:nvSpPr>
        <p:spPr bwMode="auto">
          <a:xfrm>
            <a:off x="250825" y="1412875"/>
            <a:ext cx="8174038" cy="46085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None/>
              <a:defRPr/>
            </a:pPr>
            <a:r>
              <a:rPr lang="es-PR" altLang="en-US" sz="4000" b="1">
                <a:latin typeface="Verdana" panose="020B0604030504040204" pitchFamily="34" charset="0"/>
              </a:rPr>
              <a:t>Especifíca:</a:t>
            </a:r>
            <a:endParaRPr lang="es-PR" altLang="en-US" sz="4000" b="1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None/>
              <a:defRPr/>
            </a:pPr>
            <a:r>
              <a:rPr lang="es-PR" altLang="en-US" sz="41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posición</a:t>
            </a:r>
            <a:r>
              <a:rPr lang="es-PR" altLang="en-US" sz="4100" b="1" i="1">
                <a:solidFill>
                  <a:srgbClr val="000000"/>
                </a:solidFill>
                <a:latin typeface="Tahoma" panose="020B0604030504040204" pitchFamily="34" charset="0"/>
              </a:rPr>
              <a:t> del cuerpo, segmento o cuerpo, de manera que describa el </a:t>
            </a:r>
            <a:r>
              <a:rPr lang="es-PR" altLang="en-US" sz="41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movimiento</a:t>
            </a:r>
            <a:r>
              <a:rPr lang="es-PR" altLang="en-US" sz="4100" b="1" i="1">
                <a:solidFill>
                  <a:srgbClr val="000000"/>
                </a:solidFill>
                <a:latin typeface="Tahoma" panose="020B0604030504040204" pitchFamily="34" charset="0"/>
              </a:rPr>
              <a:t>, o si ha ocurrido cualquier movimiento.  El marco, o sistema de referencia, puede estar dentro o fuera del cuerpo. </a:t>
            </a:r>
            <a:endParaRPr lang="es-PR" altLang="en-US" sz="4100" b="1" i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2468" name="Text Box 6">
            <a:extLst>
              <a:ext uri="{FF2B5EF4-FFF2-40B4-BE49-F238E27FC236}">
                <a16:creationId xmlns:a16="http://schemas.microsoft.com/office/drawing/2014/main" id="{CDB749ED-262F-4CD7-BBD8-D649E9FC3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2469" name="Text Box 6">
            <a:extLst>
              <a:ext uri="{FF2B5EF4-FFF2-40B4-BE49-F238E27FC236}">
                <a16:creationId xmlns:a16="http://schemas.microsoft.com/office/drawing/2014/main" id="{1A2A13E2-045E-434C-8FDE-11D8CC23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/>
              <a:t>Biomechanical Basis of Human Movement</a:t>
            </a:r>
            <a:r>
              <a:rPr lang="en-US" altLang="en-US" sz="1200"/>
              <a:t> 3ra. ed.;</a:t>
            </a:r>
            <a:r>
              <a:rPr lang="en-US" altLang="en-US" sz="1200">
                <a:latin typeface="Times New Roman" panose="02020603050405020304" pitchFamily="18" charset="0"/>
              </a:rPr>
              <a:t> (p. 16), por </a:t>
            </a:r>
            <a:r>
              <a:rPr lang="en-US" altLang="en-US" sz="1200"/>
              <a:t>J</a:t>
            </a:r>
            <a:r>
              <a:rPr lang="en-US" altLang="en-US" sz="1200">
                <a:latin typeface="Times New Roman" panose="02020603050405020304" pitchFamily="18" charset="0"/>
              </a:rPr>
              <a:t>. </a:t>
            </a:r>
            <a:r>
              <a:rPr lang="en-US" altLang="en-US" sz="1200"/>
              <a:t>Hamill</a:t>
            </a:r>
            <a:r>
              <a:rPr lang="en-US" altLang="en-US" sz="1200">
                <a:latin typeface="Times New Roman" panose="02020603050405020304" pitchFamily="18" charset="0"/>
              </a:rPr>
              <a:t>, &amp; </a:t>
            </a:r>
            <a:r>
              <a:rPr lang="en-US" altLang="en-US" sz="1200"/>
              <a:t>K. M. Knutzen</a:t>
            </a:r>
            <a:r>
              <a:rPr lang="en-US" altLang="en-US" sz="1200">
                <a:latin typeface="Times New Roman" panose="02020603050405020304" pitchFamily="18" charset="0"/>
              </a:rPr>
              <a:t>, </a:t>
            </a:r>
            <a:r>
              <a:rPr lang="en-US" altLang="en-US" sz="1200"/>
              <a:t>2008, Philadelphia, PA: Wolters Kluwer/Lippincott Williams &amp; Wilkins. </a:t>
            </a:r>
            <a:r>
              <a:rPr lang="en-US" altLang="en-US" sz="1200">
                <a:latin typeface="Times New Roman" panose="02020603050405020304" pitchFamily="18" charset="0"/>
              </a:rPr>
              <a:t>Copyright 2008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9DE74-E9E8-4829-859D-53C893AB3747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3603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s-PR" altLang="en-US" sz="4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MARCO DE REFERENCIA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C7F04F3C-D03C-4349-87A5-4A236533D21C}"/>
              </a:ext>
            </a:extLst>
          </p:cNvPr>
          <p:cNvSpPr>
            <a:spLocks/>
          </p:cNvSpPr>
          <p:nvPr/>
        </p:nvSpPr>
        <p:spPr bwMode="auto">
          <a:xfrm>
            <a:off x="250825" y="1557338"/>
            <a:ext cx="817403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None/>
            </a:pPr>
            <a:r>
              <a:rPr lang="es-PR" altLang="en-US" sz="4400" b="1">
                <a:latin typeface="Verdana" panose="020B0604030504040204" pitchFamily="34" charset="0"/>
              </a:rPr>
              <a:t>Consiste de:</a:t>
            </a:r>
            <a:endParaRPr lang="es-PR" altLang="en-US" sz="4400" b="1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None/>
            </a:pPr>
            <a:r>
              <a:rPr lang="es-PR" altLang="en-US" sz="4500" b="1" i="1">
                <a:solidFill>
                  <a:srgbClr val="000000"/>
                </a:solidFill>
                <a:latin typeface="Tahoma" panose="020B0604030504040204" pitchFamily="34" charset="0"/>
              </a:rPr>
              <a:t>líneas imaginarias (</a:t>
            </a:r>
            <a:r>
              <a:rPr lang="es-PR" altLang="en-US" sz="4500" b="1" i="1">
                <a:solidFill>
                  <a:srgbClr val="FF0000"/>
                </a:solidFill>
                <a:latin typeface="Tahoma" panose="020B0604030504040204" pitchFamily="34" charset="0"/>
              </a:rPr>
              <a:t>ejes</a:t>
            </a:r>
            <a:r>
              <a:rPr lang="es-PR" altLang="en-US" sz="4500" b="1" i="1">
                <a:solidFill>
                  <a:srgbClr val="000000"/>
                </a:solidFill>
                <a:latin typeface="Tahoma" panose="020B0604030504040204" pitchFamily="34" charset="0"/>
              </a:rPr>
              <a:t>) que intersectan, en ángulos rectos, un punto común (</a:t>
            </a:r>
            <a:r>
              <a:rPr lang="es-PR" altLang="en-US" sz="4500" b="1" i="1">
                <a:solidFill>
                  <a:srgbClr val="FF0000"/>
                </a:solidFill>
                <a:latin typeface="Tahoma" panose="020B0604030504040204" pitchFamily="34" charset="0"/>
              </a:rPr>
              <a:t>origen</a:t>
            </a:r>
            <a:r>
              <a:rPr lang="es-PR" altLang="en-US" sz="4500" b="1" i="1">
                <a:solidFill>
                  <a:srgbClr val="000000"/>
                </a:solidFill>
                <a:latin typeface="Tahoma" panose="020B0604030504040204" pitchFamily="34" charset="0"/>
              </a:rPr>
              <a:t>).  El origen se ubica en un punto designado, tal como, el centro de una articulación</a:t>
            </a:r>
            <a:endParaRPr lang="es-PR" altLang="en-US" sz="4500" b="1" i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9">
            <a:extLst>
              <a:ext uri="{FF2B5EF4-FFF2-40B4-BE49-F238E27FC236}">
                <a16:creationId xmlns:a16="http://schemas.microsoft.com/office/drawing/2014/main" id="{B44A94C3-D7D7-456F-8BF2-7BFAD0927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87413"/>
            <a:ext cx="82804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2954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7526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2098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6670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31242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5814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40386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n-US" b="1">
                <a:latin typeface="Arial" panose="020B0604020202020204" pitchFamily="34" charset="0"/>
              </a:rPr>
              <a:t>Dibuje sobre estos cuerpos celulares, que tú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n-US" b="1">
                <a:latin typeface="Arial" panose="020B0604020202020204" pitchFamily="34" charset="0"/>
              </a:rPr>
              <a:t>piensas es el largo y cantidad de dendritas tú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n-US" b="1">
                <a:latin typeface="Arial" panose="020B0604020202020204" pitchFamily="34" charset="0"/>
              </a:rPr>
              <a:t>posees en estos momentos: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1267" name="Oval 30">
            <a:extLst>
              <a:ext uri="{FF2B5EF4-FFF2-40B4-BE49-F238E27FC236}">
                <a16:creationId xmlns:a16="http://schemas.microsoft.com/office/drawing/2014/main" id="{A2D719B4-A85B-49E4-8D2C-34EA59A4C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2861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68" name="Oval 31">
            <a:extLst>
              <a:ext uri="{FF2B5EF4-FFF2-40B4-BE49-F238E27FC236}">
                <a16:creationId xmlns:a16="http://schemas.microsoft.com/office/drawing/2014/main" id="{B6C3F61C-BF69-46A5-B3E1-CEE8CA256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6545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69" name="Oval 32">
            <a:extLst>
              <a:ext uri="{FF2B5EF4-FFF2-40B4-BE49-F238E27FC236}">
                <a16:creationId xmlns:a16="http://schemas.microsoft.com/office/drawing/2014/main" id="{BF9F010E-C8B1-4961-B30B-71D32FEF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9338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0" name="Oval 33">
            <a:extLst>
              <a:ext uri="{FF2B5EF4-FFF2-40B4-BE49-F238E27FC236}">
                <a16:creationId xmlns:a16="http://schemas.microsoft.com/office/drawing/2014/main" id="{04437A48-9757-464E-AA0C-BF29EBA7C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2925763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1" name="Oval 34">
            <a:extLst>
              <a:ext uri="{FF2B5EF4-FFF2-40B4-BE49-F238E27FC236}">
                <a16:creationId xmlns:a16="http://schemas.microsoft.com/office/drawing/2014/main" id="{FB5B98D4-9B2A-43E8-B8B6-524EB058A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2998788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2" name="Oval 35">
            <a:extLst>
              <a:ext uri="{FF2B5EF4-FFF2-40B4-BE49-F238E27FC236}">
                <a16:creationId xmlns:a16="http://schemas.microsoft.com/office/drawing/2014/main" id="{D5AAB58E-2CA2-4CEB-BFC6-92B3967BB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48704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>
    <p:zoom dir="in"/>
    <p:sndAc>
      <p:stSnd>
        <p:snd r:embed="rId4" name="whoosh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4" descr="Movimiento_DEF_Diagrama-Flujo 01">
            <a:extLst>
              <a:ext uri="{FF2B5EF4-FFF2-40B4-BE49-F238E27FC236}">
                <a16:creationId xmlns:a16="http://schemas.microsoft.com/office/drawing/2014/main" id="{BAC940B3-15F6-4A32-88F3-B3FE2F12A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692150"/>
            <a:ext cx="54927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>
            <a:extLst>
              <a:ext uri="{FF2B5EF4-FFF2-40B4-BE49-F238E27FC236}">
                <a16:creationId xmlns:a16="http://schemas.microsoft.com/office/drawing/2014/main" id="{A305E086-A7BB-4C45-8599-4F2534DA94E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81000" y="685800"/>
            <a:ext cx="82296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1" name="Rectangle 9">
            <a:extLst>
              <a:ext uri="{FF2B5EF4-FFF2-40B4-BE49-F238E27FC236}">
                <a16:creationId xmlns:a16="http://schemas.microsoft.com/office/drawing/2014/main" id="{A26863B4-5785-4695-B3FF-FDC472964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62200"/>
            <a:ext cx="848042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El Cambio en Posición del</a:t>
            </a:r>
          </a:p>
          <a:p>
            <a:pPr algn="ctr" eaLnBrk="1" hangingPunct="1"/>
            <a: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Cuerpo o Segmento de éste</a:t>
            </a:r>
          </a:p>
          <a:p>
            <a:pPr algn="ctr" eaLnBrk="1" hangingPunct="1"/>
            <a: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en el Espacio y Tiempo</a:t>
            </a:r>
          </a:p>
          <a:p>
            <a:pPr algn="ctr" eaLnBrk="1" hangingPunct="1"/>
            <a: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a través de la Aplicación de</a:t>
            </a:r>
          </a:p>
          <a:p>
            <a:pPr algn="ctr" eaLnBrk="1" hangingPunct="1"/>
            <a: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Diferentes Grados de Fuerza </a:t>
            </a:r>
            <a:endParaRPr lang="en-US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37B02-44C3-4A7E-BC3F-5ABAF3916A3A}"/>
              </a:ext>
            </a:extLst>
          </p:cNvPr>
          <p:cNvSpPr>
            <a:spLocks/>
          </p:cNvSpPr>
          <p:nvPr/>
        </p:nvSpPr>
        <p:spPr bwMode="auto">
          <a:xfrm>
            <a:off x="827088" y="1268413"/>
            <a:ext cx="7489825" cy="5048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s-PR" altLang="en-US" sz="4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MOVIMIENTO HUMANO</a:t>
            </a:r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>
            <a:extLst>
              <a:ext uri="{FF2B5EF4-FFF2-40B4-BE49-F238E27FC236}">
                <a16:creationId xmlns:a16="http://schemas.microsoft.com/office/drawing/2014/main" id="{267FF1B5-A472-4AAC-A3DE-DC82D8A44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1990725"/>
            <a:ext cx="2092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4300" b="1">
                <a:solidFill>
                  <a:srgbClr val="CC3300"/>
                </a:solidFill>
                <a:latin typeface="Arial" panose="020B0604020202020204" pitchFamily="34" charset="0"/>
              </a:rPr>
              <a:t>Espacio</a:t>
            </a:r>
            <a:endParaRPr lang="en-US" altLang="en-US" sz="180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Rectangle 10">
            <a:extLst>
              <a:ext uri="{FF2B5EF4-FFF2-40B4-BE49-F238E27FC236}">
                <a16:creationId xmlns:a16="http://schemas.microsoft.com/office/drawing/2014/main" id="{F892EF95-6421-42B4-AE6D-F33B45D7B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938" y="1949450"/>
            <a:ext cx="194151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4300" b="1">
                <a:solidFill>
                  <a:srgbClr val="CC3300"/>
                </a:solidFill>
                <a:latin typeface="Arial" panose="020B0604020202020204" pitchFamily="34" charset="0"/>
              </a:rPr>
              <a:t>Tiempo</a:t>
            </a:r>
            <a:endParaRPr lang="en-US" altLang="en-US" sz="180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Rectangle 11">
            <a:extLst>
              <a:ext uri="{FF2B5EF4-FFF2-40B4-BE49-F238E27FC236}">
                <a16:creationId xmlns:a16="http://schemas.microsoft.com/office/drawing/2014/main" id="{11850F62-47D7-4B18-AC98-51B8C495F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652713"/>
            <a:ext cx="1828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680068"/>
                </a:solidFill>
                <a:latin typeface="Arial Black" panose="020B0A04020102020204" pitchFamily="34" charset="0"/>
              </a:rPr>
              <a:t>Tipos</a:t>
            </a:r>
            <a:endParaRPr lang="en-US" altLang="en-US" sz="4800">
              <a:solidFill>
                <a:srgbClr val="680068"/>
              </a:solidFill>
              <a:latin typeface="Arial Black" panose="020B0A04020102020204" pitchFamily="34" charset="0"/>
            </a:endParaRPr>
          </a:p>
        </p:txBody>
      </p:sp>
      <p:sp>
        <p:nvSpPr>
          <p:cNvPr id="70661" name="Rectangle 12">
            <a:extLst>
              <a:ext uri="{FF2B5EF4-FFF2-40B4-BE49-F238E27FC236}">
                <a16:creationId xmlns:a16="http://schemas.microsoft.com/office/drawing/2014/main" id="{1A70E9E9-2CFD-4E3B-A676-8FA1D1A83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868738"/>
            <a:ext cx="279558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(Rectilíneo/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Traslatorio)</a:t>
            </a: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2" name="Rectangle 14">
            <a:extLst>
              <a:ext uri="{FF2B5EF4-FFF2-40B4-BE49-F238E27FC236}">
                <a16:creationId xmlns:a16="http://schemas.microsoft.com/office/drawing/2014/main" id="{D01670CA-A504-4230-84EC-9BC7A3EE6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3" y="4011613"/>
            <a:ext cx="24272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Angular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(Rotatorio</a:t>
            </a: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3" name="Rectangle 17">
            <a:extLst>
              <a:ext uri="{FF2B5EF4-FFF2-40B4-BE49-F238E27FC236}">
                <a16:creationId xmlns:a16="http://schemas.microsoft.com/office/drawing/2014/main" id="{E6F34B37-ED60-4C05-8C29-FD3D9C053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113" y="5556250"/>
            <a:ext cx="24828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Curvilíneo</a:t>
            </a: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4" name="Line 18">
            <a:extLst>
              <a:ext uri="{FF2B5EF4-FFF2-40B4-BE49-F238E27FC236}">
                <a16:creationId xmlns:a16="http://schemas.microsoft.com/office/drawing/2014/main" id="{72647124-A175-4BF8-9DC3-3683424B2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1563688"/>
            <a:ext cx="0" cy="352425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Freeform 19">
            <a:extLst>
              <a:ext uri="{FF2B5EF4-FFF2-40B4-BE49-F238E27FC236}">
                <a16:creationId xmlns:a16="http://schemas.microsoft.com/office/drawing/2014/main" id="{1CBE4BDE-A017-430E-A066-1155E3186D51}"/>
              </a:ext>
            </a:extLst>
          </p:cNvPr>
          <p:cNvSpPr>
            <a:spLocks/>
          </p:cNvSpPr>
          <p:nvPr/>
        </p:nvSpPr>
        <p:spPr bwMode="auto">
          <a:xfrm>
            <a:off x="1908175" y="1806575"/>
            <a:ext cx="327025" cy="327025"/>
          </a:xfrm>
          <a:custGeom>
            <a:avLst/>
            <a:gdLst>
              <a:gd name="T0" fmla="*/ 172771164 w 619"/>
              <a:gd name="T1" fmla="*/ 0 h 619"/>
              <a:gd name="T2" fmla="*/ 86525321 w 619"/>
              <a:gd name="T3" fmla="*/ 172771164 h 619"/>
              <a:gd name="T4" fmla="*/ 0 w 619"/>
              <a:gd name="T5" fmla="*/ 0 h 619"/>
              <a:gd name="T6" fmla="*/ 86525321 w 619"/>
              <a:gd name="T7" fmla="*/ 57776706 h 619"/>
              <a:gd name="T8" fmla="*/ 172771164 w 619"/>
              <a:gd name="T9" fmla="*/ 0 h 6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9" h="619">
                <a:moveTo>
                  <a:pt x="619" y="0"/>
                </a:moveTo>
                <a:lnTo>
                  <a:pt x="310" y="619"/>
                </a:lnTo>
                <a:lnTo>
                  <a:pt x="0" y="0"/>
                </a:lnTo>
                <a:lnTo>
                  <a:pt x="310" y="207"/>
                </a:lnTo>
                <a:lnTo>
                  <a:pt x="619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6" name="Line 20">
            <a:extLst>
              <a:ext uri="{FF2B5EF4-FFF2-40B4-BE49-F238E27FC236}">
                <a16:creationId xmlns:a16="http://schemas.microsoft.com/office/drawing/2014/main" id="{AB8B0EBB-1111-4170-9902-7572F9E5D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6763" y="1576388"/>
            <a:ext cx="0" cy="31115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7" name="Freeform 21">
            <a:extLst>
              <a:ext uri="{FF2B5EF4-FFF2-40B4-BE49-F238E27FC236}">
                <a16:creationId xmlns:a16="http://schemas.microsoft.com/office/drawing/2014/main" id="{974F3BE6-FFE1-44DF-9211-7FB33B09684D}"/>
              </a:ext>
            </a:extLst>
          </p:cNvPr>
          <p:cNvSpPr>
            <a:spLocks/>
          </p:cNvSpPr>
          <p:nvPr/>
        </p:nvSpPr>
        <p:spPr bwMode="auto">
          <a:xfrm>
            <a:off x="6951663" y="1776413"/>
            <a:ext cx="328612" cy="328612"/>
          </a:xfrm>
          <a:custGeom>
            <a:avLst/>
            <a:gdLst>
              <a:gd name="T0" fmla="*/ 174452095 w 619"/>
              <a:gd name="T1" fmla="*/ 0 h 620"/>
              <a:gd name="T2" fmla="*/ 87366729 w 619"/>
              <a:gd name="T3" fmla="*/ 174170720 h 620"/>
              <a:gd name="T4" fmla="*/ 0 w 619"/>
              <a:gd name="T5" fmla="*/ 0 h 620"/>
              <a:gd name="T6" fmla="*/ 87366729 w 619"/>
              <a:gd name="T7" fmla="*/ 58431454 h 620"/>
              <a:gd name="T8" fmla="*/ 174452095 w 619"/>
              <a:gd name="T9" fmla="*/ 0 h 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9" h="620">
                <a:moveTo>
                  <a:pt x="619" y="0"/>
                </a:moveTo>
                <a:lnTo>
                  <a:pt x="310" y="620"/>
                </a:lnTo>
                <a:lnTo>
                  <a:pt x="0" y="0"/>
                </a:lnTo>
                <a:lnTo>
                  <a:pt x="310" y="208"/>
                </a:lnTo>
                <a:lnTo>
                  <a:pt x="619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668" name="Group 34">
            <a:extLst>
              <a:ext uri="{FF2B5EF4-FFF2-40B4-BE49-F238E27FC236}">
                <a16:creationId xmlns:a16="http://schemas.microsoft.com/office/drawing/2014/main" id="{010C3919-B481-4F95-8FFE-5C2CA4AC2E43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1576388"/>
            <a:ext cx="327025" cy="1281112"/>
            <a:chOff x="2699" y="993"/>
            <a:chExt cx="206" cy="807"/>
          </a:xfrm>
        </p:grpSpPr>
        <p:sp>
          <p:nvSpPr>
            <p:cNvPr id="70679" name="Line 22">
              <a:extLst>
                <a:ext uri="{FF2B5EF4-FFF2-40B4-BE49-F238E27FC236}">
                  <a16:creationId xmlns:a16="http://schemas.microsoft.com/office/drawing/2014/main" id="{667DC12C-D7C6-43BE-8530-9D89C12003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3" y="993"/>
              <a:ext cx="0" cy="670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0" name="Freeform 23">
              <a:extLst>
                <a:ext uri="{FF2B5EF4-FFF2-40B4-BE49-F238E27FC236}">
                  <a16:creationId xmlns:a16="http://schemas.microsoft.com/office/drawing/2014/main" id="{2CFA9300-E1F5-4ADE-92AE-20F8F97DA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594"/>
              <a:ext cx="206" cy="206"/>
            </a:xfrm>
            <a:custGeom>
              <a:avLst/>
              <a:gdLst>
                <a:gd name="T0" fmla="*/ 69 w 619"/>
                <a:gd name="T1" fmla="*/ 0 h 619"/>
                <a:gd name="T2" fmla="*/ 34 w 619"/>
                <a:gd name="T3" fmla="*/ 69 h 619"/>
                <a:gd name="T4" fmla="*/ 0 w 619"/>
                <a:gd name="T5" fmla="*/ 0 h 619"/>
                <a:gd name="T6" fmla="*/ 34 w 619"/>
                <a:gd name="T7" fmla="*/ 23 h 619"/>
                <a:gd name="T8" fmla="*/ 69 w 619"/>
                <a:gd name="T9" fmla="*/ 0 h 6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9" h="619">
                  <a:moveTo>
                    <a:pt x="619" y="0"/>
                  </a:moveTo>
                  <a:lnTo>
                    <a:pt x="309" y="619"/>
                  </a:lnTo>
                  <a:lnTo>
                    <a:pt x="0" y="0"/>
                  </a:lnTo>
                  <a:lnTo>
                    <a:pt x="309" y="207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69" name="Group 33">
            <a:extLst>
              <a:ext uri="{FF2B5EF4-FFF2-40B4-BE49-F238E27FC236}">
                <a16:creationId xmlns:a16="http://schemas.microsoft.com/office/drawing/2014/main" id="{C00EF932-3559-4FFC-A65F-537FB3BAD29D}"/>
              </a:ext>
            </a:extLst>
          </p:cNvPr>
          <p:cNvGrpSpPr>
            <a:grpSpLocks/>
          </p:cNvGrpSpPr>
          <p:nvPr/>
        </p:nvGrpSpPr>
        <p:grpSpPr bwMode="auto">
          <a:xfrm>
            <a:off x="1817688" y="3032125"/>
            <a:ext cx="1809750" cy="863600"/>
            <a:chOff x="1190" y="1910"/>
            <a:chExt cx="1140" cy="544"/>
          </a:xfrm>
        </p:grpSpPr>
        <p:sp>
          <p:nvSpPr>
            <p:cNvPr id="70677" name="Line 24">
              <a:extLst>
                <a:ext uri="{FF2B5EF4-FFF2-40B4-BE49-F238E27FC236}">
                  <a16:creationId xmlns:a16="http://schemas.microsoft.com/office/drawing/2014/main" id="{EA6DBE27-2134-4417-A429-ABEB4CAEE2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4" y="1910"/>
              <a:ext cx="1016" cy="480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Freeform 25">
              <a:extLst>
                <a:ext uri="{FF2B5EF4-FFF2-40B4-BE49-F238E27FC236}">
                  <a16:creationId xmlns:a16="http://schemas.microsoft.com/office/drawing/2014/main" id="{C3E3BF44-25CD-495E-B8A0-C43670B3C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2267"/>
              <a:ext cx="231" cy="187"/>
            </a:xfrm>
            <a:custGeom>
              <a:avLst/>
              <a:gdLst>
                <a:gd name="T0" fmla="*/ 77 w 693"/>
                <a:gd name="T1" fmla="*/ 62 h 560"/>
                <a:gd name="T2" fmla="*/ 0 w 693"/>
                <a:gd name="T3" fmla="*/ 61 h 560"/>
                <a:gd name="T4" fmla="*/ 48 w 693"/>
                <a:gd name="T5" fmla="*/ 0 h 560"/>
                <a:gd name="T6" fmla="*/ 41 w 693"/>
                <a:gd name="T7" fmla="*/ 41 h 560"/>
                <a:gd name="T8" fmla="*/ 77 w 693"/>
                <a:gd name="T9" fmla="*/ 62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3" h="560">
                  <a:moveTo>
                    <a:pt x="693" y="560"/>
                  </a:moveTo>
                  <a:lnTo>
                    <a:pt x="0" y="545"/>
                  </a:lnTo>
                  <a:lnTo>
                    <a:pt x="429" y="0"/>
                  </a:lnTo>
                  <a:lnTo>
                    <a:pt x="373" y="369"/>
                  </a:lnTo>
                  <a:lnTo>
                    <a:pt x="693" y="56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70" name="Group 35">
            <a:extLst>
              <a:ext uri="{FF2B5EF4-FFF2-40B4-BE49-F238E27FC236}">
                <a16:creationId xmlns:a16="http://schemas.microsoft.com/office/drawing/2014/main" id="{34B36D9F-1D8C-4B39-A796-4ABB666B0077}"/>
              </a:ext>
            </a:extLst>
          </p:cNvPr>
          <p:cNvGrpSpPr>
            <a:grpSpLocks/>
          </p:cNvGrpSpPr>
          <p:nvPr/>
        </p:nvGrpSpPr>
        <p:grpSpPr bwMode="auto">
          <a:xfrm>
            <a:off x="5254625" y="3073400"/>
            <a:ext cx="2116138" cy="1057275"/>
            <a:chOff x="3355" y="1936"/>
            <a:chExt cx="1333" cy="666"/>
          </a:xfrm>
        </p:grpSpPr>
        <p:sp>
          <p:nvSpPr>
            <p:cNvPr id="70675" name="Line 26">
              <a:extLst>
                <a:ext uri="{FF2B5EF4-FFF2-40B4-BE49-F238E27FC236}">
                  <a16:creationId xmlns:a16="http://schemas.microsoft.com/office/drawing/2014/main" id="{68AD0F6B-AF51-4F9E-B31F-6A2A0438E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5" y="1936"/>
              <a:ext cx="1210" cy="605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6" name="Freeform 27">
              <a:extLst>
                <a:ext uri="{FF2B5EF4-FFF2-40B4-BE49-F238E27FC236}">
                  <a16:creationId xmlns:a16="http://schemas.microsoft.com/office/drawing/2014/main" id="{312B7E6C-B295-4402-B89F-82E4B4D6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418"/>
              <a:ext cx="231" cy="184"/>
            </a:xfrm>
            <a:custGeom>
              <a:avLst/>
              <a:gdLst>
                <a:gd name="T0" fmla="*/ 31 w 692"/>
                <a:gd name="T1" fmla="*/ 0 h 554"/>
                <a:gd name="T2" fmla="*/ 77 w 692"/>
                <a:gd name="T3" fmla="*/ 61 h 554"/>
                <a:gd name="T4" fmla="*/ 0 w 692"/>
                <a:gd name="T5" fmla="*/ 61 h 554"/>
                <a:gd name="T6" fmla="*/ 36 w 692"/>
                <a:gd name="T7" fmla="*/ 41 h 554"/>
                <a:gd name="T8" fmla="*/ 31 w 692"/>
                <a:gd name="T9" fmla="*/ 0 h 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2" h="554">
                  <a:moveTo>
                    <a:pt x="277" y="0"/>
                  </a:moveTo>
                  <a:lnTo>
                    <a:pt x="692" y="554"/>
                  </a:lnTo>
                  <a:lnTo>
                    <a:pt x="0" y="554"/>
                  </a:lnTo>
                  <a:lnTo>
                    <a:pt x="323" y="371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71" name="Group 36">
            <a:extLst>
              <a:ext uri="{FF2B5EF4-FFF2-40B4-BE49-F238E27FC236}">
                <a16:creationId xmlns:a16="http://schemas.microsoft.com/office/drawing/2014/main" id="{3EA37FA9-44C6-404F-A510-C97905C640D2}"/>
              </a:ext>
            </a:extLst>
          </p:cNvPr>
          <p:cNvGrpSpPr>
            <a:grpSpLocks/>
          </p:cNvGrpSpPr>
          <p:nvPr/>
        </p:nvGrpSpPr>
        <p:grpSpPr bwMode="auto">
          <a:xfrm>
            <a:off x="4213225" y="3429000"/>
            <a:ext cx="327025" cy="2176463"/>
            <a:chOff x="2700" y="2200"/>
            <a:chExt cx="206" cy="1371"/>
          </a:xfrm>
        </p:grpSpPr>
        <p:sp>
          <p:nvSpPr>
            <p:cNvPr id="70673" name="Line 28">
              <a:extLst>
                <a:ext uri="{FF2B5EF4-FFF2-40B4-BE49-F238E27FC236}">
                  <a16:creationId xmlns:a16="http://schemas.microsoft.com/office/drawing/2014/main" id="{5960A572-1069-40E4-95B6-3E189D935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3" y="2200"/>
              <a:ext cx="0" cy="1234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4" name="Freeform 29">
              <a:extLst>
                <a:ext uri="{FF2B5EF4-FFF2-40B4-BE49-F238E27FC236}">
                  <a16:creationId xmlns:a16="http://schemas.microsoft.com/office/drawing/2014/main" id="{55CA3398-26D7-4CE2-87B0-EDB28E12F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3365"/>
              <a:ext cx="206" cy="206"/>
            </a:xfrm>
            <a:custGeom>
              <a:avLst/>
              <a:gdLst>
                <a:gd name="T0" fmla="*/ 69 w 619"/>
                <a:gd name="T1" fmla="*/ 0 h 619"/>
                <a:gd name="T2" fmla="*/ 34 w 619"/>
                <a:gd name="T3" fmla="*/ 69 h 619"/>
                <a:gd name="T4" fmla="*/ 0 w 619"/>
                <a:gd name="T5" fmla="*/ 0 h 619"/>
                <a:gd name="T6" fmla="*/ 34 w 619"/>
                <a:gd name="T7" fmla="*/ 23 h 619"/>
                <a:gd name="T8" fmla="*/ 69 w 619"/>
                <a:gd name="T9" fmla="*/ 0 h 6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9" h="619">
                  <a:moveTo>
                    <a:pt x="619" y="0"/>
                  </a:moveTo>
                  <a:lnTo>
                    <a:pt x="309" y="619"/>
                  </a:lnTo>
                  <a:lnTo>
                    <a:pt x="0" y="0"/>
                  </a:lnTo>
                  <a:lnTo>
                    <a:pt x="309" y="207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7DAB66-A177-4330-98AF-FBF44D4DE179}"/>
              </a:ext>
            </a:extLst>
          </p:cNvPr>
          <p:cNvSpPr>
            <a:spLocks/>
          </p:cNvSpPr>
          <p:nvPr/>
        </p:nvSpPr>
        <p:spPr bwMode="auto">
          <a:xfrm>
            <a:off x="973138" y="1052513"/>
            <a:ext cx="6983412" cy="5048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s-PR" altLang="en-US" sz="3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MOVIMIENTO HUMANO</a:t>
            </a:r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33" name="Rectangle 9">
            <a:extLst>
              <a:ext uri="{FF2B5EF4-FFF2-40B4-BE49-F238E27FC236}">
                <a16:creationId xmlns:a16="http://schemas.microsoft.com/office/drawing/2014/main" id="{6D3A195C-E52E-44A0-92DF-F4E992189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070100"/>
            <a:ext cx="2686050" cy="5175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3400">
                <a:solidFill>
                  <a:srgbClr val="6800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Cinemática</a:t>
            </a:r>
            <a:endParaRPr lang="en-US" altLang="en-US" sz="1600">
              <a:solidFill>
                <a:srgbClr val="6800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22634" name="Rectangle 10">
            <a:extLst>
              <a:ext uri="{FF2B5EF4-FFF2-40B4-BE49-F238E27FC236}">
                <a16:creationId xmlns:a16="http://schemas.microsoft.com/office/drawing/2014/main" id="{0CF2E385-CBE2-445F-B6B2-4C3BF5F6B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2109788"/>
            <a:ext cx="1966913" cy="5175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3400">
                <a:solidFill>
                  <a:srgbClr val="6800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Cinética</a:t>
            </a:r>
            <a:endParaRPr lang="en-US" altLang="en-US" sz="1600">
              <a:solidFill>
                <a:srgbClr val="6800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Rectangle 11">
            <a:extLst>
              <a:ext uri="{FF2B5EF4-FFF2-40B4-BE49-F238E27FC236}">
                <a16:creationId xmlns:a16="http://schemas.microsoft.com/office/drawing/2014/main" id="{C22F8791-1A73-4287-A216-1D27B99F7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003550"/>
            <a:ext cx="22082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400" b="1"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3400" b="1">
                <a:latin typeface="Arial" panose="020B0604020202020204" pitchFamily="34" charset="0"/>
                <a:cs typeface="Arial" panose="020B0604020202020204" pitchFamily="34" charset="0"/>
              </a:rPr>
              <a:t>Cualitativo</a:t>
            </a: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9" name="Rectangle 13">
            <a:extLst>
              <a:ext uri="{FF2B5EF4-FFF2-40B4-BE49-F238E27FC236}">
                <a16:creationId xmlns:a16="http://schemas.microsoft.com/office/drawing/2014/main" id="{052C6F5A-4BAD-4908-B2CA-D29B1E3FD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3046413"/>
            <a:ext cx="24955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400" b="1"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3400" b="1">
                <a:latin typeface="Arial" panose="020B0604020202020204" pitchFamily="34" charset="0"/>
                <a:cs typeface="Arial" panose="020B0604020202020204" pitchFamily="34" charset="0"/>
              </a:rPr>
              <a:t>Cuantitativo</a:t>
            </a: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639" name="Rectangle 15">
            <a:extLst>
              <a:ext uri="{FF2B5EF4-FFF2-40B4-BE49-F238E27FC236}">
                <a16:creationId xmlns:a16="http://schemas.microsoft.com/office/drawing/2014/main" id="{B7418DB8-DD0D-4DDE-9EFB-D92ECD66A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5" y="4430713"/>
            <a:ext cx="1655763" cy="5175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34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Estática</a:t>
            </a:r>
            <a:endParaRPr lang="en-US" altLang="en-US" sz="1600" i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640" name="Rectangle 16">
            <a:extLst>
              <a:ext uri="{FF2B5EF4-FFF2-40B4-BE49-F238E27FC236}">
                <a16:creationId xmlns:a16="http://schemas.microsoft.com/office/drawing/2014/main" id="{F1F35479-6452-411D-9E17-74016F6C8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300" y="4419600"/>
            <a:ext cx="1919288" cy="5175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34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Dinámica</a:t>
            </a:r>
            <a:endParaRPr lang="en-US" altLang="en-US" sz="1600" i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641" name="Rectangle 17">
            <a:extLst>
              <a:ext uri="{FF2B5EF4-FFF2-40B4-BE49-F238E27FC236}">
                <a16:creationId xmlns:a16="http://schemas.microsoft.com/office/drawing/2014/main" id="{5A4FC556-043F-489B-93C1-2126B3843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5430838"/>
            <a:ext cx="1703387" cy="5175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34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Nominal</a:t>
            </a:r>
            <a:endParaRPr lang="en-US" altLang="en-US" sz="1600" i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642" name="Rectangle 18">
            <a:extLst>
              <a:ext uri="{FF2B5EF4-FFF2-40B4-BE49-F238E27FC236}">
                <a16:creationId xmlns:a16="http://schemas.microsoft.com/office/drawing/2014/main" id="{4DD22B00-B754-4ACD-AC48-5B41E8C3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5441950"/>
            <a:ext cx="2159000" cy="5175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34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Evaluativo</a:t>
            </a:r>
            <a:endParaRPr lang="en-US" altLang="en-US" sz="1600" i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714" name="Group 36">
            <a:extLst>
              <a:ext uri="{FF2B5EF4-FFF2-40B4-BE49-F238E27FC236}">
                <a16:creationId xmlns:a16="http://schemas.microsoft.com/office/drawing/2014/main" id="{B1F9F185-E69A-4638-A40A-1CC81851A388}"/>
              </a:ext>
            </a:extLst>
          </p:cNvPr>
          <p:cNvGrpSpPr>
            <a:grpSpLocks/>
          </p:cNvGrpSpPr>
          <p:nvPr/>
        </p:nvGrpSpPr>
        <p:grpSpPr bwMode="auto">
          <a:xfrm>
            <a:off x="2576513" y="1689100"/>
            <a:ext cx="909637" cy="506413"/>
            <a:chOff x="1623" y="1064"/>
            <a:chExt cx="573" cy="319"/>
          </a:xfrm>
        </p:grpSpPr>
        <p:sp>
          <p:nvSpPr>
            <p:cNvPr id="72736" name="Line 19">
              <a:extLst>
                <a:ext uri="{FF2B5EF4-FFF2-40B4-BE49-F238E27FC236}">
                  <a16:creationId xmlns:a16="http://schemas.microsoft.com/office/drawing/2014/main" id="{DBA9C246-C4F3-48E2-B86C-DD43A95B03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1" y="1064"/>
              <a:ext cx="455" cy="253"/>
            </a:xfrm>
            <a:prstGeom prst="line">
              <a:avLst/>
            </a:prstGeom>
            <a:noFill/>
            <a:ln w="809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7" name="Freeform 20">
              <a:extLst>
                <a:ext uri="{FF2B5EF4-FFF2-40B4-BE49-F238E27FC236}">
                  <a16:creationId xmlns:a16="http://schemas.microsoft.com/office/drawing/2014/main" id="{FFE1F89D-C84B-42B3-B357-7B440F552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1196"/>
              <a:ext cx="226" cy="187"/>
            </a:xfrm>
            <a:custGeom>
              <a:avLst/>
              <a:gdLst>
                <a:gd name="T0" fmla="*/ 75 w 678"/>
                <a:gd name="T1" fmla="*/ 59 h 561"/>
                <a:gd name="T2" fmla="*/ 0 w 678"/>
                <a:gd name="T3" fmla="*/ 62 h 561"/>
                <a:gd name="T4" fmla="*/ 43 w 678"/>
                <a:gd name="T5" fmla="*/ 0 h 561"/>
                <a:gd name="T6" fmla="*/ 39 w 678"/>
                <a:gd name="T7" fmla="*/ 40 h 561"/>
                <a:gd name="T8" fmla="*/ 75 w 678"/>
                <a:gd name="T9" fmla="*/ 59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8" h="561">
                  <a:moveTo>
                    <a:pt x="678" y="531"/>
                  </a:moveTo>
                  <a:lnTo>
                    <a:pt x="0" y="561"/>
                  </a:lnTo>
                  <a:lnTo>
                    <a:pt x="383" y="0"/>
                  </a:lnTo>
                  <a:lnTo>
                    <a:pt x="354" y="364"/>
                  </a:lnTo>
                  <a:lnTo>
                    <a:pt x="678" y="5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15" name="Group 38">
            <a:extLst>
              <a:ext uri="{FF2B5EF4-FFF2-40B4-BE49-F238E27FC236}">
                <a16:creationId xmlns:a16="http://schemas.microsoft.com/office/drawing/2014/main" id="{E94C796C-5110-4BC8-B7CB-3D200540E644}"/>
              </a:ext>
            </a:extLst>
          </p:cNvPr>
          <p:cNvGrpSpPr>
            <a:grpSpLocks/>
          </p:cNvGrpSpPr>
          <p:nvPr/>
        </p:nvGrpSpPr>
        <p:grpSpPr bwMode="auto">
          <a:xfrm>
            <a:off x="5681663" y="1679575"/>
            <a:ext cx="1277937" cy="517525"/>
            <a:chOff x="3579" y="1058"/>
            <a:chExt cx="805" cy="326"/>
          </a:xfrm>
        </p:grpSpPr>
        <p:sp>
          <p:nvSpPr>
            <p:cNvPr id="72734" name="Line 21">
              <a:extLst>
                <a:ext uri="{FF2B5EF4-FFF2-40B4-BE49-F238E27FC236}">
                  <a16:creationId xmlns:a16="http://schemas.microsoft.com/office/drawing/2014/main" id="{38E82D92-80C9-46C4-A2C3-551ACA450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" y="1058"/>
              <a:ext cx="678" cy="255"/>
            </a:xfrm>
            <a:prstGeom prst="line">
              <a:avLst/>
            </a:prstGeom>
            <a:noFill/>
            <a:ln w="809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5" name="Freeform 22">
              <a:extLst>
                <a:ext uri="{FF2B5EF4-FFF2-40B4-BE49-F238E27FC236}">
                  <a16:creationId xmlns:a16="http://schemas.microsoft.com/office/drawing/2014/main" id="{2937794B-F2EF-485A-917B-A11F691E5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1194"/>
              <a:ext cx="226" cy="190"/>
            </a:xfrm>
            <a:custGeom>
              <a:avLst/>
              <a:gdLst>
                <a:gd name="T0" fmla="*/ 24 w 677"/>
                <a:gd name="T1" fmla="*/ 0 h 569"/>
                <a:gd name="T2" fmla="*/ 75 w 677"/>
                <a:gd name="T3" fmla="*/ 55 h 569"/>
                <a:gd name="T4" fmla="*/ 0 w 677"/>
                <a:gd name="T5" fmla="*/ 63 h 569"/>
                <a:gd name="T6" fmla="*/ 33 w 677"/>
                <a:gd name="T7" fmla="*/ 40 h 569"/>
                <a:gd name="T8" fmla="*/ 24 w 677"/>
                <a:gd name="T9" fmla="*/ 0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7" h="569">
                  <a:moveTo>
                    <a:pt x="214" y="0"/>
                  </a:moveTo>
                  <a:lnTo>
                    <a:pt x="677" y="498"/>
                  </a:lnTo>
                  <a:lnTo>
                    <a:pt x="0" y="569"/>
                  </a:lnTo>
                  <a:lnTo>
                    <a:pt x="297" y="35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16" name="Group 37">
            <a:extLst>
              <a:ext uri="{FF2B5EF4-FFF2-40B4-BE49-F238E27FC236}">
                <a16:creationId xmlns:a16="http://schemas.microsoft.com/office/drawing/2014/main" id="{77BD9DFB-9B06-4AE3-9D13-8BB9D5D4D9EF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2613025"/>
            <a:ext cx="636588" cy="400050"/>
            <a:chOff x="1020" y="1646"/>
            <a:chExt cx="401" cy="252"/>
          </a:xfrm>
        </p:grpSpPr>
        <p:sp>
          <p:nvSpPr>
            <p:cNvPr id="72732" name="Line 23">
              <a:extLst>
                <a:ext uri="{FF2B5EF4-FFF2-40B4-BE49-F238E27FC236}">
                  <a16:creationId xmlns:a16="http://schemas.microsoft.com/office/drawing/2014/main" id="{42E8FE40-77AA-4845-B8A5-4B3B21D8DB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1" y="1646"/>
              <a:ext cx="300" cy="182"/>
            </a:xfrm>
            <a:prstGeom prst="line">
              <a:avLst/>
            </a:prstGeom>
            <a:noFill/>
            <a:ln w="809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3" name="Freeform 24">
              <a:extLst>
                <a:ext uri="{FF2B5EF4-FFF2-40B4-BE49-F238E27FC236}">
                  <a16:creationId xmlns:a16="http://schemas.microsoft.com/office/drawing/2014/main" id="{AC3D9CA4-02A6-46D9-B460-B70AD0AC7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" y="1706"/>
              <a:ext cx="226" cy="192"/>
            </a:xfrm>
            <a:custGeom>
              <a:avLst/>
              <a:gdLst>
                <a:gd name="T0" fmla="*/ 75 w 678"/>
                <a:gd name="T1" fmla="*/ 58 h 575"/>
                <a:gd name="T2" fmla="*/ 0 w 678"/>
                <a:gd name="T3" fmla="*/ 64 h 575"/>
                <a:gd name="T4" fmla="*/ 40 w 678"/>
                <a:gd name="T5" fmla="*/ 0 h 575"/>
                <a:gd name="T6" fmla="*/ 38 w 678"/>
                <a:gd name="T7" fmla="*/ 41 h 575"/>
                <a:gd name="T8" fmla="*/ 75 w 678"/>
                <a:gd name="T9" fmla="*/ 58 h 5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8" h="575">
                  <a:moveTo>
                    <a:pt x="678" y="520"/>
                  </a:moveTo>
                  <a:lnTo>
                    <a:pt x="0" y="575"/>
                  </a:lnTo>
                  <a:lnTo>
                    <a:pt x="362" y="0"/>
                  </a:lnTo>
                  <a:lnTo>
                    <a:pt x="346" y="365"/>
                  </a:lnTo>
                  <a:lnTo>
                    <a:pt x="678" y="5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7" name="Line 25">
            <a:extLst>
              <a:ext uri="{FF2B5EF4-FFF2-40B4-BE49-F238E27FC236}">
                <a16:creationId xmlns:a16="http://schemas.microsoft.com/office/drawing/2014/main" id="{9DA4AFB9-18D0-4518-96B9-37F110B6D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3000" y="2614613"/>
            <a:ext cx="455613" cy="381000"/>
          </a:xfrm>
          <a:prstGeom prst="line">
            <a:avLst/>
          </a:prstGeom>
          <a:noFill/>
          <a:ln w="809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8" name="Freeform 26">
            <a:extLst>
              <a:ext uri="{FF2B5EF4-FFF2-40B4-BE49-F238E27FC236}">
                <a16:creationId xmlns:a16="http://schemas.microsoft.com/office/drawing/2014/main" id="{18C6431D-B8D2-478A-8897-8BB35875B511}"/>
              </a:ext>
            </a:extLst>
          </p:cNvPr>
          <p:cNvSpPr>
            <a:spLocks/>
          </p:cNvSpPr>
          <p:nvPr/>
        </p:nvSpPr>
        <p:spPr bwMode="auto">
          <a:xfrm>
            <a:off x="3952875" y="2803525"/>
            <a:ext cx="349250" cy="330200"/>
          </a:xfrm>
          <a:custGeom>
            <a:avLst/>
            <a:gdLst>
              <a:gd name="T0" fmla="*/ 108826194 w 662"/>
              <a:gd name="T1" fmla="*/ 0 h 624"/>
              <a:gd name="T2" fmla="*/ 184253116 w 662"/>
              <a:gd name="T3" fmla="*/ 174730833 h 624"/>
              <a:gd name="T4" fmla="*/ 0 w 662"/>
              <a:gd name="T5" fmla="*/ 130488267 h 624"/>
              <a:gd name="T6" fmla="*/ 97692927 w 662"/>
              <a:gd name="T7" fmla="*/ 101646567 h 624"/>
              <a:gd name="T8" fmla="*/ 108826194 w 662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2" h="624">
                <a:moveTo>
                  <a:pt x="391" y="0"/>
                </a:moveTo>
                <a:lnTo>
                  <a:pt x="662" y="624"/>
                </a:lnTo>
                <a:lnTo>
                  <a:pt x="0" y="466"/>
                </a:lnTo>
                <a:lnTo>
                  <a:pt x="351" y="363"/>
                </a:lnTo>
                <a:lnTo>
                  <a:pt x="39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2719" name="Group 40">
            <a:extLst>
              <a:ext uri="{FF2B5EF4-FFF2-40B4-BE49-F238E27FC236}">
                <a16:creationId xmlns:a16="http://schemas.microsoft.com/office/drawing/2014/main" id="{26ED2A1E-44B1-438F-8251-0A849BB4E2E0}"/>
              </a:ext>
            </a:extLst>
          </p:cNvPr>
          <p:cNvGrpSpPr>
            <a:grpSpLocks/>
          </p:cNvGrpSpPr>
          <p:nvPr/>
        </p:nvGrpSpPr>
        <p:grpSpPr bwMode="auto">
          <a:xfrm>
            <a:off x="5624513" y="2644775"/>
            <a:ext cx="1217612" cy="1857375"/>
            <a:chOff x="3543" y="1666"/>
            <a:chExt cx="767" cy="1170"/>
          </a:xfrm>
        </p:grpSpPr>
        <p:sp>
          <p:nvSpPr>
            <p:cNvPr id="72730" name="Line 27">
              <a:extLst>
                <a:ext uri="{FF2B5EF4-FFF2-40B4-BE49-F238E27FC236}">
                  <a16:creationId xmlns:a16="http://schemas.microsoft.com/office/drawing/2014/main" id="{62878C70-FDCF-40D5-947B-5387FB6DE0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6" y="1666"/>
              <a:ext cx="694" cy="1057"/>
            </a:xfrm>
            <a:prstGeom prst="line">
              <a:avLst/>
            </a:prstGeom>
            <a:noFill/>
            <a:ln w="809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1" name="Freeform 28">
              <a:extLst>
                <a:ext uri="{FF2B5EF4-FFF2-40B4-BE49-F238E27FC236}">
                  <a16:creationId xmlns:a16="http://schemas.microsoft.com/office/drawing/2014/main" id="{ED63D863-FAC7-4CC0-9DE2-8B9D7349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" y="2611"/>
              <a:ext cx="195" cy="225"/>
            </a:xfrm>
            <a:custGeom>
              <a:avLst/>
              <a:gdLst>
                <a:gd name="T0" fmla="*/ 65 w 587"/>
                <a:gd name="T1" fmla="*/ 37 h 676"/>
                <a:gd name="T2" fmla="*/ 0 w 587"/>
                <a:gd name="T3" fmla="*/ 75 h 676"/>
                <a:gd name="T4" fmla="*/ 9 w 587"/>
                <a:gd name="T5" fmla="*/ 0 h 676"/>
                <a:gd name="T6" fmla="*/ 24 w 587"/>
                <a:gd name="T7" fmla="*/ 37 h 676"/>
                <a:gd name="T8" fmla="*/ 65 w 587"/>
                <a:gd name="T9" fmla="*/ 37 h 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7" h="676">
                  <a:moveTo>
                    <a:pt x="587" y="334"/>
                  </a:moveTo>
                  <a:lnTo>
                    <a:pt x="0" y="676"/>
                  </a:lnTo>
                  <a:lnTo>
                    <a:pt x="78" y="0"/>
                  </a:lnTo>
                  <a:lnTo>
                    <a:pt x="221" y="337"/>
                  </a:lnTo>
                  <a:lnTo>
                    <a:pt x="587" y="33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0" name="Group 39">
            <a:extLst>
              <a:ext uri="{FF2B5EF4-FFF2-40B4-BE49-F238E27FC236}">
                <a16:creationId xmlns:a16="http://schemas.microsoft.com/office/drawing/2014/main" id="{418856C2-3BFF-4BE0-ADBE-7D89EF95208C}"/>
              </a:ext>
            </a:extLst>
          </p:cNvPr>
          <p:cNvGrpSpPr>
            <a:grpSpLocks/>
          </p:cNvGrpSpPr>
          <p:nvPr/>
        </p:nvGrpSpPr>
        <p:grpSpPr bwMode="auto">
          <a:xfrm>
            <a:off x="7540625" y="2665413"/>
            <a:ext cx="474663" cy="1917700"/>
            <a:chOff x="4750" y="1679"/>
            <a:chExt cx="299" cy="1208"/>
          </a:xfrm>
        </p:grpSpPr>
        <p:sp>
          <p:nvSpPr>
            <p:cNvPr id="72728" name="Line 29">
              <a:extLst>
                <a:ext uri="{FF2B5EF4-FFF2-40B4-BE49-F238E27FC236}">
                  <a16:creationId xmlns:a16="http://schemas.microsoft.com/office/drawing/2014/main" id="{57447D36-93D7-4AC5-8198-EA9674DC1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1679"/>
              <a:ext cx="213" cy="1075"/>
            </a:xfrm>
            <a:prstGeom prst="line">
              <a:avLst/>
            </a:prstGeom>
            <a:noFill/>
            <a:ln w="809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9" name="Freeform 30">
              <a:extLst>
                <a:ext uri="{FF2B5EF4-FFF2-40B4-BE49-F238E27FC236}">
                  <a16:creationId xmlns:a16="http://schemas.microsoft.com/office/drawing/2014/main" id="{1F0A4C5A-A956-46CB-8077-5E3A9A450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2669"/>
              <a:ext cx="199" cy="218"/>
            </a:xfrm>
            <a:custGeom>
              <a:avLst/>
              <a:gdLst>
                <a:gd name="T0" fmla="*/ 66 w 597"/>
                <a:gd name="T1" fmla="*/ 0 h 655"/>
                <a:gd name="T2" fmla="*/ 46 w 597"/>
                <a:gd name="T3" fmla="*/ 73 h 655"/>
                <a:gd name="T4" fmla="*/ 0 w 597"/>
                <a:gd name="T5" fmla="*/ 13 h 655"/>
                <a:gd name="T6" fmla="*/ 37 w 597"/>
                <a:gd name="T7" fmla="*/ 29 h 655"/>
                <a:gd name="T8" fmla="*/ 66 w 597"/>
                <a:gd name="T9" fmla="*/ 0 h 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7" h="655">
                  <a:moveTo>
                    <a:pt x="597" y="0"/>
                  </a:moveTo>
                  <a:lnTo>
                    <a:pt x="416" y="655"/>
                  </a:lnTo>
                  <a:lnTo>
                    <a:pt x="0" y="118"/>
                  </a:lnTo>
                  <a:lnTo>
                    <a:pt x="337" y="257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1" name="Group 41">
            <a:extLst>
              <a:ext uri="{FF2B5EF4-FFF2-40B4-BE49-F238E27FC236}">
                <a16:creationId xmlns:a16="http://schemas.microsoft.com/office/drawing/2014/main" id="{C7D237C9-5DD3-43CB-BE6F-0FD9CC25155E}"/>
              </a:ext>
            </a:extLst>
          </p:cNvPr>
          <p:cNvGrpSpPr>
            <a:grpSpLocks/>
          </p:cNvGrpSpPr>
          <p:nvPr/>
        </p:nvGrpSpPr>
        <p:grpSpPr bwMode="auto">
          <a:xfrm>
            <a:off x="1225550" y="3944938"/>
            <a:ext cx="320675" cy="1654175"/>
            <a:chOff x="772" y="2485"/>
            <a:chExt cx="202" cy="1042"/>
          </a:xfrm>
        </p:grpSpPr>
        <p:sp>
          <p:nvSpPr>
            <p:cNvPr id="72726" name="Line 31">
              <a:extLst>
                <a:ext uri="{FF2B5EF4-FFF2-40B4-BE49-F238E27FC236}">
                  <a16:creationId xmlns:a16="http://schemas.microsoft.com/office/drawing/2014/main" id="{EB978D90-443B-4773-AB7F-AE032E92D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" y="2485"/>
              <a:ext cx="4" cy="907"/>
            </a:xfrm>
            <a:prstGeom prst="line">
              <a:avLst/>
            </a:prstGeom>
            <a:noFill/>
            <a:ln w="809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Freeform 32">
              <a:extLst>
                <a:ext uri="{FF2B5EF4-FFF2-40B4-BE49-F238E27FC236}">
                  <a16:creationId xmlns:a16="http://schemas.microsoft.com/office/drawing/2014/main" id="{26A51691-9280-400A-B2F7-6F004EB1C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3324"/>
              <a:ext cx="202" cy="203"/>
            </a:xfrm>
            <a:custGeom>
              <a:avLst/>
              <a:gdLst>
                <a:gd name="T0" fmla="*/ 67 w 608"/>
                <a:gd name="T1" fmla="*/ 0 h 609"/>
                <a:gd name="T2" fmla="*/ 34 w 608"/>
                <a:gd name="T3" fmla="*/ 68 h 609"/>
                <a:gd name="T4" fmla="*/ 0 w 608"/>
                <a:gd name="T5" fmla="*/ 0 h 609"/>
                <a:gd name="T6" fmla="*/ 34 w 608"/>
                <a:gd name="T7" fmla="*/ 23 h 609"/>
                <a:gd name="T8" fmla="*/ 67 w 608"/>
                <a:gd name="T9" fmla="*/ 0 h 6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609">
                  <a:moveTo>
                    <a:pt x="608" y="0"/>
                  </a:moveTo>
                  <a:lnTo>
                    <a:pt x="307" y="609"/>
                  </a:lnTo>
                  <a:lnTo>
                    <a:pt x="0" y="2"/>
                  </a:lnTo>
                  <a:lnTo>
                    <a:pt x="305" y="205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2" name="Group 42">
            <a:extLst>
              <a:ext uri="{FF2B5EF4-FFF2-40B4-BE49-F238E27FC236}">
                <a16:creationId xmlns:a16="http://schemas.microsoft.com/office/drawing/2014/main" id="{4E86C316-6E75-4AC8-9A3A-B847457DABA6}"/>
              </a:ext>
            </a:extLst>
          </p:cNvPr>
          <p:cNvGrpSpPr>
            <a:grpSpLocks/>
          </p:cNvGrpSpPr>
          <p:nvPr/>
        </p:nvGrpSpPr>
        <p:grpSpPr bwMode="auto">
          <a:xfrm>
            <a:off x="2301875" y="3944938"/>
            <a:ext cx="1884363" cy="1631950"/>
            <a:chOff x="1450" y="2485"/>
            <a:chExt cx="1187" cy="1028"/>
          </a:xfrm>
        </p:grpSpPr>
        <p:sp>
          <p:nvSpPr>
            <p:cNvPr id="72724" name="Line 33">
              <a:extLst>
                <a:ext uri="{FF2B5EF4-FFF2-40B4-BE49-F238E27FC236}">
                  <a16:creationId xmlns:a16="http://schemas.microsoft.com/office/drawing/2014/main" id="{97F2F5BC-57A1-4873-980F-F795D4E2A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485"/>
              <a:ext cx="1085" cy="939"/>
            </a:xfrm>
            <a:prstGeom prst="line">
              <a:avLst/>
            </a:prstGeom>
            <a:noFill/>
            <a:ln w="809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5" name="Freeform 34">
              <a:extLst>
                <a:ext uri="{FF2B5EF4-FFF2-40B4-BE49-F238E27FC236}">
                  <a16:creationId xmlns:a16="http://schemas.microsoft.com/office/drawing/2014/main" id="{3E255521-0294-4F38-B2D5-31F5E4FC4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3303"/>
              <a:ext cx="219" cy="210"/>
            </a:xfrm>
            <a:custGeom>
              <a:avLst/>
              <a:gdLst>
                <a:gd name="T0" fmla="*/ 44 w 659"/>
                <a:gd name="T1" fmla="*/ 0 h 628"/>
                <a:gd name="T2" fmla="*/ 73 w 659"/>
                <a:gd name="T3" fmla="*/ 70 h 628"/>
                <a:gd name="T4" fmla="*/ 0 w 659"/>
                <a:gd name="T5" fmla="*/ 51 h 628"/>
                <a:gd name="T6" fmla="*/ 39 w 659"/>
                <a:gd name="T7" fmla="*/ 40 h 628"/>
                <a:gd name="T8" fmla="*/ 44 w 659"/>
                <a:gd name="T9" fmla="*/ 0 h 6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9" h="628">
                  <a:moveTo>
                    <a:pt x="398" y="0"/>
                  </a:moveTo>
                  <a:lnTo>
                    <a:pt x="659" y="628"/>
                  </a:lnTo>
                  <a:lnTo>
                    <a:pt x="0" y="460"/>
                  </a:lnTo>
                  <a:lnTo>
                    <a:pt x="352" y="363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9FB1BF-2D3B-4652-946F-6418C16AC299}"/>
              </a:ext>
            </a:extLst>
          </p:cNvPr>
          <p:cNvSpPr>
            <a:spLocks/>
          </p:cNvSpPr>
          <p:nvPr/>
        </p:nvSpPr>
        <p:spPr bwMode="auto">
          <a:xfrm>
            <a:off x="2124075" y="1196975"/>
            <a:ext cx="4824413" cy="3603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BIOMECÁNICA</a:t>
            </a:r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E72E-DCD2-4F0C-8157-881728C01798}"/>
              </a:ext>
            </a:extLst>
          </p:cNvPr>
          <p:cNvSpPr>
            <a:spLocks/>
          </p:cNvSpPr>
          <p:nvPr/>
        </p:nvSpPr>
        <p:spPr bwMode="auto">
          <a:xfrm>
            <a:off x="0" y="838200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s-PR" altLang="en-US" sz="3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DEFICIONES: </a:t>
            </a: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Ensayo Breve (One-Minute Paper)*</a:t>
            </a:r>
          </a:p>
        </p:txBody>
      </p:sp>
      <p:sp>
        <p:nvSpPr>
          <p:cNvPr id="74755" name="Text Box 31">
            <a:extLst>
              <a:ext uri="{FF2B5EF4-FFF2-40B4-BE49-F238E27FC236}">
                <a16:creationId xmlns:a16="http://schemas.microsoft.com/office/drawing/2014/main" id="{943CAABD-70DD-42AE-BDD3-66042D4A1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59025"/>
            <a:ext cx="8280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2954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7526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2098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6670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31242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5814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40386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b="1">
                <a:latin typeface="Arial" panose="020B0604020202020204" pitchFamily="34" charset="0"/>
              </a:rPr>
              <a:t>¿Cuál fue el punto más importante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    presentado bajo el tópico?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en-US" b="1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endParaRPr lang="en-US" altLang="en-US" b="1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endParaRPr lang="en-US" altLang="en-US" b="1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endParaRPr lang="en-US" altLang="en-US" b="1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2. ¿Qué preguntas sin contestar aún posees?</a:t>
            </a:r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>
            <a:extLst>
              <a:ext uri="{FF2B5EF4-FFF2-40B4-BE49-F238E27FC236}">
                <a16:creationId xmlns:a16="http://schemas.microsoft.com/office/drawing/2014/main" id="{53354A41-AC07-4FC3-9C54-4041A207AFD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95288" y="620713"/>
            <a:ext cx="84582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3" name="Rectangle 10">
            <a:extLst>
              <a:ext uri="{FF2B5EF4-FFF2-40B4-BE49-F238E27FC236}">
                <a16:creationId xmlns:a16="http://schemas.microsoft.com/office/drawing/2014/main" id="{909AA54F-D33B-4524-BB5D-DE3F18D8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088" y="2143125"/>
            <a:ext cx="64055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r>
              <a:rPr lang="en-US" altLang="en-US" sz="3800" b="1">
                <a:latin typeface="Arial" panose="020B0604020202020204" pitchFamily="34" charset="0"/>
              </a:rPr>
              <a:t>Descripción del Movimiento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6804" name="Rectangle 11">
            <a:extLst>
              <a:ext uri="{FF2B5EF4-FFF2-40B4-BE49-F238E27FC236}">
                <a16:creationId xmlns:a16="http://schemas.microsoft.com/office/drawing/2014/main" id="{6F9FEFD0-1572-4977-BB8C-CED83207F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0" y="3097213"/>
            <a:ext cx="4105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800" b="1">
                <a:solidFill>
                  <a:srgbClr val="680068"/>
                </a:solidFill>
                <a:latin typeface="Arial Black" panose="020B0A04020102020204" pitchFamily="34" charset="0"/>
              </a:rPr>
              <a:t>En Términos de</a:t>
            </a:r>
            <a:endParaRPr lang="en-US" altLang="en-US" sz="3800">
              <a:solidFill>
                <a:srgbClr val="680068"/>
              </a:solidFill>
              <a:latin typeface="Arial Black" panose="020B0A04020102020204" pitchFamily="34" charset="0"/>
            </a:endParaRPr>
          </a:p>
        </p:txBody>
      </p:sp>
      <p:sp>
        <p:nvSpPr>
          <p:cNvPr id="76805" name="Rectangle 12">
            <a:extLst>
              <a:ext uri="{FF2B5EF4-FFF2-40B4-BE49-F238E27FC236}">
                <a16:creationId xmlns:a16="http://schemas.microsoft.com/office/drawing/2014/main" id="{A344DDD4-8B4A-4A23-8F75-BBCD699CF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138613"/>
            <a:ext cx="32019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Desplazamiento/</a:t>
            </a:r>
          </a:p>
          <a:p>
            <a:pPr algn="ctr" eaLnBrk="1" hangingPunct="1"/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Distancia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6" name="Rectangle 14">
            <a:extLst>
              <a:ext uri="{FF2B5EF4-FFF2-40B4-BE49-F238E27FC236}">
                <a16:creationId xmlns:a16="http://schemas.microsoft.com/office/drawing/2014/main" id="{64623210-CC42-469A-9880-E5EC9B200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738" y="5422900"/>
            <a:ext cx="14430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7" name="Rectangle 15">
            <a:extLst>
              <a:ext uri="{FF2B5EF4-FFF2-40B4-BE49-F238E27FC236}">
                <a16:creationId xmlns:a16="http://schemas.microsoft.com/office/drawing/2014/main" id="{88DA88AD-FFCB-44C5-A8FA-35417A7F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13" y="5462588"/>
            <a:ext cx="191611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Velocidad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8" name="Rectangle 16">
            <a:extLst>
              <a:ext uri="{FF2B5EF4-FFF2-40B4-BE49-F238E27FC236}">
                <a16:creationId xmlns:a16="http://schemas.microsoft.com/office/drawing/2014/main" id="{A6BBB748-CFC0-40BF-A454-30E8EBB87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4359275"/>
            <a:ext cx="23002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Aceleración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809" name="Group 17">
            <a:extLst>
              <a:ext uri="{FF2B5EF4-FFF2-40B4-BE49-F238E27FC236}">
                <a16:creationId xmlns:a16="http://schemas.microsoft.com/office/drawing/2014/main" id="{B87E96DB-C8AC-43C8-8100-E5AFBAE0F016}"/>
              </a:ext>
            </a:extLst>
          </p:cNvPr>
          <p:cNvGrpSpPr>
            <a:grpSpLocks/>
          </p:cNvGrpSpPr>
          <p:nvPr/>
        </p:nvGrpSpPr>
        <p:grpSpPr bwMode="auto">
          <a:xfrm>
            <a:off x="4232275" y="1652588"/>
            <a:ext cx="333375" cy="533400"/>
            <a:chOff x="2666" y="1052"/>
            <a:chExt cx="210" cy="336"/>
          </a:xfrm>
        </p:grpSpPr>
        <p:sp>
          <p:nvSpPr>
            <p:cNvPr id="76826" name="Line 18">
              <a:extLst>
                <a:ext uri="{FF2B5EF4-FFF2-40B4-BE49-F238E27FC236}">
                  <a16:creationId xmlns:a16="http://schemas.microsoft.com/office/drawing/2014/main" id="{EFA25DAA-6D72-49D2-944E-064AD1618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1052"/>
              <a:ext cx="1" cy="202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7" name="Freeform 19">
              <a:extLst>
                <a:ext uri="{FF2B5EF4-FFF2-40B4-BE49-F238E27FC236}">
                  <a16:creationId xmlns:a16="http://schemas.microsoft.com/office/drawing/2014/main" id="{79CA8579-BFDF-440D-8A2A-18FD1F391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187"/>
              <a:ext cx="210" cy="201"/>
            </a:xfrm>
            <a:custGeom>
              <a:avLst/>
              <a:gdLst>
                <a:gd name="T0" fmla="*/ 70 w 629"/>
                <a:gd name="T1" fmla="*/ 0 h 601"/>
                <a:gd name="T2" fmla="*/ 35 w 629"/>
                <a:gd name="T3" fmla="*/ 67 h 601"/>
                <a:gd name="T4" fmla="*/ 0 w 629"/>
                <a:gd name="T5" fmla="*/ 0 h 601"/>
                <a:gd name="T6" fmla="*/ 35 w 629"/>
                <a:gd name="T7" fmla="*/ 22 h 601"/>
                <a:gd name="T8" fmla="*/ 70 w 629"/>
                <a:gd name="T9" fmla="*/ 0 h 6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9" h="601">
                  <a:moveTo>
                    <a:pt x="629" y="0"/>
                  </a:moveTo>
                  <a:lnTo>
                    <a:pt x="315" y="601"/>
                  </a:lnTo>
                  <a:lnTo>
                    <a:pt x="0" y="0"/>
                  </a:lnTo>
                  <a:lnTo>
                    <a:pt x="315" y="201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0" name="Group 32">
            <a:extLst>
              <a:ext uri="{FF2B5EF4-FFF2-40B4-BE49-F238E27FC236}">
                <a16:creationId xmlns:a16="http://schemas.microsoft.com/office/drawing/2014/main" id="{38AC77B3-EE1A-47AC-9A38-01ABC30BA6C6}"/>
              </a:ext>
            </a:extLst>
          </p:cNvPr>
          <p:cNvGrpSpPr>
            <a:grpSpLocks/>
          </p:cNvGrpSpPr>
          <p:nvPr/>
        </p:nvGrpSpPr>
        <p:grpSpPr bwMode="auto">
          <a:xfrm>
            <a:off x="4238625" y="2690813"/>
            <a:ext cx="333375" cy="612775"/>
            <a:chOff x="2670" y="1695"/>
            <a:chExt cx="210" cy="386"/>
          </a:xfrm>
        </p:grpSpPr>
        <p:sp>
          <p:nvSpPr>
            <p:cNvPr id="76824" name="Line 20">
              <a:extLst>
                <a:ext uri="{FF2B5EF4-FFF2-40B4-BE49-F238E27FC236}">
                  <a16:creationId xmlns:a16="http://schemas.microsoft.com/office/drawing/2014/main" id="{EF54A638-AB6A-4A46-B6CF-F03414368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5" y="1695"/>
              <a:ext cx="1" cy="253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Freeform 21">
              <a:extLst>
                <a:ext uri="{FF2B5EF4-FFF2-40B4-BE49-F238E27FC236}">
                  <a16:creationId xmlns:a16="http://schemas.microsoft.com/office/drawing/2014/main" id="{7A4CE135-5977-4B3B-96D8-2AA56D938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881"/>
              <a:ext cx="210" cy="200"/>
            </a:xfrm>
            <a:custGeom>
              <a:avLst/>
              <a:gdLst>
                <a:gd name="T0" fmla="*/ 70 w 629"/>
                <a:gd name="T1" fmla="*/ 0 h 601"/>
                <a:gd name="T2" fmla="*/ 35 w 629"/>
                <a:gd name="T3" fmla="*/ 67 h 601"/>
                <a:gd name="T4" fmla="*/ 0 w 629"/>
                <a:gd name="T5" fmla="*/ 0 h 601"/>
                <a:gd name="T6" fmla="*/ 35 w 629"/>
                <a:gd name="T7" fmla="*/ 22 h 601"/>
                <a:gd name="T8" fmla="*/ 70 w 629"/>
                <a:gd name="T9" fmla="*/ 0 h 6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9" h="601">
                  <a:moveTo>
                    <a:pt x="629" y="0"/>
                  </a:moveTo>
                  <a:lnTo>
                    <a:pt x="315" y="601"/>
                  </a:lnTo>
                  <a:lnTo>
                    <a:pt x="0" y="0"/>
                  </a:lnTo>
                  <a:lnTo>
                    <a:pt x="315" y="201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1" name="Group 33">
            <a:extLst>
              <a:ext uri="{FF2B5EF4-FFF2-40B4-BE49-F238E27FC236}">
                <a16:creationId xmlns:a16="http://schemas.microsoft.com/office/drawing/2014/main" id="{7F79614E-EC70-494F-B131-F8FEFCA88E9F}"/>
              </a:ext>
            </a:extLst>
          </p:cNvPr>
          <p:cNvGrpSpPr>
            <a:grpSpLocks/>
          </p:cNvGrpSpPr>
          <p:nvPr/>
        </p:nvGrpSpPr>
        <p:grpSpPr bwMode="auto">
          <a:xfrm>
            <a:off x="1870075" y="3751263"/>
            <a:ext cx="950913" cy="454025"/>
            <a:chOff x="1178" y="2363"/>
            <a:chExt cx="599" cy="286"/>
          </a:xfrm>
        </p:grpSpPr>
        <p:sp>
          <p:nvSpPr>
            <p:cNvPr id="76822" name="Line 22">
              <a:extLst>
                <a:ext uri="{FF2B5EF4-FFF2-40B4-BE49-F238E27FC236}">
                  <a16:creationId xmlns:a16="http://schemas.microsoft.com/office/drawing/2014/main" id="{43DAF8E4-EED9-43DD-8DB1-D005BBC1EA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03" y="2363"/>
              <a:ext cx="474" cy="226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3" name="Freeform 23">
              <a:extLst>
                <a:ext uri="{FF2B5EF4-FFF2-40B4-BE49-F238E27FC236}">
                  <a16:creationId xmlns:a16="http://schemas.microsoft.com/office/drawing/2014/main" id="{C17277C6-1ECE-4C7B-8E29-B1A65DBE7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2469"/>
              <a:ext cx="234" cy="180"/>
            </a:xfrm>
            <a:custGeom>
              <a:avLst/>
              <a:gdLst>
                <a:gd name="T0" fmla="*/ 78 w 703"/>
                <a:gd name="T1" fmla="*/ 60 h 539"/>
                <a:gd name="T2" fmla="*/ 0 w 703"/>
                <a:gd name="T3" fmla="*/ 60 h 539"/>
                <a:gd name="T4" fmla="*/ 47 w 703"/>
                <a:gd name="T5" fmla="*/ 0 h 539"/>
                <a:gd name="T6" fmla="*/ 42 w 703"/>
                <a:gd name="T7" fmla="*/ 40 h 539"/>
                <a:gd name="T8" fmla="*/ 78 w 703"/>
                <a:gd name="T9" fmla="*/ 60 h 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3" h="539">
                  <a:moveTo>
                    <a:pt x="703" y="539"/>
                  </a:moveTo>
                  <a:lnTo>
                    <a:pt x="0" y="539"/>
                  </a:lnTo>
                  <a:lnTo>
                    <a:pt x="422" y="0"/>
                  </a:lnTo>
                  <a:lnTo>
                    <a:pt x="375" y="360"/>
                  </a:lnTo>
                  <a:lnTo>
                    <a:pt x="703" y="53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2" name="Group 34">
            <a:extLst>
              <a:ext uri="{FF2B5EF4-FFF2-40B4-BE49-F238E27FC236}">
                <a16:creationId xmlns:a16="http://schemas.microsoft.com/office/drawing/2014/main" id="{018B9181-CDCD-475C-8049-D07C019AF2D4}"/>
              </a:ext>
            </a:extLst>
          </p:cNvPr>
          <p:cNvGrpSpPr>
            <a:grpSpLocks/>
          </p:cNvGrpSpPr>
          <p:nvPr/>
        </p:nvGrpSpPr>
        <p:grpSpPr bwMode="auto">
          <a:xfrm>
            <a:off x="3440113" y="3687763"/>
            <a:ext cx="606425" cy="1836737"/>
            <a:chOff x="2167" y="2323"/>
            <a:chExt cx="382" cy="1157"/>
          </a:xfrm>
        </p:grpSpPr>
        <p:sp>
          <p:nvSpPr>
            <p:cNvPr id="76820" name="Line 24">
              <a:extLst>
                <a:ext uri="{FF2B5EF4-FFF2-40B4-BE49-F238E27FC236}">
                  <a16:creationId xmlns:a16="http://schemas.microsoft.com/office/drawing/2014/main" id="{CAEEF654-51EA-444E-9292-6FE5DD2F8D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9" y="2323"/>
              <a:ext cx="300" cy="1029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1" name="Freeform 25">
              <a:extLst>
                <a:ext uri="{FF2B5EF4-FFF2-40B4-BE49-F238E27FC236}">
                  <a16:creationId xmlns:a16="http://schemas.microsoft.com/office/drawing/2014/main" id="{14D7A631-11E8-4429-8650-F36183995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3260"/>
              <a:ext cx="202" cy="220"/>
            </a:xfrm>
            <a:custGeom>
              <a:avLst/>
              <a:gdLst>
                <a:gd name="T0" fmla="*/ 67 w 605"/>
                <a:gd name="T1" fmla="*/ 18 h 660"/>
                <a:gd name="T2" fmla="*/ 15 w 605"/>
                <a:gd name="T3" fmla="*/ 73 h 660"/>
                <a:gd name="T4" fmla="*/ 0 w 605"/>
                <a:gd name="T5" fmla="*/ 0 h 660"/>
                <a:gd name="T6" fmla="*/ 27 w 605"/>
                <a:gd name="T7" fmla="*/ 31 h 660"/>
                <a:gd name="T8" fmla="*/ 67 w 605"/>
                <a:gd name="T9" fmla="*/ 18 h 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660">
                  <a:moveTo>
                    <a:pt x="605" y="162"/>
                  </a:moveTo>
                  <a:lnTo>
                    <a:pt x="133" y="660"/>
                  </a:lnTo>
                  <a:lnTo>
                    <a:pt x="0" y="0"/>
                  </a:lnTo>
                  <a:lnTo>
                    <a:pt x="246" y="275"/>
                  </a:lnTo>
                  <a:lnTo>
                    <a:pt x="605" y="1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3" name="Group 36">
            <a:extLst>
              <a:ext uri="{FF2B5EF4-FFF2-40B4-BE49-F238E27FC236}">
                <a16:creationId xmlns:a16="http://schemas.microsoft.com/office/drawing/2014/main" id="{21B3D25E-9C52-41FA-95AB-A2E8E3605207}"/>
              </a:ext>
            </a:extLst>
          </p:cNvPr>
          <p:cNvGrpSpPr>
            <a:grpSpLocks/>
          </p:cNvGrpSpPr>
          <p:nvPr/>
        </p:nvGrpSpPr>
        <p:grpSpPr bwMode="auto">
          <a:xfrm>
            <a:off x="5186363" y="3697288"/>
            <a:ext cx="695325" cy="1878012"/>
            <a:chOff x="3267" y="2329"/>
            <a:chExt cx="438" cy="1183"/>
          </a:xfrm>
        </p:grpSpPr>
        <p:sp>
          <p:nvSpPr>
            <p:cNvPr id="76818" name="Line 26">
              <a:extLst>
                <a:ext uri="{FF2B5EF4-FFF2-40B4-BE49-F238E27FC236}">
                  <a16:creationId xmlns:a16="http://schemas.microsoft.com/office/drawing/2014/main" id="{ABF351BA-5FF4-4201-B205-01090B685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7" y="2329"/>
              <a:ext cx="360" cy="1056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Freeform 27">
              <a:extLst>
                <a:ext uri="{FF2B5EF4-FFF2-40B4-BE49-F238E27FC236}">
                  <a16:creationId xmlns:a16="http://schemas.microsoft.com/office/drawing/2014/main" id="{0D510814-D105-435E-B6F4-10F40E625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3290"/>
              <a:ext cx="199" cy="222"/>
            </a:xfrm>
            <a:custGeom>
              <a:avLst/>
              <a:gdLst>
                <a:gd name="T0" fmla="*/ 66 w 598"/>
                <a:gd name="T1" fmla="*/ 0 h 664"/>
                <a:gd name="T2" fmla="*/ 55 w 598"/>
                <a:gd name="T3" fmla="*/ 74 h 664"/>
                <a:gd name="T4" fmla="*/ 0 w 598"/>
                <a:gd name="T5" fmla="*/ 21 h 664"/>
                <a:gd name="T6" fmla="*/ 40 w 598"/>
                <a:gd name="T7" fmla="*/ 32 h 664"/>
                <a:gd name="T8" fmla="*/ 66 w 598"/>
                <a:gd name="T9" fmla="*/ 0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8" h="664">
                  <a:moveTo>
                    <a:pt x="598" y="0"/>
                  </a:moveTo>
                  <a:lnTo>
                    <a:pt x="494" y="664"/>
                  </a:lnTo>
                  <a:lnTo>
                    <a:pt x="0" y="186"/>
                  </a:lnTo>
                  <a:lnTo>
                    <a:pt x="364" y="283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4" name="Group 35">
            <a:extLst>
              <a:ext uri="{FF2B5EF4-FFF2-40B4-BE49-F238E27FC236}">
                <a16:creationId xmlns:a16="http://schemas.microsoft.com/office/drawing/2014/main" id="{874CF3B2-CB6D-4832-A0AB-6BA6E46A87E0}"/>
              </a:ext>
            </a:extLst>
          </p:cNvPr>
          <p:cNvGrpSpPr>
            <a:grpSpLocks/>
          </p:cNvGrpSpPr>
          <p:nvPr/>
        </p:nvGrpSpPr>
        <p:grpSpPr bwMode="auto">
          <a:xfrm>
            <a:off x="6180138" y="3730625"/>
            <a:ext cx="1528762" cy="684213"/>
            <a:chOff x="3893" y="2350"/>
            <a:chExt cx="963" cy="431"/>
          </a:xfrm>
        </p:grpSpPr>
        <p:sp>
          <p:nvSpPr>
            <p:cNvPr id="76816" name="Line 28">
              <a:extLst>
                <a:ext uri="{FF2B5EF4-FFF2-40B4-BE49-F238E27FC236}">
                  <a16:creationId xmlns:a16="http://schemas.microsoft.com/office/drawing/2014/main" id="{CA251E4C-BCF8-4EB8-827B-899AE4B95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3" y="2350"/>
              <a:ext cx="836" cy="368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7" name="Freeform 29">
              <a:extLst>
                <a:ext uri="{FF2B5EF4-FFF2-40B4-BE49-F238E27FC236}">
                  <a16:creationId xmlns:a16="http://schemas.microsoft.com/office/drawing/2014/main" id="{0613930E-F16C-4B42-9D64-7BDB92ED5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599"/>
              <a:ext cx="234" cy="182"/>
            </a:xfrm>
            <a:custGeom>
              <a:avLst/>
              <a:gdLst>
                <a:gd name="T0" fmla="*/ 29 w 702"/>
                <a:gd name="T1" fmla="*/ 0 h 546"/>
                <a:gd name="T2" fmla="*/ 78 w 702"/>
                <a:gd name="T3" fmla="*/ 58 h 546"/>
                <a:gd name="T4" fmla="*/ 0 w 702"/>
                <a:gd name="T5" fmla="*/ 61 h 546"/>
                <a:gd name="T6" fmla="*/ 36 w 702"/>
                <a:gd name="T7" fmla="*/ 40 h 546"/>
                <a:gd name="T8" fmla="*/ 29 w 702"/>
                <a:gd name="T9" fmla="*/ 0 h 5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546">
                  <a:moveTo>
                    <a:pt x="263" y="0"/>
                  </a:moveTo>
                  <a:lnTo>
                    <a:pt x="702" y="525"/>
                  </a:lnTo>
                  <a:lnTo>
                    <a:pt x="0" y="546"/>
                  </a:lnTo>
                  <a:lnTo>
                    <a:pt x="322" y="358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280E84-A4C6-43B3-B46B-D9FC9FA58A0A}"/>
              </a:ext>
            </a:extLst>
          </p:cNvPr>
          <p:cNvSpPr>
            <a:spLocks/>
          </p:cNvSpPr>
          <p:nvPr/>
        </p:nvSpPr>
        <p:spPr bwMode="auto">
          <a:xfrm>
            <a:off x="2051050" y="1125538"/>
            <a:ext cx="4752975" cy="3603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KINEMÁTICA</a:t>
            </a:r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3">
            <a:extLst>
              <a:ext uri="{FF2B5EF4-FFF2-40B4-BE49-F238E27FC236}">
                <a16:creationId xmlns:a16="http://schemas.microsoft.com/office/drawing/2014/main" id="{8FE325B1-7AEE-4760-9381-194D83E8D5C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3400" y="2576513"/>
            <a:ext cx="7546975" cy="2076450"/>
            <a:chOff x="336" y="1623"/>
            <a:chExt cx="4754" cy="1308"/>
          </a:xfrm>
        </p:grpSpPr>
        <p:sp>
          <p:nvSpPr>
            <p:cNvPr id="78862" name="AutoShape 4">
              <a:extLst>
                <a:ext uri="{FF2B5EF4-FFF2-40B4-BE49-F238E27FC236}">
                  <a16:creationId xmlns:a16="http://schemas.microsoft.com/office/drawing/2014/main" id="{A38C3719-9FD7-4652-814E-83C72E19AFE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6" y="1623"/>
              <a:ext cx="4723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3" name="Freeform 5">
              <a:extLst>
                <a:ext uri="{FF2B5EF4-FFF2-40B4-BE49-F238E27FC236}">
                  <a16:creationId xmlns:a16="http://schemas.microsoft.com/office/drawing/2014/main" id="{03DC9DBB-CB06-4502-9484-FAA10B120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" y="1642"/>
              <a:ext cx="321" cy="442"/>
            </a:xfrm>
            <a:custGeom>
              <a:avLst/>
              <a:gdLst>
                <a:gd name="T0" fmla="*/ 0 w 963"/>
                <a:gd name="T1" fmla="*/ 0 h 1326"/>
                <a:gd name="T2" fmla="*/ 107 w 963"/>
                <a:gd name="T3" fmla="*/ 74 h 1326"/>
                <a:gd name="T4" fmla="*/ 0 w 963"/>
                <a:gd name="T5" fmla="*/ 147 h 1326"/>
                <a:gd name="T6" fmla="*/ 0 w 963"/>
                <a:gd name="T7" fmla="*/ 0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3" h="1326">
                  <a:moveTo>
                    <a:pt x="0" y="0"/>
                  </a:moveTo>
                  <a:lnTo>
                    <a:pt x="963" y="663"/>
                  </a:lnTo>
                  <a:lnTo>
                    <a:pt x="0" y="1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4" name="Freeform 6">
              <a:extLst>
                <a:ext uri="{FF2B5EF4-FFF2-40B4-BE49-F238E27FC236}">
                  <a16:creationId xmlns:a16="http://schemas.microsoft.com/office/drawing/2014/main" id="{FEB68F52-8EB9-48D8-B0A1-CCA0650D4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" y="1642"/>
              <a:ext cx="400" cy="221"/>
            </a:xfrm>
            <a:custGeom>
              <a:avLst/>
              <a:gdLst>
                <a:gd name="T0" fmla="*/ 133 w 1201"/>
                <a:gd name="T1" fmla="*/ 74 h 664"/>
                <a:gd name="T2" fmla="*/ 26 w 1201"/>
                <a:gd name="T3" fmla="*/ 0 h 664"/>
                <a:gd name="T4" fmla="*/ 0 w 1201"/>
                <a:gd name="T5" fmla="*/ 0 h 664"/>
                <a:gd name="T6" fmla="*/ 107 w 1201"/>
                <a:gd name="T7" fmla="*/ 74 h 664"/>
                <a:gd name="T8" fmla="*/ 133 w 1201"/>
                <a:gd name="T9" fmla="*/ 74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1" h="664">
                  <a:moveTo>
                    <a:pt x="1201" y="664"/>
                  </a:moveTo>
                  <a:lnTo>
                    <a:pt x="237" y="0"/>
                  </a:lnTo>
                  <a:lnTo>
                    <a:pt x="0" y="0"/>
                  </a:lnTo>
                  <a:lnTo>
                    <a:pt x="963" y="664"/>
                  </a:lnTo>
                  <a:lnTo>
                    <a:pt x="1201" y="664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5" name="Freeform 7">
              <a:extLst>
                <a:ext uri="{FF2B5EF4-FFF2-40B4-BE49-F238E27FC236}">
                  <a16:creationId xmlns:a16="http://schemas.microsoft.com/office/drawing/2014/main" id="{F20DB4CF-86E3-47AA-A548-FB3D82F3C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" y="1863"/>
              <a:ext cx="400" cy="221"/>
            </a:xfrm>
            <a:custGeom>
              <a:avLst/>
              <a:gdLst>
                <a:gd name="T0" fmla="*/ 133 w 1201"/>
                <a:gd name="T1" fmla="*/ 0 h 663"/>
                <a:gd name="T2" fmla="*/ 26 w 1201"/>
                <a:gd name="T3" fmla="*/ 74 h 663"/>
                <a:gd name="T4" fmla="*/ 0 w 1201"/>
                <a:gd name="T5" fmla="*/ 74 h 663"/>
                <a:gd name="T6" fmla="*/ 107 w 1201"/>
                <a:gd name="T7" fmla="*/ 0 h 663"/>
                <a:gd name="T8" fmla="*/ 133 w 1201"/>
                <a:gd name="T9" fmla="*/ 0 h 6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1" h="663">
                  <a:moveTo>
                    <a:pt x="1201" y="0"/>
                  </a:moveTo>
                  <a:lnTo>
                    <a:pt x="237" y="663"/>
                  </a:lnTo>
                  <a:lnTo>
                    <a:pt x="0" y="663"/>
                  </a:lnTo>
                  <a:lnTo>
                    <a:pt x="963" y="0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6" name="Freeform 8">
              <a:extLst>
                <a:ext uri="{FF2B5EF4-FFF2-40B4-BE49-F238E27FC236}">
                  <a16:creationId xmlns:a16="http://schemas.microsoft.com/office/drawing/2014/main" id="{0852DE23-EC3E-4F15-9EE6-0E08D2A26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" y="1753"/>
              <a:ext cx="161" cy="221"/>
            </a:xfrm>
            <a:custGeom>
              <a:avLst/>
              <a:gdLst>
                <a:gd name="T0" fmla="*/ 0 w 484"/>
                <a:gd name="T1" fmla="*/ 0 h 665"/>
                <a:gd name="T2" fmla="*/ 54 w 484"/>
                <a:gd name="T3" fmla="*/ 37 h 665"/>
                <a:gd name="T4" fmla="*/ 0 w 484"/>
                <a:gd name="T5" fmla="*/ 73 h 665"/>
                <a:gd name="T6" fmla="*/ 0 w 484"/>
                <a:gd name="T7" fmla="*/ 0 h 6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4" h="665">
                  <a:moveTo>
                    <a:pt x="0" y="0"/>
                  </a:moveTo>
                  <a:lnTo>
                    <a:pt x="484" y="331"/>
                  </a:lnTo>
                  <a:lnTo>
                    <a:pt x="0" y="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7" name="Freeform 9">
              <a:extLst>
                <a:ext uri="{FF2B5EF4-FFF2-40B4-BE49-F238E27FC236}">
                  <a16:creationId xmlns:a16="http://schemas.microsoft.com/office/drawing/2014/main" id="{F48A42E5-BBA6-4EE0-BC55-A07712484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" y="1753"/>
              <a:ext cx="200" cy="110"/>
            </a:xfrm>
            <a:custGeom>
              <a:avLst/>
              <a:gdLst>
                <a:gd name="T0" fmla="*/ 67 w 600"/>
                <a:gd name="T1" fmla="*/ 37 h 330"/>
                <a:gd name="T2" fmla="*/ 13 w 600"/>
                <a:gd name="T3" fmla="*/ 0 h 330"/>
                <a:gd name="T4" fmla="*/ 0 w 600"/>
                <a:gd name="T5" fmla="*/ 0 h 330"/>
                <a:gd name="T6" fmla="*/ 54 w 600"/>
                <a:gd name="T7" fmla="*/ 37 h 330"/>
                <a:gd name="T8" fmla="*/ 67 w 600"/>
                <a:gd name="T9" fmla="*/ 37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0" h="330">
                  <a:moveTo>
                    <a:pt x="600" y="330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484" y="330"/>
                  </a:lnTo>
                  <a:lnTo>
                    <a:pt x="600" y="330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Freeform 10">
              <a:extLst>
                <a:ext uri="{FF2B5EF4-FFF2-40B4-BE49-F238E27FC236}">
                  <a16:creationId xmlns:a16="http://schemas.microsoft.com/office/drawing/2014/main" id="{9A52EC16-9892-470D-B78D-FC8B32297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" y="1863"/>
              <a:ext cx="200" cy="111"/>
            </a:xfrm>
            <a:custGeom>
              <a:avLst/>
              <a:gdLst>
                <a:gd name="T0" fmla="*/ 67 w 600"/>
                <a:gd name="T1" fmla="*/ 0 h 332"/>
                <a:gd name="T2" fmla="*/ 13 w 600"/>
                <a:gd name="T3" fmla="*/ 37 h 332"/>
                <a:gd name="T4" fmla="*/ 0 w 600"/>
                <a:gd name="T5" fmla="*/ 37 h 332"/>
                <a:gd name="T6" fmla="*/ 54 w 600"/>
                <a:gd name="T7" fmla="*/ 0 h 332"/>
                <a:gd name="T8" fmla="*/ 67 w 600"/>
                <a:gd name="T9" fmla="*/ 0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0" h="332">
                  <a:moveTo>
                    <a:pt x="600" y="0"/>
                  </a:moveTo>
                  <a:lnTo>
                    <a:pt x="121" y="332"/>
                  </a:lnTo>
                  <a:lnTo>
                    <a:pt x="0" y="332"/>
                  </a:lnTo>
                  <a:lnTo>
                    <a:pt x="484" y="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Rectangle 11">
              <a:extLst>
                <a:ext uri="{FF2B5EF4-FFF2-40B4-BE49-F238E27FC236}">
                  <a16:creationId xmlns:a16="http://schemas.microsoft.com/office/drawing/2014/main" id="{C9B4CAA5-4416-4DD0-9C42-4E6B5A079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" y="1649"/>
              <a:ext cx="418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4500" b="1">
                  <a:latin typeface="Times New Roman" panose="02020603050405020304" pitchFamily="18" charset="0"/>
                </a:rPr>
                <a:t>Describe el Movimiento de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8870" name="Rectangle 12">
              <a:extLst>
                <a:ext uri="{FF2B5EF4-FFF2-40B4-BE49-F238E27FC236}">
                  <a16:creationId xmlns:a16="http://schemas.microsoft.com/office/drawing/2014/main" id="{23F9B22C-74BC-45E3-B935-6D6A7DE21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" y="2074"/>
              <a:ext cx="393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4500" b="1">
                  <a:latin typeface="Times New Roman" panose="02020603050405020304" pitchFamily="18" charset="0"/>
                </a:rPr>
                <a:t>los Cuerpos u Objetos en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8871" name="Rectangle 13">
              <a:extLst>
                <a:ext uri="{FF2B5EF4-FFF2-40B4-BE49-F238E27FC236}">
                  <a16:creationId xmlns:a16="http://schemas.microsoft.com/office/drawing/2014/main" id="{E2D8D15A-0B64-42A7-BB23-C1E6AC834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" y="2499"/>
              <a:ext cx="155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4500" b="1">
                  <a:latin typeface="Times New Roman" panose="02020603050405020304" pitchFamily="18" charset="0"/>
                </a:rPr>
                <a:t>el Espacio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78851" name="Group 14">
            <a:extLst>
              <a:ext uri="{FF2B5EF4-FFF2-40B4-BE49-F238E27FC236}">
                <a16:creationId xmlns:a16="http://schemas.microsoft.com/office/drawing/2014/main" id="{959D8451-2388-4E87-ACD7-3B7C4D708C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1963" y="5019675"/>
            <a:ext cx="8224837" cy="1398588"/>
            <a:chOff x="291" y="3162"/>
            <a:chExt cx="5181" cy="881"/>
          </a:xfrm>
        </p:grpSpPr>
        <p:sp>
          <p:nvSpPr>
            <p:cNvPr id="78853" name="AutoShape 15">
              <a:extLst>
                <a:ext uri="{FF2B5EF4-FFF2-40B4-BE49-F238E27FC236}">
                  <a16:creationId xmlns:a16="http://schemas.microsoft.com/office/drawing/2014/main" id="{48F2E104-24A6-473E-9EDE-333A10D7164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1" y="3162"/>
              <a:ext cx="5181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4" name="Rectangle 16">
              <a:extLst>
                <a:ext uri="{FF2B5EF4-FFF2-40B4-BE49-F238E27FC236}">
                  <a16:creationId xmlns:a16="http://schemas.microsoft.com/office/drawing/2014/main" id="{31CA837D-23C6-41F7-B5B0-14BD7C2DF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3185"/>
              <a:ext cx="402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4500" b="1">
                  <a:latin typeface="Times New Roman" panose="02020603050405020304" pitchFamily="18" charset="0"/>
                </a:rPr>
                <a:t>No Considera las Fuerzas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8855" name="Rectangle 17">
              <a:extLst>
                <a:ext uri="{FF2B5EF4-FFF2-40B4-BE49-F238E27FC236}">
                  <a16:creationId xmlns:a16="http://schemas.microsoft.com/office/drawing/2014/main" id="{BEFBB032-2BEC-48EE-B0FA-3D22813AB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3611"/>
              <a:ext cx="443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4500" b="1">
                  <a:latin typeface="Times New Roman" panose="02020603050405020304" pitchFamily="18" charset="0"/>
                </a:rPr>
                <a:t>que Producen el Movimiento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8856" name="Freeform 18">
              <a:extLst>
                <a:ext uri="{FF2B5EF4-FFF2-40B4-BE49-F238E27FC236}">
                  <a16:creationId xmlns:a16="http://schemas.microsoft.com/office/drawing/2014/main" id="{EF8F8F8C-DB9F-4788-A06A-E0B6A17F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" y="3179"/>
              <a:ext cx="328" cy="442"/>
            </a:xfrm>
            <a:custGeom>
              <a:avLst/>
              <a:gdLst>
                <a:gd name="T0" fmla="*/ 0 w 984"/>
                <a:gd name="T1" fmla="*/ 0 h 1326"/>
                <a:gd name="T2" fmla="*/ 109 w 984"/>
                <a:gd name="T3" fmla="*/ 74 h 1326"/>
                <a:gd name="T4" fmla="*/ 0 w 984"/>
                <a:gd name="T5" fmla="*/ 147 h 1326"/>
                <a:gd name="T6" fmla="*/ 0 w 984"/>
                <a:gd name="T7" fmla="*/ 0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4" h="1326">
                  <a:moveTo>
                    <a:pt x="0" y="0"/>
                  </a:moveTo>
                  <a:lnTo>
                    <a:pt x="984" y="663"/>
                  </a:lnTo>
                  <a:lnTo>
                    <a:pt x="0" y="1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7" name="Freeform 19">
              <a:extLst>
                <a:ext uri="{FF2B5EF4-FFF2-40B4-BE49-F238E27FC236}">
                  <a16:creationId xmlns:a16="http://schemas.microsoft.com/office/drawing/2014/main" id="{9DA8DA84-D34A-4B2E-8119-60EDA9D4E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" y="3179"/>
              <a:ext cx="409" cy="222"/>
            </a:xfrm>
            <a:custGeom>
              <a:avLst/>
              <a:gdLst>
                <a:gd name="T0" fmla="*/ 136 w 1228"/>
                <a:gd name="T1" fmla="*/ 74 h 664"/>
                <a:gd name="T2" fmla="*/ 27 w 1228"/>
                <a:gd name="T3" fmla="*/ 0 h 664"/>
                <a:gd name="T4" fmla="*/ 0 w 1228"/>
                <a:gd name="T5" fmla="*/ 0 h 664"/>
                <a:gd name="T6" fmla="*/ 109 w 1228"/>
                <a:gd name="T7" fmla="*/ 74 h 664"/>
                <a:gd name="T8" fmla="*/ 136 w 1228"/>
                <a:gd name="T9" fmla="*/ 74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8" h="664">
                  <a:moveTo>
                    <a:pt x="1228" y="664"/>
                  </a:moveTo>
                  <a:lnTo>
                    <a:pt x="243" y="0"/>
                  </a:lnTo>
                  <a:lnTo>
                    <a:pt x="0" y="0"/>
                  </a:lnTo>
                  <a:lnTo>
                    <a:pt x="985" y="664"/>
                  </a:lnTo>
                  <a:lnTo>
                    <a:pt x="1228" y="664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8" name="Freeform 20">
              <a:extLst>
                <a:ext uri="{FF2B5EF4-FFF2-40B4-BE49-F238E27FC236}">
                  <a16:creationId xmlns:a16="http://schemas.microsoft.com/office/drawing/2014/main" id="{0B85B024-5B8C-4E94-8414-BDA05A37B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" y="3401"/>
              <a:ext cx="409" cy="221"/>
            </a:xfrm>
            <a:custGeom>
              <a:avLst/>
              <a:gdLst>
                <a:gd name="T0" fmla="*/ 136 w 1228"/>
                <a:gd name="T1" fmla="*/ 0 h 663"/>
                <a:gd name="T2" fmla="*/ 27 w 1228"/>
                <a:gd name="T3" fmla="*/ 74 h 663"/>
                <a:gd name="T4" fmla="*/ 0 w 1228"/>
                <a:gd name="T5" fmla="*/ 74 h 663"/>
                <a:gd name="T6" fmla="*/ 109 w 1228"/>
                <a:gd name="T7" fmla="*/ 0 h 663"/>
                <a:gd name="T8" fmla="*/ 136 w 1228"/>
                <a:gd name="T9" fmla="*/ 0 h 6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8" h="663">
                  <a:moveTo>
                    <a:pt x="1228" y="0"/>
                  </a:moveTo>
                  <a:lnTo>
                    <a:pt x="243" y="663"/>
                  </a:lnTo>
                  <a:lnTo>
                    <a:pt x="0" y="663"/>
                  </a:lnTo>
                  <a:lnTo>
                    <a:pt x="985" y="0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9" name="Freeform 21">
              <a:extLst>
                <a:ext uri="{FF2B5EF4-FFF2-40B4-BE49-F238E27FC236}">
                  <a16:creationId xmlns:a16="http://schemas.microsoft.com/office/drawing/2014/main" id="{5093005B-EAF8-4EFB-A47E-FC41CD281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3290"/>
              <a:ext cx="165" cy="222"/>
            </a:xfrm>
            <a:custGeom>
              <a:avLst/>
              <a:gdLst>
                <a:gd name="T0" fmla="*/ 0 w 494"/>
                <a:gd name="T1" fmla="*/ 0 h 664"/>
                <a:gd name="T2" fmla="*/ 55 w 494"/>
                <a:gd name="T3" fmla="*/ 37 h 664"/>
                <a:gd name="T4" fmla="*/ 0 w 494"/>
                <a:gd name="T5" fmla="*/ 74 h 664"/>
                <a:gd name="T6" fmla="*/ 0 w 494"/>
                <a:gd name="T7" fmla="*/ 0 h 6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4" h="664">
                  <a:moveTo>
                    <a:pt x="0" y="0"/>
                  </a:moveTo>
                  <a:lnTo>
                    <a:pt x="494" y="331"/>
                  </a:lnTo>
                  <a:lnTo>
                    <a:pt x="0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0" name="Freeform 22">
              <a:extLst>
                <a:ext uri="{FF2B5EF4-FFF2-40B4-BE49-F238E27FC236}">
                  <a16:creationId xmlns:a16="http://schemas.microsoft.com/office/drawing/2014/main" id="{07C4F1DE-53CB-4734-8FC6-59882BC60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3290"/>
              <a:ext cx="205" cy="110"/>
            </a:xfrm>
            <a:custGeom>
              <a:avLst/>
              <a:gdLst>
                <a:gd name="T0" fmla="*/ 68 w 614"/>
                <a:gd name="T1" fmla="*/ 37 h 330"/>
                <a:gd name="T2" fmla="*/ 14 w 614"/>
                <a:gd name="T3" fmla="*/ 0 h 330"/>
                <a:gd name="T4" fmla="*/ 0 w 614"/>
                <a:gd name="T5" fmla="*/ 0 h 330"/>
                <a:gd name="T6" fmla="*/ 55 w 614"/>
                <a:gd name="T7" fmla="*/ 37 h 330"/>
                <a:gd name="T8" fmla="*/ 68 w 614"/>
                <a:gd name="T9" fmla="*/ 37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4" h="330">
                  <a:moveTo>
                    <a:pt x="614" y="330"/>
                  </a:moveTo>
                  <a:lnTo>
                    <a:pt x="124" y="0"/>
                  </a:lnTo>
                  <a:lnTo>
                    <a:pt x="0" y="0"/>
                  </a:lnTo>
                  <a:lnTo>
                    <a:pt x="495" y="330"/>
                  </a:lnTo>
                  <a:lnTo>
                    <a:pt x="614" y="330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1" name="Freeform 23">
              <a:extLst>
                <a:ext uri="{FF2B5EF4-FFF2-40B4-BE49-F238E27FC236}">
                  <a16:creationId xmlns:a16="http://schemas.microsoft.com/office/drawing/2014/main" id="{2561B50A-BF8F-4323-AC40-D353B427D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3401"/>
              <a:ext cx="205" cy="110"/>
            </a:xfrm>
            <a:custGeom>
              <a:avLst/>
              <a:gdLst>
                <a:gd name="T0" fmla="*/ 68 w 614"/>
                <a:gd name="T1" fmla="*/ 0 h 332"/>
                <a:gd name="T2" fmla="*/ 14 w 614"/>
                <a:gd name="T3" fmla="*/ 36 h 332"/>
                <a:gd name="T4" fmla="*/ 0 w 614"/>
                <a:gd name="T5" fmla="*/ 36 h 332"/>
                <a:gd name="T6" fmla="*/ 55 w 614"/>
                <a:gd name="T7" fmla="*/ 0 h 332"/>
                <a:gd name="T8" fmla="*/ 68 w 614"/>
                <a:gd name="T9" fmla="*/ 0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4" h="332">
                  <a:moveTo>
                    <a:pt x="614" y="0"/>
                  </a:moveTo>
                  <a:lnTo>
                    <a:pt x="124" y="332"/>
                  </a:lnTo>
                  <a:lnTo>
                    <a:pt x="0" y="332"/>
                  </a:lnTo>
                  <a:lnTo>
                    <a:pt x="495" y="0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9BEB3F-F17D-47ED-B69D-70A66FF43703}"/>
              </a:ext>
            </a:extLst>
          </p:cNvPr>
          <p:cNvSpPr>
            <a:spLocks/>
          </p:cNvSpPr>
          <p:nvPr/>
        </p:nvSpPr>
        <p:spPr bwMode="auto">
          <a:xfrm>
            <a:off x="1187450" y="1268413"/>
            <a:ext cx="6946900" cy="720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PR" altLang="en-US" sz="7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KINEMÁTICA</a:t>
            </a:r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3">
            <a:extLst>
              <a:ext uri="{FF2B5EF4-FFF2-40B4-BE49-F238E27FC236}">
                <a16:creationId xmlns:a16="http://schemas.microsoft.com/office/drawing/2014/main" id="{076BEA86-5219-4258-A768-BEF81A9E188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95288" y="725488"/>
            <a:ext cx="8382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899" name="Rectangle 4">
            <a:extLst>
              <a:ext uri="{FF2B5EF4-FFF2-40B4-BE49-F238E27FC236}">
                <a16:creationId xmlns:a16="http://schemas.microsoft.com/office/drawing/2014/main" id="{92D28F0C-332D-4DDA-B6FD-BB1D8E97A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5734050"/>
            <a:ext cx="17430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 i="1">
                <a:latin typeface="Times New Roman" panose="02020603050405020304" pitchFamily="18" charset="0"/>
              </a:rPr>
              <a:t>Rectilíneo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00" name="Rectangle 6">
            <a:extLst>
              <a:ext uri="{FF2B5EF4-FFF2-40B4-BE49-F238E27FC236}">
                <a16:creationId xmlns:a16="http://schemas.microsoft.com/office/drawing/2014/main" id="{6E0EBB4A-AAC6-4D25-AE35-4ECBD2012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1541463"/>
            <a:ext cx="68659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Arial" panose="020B0604020202020204" pitchFamily="34" charset="0"/>
              </a:rPr>
              <a:t>Análisis Cinesiológico Descriptivo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01" name="Rectangle 7">
            <a:extLst>
              <a:ext uri="{FF2B5EF4-FFF2-40B4-BE49-F238E27FC236}">
                <a16:creationId xmlns:a16="http://schemas.microsoft.com/office/drawing/2014/main" id="{C17C928B-E9E0-42CF-A221-D042DA2AF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1925638"/>
            <a:ext cx="6048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Arial" panose="020B0604020202020204" pitchFamily="34" charset="0"/>
              </a:rPr>
              <a:t>del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02" name="Rectangle 8">
            <a:extLst>
              <a:ext uri="{FF2B5EF4-FFF2-40B4-BE49-F238E27FC236}">
                <a16:creationId xmlns:a16="http://schemas.microsoft.com/office/drawing/2014/main" id="{5E7A27F0-7D53-418C-A331-795571CF8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2311400"/>
            <a:ext cx="23272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Arial" panose="020B0604020202020204" pitchFamily="34" charset="0"/>
              </a:rPr>
              <a:t>Movimiento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03" name="Rectangle 9">
            <a:extLst>
              <a:ext uri="{FF2B5EF4-FFF2-40B4-BE49-F238E27FC236}">
                <a16:creationId xmlns:a16="http://schemas.microsoft.com/office/drawing/2014/main" id="{D66CDC5B-31B9-4EB6-BC42-75B05E433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2659063"/>
            <a:ext cx="50593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Para Determinar/Establecer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04" name="Rectangle 10">
            <a:extLst>
              <a:ext uri="{FF2B5EF4-FFF2-40B4-BE49-F238E27FC236}">
                <a16:creationId xmlns:a16="http://schemas.microsoft.com/office/drawing/2014/main" id="{98389FED-6F2F-4630-BF1C-CC303722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3649663"/>
            <a:ext cx="838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Tipo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05" name="Rectangle 11">
            <a:extLst>
              <a:ext uri="{FF2B5EF4-FFF2-40B4-BE49-F238E27FC236}">
                <a16:creationId xmlns:a16="http://schemas.microsoft.com/office/drawing/2014/main" id="{E055B913-7968-4710-9F3E-66FEE856B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775" y="3549650"/>
            <a:ext cx="172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Dirección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06" name="Rectangle 12">
            <a:extLst>
              <a:ext uri="{FF2B5EF4-FFF2-40B4-BE49-F238E27FC236}">
                <a16:creationId xmlns:a16="http://schemas.microsoft.com/office/drawing/2014/main" id="{7D04CD8D-5C70-4468-A1CD-39FAEF931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2788" y="3692525"/>
            <a:ext cx="16779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Cantidad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07" name="Rectangle 13">
            <a:extLst>
              <a:ext uri="{FF2B5EF4-FFF2-40B4-BE49-F238E27FC236}">
                <a16:creationId xmlns:a16="http://schemas.microsoft.com/office/drawing/2014/main" id="{13FC35AE-F666-446F-B8D1-3A7ABE30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4519613"/>
            <a:ext cx="20240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Traslatorio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08" name="Rectangle 14">
            <a:extLst>
              <a:ext uri="{FF2B5EF4-FFF2-40B4-BE49-F238E27FC236}">
                <a16:creationId xmlns:a16="http://schemas.microsoft.com/office/drawing/2014/main" id="{54387ECA-0E1F-4F5C-BF5C-264EC04BA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4822825"/>
            <a:ext cx="14192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(Lineal)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09" name="Rectangle 15">
            <a:extLst>
              <a:ext uri="{FF2B5EF4-FFF2-40B4-BE49-F238E27FC236}">
                <a16:creationId xmlns:a16="http://schemas.microsoft.com/office/drawing/2014/main" id="{F5AECDB2-6164-4136-BB6C-0E4829F69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5732463"/>
            <a:ext cx="1838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 i="1">
                <a:latin typeface="Times New Roman" panose="02020603050405020304" pitchFamily="18" charset="0"/>
              </a:rPr>
              <a:t>Curvilíneo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10" name="Rectangle 16">
            <a:extLst>
              <a:ext uri="{FF2B5EF4-FFF2-40B4-BE49-F238E27FC236}">
                <a16:creationId xmlns:a16="http://schemas.microsoft.com/office/drawing/2014/main" id="{5420B29F-9E65-4F11-8A5F-E586DA652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4498975"/>
            <a:ext cx="14906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Angular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11" name="Rectangle 17">
            <a:extLst>
              <a:ext uri="{FF2B5EF4-FFF2-40B4-BE49-F238E27FC236}">
                <a16:creationId xmlns:a16="http://schemas.microsoft.com/office/drawing/2014/main" id="{F56BCEA7-818B-4288-A340-9E61FE039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4821238"/>
            <a:ext cx="20018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(Rotatorio)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12" name="Rectangle 18">
            <a:extLst>
              <a:ext uri="{FF2B5EF4-FFF2-40B4-BE49-F238E27FC236}">
                <a16:creationId xmlns:a16="http://schemas.microsoft.com/office/drawing/2014/main" id="{456F4BDE-9FA5-43AC-A584-9203C357D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3873500"/>
            <a:ext cx="23955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(Trayectoria)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13" name="Line 21">
            <a:extLst>
              <a:ext uri="{FF2B5EF4-FFF2-40B4-BE49-F238E27FC236}">
                <a16:creationId xmlns:a16="http://schemas.microsoft.com/office/drawing/2014/main" id="{57AB8702-D7EE-417D-B1EA-9E1352A8E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0075" y="3152775"/>
            <a:ext cx="663575" cy="476250"/>
          </a:xfrm>
          <a:prstGeom prst="line">
            <a:avLst/>
          </a:prstGeom>
          <a:noFill/>
          <a:ln w="809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4" name="Freeform 22">
            <a:extLst>
              <a:ext uri="{FF2B5EF4-FFF2-40B4-BE49-F238E27FC236}">
                <a16:creationId xmlns:a16="http://schemas.microsoft.com/office/drawing/2014/main" id="{35931C31-238B-4BE6-A19A-E6C67858AEC7}"/>
              </a:ext>
            </a:extLst>
          </p:cNvPr>
          <p:cNvSpPr>
            <a:spLocks/>
          </p:cNvSpPr>
          <p:nvPr/>
        </p:nvSpPr>
        <p:spPr bwMode="auto">
          <a:xfrm>
            <a:off x="7429500" y="3433763"/>
            <a:ext cx="360363" cy="320675"/>
          </a:xfrm>
          <a:custGeom>
            <a:avLst/>
            <a:gdLst>
              <a:gd name="T0" fmla="*/ 101119768 w 679"/>
              <a:gd name="T1" fmla="*/ 0 h 608"/>
              <a:gd name="T2" fmla="*/ 191254038 w 679"/>
              <a:gd name="T3" fmla="*/ 169132328 h 608"/>
              <a:gd name="T4" fmla="*/ 0 w 679"/>
              <a:gd name="T5" fmla="*/ 139089089 h 608"/>
              <a:gd name="T6" fmla="*/ 97457759 w 679"/>
              <a:gd name="T7" fmla="*/ 102647646 h 608"/>
              <a:gd name="T8" fmla="*/ 101119768 w 679"/>
              <a:gd name="T9" fmla="*/ 0 h 6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9" h="608">
                <a:moveTo>
                  <a:pt x="359" y="0"/>
                </a:moveTo>
                <a:lnTo>
                  <a:pt x="679" y="608"/>
                </a:lnTo>
                <a:lnTo>
                  <a:pt x="0" y="500"/>
                </a:lnTo>
                <a:lnTo>
                  <a:pt x="346" y="369"/>
                </a:lnTo>
                <a:lnTo>
                  <a:pt x="359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5" name="Line 23">
            <a:extLst>
              <a:ext uri="{FF2B5EF4-FFF2-40B4-BE49-F238E27FC236}">
                <a16:creationId xmlns:a16="http://schemas.microsoft.com/office/drawing/2014/main" id="{085F1275-8EDD-415B-B679-787F5FDE5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0188" y="3175000"/>
            <a:ext cx="1587" cy="328613"/>
          </a:xfrm>
          <a:prstGeom prst="line">
            <a:avLst/>
          </a:prstGeom>
          <a:noFill/>
          <a:ln w="809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6" name="Freeform 24">
            <a:extLst>
              <a:ext uri="{FF2B5EF4-FFF2-40B4-BE49-F238E27FC236}">
                <a16:creationId xmlns:a16="http://schemas.microsoft.com/office/drawing/2014/main" id="{00DBC4E8-5C60-4C6E-A074-8793A98D9AB1}"/>
              </a:ext>
            </a:extLst>
          </p:cNvPr>
          <p:cNvSpPr>
            <a:spLocks/>
          </p:cNvSpPr>
          <p:nvPr/>
        </p:nvSpPr>
        <p:spPr bwMode="auto">
          <a:xfrm>
            <a:off x="2592388" y="3379788"/>
            <a:ext cx="325437" cy="327025"/>
          </a:xfrm>
          <a:custGeom>
            <a:avLst/>
            <a:gdLst>
              <a:gd name="T0" fmla="*/ 171930586 w 616"/>
              <a:gd name="T1" fmla="*/ 0 h 616"/>
              <a:gd name="T2" fmla="*/ 85965029 w 616"/>
              <a:gd name="T3" fmla="*/ 173612582 h 616"/>
              <a:gd name="T4" fmla="*/ 0 w 616"/>
              <a:gd name="T5" fmla="*/ 0 h 616"/>
              <a:gd name="T6" fmla="*/ 85965029 w 616"/>
              <a:gd name="T7" fmla="*/ 58058617 h 616"/>
              <a:gd name="T8" fmla="*/ 171930586 w 616"/>
              <a:gd name="T9" fmla="*/ 0 h 6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6" h="616">
                <a:moveTo>
                  <a:pt x="616" y="0"/>
                </a:moveTo>
                <a:lnTo>
                  <a:pt x="308" y="616"/>
                </a:lnTo>
                <a:lnTo>
                  <a:pt x="0" y="0"/>
                </a:lnTo>
                <a:lnTo>
                  <a:pt x="308" y="206"/>
                </a:lnTo>
                <a:lnTo>
                  <a:pt x="6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7" name="Line 25">
            <a:extLst>
              <a:ext uri="{FF2B5EF4-FFF2-40B4-BE49-F238E27FC236}">
                <a16:creationId xmlns:a16="http://schemas.microsoft.com/office/drawing/2014/main" id="{A307AEF8-7799-49F6-B3D4-B0615A0EE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0075" y="4098925"/>
            <a:ext cx="915988" cy="433388"/>
          </a:xfrm>
          <a:prstGeom prst="line">
            <a:avLst/>
          </a:prstGeom>
          <a:noFill/>
          <a:ln w="809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8" name="Freeform 26">
            <a:extLst>
              <a:ext uri="{FF2B5EF4-FFF2-40B4-BE49-F238E27FC236}">
                <a16:creationId xmlns:a16="http://schemas.microsoft.com/office/drawing/2014/main" id="{1E62CDF3-2EE3-450D-9A94-33CF93476162}"/>
              </a:ext>
            </a:extLst>
          </p:cNvPr>
          <p:cNvSpPr>
            <a:spLocks/>
          </p:cNvSpPr>
          <p:nvPr/>
        </p:nvSpPr>
        <p:spPr bwMode="auto">
          <a:xfrm>
            <a:off x="3887788" y="4338638"/>
            <a:ext cx="363537" cy="293687"/>
          </a:xfrm>
          <a:custGeom>
            <a:avLst/>
            <a:gdLst>
              <a:gd name="T0" fmla="*/ 73709769 w 688"/>
              <a:gd name="T1" fmla="*/ 0 h 556"/>
              <a:gd name="T2" fmla="*/ 192091788 w 688"/>
              <a:gd name="T3" fmla="*/ 150944554 h 556"/>
              <a:gd name="T4" fmla="*/ 0 w 688"/>
              <a:gd name="T5" fmla="*/ 155129593 h 556"/>
              <a:gd name="T6" fmla="*/ 88786515 w 688"/>
              <a:gd name="T7" fmla="*/ 102117505 h 556"/>
              <a:gd name="T8" fmla="*/ 73709769 w 688"/>
              <a:gd name="T9" fmla="*/ 0 h 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8" h="556">
                <a:moveTo>
                  <a:pt x="264" y="0"/>
                </a:moveTo>
                <a:lnTo>
                  <a:pt x="688" y="541"/>
                </a:lnTo>
                <a:lnTo>
                  <a:pt x="0" y="556"/>
                </a:lnTo>
                <a:lnTo>
                  <a:pt x="318" y="366"/>
                </a:lnTo>
                <a:lnTo>
                  <a:pt x="264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9" name="Line 27">
            <a:extLst>
              <a:ext uri="{FF2B5EF4-FFF2-40B4-BE49-F238E27FC236}">
                <a16:creationId xmlns:a16="http://schemas.microsoft.com/office/drawing/2014/main" id="{0598A7C5-4882-411A-8771-A6127431A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1788" y="5310188"/>
            <a:ext cx="1587" cy="307975"/>
          </a:xfrm>
          <a:prstGeom prst="line">
            <a:avLst/>
          </a:prstGeom>
          <a:noFill/>
          <a:ln w="809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0" name="Freeform 28">
            <a:extLst>
              <a:ext uri="{FF2B5EF4-FFF2-40B4-BE49-F238E27FC236}">
                <a16:creationId xmlns:a16="http://schemas.microsoft.com/office/drawing/2014/main" id="{B1255B86-72B1-450B-B1F3-3D28818E2667}"/>
              </a:ext>
            </a:extLst>
          </p:cNvPr>
          <p:cNvSpPr>
            <a:spLocks/>
          </p:cNvSpPr>
          <p:nvPr/>
        </p:nvSpPr>
        <p:spPr bwMode="auto">
          <a:xfrm>
            <a:off x="1439863" y="5510213"/>
            <a:ext cx="325437" cy="325437"/>
          </a:xfrm>
          <a:custGeom>
            <a:avLst/>
            <a:gdLst>
              <a:gd name="T0" fmla="*/ 171930586 w 616"/>
              <a:gd name="T1" fmla="*/ 0 h 615"/>
              <a:gd name="T2" fmla="*/ 85965029 w 616"/>
              <a:gd name="T3" fmla="*/ 172210148 h 615"/>
              <a:gd name="T4" fmla="*/ 0 w 616"/>
              <a:gd name="T5" fmla="*/ 0 h 615"/>
              <a:gd name="T6" fmla="*/ 85965029 w 616"/>
              <a:gd name="T7" fmla="*/ 57683311 h 615"/>
              <a:gd name="T8" fmla="*/ 171930586 w 616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6" h="615">
                <a:moveTo>
                  <a:pt x="616" y="0"/>
                </a:moveTo>
                <a:lnTo>
                  <a:pt x="308" y="615"/>
                </a:lnTo>
                <a:lnTo>
                  <a:pt x="0" y="0"/>
                </a:lnTo>
                <a:lnTo>
                  <a:pt x="308" y="206"/>
                </a:lnTo>
                <a:lnTo>
                  <a:pt x="6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1" name="Line 29">
            <a:extLst>
              <a:ext uri="{FF2B5EF4-FFF2-40B4-BE49-F238E27FC236}">
                <a16:creationId xmlns:a16="http://schemas.microsoft.com/office/drawing/2014/main" id="{D0E3FF13-1991-4099-8119-4C641A11E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5363" y="5314950"/>
            <a:ext cx="738187" cy="384175"/>
          </a:xfrm>
          <a:prstGeom prst="line">
            <a:avLst/>
          </a:prstGeom>
          <a:noFill/>
          <a:ln w="809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2" name="Freeform 30">
            <a:extLst>
              <a:ext uri="{FF2B5EF4-FFF2-40B4-BE49-F238E27FC236}">
                <a16:creationId xmlns:a16="http://schemas.microsoft.com/office/drawing/2014/main" id="{B264D5FD-464B-42E6-9AFC-DDB0908B8FC3}"/>
              </a:ext>
            </a:extLst>
          </p:cNvPr>
          <p:cNvSpPr>
            <a:spLocks/>
          </p:cNvSpPr>
          <p:nvPr/>
        </p:nvSpPr>
        <p:spPr bwMode="auto">
          <a:xfrm>
            <a:off x="2832100" y="5503863"/>
            <a:ext cx="363538" cy="295275"/>
          </a:xfrm>
          <a:custGeom>
            <a:avLst/>
            <a:gdLst>
              <a:gd name="T0" fmla="*/ 79294084 w 688"/>
              <a:gd name="T1" fmla="*/ 0 h 558"/>
              <a:gd name="T2" fmla="*/ 192092845 w 688"/>
              <a:gd name="T3" fmla="*/ 156249688 h 558"/>
              <a:gd name="T4" fmla="*/ 0 w 688"/>
              <a:gd name="T5" fmla="*/ 152889479 h 558"/>
              <a:gd name="T6" fmla="*/ 90741304 w 688"/>
              <a:gd name="T7" fmla="*/ 103046213 h 558"/>
              <a:gd name="T8" fmla="*/ 79294084 w 688"/>
              <a:gd name="T9" fmla="*/ 0 h 5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8" h="558">
                <a:moveTo>
                  <a:pt x="284" y="0"/>
                </a:moveTo>
                <a:lnTo>
                  <a:pt x="688" y="558"/>
                </a:lnTo>
                <a:lnTo>
                  <a:pt x="0" y="546"/>
                </a:lnTo>
                <a:lnTo>
                  <a:pt x="325" y="368"/>
                </a:lnTo>
                <a:lnTo>
                  <a:pt x="284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3" name="Line 31">
            <a:extLst>
              <a:ext uri="{FF2B5EF4-FFF2-40B4-BE49-F238E27FC236}">
                <a16:creationId xmlns:a16="http://schemas.microsoft.com/office/drawing/2014/main" id="{070D7D63-FB92-4088-851F-F288661E3B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1825" y="4122738"/>
            <a:ext cx="546100" cy="365125"/>
          </a:xfrm>
          <a:prstGeom prst="line">
            <a:avLst/>
          </a:prstGeom>
          <a:noFill/>
          <a:ln w="809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4" name="Freeform 32">
            <a:extLst>
              <a:ext uri="{FF2B5EF4-FFF2-40B4-BE49-F238E27FC236}">
                <a16:creationId xmlns:a16="http://schemas.microsoft.com/office/drawing/2014/main" id="{43370942-396B-4CC3-AB12-B0E453E1DF88}"/>
              </a:ext>
            </a:extLst>
          </p:cNvPr>
          <p:cNvSpPr>
            <a:spLocks/>
          </p:cNvSpPr>
          <p:nvPr/>
        </p:nvSpPr>
        <p:spPr bwMode="auto">
          <a:xfrm>
            <a:off x="1720850" y="4291013"/>
            <a:ext cx="360363" cy="315912"/>
          </a:xfrm>
          <a:custGeom>
            <a:avLst/>
            <a:gdLst>
              <a:gd name="T0" fmla="*/ 190133956 w 683"/>
              <a:gd name="T1" fmla="*/ 143088557 h 597"/>
              <a:gd name="T2" fmla="*/ 0 w 683"/>
              <a:gd name="T3" fmla="*/ 167169835 h 597"/>
              <a:gd name="T4" fmla="*/ 95206005 w 683"/>
              <a:gd name="T5" fmla="*/ 0 h 597"/>
              <a:gd name="T6" fmla="*/ 95206005 w 683"/>
              <a:gd name="T7" fmla="*/ 103605907 h 597"/>
              <a:gd name="T8" fmla="*/ 190133956 w 683"/>
              <a:gd name="T9" fmla="*/ 143088557 h 5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3" h="597">
                <a:moveTo>
                  <a:pt x="683" y="511"/>
                </a:moveTo>
                <a:lnTo>
                  <a:pt x="0" y="597"/>
                </a:lnTo>
                <a:lnTo>
                  <a:pt x="342" y="0"/>
                </a:lnTo>
                <a:lnTo>
                  <a:pt x="342" y="370"/>
                </a:lnTo>
                <a:lnTo>
                  <a:pt x="683" y="51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5" name="Line 33">
            <a:extLst>
              <a:ext uri="{FF2B5EF4-FFF2-40B4-BE49-F238E27FC236}">
                <a16:creationId xmlns:a16="http://schemas.microsoft.com/office/drawing/2014/main" id="{7DC6BEBD-3FC0-495E-9829-A8ED90C8B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4975" y="3144838"/>
            <a:ext cx="1588" cy="328612"/>
          </a:xfrm>
          <a:prstGeom prst="line">
            <a:avLst/>
          </a:prstGeom>
          <a:noFill/>
          <a:ln w="809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6" name="Freeform 34">
            <a:extLst>
              <a:ext uri="{FF2B5EF4-FFF2-40B4-BE49-F238E27FC236}">
                <a16:creationId xmlns:a16="http://schemas.microsoft.com/office/drawing/2014/main" id="{8CE8A1F2-5B84-4465-8158-578861B79EFD}"/>
              </a:ext>
            </a:extLst>
          </p:cNvPr>
          <p:cNvSpPr>
            <a:spLocks/>
          </p:cNvSpPr>
          <p:nvPr/>
        </p:nvSpPr>
        <p:spPr bwMode="auto">
          <a:xfrm>
            <a:off x="5351463" y="3363913"/>
            <a:ext cx="325437" cy="327025"/>
          </a:xfrm>
          <a:custGeom>
            <a:avLst/>
            <a:gdLst>
              <a:gd name="T0" fmla="*/ 172210148 w 615"/>
              <a:gd name="T1" fmla="*/ 0 h 616"/>
              <a:gd name="T2" fmla="*/ 86245038 w 615"/>
              <a:gd name="T3" fmla="*/ 173612582 h 616"/>
              <a:gd name="T4" fmla="*/ 0 w 615"/>
              <a:gd name="T5" fmla="*/ 0 h 616"/>
              <a:gd name="T6" fmla="*/ 86245038 w 615"/>
              <a:gd name="T7" fmla="*/ 58058617 h 616"/>
              <a:gd name="T8" fmla="*/ 172210148 w 615"/>
              <a:gd name="T9" fmla="*/ 0 h 6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5" h="616">
                <a:moveTo>
                  <a:pt x="615" y="0"/>
                </a:moveTo>
                <a:lnTo>
                  <a:pt x="308" y="616"/>
                </a:lnTo>
                <a:lnTo>
                  <a:pt x="0" y="0"/>
                </a:lnTo>
                <a:lnTo>
                  <a:pt x="308" y="206"/>
                </a:lnTo>
                <a:lnTo>
                  <a:pt x="615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927" name="Group 35">
            <a:extLst>
              <a:ext uri="{FF2B5EF4-FFF2-40B4-BE49-F238E27FC236}">
                <a16:creationId xmlns:a16="http://schemas.microsoft.com/office/drawing/2014/main" id="{CADFE5C1-7052-43F5-9871-85F29C85D267}"/>
              </a:ext>
            </a:extLst>
          </p:cNvPr>
          <p:cNvGrpSpPr>
            <a:grpSpLocks/>
          </p:cNvGrpSpPr>
          <p:nvPr/>
        </p:nvGrpSpPr>
        <p:grpSpPr bwMode="auto">
          <a:xfrm>
            <a:off x="4237038" y="1133475"/>
            <a:ext cx="333375" cy="533400"/>
            <a:chOff x="2666" y="1052"/>
            <a:chExt cx="210" cy="336"/>
          </a:xfrm>
        </p:grpSpPr>
        <p:sp>
          <p:nvSpPr>
            <p:cNvPr id="80929" name="Line 36">
              <a:extLst>
                <a:ext uri="{FF2B5EF4-FFF2-40B4-BE49-F238E27FC236}">
                  <a16:creationId xmlns:a16="http://schemas.microsoft.com/office/drawing/2014/main" id="{B581446E-2587-4560-84B7-965DBBAEA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1052"/>
              <a:ext cx="1" cy="202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Freeform 37">
              <a:extLst>
                <a:ext uri="{FF2B5EF4-FFF2-40B4-BE49-F238E27FC236}">
                  <a16:creationId xmlns:a16="http://schemas.microsoft.com/office/drawing/2014/main" id="{C693BAB4-3E41-447C-BACF-F266E033E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187"/>
              <a:ext cx="210" cy="201"/>
            </a:xfrm>
            <a:custGeom>
              <a:avLst/>
              <a:gdLst>
                <a:gd name="T0" fmla="*/ 70 w 629"/>
                <a:gd name="T1" fmla="*/ 0 h 601"/>
                <a:gd name="T2" fmla="*/ 35 w 629"/>
                <a:gd name="T3" fmla="*/ 67 h 601"/>
                <a:gd name="T4" fmla="*/ 0 w 629"/>
                <a:gd name="T5" fmla="*/ 0 h 601"/>
                <a:gd name="T6" fmla="*/ 35 w 629"/>
                <a:gd name="T7" fmla="*/ 22 h 601"/>
                <a:gd name="T8" fmla="*/ 70 w 629"/>
                <a:gd name="T9" fmla="*/ 0 h 6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9" h="601">
                  <a:moveTo>
                    <a:pt x="629" y="0"/>
                  </a:moveTo>
                  <a:lnTo>
                    <a:pt x="315" y="601"/>
                  </a:lnTo>
                  <a:lnTo>
                    <a:pt x="0" y="0"/>
                  </a:lnTo>
                  <a:lnTo>
                    <a:pt x="315" y="201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2C7E53-7A3B-4286-961C-9EC22FFA415E}"/>
              </a:ext>
            </a:extLst>
          </p:cNvPr>
          <p:cNvSpPr>
            <a:spLocks/>
          </p:cNvSpPr>
          <p:nvPr/>
        </p:nvSpPr>
        <p:spPr bwMode="auto">
          <a:xfrm>
            <a:off x="2843213" y="765175"/>
            <a:ext cx="3095625" cy="3603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PR" altLang="en-US" sz="3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KINEMÁTICA</a:t>
            </a:r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3">
            <a:extLst>
              <a:ext uri="{FF2B5EF4-FFF2-40B4-BE49-F238E27FC236}">
                <a16:creationId xmlns:a16="http://schemas.microsoft.com/office/drawing/2014/main" id="{A4268C2B-352C-409E-A97D-D15D443FABF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04800" y="773113"/>
            <a:ext cx="8610600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7" name="Rectangle 7">
            <a:extLst>
              <a:ext uri="{FF2B5EF4-FFF2-40B4-BE49-F238E27FC236}">
                <a16:creationId xmlns:a16="http://schemas.microsoft.com/office/drawing/2014/main" id="{1706A716-AD85-4623-BC62-D5F9CE6F6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1546225"/>
            <a:ext cx="73929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Tipos de Análisis del Movimiento Humano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8776" name="Rectangle 8">
            <a:extLst>
              <a:ext uri="{FF2B5EF4-FFF2-40B4-BE49-F238E27FC236}">
                <a16:creationId xmlns:a16="http://schemas.microsoft.com/office/drawing/2014/main" id="{1299F7AB-D7D5-4412-9D88-3DC0A25A2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163" y="2311400"/>
            <a:ext cx="1965325" cy="3508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2300" b="1">
                <a:solidFill>
                  <a:srgbClr val="6800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Cuantitativo</a:t>
            </a:r>
            <a:endParaRPr lang="en-US" altLang="en-US" sz="1600">
              <a:solidFill>
                <a:srgbClr val="6800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2949" name="Line 9">
            <a:extLst>
              <a:ext uri="{FF2B5EF4-FFF2-40B4-BE49-F238E27FC236}">
                <a16:creationId xmlns:a16="http://schemas.microsoft.com/office/drawing/2014/main" id="{72B8CACB-6DCA-494A-BC60-9E3F01022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4263" y="2078038"/>
            <a:ext cx="1587" cy="141287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0" name="Freeform 10">
            <a:extLst>
              <a:ext uri="{FF2B5EF4-FFF2-40B4-BE49-F238E27FC236}">
                <a16:creationId xmlns:a16="http://schemas.microsoft.com/office/drawing/2014/main" id="{324D9F58-B8E9-47E9-9AF0-BA98130083FC}"/>
              </a:ext>
            </a:extLst>
          </p:cNvPr>
          <p:cNvSpPr>
            <a:spLocks/>
          </p:cNvSpPr>
          <p:nvPr/>
        </p:nvSpPr>
        <p:spPr bwMode="auto">
          <a:xfrm>
            <a:off x="2189163" y="2114550"/>
            <a:ext cx="328612" cy="314325"/>
          </a:xfrm>
          <a:custGeom>
            <a:avLst/>
            <a:gdLst>
              <a:gd name="T0" fmla="*/ 174170720 w 620"/>
              <a:gd name="T1" fmla="*/ 0 h 593"/>
              <a:gd name="T2" fmla="*/ 87085360 w 620"/>
              <a:gd name="T3" fmla="*/ 166610802 h 593"/>
              <a:gd name="T4" fmla="*/ 0 w 620"/>
              <a:gd name="T5" fmla="*/ 0 h 593"/>
              <a:gd name="T6" fmla="*/ 87085360 w 620"/>
              <a:gd name="T7" fmla="*/ 55630754 h 593"/>
              <a:gd name="T8" fmla="*/ 174170720 w 620"/>
              <a:gd name="T9" fmla="*/ 0 h 5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0" h="593">
                <a:moveTo>
                  <a:pt x="620" y="0"/>
                </a:moveTo>
                <a:lnTo>
                  <a:pt x="310" y="593"/>
                </a:lnTo>
                <a:lnTo>
                  <a:pt x="0" y="0"/>
                </a:lnTo>
                <a:lnTo>
                  <a:pt x="310" y="198"/>
                </a:lnTo>
                <a:lnTo>
                  <a:pt x="62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779" name="Rectangle 11">
            <a:extLst>
              <a:ext uri="{FF2B5EF4-FFF2-40B4-BE49-F238E27FC236}">
                <a16:creationId xmlns:a16="http://schemas.microsoft.com/office/drawing/2014/main" id="{6040617B-4BDD-41AF-AE63-B7D4FC51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2349500"/>
            <a:ext cx="1736725" cy="3508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2300" b="1">
                <a:solidFill>
                  <a:srgbClr val="6800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Cualitativo</a:t>
            </a:r>
            <a:endParaRPr lang="en-US" altLang="en-US" sz="1600">
              <a:solidFill>
                <a:srgbClr val="6800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2952" name="Line 12">
            <a:extLst>
              <a:ext uri="{FF2B5EF4-FFF2-40B4-BE49-F238E27FC236}">
                <a16:creationId xmlns:a16="http://schemas.microsoft.com/office/drawing/2014/main" id="{9CC2C6B6-6C19-4504-9D85-E4279815B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4825" y="1990725"/>
            <a:ext cx="1588" cy="141288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3" name="Freeform 13">
            <a:extLst>
              <a:ext uri="{FF2B5EF4-FFF2-40B4-BE49-F238E27FC236}">
                <a16:creationId xmlns:a16="http://schemas.microsoft.com/office/drawing/2014/main" id="{1B2F173E-76ED-4993-9142-43516C85210C}"/>
              </a:ext>
            </a:extLst>
          </p:cNvPr>
          <p:cNvSpPr>
            <a:spLocks/>
          </p:cNvSpPr>
          <p:nvPr/>
        </p:nvSpPr>
        <p:spPr bwMode="auto">
          <a:xfrm>
            <a:off x="6691313" y="2098675"/>
            <a:ext cx="327025" cy="314325"/>
          </a:xfrm>
          <a:custGeom>
            <a:avLst/>
            <a:gdLst>
              <a:gd name="T0" fmla="*/ 172492501 w 620"/>
              <a:gd name="T1" fmla="*/ 0 h 593"/>
              <a:gd name="T2" fmla="*/ 86246514 w 620"/>
              <a:gd name="T3" fmla="*/ 166610802 h 593"/>
              <a:gd name="T4" fmla="*/ 0 w 620"/>
              <a:gd name="T5" fmla="*/ 0 h 593"/>
              <a:gd name="T6" fmla="*/ 86246514 w 620"/>
              <a:gd name="T7" fmla="*/ 55630754 h 593"/>
              <a:gd name="T8" fmla="*/ 172492501 w 620"/>
              <a:gd name="T9" fmla="*/ 0 h 5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0" h="593">
                <a:moveTo>
                  <a:pt x="620" y="0"/>
                </a:moveTo>
                <a:lnTo>
                  <a:pt x="310" y="593"/>
                </a:lnTo>
                <a:lnTo>
                  <a:pt x="0" y="0"/>
                </a:lnTo>
                <a:lnTo>
                  <a:pt x="310" y="198"/>
                </a:lnTo>
                <a:lnTo>
                  <a:pt x="62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4" name="Rectangle 14">
            <a:extLst>
              <a:ext uri="{FF2B5EF4-FFF2-40B4-BE49-F238E27FC236}">
                <a16:creationId xmlns:a16="http://schemas.microsoft.com/office/drawing/2014/main" id="{540FE9F5-8D1A-455E-82C9-E5A7D3D84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2973388"/>
            <a:ext cx="1371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Nominal: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55" name="Rectangle 15">
            <a:extLst>
              <a:ext uri="{FF2B5EF4-FFF2-40B4-BE49-F238E27FC236}">
                <a16:creationId xmlns:a16="http://schemas.microsoft.com/office/drawing/2014/main" id="{2389C09B-5C24-4E9A-897D-1EA6D2324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2970213"/>
            <a:ext cx="1695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Evaluativo: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56" name="Rectangle 16">
            <a:extLst>
              <a:ext uri="{FF2B5EF4-FFF2-40B4-BE49-F238E27FC236}">
                <a16:creationId xmlns:a16="http://schemas.microsoft.com/office/drawing/2014/main" id="{627E4D51-F737-450D-B063-17D03EF16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2927350"/>
            <a:ext cx="37528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Determinación Precisa de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57" name="Line 17">
            <a:extLst>
              <a:ext uri="{FF2B5EF4-FFF2-40B4-BE49-F238E27FC236}">
                <a16:creationId xmlns:a16="http://schemas.microsoft.com/office/drawing/2014/main" id="{B32C6025-A8F5-4898-9D89-8FC7FA199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1475" y="2749550"/>
            <a:ext cx="1588" cy="141288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8" name="Freeform 18">
            <a:extLst>
              <a:ext uri="{FF2B5EF4-FFF2-40B4-BE49-F238E27FC236}">
                <a16:creationId xmlns:a16="http://schemas.microsoft.com/office/drawing/2014/main" id="{17BFB98B-A842-4405-9280-59DA1C13CB1E}"/>
              </a:ext>
            </a:extLst>
          </p:cNvPr>
          <p:cNvSpPr>
            <a:spLocks/>
          </p:cNvSpPr>
          <p:nvPr/>
        </p:nvSpPr>
        <p:spPr bwMode="auto">
          <a:xfrm>
            <a:off x="1476375" y="2786063"/>
            <a:ext cx="328613" cy="314325"/>
          </a:xfrm>
          <a:custGeom>
            <a:avLst/>
            <a:gdLst>
              <a:gd name="T0" fmla="*/ 174171780 w 620"/>
              <a:gd name="T1" fmla="*/ 0 h 592"/>
              <a:gd name="T2" fmla="*/ 87086155 w 620"/>
              <a:gd name="T3" fmla="*/ 166892239 h 592"/>
              <a:gd name="T4" fmla="*/ 0 w 620"/>
              <a:gd name="T5" fmla="*/ 0 h 592"/>
              <a:gd name="T6" fmla="*/ 87086155 w 620"/>
              <a:gd name="T7" fmla="*/ 55818704 h 592"/>
              <a:gd name="T8" fmla="*/ 174171780 w 620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0" h="592">
                <a:moveTo>
                  <a:pt x="620" y="0"/>
                </a:moveTo>
                <a:lnTo>
                  <a:pt x="310" y="592"/>
                </a:lnTo>
                <a:lnTo>
                  <a:pt x="0" y="0"/>
                </a:lnTo>
                <a:lnTo>
                  <a:pt x="310" y="198"/>
                </a:lnTo>
                <a:lnTo>
                  <a:pt x="62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9" name="Line 19">
            <a:extLst>
              <a:ext uri="{FF2B5EF4-FFF2-40B4-BE49-F238E27FC236}">
                <a16:creationId xmlns:a16="http://schemas.microsoft.com/office/drawing/2014/main" id="{44BDE475-5873-4642-A8F7-47F75F972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8650" y="2703513"/>
            <a:ext cx="1588" cy="142875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0" name="Freeform 20">
            <a:extLst>
              <a:ext uri="{FF2B5EF4-FFF2-40B4-BE49-F238E27FC236}">
                <a16:creationId xmlns:a16="http://schemas.microsoft.com/office/drawing/2014/main" id="{6B2FA1E6-A8B6-4FCD-BD34-2BCFE16B1AF3}"/>
              </a:ext>
            </a:extLst>
          </p:cNvPr>
          <p:cNvSpPr>
            <a:spLocks/>
          </p:cNvSpPr>
          <p:nvPr/>
        </p:nvSpPr>
        <p:spPr bwMode="auto">
          <a:xfrm>
            <a:off x="3003550" y="2741613"/>
            <a:ext cx="328613" cy="312737"/>
          </a:xfrm>
          <a:custGeom>
            <a:avLst/>
            <a:gdLst>
              <a:gd name="T0" fmla="*/ 174171780 w 620"/>
              <a:gd name="T1" fmla="*/ 0 h 592"/>
              <a:gd name="T2" fmla="*/ 87086155 w 620"/>
              <a:gd name="T3" fmla="*/ 165210188 h 592"/>
              <a:gd name="T4" fmla="*/ 0 w 620"/>
              <a:gd name="T5" fmla="*/ 0 h 592"/>
              <a:gd name="T6" fmla="*/ 87086155 w 620"/>
              <a:gd name="T7" fmla="*/ 55256190 h 592"/>
              <a:gd name="T8" fmla="*/ 174171780 w 620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0" h="592">
                <a:moveTo>
                  <a:pt x="620" y="0"/>
                </a:moveTo>
                <a:lnTo>
                  <a:pt x="310" y="592"/>
                </a:lnTo>
                <a:lnTo>
                  <a:pt x="0" y="0"/>
                </a:lnTo>
                <a:lnTo>
                  <a:pt x="310" y="198"/>
                </a:lnTo>
                <a:lnTo>
                  <a:pt x="62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1" name="Line 21">
            <a:extLst>
              <a:ext uri="{FF2B5EF4-FFF2-40B4-BE49-F238E27FC236}">
                <a16:creationId xmlns:a16="http://schemas.microsoft.com/office/drawing/2014/main" id="{A5DCD671-8768-4B25-98B2-C31BFCD99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4825" y="2693988"/>
            <a:ext cx="1588" cy="141287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2" name="Freeform 22">
            <a:extLst>
              <a:ext uri="{FF2B5EF4-FFF2-40B4-BE49-F238E27FC236}">
                <a16:creationId xmlns:a16="http://schemas.microsoft.com/office/drawing/2014/main" id="{D58A79AA-976B-4335-930F-D49D23E961C3}"/>
              </a:ext>
            </a:extLst>
          </p:cNvPr>
          <p:cNvSpPr>
            <a:spLocks/>
          </p:cNvSpPr>
          <p:nvPr/>
        </p:nvSpPr>
        <p:spPr bwMode="auto">
          <a:xfrm>
            <a:off x="6691313" y="2730500"/>
            <a:ext cx="327025" cy="314325"/>
          </a:xfrm>
          <a:custGeom>
            <a:avLst/>
            <a:gdLst>
              <a:gd name="T0" fmla="*/ 172492501 w 620"/>
              <a:gd name="T1" fmla="*/ 0 h 592"/>
              <a:gd name="T2" fmla="*/ 86246514 w 620"/>
              <a:gd name="T3" fmla="*/ 166892239 h 592"/>
              <a:gd name="T4" fmla="*/ 0 w 620"/>
              <a:gd name="T5" fmla="*/ 0 h 592"/>
              <a:gd name="T6" fmla="*/ 86246514 w 620"/>
              <a:gd name="T7" fmla="*/ 55818704 h 592"/>
              <a:gd name="T8" fmla="*/ 172492501 w 620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0" h="592">
                <a:moveTo>
                  <a:pt x="620" y="0"/>
                </a:moveTo>
                <a:lnTo>
                  <a:pt x="310" y="592"/>
                </a:lnTo>
                <a:lnTo>
                  <a:pt x="0" y="0"/>
                </a:lnTo>
                <a:lnTo>
                  <a:pt x="310" y="198"/>
                </a:lnTo>
                <a:lnTo>
                  <a:pt x="62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3" name="Rectangle 23">
            <a:extLst>
              <a:ext uri="{FF2B5EF4-FFF2-40B4-BE49-F238E27FC236}">
                <a16:creationId xmlns:a16="http://schemas.microsoft.com/office/drawing/2014/main" id="{430D8966-95A0-4FC1-82F7-34A652157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725" y="5294313"/>
            <a:ext cx="1390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Mediante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64" name="Line 24">
            <a:extLst>
              <a:ext uri="{FF2B5EF4-FFF2-40B4-BE49-F238E27FC236}">
                <a16:creationId xmlns:a16="http://schemas.microsoft.com/office/drawing/2014/main" id="{CE48EC95-068A-4D0D-BBB8-2EC7AA5491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5003800"/>
            <a:ext cx="1587" cy="141288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5" name="Freeform 25">
            <a:extLst>
              <a:ext uri="{FF2B5EF4-FFF2-40B4-BE49-F238E27FC236}">
                <a16:creationId xmlns:a16="http://schemas.microsoft.com/office/drawing/2014/main" id="{92F7A421-CF51-47C0-A03A-39960E0BA0FB}"/>
              </a:ext>
            </a:extLst>
          </p:cNvPr>
          <p:cNvSpPr>
            <a:spLocks/>
          </p:cNvSpPr>
          <p:nvPr/>
        </p:nvSpPr>
        <p:spPr bwMode="auto">
          <a:xfrm>
            <a:off x="3473450" y="5040313"/>
            <a:ext cx="327025" cy="314325"/>
          </a:xfrm>
          <a:custGeom>
            <a:avLst/>
            <a:gdLst>
              <a:gd name="T0" fmla="*/ 172492501 w 620"/>
              <a:gd name="T1" fmla="*/ 0 h 593"/>
              <a:gd name="T2" fmla="*/ 86246514 w 620"/>
              <a:gd name="T3" fmla="*/ 166610802 h 593"/>
              <a:gd name="T4" fmla="*/ 0 w 620"/>
              <a:gd name="T5" fmla="*/ 0 h 593"/>
              <a:gd name="T6" fmla="*/ 86246514 w 620"/>
              <a:gd name="T7" fmla="*/ 55911686 h 593"/>
              <a:gd name="T8" fmla="*/ 172492501 w 620"/>
              <a:gd name="T9" fmla="*/ 0 h 5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0" h="593">
                <a:moveTo>
                  <a:pt x="620" y="0"/>
                </a:moveTo>
                <a:lnTo>
                  <a:pt x="310" y="593"/>
                </a:lnTo>
                <a:lnTo>
                  <a:pt x="0" y="0"/>
                </a:lnTo>
                <a:lnTo>
                  <a:pt x="310" y="199"/>
                </a:lnTo>
                <a:lnTo>
                  <a:pt x="62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6" name="Rectangle 26">
            <a:extLst>
              <a:ext uri="{FF2B5EF4-FFF2-40B4-BE49-F238E27FC236}">
                <a16:creationId xmlns:a16="http://schemas.microsoft.com/office/drawing/2014/main" id="{FF73BC3C-33D6-4707-AF34-BC3118F12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5859463"/>
            <a:ext cx="20002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Comparación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67" name="Rectangle 27">
            <a:extLst>
              <a:ext uri="{FF2B5EF4-FFF2-40B4-BE49-F238E27FC236}">
                <a16:creationId xmlns:a16="http://schemas.microsoft.com/office/drawing/2014/main" id="{2A7812A1-31B9-4422-85D9-E7BEB942A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5" y="5897563"/>
            <a:ext cx="27432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Juicio/Apreciación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68" name="Rectangle 28">
            <a:extLst>
              <a:ext uri="{FF2B5EF4-FFF2-40B4-BE49-F238E27FC236}">
                <a16:creationId xmlns:a16="http://schemas.microsoft.com/office/drawing/2014/main" id="{1C7A088F-D740-4F7A-AB9E-BBD367C2F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025" y="3600450"/>
            <a:ext cx="13716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Cantidad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69" name="Line 29">
            <a:extLst>
              <a:ext uri="{FF2B5EF4-FFF2-40B4-BE49-F238E27FC236}">
                <a16:creationId xmlns:a16="http://schemas.microsoft.com/office/drawing/2014/main" id="{1E78908B-A38A-4C63-9352-9DD38719F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7250" y="3302000"/>
            <a:ext cx="1588" cy="141288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0" name="Freeform 30">
            <a:extLst>
              <a:ext uri="{FF2B5EF4-FFF2-40B4-BE49-F238E27FC236}">
                <a16:creationId xmlns:a16="http://schemas.microsoft.com/office/drawing/2014/main" id="{739236A8-965B-4689-9455-B51966AAADFC}"/>
              </a:ext>
            </a:extLst>
          </p:cNvPr>
          <p:cNvSpPr>
            <a:spLocks/>
          </p:cNvSpPr>
          <p:nvPr/>
        </p:nvSpPr>
        <p:spPr bwMode="auto">
          <a:xfrm>
            <a:off x="5773738" y="3338513"/>
            <a:ext cx="327025" cy="314325"/>
          </a:xfrm>
          <a:custGeom>
            <a:avLst/>
            <a:gdLst>
              <a:gd name="T0" fmla="*/ 172492501 w 620"/>
              <a:gd name="T1" fmla="*/ 0 h 593"/>
              <a:gd name="T2" fmla="*/ 86246514 w 620"/>
              <a:gd name="T3" fmla="*/ 166610802 h 593"/>
              <a:gd name="T4" fmla="*/ 0 w 620"/>
              <a:gd name="T5" fmla="*/ 0 h 593"/>
              <a:gd name="T6" fmla="*/ 86246514 w 620"/>
              <a:gd name="T7" fmla="*/ 55630754 h 593"/>
              <a:gd name="T8" fmla="*/ 172492501 w 620"/>
              <a:gd name="T9" fmla="*/ 0 h 5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0" h="593">
                <a:moveTo>
                  <a:pt x="620" y="0"/>
                </a:moveTo>
                <a:lnTo>
                  <a:pt x="310" y="593"/>
                </a:lnTo>
                <a:lnTo>
                  <a:pt x="0" y="0"/>
                </a:lnTo>
                <a:lnTo>
                  <a:pt x="310" y="198"/>
                </a:lnTo>
                <a:lnTo>
                  <a:pt x="62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1" name="Rectangle 31">
            <a:extLst>
              <a:ext uri="{FF2B5EF4-FFF2-40B4-BE49-F238E27FC236}">
                <a16:creationId xmlns:a16="http://schemas.microsoft.com/office/drawing/2014/main" id="{C1135C60-87A3-486A-8B2C-B6736AB72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3600450"/>
            <a:ext cx="15811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Porcentaje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72" name="Line 32">
            <a:extLst>
              <a:ext uri="{FF2B5EF4-FFF2-40B4-BE49-F238E27FC236}">
                <a16:creationId xmlns:a16="http://schemas.microsoft.com/office/drawing/2014/main" id="{C3B4D0F8-41D7-4E3E-B43B-B54725F43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888" y="3335338"/>
            <a:ext cx="1587" cy="141287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3" name="Freeform 33">
            <a:extLst>
              <a:ext uri="{FF2B5EF4-FFF2-40B4-BE49-F238E27FC236}">
                <a16:creationId xmlns:a16="http://schemas.microsoft.com/office/drawing/2014/main" id="{34D8D543-4B92-4631-851C-743311BBC9BF}"/>
              </a:ext>
            </a:extLst>
          </p:cNvPr>
          <p:cNvSpPr>
            <a:spLocks/>
          </p:cNvSpPr>
          <p:nvPr/>
        </p:nvSpPr>
        <p:spPr bwMode="auto">
          <a:xfrm>
            <a:off x="7953375" y="3371850"/>
            <a:ext cx="327025" cy="314325"/>
          </a:xfrm>
          <a:custGeom>
            <a:avLst/>
            <a:gdLst>
              <a:gd name="T0" fmla="*/ 172492501 w 620"/>
              <a:gd name="T1" fmla="*/ 0 h 592"/>
              <a:gd name="T2" fmla="*/ 86246514 w 620"/>
              <a:gd name="T3" fmla="*/ 166892239 h 592"/>
              <a:gd name="T4" fmla="*/ 0 w 620"/>
              <a:gd name="T5" fmla="*/ 0 h 592"/>
              <a:gd name="T6" fmla="*/ 86246514 w 620"/>
              <a:gd name="T7" fmla="*/ 55818704 h 592"/>
              <a:gd name="T8" fmla="*/ 172492501 w 620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0" h="592">
                <a:moveTo>
                  <a:pt x="620" y="0"/>
                </a:moveTo>
                <a:lnTo>
                  <a:pt x="310" y="592"/>
                </a:lnTo>
                <a:lnTo>
                  <a:pt x="0" y="0"/>
                </a:lnTo>
                <a:lnTo>
                  <a:pt x="310" y="198"/>
                </a:lnTo>
                <a:lnTo>
                  <a:pt x="62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4" name="Line 34">
            <a:extLst>
              <a:ext uri="{FF2B5EF4-FFF2-40B4-BE49-F238E27FC236}">
                <a16:creationId xmlns:a16="http://schemas.microsoft.com/office/drawing/2014/main" id="{EF4D4E11-030C-4A6F-9CED-F8030FE2BB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1875" y="5689600"/>
            <a:ext cx="866775" cy="17145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5" name="Freeform 35">
            <a:extLst>
              <a:ext uri="{FF2B5EF4-FFF2-40B4-BE49-F238E27FC236}">
                <a16:creationId xmlns:a16="http://schemas.microsoft.com/office/drawing/2014/main" id="{D804F14F-2113-4840-9776-48CDD8FEA685}"/>
              </a:ext>
            </a:extLst>
          </p:cNvPr>
          <p:cNvSpPr>
            <a:spLocks/>
          </p:cNvSpPr>
          <p:nvPr/>
        </p:nvSpPr>
        <p:spPr bwMode="auto">
          <a:xfrm>
            <a:off x="2089150" y="5686425"/>
            <a:ext cx="354013" cy="306388"/>
          </a:xfrm>
          <a:custGeom>
            <a:avLst/>
            <a:gdLst>
              <a:gd name="T0" fmla="*/ 187052544 w 670"/>
              <a:gd name="T1" fmla="*/ 161851046 h 580"/>
              <a:gd name="T2" fmla="*/ 0 w 670"/>
              <a:gd name="T3" fmla="*/ 114691065 h 580"/>
              <a:gd name="T4" fmla="*/ 151875276 w 670"/>
              <a:gd name="T5" fmla="*/ 0 h 580"/>
              <a:gd name="T6" fmla="*/ 112790127 w 670"/>
              <a:gd name="T7" fmla="*/ 92366473 h 580"/>
              <a:gd name="T8" fmla="*/ 187052544 w 670"/>
              <a:gd name="T9" fmla="*/ 161851046 h 5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0" h="580">
                <a:moveTo>
                  <a:pt x="670" y="580"/>
                </a:moveTo>
                <a:lnTo>
                  <a:pt x="0" y="411"/>
                </a:lnTo>
                <a:lnTo>
                  <a:pt x="544" y="0"/>
                </a:lnTo>
                <a:lnTo>
                  <a:pt x="404" y="331"/>
                </a:lnTo>
                <a:lnTo>
                  <a:pt x="670" y="58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" name="Line 36">
            <a:extLst>
              <a:ext uri="{FF2B5EF4-FFF2-40B4-BE49-F238E27FC236}">
                <a16:creationId xmlns:a16="http://schemas.microsoft.com/office/drawing/2014/main" id="{7E70DA69-6738-4101-A358-670B8002E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6550" y="5649913"/>
            <a:ext cx="552450" cy="22860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7" name="Freeform 37">
            <a:extLst>
              <a:ext uri="{FF2B5EF4-FFF2-40B4-BE49-F238E27FC236}">
                <a16:creationId xmlns:a16="http://schemas.microsoft.com/office/drawing/2014/main" id="{9CF4DB02-7F3E-4D65-B335-3EE0AF101D4D}"/>
              </a:ext>
            </a:extLst>
          </p:cNvPr>
          <p:cNvSpPr>
            <a:spLocks/>
          </p:cNvSpPr>
          <p:nvPr/>
        </p:nvSpPr>
        <p:spPr bwMode="auto">
          <a:xfrm>
            <a:off x="4533900" y="5694363"/>
            <a:ext cx="365125" cy="287337"/>
          </a:xfrm>
          <a:custGeom>
            <a:avLst/>
            <a:gdLst>
              <a:gd name="T0" fmla="*/ 68486792 w 692"/>
              <a:gd name="T1" fmla="*/ 0 h 543"/>
              <a:gd name="T2" fmla="*/ 192653563 w 692"/>
              <a:gd name="T3" fmla="*/ 141688362 h 543"/>
              <a:gd name="T4" fmla="*/ 0 w 692"/>
              <a:gd name="T5" fmla="*/ 152048898 h 543"/>
              <a:gd name="T6" fmla="*/ 87139297 w 692"/>
              <a:gd name="T7" fmla="*/ 97725801 h 543"/>
              <a:gd name="T8" fmla="*/ 68486792 w 692"/>
              <a:gd name="T9" fmla="*/ 0 h 5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2" h="543">
                <a:moveTo>
                  <a:pt x="246" y="0"/>
                </a:moveTo>
                <a:lnTo>
                  <a:pt x="692" y="506"/>
                </a:lnTo>
                <a:lnTo>
                  <a:pt x="0" y="543"/>
                </a:lnTo>
                <a:lnTo>
                  <a:pt x="313" y="349"/>
                </a:lnTo>
                <a:lnTo>
                  <a:pt x="24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" name="Line 38">
            <a:extLst>
              <a:ext uri="{FF2B5EF4-FFF2-40B4-BE49-F238E27FC236}">
                <a16:creationId xmlns:a16="http://schemas.microsoft.com/office/drawing/2014/main" id="{A179A0B5-8D25-4512-8E49-DA49D1746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3976688"/>
            <a:ext cx="527050" cy="315912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9" name="Freeform 39">
            <a:extLst>
              <a:ext uri="{FF2B5EF4-FFF2-40B4-BE49-F238E27FC236}">
                <a16:creationId xmlns:a16="http://schemas.microsoft.com/office/drawing/2014/main" id="{00A42E96-DC08-4C75-A2B1-2AC153E155BA}"/>
              </a:ext>
            </a:extLst>
          </p:cNvPr>
          <p:cNvSpPr>
            <a:spLocks/>
          </p:cNvSpPr>
          <p:nvPr/>
        </p:nvSpPr>
        <p:spPr bwMode="auto">
          <a:xfrm>
            <a:off x="6611938" y="4105275"/>
            <a:ext cx="365125" cy="300038"/>
          </a:xfrm>
          <a:custGeom>
            <a:avLst/>
            <a:gdLst>
              <a:gd name="T0" fmla="*/ 92405729 w 690"/>
              <a:gd name="T1" fmla="*/ 0 h 566"/>
              <a:gd name="T2" fmla="*/ 193211979 w 690"/>
              <a:gd name="T3" fmla="*/ 159050886 h 566"/>
              <a:gd name="T4" fmla="*/ 0 w 690"/>
              <a:gd name="T5" fmla="*/ 140785145 h 566"/>
              <a:gd name="T6" fmla="*/ 95206079 w 690"/>
              <a:gd name="T7" fmla="*/ 99757864 h 566"/>
              <a:gd name="T8" fmla="*/ 92405729 w 690"/>
              <a:gd name="T9" fmla="*/ 0 h 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0" h="566">
                <a:moveTo>
                  <a:pt x="330" y="0"/>
                </a:moveTo>
                <a:lnTo>
                  <a:pt x="690" y="566"/>
                </a:lnTo>
                <a:lnTo>
                  <a:pt x="0" y="501"/>
                </a:lnTo>
                <a:lnTo>
                  <a:pt x="340" y="355"/>
                </a:lnTo>
                <a:lnTo>
                  <a:pt x="33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0" name="Line 40">
            <a:extLst>
              <a:ext uri="{FF2B5EF4-FFF2-40B4-BE49-F238E27FC236}">
                <a16:creationId xmlns:a16="http://schemas.microsoft.com/office/drawing/2014/main" id="{B9A73C84-902F-4583-BAAC-B2F5CFC906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4875" y="4022725"/>
            <a:ext cx="395288" cy="282575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1" name="Freeform 41">
            <a:extLst>
              <a:ext uri="{FF2B5EF4-FFF2-40B4-BE49-F238E27FC236}">
                <a16:creationId xmlns:a16="http://schemas.microsoft.com/office/drawing/2014/main" id="{C89E73E8-3AA2-4E6C-AE20-95DB3626D25E}"/>
              </a:ext>
            </a:extLst>
          </p:cNvPr>
          <p:cNvSpPr>
            <a:spLocks/>
          </p:cNvSpPr>
          <p:nvPr/>
        </p:nvSpPr>
        <p:spPr bwMode="auto">
          <a:xfrm>
            <a:off x="7080250" y="4117975"/>
            <a:ext cx="360363" cy="312738"/>
          </a:xfrm>
          <a:custGeom>
            <a:avLst/>
            <a:gdLst>
              <a:gd name="T0" fmla="*/ 190412745 w 682"/>
              <a:gd name="T1" fmla="*/ 131834625 h 593"/>
              <a:gd name="T2" fmla="*/ 0 w 682"/>
              <a:gd name="T3" fmla="*/ 164932642 h 593"/>
              <a:gd name="T4" fmla="*/ 86551055 w 682"/>
              <a:gd name="T5" fmla="*/ 0 h 593"/>
              <a:gd name="T6" fmla="*/ 92135097 w 682"/>
              <a:gd name="T7" fmla="*/ 99015066 h 593"/>
              <a:gd name="T8" fmla="*/ 190412745 w 682"/>
              <a:gd name="T9" fmla="*/ 131834625 h 5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2" h="593">
                <a:moveTo>
                  <a:pt x="682" y="474"/>
                </a:moveTo>
                <a:lnTo>
                  <a:pt x="0" y="593"/>
                </a:lnTo>
                <a:lnTo>
                  <a:pt x="310" y="0"/>
                </a:lnTo>
                <a:lnTo>
                  <a:pt x="330" y="356"/>
                </a:lnTo>
                <a:lnTo>
                  <a:pt x="682" y="47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2" name="Rectangle 42">
            <a:extLst>
              <a:ext uri="{FF2B5EF4-FFF2-40B4-BE49-F238E27FC236}">
                <a16:creationId xmlns:a16="http://schemas.microsoft.com/office/drawing/2014/main" id="{0B5397AB-690C-4F78-BB19-3C12469A2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3367088"/>
            <a:ext cx="1752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Identifica y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83" name="Rectangle 43">
            <a:extLst>
              <a:ext uri="{FF2B5EF4-FFF2-40B4-BE49-F238E27FC236}">
                <a16:creationId xmlns:a16="http://schemas.microsoft.com/office/drawing/2014/main" id="{FB8D6B5E-BF6A-4810-BF9E-3B3AEA065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3678238"/>
            <a:ext cx="15621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Nombra  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84" name="Rectangle 44">
            <a:extLst>
              <a:ext uri="{FF2B5EF4-FFF2-40B4-BE49-F238E27FC236}">
                <a16:creationId xmlns:a16="http://schemas.microsoft.com/office/drawing/2014/main" id="{EBF50E28-43B8-4003-9507-778107C28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" y="4010025"/>
            <a:ext cx="14763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Rotula los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85" name="Rectangle 45">
            <a:extLst>
              <a:ext uri="{FF2B5EF4-FFF2-40B4-BE49-F238E27FC236}">
                <a16:creationId xmlns:a16="http://schemas.microsoft.com/office/drawing/2014/main" id="{CF6749B8-BD23-4AF4-9580-03E9CC907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4321175"/>
            <a:ext cx="20002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Componentes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86" name="Rectangle 46">
            <a:extLst>
              <a:ext uri="{FF2B5EF4-FFF2-40B4-BE49-F238E27FC236}">
                <a16:creationId xmlns:a16="http://schemas.microsoft.com/office/drawing/2014/main" id="{54899AAF-EA76-4BEE-8375-DE56BF768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4652963"/>
            <a:ext cx="4381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del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87" name="Rectangle 47">
            <a:extLst>
              <a:ext uri="{FF2B5EF4-FFF2-40B4-BE49-F238E27FC236}">
                <a16:creationId xmlns:a16="http://schemas.microsoft.com/office/drawing/2014/main" id="{7BBD8965-2D0B-4524-9DE0-5120735A6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4905375"/>
            <a:ext cx="17716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Movimiento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88" name="Rectangle 48">
            <a:extLst>
              <a:ext uri="{FF2B5EF4-FFF2-40B4-BE49-F238E27FC236}">
                <a16:creationId xmlns:a16="http://schemas.microsoft.com/office/drawing/2014/main" id="{5AE062AB-F335-4E00-87CB-9C25C751D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3406775"/>
            <a:ext cx="19812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Determina el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89" name="Rectangle 49">
            <a:extLst>
              <a:ext uri="{FF2B5EF4-FFF2-40B4-BE49-F238E27FC236}">
                <a16:creationId xmlns:a16="http://schemas.microsoft.com/office/drawing/2014/main" id="{4F015145-3540-43C0-BADB-02F12FE43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825" y="3736975"/>
            <a:ext cx="17526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Valor de los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90" name="Rectangle 50">
            <a:extLst>
              <a:ext uri="{FF2B5EF4-FFF2-40B4-BE49-F238E27FC236}">
                <a16:creationId xmlns:a16="http://schemas.microsoft.com/office/drawing/2014/main" id="{2EB09967-360F-42F8-8657-25077D7F7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638" y="4029075"/>
            <a:ext cx="20002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Componentes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91" name="Rectangle 51">
            <a:extLst>
              <a:ext uri="{FF2B5EF4-FFF2-40B4-BE49-F238E27FC236}">
                <a16:creationId xmlns:a16="http://schemas.microsoft.com/office/drawing/2014/main" id="{4683C741-22A9-4C8D-ACDC-55EB5D116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675" y="4359275"/>
            <a:ext cx="4381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del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92" name="Rectangle 52">
            <a:extLst>
              <a:ext uri="{FF2B5EF4-FFF2-40B4-BE49-F238E27FC236}">
                <a16:creationId xmlns:a16="http://schemas.microsoft.com/office/drawing/2014/main" id="{60E9DA8F-9B28-4CD8-A4DD-DC44A4EAE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4613275"/>
            <a:ext cx="17716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Movimiento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93" name="Rectangle 53">
            <a:extLst>
              <a:ext uri="{FF2B5EF4-FFF2-40B4-BE49-F238E27FC236}">
                <a16:creationId xmlns:a16="http://schemas.microsoft.com/office/drawing/2014/main" id="{0A4CA272-1F5A-4E95-BD66-E03838080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600" y="4340225"/>
            <a:ext cx="8286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de los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94" name="Rectangle 54">
            <a:extLst>
              <a:ext uri="{FF2B5EF4-FFF2-40B4-BE49-F238E27FC236}">
                <a16:creationId xmlns:a16="http://schemas.microsoft.com/office/drawing/2014/main" id="{2CFB95EE-9842-4FB8-8E2D-652A3DF3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613275"/>
            <a:ext cx="20002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Componentes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95" name="Rectangle 55">
            <a:extLst>
              <a:ext uri="{FF2B5EF4-FFF2-40B4-BE49-F238E27FC236}">
                <a16:creationId xmlns:a16="http://schemas.microsoft.com/office/drawing/2014/main" id="{A26A29EC-2AAC-4BD4-8B16-B722EE60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4924425"/>
            <a:ext cx="8096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de un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996" name="Rectangle 56">
            <a:extLst>
              <a:ext uri="{FF2B5EF4-FFF2-40B4-BE49-F238E27FC236}">
                <a16:creationId xmlns:a16="http://schemas.microsoft.com/office/drawing/2014/main" id="{26943F32-2241-4844-AEEF-F335AB0B4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5197475"/>
            <a:ext cx="1143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Sistema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69B75-CF05-4E83-A0A3-2810511CC576}"/>
              </a:ext>
            </a:extLst>
          </p:cNvPr>
          <p:cNvSpPr>
            <a:spLocks/>
          </p:cNvSpPr>
          <p:nvPr/>
        </p:nvSpPr>
        <p:spPr bwMode="auto">
          <a:xfrm>
            <a:off x="2916238" y="765175"/>
            <a:ext cx="3095625" cy="3603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PR" altLang="en-US" sz="3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KINEMÁTICA</a:t>
            </a:r>
          </a:p>
        </p:txBody>
      </p:sp>
      <p:grpSp>
        <p:nvGrpSpPr>
          <p:cNvPr id="82998" name="Group 60">
            <a:extLst>
              <a:ext uri="{FF2B5EF4-FFF2-40B4-BE49-F238E27FC236}">
                <a16:creationId xmlns:a16="http://schemas.microsoft.com/office/drawing/2014/main" id="{14878378-0527-433F-9144-D4452177416B}"/>
              </a:ext>
            </a:extLst>
          </p:cNvPr>
          <p:cNvGrpSpPr>
            <a:grpSpLocks/>
          </p:cNvGrpSpPr>
          <p:nvPr/>
        </p:nvGrpSpPr>
        <p:grpSpPr bwMode="auto">
          <a:xfrm>
            <a:off x="4232275" y="1125538"/>
            <a:ext cx="333375" cy="533400"/>
            <a:chOff x="2666" y="1052"/>
            <a:chExt cx="210" cy="336"/>
          </a:xfrm>
        </p:grpSpPr>
        <p:sp>
          <p:nvSpPr>
            <p:cNvPr id="82999" name="Line 61">
              <a:extLst>
                <a:ext uri="{FF2B5EF4-FFF2-40B4-BE49-F238E27FC236}">
                  <a16:creationId xmlns:a16="http://schemas.microsoft.com/office/drawing/2014/main" id="{A054A3B3-11CA-403A-863E-40713EDF7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1052"/>
              <a:ext cx="1" cy="202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0" name="Freeform 62">
              <a:extLst>
                <a:ext uri="{FF2B5EF4-FFF2-40B4-BE49-F238E27FC236}">
                  <a16:creationId xmlns:a16="http://schemas.microsoft.com/office/drawing/2014/main" id="{01F8AA1A-3DBE-40B6-BF6E-6D88B548E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187"/>
              <a:ext cx="210" cy="201"/>
            </a:xfrm>
            <a:custGeom>
              <a:avLst/>
              <a:gdLst>
                <a:gd name="T0" fmla="*/ 70 w 629"/>
                <a:gd name="T1" fmla="*/ 0 h 601"/>
                <a:gd name="T2" fmla="*/ 35 w 629"/>
                <a:gd name="T3" fmla="*/ 67 h 601"/>
                <a:gd name="T4" fmla="*/ 0 w 629"/>
                <a:gd name="T5" fmla="*/ 0 h 601"/>
                <a:gd name="T6" fmla="*/ 35 w 629"/>
                <a:gd name="T7" fmla="*/ 22 h 601"/>
                <a:gd name="T8" fmla="*/ 70 w 629"/>
                <a:gd name="T9" fmla="*/ 0 h 6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9" h="601">
                  <a:moveTo>
                    <a:pt x="629" y="0"/>
                  </a:moveTo>
                  <a:lnTo>
                    <a:pt x="315" y="601"/>
                  </a:lnTo>
                  <a:lnTo>
                    <a:pt x="0" y="0"/>
                  </a:lnTo>
                  <a:lnTo>
                    <a:pt x="315" y="201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>
            <a:extLst>
              <a:ext uri="{FF2B5EF4-FFF2-40B4-BE49-F238E27FC236}">
                <a16:creationId xmlns:a16="http://schemas.microsoft.com/office/drawing/2014/main" id="{10D0F86B-69E1-4CA5-B4D7-110190098D0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81000" y="715963"/>
            <a:ext cx="8382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5" name="Rectangle 4">
            <a:extLst>
              <a:ext uri="{FF2B5EF4-FFF2-40B4-BE49-F238E27FC236}">
                <a16:creationId xmlns:a16="http://schemas.microsoft.com/office/drawing/2014/main" id="{95C2DFC2-B70C-4521-ABA8-5B364DB92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1358900"/>
            <a:ext cx="35274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900" b="1">
                <a:latin typeface="Times New Roman" panose="02020603050405020304" pitchFamily="18" charset="0"/>
              </a:rPr>
              <a:t>Estudio de las Fuerzas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4996" name="Rectangle 5">
            <a:extLst>
              <a:ext uri="{FF2B5EF4-FFF2-40B4-BE49-F238E27FC236}">
                <a16:creationId xmlns:a16="http://schemas.microsoft.com/office/drawing/2014/main" id="{2FBDF58B-BDDC-42C1-A5DD-9A4D95610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1622425"/>
            <a:ext cx="12382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Internas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4997" name="Rectangle 6">
            <a:extLst>
              <a:ext uri="{FF2B5EF4-FFF2-40B4-BE49-F238E27FC236}">
                <a16:creationId xmlns:a16="http://schemas.microsoft.com/office/drawing/2014/main" id="{1B59A5C3-ECFD-41DA-868B-D1D7D2346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050" y="1741488"/>
            <a:ext cx="1314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Externas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4998" name="Rectangle 7">
            <a:extLst>
              <a:ext uri="{FF2B5EF4-FFF2-40B4-BE49-F238E27FC236}">
                <a16:creationId xmlns:a16="http://schemas.microsoft.com/office/drawing/2014/main" id="{CAEAB1FA-DE36-498A-AF44-33E542F3C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2471738"/>
            <a:ext cx="1695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Musculares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4999" name="Rectangle 8">
            <a:extLst>
              <a:ext uri="{FF2B5EF4-FFF2-40B4-BE49-F238E27FC236}">
                <a16:creationId xmlns:a16="http://schemas.microsoft.com/office/drawing/2014/main" id="{7C8137A7-FA62-4F4D-A90D-4AE7DBAEC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2212975"/>
            <a:ext cx="28289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Masas Segmentales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5000" name="Rectangle 9">
            <a:extLst>
              <a:ext uri="{FF2B5EF4-FFF2-40B4-BE49-F238E27FC236}">
                <a16:creationId xmlns:a16="http://schemas.microsoft.com/office/drawing/2014/main" id="{14898F44-FA11-4D0F-9EBB-7BBF7FEC5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88" y="2843213"/>
            <a:ext cx="31718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Resistencias Externas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5001" name="Rectangle 10">
            <a:extLst>
              <a:ext uri="{FF2B5EF4-FFF2-40B4-BE49-F238E27FC236}">
                <a16:creationId xmlns:a16="http://schemas.microsoft.com/office/drawing/2014/main" id="{6F51B105-FB0D-4114-88A8-5C26F9F08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0" y="2252663"/>
            <a:ext cx="14668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Gravedad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5002" name="Rectangle 11">
            <a:extLst>
              <a:ext uri="{FF2B5EF4-FFF2-40B4-BE49-F238E27FC236}">
                <a16:creationId xmlns:a16="http://schemas.microsoft.com/office/drawing/2014/main" id="{97287874-BD07-45D9-9A51-EAF65FF04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4403725"/>
            <a:ext cx="1447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Iniciación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5003" name="Rectangle 12">
            <a:extLst>
              <a:ext uri="{FF2B5EF4-FFF2-40B4-BE49-F238E27FC236}">
                <a16:creationId xmlns:a16="http://schemas.microsoft.com/office/drawing/2014/main" id="{3EC76617-C1C5-4AC0-9B9F-016165648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3868738"/>
            <a:ext cx="51435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Que Producen/Provocan/Causan la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5004" name="Rectangle 13">
            <a:extLst>
              <a:ext uri="{FF2B5EF4-FFF2-40B4-BE49-F238E27FC236}">
                <a16:creationId xmlns:a16="http://schemas.microsoft.com/office/drawing/2014/main" id="{39A6911B-C11A-4EE1-BB71-EEFDE60AD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4379913"/>
            <a:ext cx="19812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Continuación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5005" name="Rectangle 14">
            <a:extLst>
              <a:ext uri="{FF2B5EF4-FFF2-40B4-BE49-F238E27FC236}">
                <a16:creationId xmlns:a16="http://schemas.microsoft.com/office/drawing/2014/main" id="{1C65639E-C02E-4493-9EA6-767CF5759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4457700"/>
            <a:ext cx="19240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Modificación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5006" name="Rectangle 15">
            <a:extLst>
              <a:ext uri="{FF2B5EF4-FFF2-40B4-BE49-F238E27FC236}">
                <a16:creationId xmlns:a16="http://schemas.microsoft.com/office/drawing/2014/main" id="{438047E3-E64B-40E3-B3FC-4EB3ACC37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476750"/>
            <a:ext cx="14668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Detención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5007" name="Rectangle 16">
            <a:extLst>
              <a:ext uri="{FF2B5EF4-FFF2-40B4-BE49-F238E27FC236}">
                <a16:creationId xmlns:a16="http://schemas.microsoft.com/office/drawing/2014/main" id="{350B9D18-E202-4663-BB0D-D64D4933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675" y="5265738"/>
            <a:ext cx="22955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del Movimiento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5008" name="Rectangle 17">
            <a:extLst>
              <a:ext uri="{FF2B5EF4-FFF2-40B4-BE49-F238E27FC236}">
                <a16:creationId xmlns:a16="http://schemas.microsoft.com/office/drawing/2014/main" id="{9F585B2C-DBBC-4BC6-BAED-C5EBB0713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5897563"/>
            <a:ext cx="46291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de Cuerpos u Objetos (Sistema)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5009" name="Line 18">
            <a:extLst>
              <a:ext uri="{FF2B5EF4-FFF2-40B4-BE49-F238E27FC236}">
                <a16:creationId xmlns:a16="http://schemas.microsoft.com/office/drawing/2014/main" id="{125A1FD7-F5FF-4787-A263-48C374724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0" y="1162050"/>
            <a:ext cx="1588" cy="190500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Freeform 19">
            <a:extLst>
              <a:ext uri="{FF2B5EF4-FFF2-40B4-BE49-F238E27FC236}">
                <a16:creationId xmlns:a16="http://schemas.microsoft.com/office/drawing/2014/main" id="{C13212A7-60F6-4323-994D-2332B1801782}"/>
              </a:ext>
            </a:extLst>
          </p:cNvPr>
          <p:cNvSpPr>
            <a:spLocks/>
          </p:cNvSpPr>
          <p:nvPr/>
        </p:nvSpPr>
        <p:spPr bwMode="auto">
          <a:xfrm>
            <a:off x="3905250" y="1300163"/>
            <a:ext cx="317500" cy="158750"/>
          </a:xfrm>
          <a:custGeom>
            <a:avLst/>
            <a:gdLst>
              <a:gd name="T0" fmla="*/ 167730865 w 601"/>
              <a:gd name="T1" fmla="*/ 0 h 300"/>
              <a:gd name="T2" fmla="*/ 83725965 w 601"/>
              <a:gd name="T3" fmla="*/ 84005208 h 300"/>
              <a:gd name="T4" fmla="*/ 0 w 601"/>
              <a:gd name="T5" fmla="*/ 0 h 300"/>
              <a:gd name="T6" fmla="*/ 83725965 w 601"/>
              <a:gd name="T7" fmla="*/ 28001912 h 300"/>
              <a:gd name="T8" fmla="*/ 167730865 w 601"/>
              <a:gd name="T9" fmla="*/ 0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" h="300">
                <a:moveTo>
                  <a:pt x="601" y="0"/>
                </a:moveTo>
                <a:lnTo>
                  <a:pt x="300" y="300"/>
                </a:lnTo>
                <a:lnTo>
                  <a:pt x="0" y="0"/>
                </a:lnTo>
                <a:lnTo>
                  <a:pt x="300" y="100"/>
                </a:lnTo>
                <a:lnTo>
                  <a:pt x="60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1" name="Line 20">
            <a:extLst>
              <a:ext uri="{FF2B5EF4-FFF2-40B4-BE49-F238E27FC236}">
                <a16:creationId xmlns:a16="http://schemas.microsoft.com/office/drawing/2014/main" id="{6C4C6D03-B0C4-4842-8EBD-A00A45CCCB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3700" y="1484313"/>
            <a:ext cx="1038225" cy="179387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2" name="Freeform 21">
            <a:extLst>
              <a:ext uri="{FF2B5EF4-FFF2-40B4-BE49-F238E27FC236}">
                <a16:creationId xmlns:a16="http://schemas.microsoft.com/office/drawing/2014/main" id="{8D267BD9-43EE-4B97-B754-E3C2532D1794}"/>
              </a:ext>
            </a:extLst>
          </p:cNvPr>
          <p:cNvSpPr>
            <a:spLocks/>
          </p:cNvSpPr>
          <p:nvPr/>
        </p:nvSpPr>
        <p:spPr bwMode="auto">
          <a:xfrm>
            <a:off x="1558925" y="1498600"/>
            <a:ext cx="182563" cy="312738"/>
          </a:xfrm>
          <a:custGeom>
            <a:avLst/>
            <a:gdLst>
              <a:gd name="T0" fmla="*/ 96049709 w 347"/>
              <a:gd name="T1" fmla="*/ 165490790 h 591"/>
              <a:gd name="T2" fmla="*/ 0 w 347"/>
              <a:gd name="T3" fmla="*/ 96886338 h 591"/>
              <a:gd name="T4" fmla="*/ 67816104 w 347"/>
              <a:gd name="T5" fmla="*/ 0 h 591"/>
              <a:gd name="T6" fmla="*/ 54806254 w 347"/>
              <a:gd name="T7" fmla="*/ 87365556 h 591"/>
              <a:gd name="T8" fmla="*/ 96049709 w 347"/>
              <a:gd name="T9" fmla="*/ 165490790 h 5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7" h="591">
                <a:moveTo>
                  <a:pt x="347" y="591"/>
                </a:moveTo>
                <a:lnTo>
                  <a:pt x="0" y="346"/>
                </a:lnTo>
                <a:lnTo>
                  <a:pt x="245" y="0"/>
                </a:lnTo>
                <a:lnTo>
                  <a:pt x="198" y="312"/>
                </a:lnTo>
                <a:lnTo>
                  <a:pt x="347" y="59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3" name="Line 22">
            <a:extLst>
              <a:ext uri="{FF2B5EF4-FFF2-40B4-BE49-F238E27FC236}">
                <a16:creationId xmlns:a16="http://schemas.microsoft.com/office/drawing/2014/main" id="{94FD0515-7AA7-452F-AB51-27B23CADAE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3488" y="1543050"/>
            <a:ext cx="628650" cy="187325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4" name="Freeform 23">
            <a:extLst>
              <a:ext uri="{FF2B5EF4-FFF2-40B4-BE49-F238E27FC236}">
                <a16:creationId xmlns:a16="http://schemas.microsoft.com/office/drawing/2014/main" id="{ADA6E275-50BA-4164-873D-7FE7E383B9CE}"/>
              </a:ext>
            </a:extLst>
          </p:cNvPr>
          <p:cNvSpPr>
            <a:spLocks/>
          </p:cNvSpPr>
          <p:nvPr/>
        </p:nvSpPr>
        <p:spPr bwMode="auto">
          <a:xfrm>
            <a:off x="6845300" y="1562100"/>
            <a:ext cx="198438" cy="304800"/>
          </a:xfrm>
          <a:custGeom>
            <a:avLst/>
            <a:gdLst>
              <a:gd name="T0" fmla="*/ 48420994 w 374"/>
              <a:gd name="T1" fmla="*/ 0 h 575"/>
              <a:gd name="T2" fmla="*/ 105287807 w 374"/>
              <a:gd name="T3" fmla="*/ 104809853 h 575"/>
              <a:gd name="T4" fmla="*/ 0 w 374"/>
              <a:gd name="T5" fmla="*/ 161570504 h 575"/>
              <a:gd name="T6" fmla="*/ 51236267 w 374"/>
              <a:gd name="T7" fmla="*/ 88793276 h 575"/>
              <a:gd name="T8" fmla="*/ 48420994 w 374"/>
              <a:gd name="T9" fmla="*/ 0 h 5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4" h="575">
                <a:moveTo>
                  <a:pt x="172" y="0"/>
                </a:moveTo>
                <a:lnTo>
                  <a:pt x="374" y="373"/>
                </a:lnTo>
                <a:lnTo>
                  <a:pt x="0" y="575"/>
                </a:lnTo>
                <a:lnTo>
                  <a:pt x="182" y="316"/>
                </a:lnTo>
                <a:lnTo>
                  <a:pt x="172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5" name="Line 24">
            <a:extLst>
              <a:ext uri="{FF2B5EF4-FFF2-40B4-BE49-F238E27FC236}">
                <a16:creationId xmlns:a16="http://schemas.microsoft.com/office/drawing/2014/main" id="{E47E0B16-9665-451F-B96C-FD1B59FA08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8075" y="1898650"/>
            <a:ext cx="1512888" cy="295275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6" name="Freeform 25">
            <a:extLst>
              <a:ext uri="{FF2B5EF4-FFF2-40B4-BE49-F238E27FC236}">
                <a16:creationId xmlns:a16="http://schemas.microsoft.com/office/drawing/2014/main" id="{AFDB113A-9AC0-4E62-A34C-3084A0C74B61}"/>
              </a:ext>
            </a:extLst>
          </p:cNvPr>
          <p:cNvSpPr>
            <a:spLocks/>
          </p:cNvSpPr>
          <p:nvPr/>
        </p:nvSpPr>
        <p:spPr bwMode="auto">
          <a:xfrm>
            <a:off x="4813300" y="2027238"/>
            <a:ext cx="187325" cy="312737"/>
          </a:xfrm>
          <a:custGeom>
            <a:avLst/>
            <a:gdLst>
              <a:gd name="T0" fmla="*/ 99689363 w 352"/>
              <a:gd name="T1" fmla="*/ 166051666 h 589"/>
              <a:gd name="T2" fmla="*/ 0 w 352"/>
              <a:gd name="T3" fmla="*/ 99236388 h 589"/>
              <a:gd name="T4" fmla="*/ 67120357 w 352"/>
              <a:gd name="T5" fmla="*/ 0 h 589"/>
              <a:gd name="T6" fmla="*/ 55791984 w 352"/>
              <a:gd name="T7" fmla="*/ 88523155 h 589"/>
              <a:gd name="T8" fmla="*/ 99689363 w 352"/>
              <a:gd name="T9" fmla="*/ 166051666 h 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2" h="589">
                <a:moveTo>
                  <a:pt x="352" y="589"/>
                </a:moveTo>
                <a:lnTo>
                  <a:pt x="0" y="352"/>
                </a:lnTo>
                <a:lnTo>
                  <a:pt x="237" y="0"/>
                </a:lnTo>
                <a:lnTo>
                  <a:pt x="197" y="314"/>
                </a:lnTo>
                <a:lnTo>
                  <a:pt x="352" y="58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7" name="Line 26">
            <a:extLst>
              <a:ext uri="{FF2B5EF4-FFF2-40B4-BE49-F238E27FC236}">
                <a16:creationId xmlns:a16="http://schemas.microsoft.com/office/drawing/2014/main" id="{69308CFB-BAD5-4568-8B27-6BE8BB948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9400" y="1982788"/>
            <a:ext cx="227013" cy="274637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8" name="Freeform 27">
            <a:extLst>
              <a:ext uri="{FF2B5EF4-FFF2-40B4-BE49-F238E27FC236}">
                <a16:creationId xmlns:a16="http://schemas.microsoft.com/office/drawing/2014/main" id="{9D7A6647-B3B0-4577-B2B8-CD108FD8B163}"/>
              </a:ext>
            </a:extLst>
          </p:cNvPr>
          <p:cNvSpPr>
            <a:spLocks/>
          </p:cNvSpPr>
          <p:nvPr/>
        </p:nvSpPr>
        <p:spPr bwMode="auto">
          <a:xfrm>
            <a:off x="7970838" y="2114550"/>
            <a:ext cx="244475" cy="223838"/>
          </a:xfrm>
          <a:custGeom>
            <a:avLst/>
            <a:gdLst>
              <a:gd name="T0" fmla="*/ 129368021 w 462"/>
              <a:gd name="T1" fmla="*/ 0 h 423"/>
              <a:gd name="T2" fmla="*/ 118447079 w 462"/>
              <a:gd name="T3" fmla="*/ 118447873 h 423"/>
              <a:gd name="T4" fmla="*/ 0 w 462"/>
              <a:gd name="T5" fmla="*/ 107526907 h 423"/>
              <a:gd name="T6" fmla="*/ 82884963 w 462"/>
              <a:gd name="T7" fmla="*/ 75324927 h 423"/>
              <a:gd name="T8" fmla="*/ 129368021 w 462"/>
              <a:gd name="T9" fmla="*/ 0 h 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2" h="423">
                <a:moveTo>
                  <a:pt x="462" y="0"/>
                </a:moveTo>
                <a:lnTo>
                  <a:pt x="423" y="423"/>
                </a:lnTo>
                <a:lnTo>
                  <a:pt x="0" y="384"/>
                </a:lnTo>
                <a:lnTo>
                  <a:pt x="296" y="269"/>
                </a:lnTo>
                <a:lnTo>
                  <a:pt x="462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9" name="Line 28">
            <a:extLst>
              <a:ext uri="{FF2B5EF4-FFF2-40B4-BE49-F238E27FC236}">
                <a16:creationId xmlns:a16="http://schemas.microsoft.com/office/drawing/2014/main" id="{EF75951A-BF1B-45C7-B942-261102B72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5313" y="2106613"/>
            <a:ext cx="1587" cy="684212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0" name="Freeform 29">
            <a:extLst>
              <a:ext uri="{FF2B5EF4-FFF2-40B4-BE49-F238E27FC236}">
                <a16:creationId xmlns:a16="http://schemas.microsoft.com/office/drawing/2014/main" id="{126AEF0A-490F-47E9-ACAE-50CA486F4190}"/>
              </a:ext>
            </a:extLst>
          </p:cNvPr>
          <p:cNvSpPr>
            <a:spLocks/>
          </p:cNvSpPr>
          <p:nvPr/>
        </p:nvSpPr>
        <p:spPr bwMode="auto">
          <a:xfrm>
            <a:off x="6786563" y="2736850"/>
            <a:ext cx="317500" cy="158750"/>
          </a:xfrm>
          <a:custGeom>
            <a:avLst/>
            <a:gdLst>
              <a:gd name="T0" fmla="*/ 168010417 w 600"/>
              <a:gd name="T1" fmla="*/ 0 h 300"/>
              <a:gd name="T2" fmla="*/ 84005208 w 600"/>
              <a:gd name="T3" fmla="*/ 84005208 h 300"/>
              <a:gd name="T4" fmla="*/ 0 w 600"/>
              <a:gd name="T5" fmla="*/ 0 h 300"/>
              <a:gd name="T6" fmla="*/ 84005208 w 600"/>
              <a:gd name="T7" fmla="*/ 28001912 h 300"/>
              <a:gd name="T8" fmla="*/ 168010417 w 600"/>
              <a:gd name="T9" fmla="*/ 0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0" h="300">
                <a:moveTo>
                  <a:pt x="600" y="0"/>
                </a:moveTo>
                <a:lnTo>
                  <a:pt x="300" y="300"/>
                </a:lnTo>
                <a:lnTo>
                  <a:pt x="0" y="0"/>
                </a:lnTo>
                <a:lnTo>
                  <a:pt x="300" y="100"/>
                </a:lnTo>
                <a:lnTo>
                  <a:pt x="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21" name="Line 30">
            <a:extLst>
              <a:ext uri="{FF2B5EF4-FFF2-40B4-BE49-F238E27FC236}">
                <a16:creationId xmlns:a16="http://schemas.microsoft.com/office/drawing/2014/main" id="{DE32C5B6-894B-415D-BFF7-E1E3573A1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2008188"/>
            <a:ext cx="1588" cy="485775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2" name="Freeform 31">
            <a:extLst>
              <a:ext uri="{FF2B5EF4-FFF2-40B4-BE49-F238E27FC236}">
                <a16:creationId xmlns:a16="http://schemas.microsoft.com/office/drawing/2014/main" id="{D51C5279-6970-4D02-B1CC-43D2A6239412}"/>
              </a:ext>
            </a:extLst>
          </p:cNvPr>
          <p:cNvSpPr>
            <a:spLocks/>
          </p:cNvSpPr>
          <p:nvPr/>
        </p:nvSpPr>
        <p:spPr bwMode="auto">
          <a:xfrm>
            <a:off x="1143000" y="2441575"/>
            <a:ext cx="317500" cy="158750"/>
          </a:xfrm>
          <a:custGeom>
            <a:avLst/>
            <a:gdLst>
              <a:gd name="T0" fmla="*/ 167730865 w 601"/>
              <a:gd name="T1" fmla="*/ 0 h 300"/>
              <a:gd name="T2" fmla="*/ 84004900 w 601"/>
              <a:gd name="T3" fmla="*/ 84005208 h 300"/>
              <a:gd name="T4" fmla="*/ 0 w 601"/>
              <a:gd name="T5" fmla="*/ 0 h 300"/>
              <a:gd name="T6" fmla="*/ 84004900 w 601"/>
              <a:gd name="T7" fmla="*/ 28001912 h 300"/>
              <a:gd name="T8" fmla="*/ 167730865 w 601"/>
              <a:gd name="T9" fmla="*/ 0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" h="300">
                <a:moveTo>
                  <a:pt x="601" y="0"/>
                </a:moveTo>
                <a:lnTo>
                  <a:pt x="301" y="300"/>
                </a:lnTo>
                <a:lnTo>
                  <a:pt x="0" y="0"/>
                </a:lnTo>
                <a:lnTo>
                  <a:pt x="301" y="100"/>
                </a:lnTo>
                <a:lnTo>
                  <a:pt x="60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23" name="Line 32">
            <a:extLst>
              <a:ext uri="{FF2B5EF4-FFF2-40B4-BE49-F238E27FC236}">
                <a16:creationId xmlns:a16="http://schemas.microsoft.com/office/drawing/2014/main" id="{87393E32-D073-4AC9-BB16-013220DEC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4950" y="5627688"/>
            <a:ext cx="1588" cy="249237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4" name="Freeform 33">
            <a:extLst>
              <a:ext uri="{FF2B5EF4-FFF2-40B4-BE49-F238E27FC236}">
                <a16:creationId xmlns:a16="http://schemas.microsoft.com/office/drawing/2014/main" id="{F38971F0-EA19-4961-8D7D-011C9CE29464}"/>
              </a:ext>
            </a:extLst>
          </p:cNvPr>
          <p:cNvSpPr>
            <a:spLocks/>
          </p:cNvSpPr>
          <p:nvPr/>
        </p:nvSpPr>
        <p:spPr bwMode="auto">
          <a:xfrm>
            <a:off x="3886200" y="5822950"/>
            <a:ext cx="317500" cy="160338"/>
          </a:xfrm>
          <a:custGeom>
            <a:avLst/>
            <a:gdLst>
              <a:gd name="T0" fmla="*/ 167730865 w 601"/>
              <a:gd name="T1" fmla="*/ 0 h 301"/>
              <a:gd name="T2" fmla="*/ 83725965 w 601"/>
              <a:gd name="T3" fmla="*/ 85409549 h 301"/>
              <a:gd name="T4" fmla="*/ 0 w 601"/>
              <a:gd name="T5" fmla="*/ 0 h 301"/>
              <a:gd name="T6" fmla="*/ 83725965 w 601"/>
              <a:gd name="T7" fmla="*/ 28658953 h 301"/>
              <a:gd name="T8" fmla="*/ 167730865 w 601"/>
              <a:gd name="T9" fmla="*/ 0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" h="301">
                <a:moveTo>
                  <a:pt x="601" y="0"/>
                </a:moveTo>
                <a:lnTo>
                  <a:pt x="300" y="301"/>
                </a:lnTo>
                <a:lnTo>
                  <a:pt x="0" y="0"/>
                </a:lnTo>
                <a:lnTo>
                  <a:pt x="300" y="101"/>
                </a:lnTo>
                <a:lnTo>
                  <a:pt x="60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25" name="Freeform 34">
            <a:extLst>
              <a:ext uri="{FF2B5EF4-FFF2-40B4-BE49-F238E27FC236}">
                <a16:creationId xmlns:a16="http://schemas.microsoft.com/office/drawing/2014/main" id="{3B7DC24F-EE18-49C2-836E-633CFBD3E3D0}"/>
              </a:ext>
            </a:extLst>
          </p:cNvPr>
          <p:cNvSpPr>
            <a:spLocks/>
          </p:cNvSpPr>
          <p:nvPr/>
        </p:nvSpPr>
        <p:spPr bwMode="auto">
          <a:xfrm>
            <a:off x="1222375" y="2627313"/>
            <a:ext cx="7340600" cy="947737"/>
          </a:xfrm>
          <a:custGeom>
            <a:avLst/>
            <a:gdLst>
              <a:gd name="T0" fmla="*/ 2147483646 w 13871"/>
              <a:gd name="T1" fmla="*/ 0 h 1791"/>
              <a:gd name="T2" fmla="*/ 2147483646 w 13871"/>
              <a:gd name="T3" fmla="*/ 501510565 h 1791"/>
              <a:gd name="T4" fmla="*/ 0 w 13871"/>
              <a:gd name="T5" fmla="*/ 501510565 h 1791"/>
              <a:gd name="T6" fmla="*/ 0 w 13871"/>
              <a:gd name="T7" fmla="*/ 146448914 h 1791"/>
              <a:gd name="T8" fmla="*/ 0 w 13871"/>
              <a:gd name="T9" fmla="*/ 115086810 h 17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71" h="1791">
                <a:moveTo>
                  <a:pt x="13871" y="0"/>
                </a:moveTo>
                <a:lnTo>
                  <a:pt x="13871" y="1791"/>
                </a:lnTo>
                <a:lnTo>
                  <a:pt x="0" y="1791"/>
                </a:lnTo>
                <a:lnTo>
                  <a:pt x="0" y="523"/>
                </a:lnTo>
                <a:lnTo>
                  <a:pt x="0" y="411"/>
                </a:lnTo>
              </a:path>
            </a:pathLst>
          </a:custGeom>
          <a:noFill/>
          <a:ln w="793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6" name="Line 35">
            <a:extLst>
              <a:ext uri="{FF2B5EF4-FFF2-40B4-BE49-F238E27FC236}">
                <a16:creationId xmlns:a16="http://schemas.microsoft.com/office/drawing/2014/main" id="{1EB32E32-83E5-4992-B74C-E617BD2E3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54363"/>
            <a:ext cx="1588" cy="355600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7" name="Line 36">
            <a:extLst>
              <a:ext uri="{FF2B5EF4-FFF2-40B4-BE49-F238E27FC236}">
                <a16:creationId xmlns:a16="http://schemas.microsoft.com/office/drawing/2014/main" id="{7677C41B-D052-4764-AC74-162DF7079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7400" y="3624263"/>
            <a:ext cx="1588" cy="188912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8" name="Freeform 37">
            <a:extLst>
              <a:ext uri="{FF2B5EF4-FFF2-40B4-BE49-F238E27FC236}">
                <a16:creationId xmlns:a16="http://schemas.microsoft.com/office/drawing/2014/main" id="{1DA021A8-4324-469C-BAB4-558C8FABE589}"/>
              </a:ext>
            </a:extLst>
          </p:cNvPr>
          <p:cNvSpPr>
            <a:spLocks/>
          </p:cNvSpPr>
          <p:nvPr/>
        </p:nvSpPr>
        <p:spPr bwMode="auto">
          <a:xfrm>
            <a:off x="4438650" y="3760788"/>
            <a:ext cx="317500" cy="158750"/>
          </a:xfrm>
          <a:custGeom>
            <a:avLst/>
            <a:gdLst>
              <a:gd name="T0" fmla="*/ 167730865 w 601"/>
              <a:gd name="T1" fmla="*/ 0 h 300"/>
              <a:gd name="T2" fmla="*/ 83725965 w 601"/>
              <a:gd name="T3" fmla="*/ 84005208 h 300"/>
              <a:gd name="T4" fmla="*/ 0 w 601"/>
              <a:gd name="T5" fmla="*/ 0 h 300"/>
              <a:gd name="T6" fmla="*/ 83725965 w 601"/>
              <a:gd name="T7" fmla="*/ 28001912 h 300"/>
              <a:gd name="T8" fmla="*/ 167730865 w 601"/>
              <a:gd name="T9" fmla="*/ 0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" h="300">
                <a:moveTo>
                  <a:pt x="601" y="0"/>
                </a:moveTo>
                <a:lnTo>
                  <a:pt x="300" y="300"/>
                </a:lnTo>
                <a:lnTo>
                  <a:pt x="0" y="0"/>
                </a:lnTo>
                <a:lnTo>
                  <a:pt x="300" y="100"/>
                </a:lnTo>
                <a:lnTo>
                  <a:pt x="60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9" name="Line 38">
            <a:extLst>
              <a:ext uri="{FF2B5EF4-FFF2-40B4-BE49-F238E27FC236}">
                <a16:creationId xmlns:a16="http://schemas.microsoft.com/office/drawing/2014/main" id="{CFD371E3-49A1-40F9-892D-5AB41B2380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71588" y="4151313"/>
            <a:ext cx="612775" cy="255587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0" name="Freeform 39">
            <a:extLst>
              <a:ext uri="{FF2B5EF4-FFF2-40B4-BE49-F238E27FC236}">
                <a16:creationId xmlns:a16="http://schemas.microsoft.com/office/drawing/2014/main" id="{9F185AE0-02E5-4F87-BCBD-28A20BC729D5}"/>
              </a:ext>
            </a:extLst>
          </p:cNvPr>
          <p:cNvSpPr>
            <a:spLocks/>
          </p:cNvSpPr>
          <p:nvPr/>
        </p:nvSpPr>
        <p:spPr bwMode="auto">
          <a:xfrm>
            <a:off x="1173163" y="4240213"/>
            <a:ext cx="207962" cy="292100"/>
          </a:xfrm>
          <a:custGeom>
            <a:avLst/>
            <a:gdLst>
              <a:gd name="T0" fmla="*/ 110046294 w 393"/>
              <a:gd name="T1" fmla="*/ 154011570 h 554"/>
              <a:gd name="T2" fmla="*/ 0 w 393"/>
              <a:gd name="T3" fmla="*/ 109253836 h 554"/>
              <a:gd name="T4" fmla="*/ 45082775 w 393"/>
              <a:gd name="T5" fmla="*/ 0 h 554"/>
              <a:gd name="T6" fmla="*/ 51803175 w 393"/>
              <a:gd name="T7" fmla="*/ 87847757 h 554"/>
              <a:gd name="T8" fmla="*/ 110046294 w 393"/>
              <a:gd name="T9" fmla="*/ 154011570 h 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3" h="554">
                <a:moveTo>
                  <a:pt x="393" y="554"/>
                </a:moveTo>
                <a:lnTo>
                  <a:pt x="0" y="393"/>
                </a:lnTo>
                <a:lnTo>
                  <a:pt x="161" y="0"/>
                </a:lnTo>
                <a:lnTo>
                  <a:pt x="185" y="316"/>
                </a:lnTo>
                <a:lnTo>
                  <a:pt x="393" y="55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31" name="Line 40">
            <a:extLst>
              <a:ext uri="{FF2B5EF4-FFF2-40B4-BE49-F238E27FC236}">
                <a16:creationId xmlns:a16="http://schemas.microsoft.com/office/drawing/2014/main" id="{6154BC2F-3C91-4757-919A-F173E6D56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5325" y="4257675"/>
            <a:ext cx="1588" cy="169863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2" name="Freeform 41">
            <a:extLst>
              <a:ext uri="{FF2B5EF4-FFF2-40B4-BE49-F238E27FC236}">
                <a16:creationId xmlns:a16="http://schemas.microsoft.com/office/drawing/2014/main" id="{CEA3E3A9-5DCF-442E-B5F6-01AEFEDBA0BE}"/>
              </a:ext>
            </a:extLst>
          </p:cNvPr>
          <p:cNvSpPr>
            <a:spLocks/>
          </p:cNvSpPr>
          <p:nvPr/>
        </p:nvSpPr>
        <p:spPr bwMode="auto">
          <a:xfrm>
            <a:off x="3076575" y="4375150"/>
            <a:ext cx="317500" cy="158750"/>
          </a:xfrm>
          <a:custGeom>
            <a:avLst/>
            <a:gdLst>
              <a:gd name="T0" fmla="*/ 167730865 w 601"/>
              <a:gd name="T1" fmla="*/ 0 h 300"/>
              <a:gd name="T2" fmla="*/ 84004900 w 601"/>
              <a:gd name="T3" fmla="*/ 84005208 h 300"/>
              <a:gd name="T4" fmla="*/ 0 w 601"/>
              <a:gd name="T5" fmla="*/ 0 h 300"/>
              <a:gd name="T6" fmla="*/ 84004900 w 601"/>
              <a:gd name="T7" fmla="*/ 28001912 h 300"/>
              <a:gd name="T8" fmla="*/ 167730865 w 601"/>
              <a:gd name="T9" fmla="*/ 0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" h="300">
                <a:moveTo>
                  <a:pt x="601" y="0"/>
                </a:moveTo>
                <a:lnTo>
                  <a:pt x="301" y="300"/>
                </a:lnTo>
                <a:lnTo>
                  <a:pt x="0" y="0"/>
                </a:lnTo>
                <a:lnTo>
                  <a:pt x="301" y="100"/>
                </a:lnTo>
                <a:lnTo>
                  <a:pt x="60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33" name="Line 42">
            <a:extLst>
              <a:ext uri="{FF2B5EF4-FFF2-40B4-BE49-F238E27FC236}">
                <a16:creationId xmlns:a16="http://schemas.microsoft.com/office/drawing/2014/main" id="{8C1CFA8E-1EB1-4055-A9A9-3803BB41C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0" y="4237038"/>
            <a:ext cx="1588" cy="171450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4" name="Freeform 43">
            <a:extLst>
              <a:ext uri="{FF2B5EF4-FFF2-40B4-BE49-F238E27FC236}">
                <a16:creationId xmlns:a16="http://schemas.microsoft.com/office/drawing/2014/main" id="{9A85FB80-C905-453F-84D0-25B392BDDC0B}"/>
              </a:ext>
            </a:extLst>
          </p:cNvPr>
          <p:cNvSpPr>
            <a:spLocks/>
          </p:cNvSpPr>
          <p:nvPr/>
        </p:nvSpPr>
        <p:spPr bwMode="auto">
          <a:xfrm>
            <a:off x="5365750" y="4354513"/>
            <a:ext cx="317500" cy="158750"/>
          </a:xfrm>
          <a:custGeom>
            <a:avLst/>
            <a:gdLst>
              <a:gd name="T0" fmla="*/ 167730865 w 601"/>
              <a:gd name="T1" fmla="*/ 0 h 300"/>
              <a:gd name="T2" fmla="*/ 83725965 w 601"/>
              <a:gd name="T3" fmla="*/ 84005208 h 300"/>
              <a:gd name="T4" fmla="*/ 0 w 601"/>
              <a:gd name="T5" fmla="*/ 0 h 300"/>
              <a:gd name="T6" fmla="*/ 83725965 w 601"/>
              <a:gd name="T7" fmla="*/ 28001912 h 300"/>
              <a:gd name="T8" fmla="*/ 167730865 w 601"/>
              <a:gd name="T9" fmla="*/ 0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" h="300">
                <a:moveTo>
                  <a:pt x="601" y="0"/>
                </a:moveTo>
                <a:lnTo>
                  <a:pt x="300" y="300"/>
                </a:lnTo>
                <a:lnTo>
                  <a:pt x="0" y="0"/>
                </a:lnTo>
                <a:lnTo>
                  <a:pt x="300" y="100"/>
                </a:lnTo>
                <a:lnTo>
                  <a:pt x="60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35" name="Line 44">
            <a:extLst>
              <a:ext uri="{FF2B5EF4-FFF2-40B4-BE49-F238E27FC236}">
                <a16:creationId xmlns:a16="http://schemas.microsoft.com/office/drawing/2014/main" id="{E0CF42F6-CA6D-404F-984A-A41C3C493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0100" y="4087813"/>
            <a:ext cx="833438" cy="425450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6" name="Freeform 45">
            <a:extLst>
              <a:ext uri="{FF2B5EF4-FFF2-40B4-BE49-F238E27FC236}">
                <a16:creationId xmlns:a16="http://schemas.microsoft.com/office/drawing/2014/main" id="{F29E981D-3442-477A-899A-7F9E7CF291A6}"/>
              </a:ext>
            </a:extLst>
          </p:cNvPr>
          <p:cNvSpPr>
            <a:spLocks/>
          </p:cNvSpPr>
          <p:nvPr/>
        </p:nvSpPr>
        <p:spPr bwMode="auto">
          <a:xfrm>
            <a:off x="7862888" y="4348163"/>
            <a:ext cx="214312" cy="282575"/>
          </a:xfrm>
          <a:custGeom>
            <a:avLst/>
            <a:gdLst>
              <a:gd name="T0" fmla="*/ 76823425 w 404"/>
              <a:gd name="T1" fmla="*/ 0 h 535"/>
              <a:gd name="T2" fmla="*/ 113687211 w 404"/>
              <a:gd name="T3" fmla="*/ 112704643 h 535"/>
              <a:gd name="T4" fmla="*/ 0 w 404"/>
              <a:gd name="T5" fmla="*/ 149249777 h 535"/>
              <a:gd name="T6" fmla="*/ 63597086 w 404"/>
              <a:gd name="T7" fmla="*/ 87597194 h 535"/>
              <a:gd name="T8" fmla="*/ 76823425 w 404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4" h="535">
                <a:moveTo>
                  <a:pt x="273" y="0"/>
                </a:moveTo>
                <a:lnTo>
                  <a:pt x="404" y="404"/>
                </a:lnTo>
                <a:lnTo>
                  <a:pt x="0" y="535"/>
                </a:lnTo>
                <a:lnTo>
                  <a:pt x="226" y="314"/>
                </a:lnTo>
                <a:lnTo>
                  <a:pt x="273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37" name="Freeform 46">
            <a:extLst>
              <a:ext uri="{FF2B5EF4-FFF2-40B4-BE49-F238E27FC236}">
                <a16:creationId xmlns:a16="http://schemas.microsoft.com/office/drawing/2014/main" id="{6D393C76-C645-4B60-9C68-D342E9377911}"/>
              </a:ext>
            </a:extLst>
          </p:cNvPr>
          <p:cNvSpPr>
            <a:spLocks/>
          </p:cNvSpPr>
          <p:nvPr/>
        </p:nvSpPr>
        <p:spPr bwMode="auto">
          <a:xfrm>
            <a:off x="1182688" y="4759325"/>
            <a:ext cx="6610350" cy="295275"/>
          </a:xfrm>
          <a:custGeom>
            <a:avLst/>
            <a:gdLst>
              <a:gd name="T0" fmla="*/ 0 w 12492"/>
              <a:gd name="T1" fmla="*/ 0 h 559"/>
              <a:gd name="T2" fmla="*/ 0 w 12492"/>
              <a:gd name="T3" fmla="*/ 155970171 h 559"/>
              <a:gd name="T4" fmla="*/ 2147483646 w 12492"/>
              <a:gd name="T5" fmla="*/ 155970171 h 559"/>
              <a:gd name="T6" fmla="*/ 2147483646 w 12492"/>
              <a:gd name="T7" fmla="*/ 72823055 h 559"/>
              <a:gd name="T8" fmla="*/ 2147483646 w 12492"/>
              <a:gd name="T9" fmla="*/ 72823055 h 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92" h="559">
                <a:moveTo>
                  <a:pt x="0" y="0"/>
                </a:moveTo>
                <a:lnTo>
                  <a:pt x="0" y="559"/>
                </a:lnTo>
                <a:lnTo>
                  <a:pt x="12492" y="559"/>
                </a:lnTo>
                <a:lnTo>
                  <a:pt x="12492" y="261"/>
                </a:lnTo>
              </a:path>
            </a:pathLst>
          </a:custGeom>
          <a:noFill/>
          <a:ln w="793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8" name="Line 47">
            <a:extLst>
              <a:ext uri="{FF2B5EF4-FFF2-40B4-BE49-F238E27FC236}">
                <a16:creationId xmlns:a16="http://schemas.microsoft.com/office/drawing/2014/main" id="{6A1F2265-53B2-42E5-8478-02A20913B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5325" y="4759325"/>
            <a:ext cx="1588" cy="236538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9" name="Line 48">
            <a:extLst>
              <a:ext uri="{FF2B5EF4-FFF2-40B4-BE49-F238E27FC236}">
                <a16:creationId xmlns:a16="http://schemas.microsoft.com/office/drawing/2014/main" id="{AA93E2D7-4BA5-4EA6-9439-53496E05E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0" y="4818063"/>
            <a:ext cx="1588" cy="196850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0" name="Line 49">
            <a:extLst>
              <a:ext uri="{FF2B5EF4-FFF2-40B4-BE49-F238E27FC236}">
                <a16:creationId xmlns:a16="http://schemas.microsoft.com/office/drawing/2014/main" id="{2B76CF98-3ACD-4DB0-A99B-D6B5CC29D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4638" y="5062538"/>
            <a:ext cx="1587" cy="192087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1" name="Freeform 50">
            <a:extLst>
              <a:ext uri="{FF2B5EF4-FFF2-40B4-BE49-F238E27FC236}">
                <a16:creationId xmlns:a16="http://schemas.microsoft.com/office/drawing/2014/main" id="{9EDFFE87-0698-4BB0-92CC-47AB75CDB689}"/>
              </a:ext>
            </a:extLst>
          </p:cNvPr>
          <p:cNvSpPr>
            <a:spLocks/>
          </p:cNvSpPr>
          <p:nvPr/>
        </p:nvSpPr>
        <p:spPr bwMode="auto">
          <a:xfrm>
            <a:off x="3924300" y="5200650"/>
            <a:ext cx="319088" cy="158750"/>
          </a:xfrm>
          <a:custGeom>
            <a:avLst/>
            <a:gdLst>
              <a:gd name="T0" fmla="*/ 169412898 w 601"/>
              <a:gd name="T1" fmla="*/ 0 h 300"/>
              <a:gd name="T2" fmla="*/ 84847145 w 601"/>
              <a:gd name="T3" fmla="*/ 84005208 h 300"/>
              <a:gd name="T4" fmla="*/ 0 w 601"/>
              <a:gd name="T5" fmla="*/ 0 h 300"/>
              <a:gd name="T6" fmla="*/ 84847145 w 601"/>
              <a:gd name="T7" fmla="*/ 28281842 h 300"/>
              <a:gd name="T8" fmla="*/ 169412898 w 601"/>
              <a:gd name="T9" fmla="*/ 0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" h="300">
                <a:moveTo>
                  <a:pt x="601" y="0"/>
                </a:moveTo>
                <a:lnTo>
                  <a:pt x="301" y="300"/>
                </a:lnTo>
                <a:lnTo>
                  <a:pt x="0" y="0"/>
                </a:lnTo>
                <a:lnTo>
                  <a:pt x="301" y="101"/>
                </a:lnTo>
                <a:lnTo>
                  <a:pt x="60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9A1C3-5BC5-4CCB-8EAE-A1F191D11F8B}"/>
              </a:ext>
            </a:extLst>
          </p:cNvPr>
          <p:cNvSpPr>
            <a:spLocks/>
          </p:cNvSpPr>
          <p:nvPr/>
        </p:nvSpPr>
        <p:spPr bwMode="auto">
          <a:xfrm>
            <a:off x="2916238" y="765175"/>
            <a:ext cx="2498725" cy="3603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PR" altLang="en-US" sz="3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KINÉTICA</a:t>
            </a:r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Niveles_de_Organizacion_Cuerpo_BANNER_03">
            <a:extLst>
              <a:ext uri="{FF2B5EF4-FFF2-40B4-BE49-F238E27FC236}">
                <a16:creationId xmlns:a16="http://schemas.microsoft.com/office/drawing/2014/main" id="{7F8A2A4E-ECD0-4569-AD30-893B709A8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960438"/>
            <a:ext cx="80010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whoosh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>
            <a:extLst>
              <a:ext uri="{FF2B5EF4-FFF2-40B4-BE49-F238E27FC236}">
                <a16:creationId xmlns:a16="http://schemas.microsoft.com/office/drawing/2014/main" id="{DD762270-75BF-4279-8E00-7AE8A9002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1830388"/>
            <a:ext cx="78295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4300" b="1">
                <a:latin typeface="Times New Roman" panose="02020603050405020304" pitchFamily="18" charset="0"/>
              </a:rPr>
              <a:t>Estudia las Fuerzas Que Causan,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3" name="Rectangle 10">
            <a:extLst>
              <a:ext uri="{FF2B5EF4-FFF2-40B4-BE49-F238E27FC236}">
                <a16:creationId xmlns:a16="http://schemas.microsoft.com/office/drawing/2014/main" id="{7FEF636E-68B2-481B-9617-00C80CD74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2473325"/>
            <a:ext cx="591978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4300" b="1">
                <a:latin typeface="Times New Roman" panose="02020603050405020304" pitchFamily="18" charset="0"/>
              </a:rPr>
              <a:t>Modifican o Detienen los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4" name="Rectangle 11">
            <a:extLst>
              <a:ext uri="{FF2B5EF4-FFF2-40B4-BE49-F238E27FC236}">
                <a16:creationId xmlns:a16="http://schemas.microsoft.com/office/drawing/2014/main" id="{45C38166-F271-4481-B27E-AB5E34E91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3116263"/>
            <a:ext cx="501173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4300" b="1">
                <a:latin typeface="Times New Roman" panose="02020603050405020304" pitchFamily="18" charset="0"/>
              </a:rPr>
              <a:t>Movimientos/Objetos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5" name="Rectangle 12">
            <a:extLst>
              <a:ext uri="{FF2B5EF4-FFF2-40B4-BE49-F238E27FC236}">
                <a16:creationId xmlns:a16="http://schemas.microsoft.com/office/drawing/2014/main" id="{1F94C1A9-641A-447A-92AB-CD17AEBE7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363" y="3971925"/>
            <a:ext cx="6381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800" b="1">
                <a:latin typeface="Arial" panose="020B0604020202020204" pitchFamily="34" charset="0"/>
              </a:rPr>
              <a:t>Incorpora los Conceptos de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6" name="Rectangle 13">
            <a:extLst>
              <a:ext uri="{FF2B5EF4-FFF2-40B4-BE49-F238E27FC236}">
                <a16:creationId xmlns:a16="http://schemas.microsoft.com/office/drawing/2014/main" id="{C9F4860A-5887-4474-B19E-CBCF675C9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4745038"/>
            <a:ext cx="9779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Masa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7" name="Rectangle 14">
            <a:extLst>
              <a:ext uri="{FF2B5EF4-FFF2-40B4-BE49-F238E27FC236}">
                <a16:creationId xmlns:a16="http://schemas.microsoft.com/office/drawing/2014/main" id="{2E37DE5C-514E-407C-B8CF-2865E728D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4719638"/>
            <a:ext cx="12557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Fuerza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8" name="Rectangle 15">
            <a:extLst>
              <a:ext uri="{FF2B5EF4-FFF2-40B4-BE49-F238E27FC236}">
                <a16:creationId xmlns:a16="http://schemas.microsoft.com/office/drawing/2014/main" id="{93A18728-136B-484F-A56B-594C33E9F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4719638"/>
            <a:ext cx="20955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Momentum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9" name="Rectangle 16">
            <a:extLst>
              <a:ext uri="{FF2B5EF4-FFF2-40B4-BE49-F238E27FC236}">
                <a16:creationId xmlns:a16="http://schemas.microsoft.com/office/drawing/2014/main" id="{764B3E7F-15BF-4DDA-94C3-EAAE4A42E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563" y="4800600"/>
            <a:ext cx="14192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Times New Roman" panose="02020603050405020304" pitchFamily="18" charset="0"/>
              </a:rPr>
              <a:t>Energía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50" name="Rectangle 17">
            <a:extLst>
              <a:ext uri="{FF2B5EF4-FFF2-40B4-BE49-F238E27FC236}">
                <a16:creationId xmlns:a16="http://schemas.microsoft.com/office/drawing/2014/main" id="{AF549A1B-7D75-4E0C-AAF1-6F6525B04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5878513"/>
            <a:ext cx="72596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300" b="1">
                <a:latin typeface="Arial" panose="020B0604020202020204" pitchFamily="34" charset="0"/>
              </a:rPr>
              <a:t>En su Relación con los Movimientos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87051" name="Group 18">
            <a:extLst>
              <a:ext uri="{FF2B5EF4-FFF2-40B4-BE49-F238E27FC236}">
                <a16:creationId xmlns:a16="http://schemas.microsoft.com/office/drawing/2014/main" id="{72563B9A-FACF-4E33-82D4-A8264B5106CE}"/>
              </a:ext>
            </a:extLst>
          </p:cNvPr>
          <p:cNvGrpSpPr>
            <a:grpSpLocks/>
          </p:cNvGrpSpPr>
          <p:nvPr/>
        </p:nvGrpSpPr>
        <p:grpSpPr bwMode="auto">
          <a:xfrm>
            <a:off x="885825" y="5187950"/>
            <a:ext cx="7370763" cy="349250"/>
            <a:chOff x="558" y="3105"/>
            <a:chExt cx="4643" cy="220"/>
          </a:xfrm>
        </p:grpSpPr>
        <p:sp>
          <p:nvSpPr>
            <p:cNvPr id="87068" name="Freeform 19">
              <a:extLst>
                <a:ext uri="{FF2B5EF4-FFF2-40B4-BE49-F238E27FC236}">
                  <a16:creationId xmlns:a16="http://schemas.microsoft.com/office/drawing/2014/main" id="{3AB78E0F-21D0-4C77-82B4-BB9922568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" y="3124"/>
              <a:ext cx="4643" cy="201"/>
            </a:xfrm>
            <a:custGeom>
              <a:avLst/>
              <a:gdLst>
                <a:gd name="T0" fmla="*/ 0 w 13931"/>
                <a:gd name="T1" fmla="*/ 0 h 602"/>
                <a:gd name="T2" fmla="*/ 0 w 13931"/>
                <a:gd name="T3" fmla="*/ 67 h 602"/>
                <a:gd name="T4" fmla="*/ 1547 w 13931"/>
                <a:gd name="T5" fmla="*/ 67 h 602"/>
                <a:gd name="T6" fmla="*/ 1547 w 13931"/>
                <a:gd name="T7" fmla="*/ 21 h 602"/>
                <a:gd name="T8" fmla="*/ 1543 w 13931"/>
                <a:gd name="T9" fmla="*/ 21 h 6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31" h="602">
                  <a:moveTo>
                    <a:pt x="0" y="0"/>
                  </a:moveTo>
                  <a:lnTo>
                    <a:pt x="0" y="602"/>
                  </a:lnTo>
                  <a:lnTo>
                    <a:pt x="13931" y="602"/>
                  </a:lnTo>
                  <a:lnTo>
                    <a:pt x="13931" y="189"/>
                  </a:lnTo>
                  <a:lnTo>
                    <a:pt x="13892" y="189"/>
                  </a:lnTo>
                </a:path>
              </a:pathLst>
            </a:custGeom>
            <a:noFill/>
            <a:ln w="825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9" name="Line 20">
              <a:extLst>
                <a:ext uri="{FF2B5EF4-FFF2-40B4-BE49-F238E27FC236}">
                  <a16:creationId xmlns:a16="http://schemas.microsoft.com/office/drawing/2014/main" id="{F9F5ED80-085C-46D7-86CF-0052828DF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3105"/>
              <a:ext cx="1" cy="201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0" name="Line 21">
              <a:extLst>
                <a:ext uri="{FF2B5EF4-FFF2-40B4-BE49-F238E27FC236}">
                  <a16:creationId xmlns:a16="http://schemas.microsoft.com/office/drawing/2014/main" id="{322EF04E-09F0-423F-8214-67B0B00EE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" y="3118"/>
              <a:ext cx="1" cy="188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052" name="Group 22">
            <a:extLst>
              <a:ext uri="{FF2B5EF4-FFF2-40B4-BE49-F238E27FC236}">
                <a16:creationId xmlns:a16="http://schemas.microsoft.com/office/drawing/2014/main" id="{844AC0B1-BA3B-4D83-B4FF-AFAA10253BB3}"/>
              </a:ext>
            </a:extLst>
          </p:cNvPr>
          <p:cNvGrpSpPr>
            <a:grpSpLocks/>
          </p:cNvGrpSpPr>
          <p:nvPr/>
        </p:nvGrpSpPr>
        <p:grpSpPr bwMode="auto">
          <a:xfrm>
            <a:off x="4078288" y="5607050"/>
            <a:ext cx="333375" cy="358775"/>
            <a:chOff x="2569" y="3369"/>
            <a:chExt cx="210" cy="226"/>
          </a:xfrm>
        </p:grpSpPr>
        <p:sp>
          <p:nvSpPr>
            <p:cNvPr id="87066" name="Line 23">
              <a:extLst>
                <a:ext uri="{FF2B5EF4-FFF2-40B4-BE49-F238E27FC236}">
                  <a16:creationId xmlns:a16="http://schemas.microsoft.com/office/drawing/2014/main" id="{7B9CC8BB-0E06-495F-8479-4C106435F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4" y="3369"/>
              <a:ext cx="1" cy="158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7" name="Freeform 24">
              <a:extLst>
                <a:ext uri="{FF2B5EF4-FFF2-40B4-BE49-F238E27FC236}">
                  <a16:creationId xmlns:a16="http://schemas.microsoft.com/office/drawing/2014/main" id="{96383509-B7DA-415F-AEEC-B713FA253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3494"/>
              <a:ext cx="210" cy="101"/>
            </a:xfrm>
            <a:custGeom>
              <a:avLst/>
              <a:gdLst>
                <a:gd name="T0" fmla="*/ 70 w 629"/>
                <a:gd name="T1" fmla="*/ 0 h 303"/>
                <a:gd name="T2" fmla="*/ 35 w 629"/>
                <a:gd name="T3" fmla="*/ 34 h 303"/>
                <a:gd name="T4" fmla="*/ 0 w 629"/>
                <a:gd name="T5" fmla="*/ 0 h 303"/>
                <a:gd name="T6" fmla="*/ 35 w 629"/>
                <a:gd name="T7" fmla="*/ 11 h 303"/>
                <a:gd name="T8" fmla="*/ 70 w 629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9" h="303">
                  <a:moveTo>
                    <a:pt x="629" y="0"/>
                  </a:moveTo>
                  <a:lnTo>
                    <a:pt x="315" y="303"/>
                  </a:lnTo>
                  <a:lnTo>
                    <a:pt x="0" y="0"/>
                  </a:lnTo>
                  <a:lnTo>
                    <a:pt x="315" y="101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053" name="Group 25">
            <a:extLst>
              <a:ext uri="{FF2B5EF4-FFF2-40B4-BE49-F238E27FC236}">
                <a16:creationId xmlns:a16="http://schemas.microsoft.com/office/drawing/2014/main" id="{6C949644-C7FF-453C-864B-8AFF894DAC04}"/>
              </a:ext>
            </a:extLst>
          </p:cNvPr>
          <p:cNvGrpSpPr>
            <a:grpSpLocks/>
          </p:cNvGrpSpPr>
          <p:nvPr/>
        </p:nvGrpSpPr>
        <p:grpSpPr bwMode="auto">
          <a:xfrm>
            <a:off x="982663" y="4471988"/>
            <a:ext cx="515937" cy="409575"/>
            <a:chOff x="619" y="2654"/>
            <a:chExt cx="325" cy="258"/>
          </a:xfrm>
        </p:grpSpPr>
        <p:sp>
          <p:nvSpPr>
            <p:cNvPr id="87064" name="Line 26">
              <a:extLst>
                <a:ext uri="{FF2B5EF4-FFF2-40B4-BE49-F238E27FC236}">
                  <a16:creationId xmlns:a16="http://schemas.microsoft.com/office/drawing/2014/main" id="{9288D422-4BA1-45B1-8FB2-80DAC58EB4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4" y="2654"/>
              <a:ext cx="270" cy="198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5" name="Freeform 27">
              <a:extLst>
                <a:ext uri="{FF2B5EF4-FFF2-40B4-BE49-F238E27FC236}">
                  <a16:creationId xmlns:a16="http://schemas.microsoft.com/office/drawing/2014/main" id="{629F620D-E4C1-4210-BEC7-6FC002D58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2751"/>
              <a:ext cx="147" cy="161"/>
            </a:xfrm>
            <a:custGeom>
              <a:avLst/>
              <a:gdLst>
                <a:gd name="T0" fmla="*/ 49 w 441"/>
                <a:gd name="T1" fmla="*/ 54 h 483"/>
                <a:gd name="T2" fmla="*/ 0 w 441"/>
                <a:gd name="T3" fmla="*/ 47 h 483"/>
                <a:gd name="T4" fmla="*/ 7 w 441"/>
                <a:gd name="T5" fmla="*/ 0 h 483"/>
                <a:gd name="T6" fmla="*/ 19 w 441"/>
                <a:gd name="T7" fmla="*/ 34 h 483"/>
                <a:gd name="T8" fmla="*/ 49 w 441"/>
                <a:gd name="T9" fmla="*/ 54 h 4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1" h="483">
                  <a:moveTo>
                    <a:pt x="441" y="483"/>
                  </a:moveTo>
                  <a:lnTo>
                    <a:pt x="0" y="425"/>
                  </a:lnTo>
                  <a:lnTo>
                    <a:pt x="61" y="0"/>
                  </a:lnTo>
                  <a:lnTo>
                    <a:pt x="167" y="303"/>
                  </a:lnTo>
                  <a:lnTo>
                    <a:pt x="441" y="48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054" name="Group 28">
            <a:extLst>
              <a:ext uri="{FF2B5EF4-FFF2-40B4-BE49-F238E27FC236}">
                <a16:creationId xmlns:a16="http://schemas.microsoft.com/office/drawing/2014/main" id="{E65FC67F-007C-4AE5-81F6-D769EFB43E66}"/>
              </a:ext>
            </a:extLst>
          </p:cNvPr>
          <p:cNvGrpSpPr>
            <a:grpSpLocks/>
          </p:cNvGrpSpPr>
          <p:nvPr/>
        </p:nvGrpSpPr>
        <p:grpSpPr bwMode="auto">
          <a:xfrm>
            <a:off x="2673350" y="4511675"/>
            <a:ext cx="333375" cy="339725"/>
            <a:chOff x="1684" y="2679"/>
            <a:chExt cx="210" cy="214"/>
          </a:xfrm>
        </p:grpSpPr>
        <p:sp>
          <p:nvSpPr>
            <p:cNvPr id="87062" name="Line 29">
              <a:extLst>
                <a:ext uri="{FF2B5EF4-FFF2-40B4-BE49-F238E27FC236}">
                  <a16:creationId xmlns:a16="http://schemas.microsoft.com/office/drawing/2014/main" id="{A63CC2EC-5A92-4507-9D91-C4558F748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9" y="2679"/>
              <a:ext cx="1" cy="146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3" name="Freeform 30">
              <a:extLst>
                <a:ext uri="{FF2B5EF4-FFF2-40B4-BE49-F238E27FC236}">
                  <a16:creationId xmlns:a16="http://schemas.microsoft.com/office/drawing/2014/main" id="{02B3807F-19D4-4DB8-8BB6-69CF8DBA3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792"/>
              <a:ext cx="210" cy="101"/>
            </a:xfrm>
            <a:custGeom>
              <a:avLst/>
              <a:gdLst>
                <a:gd name="T0" fmla="*/ 70 w 628"/>
                <a:gd name="T1" fmla="*/ 0 h 303"/>
                <a:gd name="T2" fmla="*/ 35 w 628"/>
                <a:gd name="T3" fmla="*/ 34 h 303"/>
                <a:gd name="T4" fmla="*/ 0 w 628"/>
                <a:gd name="T5" fmla="*/ 0 h 303"/>
                <a:gd name="T6" fmla="*/ 35 w 628"/>
                <a:gd name="T7" fmla="*/ 11 h 303"/>
                <a:gd name="T8" fmla="*/ 70 w 628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8" h="303">
                  <a:moveTo>
                    <a:pt x="628" y="0"/>
                  </a:moveTo>
                  <a:lnTo>
                    <a:pt x="314" y="303"/>
                  </a:lnTo>
                  <a:lnTo>
                    <a:pt x="0" y="0"/>
                  </a:lnTo>
                  <a:lnTo>
                    <a:pt x="314" y="101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055" name="Group 31">
            <a:extLst>
              <a:ext uri="{FF2B5EF4-FFF2-40B4-BE49-F238E27FC236}">
                <a16:creationId xmlns:a16="http://schemas.microsoft.com/office/drawing/2014/main" id="{A3C43F81-B537-458C-BA23-BE1A92036479}"/>
              </a:ext>
            </a:extLst>
          </p:cNvPr>
          <p:cNvGrpSpPr>
            <a:grpSpLocks/>
          </p:cNvGrpSpPr>
          <p:nvPr/>
        </p:nvGrpSpPr>
        <p:grpSpPr bwMode="auto">
          <a:xfrm>
            <a:off x="5233988" y="4495800"/>
            <a:ext cx="333375" cy="377825"/>
            <a:chOff x="3297" y="2669"/>
            <a:chExt cx="210" cy="238"/>
          </a:xfrm>
        </p:grpSpPr>
        <p:sp>
          <p:nvSpPr>
            <p:cNvPr id="87060" name="Line 32">
              <a:extLst>
                <a:ext uri="{FF2B5EF4-FFF2-40B4-BE49-F238E27FC236}">
                  <a16:creationId xmlns:a16="http://schemas.microsoft.com/office/drawing/2014/main" id="{3C81724B-4F69-47A4-91AA-BC3FCD844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" y="2669"/>
              <a:ext cx="1" cy="171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1" name="Freeform 33">
              <a:extLst>
                <a:ext uri="{FF2B5EF4-FFF2-40B4-BE49-F238E27FC236}">
                  <a16:creationId xmlns:a16="http://schemas.microsoft.com/office/drawing/2014/main" id="{25B4CCB6-F4BA-4728-9FD5-AA153DBDA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" y="2806"/>
              <a:ext cx="210" cy="101"/>
            </a:xfrm>
            <a:custGeom>
              <a:avLst/>
              <a:gdLst>
                <a:gd name="T0" fmla="*/ 70 w 628"/>
                <a:gd name="T1" fmla="*/ 0 h 303"/>
                <a:gd name="T2" fmla="*/ 35 w 628"/>
                <a:gd name="T3" fmla="*/ 34 h 303"/>
                <a:gd name="T4" fmla="*/ 0 w 628"/>
                <a:gd name="T5" fmla="*/ 0 h 303"/>
                <a:gd name="T6" fmla="*/ 35 w 628"/>
                <a:gd name="T7" fmla="*/ 11 h 303"/>
                <a:gd name="T8" fmla="*/ 70 w 628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8" h="303">
                  <a:moveTo>
                    <a:pt x="628" y="0"/>
                  </a:moveTo>
                  <a:lnTo>
                    <a:pt x="314" y="303"/>
                  </a:lnTo>
                  <a:lnTo>
                    <a:pt x="0" y="0"/>
                  </a:lnTo>
                  <a:lnTo>
                    <a:pt x="314" y="102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056" name="Group 34">
            <a:extLst>
              <a:ext uri="{FF2B5EF4-FFF2-40B4-BE49-F238E27FC236}">
                <a16:creationId xmlns:a16="http://schemas.microsoft.com/office/drawing/2014/main" id="{491E3BFD-8415-40A7-A575-1873E9895E67}"/>
              </a:ext>
            </a:extLst>
          </p:cNvPr>
          <p:cNvGrpSpPr>
            <a:grpSpLocks/>
          </p:cNvGrpSpPr>
          <p:nvPr/>
        </p:nvGrpSpPr>
        <p:grpSpPr bwMode="auto">
          <a:xfrm>
            <a:off x="7672388" y="4492625"/>
            <a:ext cx="423862" cy="438150"/>
            <a:chOff x="4833" y="2667"/>
            <a:chExt cx="267" cy="276"/>
          </a:xfrm>
        </p:grpSpPr>
        <p:sp>
          <p:nvSpPr>
            <p:cNvPr id="87058" name="Line 35">
              <a:extLst>
                <a:ext uri="{FF2B5EF4-FFF2-40B4-BE49-F238E27FC236}">
                  <a16:creationId xmlns:a16="http://schemas.microsoft.com/office/drawing/2014/main" id="{2706554D-9FF8-43D1-8732-047362FBE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3" y="2667"/>
              <a:ext cx="213" cy="226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Freeform 36">
              <a:extLst>
                <a:ext uri="{FF2B5EF4-FFF2-40B4-BE49-F238E27FC236}">
                  <a16:creationId xmlns:a16="http://schemas.microsoft.com/office/drawing/2014/main" id="{4A005564-33F5-4573-BF14-2730376A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800"/>
              <a:ext cx="155" cy="143"/>
            </a:xfrm>
            <a:custGeom>
              <a:avLst/>
              <a:gdLst>
                <a:gd name="T0" fmla="*/ 52 w 466"/>
                <a:gd name="T1" fmla="*/ 0 h 428"/>
                <a:gd name="T2" fmla="*/ 49 w 466"/>
                <a:gd name="T3" fmla="*/ 48 h 428"/>
                <a:gd name="T4" fmla="*/ 0 w 466"/>
                <a:gd name="T5" fmla="*/ 45 h 428"/>
                <a:gd name="T6" fmla="*/ 34 w 466"/>
                <a:gd name="T7" fmla="*/ 31 h 428"/>
                <a:gd name="T8" fmla="*/ 52 w 466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6" h="428">
                  <a:moveTo>
                    <a:pt x="466" y="0"/>
                  </a:moveTo>
                  <a:lnTo>
                    <a:pt x="444" y="428"/>
                  </a:lnTo>
                  <a:lnTo>
                    <a:pt x="0" y="407"/>
                  </a:lnTo>
                  <a:lnTo>
                    <a:pt x="304" y="279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BD951D-3C49-460C-B011-6CA05DD3CBB1}"/>
              </a:ext>
            </a:extLst>
          </p:cNvPr>
          <p:cNvSpPr>
            <a:spLocks/>
          </p:cNvSpPr>
          <p:nvPr/>
        </p:nvSpPr>
        <p:spPr bwMode="auto">
          <a:xfrm>
            <a:off x="2268538" y="1125538"/>
            <a:ext cx="4011612" cy="3603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PR" altLang="en-US" sz="3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KINÉTICA</a:t>
            </a:r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45" name="Rectangle 9">
            <a:extLst>
              <a:ext uri="{FF2B5EF4-FFF2-40B4-BE49-F238E27FC236}">
                <a16:creationId xmlns:a16="http://schemas.microsoft.com/office/drawing/2014/main" id="{1C0931FD-9808-4E06-BE68-6AE040EE3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727200"/>
            <a:ext cx="1679575" cy="4413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2900" b="1">
                <a:solidFill>
                  <a:srgbClr val="6800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Estática</a:t>
            </a:r>
            <a:endParaRPr lang="en-US" altLang="en-US" sz="1600">
              <a:solidFill>
                <a:srgbClr val="6800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35946" name="Rectangle 10">
            <a:extLst>
              <a:ext uri="{FF2B5EF4-FFF2-40B4-BE49-F238E27FC236}">
                <a16:creationId xmlns:a16="http://schemas.microsoft.com/office/drawing/2014/main" id="{1B63175D-6227-4C64-A9B9-083D91985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1677988"/>
            <a:ext cx="1882775" cy="4413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2900" b="1">
                <a:solidFill>
                  <a:srgbClr val="6800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Dinámica</a:t>
            </a:r>
            <a:endParaRPr lang="en-US" altLang="en-US" sz="1600">
              <a:solidFill>
                <a:srgbClr val="6800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9092" name="Rectangle 11">
            <a:extLst>
              <a:ext uri="{FF2B5EF4-FFF2-40B4-BE49-F238E27FC236}">
                <a16:creationId xmlns:a16="http://schemas.microsoft.com/office/drawing/2014/main" id="{2B2890AA-6C7B-4D77-BAA5-E0891528D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8" y="2447925"/>
            <a:ext cx="12922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Estudia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093" name="Rectangle 12">
            <a:extLst>
              <a:ext uri="{FF2B5EF4-FFF2-40B4-BE49-F238E27FC236}">
                <a16:creationId xmlns:a16="http://schemas.microsoft.com/office/drawing/2014/main" id="{979FD9AE-31A5-4D55-8355-E83B051F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063" y="2408238"/>
            <a:ext cx="12922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Estudia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094" name="Rectangle 13">
            <a:extLst>
              <a:ext uri="{FF2B5EF4-FFF2-40B4-BE49-F238E27FC236}">
                <a16:creationId xmlns:a16="http://schemas.microsoft.com/office/drawing/2014/main" id="{29B4A654-A5D5-4CA1-B9CF-1B6AFD8C2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562350"/>
            <a:ext cx="16859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Asociados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095" name="Rectangle 14">
            <a:extLst>
              <a:ext uri="{FF2B5EF4-FFF2-40B4-BE49-F238E27FC236}">
                <a16:creationId xmlns:a16="http://schemas.microsoft.com/office/drawing/2014/main" id="{C4D25305-8D13-4095-9047-3ED7A2891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373563"/>
            <a:ext cx="20955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Causan que se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096" name="Rectangle 15">
            <a:extLst>
              <a:ext uri="{FF2B5EF4-FFF2-40B4-BE49-F238E27FC236}">
                <a16:creationId xmlns:a16="http://schemas.microsoft.com/office/drawing/2014/main" id="{22A531D2-7BCB-4670-81C5-06341AFDD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4529138"/>
            <a:ext cx="11049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Causan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89097" name="Group 16">
            <a:extLst>
              <a:ext uri="{FF2B5EF4-FFF2-40B4-BE49-F238E27FC236}">
                <a16:creationId xmlns:a16="http://schemas.microsoft.com/office/drawing/2014/main" id="{63D42C7A-B336-47FB-8FE7-A3ACAE4A6AC1}"/>
              </a:ext>
            </a:extLst>
          </p:cNvPr>
          <p:cNvGrpSpPr>
            <a:grpSpLocks/>
          </p:cNvGrpSpPr>
          <p:nvPr/>
        </p:nvGrpSpPr>
        <p:grpSpPr bwMode="auto">
          <a:xfrm>
            <a:off x="2298700" y="1265238"/>
            <a:ext cx="893763" cy="536575"/>
            <a:chOff x="1434" y="661"/>
            <a:chExt cx="563" cy="338"/>
          </a:xfrm>
        </p:grpSpPr>
        <p:sp>
          <p:nvSpPr>
            <p:cNvPr id="89163" name="Line 17">
              <a:extLst>
                <a:ext uri="{FF2B5EF4-FFF2-40B4-BE49-F238E27FC236}">
                  <a16:creationId xmlns:a16="http://schemas.microsoft.com/office/drawing/2014/main" id="{7B7166C8-0993-4670-82D2-D02428C6A5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2" y="661"/>
              <a:ext cx="465" cy="279"/>
            </a:xfrm>
            <a:prstGeom prst="line">
              <a:avLst/>
            </a:prstGeom>
            <a:noFill/>
            <a:ln w="682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4" name="Freeform 18">
              <a:extLst>
                <a:ext uri="{FF2B5EF4-FFF2-40B4-BE49-F238E27FC236}">
                  <a16:creationId xmlns:a16="http://schemas.microsoft.com/office/drawing/2014/main" id="{B7DF80E1-B70C-4AB2-8568-76FEA59DB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836"/>
              <a:ext cx="192" cy="163"/>
            </a:xfrm>
            <a:custGeom>
              <a:avLst/>
              <a:gdLst>
                <a:gd name="T0" fmla="*/ 64 w 577"/>
                <a:gd name="T1" fmla="*/ 49 h 489"/>
                <a:gd name="T2" fmla="*/ 0 w 577"/>
                <a:gd name="T3" fmla="*/ 54 h 489"/>
                <a:gd name="T4" fmla="*/ 34 w 577"/>
                <a:gd name="T5" fmla="*/ 0 h 489"/>
                <a:gd name="T6" fmla="*/ 33 w 577"/>
                <a:gd name="T7" fmla="*/ 35 h 489"/>
                <a:gd name="T8" fmla="*/ 64 w 577"/>
                <a:gd name="T9" fmla="*/ 49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7" h="489">
                  <a:moveTo>
                    <a:pt x="577" y="445"/>
                  </a:moveTo>
                  <a:lnTo>
                    <a:pt x="0" y="489"/>
                  </a:lnTo>
                  <a:lnTo>
                    <a:pt x="311" y="0"/>
                  </a:lnTo>
                  <a:lnTo>
                    <a:pt x="295" y="312"/>
                  </a:lnTo>
                  <a:lnTo>
                    <a:pt x="577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098" name="Group 19">
            <a:extLst>
              <a:ext uri="{FF2B5EF4-FFF2-40B4-BE49-F238E27FC236}">
                <a16:creationId xmlns:a16="http://schemas.microsoft.com/office/drawing/2014/main" id="{BEBAAFEF-AB81-4DA2-8F60-6A27AD9F7016}"/>
              </a:ext>
            </a:extLst>
          </p:cNvPr>
          <p:cNvGrpSpPr>
            <a:grpSpLocks/>
          </p:cNvGrpSpPr>
          <p:nvPr/>
        </p:nvGrpSpPr>
        <p:grpSpPr bwMode="auto">
          <a:xfrm>
            <a:off x="5522913" y="1239838"/>
            <a:ext cx="1668462" cy="549275"/>
            <a:chOff x="3465" y="645"/>
            <a:chExt cx="1051" cy="346"/>
          </a:xfrm>
        </p:grpSpPr>
        <p:sp>
          <p:nvSpPr>
            <p:cNvPr id="89161" name="Line 20">
              <a:extLst>
                <a:ext uri="{FF2B5EF4-FFF2-40B4-BE49-F238E27FC236}">
                  <a16:creationId xmlns:a16="http://schemas.microsoft.com/office/drawing/2014/main" id="{6956C01F-D536-410E-8AF6-C63FC6139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" y="645"/>
              <a:ext cx="941" cy="280"/>
            </a:xfrm>
            <a:prstGeom prst="line">
              <a:avLst/>
            </a:prstGeom>
            <a:noFill/>
            <a:ln w="682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2" name="Freeform 21">
              <a:extLst>
                <a:ext uri="{FF2B5EF4-FFF2-40B4-BE49-F238E27FC236}">
                  <a16:creationId xmlns:a16="http://schemas.microsoft.com/office/drawing/2014/main" id="{2DD51BEA-AB9C-427A-A3BD-1631B4A99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826"/>
              <a:ext cx="190" cy="165"/>
            </a:xfrm>
            <a:custGeom>
              <a:avLst/>
              <a:gdLst>
                <a:gd name="T0" fmla="*/ 16 w 570"/>
                <a:gd name="T1" fmla="*/ 0 h 497"/>
                <a:gd name="T2" fmla="*/ 63 w 570"/>
                <a:gd name="T3" fmla="*/ 44 h 497"/>
                <a:gd name="T4" fmla="*/ 0 w 570"/>
                <a:gd name="T5" fmla="*/ 55 h 497"/>
                <a:gd name="T6" fmla="*/ 27 w 570"/>
                <a:gd name="T7" fmla="*/ 33 h 497"/>
                <a:gd name="T8" fmla="*/ 16 w 570"/>
                <a:gd name="T9" fmla="*/ 0 h 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0" h="497">
                  <a:moveTo>
                    <a:pt x="147" y="0"/>
                  </a:moveTo>
                  <a:lnTo>
                    <a:pt x="570" y="397"/>
                  </a:lnTo>
                  <a:lnTo>
                    <a:pt x="0" y="497"/>
                  </a:lnTo>
                  <a:lnTo>
                    <a:pt x="240" y="298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099" name="Group 22">
            <a:extLst>
              <a:ext uri="{FF2B5EF4-FFF2-40B4-BE49-F238E27FC236}">
                <a16:creationId xmlns:a16="http://schemas.microsoft.com/office/drawing/2014/main" id="{8B9544A4-90E2-41E2-8EC9-88B7863A95B7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2165350"/>
            <a:ext cx="274638" cy="396875"/>
            <a:chOff x="1388" y="1228"/>
            <a:chExt cx="173" cy="250"/>
          </a:xfrm>
        </p:grpSpPr>
        <p:sp>
          <p:nvSpPr>
            <p:cNvPr id="89159" name="Line 23">
              <a:extLst>
                <a:ext uri="{FF2B5EF4-FFF2-40B4-BE49-F238E27FC236}">
                  <a16:creationId xmlns:a16="http://schemas.microsoft.com/office/drawing/2014/main" id="{9B404F84-23AE-4ED6-8959-846AEC896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1228"/>
              <a:ext cx="1" cy="135"/>
            </a:xfrm>
            <a:prstGeom prst="line">
              <a:avLst/>
            </a:prstGeom>
            <a:noFill/>
            <a:ln w="682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0" name="Freeform 24">
              <a:extLst>
                <a:ext uri="{FF2B5EF4-FFF2-40B4-BE49-F238E27FC236}">
                  <a16:creationId xmlns:a16="http://schemas.microsoft.com/office/drawing/2014/main" id="{E735E591-02AC-4A4B-A6F9-95634D981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1305"/>
              <a:ext cx="173" cy="173"/>
            </a:xfrm>
            <a:custGeom>
              <a:avLst/>
              <a:gdLst>
                <a:gd name="T0" fmla="*/ 58 w 519"/>
                <a:gd name="T1" fmla="*/ 0 h 519"/>
                <a:gd name="T2" fmla="*/ 29 w 519"/>
                <a:gd name="T3" fmla="*/ 58 h 519"/>
                <a:gd name="T4" fmla="*/ 0 w 519"/>
                <a:gd name="T5" fmla="*/ 0 h 519"/>
                <a:gd name="T6" fmla="*/ 29 w 519"/>
                <a:gd name="T7" fmla="*/ 19 h 519"/>
                <a:gd name="T8" fmla="*/ 58 w 519"/>
                <a:gd name="T9" fmla="*/ 0 h 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9" h="519">
                  <a:moveTo>
                    <a:pt x="519" y="0"/>
                  </a:moveTo>
                  <a:lnTo>
                    <a:pt x="259" y="519"/>
                  </a:lnTo>
                  <a:lnTo>
                    <a:pt x="0" y="0"/>
                  </a:lnTo>
                  <a:lnTo>
                    <a:pt x="259" y="173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0" name="Group 25">
            <a:extLst>
              <a:ext uri="{FF2B5EF4-FFF2-40B4-BE49-F238E27FC236}">
                <a16:creationId xmlns:a16="http://schemas.microsoft.com/office/drawing/2014/main" id="{DCB42B3B-0A02-406F-8D3B-788FFC33E4AC}"/>
              </a:ext>
            </a:extLst>
          </p:cNvPr>
          <p:cNvGrpSpPr>
            <a:grpSpLocks/>
          </p:cNvGrpSpPr>
          <p:nvPr/>
        </p:nvGrpSpPr>
        <p:grpSpPr bwMode="auto">
          <a:xfrm>
            <a:off x="6935788" y="2120900"/>
            <a:ext cx="273050" cy="398463"/>
            <a:chOff x="4355" y="1200"/>
            <a:chExt cx="172" cy="251"/>
          </a:xfrm>
        </p:grpSpPr>
        <p:sp>
          <p:nvSpPr>
            <p:cNvPr id="89157" name="Line 26">
              <a:extLst>
                <a:ext uri="{FF2B5EF4-FFF2-40B4-BE49-F238E27FC236}">
                  <a16:creationId xmlns:a16="http://schemas.microsoft.com/office/drawing/2014/main" id="{3FDD905E-3E4F-47FD-A1D3-B9BBC8AF22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1" y="1200"/>
              <a:ext cx="1" cy="135"/>
            </a:xfrm>
            <a:prstGeom prst="line">
              <a:avLst/>
            </a:prstGeom>
            <a:noFill/>
            <a:ln w="682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8" name="Freeform 27">
              <a:extLst>
                <a:ext uri="{FF2B5EF4-FFF2-40B4-BE49-F238E27FC236}">
                  <a16:creationId xmlns:a16="http://schemas.microsoft.com/office/drawing/2014/main" id="{66B395D7-24F9-4AA8-8118-168514576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5" y="1278"/>
              <a:ext cx="172" cy="173"/>
            </a:xfrm>
            <a:custGeom>
              <a:avLst/>
              <a:gdLst>
                <a:gd name="T0" fmla="*/ 57 w 518"/>
                <a:gd name="T1" fmla="*/ 0 h 519"/>
                <a:gd name="T2" fmla="*/ 29 w 518"/>
                <a:gd name="T3" fmla="*/ 58 h 519"/>
                <a:gd name="T4" fmla="*/ 0 w 518"/>
                <a:gd name="T5" fmla="*/ 0 h 519"/>
                <a:gd name="T6" fmla="*/ 29 w 518"/>
                <a:gd name="T7" fmla="*/ 19 h 519"/>
                <a:gd name="T8" fmla="*/ 57 w 518"/>
                <a:gd name="T9" fmla="*/ 0 h 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19">
                  <a:moveTo>
                    <a:pt x="518" y="0"/>
                  </a:moveTo>
                  <a:lnTo>
                    <a:pt x="259" y="519"/>
                  </a:lnTo>
                  <a:lnTo>
                    <a:pt x="0" y="0"/>
                  </a:lnTo>
                  <a:lnTo>
                    <a:pt x="259" y="173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1" name="Group 77">
            <a:extLst>
              <a:ext uri="{FF2B5EF4-FFF2-40B4-BE49-F238E27FC236}">
                <a16:creationId xmlns:a16="http://schemas.microsoft.com/office/drawing/2014/main" id="{90B5AB06-5D1E-4CD1-81F4-2606E30F0037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2728913"/>
            <a:ext cx="415925" cy="571500"/>
            <a:chOff x="703" y="1719"/>
            <a:chExt cx="262" cy="360"/>
          </a:xfrm>
        </p:grpSpPr>
        <p:sp>
          <p:nvSpPr>
            <p:cNvPr id="89155" name="Line 28">
              <a:extLst>
                <a:ext uri="{FF2B5EF4-FFF2-40B4-BE49-F238E27FC236}">
                  <a16:creationId xmlns:a16="http://schemas.microsoft.com/office/drawing/2014/main" id="{3DDB8DE1-60AA-4900-AB61-F9FB9BA77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5" y="1719"/>
              <a:ext cx="190" cy="267"/>
            </a:xfrm>
            <a:prstGeom prst="line">
              <a:avLst/>
            </a:prstGeom>
            <a:noFill/>
            <a:ln w="682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6" name="Freeform 29">
              <a:extLst>
                <a:ext uri="{FF2B5EF4-FFF2-40B4-BE49-F238E27FC236}">
                  <a16:creationId xmlns:a16="http://schemas.microsoft.com/office/drawing/2014/main" id="{C441ECD4-6FD2-4561-9DA0-2D67D3145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1888"/>
              <a:ext cx="170" cy="191"/>
            </a:xfrm>
            <a:custGeom>
              <a:avLst/>
              <a:gdLst>
                <a:gd name="T0" fmla="*/ 57 w 511"/>
                <a:gd name="T1" fmla="*/ 33 h 573"/>
                <a:gd name="T2" fmla="*/ 0 w 511"/>
                <a:gd name="T3" fmla="*/ 64 h 573"/>
                <a:gd name="T4" fmla="*/ 10 w 511"/>
                <a:gd name="T5" fmla="*/ 0 h 573"/>
                <a:gd name="T6" fmla="*/ 22 w 511"/>
                <a:gd name="T7" fmla="*/ 32 h 573"/>
                <a:gd name="T8" fmla="*/ 57 w 511"/>
                <a:gd name="T9" fmla="*/ 33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1" h="573">
                  <a:moveTo>
                    <a:pt x="511" y="301"/>
                  </a:moveTo>
                  <a:lnTo>
                    <a:pt x="0" y="573"/>
                  </a:lnTo>
                  <a:lnTo>
                    <a:pt x="89" y="0"/>
                  </a:lnTo>
                  <a:lnTo>
                    <a:pt x="200" y="292"/>
                  </a:lnTo>
                  <a:lnTo>
                    <a:pt x="511" y="3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2" name="Group 30">
            <a:extLst>
              <a:ext uri="{FF2B5EF4-FFF2-40B4-BE49-F238E27FC236}">
                <a16:creationId xmlns:a16="http://schemas.microsoft.com/office/drawing/2014/main" id="{EBBD8E33-0611-4651-846B-D953A9A72529}"/>
              </a:ext>
            </a:extLst>
          </p:cNvPr>
          <p:cNvGrpSpPr>
            <a:grpSpLocks/>
          </p:cNvGrpSpPr>
          <p:nvPr/>
        </p:nvGrpSpPr>
        <p:grpSpPr bwMode="auto">
          <a:xfrm>
            <a:off x="2919413" y="2690813"/>
            <a:ext cx="496887" cy="595312"/>
            <a:chOff x="1825" y="1559"/>
            <a:chExt cx="313" cy="375"/>
          </a:xfrm>
        </p:grpSpPr>
        <p:sp>
          <p:nvSpPr>
            <p:cNvPr id="89153" name="Line 31">
              <a:extLst>
                <a:ext uri="{FF2B5EF4-FFF2-40B4-BE49-F238E27FC236}">
                  <a16:creationId xmlns:a16="http://schemas.microsoft.com/office/drawing/2014/main" id="{4DAF611A-F29B-4F0F-B234-FD9AECBBD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5" y="1559"/>
              <a:ext cx="240" cy="287"/>
            </a:xfrm>
            <a:prstGeom prst="line">
              <a:avLst/>
            </a:prstGeom>
            <a:noFill/>
            <a:ln w="682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4" name="Freeform 32">
              <a:extLst>
                <a:ext uri="{FF2B5EF4-FFF2-40B4-BE49-F238E27FC236}">
                  <a16:creationId xmlns:a16="http://schemas.microsoft.com/office/drawing/2014/main" id="{014326F7-9FE8-4FC2-92FC-BCA4E06D9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1746"/>
              <a:ext cx="177" cy="188"/>
            </a:xfrm>
            <a:custGeom>
              <a:avLst/>
              <a:gdLst>
                <a:gd name="T0" fmla="*/ 44 w 531"/>
                <a:gd name="T1" fmla="*/ 0 h 564"/>
                <a:gd name="T2" fmla="*/ 59 w 531"/>
                <a:gd name="T3" fmla="*/ 63 h 564"/>
                <a:gd name="T4" fmla="*/ 0 w 531"/>
                <a:gd name="T5" fmla="*/ 37 h 564"/>
                <a:gd name="T6" fmla="*/ 35 w 531"/>
                <a:gd name="T7" fmla="*/ 33 h 564"/>
                <a:gd name="T8" fmla="*/ 44 w 531"/>
                <a:gd name="T9" fmla="*/ 0 h 5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1" h="564">
                  <a:moveTo>
                    <a:pt x="398" y="0"/>
                  </a:moveTo>
                  <a:lnTo>
                    <a:pt x="531" y="564"/>
                  </a:lnTo>
                  <a:lnTo>
                    <a:pt x="0" y="332"/>
                  </a:lnTo>
                  <a:lnTo>
                    <a:pt x="311" y="299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03" name="Line 34">
            <a:extLst>
              <a:ext uri="{FF2B5EF4-FFF2-40B4-BE49-F238E27FC236}">
                <a16:creationId xmlns:a16="http://schemas.microsoft.com/office/drawing/2014/main" id="{7C368386-574A-4264-B89F-98E8B8893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9363" y="4314825"/>
            <a:ext cx="1587" cy="314325"/>
          </a:xfrm>
          <a:prstGeom prst="line">
            <a:avLst/>
          </a:prstGeom>
          <a:noFill/>
          <a:ln w="682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4" name="Freeform 35">
            <a:extLst>
              <a:ext uri="{FF2B5EF4-FFF2-40B4-BE49-F238E27FC236}">
                <a16:creationId xmlns:a16="http://schemas.microsoft.com/office/drawing/2014/main" id="{8CF4C82C-01ED-4212-896B-77ED9FBF74F7}"/>
              </a:ext>
            </a:extLst>
          </p:cNvPr>
          <p:cNvSpPr>
            <a:spLocks/>
          </p:cNvSpPr>
          <p:nvPr/>
        </p:nvSpPr>
        <p:spPr bwMode="auto">
          <a:xfrm>
            <a:off x="1112838" y="4538663"/>
            <a:ext cx="274637" cy="273050"/>
          </a:xfrm>
          <a:custGeom>
            <a:avLst/>
            <a:gdLst>
              <a:gd name="T0" fmla="*/ 145609038 w 518"/>
              <a:gd name="T1" fmla="*/ 0 h 518"/>
              <a:gd name="T2" fmla="*/ 72804784 w 518"/>
              <a:gd name="T3" fmla="*/ 143931086 h 518"/>
              <a:gd name="T4" fmla="*/ 0 w 518"/>
              <a:gd name="T5" fmla="*/ 0 h 518"/>
              <a:gd name="T6" fmla="*/ 72804784 w 518"/>
              <a:gd name="T7" fmla="*/ 48069451 h 518"/>
              <a:gd name="T8" fmla="*/ 145609038 w 518"/>
              <a:gd name="T9" fmla="*/ 0 h 5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8" h="518">
                <a:moveTo>
                  <a:pt x="518" y="0"/>
                </a:moveTo>
                <a:lnTo>
                  <a:pt x="259" y="518"/>
                </a:lnTo>
                <a:lnTo>
                  <a:pt x="0" y="0"/>
                </a:lnTo>
                <a:lnTo>
                  <a:pt x="259" y="173"/>
                </a:lnTo>
                <a:lnTo>
                  <a:pt x="5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9105" name="Group 36">
            <a:extLst>
              <a:ext uri="{FF2B5EF4-FFF2-40B4-BE49-F238E27FC236}">
                <a16:creationId xmlns:a16="http://schemas.microsoft.com/office/drawing/2014/main" id="{108CEBAF-0EBE-48B8-BF64-DAB40FC9E22D}"/>
              </a:ext>
            </a:extLst>
          </p:cNvPr>
          <p:cNvGrpSpPr>
            <a:grpSpLocks/>
          </p:cNvGrpSpPr>
          <p:nvPr/>
        </p:nvGrpSpPr>
        <p:grpSpPr bwMode="auto">
          <a:xfrm>
            <a:off x="3259138" y="3992563"/>
            <a:ext cx="274637" cy="496887"/>
            <a:chOff x="2039" y="2379"/>
            <a:chExt cx="173" cy="313"/>
          </a:xfrm>
        </p:grpSpPr>
        <p:sp>
          <p:nvSpPr>
            <p:cNvPr id="89151" name="Line 37">
              <a:extLst>
                <a:ext uri="{FF2B5EF4-FFF2-40B4-BE49-F238E27FC236}">
                  <a16:creationId xmlns:a16="http://schemas.microsoft.com/office/drawing/2014/main" id="{61B8DBC5-D164-420B-A290-6C8788043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5" y="2379"/>
              <a:ext cx="1" cy="197"/>
            </a:xfrm>
            <a:prstGeom prst="line">
              <a:avLst/>
            </a:prstGeom>
            <a:noFill/>
            <a:ln w="682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2" name="Freeform 38">
              <a:extLst>
                <a:ext uri="{FF2B5EF4-FFF2-40B4-BE49-F238E27FC236}">
                  <a16:creationId xmlns:a16="http://schemas.microsoft.com/office/drawing/2014/main" id="{E50E9794-CFEC-4F22-86CC-2C234339D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2519"/>
              <a:ext cx="173" cy="173"/>
            </a:xfrm>
            <a:custGeom>
              <a:avLst/>
              <a:gdLst>
                <a:gd name="T0" fmla="*/ 58 w 519"/>
                <a:gd name="T1" fmla="*/ 0 h 519"/>
                <a:gd name="T2" fmla="*/ 29 w 519"/>
                <a:gd name="T3" fmla="*/ 58 h 519"/>
                <a:gd name="T4" fmla="*/ 0 w 519"/>
                <a:gd name="T5" fmla="*/ 0 h 519"/>
                <a:gd name="T6" fmla="*/ 29 w 519"/>
                <a:gd name="T7" fmla="*/ 19 h 519"/>
                <a:gd name="T8" fmla="*/ 58 w 519"/>
                <a:gd name="T9" fmla="*/ 0 h 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9" h="519">
                  <a:moveTo>
                    <a:pt x="519" y="0"/>
                  </a:moveTo>
                  <a:lnTo>
                    <a:pt x="259" y="519"/>
                  </a:lnTo>
                  <a:lnTo>
                    <a:pt x="0" y="0"/>
                  </a:lnTo>
                  <a:lnTo>
                    <a:pt x="259" y="173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6" name="Group 39">
            <a:extLst>
              <a:ext uri="{FF2B5EF4-FFF2-40B4-BE49-F238E27FC236}">
                <a16:creationId xmlns:a16="http://schemas.microsoft.com/office/drawing/2014/main" id="{D381D9F7-6B36-436E-85C1-EB0D5A576E3F}"/>
              </a:ext>
            </a:extLst>
          </p:cNvPr>
          <p:cNvGrpSpPr>
            <a:grpSpLocks/>
          </p:cNvGrpSpPr>
          <p:nvPr/>
        </p:nvGrpSpPr>
        <p:grpSpPr bwMode="auto">
          <a:xfrm>
            <a:off x="3278188" y="4737100"/>
            <a:ext cx="274637" cy="496888"/>
            <a:chOff x="2051" y="2848"/>
            <a:chExt cx="173" cy="313"/>
          </a:xfrm>
        </p:grpSpPr>
        <p:sp>
          <p:nvSpPr>
            <p:cNvPr id="89149" name="Line 40">
              <a:extLst>
                <a:ext uri="{FF2B5EF4-FFF2-40B4-BE49-F238E27FC236}">
                  <a16:creationId xmlns:a16="http://schemas.microsoft.com/office/drawing/2014/main" id="{40DC8241-0053-4B9D-A217-7287EF59C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8" y="2848"/>
              <a:ext cx="1" cy="198"/>
            </a:xfrm>
            <a:prstGeom prst="line">
              <a:avLst/>
            </a:prstGeom>
            <a:noFill/>
            <a:ln w="682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0" name="Freeform 41">
              <a:extLst>
                <a:ext uri="{FF2B5EF4-FFF2-40B4-BE49-F238E27FC236}">
                  <a16:creationId xmlns:a16="http://schemas.microsoft.com/office/drawing/2014/main" id="{0051ABC4-00C3-4886-860C-958CD028D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2988"/>
              <a:ext cx="173" cy="173"/>
            </a:xfrm>
            <a:custGeom>
              <a:avLst/>
              <a:gdLst>
                <a:gd name="T0" fmla="*/ 58 w 518"/>
                <a:gd name="T1" fmla="*/ 0 h 518"/>
                <a:gd name="T2" fmla="*/ 29 w 518"/>
                <a:gd name="T3" fmla="*/ 58 h 518"/>
                <a:gd name="T4" fmla="*/ 0 w 518"/>
                <a:gd name="T5" fmla="*/ 0 h 518"/>
                <a:gd name="T6" fmla="*/ 29 w 518"/>
                <a:gd name="T7" fmla="*/ 19 h 518"/>
                <a:gd name="T8" fmla="*/ 58 w 518"/>
                <a:gd name="T9" fmla="*/ 0 h 5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18">
                  <a:moveTo>
                    <a:pt x="518" y="0"/>
                  </a:moveTo>
                  <a:lnTo>
                    <a:pt x="259" y="518"/>
                  </a:lnTo>
                  <a:lnTo>
                    <a:pt x="0" y="0"/>
                  </a:lnTo>
                  <a:lnTo>
                    <a:pt x="259" y="172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7" name="Group 42">
            <a:extLst>
              <a:ext uri="{FF2B5EF4-FFF2-40B4-BE49-F238E27FC236}">
                <a16:creationId xmlns:a16="http://schemas.microsoft.com/office/drawing/2014/main" id="{9B174DFC-887B-43F3-9EBC-6BBA7740BD64}"/>
              </a:ext>
            </a:extLst>
          </p:cNvPr>
          <p:cNvGrpSpPr>
            <a:grpSpLocks/>
          </p:cNvGrpSpPr>
          <p:nvPr/>
        </p:nvGrpSpPr>
        <p:grpSpPr bwMode="auto">
          <a:xfrm>
            <a:off x="5808663" y="2646363"/>
            <a:ext cx="477837" cy="674687"/>
            <a:chOff x="3645" y="1531"/>
            <a:chExt cx="301" cy="425"/>
          </a:xfrm>
        </p:grpSpPr>
        <p:sp>
          <p:nvSpPr>
            <p:cNvPr id="89147" name="Line 43">
              <a:extLst>
                <a:ext uri="{FF2B5EF4-FFF2-40B4-BE49-F238E27FC236}">
                  <a16:creationId xmlns:a16="http://schemas.microsoft.com/office/drawing/2014/main" id="{C01DF524-B813-4212-AB16-7F11D25F25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2" y="1531"/>
              <a:ext cx="234" cy="331"/>
            </a:xfrm>
            <a:prstGeom prst="line">
              <a:avLst/>
            </a:prstGeom>
            <a:noFill/>
            <a:ln w="682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8" name="Freeform 44">
              <a:extLst>
                <a:ext uri="{FF2B5EF4-FFF2-40B4-BE49-F238E27FC236}">
                  <a16:creationId xmlns:a16="http://schemas.microsoft.com/office/drawing/2014/main" id="{F9D0578A-47AD-4DB5-B4CC-09A572E88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1765"/>
              <a:ext cx="170" cy="191"/>
            </a:xfrm>
            <a:custGeom>
              <a:avLst/>
              <a:gdLst>
                <a:gd name="T0" fmla="*/ 57 w 510"/>
                <a:gd name="T1" fmla="*/ 33 h 573"/>
                <a:gd name="T2" fmla="*/ 0 w 510"/>
                <a:gd name="T3" fmla="*/ 64 h 573"/>
                <a:gd name="T4" fmla="*/ 10 w 510"/>
                <a:gd name="T5" fmla="*/ 0 h 573"/>
                <a:gd name="T6" fmla="*/ 22 w 510"/>
                <a:gd name="T7" fmla="*/ 32 h 573"/>
                <a:gd name="T8" fmla="*/ 57 w 510"/>
                <a:gd name="T9" fmla="*/ 33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0" h="573">
                  <a:moveTo>
                    <a:pt x="510" y="299"/>
                  </a:moveTo>
                  <a:lnTo>
                    <a:pt x="0" y="573"/>
                  </a:lnTo>
                  <a:lnTo>
                    <a:pt x="87" y="0"/>
                  </a:lnTo>
                  <a:lnTo>
                    <a:pt x="199" y="291"/>
                  </a:lnTo>
                  <a:lnTo>
                    <a:pt x="510" y="2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08" name="Line 45">
            <a:extLst>
              <a:ext uri="{FF2B5EF4-FFF2-40B4-BE49-F238E27FC236}">
                <a16:creationId xmlns:a16="http://schemas.microsoft.com/office/drawing/2014/main" id="{D30C2EB1-7739-4947-910A-5BC6CD551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8575" y="2630488"/>
            <a:ext cx="304800" cy="517525"/>
          </a:xfrm>
          <a:prstGeom prst="line">
            <a:avLst/>
          </a:prstGeom>
          <a:noFill/>
          <a:ln w="682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9" name="Freeform 46">
            <a:extLst>
              <a:ext uri="{FF2B5EF4-FFF2-40B4-BE49-F238E27FC236}">
                <a16:creationId xmlns:a16="http://schemas.microsoft.com/office/drawing/2014/main" id="{F9D5B4E8-DEE4-4FEC-87F2-D7AD95747723}"/>
              </a:ext>
            </a:extLst>
          </p:cNvPr>
          <p:cNvSpPr>
            <a:spLocks/>
          </p:cNvSpPr>
          <p:nvPr/>
        </p:nvSpPr>
        <p:spPr bwMode="auto">
          <a:xfrm>
            <a:off x="7788275" y="3000375"/>
            <a:ext cx="258763" cy="306388"/>
          </a:xfrm>
          <a:custGeom>
            <a:avLst/>
            <a:gdLst>
              <a:gd name="T0" fmla="*/ 126198237 w 487"/>
              <a:gd name="T1" fmla="*/ 0 h 579"/>
              <a:gd name="T2" fmla="*/ 137491356 w 487"/>
              <a:gd name="T3" fmla="*/ 162130581 h 579"/>
              <a:gd name="T4" fmla="*/ 0 w 487"/>
              <a:gd name="T5" fmla="*/ 73924704 h 579"/>
              <a:gd name="T6" fmla="*/ 88084625 w 487"/>
              <a:gd name="T7" fmla="*/ 78685095 h 579"/>
              <a:gd name="T8" fmla="*/ 126198237 w 487"/>
              <a:gd name="T9" fmla="*/ 0 h 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7" h="579">
                <a:moveTo>
                  <a:pt x="447" y="0"/>
                </a:moveTo>
                <a:lnTo>
                  <a:pt x="487" y="579"/>
                </a:lnTo>
                <a:lnTo>
                  <a:pt x="0" y="264"/>
                </a:lnTo>
                <a:lnTo>
                  <a:pt x="312" y="281"/>
                </a:lnTo>
                <a:lnTo>
                  <a:pt x="447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9110" name="Group 47">
            <a:extLst>
              <a:ext uri="{FF2B5EF4-FFF2-40B4-BE49-F238E27FC236}">
                <a16:creationId xmlns:a16="http://schemas.microsoft.com/office/drawing/2014/main" id="{BAA65F31-8959-44FE-98E0-E5CD7169FBD1}"/>
              </a:ext>
            </a:extLst>
          </p:cNvPr>
          <p:cNvGrpSpPr>
            <a:grpSpLocks/>
          </p:cNvGrpSpPr>
          <p:nvPr/>
        </p:nvGrpSpPr>
        <p:grpSpPr bwMode="auto">
          <a:xfrm>
            <a:off x="5853113" y="4238625"/>
            <a:ext cx="273050" cy="396875"/>
            <a:chOff x="3673" y="2534"/>
            <a:chExt cx="172" cy="250"/>
          </a:xfrm>
        </p:grpSpPr>
        <p:sp>
          <p:nvSpPr>
            <p:cNvPr id="89145" name="Line 48">
              <a:extLst>
                <a:ext uri="{FF2B5EF4-FFF2-40B4-BE49-F238E27FC236}">
                  <a16:creationId xmlns:a16="http://schemas.microsoft.com/office/drawing/2014/main" id="{6F324010-3A7B-495C-ABD5-EBA0F26C5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534"/>
              <a:ext cx="7" cy="136"/>
            </a:xfrm>
            <a:prstGeom prst="line">
              <a:avLst/>
            </a:prstGeom>
            <a:noFill/>
            <a:ln w="682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6" name="Freeform 49">
              <a:extLst>
                <a:ext uri="{FF2B5EF4-FFF2-40B4-BE49-F238E27FC236}">
                  <a16:creationId xmlns:a16="http://schemas.microsoft.com/office/drawing/2014/main" id="{214A27D4-35E8-44C2-BC22-89C84CAC4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607"/>
              <a:ext cx="172" cy="177"/>
            </a:xfrm>
            <a:custGeom>
              <a:avLst/>
              <a:gdLst>
                <a:gd name="T0" fmla="*/ 57 w 517"/>
                <a:gd name="T1" fmla="*/ 0 h 531"/>
                <a:gd name="T2" fmla="*/ 31 w 517"/>
                <a:gd name="T3" fmla="*/ 59 h 531"/>
                <a:gd name="T4" fmla="*/ 0 w 517"/>
                <a:gd name="T5" fmla="*/ 3 h 531"/>
                <a:gd name="T6" fmla="*/ 30 w 517"/>
                <a:gd name="T7" fmla="*/ 21 h 531"/>
                <a:gd name="T8" fmla="*/ 57 w 517"/>
                <a:gd name="T9" fmla="*/ 0 h 5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7" h="531">
                  <a:moveTo>
                    <a:pt x="517" y="0"/>
                  </a:moveTo>
                  <a:lnTo>
                    <a:pt x="284" y="531"/>
                  </a:lnTo>
                  <a:lnTo>
                    <a:pt x="0" y="26"/>
                  </a:lnTo>
                  <a:lnTo>
                    <a:pt x="267" y="187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11" name="Group 50">
            <a:extLst>
              <a:ext uri="{FF2B5EF4-FFF2-40B4-BE49-F238E27FC236}">
                <a16:creationId xmlns:a16="http://schemas.microsoft.com/office/drawing/2014/main" id="{60880FAB-1A07-44B4-8E41-EDD55B42A15E}"/>
              </a:ext>
            </a:extLst>
          </p:cNvPr>
          <p:cNvGrpSpPr>
            <a:grpSpLocks/>
          </p:cNvGrpSpPr>
          <p:nvPr/>
        </p:nvGrpSpPr>
        <p:grpSpPr bwMode="auto">
          <a:xfrm>
            <a:off x="7829550" y="4211638"/>
            <a:ext cx="274638" cy="417512"/>
            <a:chOff x="4918" y="2517"/>
            <a:chExt cx="173" cy="263"/>
          </a:xfrm>
        </p:grpSpPr>
        <p:sp>
          <p:nvSpPr>
            <p:cNvPr id="89143" name="Line 51">
              <a:extLst>
                <a:ext uri="{FF2B5EF4-FFF2-40B4-BE49-F238E27FC236}">
                  <a16:creationId xmlns:a16="http://schemas.microsoft.com/office/drawing/2014/main" id="{F8110482-B207-43B5-A7F2-3D8A3CD34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2517"/>
              <a:ext cx="1" cy="148"/>
            </a:xfrm>
            <a:prstGeom prst="line">
              <a:avLst/>
            </a:prstGeom>
            <a:noFill/>
            <a:ln w="682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4" name="Freeform 52">
              <a:extLst>
                <a:ext uri="{FF2B5EF4-FFF2-40B4-BE49-F238E27FC236}">
                  <a16:creationId xmlns:a16="http://schemas.microsoft.com/office/drawing/2014/main" id="{59906383-5BEB-47AD-AF4E-63DC6A923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" y="2607"/>
              <a:ext cx="173" cy="173"/>
            </a:xfrm>
            <a:custGeom>
              <a:avLst/>
              <a:gdLst>
                <a:gd name="T0" fmla="*/ 58 w 518"/>
                <a:gd name="T1" fmla="*/ 0 h 518"/>
                <a:gd name="T2" fmla="*/ 29 w 518"/>
                <a:gd name="T3" fmla="*/ 58 h 518"/>
                <a:gd name="T4" fmla="*/ 0 w 518"/>
                <a:gd name="T5" fmla="*/ 0 h 518"/>
                <a:gd name="T6" fmla="*/ 29 w 518"/>
                <a:gd name="T7" fmla="*/ 19 h 518"/>
                <a:gd name="T8" fmla="*/ 58 w 518"/>
                <a:gd name="T9" fmla="*/ 0 h 5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18">
                  <a:moveTo>
                    <a:pt x="518" y="0"/>
                  </a:moveTo>
                  <a:lnTo>
                    <a:pt x="259" y="518"/>
                  </a:lnTo>
                  <a:lnTo>
                    <a:pt x="0" y="0"/>
                  </a:lnTo>
                  <a:lnTo>
                    <a:pt x="259" y="173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12" name="Group 84">
            <a:extLst>
              <a:ext uri="{FF2B5EF4-FFF2-40B4-BE49-F238E27FC236}">
                <a16:creationId xmlns:a16="http://schemas.microsoft.com/office/drawing/2014/main" id="{2B2E52B1-0DAC-4E9C-A57C-582E6B1A4701}"/>
              </a:ext>
            </a:extLst>
          </p:cNvPr>
          <p:cNvGrpSpPr>
            <a:grpSpLocks/>
          </p:cNvGrpSpPr>
          <p:nvPr/>
        </p:nvGrpSpPr>
        <p:grpSpPr bwMode="auto">
          <a:xfrm>
            <a:off x="7789863" y="4900613"/>
            <a:ext cx="274637" cy="515937"/>
            <a:chOff x="4907" y="3087"/>
            <a:chExt cx="173" cy="325"/>
          </a:xfrm>
        </p:grpSpPr>
        <p:sp>
          <p:nvSpPr>
            <p:cNvPr id="89141" name="Line 53">
              <a:extLst>
                <a:ext uri="{FF2B5EF4-FFF2-40B4-BE49-F238E27FC236}">
                  <a16:creationId xmlns:a16="http://schemas.microsoft.com/office/drawing/2014/main" id="{998917C1-2364-4BEF-9D1C-FDEBB1B01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4" y="3087"/>
              <a:ext cx="1" cy="210"/>
            </a:xfrm>
            <a:prstGeom prst="line">
              <a:avLst/>
            </a:prstGeom>
            <a:noFill/>
            <a:ln w="682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2" name="Freeform 54">
              <a:extLst>
                <a:ext uri="{FF2B5EF4-FFF2-40B4-BE49-F238E27FC236}">
                  <a16:creationId xmlns:a16="http://schemas.microsoft.com/office/drawing/2014/main" id="{6A221B06-8EDC-460A-8865-28A811DAA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3239"/>
              <a:ext cx="173" cy="173"/>
            </a:xfrm>
            <a:custGeom>
              <a:avLst/>
              <a:gdLst>
                <a:gd name="T0" fmla="*/ 58 w 518"/>
                <a:gd name="T1" fmla="*/ 0 h 519"/>
                <a:gd name="T2" fmla="*/ 29 w 518"/>
                <a:gd name="T3" fmla="*/ 58 h 519"/>
                <a:gd name="T4" fmla="*/ 0 w 518"/>
                <a:gd name="T5" fmla="*/ 0 h 519"/>
                <a:gd name="T6" fmla="*/ 29 w 518"/>
                <a:gd name="T7" fmla="*/ 19 h 519"/>
                <a:gd name="T8" fmla="*/ 58 w 518"/>
                <a:gd name="T9" fmla="*/ 0 h 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19">
                  <a:moveTo>
                    <a:pt x="518" y="0"/>
                  </a:moveTo>
                  <a:lnTo>
                    <a:pt x="259" y="519"/>
                  </a:lnTo>
                  <a:lnTo>
                    <a:pt x="0" y="0"/>
                  </a:lnTo>
                  <a:lnTo>
                    <a:pt x="259" y="173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13" name="Rectangle 55">
            <a:extLst>
              <a:ext uri="{FF2B5EF4-FFF2-40B4-BE49-F238E27FC236}">
                <a16:creationId xmlns:a16="http://schemas.microsoft.com/office/drawing/2014/main" id="{E16B376A-63CA-4503-B0AE-669467E45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3224213"/>
            <a:ext cx="1443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Factores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14" name="Rectangle 56">
            <a:extLst>
              <a:ext uri="{FF2B5EF4-FFF2-40B4-BE49-F238E27FC236}">
                <a16:creationId xmlns:a16="http://schemas.microsoft.com/office/drawing/2014/main" id="{194AE2E0-CEC1-4A1B-A834-98F380BBA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3900488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con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15" name="Rectangle 57">
            <a:extLst>
              <a:ext uri="{FF2B5EF4-FFF2-40B4-BE49-F238E27FC236}">
                <a16:creationId xmlns:a16="http://schemas.microsoft.com/office/drawing/2014/main" id="{AC1C9B5F-A7AF-48DE-83C5-0316E7343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4711700"/>
            <a:ext cx="13620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Sistemas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16" name="Rectangle 58">
            <a:extLst>
              <a:ext uri="{FF2B5EF4-FFF2-40B4-BE49-F238E27FC236}">
                <a16:creationId xmlns:a16="http://schemas.microsoft.com/office/drawing/2014/main" id="{27A7E2E7-E386-4424-9BC4-3C2F6541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049838"/>
            <a:ext cx="16192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Inmóvibles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17" name="Rectangle 59">
            <a:extLst>
              <a:ext uri="{FF2B5EF4-FFF2-40B4-BE49-F238E27FC236}">
                <a16:creationId xmlns:a16="http://schemas.microsoft.com/office/drawing/2014/main" id="{D87563DA-0D16-4672-90BA-AEC8362F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050" y="3222625"/>
            <a:ext cx="13335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Fuerzas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18" name="Rectangle 60">
            <a:extLst>
              <a:ext uri="{FF2B5EF4-FFF2-40B4-BE49-F238E27FC236}">
                <a16:creationId xmlns:a16="http://schemas.microsoft.com/office/drawing/2014/main" id="{62635BC3-35E6-41A7-A237-66F2BB94D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913" y="3581400"/>
            <a:ext cx="21002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100" b="1">
                <a:latin typeface="Times New Roman" panose="02020603050405020304" pitchFamily="18" charset="0"/>
              </a:rPr>
              <a:t>Balanceadas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19" name="Rectangle 61">
            <a:extLst>
              <a:ext uri="{FF2B5EF4-FFF2-40B4-BE49-F238E27FC236}">
                <a16:creationId xmlns:a16="http://schemas.microsoft.com/office/drawing/2014/main" id="{77CAA74D-A216-4F5B-AFD4-E2D8934D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5505450"/>
            <a:ext cx="2209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Cuerpo/Objeto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20" name="Rectangle 62">
            <a:extLst>
              <a:ext uri="{FF2B5EF4-FFF2-40B4-BE49-F238E27FC236}">
                <a16:creationId xmlns:a16="http://schemas.microsoft.com/office/drawing/2014/main" id="{65621195-EE65-4BDC-8F2C-9686B594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5189538"/>
            <a:ext cx="17240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Equilibre el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21" name="Rectangle 63">
            <a:extLst>
              <a:ext uri="{FF2B5EF4-FFF2-40B4-BE49-F238E27FC236}">
                <a16:creationId xmlns:a16="http://schemas.microsoft.com/office/drawing/2014/main" id="{623F36E0-C30E-42B4-9257-C844866D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863" y="5881688"/>
            <a:ext cx="1371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(Sistema)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22" name="Rectangle 64">
            <a:extLst>
              <a:ext uri="{FF2B5EF4-FFF2-40B4-BE49-F238E27FC236}">
                <a16:creationId xmlns:a16="http://schemas.microsoft.com/office/drawing/2014/main" id="{DCFDA369-E212-4BEA-B257-371730FB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5326063"/>
            <a:ext cx="11620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Cambio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23" name="Rectangle 65">
            <a:extLst>
              <a:ext uri="{FF2B5EF4-FFF2-40B4-BE49-F238E27FC236}">
                <a16:creationId xmlns:a16="http://schemas.microsoft.com/office/drawing/2014/main" id="{88E26106-515A-4324-84BC-3A80C0CA6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619750"/>
            <a:ext cx="3429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en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24" name="Rectangle 66">
            <a:extLst>
              <a:ext uri="{FF2B5EF4-FFF2-40B4-BE49-F238E27FC236}">
                <a16:creationId xmlns:a16="http://schemas.microsoft.com/office/drawing/2014/main" id="{F83DBCF8-C339-48BF-8C63-B6881A098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5" y="5897563"/>
            <a:ext cx="177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Movimiento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25" name="Rectangle 67">
            <a:extLst>
              <a:ext uri="{FF2B5EF4-FFF2-40B4-BE49-F238E27FC236}">
                <a16:creationId xmlns:a16="http://schemas.microsoft.com/office/drawing/2014/main" id="{EE37AE06-CD92-4179-9387-38063DB17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013" y="4530725"/>
            <a:ext cx="12763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Sistemas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26" name="Rectangle 68">
            <a:extLst>
              <a:ext uri="{FF2B5EF4-FFF2-40B4-BE49-F238E27FC236}">
                <a16:creationId xmlns:a16="http://schemas.microsoft.com/office/drawing/2014/main" id="{3E663F75-1E0C-4319-9065-E12EB1557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013" y="4826000"/>
            <a:ext cx="3429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en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27" name="Rectangle 69">
            <a:extLst>
              <a:ext uri="{FF2B5EF4-FFF2-40B4-BE49-F238E27FC236}">
                <a16:creationId xmlns:a16="http://schemas.microsoft.com/office/drawing/2014/main" id="{CCDB07A6-CB4A-4F70-9051-BC859E448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5084763"/>
            <a:ext cx="177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</a:rPr>
              <a:t>Movimiento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28" name="Rectangle 70">
            <a:extLst>
              <a:ext uri="{FF2B5EF4-FFF2-40B4-BE49-F238E27FC236}">
                <a16:creationId xmlns:a16="http://schemas.microsoft.com/office/drawing/2014/main" id="{A32CFCB9-91CD-4CA9-B704-F1C729BF7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3840163"/>
            <a:ext cx="10429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900" b="1">
                <a:latin typeface="Times New Roman" panose="02020603050405020304" pitchFamily="18" charset="0"/>
              </a:rPr>
              <a:t>ceadas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29" name="Rectangle 71">
            <a:extLst>
              <a:ext uri="{FF2B5EF4-FFF2-40B4-BE49-F238E27FC236}">
                <a16:creationId xmlns:a16="http://schemas.microsoft.com/office/drawing/2014/main" id="{56080260-E6AD-4F19-8CD5-A97D4ACEB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3541713"/>
            <a:ext cx="1574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900" b="1">
                <a:latin typeface="Times New Roman" panose="02020603050405020304" pitchFamily="18" charset="0"/>
              </a:rPr>
              <a:t>Asociados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30" name="Rectangle 72">
            <a:extLst>
              <a:ext uri="{FF2B5EF4-FFF2-40B4-BE49-F238E27FC236}">
                <a16:creationId xmlns:a16="http://schemas.microsoft.com/office/drawing/2014/main" id="{328972D0-66FD-4E7A-A80F-75596CB8B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3224213"/>
            <a:ext cx="13493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900" b="1">
                <a:latin typeface="Times New Roman" panose="02020603050405020304" pitchFamily="18" charset="0"/>
              </a:rPr>
              <a:t>Factores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31" name="Rectangle 73">
            <a:extLst>
              <a:ext uri="{FF2B5EF4-FFF2-40B4-BE49-F238E27FC236}">
                <a16:creationId xmlns:a16="http://schemas.microsoft.com/office/drawing/2014/main" id="{66D9251A-AE76-4638-B656-7BDC7F7D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3840163"/>
            <a:ext cx="5524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900" b="1">
                <a:latin typeface="Times New Roman" panose="02020603050405020304" pitchFamily="18" charset="0"/>
              </a:rPr>
              <a:t>con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32" name="Rectangle 74">
            <a:extLst>
              <a:ext uri="{FF2B5EF4-FFF2-40B4-BE49-F238E27FC236}">
                <a16:creationId xmlns:a16="http://schemas.microsoft.com/office/drawing/2014/main" id="{4618A9A4-3EDA-4869-A72C-B0B4FE63D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788" y="3541713"/>
            <a:ext cx="1574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900" b="1">
                <a:latin typeface="Times New Roman" panose="02020603050405020304" pitchFamily="18" charset="0"/>
              </a:rPr>
              <a:t>Desbalan-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133" name="Rectangle 75">
            <a:extLst>
              <a:ext uri="{FF2B5EF4-FFF2-40B4-BE49-F238E27FC236}">
                <a16:creationId xmlns:a16="http://schemas.microsoft.com/office/drawing/2014/main" id="{F48956F6-2EED-4098-804B-D8A26E66C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225" y="3187700"/>
            <a:ext cx="12477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900" b="1">
                <a:latin typeface="Times New Roman" panose="02020603050405020304" pitchFamily="18" charset="0"/>
              </a:rPr>
              <a:t>Fuerzas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09713-DBF0-42D3-9E89-9486F79F3475}"/>
              </a:ext>
            </a:extLst>
          </p:cNvPr>
          <p:cNvSpPr>
            <a:spLocks/>
          </p:cNvSpPr>
          <p:nvPr/>
        </p:nvSpPr>
        <p:spPr bwMode="auto">
          <a:xfrm>
            <a:off x="2987675" y="1052513"/>
            <a:ext cx="2714625" cy="3603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PR" altLang="en-US" sz="3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KINÉTICA</a:t>
            </a:r>
          </a:p>
        </p:txBody>
      </p:sp>
      <p:grpSp>
        <p:nvGrpSpPr>
          <p:cNvPr id="89135" name="Group 78">
            <a:extLst>
              <a:ext uri="{FF2B5EF4-FFF2-40B4-BE49-F238E27FC236}">
                <a16:creationId xmlns:a16="http://schemas.microsoft.com/office/drawing/2014/main" id="{C2083BEE-98B6-4516-8B95-9B899DD924E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916238" y="2713038"/>
            <a:ext cx="415925" cy="571500"/>
            <a:chOff x="703" y="1719"/>
            <a:chExt cx="262" cy="360"/>
          </a:xfrm>
        </p:grpSpPr>
        <p:sp>
          <p:nvSpPr>
            <p:cNvPr id="89139" name="Line 79">
              <a:extLst>
                <a:ext uri="{FF2B5EF4-FFF2-40B4-BE49-F238E27FC236}">
                  <a16:creationId xmlns:a16="http://schemas.microsoft.com/office/drawing/2014/main" id="{581AD60B-323C-48E9-A181-8D2471D7FD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5" y="1719"/>
              <a:ext cx="190" cy="267"/>
            </a:xfrm>
            <a:prstGeom prst="line">
              <a:avLst/>
            </a:prstGeom>
            <a:noFill/>
            <a:ln w="682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0" name="Freeform 80">
              <a:extLst>
                <a:ext uri="{FF2B5EF4-FFF2-40B4-BE49-F238E27FC236}">
                  <a16:creationId xmlns:a16="http://schemas.microsoft.com/office/drawing/2014/main" id="{BF871C70-342B-4F00-A12D-699E61E68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1888"/>
              <a:ext cx="170" cy="191"/>
            </a:xfrm>
            <a:custGeom>
              <a:avLst/>
              <a:gdLst>
                <a:gd name="T0" fmla="*/ 57 w 511"/>
                <a:gd name="T1" fmla="*/ 33 h 573"/>
                <a:gd name="T2" fmla="*/ 0 w 511"/>
                <a:gd name="T3" fmla="*/ 64 h 573"/>
                <a:gd name="T4" fmla="*/ 10 w 511"/>
                <a:gd name="T5" fmla="*/ 0 h 573"/>
                <a:gd name="T6" fmla="*/ 22 w 511"/>
                <a:gd name="T7" fmla="*/ 32 h 573"/>
                <a:gd name="T8" fmla="*/ 57 w 511"/>
                <a:gd name="T9" fmla="*/ 33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1" h="573">
                  <a:moveTo>
                    <a:pt x="511" y="301"/>
                  </a:moveTo>
                  <a:lnTo>
                    <a:pt x="0" y="573"/>
                  </a:lnTo>
                  <a:lnTo>
                    <a:pt x="89" y="0"/>
                  </a:lnTo>
                  <a:lnTo>
                    <a:pt x="200" y="292"/>
                  </a:lnTo>
                  <a:lnTo>
                    <a:pt x="511" y="3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36" name="Group 81">
            <a:extLst>
              <a:ext uri="{FF2B5EF4-FFF2-40B4-BE49-F238E27FC236}">
                <a16:creationId xmlns:a16="http://schemas.microsoft.com/office/drawing/2014/main" id="{28BDE675-E4FD-4D9A-8789-DF84986EA18E}"/>
              </a:ext>
            </a:extLst>
          </p:cNvPr>
          <p:cNvGrpSpPr>
            <a:grpSpLocks/>
          </p:cNvGrpSpPr>
          <p:nvPr/>
        </p:nvGrpSpPr>
        <p:grpSpPr bwMode="auto">
          <a:xfrm>
            <a:off x="5884863" y="2708275"/>
            <a:ext cx="415925" cy="571500"/>
            <a:chOff x="703" y="1719"/>
            <a:chExt cx="262" cy="360"/>
          </a:xfrm>
        </p:grpSpPr>
        <p:sp>
          <p:nvSpPr>
            <p:cNvPr id="89137" name="Line 82">
              <a:extLst>
                <a:ext uri="{FF2B5EF4-FFF2-40B4-BE49-F238E27FC236}">
                  <a16:creationId xmlns:a16="http://schemas.microsoft.com/office/drawing/2014/main" id="{7AFF8B2A-5695-445E-8CD1-3B0A1561DF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5" y="1719"/>
              <a:ext cx="190" cy="267"/>
            </a:xfrm>
            <a:prstGeom prst="line">
              <a:avLst/>
            </a:prstGeom>
            <a:noFill/>
            <a:ln w="682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8" name="Freeform 83">
              <a:extLst>
                <a:ext uri="{FF2B5EF4-FFF2-40B4-BE49-F238E27FC236}">
                  <a16:creationId xmlns:a16="http://schemas.microsoft.com/office/drawing/2014/main" id="{E354FF30-831B-4D53-A787-947ECB279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1888"/>
              <a:ext cx="170" cy="191"/>
            </a:xfrm>
            <a:custGeom>
              <a:avLst/>
              <a:gdLst>
                <a:gd name="T0" fmla="*/ 57 w 511"/>
                <a:gd name="T1" fmla="*/ 33 h 573"/>
                <a:gd name="T2" fmla="*/ 0 w 511"/>
                <a:gd name="T3" fmla="*/ 64 h 573"/>
                <a:gd name="T4" fmla="*/ 10 w 511"/>
                <a:gd name="T5" fmla="*/ 0 h 573"/>
                <a:gd name="T6" fmla="*/ 22 w 511"/>
                <a:gd name="T7" fmla="*/ 32 h 573"/>
                <a:gd name="T8" fmla="*/ 57 w 511"/>
                <a:gd name="T9" fmla="*/ 33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1" h="573">
                  <a:moveTo>
                    <a:pt x="511" y="301"/>
                  </a:moveTo>
                  <a:lnTo>
                    <a:pt x="0" y="573"/>
                  </a:lnTo>
                  <a:lnTo>
                    <a:pt x="89" y="0"/>
                  </a:lnTo>
                  <a:lnTo>
                    <a:pt x="200" y="292"/>
                  </a:lnTo>
                  <a:lnTo>
                    <a:pt x="511" y="3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44043-F4A0-4784-94A6-A3185C9F6010}"/>
              </a:ext>
            </a:extLst>
          </p:cNvPr>
          <p:cNvSpPr>
            <a:spLocks/>
          </p:cNvSpPr>
          <p:nvPr/>
        </p:nvSpPr>
        <p:spPr bwMode="auto">
          <a:xfrm>
            <a:off x="0" y="838200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s-PR" altLang="en-US" sz="3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ANATOMÍA Y CINESIOLOGÍA: 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 </a:t>
            </a:r>
            <a:b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Preguntas y Respuesta*</a:t>
            </a:r>
          </a:p>
        </p:txBody>
      </p:sp>
      <p:sp>
        <p:nvSpPr>
          <p:cNvPr id="91139" name="Text Box 13">
            <a:extLst>
              <a:ext uri="{FF2B5EF4-FFF2-40B4-BE49-F238E27FC236}">
                <a16:creationId xmlns:a16="http://schemas.microsoft.com/office/drawing/2014/main" id="{289A1C88-198C-4DE8-8930-CF2C1648F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59013"/>
            <a:ext cx="8280400" cy="325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2954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7526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2098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6670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31242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5814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40386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latin typeface="Arial" panose="020B0604020202020204" pitchFamily="34" charset="0"/>
              </a:rPr>
              <a:t>Basado en el tópico de anatomía y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latin typeface="Arial" panose="020B0604020202020204" pitchFamily="34" charset="0"/>
              </a:rPr>
              <a:t>cineiología, escriban dos preguntas con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latin typeface="Arial" panose="020B0604020202020204" pitchFamily="34" charset="0"/>
              </a:rPr>
              <a:t>sus respectivas respuestas</a:t>
            </a:r>
            <a:r>
              <a:rPr lang="en-US" altLang="en-US" sz="3100" b="1"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100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100" b="1">
                <a:latin typeface="Arial" panose="020B0604020202020204" pitchFamily="34" charset="0"/>
              </a:rPr>
              <a:t>1.</a:t>
            </a:r>
          </a:p>
          <a:p>
            <a:pPr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100" b="1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100" b="1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100" b="1">
                <a:latin typeface="Arial" panose="020B0604020202020204" pitchFamily="34" charset="0"/>
              </a:rPr>
              <a:t>2.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4">
            <a:extLst>
              <a:ext uri="{FF2B5EF4-FFF2-40B4-BE49-F238E27FC236}">
                <a16:creationId xmlns:a16="http://schemas.microsoft.com/office/drawing/2014/main" id="{C1BC3512-36AD-499E-902A-6DA2F9C91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87413"/>
            <a:ext cx="82804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2954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7526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2098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6670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31242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5814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40386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n-US" b="1">
                <a:latin typeface="Arial" panose="020B0604020202020204" pitchFamily="34" charset="0"/>
              </a:rPr>
              <a:t>Dibuje sobre estos cuerpos celulares, que tú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n-US" b="1">
                <a:latin typeface="Arial" panose="020B0604020202020204" pitchFamily="34" charset="0"/>
              </a:rPr>
              <a:t>piensas es el largo y cantidad de dendritas tú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n-US" b="1">
                <a:latin typeface="Arial" panose="020B0604020202020204" pitchFamily="34" charset="0"/>
              </a:rPr>
              <a:t>posees ahora para los conceptos discutidos en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n-US" b="1">
                <a:latin typeface="Arial" panose="020B0604020202020204" pitchFamily="34" charset="0"/>
              </a:rPr>
              <a:t>la clase de hoy.  ¿Porqué tú crees tu tienes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n-US" b="1">
                <a:latin typeface="Arial" panose="020B0604020202020204" pitchFamily="34" charset="0"/>
              </a:rPr>
              <a:t>esta longitud y cantidad de dendritas.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93187" name="Oval 5">
            <a:extLst>
              <a:ext uri="{FF2B5EF4-FFF2-40B4-BE49-F238E27FC236}">
                <a16:creationId xmlns:a16="http://schemas.microsoft.com/office/drawing/2014/main" id="{E488529C-F64B-4A44-9F95-BC1B3AB1C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7179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188" name="Oval 6">
            <a:extLst>
              <a:ext uri="{FF2B5EF4-FFF2-40B4-BE49-F238E27FC236}">
                <a16:creationId xmlns:a16="http://schemas.microsoft.com/office/drawing/2014/main" id="{4E38B46F-600F-4011-954B-38543AFDC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0863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189" name="Oval 7">
            <a:extLst>
              <a:ext uri="{FF2B5EF4-FFF2-40B4-BE49-F238E27FC236}">
                <a16:creationId xmlns:a16="http://schemas.microsoft.com/office/drawing/2014/main" id="{B9DD9B7E-7B91-4FF6-9D31-4C0F0D3CC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3656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190" name="Oval 8">
            <a:extLst>
              <a:ext uri="{FF2B5EF4-FFF2-40B4-BE49-F238E27FC236}">
                <a16:creationId xmlns:a16="http://schemas.microsoft.com/office/drawing/2014/main" id="{BB546968-5FAE-4417-9640-A12DEEAD2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3357563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191" name="Oval 9">
            <a:extLst>
              <a:ext uri="{FF2B5EF4-FFF2-40B4-BE49-F238E27FC236}">
                <a16:creationId xmlns:a16="http://schemas.microsoft.com/office/drawing/2014/main" id="{34A7F09C-1AF9-477F-A05D-CCB69D49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430588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192" name="Oval 10">
            <a:extLst>
              <a:ext uri="{FF2B5EF4-FFF2-40B4-BE49-F238E27FC236}">
                <a16:creationId xmlns:a16="http://schemas.microsoft.com/office/drawing/2014/main" id="{E7C31719-82B8-4377-9633-7B95F8F2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53022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Sports 270">
            <a:extLst>
              <a:ext uri="{FF2B5EF4-FFF2-40B4-BE49-F238E27FC236}">
                <a16:creationId xmlns:a16="http://schemas.microsoft.com/office/drawing/2014/main" id="{3FC4FF6B-7AEC-4FD5-9A36-FD0C72FA5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813" y="-249238"/>
            <a:ext cx="11088688" cy="72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8BB085-4123-4D67-BE38-8767D8274D24}"/>
              </a:ext>
            </a:extLst>
          </p:cNvPr>
          <p:cNvSpPr>
            <a:spLocks/>
          </p:cNvSpPr>
          <p:nvPr/>
        </p:nvSpPr>
        <p:spPr bwMode="auto">
          <a:xfrm>
            <a:off x="179388" y="2565400"/>
            <a:ext cx="8820150" cy="12969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es-PR" altLang="en-US" sz="81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  <a:endParaRPr lang="es-PR" altLang="en-US" sz="810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Sports 410">
            <a:extLst>
              <a:ext uri="{FF2B5EF4-FFF2-40B4-BE49-F238E27FC236}">
                <a16:creationId xmlns:a16="http://schemas.microsoft.com/office/drawing/2014/main" id="{B3363E5A-3CC1-4C6D-8C82-60FA6AF2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10548938" cy="694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8D9DC0-2D83-4446-B0C3-733C3E96D6D8}"/>
              </a:ext>
            </a:extLst>
          </p:cNvPr>
          <p:cNvSpPr>
            <a:spLocks/>
          </p:cNvSpPr>
          <p:nvPr/>
        </p:nvSpPr>
        <p:spPr bwMode="auto">
          <a:xfrm>
            <a:off x="179388" y="2420938"/>
            <a:ext cx="8820150" cy="12969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es-PR" altLang="en-US" sz="81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n-US" sz="810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Niveles_del_Cuerpo_ILUSTRA_004">
            <a:extLst>
              <a:ext uri="{FF2B5EF4-FFF2-40B4-BE49-F238E27FC236}">
                <a16:creationId xmlns:a16="http://schemas.microsoft.com/office/drawing/2014/main" id="{DA04C87F-9AA8-4CAB-964B-B6EBCD667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4700"/>
            <a:ext cx="85693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zoom dir="in"/>
    <p:sndAc>
      <p:stSnd>
        <p:snd r:embed="rId4" name="whoosh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Sistema_Organicos_BANNER_01">
            <a:extLst>
              <a:ext uri="{FF2B5EF4-FFF2-40B4-BE49-F238E27FC236}">
                <a16:creationId xmlns:a16="http://schemas.microsoft.com/office/drawing/2014/main" id="{AD4B7667-F0F8-4C26-83A0-ECA2CA50D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80010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whoosh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Sistemas_del_Cuerpo_004">
            <a:extLst>
              <a:ext uri="{FF2B5EF4-FFF2-40B4-BE49-F238E27FC236}">
                <a16:creationId xmlns:a16="http://schemas.microsoft.com/office/drawing/2014/main" id="{C93D786B-2B68-4D0E-98CE-0DABA81A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25575"/>
            <a:ext cx="8640763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zoom dir="in"/>
    <p:sndAc>
      <p:stSnd>
        <p:snd r:embed="rId4" name="whoosh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A546E-E16A-45C3-9226-D7ED3D4FDFAF}"/>
              </a:ext>
            </a:extLst>
          </p:cNvPr>
          <p:cNvSpPr>
            <a:spLocks/>
          </p:cNvSpPr>
          <p:nvPr/>
        </p:nvSpPr>
        <p:spPr bwMode="auto">
          <a:xfrm>
            <a:off x="2268538" y="1412875"/>
            <a:ext cx="4537075" cy="8651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PR" altLang="en-US" sz="5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ANATOMÍA</a:t>
            </a:r>
          </a:p>
        </p:txBody>
      </p:sp>
      <p:pic>
        <p:nvPicPr>
          <p:cNvPr id="21507" name="Picture 3" descr="Arm_Muscles_External-Lateral_002">
            <a:extLst>
              <a:ext uri="{FF2B5EF4-FFF2-40B4-BE49-F238E27FC236}">
                <a16:creationId xmlns:a16="http://schemas.microsoft.com/office/drawing/2014/main" id="{3C439C0B-9931-4486-9129-E5696DB87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692150"/>
            <a:ext cx="189547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Ankle_Clor">
            <a:extLst>
              <a:ext uri="{FF2B5EF4-FFF2-40B4-BE49-F238E27FC236}">
                <a16:creationId xmlns:a16="http://schemas.microsoft.com/office/drawing/2014/main" id="{6C86BA98-4638-4766-8543-945759E1E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1244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3D_Imgae_of_Skull">
            <a:extLst>
              <a:ext uri="{FF2B5EF4-FFF2-40B4-BE49-F238E27FC236}">
                <a16:creationId xmlns:a16="http://schemas.microsoft.com/office/drawing/2014/main" id="{38EFDE8B-1CF2-4448-9BAC-A783FD64D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860800"/>
            <a:ext cx="352901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7ADD5D-A0AD-42C7-B8BF-5A815076C64C}"/>
              </a:ext>
            </a:extLst>
          </p:cNvPr>
          <p:cNvSpPr>
            <a:spLocks/>
          </p:cNvSpPr>
          <p:nvPr/>
        </p:nvSpPr>
        <p:spPr bwMode="auto">
          <a:xfrm>
            <a:off x="0" y="2492375"/>
            <a:ext cx="7669213" cy="16557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None/>
              <a:defRPr/>
            </a:pPr>
            <a:r>
              <a:rPr lang="es-PR" altLang="en-US" sz="3600" b="1">
                <a:latin typeface="Verdana" panose="020B0604030504040204" pitchFamily="34" charset="0"/>
              </a:rPr>
              <a:t>Estudio de las:</a:t>
            </a:r>
            <a:endParaRPr lang="es-PR" altLang="en-US" sz="3600" b="1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None/>
              <a:defRPr/>
            </a:pPr>
            <a:r>
              <a:rPr lang="es-PR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Estructuras</a:t>
            </a:r>
            <a:r>
              <a:rPr lang="es-PR" altLang="en-US" sz="3600" b="1" i="1">
                <a:solidFill>
                  <a:srgbClr val="000000"/>
                </a:solidFill>
                <a:latin typeface="Tahoma" panose="020B0604030504040204" pitchFamily="34" charset="0"/>
              </a:rPr>
              <a:t> del Cuerpo Humano</a:t>
            </a:r>
            <a:endParaRPr lang="es-PR" altLang="en-US" sz="3600" b="1" i="1"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zoom dir="in"/>
    <p:sndAc>
      <p:stSnd>
        <p:snd r:embed="rId4" name="whoosh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natomia_DEF_Diagrama-Flujo_01">
            <a:extLst>
              <a:ext uri="{FF2B5EF4-FFF2-40B4-BE49-F238E27FC236}">
                <a16:creationId xmlns:a16="http://schemas.microsoft.com/office/drawing/2014/main" id="{CEF0737F-3DCB-4F19-9E0E-B9B2A17C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74688"/>
            <a:ext cx="7704138" cy="58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zoom dir="in"/>
    <p:sndAc>
      <p:stSnd>
        <p:snd r:embed="rId4" name="whoosh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22095</TotalTime>
  <Words>1344</Words>
  <Application>Microsoft Office PowerPoint</Application>
  <PresentationFormat>On-screen Show (4:3)</PresentationFormat>
  <Paragraphs>388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Arial Black</vt:lpstr>
      <vt:lpstr>Calibri</vt:lpstr>
      <vt:lpstr>Georgia</vt:lpstr>
      <vt:lpstr>Tahoma</vt:lpstr>
      <vt:lpstr>Times New Roman</vt:lpstr>
      <vt:lpstr>Trebuchet MS</vt:lpstr>
      <vt:lpstr>Verdana</vt:lpstr>
      <vt:lpstr>Wingdings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Kinesiología</dc:title>
  <dc:creator>Valued Acer Customer</dc:creator>
  <cp:lastModifiedBy>Edgar Lopategui Corsino</cp:lastModifiedBy>
  <cp:revision>2359</cp:revision>
  <cp:lastPrinted>2012-03-26T19:37:01Z</cp:lastPrinted>
  <dcterms:created xsi:type="dcterms:W3CDTF">2012-03-25T21:01:47Z</dcterms:created>
  <dcterms:modified xsi:type="dcterms:W3CDTF">2023-08-23T11:43:34Z</dcterms:modified>
</cp:coreProperties>
</file>