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ppt/tags/tag75.xml" ContentType="application/vnd.openxmlformats-officedocument.presentationml.tags+xml"/>
  <Override PartName="/ppt/notesSlides/notesSlide74.xml" ContentType="application/vnd.openxmlformats-officedocument.presentationml.notesSlide+xml"/>
  <Override PartName="/ppt/tags/tag76.xml" ContentType="application/vnd.openxmlformats-officedocument.presentationml.tags+xml"/>
  <Override PartName="/ppt/notesSlides/notesSlide75.xml" ContentType="application/vnd.openxmlformats-officedocument.presentationml.notesSlide+xml"/>
  <Override PartName="/ppt/tags/tag77.xml" ContentType="application/vnd.openxmlformats-officedocument.presentationml.tags+xml"/>
  <Override PartName="/ppt/notesSlides/notesSlide76.xml" ContentType="application/vnd.openxmlformats-officedocument.presentationml.notesSlide+xml"/>
  <Override PartName="/ppt/tags/tag78.xml" ContentType="application/vnd.openxmlformats-officedocument.presentationml.tags+xml"/>
  <Override PartName="/ppt/notesSlides/notesSlide77.xml" ContentType="application/vnd.openxmlformats-officedocument.presentationml.notesSlide+xml"/>
  <Override PartName="/ppt/tags/tag79.xml" ContentType="application/vnd.openxmlformats-officedocument.presentationml.tags+xml"/>
  <Override PartName="/ppt/notesSlides/notesSlide78.xml" ContentType="application/vnd.openxmlformats-officedocument.presentationml.notesSlide+xml"/>
  <Override PartName="/ppt/tags/tag80.xml" ContentType="application/vnd.openxmlformats-officedocument.presentationml.tags+xml"/>
  <Override PartName="/ppt/notesSlides/notesSlide79.xml" ContentType="application/vnd.openxmlformats-officedocument.presentationml.notesSlide+xml"/>
  <Override PartName="/ppt/tags/tag81.xml" ContentType="application/vnd.openxmlformats-officedocument.presentationml.tags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2"/>
  </p:notesMasterIdLst>
  <p:handoutMasterIdLst>
    <p:handoutMasterId r:id="rId83"/>
  </p:handoutMasterIdLst>
  <p:sldIdLst>
    <p:sldId id="256" r:id="rId2"/>
    <p:sldId id="669" r:id="rId3"/>
    <p:sldId id="702" r:id="rId4"/>
    <p:sldId id="680" r:id="rId5"/>
    <p:sldId id="625" r:id="rId6"/>
    <p:sldId id="670" r:id="rId7"/>
    <p:sldId id="679" r:id="rId8"/>
    <p:sldId id="727" r:id="rId9"/>
    <p:sldId id="726" r:id="rId10"/>
    <p:sldId id="725" r:id="rId11"/>
    <p:sldId id="671" r:id="rId12"/>
    <p:sldId id="672" r:id="rId13"/>
    <p:sldId id="462" r:id="rId14"/>
    <p:sldId id="674" r:id="rId15"/>
    <p:sldId id="266" r:id="rId16"/>
    <p:sldId id="675" r:id="rId17"/>
    <p:sldId id="703" r:id="rId18"/>
    <p:sldId id="683" r:id="rId19"/>
    <p:sldId id="684" r:id="rId20"/>
    <p:sldId id="685" r:id="rId21"/>
    <p:sldId id="661" r:id="rId22"/>
    <p:sldId id="709" r:id="rId23"/>
    <p:sldId id="710" r:id="rId24"/>
    <p:sldId id="676" r:id="rId25"/>
    <p:sldId id="678" r:id="rId26"/>
    <p:sldId id="648" r:id="rId27"/>
    <p:sldId id="668" r:id="rId28"/>
    <p:sldId id="667" r:id="rId29"/>
    <p:sldId id="704" r:id="rId30"/>
    <p:sldId id="686" r:id="rId31"/>
    <p:sldId id="720" r:id="rId32"/>
    <p:sldId id="719" r:id="rId33"/>
    <p:sldId id="687" r:id="rId34"/>
    <p:sldId id="665" r:id="rId35"/>
    <p:sldId id="689" r:id="rId36"/>
    <p:sldId id="664" r:id="rId37"/>
    <p:sldId id="653" r:id="rId38"/>
    <p:sldId id="690" r:id="rId39"/>
    <p:sldId id="715" r:id="rId40"/>
    <p:sldId id="711" r:id="rId41"/>
    <p:sldId id="688" r:id="rId42"/>
    <p:sldId id="712" r:id="rId43"/>
    <p:sldId id="717" r:id="rId44"/>
    <p:sldId id="692" r:id="rId45"/>
    <p:sldId id="658" r:id="rId46"/>
    <p:sldId id="713" r:id="rId47"/>
    <p:sldId id="716" r:id="rId48"/>
    <p:sldId id="694" r:id="rId49"/>
    <p:sldId id="691" r:id="rId50"/>
    <p:sldId id="714" r:id="rId51"/>
    <p:sldId id="718" r:id="rId52"/>
    <p:sldId id="693" r:id="rId53"/>
    <p:sldId id="650" r:id="rId54"/>
    <p:sldId id="660" r:id="rId55"/>
    <p:sldId id="721" r:id="rId56"/>
    <p:sldId id="681" r:id="rId57"/>
    <p:sldId id="663" r:id="rId58"/>
    <p:sldId id="649" r:id="rId59"/>
    <p:sldId id="722" r:id="rId60"/>
    <p:sldId id="652" r:id="rId61"/>
    <p:sldId id="632" r:id="rId62"/>
    <p:sldId id="624" r:id="rId63"/>
    <p:sldId id="723" r:id="rId64"/>
    <p:sldId id="644" r:id="rId65"/>
    <p:sldId id="627" r:id="rId66"/>
    <p:sldId id="626" r:id="rId67"/>
    <p:sldId id="724" r:id="rId68"/>
    <p:sldId id="705" r:id="rId69"/>
    <p:sldId id="677" r:id="rId70"/>
    <p:sldId id="604" r:id="rId71"/>
    <p:sldId id="695" r:id="rId72"/>
    <p:sldId id="697" r:id="rId73"/>
    <p:sldId id="698" r:id="rId74"/>
    <p:sldId id="699" r:id="rId75"/>
    <p:sldId id="696" r:id="rId76"/>
    <p:sldId id="700" r:id="rId77"/>
    <p:sldId id="701" r:id="rId78"/>
    <p:sldId id="707" r:id="rId79"/>
    <p:sldId id="708" r:id="rId80"/>
    <p:sldId id="706" r:id="rId81"/>
  </p:sldIdLst>
  <p:sldSz cx="9144000" cy="6858000" type="screen4x3"/>
  <p:notesSz cx="6985000" cy="9283700"/>
  <p:custDataLst>
    <p:tags r:id="rId84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CC3300"/>
    <a:srgbClr val="0000FF"/>
    <a:srgbClr val="484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94722" autoAdjust="0"/>
  </p:normalViewPr>
  <p:slideViewPr>
    <p:cSldViewPr>
      <p:cViewPr varScale="1">
        <p:scale>
          <a:sx n="65" d="100"/>
          <a:sy n="65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8620AD-94EE-4B9F-9194-FE60C6BED6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D2D52-E89E-4EE1-88C8-FCAEF85CF9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105DD2-6187-4F73-A8C9-FC07DE76E442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9DD6E-60D5-4D03-87D6-E2856F8DE0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014B3-BE71-40C8-B905-4C48DC2039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35494421-3A90-487A-BCC6-9C33125C9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53DCDE-5FF8-4E43-B3CD-83B3D7393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8C44E-F7FD-469F-986F-EDE5D54740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4F7148-BEC3-453E-91E8-813ABBB4C733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364084-FB4D-4450-B275-D6BE15CDB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AD15936-3ED4-475A-9A53-AD8ED567F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A6B7C-A3C0-415B-BBC6-3EAC282106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8EE72-F18E-43DE-8AF6-5019D9BC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fld id="{9EC3335B-CCA4-4C18-846F-94DA16D7BBD6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8B05C52-16AE-4FE5-BB7D-2C140F12C3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A561048-A558-4DF1-982D-9C250D2F87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58F9285-C1D6-46B0-8068-7E7C082D4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32290C9-67C2-4F20-8882-D2B69EAA7DDC}" type="slidenum">
              <a:rPr lang="es-PR" altLang="en-US">
                <a:latin typeface="Calibri" panose="020F0502020204030204" pitchFamily="34" charset="0"/>
              </a:rPr>
              <a:pPr algn="r"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Slide Image Placeholder 1">
            <a:extLst>
              <a:ext uri="{FF2B5EF4-FFF2-40B4-BE49-F238E27FC236}">
                <a16:creationId xmlns:a16="http://schemas.microsoft.com/office/drawing/2014/main" id="{12D86298-BA01-4311-B1FD-E0F53A8B8A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8883" name="Notes Placeholder 2">
            <a:extLst>
              <a:ext uri="{FF2B5EF4-FFF2-40B4-BE49-F238E27FC236}">
                <a16:creationId xmlns:a16="http://schemas.microsoft.com/office/drawing/2014/main" id="{1CFE1364-CE81-4B18-B8AB-741B3A1A80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18884" name="Slide Number Placeholder 3">
            <a:extLst>
              <a:ext uri="{FF2B5EF4-FFF2-40B4-BE49-F238E27FC236}">
                <a16:creationId xmlns:a16="http://schemas.microsoft.com/office/drawing/2014/main" id="{95CCA5D0-9301-4837-A4B8-99789D70579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9F97FF1-275A-4976-9155-2B77F641BEE4}" type="slidenum">
              <a:rPr lang="es-PR" altLang="en-US" sz="1200">
                <a:latin typeface="Calibri" panose="020F0502020204030204" pitchFamily="34" charset="0"/>
              </a:rPr>
              <a:pPr algn="r"/>
              <a:t>10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Slide Image Placeholder 1">
            <a:extLst>
              <a:ext uri="{FF2B5EF4-FFF2-40B4-BE49-F238E27FC236}">
                <a16:creationId xmlns:a16="http://schemas.microsoft.com/office/drawing/2014/main" id="{57EE3731-89D7-47C7-9290-E50E5332A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0099" name="Notes Placeholder 2">
            <a:extLst>
              <a:ext uri="{FF2B5EF4-FFF2-40B4-BE49-F238E27FC236}">
                <a16:creationId xmlns:a16="http://schemas.microsoft.com/office/drawing/2014/main" id="{EA42A53B-ED7F-4750-A20B-251B3C8601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00100" name="Slide Number Placeholder 3">
            <a:extLst>
              <a:ext uri="{FF2B5EF4-FFF2-40B4-BE49-F238E27FC236}">
                <a16:creationId xmlns:a16="http://schemas.microsoft.com/office/drawing/2014/main" id="{DF292F35-EBA0-42AD-BB61-09BB067CE3B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8BB876B-FED4-4236-89FB-98ED460CC317}" type="slidenum">
              <a:rPr lang="es-PR" altLang="en-US" sz="1200">
                <a:latin typeface="Calibri" panose="020F0502020204030204" pitchFamily="34" charset="0"/>
              </a:rPr>
              <a:pPr algn="r"/>
              <a:t>11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Slide Image Placeholder 1">
            <a:extLst>
              <a:ext uri="{FF2B5EF4-FFF2-40B4-BE49-F238E27FC236}">
                <a16:creationId xmlns:a16="http://schemas.microsoft.com/office/drawing/2014/main" id="{E8EC6112-AF09-4F34-959E-505DCDA3F0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23" name="Notes Placeholder 2">
            <a:extLst>
              <a:ext uri="{FF2B5EF4-FFF2-40B4-BE49-F238E27FC236}">
                <a16:creationId xmlns:a16="http://schemas.microsoft.com/office/drawing/2014/main" id="{44DCFEDD-D929-4000-9349-5DC52DAD32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01124" name="Slide Number Placeholder 3">
            <a:extLst>
              <a:ext uri="{FF2B5EF4-FFF2-40B4-BE49-F238E27FC236}">
                <a16:creationId xmlns:a16="http://schemas.microsoft.com/office/drawing/2014/main" id="{C46414C8-E187-4724-831F-EEC3B820A0E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5D3E12B-E4A5-433E-81C1-F265BDE3CCB5}" type="slidenum">
              <a:rPr lang="es-PR" altLang="en-US" sz="1200">
                <a:latin typeface="Calibri" panose="020F0502020204030204" pitchFamily="34" charset="0"/>
              </a:rPr>
              <a:pPr algn="r"/>
              <a:t>12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Slide Image Placeholder 1">
            <a:extLst>
              <a:ext uri="{FF2B5EF4-FFF2-40B4-BE49-F238E27FC236}">
                <a16:creationId xmlns:a16="http://schemas.microsoft.com/office/drawing/2014/main" id="{9868304E-3B52-4CA5-AAAE-5B7258CADF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4659" name="Notes Placeholder 2">
            <a:extLst>
              <a:ext uri="{FF2B5EF4-FFF2-40B4-BE49-F238E27FC236}">
                <a16:creationId xmlns:a16="http://schemas.microsoft.com/office/drawing/2014/main" id="{970AB0ED-52F4-4E2F-AA4C-567C75940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454660" name="Slide Number Placeholder 3">
            <a:extLst>
              <a:ext uri="{FF2B5EF4-FFF2-40B4-BE49-F238E27FC236}">
                <a16:creationId xmlns:a16="http://schemas.microsoft.com/office/drawing/2014/main" id="{67B76704-298C-425A-BE72-42E4A22A05A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AA93996-31A1-4837-A586-0297CCBF8062}" type="slidenum">
              <a:rPr lang="es-PR" altLang="en-US" sz="1200">
                <a:latin typeface="Calibri" panose="020F0502020204030204" pitchFamily="34" charset="0"/>
              </a:rPr>
              <a:pPr algn="r"/>
              <a:t>13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Slide Image Placeholder 1">
            <a:extLst>
              <a:ext uri="{FF2B5EF4-FFF2-40B4-BE49-F238E27FC236}">
                <a16:creationId xmlns:a16="http://schemas.microsoft.com/office/drawing/2014/main" id="{8B441FFA-EB9D-4CB2-945A-B1F50AAF84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5219" name="Notes Placeholder 2">
            <a:extLst>
              <a:ext uri="{FF2B5EF4-FFF2-40B4-BE49-F238E27FC236}">
                <a16:creationId xmlns:a16="http://schemas.microsoft.com/office/drawing/2014/main" id="{FE2FBD4B-DFC8-4AD9-A6DC-5084261C96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05220" name="Slide Number Placeholder 3">
            <a:extLst>
              <a:ext uri="{FF2B5EF4-FFF2-40B4-BE49-F238E27FC236}">
                <a16:creationId xmlns:a16="http://schemas.microsoft.com/office/drawing/2014/main" id="{7C778C41-FD23-4EEC-B028-BC435FA400E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4FD8522-76FF-435F-830C-A1CF0BB001CD}" type="slidenum">
              <a:rPr lang="es-PR" altLang="en-US" sz="1200">
                <a:latin typeface="Calibri" panose="020F0502020204030204" pitchFamily="34" charset="0"/>
              </a:rPr>
              <a:pPr algn="r"/>
              <a:t>14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BD8C35F-50F9-4FB5-8505-F864F01C7E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579573F-6FFB-4027-B829-C3A89027BD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22D3205-0695-4E4F-8C96-2BA7ECC3131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738B832-1541-43A2-B6CF-D15257CE843B}" type="slidenum">
              <a:rPr lang="es-PR" altLang="en-US" sz="1200">
                <a:latin typeface="Calibri" panose="020F0502020204030204" pitchFamily="34" charset="0"/>
              </a:rPr>
              <a:pPr algn="r"/>
              <a:t>15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Slide Image Placeholder 1">
            <a:extLst>
              <a:ext uri="{FF2B5EF4-FFF2-40B4-BE49-F238E27FC236}">
                <a16:creationId xmlns:a16="http://schemas.microsoft.com/office/drawing/2014/main" id="{27597E4A-19E6-4E42-B417-49EC587ABB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7267" name="Notes Placeholder 2">
            <a:extLst>
              <a:ext uri="{FF2B5EF4-FFF2-40B4-BE49-F238E27FC236}">
                <a16:creationId xmlns:a16="http://schemas.microsoft.com/office/drawing/2014/main" id="{585B3529-F33D-4F04-9FB8-F89C2078AE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07268" name="Slide Number Placeholder 3">
            <a:extLst>
              <a:ext uri="{FF2B5EF4-FFF2-40B4-BE49-F238E27FC236}">
                <a16:creationId xmlns:a16="http://schemas.microsoft.com/office/drawing/2014/main" id="{D7010B4F-83AF-4CEE-96A6-50E165CD38B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5DAC7E0-1A16-481A-86B0-B06CD185ED3B}" type="slidenum">
              <a:rPr lang="es-PR" altLang="en-US" sz="1200">
                <a:latin typeface="Calibri" panose="020F0502020204030204" pitchFamily="34" charset="0"/>
              </a:rPr>
              <a:pPr algn="r"/>
              <a:t>16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Slide Image Placeholder 1">
            <a:extLst>
              <a:ext uri="{FF2B5EF4-FFF2-40B4-BE49-F238E27FC236}">
                <a16:creationId xmlns:a16="http://schemas.microsoft.com/office/drawing/2014/main" id="{25F5F72B-CC93-42D3-8138-37A2B940B8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3827" name="Notes Placeholder 2">
            <a:extLst>
              <a:ext uri="{FF2B5EF4-FFF2-40B4-BE49-F238E27FC236}">
                <a16:creationId xmlns:a16="http://schemas.microsoft.com/office/drawing/2014/main" id="{53F65768-C810-4494-A08F-8D596BABB9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73828" name="Slide Number Placeholder 3">
            <a:extLst>
              <a:ext uri="{FF2B5EF4-FFF2-40B4-BE49-F238E27FC236}">
                <a16:creationId xmlns:a16="http://schemas.microsoft.com/office/drawing/2014/main" id="{220E3FD0-BF30-4FF8-894E-018D5A7EC7C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F468F77-8AAE-4A03-BAA6-E89519A73668}" type="slidenum">
              <a:rPr lang="es-PR" altLang="en-US" sz="1200">
                <a:latin typeface="Calibri" panose="020F0502020204030204" pitchFamily="34" charset="0"/>
              </a:rPr>
              <a:pPr algn="r"/>
              <a:t>17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Slide Image Placeholder 1">
            <a:extLst>
              <a:ext uri="{FF2B5EF4-FFF2-40B4-BE49-F238E27FC236}">
                <a16:creationId xmlns:a16="http://schemas.microsoft.com/office/drawing/2014/main" id="{F2439514-96BE-4D27-9B37-E7DABDAE25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2867" name="Notes Placeholder 2">
            <a:extLst>
              <a:ext uri="{FF2B5EF4-FFF2-40B4-BE49-F238E27FC236}">
                <a16:creationId xmlns:a16="http://schemas.microsoft.com/office/drawing/2014/main" id="{22566C3C-674C-4537-AF18-206AC23174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32868" name="Slide Number Placeholder 3">
            <a:extLst>
              <a:ext uri="{FF2B5EF4-FFF2-40B4-BE49-F238E27FC236}">
                <a16:creationId xmlns:a16="http://schemas.microsoft.com/office/drawing/2014/main" id="{8498AB5C-CC15-47EE-B237-59CC299C444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4870F49-F3CA-4535-913C-E739B77F8ECD}" type="slidenum">
              <a:rPr lang="es-PR" altLang="en-US" sz="1200">
                <a:latin typeface="Calibri" panose="020F0502020204030204" pitchFamily="34" charset="0"/>
              </a:rPr>
              <a:pPr algn="r"/>
              <a:t>18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Slide Image Placeholder 1">
            <a:extLst>
              <a:ext uri="{FF2B5EF4-FFF2-40B4-BE49-F238E27FC236}">
                <a16:creationId xmlns:a16="http://schemas.microsoft.com/office/drawing/2014/main" id="{3DB55BA9-5DD2-48F9-8653-83A09C981A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4915" name="Notes Placeholder 2">
            <a:extLst>
              <a:ext uri="{FF2B5EF4-FFF2-40B4-BE49-F238E27FC236}">
                <a16:creationId xmlns:a16="http://schemas.microsoft.com/office/drawing/2014/main" id="{2AD93810-C768-4D0D-95CC-34BED1DB70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34916" name="Slide Number Placeholder 3">
            <a:extLst>
              <a:ext uri="{FF2B5EF4-FFF2-40B4-BE49-F238E27FC236}">
                <a16:creationId xmlns:a16="http://schemas.microsoft.com/office/drawing/2014/main" id="{6DF2D6B1-FCED-4DAB-BA66-75786F86991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D8AC0A4-58D6-477C-BDC3-9F65E0DB58B1}" type="slidenum">
              <a:rPr lang="es-PR" altLang="en-US" sz="1200">
                <a:latin typeface="Calibri" panose="020F0502020204030204" pitchFamily="34" charset="0"/>
              </a:rPr>
              <a:pPr algn="r"/>
              <a:t>19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Slide Image Placeholder 1">
            <a:extLst>
              <a:ext uri="{FF2B5EF4-FFF2-40B4-BE49-F238E27FC236}">
                <a16:creationId xmlns:a16="http://schemas.microsoft.com/office/drawing/2014/main" id="{0237FE51-867D-40D2-8AAD-8613707844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3955" name="Notes Placeholder 2">
            <a:extLst>
              <a:ext uri="{FF2B5EF4-FFF2-40B4-BE49-F238E27FC236}">
                <a16:creationId xmlns:a16="http://schemas.microsoft.com/office/drawing/2014/main" id="{02DEA885-519B-43A5-9BAB-0CCAEC1D1F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93956" name="Slide Number Placeholder 3">
            <a:extLst>
              <a:ext uri="{FF2B5EF4-FFF2-40B4-BE49-F238E27FC236}">
                <a16:creationId xmlns:a16="http://schemas.microsoft.com/office/drawing/2014/main" id="{0C6190E9-204E-49C6-AFD3-CE37600EDEB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EAE4B99-0AF3-42E4-AF2A-BCD5741EC530}" type="slidenum">
              <a:rPr lang="es-PR" altLang="en-US" sz="1200">
                <a:latin typeface="Calibri" panose="020F0502020204030204" pitchFamily="34" charset="0"/>
              </a:rPr>
              <a:pPr algn="r"/>
              <a:t>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Slide Image Placeholder 1">
            <a:extLst>
              <a:ext uri="{FF2B5EF4-FFF2-40B4-BE49-F238E27FC236}">
                <a16:creationId xmlns:a16="http://schemas.microsoft.com/office/drawing/2014/main" id="{E36858A9-EA35-4560-8F05-CC14B80CBB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6963" name="Notes Placeholder 2">
            <a:extLst>
              <a:ext uri="{FF2B5EF4-FFF2-40B4-BE49-F238E27FC236}">
                <a16:creationId xmlns:a16="http://schemas.microsoft.com/office/drawing/2014/main" id="{58933F81-6F86-4D36-9E75-8808BD3694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36964" name="Slide Number Placeholder 3">
            <a:extLst>
              <a:ext uri="{FF2B5EF4-FFF2-40B4-BE49-F238E27FC236}">
                <a16:creationId xmlns:a16="http://schemas.microsoft.com/office/drawing/2014/main" id="{84DCBF25-8EB5-49C9-816D-D5236A788E8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ECDF91F-6541-4120-B941-BA443641FE95}" type="slidenum">
              <a:rPr lang="es-PR" altLang="en-US" sz="1200">
                <a:latin typeface="Calibri" panose="020F0502020204030204" pitchFamily="34" charset="0"/>
              </a:rPr>
              <a:pPr algn="r"/>
              <a:t>20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Slide Image Placeholder 1">
            <a:extLst>
              <a:ext uri="{FF2B5EF4-FFF2-40B4-BE49-F238E27FC236}">
                <a16:creationId xmlns:a16="http://schemas.microsoft.com/office/drawing/2014/main" id="{7752A908-8733-4AE9-AC5E-7065FE44A5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6547" name="Notes Placeholder 2">
            <a:extLst>
              <a:ext uri="{FF2B5EF4-FFF2-40B4-BE49-F238E27FC236}">
                <a16:creationId xmlns:a16="http://schemas.microsoft.com/office/drawing/2014/main" id="{A6674B8B-696A-4499-B349-53A1C42A04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76548" name="Slide Number Placeholder 3">
            <a:extLst>
              <a:ext uri="{FF2B5EF4-FFF2-40B4-BE49-F238E27FC236}">
                <a16:creationId xmlns:a16="http://schemas.microsoft.com/office/drawing/2014/main" id="{1FB320AA-BFC4-4145-8F60-18FF7ECE3AA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437830D-61E3-4034-B050-10ED1456512D}" type="slidenum">
              <a:rPr lang="es-PR" altLang="en-US" sz="1200">
                <a:latin typeface="Calibri" panose="020F0502020204030204" pitchFamily="34" charset="0"/>
              </a:rPr>
              <a:pPr algn="r"/>
              <a:t>21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Slide Image Placeholder 1">
            <a:extLst>
              <a:ext uri="{FF2B5EF4-FFF2-40B4-BE49-F238E27FC236}">
                <a16:creationId xmlns:a16="http://schemas.microsoft.com/office/drawing/2014/main" id="{DF2C1A16-9CBC-44E7-8EE0-5E2587932B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6115" name="Notes Placeholder 2">
            <a:extLst>
              <a:ext uri="{FF2B5EF4-FFF2-40B4-BE49-F238E27FC236}">
                <a16:creationId xmlns:a16="http://schemas.microsoft.com/office/drawing/2014/main" id="{629C4F20-BD4F-4641-95E1-E435034877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86116" name="Slide Number Placeholder 3">
            <a:extLst>
              <a:ext uri="{FF2B5EF4-FFF2-40B4-BE49-F238E27FC236}">
                <a16:creationId xmlns:a16="http://schemas.microsoft.com/office/drawing/2014/main" id="{2E66E307-D6A9-45B3-AFB3-3D043BB4EC6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9501B6B-68CC-44C8-8D6B-452E3BB0510B}" type="slidenum">
              <a:rPr lang="es-PR" altLang="en-US" sz="1200">
                <a:latin typeface="Calibri" panose="020F0502020204030204" pitchFamily="34" charset="0"/>
              </a:rPr>
              <a:pPr algn="r"/>
              <a:t>22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Slide Image Placeholder 1">
            <a:extLst>
              <a:ext uri="{FF2B5EF4-FFF2-40B4-BE49-F238E27FC236}">
                <a16:creationId xmlns:a16="http://schemas.microsoft.com/office/drawing/2014/main" id="{72E1C02B-2C5F-4494-9204-2532F94DF7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8163" name="Notes Placeholder 2">
            <a:extLst>
              <a:ext uri="{FF2B5EF4-FFF2-40B4-BE49-F238E27FC236}">
                <a16:creationId xmlns:a16="http://schemas.microsoft.com/office/drawing/2014/main" id="{D4FBA751-239B-412F-83E5-114FC700DB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88164" name="Slide Number Placeholder 3">
            <a:extLst>
              <a:ext uri="{FF2B5EF4-FFF2-40B4-BE49-F238E27FC236}">
                <a16:creationId xmlns:a16="http://schemas.microsoft.com/office/drawing/2014/main" id="{0A7AB794-8F00-42AD-97EC-3A705D1210F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E1226B3-AE07-4473-BEAF-94503AD11B27}" type="slidenum">
              <a:rPr lang="es-PR" altLang="en-US" sz="1200">
                <a:latin typeface="Calibri" panose="020F0502020204030204" pitchFamily="34" charset="0"/>
              </a:rPr>
              <a:pPr algn="r"/>
              <a:t>23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Slide Image Placeholder 1">
            <a:extLst>
              <a:ext uri="{FF2B5EF4-FFF2-40B4-BE49-F238E27FC236}">
                <a16:creationId xmlns:a16="http://schemas.microsoft.com/office/drawing/2014/main" id="{A8780BA2-D35C-4AD7-947A-9A131B18F8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3411" name="Notes Placeholder 2">
            <a:extLst>
              <a:ext uri="{FF2B5EF4-FFF2-40B4-BE49-F238E27FC236}">
                <a16:creationId xmlns:a16="http://schemas.microsoft.com/office/drawing/2014/main" id="{AA984A9A-19A4-49D7-BAEF-E5BDC2FBA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13412" name="Slide Number Placeholder 3">
            <a:extLst>
              <a:ext uri="{FF2B5EF4-FFF2-40B4-BE49-F238E27FC236}">
                <a16:creationId xmlns:a16="http://schemas.microsoft.com/office/drawing/2014/main" id="{E9742942-C027-473D-927B-6A9662756A1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DB05CD7-253A-4A6F-8F71-A802B96088AB}" type="slidenum">
              <a:rPr lang="es-PR" altLang="en-US" sz="1200">
                <a:latin typeface="Calibri" panose="020F0502020204030204" pitchFamily="34" charset="0"/>
              </a:rPr>
              <a:pPr algn="r"/>
              <a:t>24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Slide Image Placeholder 1">
            <a:extLst>
              <a:ext uri="{FF2B5EF4-FFF2-40B4-BE49-F238E27FC236}">
                <a16:creationId xmlns:a16="http://schemas.microsoft.com/office/drawing/2014/main" id="{134FB704-55EB-4B70-A93B-300BD0CDC0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7507" name="Notes Placeholder 2">
            <a:extLst>
              <a:ext uri="{FF2B5EF4-FFF2-40B4-BE49-F238E27FC236}">
                <a16:creationId xmlns:a16="http://schemas.microsoft.com/office/drawing/2014/main" id="{39FA8D33-5780-48B6-971F-DBECECEB77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17508" name="Slide Number Placeholder 3">
            <a:extLst>
              <a:ext uri="{FF2B5EF4-FFF2-40B4-BE49-F238E27FC236}">
                <a16:creationId xmlns:a16="http://schemas.microsoft.com/office/drawing/2014/main" id="{66A02E2F-AF2C-47DB-BB68-45AF43C0723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4D0A779-5627-4CEE-B560-357CFBF7146A}" type="slidenum">
              <a:rPr lang="es-PR" altLang="en-US" sz="1200">
                <a:latin typeface="Calibri" panose="020F0502020204030204" pitchFamily="34" charset="0"/>
              </a:rPr>
              <a:pPr algn="r"/>
              <a:t>25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Slide Image Placeholder 1">
            <a:extLst>
              <a:ext uri="{FF2B5EF4-FFF2-40B4-BE49-F238E27FC236}">
                <a16:creationId xmlns:a16="http://schemas.microsoft.com/office/drawing/2014/main" id="{E6C89314-C368-4B7C-8C41-063015FC7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23" name="Notes Placeholder 2">
            <a:extLst>
              <a:ext uri="{FF2B5EF4-FFF2-40B4-BE49-F238E27FC236}">
                <a16:creationId xmlns:a16="http://schemas.microsoft.com/office/drawing/2014/main" id="{4EDAF767-6244-4B78-8E28-478465A819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49924" name="Slide Number Placeholder 3">
            <a:extLst>
              <a:ext uri="{FF2B5EF4-FFF2-40B4-BE49-F238E27FC236}">
                <a16:creationId xmlns:a16="http://schemas.microsoft.com/office/drawing/2014/main" id="{6AB6E8EA-9604-478B-BDAD-FD0E4067795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10009BF-0F0C-42F0-9124-F50A620E4A28}" type="slidenum">
              <a:rPr lang="es-PR" altLang="en-US" sz="1200">
                <a:latin typeface="Calibri" panose="020F0502020204030204" pitchFamily="34" charset="0"/>
              </a:rPr>
              <a:pPr algn="r"/>
              <a:t>26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Slide Image Placeholder 1">
            <a:extLst>
              <a:ext uri="{FF2B5EF4-FFF2-40B4-BE49-F238E27FC236}">
                <a16:creationId xmlns:a16="http://schemas.microsoft.com/office/drawing/2014/main" id="{DF6087E6-4204-4640-BE3B-B33E69D7C1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1907" name="Notes Placeholder 2">
            <a:extLst>
              <a:ext uri="{FF2B5EF4-FFF2-40B4-BE49-F238E27FC236}">
                <a16:creationId xmlns:a16="http://schemas.microsoft.com/office/drawing/2014/main" id="{407CEB74-EE9F-4C16-83DC-BC563A1049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91908" name="Slide Number Placeholder 3">
            <a:extLst>
              <a:ext uri="{FF2B5EF4-FFF2-40B4-BE49-F238E27FC236}">
                <a16:creationId xmlns:a16="http://schemas.microsoft.com/office/drawing/2014/main" id="{274E3829-88F8-447F-970B-22C9FB332F1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8E86E96-1C59-49DF-81F7-092740AF07BC}" type="slidenum">
              <a:rPr lang="es-PR" altLang="en-US" sz="1200">
                <a:latin typeface="Calibri" panose="020F0502020204030204" pitchFamily="34" charset="0"/>
              </a:rPr>
              <a:pPr algn="r"/>
              <a:t>27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Slide Image Placeholder 1">
            <a:extLst>
              <a:ext uri="{FF2B5EF4-FFF2-40B4-BE49-F238E27FC236}">
                <a16:creationId xmlns:a16="http://schemas.microsoft.com/office/drawing/2014/main" id="{47F8F8DA-453F-46D8-B3E8-D617DCF47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9859" name="Notes Placeholder 2">
            <a:extLst>
              <a:ext uri="{FF2B5EF4-FFF2-40B4-BE49-F238E27FC236}">
                <a16:creationId xmlns:a16="http://schemas.microsoft.com/office/drawing/2014/main" id="{B37A7635-DFBE-4BE1-8567-A7E8B63BD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89860" name="Slide Number Placeholder 3">
            <a:extLst>
              <a:ext uri="{FF2B5EF4-FFF2-40B4-BE49-F238E27FC236}">
                <a16:creationId xmlns:a16="http://schemas.microsoft.com/office/drawing/2014/main" id="{C4B7C3CA-3AB5-428F-BB7D-CDD722DA903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9AF9F41-5A1C-4BD5-A7B9-6421EDEEFA50}" type="slidenum">
              <a:rPr lang="es-PR" altLang="en-US" sz="1200">
                <a:latin typeface="Calibri" panose="020F0502020204030204" pitchFamily="34" charset="0"/>
              </a:rPr>
              <a:pPr algn="r"/>
              <a:t>28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Slide Image Placeholder 1">
            <a:extLst>
              <a:ext uri="{FF2B5EF4-FFF2-40B4-BE49-F238E27FC236}">
                <a16:creationId xmlns:a16="http://schemas.microsoft.com/office/drawing/2014/main" id="{D32777D0-E779-424A-96B2-0D53425D0F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5875" name="Notes Placeholder 2">
            <a:extLst>
              <a:ext uri="{FF2B5EF4-FFF2-40B4-BE49-F238E27FC236}">
                <a16:creationId xmlns:a16="http://schemas.microsoft.com/office/drawing/2014/main" id="{BC2ABEB1-F110-469B-83B1-B94C5945D2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75876" name="Slide Number Placeholder 3">
            <a:extLst>
              <a:ext uri="{FF2B5EF4-FFF2-40B4-BE49-F238E27FC236}">
                <a16:creationId xmlns:a16="http://schemas.microsoft.com/office/drawing/2014/main" id="{EEAFE2E7-5436-4660-9BA8-C04A3886999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D682BFA-A933-4094-8CFE-47DE74F43E9E}" type="slidenum">
              <a:rPr lang="es-PR" altLang="en-US" sz="1200">
                <a:latin typeface="Calibri" panose="020F0502020204030204" pitchFamily="34" charset="0"/>
              </a:rPr>
              <a:pPr algn="r"/>
              <a:t>29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Slide Image Placeholder 1">
            <a:extLst>
              <a:ext uri="{FF2B5EF4-FFF2-40B4-BE49-F238E27FC236}">
                <a16:creationId xmlns:a16="http://schemas.microsoft.com/office/drawing/2014/main" id="{532B325E-FA22-4028-80E2-6A924656AB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1779" name="Notes Placeholder 2">
            <a:extLst>
              <a:ext uri="{FF2B5EF4-FFF2-40B4-BE49-F238E27FC236}">
                <a16:creationId xmlns:a16="http://schemas.microsoft.com/office/drawing/2014/main" id="{418D725B-DE90-4367-9EE8-B7B2A5EA1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71780" name="Slide Number Placeholder 3">
            <a:extLst>
              <a:ext uri="{FF2B5EF4-FFF2-40B4-BE49-F238E27FC236}">
                <a16:creationId xmlns:a16="http://schemas.microsoft.com/office/drawing/2014/main" id="{E0C5356F-9FCF-4B0E-BF99-735BD06F87C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F711F17-30E1-43F7-8282-0FFECBD4E778}" type="slidenum">
              <a:rPr lang="es-PR" altLang="en-US" sz="1200">
                <a:latin typeface="Calibri" panose="020F0502020204030204" pitchFamily="34" charset="0"/>
              </a:rPr>
              <a:pPr algn="r"/>
              <a:t>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Slide Image Placeholder 1">
            <a:extLst>
              <a:ext uri="{FF2B5EF4-FFF2-40B4-BE49-F238E27FC236}">
                <a16:creationId xmlns:a16="http://schemas.microsoft.com/office/drawing/2014/main" id="{23E53A32-B0E7-4F38-99DE-83A4ECF4DA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9011" name="Notes Placeholder 2">
            <a:extLst>
              <a:ext uri="{FF2B5EF4-FFF2-40B4-BE49-F238E27FC236}">
                <a16:creationId xmlns:a16="http://schemas.microsoft.com/office/drawing/2014/main" id="{0832C0D2-26C0-466C-A368-170DAA2A13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39012" name="Slide Number Placeholder 3">
            <a:extLst>
              <a:ext uri="{FF2B5EF4-FFF2-40B4-BE49-F238E27FC236}">
                <a16:creationId xmlns:a16="http://schemas.microsoft.com/office/drawing/2014/main" id="{D62FFF93-B53A-46AA-94E3-350CFC0CF94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A142E28-3188-4DAC-864B-FDC34E4ECD46}" type="slidenum">
              <a:rPr lang="es-PR" altLang="en-US" sz="1200">
                <a:latin typeface="Calibri" panose="020F0502020204030204" pitchFamily="34" charset="0"/>
              </a:rPr>
              <a:pPr algn="r"/>
              <a:t>30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642" name="Slide Image Placeholder 1">
            <a:extLst>
              <a:ext uri="{FF2B5EF4-FFF2-40B4-BE49-F238E27FC236}">
                <a16:creationId xmlns:a16="http://schemas.microsoft.com/office/drawing/2014/main" id="{14E773FF-1E94-4796-A004-E940ED6749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8643" name="Notes Placeholder 2">
            <a:extLst>
              <a:ext uri="{FF2B5EF4-FFF2-40B4-BE49-F238E27FC236}">
                <a16:creationId xmlns:a16="http://schemas.microsoft.com/office/drawing/2014/main" id="{3932BBA8-0B4A-48EB-9C69-6D750DF2B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08644" name="Slide Number Placeholder 3">
            <a:extLst>
              <a:ext uri="{FF2B5EF4-FFF2-40B4-BE49-F238E27FC236}">
                <a16:creationId xmlns:a16="http://schemas.microsoft.com/office/drawing/2014/main" id="{D6B72760-9644-479D-A28C-E21E47BD12C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2D6702E-862B-41E9-8E17-4301B53F55A9}" type="slidenum">
              <a:rPr lang="es-PR" altLang="en-US" sz="1200">
                <a:latin typeface="Calibri" panose="020F0502020204030204" pitchFamily="34" charset="0"/>
              </a:rPr>
              <a:pPr algn="r"/>
              <a:t>31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Slide Image Placeholder 1">
            <a:extLst>
              <a:ext uri="{FF2B5EF4-FFF2-40B4-BE49-F238E27FC236}">
                <a16:creationId xmlns:a16="http://schemas.microsoft.com/office/drawing/2014/main" id="{FB8D3E7B-DE24-460B-A80B-257961BDBF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6595" name="Notes Placeholder 2">
            <a:extLst>
              <a:ext uri="{FF2B5EF4-FFF2-40B4-BE49-F238E27FC236}">
                <a16:creationId xmlns:a16="http://schemas.microsoft.com/office/drawing/2014/main" id="{85A642C9-043A-4E5F-959A-DDA281F391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06596" name="Slide Number Placeholder 3">
            <a:extLst>
              <a:ext uri="{FF2B5EF4-FFF2-40B4-BE49-F238E27FC236}">
                <a16:creationId xmlns:a16="http://schemas.microsoft.com/office/drawing/2014/main" id="{E3E0749C-8919-408E-88DA-16B26EA8D93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35A3432-F738-4F9E-88E4-84B1C1157CAA}" type="slidenum">
              <a:rPr lang="es-PR" altLang="en-US" sz="1200">
                <a:latin typeface="Calibri" panose="020F0502020204030204" pitchFamily="34" charset="0"/>
              </a:rPr>
              <a:pPr algn="r"/>
              <a:t>32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Slide Image Placeholder 1">
            <a:extLst>
              <a:ext uri="{FF2B5EF4-FFF2-40B4-BE49-F238E27FC236}">
                <a16:creationId xmlns:a16="http://schemas.microsoft.com/office/drawing/2014/main" id="{71A05146-4159-4131-829E-87A556E05D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1059" name="Notes Placeholder 2">
            <a:extLst>
              <a:ext uri="{FF2B5EF4-FFF2-40B4-BE49-F238E27FC236}">
                <a16:creationId xmlns:a16="http://schemas.microsoft.com/office/drawing/2014/main" id="{FFECEE3A-6B4B-4C84-B5CE-3D7F87C01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41060" name="Slide Number Placeholder 3">
            <a:extLst>
              <a:ext uri="{FF2B5EF4-FFF2-40B4-BE49-F238E27FC236}">
                <a16:creationId xmlns:a16="http://schemas.microsoft.com/office/drawing/2014/main" id="{26F75F54-0A89-43D6-8B25-CFC5A3AE897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3A8DE3E-B2D3-48A7-804D-E768ED49519A}" type="slidenum">
              <a:rPr lang="es-PR" altLang="en-US" sz="1200">
                <a:latin typeface="Calibri" panose="020F0502020204030204" pitchFamily="34" charset="0"/>
              </a:rPr>
              <a:pPr algn="r"/>
              <a:t>33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Slide Image Placeholder 1">
            <a:extLst>
              <a:ext uri="{FF2B5EF4-FFF2-40B4-BE49-F238E27FC236}">
                <a16:creationId xmlns:a16="http://schemas.microsoft.com/office/drawing/2014/main" id="{AFA79091-99F7-4FF8-A34E-E08F32B8B9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4739" name="Notes Placeholder 2">
            <a:extLst>
              <a:ext uri="{FF2B5EF4-FFF2-40B4-BE49-F238E27FC236}">
                <a16:creationId xmlns:a16="http://schemas.microsoft.com/office/drawing/2014/main" id="{23363587-5823-4FA0-922E-121435301F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84740" name="Slide Number Placeholder 3">
            <a:extLst>
              <a:ext uri="{FF2B5EF4-FFF2-40B4-BE49-F238E27FC236}">
                <a16:creationId xmlns:a16="http://schemas.microsoft.com/office/drawing/2014/main" id="{E858B65B-B5CB-4340-AF27-F30A75A934B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70D2823-2DE7-4C25-B195-CB3777CD4E48}" type="slidenum">
              <a:rPr lang="es-PR" altLang="en-US" sz="1200">
                <a:latin typeface="Calibri" panose="020F0502020204030204" pitchFamily="34" charset="0"/>
              </a:rPr>
              <a:pPr algn="r"/>
              <a:t>34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Slide Image Placeholder 1">
            <a:extLst>
              <a:ext uri="{FF2B5EF4-FFF2-40B4-BE49-F238E27FC236}">
                <a16:creationId xmlns:a16="http://schemas.microsoft.com/office/drawing/2014/main" id="{AA65D5FC-651A-4278-A336-4A126AC51C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3107" name="Notes Placeholder 2">
            <a:extLst>
              <a:ext uri="{FF2B5EF4-FFF2-40B4-BE49-F238E27FC236}">
                <a16:creationId xmlns:a16="http://schemas.microsoft.com/office/drawing/2014/main" id="{847F9B02-0C14-4B25-AD9F-1CE15504A5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43108" name="Slide Number Placeholder 3">
            <a:extLst>
              <a:ext uri="{FF2B5EF4-FFF2-40B4-BE49-F238E27FC236}">
                <a16:creationId xmlns:a16="http://schemas.microsoft.com/office/drawing/2014/main" id="{61272097-4480-47C5-A7D3-766AEF05015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1E12FF8-CF70-46B7-97E8-74A9DC79223B}" type="slidenum">
              <a:rPr lang="es-PR" altLang="en-US" sz="1200">
                <a:latin typeface="Calibri" panose="020F0502020204030204" pitchFamily="34" charset="0"/>
              </a:rPr>
              <a:pPr algn="r"/>
              <a:t>35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Slide Image Placeholder 1">
            <a:extLst>
              <a:ext uri="{FF2B5EF4-FFF2-40B4-BE49-F238E27FC236}">
                <a16:creationId xmlns:a16="http://schemas.microsoft.com/office/drawing/2014/main" id="{FF9C76CB-1839-4BBC-BA79-6DCA4E49CF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2691" name="Notes Placeholder 2">
            <a:extLst>
              <a:ext uri="{FF2B5EF4-FFF2-40B4-BE49-F238E27FC236}">
                <a16:creationId xmlns:a16="http://schemas.microsoft.com/office/drawing/2014/main" id="{1B91D3FB-ADD7-4DCF-9523-BD3D97704D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82692" name="Slide Number Placeholder 3">
            <a:extLst>
              <a:ext uri="{FF2B5EF4-FFF2-40B4-BE49-F238E27FC236}">
                <a16:creationId xmlns:a16="http://schemas.microsoft.com/office/drawing/2014/main" id="{91C2D0E4-28DE-4C6A-BF4B-BF06EC7DE97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28CB5EC-C24A-43FD-9C8F-E0A50BE9574D}" type="slidenum">
              <a:rPr lang="es-PR" altLang="en-US" sz="1200">
                <a:latin typeface="Calibri" panose="020F0502020204030204" pitchFamily="34" charset="0"/>
              </a:rPr>
              <a:pPr algn="r"/>
              <a:t>36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Slide Image Placeholder 1">
            <a:extLst>
              <a:ext uri="{FF2B5EF4-FFF2-40B4-BE49-F238E27FC236}">
                <a16:creationId xmlns:a16="http://schemas.microsoft.com/office/drawing/2014/main" id="{986FDEC9-EE9E-4959-9676-29A440AC7F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63" name="Notes Placeholder 2">
            <a:extLst>
              <a:ext uri="{FF2B5EF4-FFF2-40B4-BE49-F238E27FC236}">
                <a16:creationId xmlns:a16="http://schemas.microsoft.com/office/drawing/2014/main" id="{E1223D52-ECAF-4F0D-92BE-BE75AC208A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60164" name="Slide Number Placeholder 3">
            <a:extLst>
              <a:ext uri="{FF2B5EF4-FFF2-40B4-BE49-F238E27FC236}">
                <a16:creationId xmlns:a16="http://schemas.microsoft.com/office/drawing/2014/main" id="{1FE8B112-7FE3-4388-A995-CB7DB0A1A4E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998FB01-1548-4AB0-B18C-E687F3D4A480}" type="slidenum">
              <a:rPr lang="es-PR" altLang="en-US" sz="1200">
                <a:latin typeface="Calibri" panose="020F0502020204030204" pitchFamily="34" charset="0"/>
              </a:rPr>
              <a:pPr algn="r"/>
              <a:t>37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Slide Image Placeholder 1">
            <a:extLst>
              <a:ext uri="{FF2B5EF4-FFF2-40B4-BE49-F238E27FC236}">
                <a16:creationId xmlns:a16="http://schemas.microsoft.com/office/drawing/2014/main" id="{6E139140-815A-417E-BC4D-3C37628D34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6179" name="Notes Placeholder 2">
            <a:extLst>
              <a:ext uri="{FF2B5EF4-FFF2-40B4-BE49-F238E27FC236}">
                <a16:creationId xmlns:a16="http://schemas.microsoft.com/office/drawing/2014/main" id="{D1AAFBC2-8D53-4AC3-ABEA-BB53A9268C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46180" name="Slide Number Placeholder 3">
            <a:extLst>
              <a:ext uri="{FF2B5EF4-FFF2-40B4-BE49-F238E27FC236}">
                <a16:creationId xmlns:a16="http://schemas.microsoft.com/office/drawing/2014/main" id="{D0DCB4DB-A73D-48B7-B96B-F18BC9FC318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EC8D6E6-4CBF-45E3-A9FE-471AD849322D}" type="slidenum">
              <a:rPr lang="es-PR" altLang="en-US" sz="1200">
                <a:latin typeface="Calibri" panose="020F0502020204030204" pitchFamily="34" charset="0"/>
              </a:rPr>
              <a:pPr algn="r"/>
              <a:t>38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Slide Image Placeholder 1">
            <a:extLst>
              <a:ext uri="{FF2B5EF4-FFF2-40B4-BE49-F238E27FC236}">
                <a16:creationId xmlns:a16="http://schemas.microsoft.com/office/drawing/2014/main" id="{09099744-17E2-4DE6-967B-E52D8C0661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8403" name="Notes Placeholder 2">
            <a:extLst>
              <a:ext uri="{FF2B5EF4-FFF2-40B4-BE49-F238E27FC236}">
                <a16:creationId xmlns:a16="http://schemas.microsoft.com/office/drawing/2014/main" id="{C1F5617E-22BF-428E-8BE1-E3F0EE478D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98404" name="Slide Number Placeholder 3">
            <a:extLst>
              <a:ext uri="{FF2B5EF4-FFF2-40B4-BE49-F238E27FC236}">
                <a16:creationId xmlns:a16="http://schemas.microsoft.com/office/drawing/2014/main" id="{AE5DCA25-7E0A-4AE8-8BA1-818B93DE899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53628D4-3DEB-4AE3-872C-3AE43E7C3DA1}" type="slidenum">
              <a:rPr lang="es-PR" altLang="en-US" sz="1200">
                <a:latin typeface="Calibri" panose="020F0502020204030204" pitchFamily="34" charset="0"/>
              </a:rPr>
              <a:pPr algn="r"/>
              <a:t>39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Slide Image Placeholder 1">
            <a:extLst>
              <a:ext uri="{FF2B5EF4-FFF2-40B4-BE49-F238E27FC236}">
                <a16:creationId xmlns:a16="http://schemas.microsoft.com/office/drawing/2014/main" id="{6CF6765A-3D2A-4888-A8B4-7030624E06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627" name="Notes Placeholder 2">
            <a:extLst>
              <a:ext uri="{FF2B5EF4-FFF2-40B4-BE49-F238E27FC236}">
                <a16:creationId xmlns:a16="http://schemas.microsoft.com/office/drawing/2014/main" id="{AF03F81A-9BF0-49E0-825C-96ADD9C49F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22628" name="Slide Number Placeholder 3">
            <a:extLst>
              <a:ext uri="{FF2B5EF4-FFF2-40B4-BE49-F238E27FC236}">
                <a16:creationId xmlns:a16="http://schemas.microsoft.com/office/drawing/2014/main" id="{FD8F2196-76E8-45ED-8F26-37CEF674C38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FBC662F-8982-446B-AB51-1D73364115D7}" type="slidenum">
              <a:rPr lang="es-PR" altLang="en-US" sz="1200">
                <a:latin typeface="Calibri" panose="020F0502020204030204" pitchFamily="34" charset="0"/>
              </a:rPr>
              <a:pPr algn="r"/>
              <a:t>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Slide Image Placeholder 1">
            <a:extLst>
              <a:ext uri="{FF2B5EF4-FFF2-40B4-BE49-F238E27FC236}">
                <a16:creationId xmlns:a16="http://schemas.microsoft.com/office/drawing/2014/main" id="{AE823DFE-F0CD-477A-BEE3-0D42A4CC30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0211" name="Notes Placeholder 2">
            <a:extLst>
              <a:ext uri="{FF2B5EF4-FFF2-40B4-BE49-F238E27FC236}">
                <a16:creationId xmlns:a16="http://schemas.microsoft.com/office/drawing/2014/main" id="{B8E04AAB-F671-4960-9AF8-93EC7F490B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90212" name="Slide Number Placeholder 3">
            <a:extLst>
              <a:ext uri="{FF2B5EF4-FFF2-40B4-BE49-F238E27FC236}">
                <a16:creationId xmlns:a16="http://schemas.microsoft.com/office/drawing/2014/main" id="{AB5B8012-82DA-4582-940C-764B166A8F2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698481E-22BB-445D-A048-7D82C8E91721}" type="slidenum">
              <a:rPr lang="es-PR" altLang="en-US" sz="1200">
                <a:latin typeface="Calibri" panose="020F0502020204030204" pitchFamily="34" charset="0"/>
              </a:rPr>
              <a:pPr algn="r"/>
              <a:t>40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Slide Image Placeholder 1">
            <a:extLst>
              <a:ext uri="{FF2B5EF4-FFF2-40B4-BE49-F238E27FC236}">
                <a16:creationId xmlns:a16="http://schemas.microsoft.com/office/drawing/2014/main" id="{EE90491F-223A-437E-B021-F9FE8534CD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083" name="Notes Placeholder 2">
            <a:extLst>
              <a:ext uri="{FF2B5EF4-FFF2-40B4-BE49-F238E27FC236}">
                <a16:creationId xmlns:a16="http://schemas.microsoft.com/office/drawing/2014/main" id="{DC15CC94-9B11-46FA-B1DD-7D23B75ABC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42084" name="Slide Number Placeholder 3">
            <a:extLst>
              <a:ext uri="{FF2B5EF4-FFF2-40B4-BE49-F238E27FC236}">
                <a16:creationId xmlns:a16="http://schemas.microsoft.com/office/drawing/2014/main" id="{A4263AD4-25D7-4AAA-AEB6-5DB6D5BDDD4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5A3250E-BDE6-4080-8BAA-E78112C3B4F8}" type="slidenum">
              <a:rPr lang="es-PR" altLang="en-US" sz="1200">
                <a:latin typeface="Calibri" panose="020F0502020204030204" pitchFamily="34" charset="0"/>
              </a:rPr>
              <a:pPr algn="r"/>
              <a:t>41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Slide Image Placeholder 1">
            <a:extLst>
              <a:ext uri="{FF2B5EF4-FFF2-40B4-BE49-F238E27FC236}">
                <a16:creationId xmlns:a16="http://schemas.microsoft.com/office/drawing/2014/main" id="{44D7DFA7-C602-4FBF-8216-9372F982CB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2259" name="Notes Placeholder 2">
            <a:extLst>
              <a:ext uri="{FF2B5EF4-FFF2-40B4-BE49-F238E27FC236}">
                <a16:creationId xmlns:a16="http://schemas.microsoft.com/office/drawing/2014/main" id="{1EDB3D79-5338-4C56-968E-1E74E7E7EE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92260" name="Slide Number Placeholder 3">
            <a:extLst>
              <a:ext uri="{FF2B5EF4-FFF2-40B4-BE49-F238E27FC236}">
                <a16:creationId xmlns:a16="http://schemas.microsoft.com/office/drawing/2014/main" id="{8CBF431B-8CB8-4BB3-B671-A3374475D89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1C5C2D5-691B-41BC-9140-88F4DC9F16FF}" type="slidenum">
              <a:rPr lang="es-PR" altLang="en-US" sz="1200">
                <a:latin typeface="Calibri" panose="020F0502020204030204" pitchFamily="34" charset="0"/>
              </a:rPr>
              <a:pPr algn="r"/>
              <a:t>42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Slide Image Placeholder 1">
            <a:extLst>
              <a:ext uri="{FF2B5EF4-FFF2-40B4-BE49-F238E27FC236}">
                <a16:creationId xmlns:a16="http://schemas.microsoft.com/office/drawing/2014/main" id="{A6C529F0-63D8-4AB0-A94C-FE62B0CFA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2499" name="Notes Placeholder 2">
            <a:extLst>
              <a:ext uri="{FF2B5EF4-FFF2-40B4-BE49-F238E27FC236}">
                <a16:creationId xmlns:a16="http://schemas.microsoft.com/office/drawing/2014/main" id="{C6DAC9E2-33D2-4CAB-B207-2B1EE8BB16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02500" name="Slide Number Placeholder 3">
            <a:extLst>
              <a:ext uri="{FF2B5EF4-FFF2-40B4-BE49-F238E27FC236}">
                <a16:creationId xmlns:a16="http://schemas.microsoft.com/office/drawing/2014/main" id="{339EFB19-90BD-4FF8-972F-335B00FBB63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0AE437E-F7D7-4265-9AE2-BC7BD69CF577}" type="slidenum">
              <a:rPr lang="es-PR" altLang="en-US" sz="1200">
                <a:latin typeface="Calibri" panose="020F0502020204030204" pitchFamily="34" charset="0"/>
              </a:rPr>
              <a:pPr algn="r"/>
              <a:t>43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Slide Image Placeholder 1">
            <a:extLst>
              <a:ext uri="{FF2B5EF4-FFF2-40B4-BE49-F238E27FC236}">
                <a16:creationId xmlns:a16="http://schemas.microsoft.com/office/drawing/2014/main" id="{41A5488A-C76B-47E5-A59B-D729B7D7C7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1299" name="Notes Placeholder 2">
            <a:extLst>
              <a:ext uri="{FF2B5EF4-FFF2-40B4-BE49-F238E27FC236}">
                <a16:creationId xmlns:a16="http://schemas.microsoft.com/office/drawing/2014/main" id="{39B1033A-3036-40A1-8043-1310FB4B6E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51300" name="Slide Number Placeholder 3">
            <a:extLst>
              <a:ext uri="{FF2B5EF4-FFF2-40B4-BE49-F238E27FC236}">
                <a16:creationId xmlns:a16="http://schemas.microsoft.com/office/drawing/2014/main" id="{DCCC1112-D119-499F-9B93-D336D5E6D9E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91190E5-3FD1-42D1-A0A5-03C79099133A}" type="slidenum">
              <a:rPr lang="es-PR" altLang="en-US" sz="1200">
                <a:latin typeface="Calibri" panose="020F0502020204030204" pitchFamily="34" charset="0"/>
              </a:rPr>
              <a:pPr algn="r"/>
              <a:t>44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Slide Image Placeholder 1">
            <a:extLst>
              <a:ext uri="{FF2B5EF4-FFF2-40B4-BE49-F238E27FC236}">
                <a16:creationId xmlns:a16="http://schemas.microsoft.com/office/drawing/2014/main" id="{7E637794-9169-4D22-A905-53F2133C20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03" name="Notes Placeholder 2">
            <a:extLst>
              <a:ext uri="{FF2B5EF4-FFF2-40B4-BE49-F238E27FC236}">
                <a16:creationId xmlns:a16="http://schemas.microsoft.com/office/drawing/2014/main" id="{4B8FAA61-BCB5-438D-BF98-CB621DF70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70404" name="Slide Number Placeholder 3">
            <a:extLst>
              <a:ext uri="{FF2B5EF4-FFF2-40B4-BE49-F238E27FC236}">
                <a16:creationId xmlns:a16="http://schemas.microsoft.com/office/drawing/2014/main" id="{5EBF52AB-4728-4E8D-83E0-2A66492AE80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CC03EE2-C5C0-4C04-8FB1-5DB00F97B12F}" type="slidenum">
              <a:rPr lang="es-PR" altLang="en-US" sz="1200">
                <a:latin typeface="Calibri" panose="020F0502020204030204" pitchFamily="34" charset="0"/>
              </a:rPr>
              <a:pPr algn="r"/>
              <a:t>45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Slide Image Placeholder 1">
            <a:extLst>
              <a:ext uri="{FF2B5EF4-FFF2-40B4-BE49-F238E27FC236}">
                <a16:creationId xmlns:a16="http://schemas.microsoft.com/office/drawing/2014/main" id="{42BE9B88-F652-4D74-9528-C99DE9A927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4307" name="Notes Placeholder 2">
            <a:extLst>
              <a:ext uri="{FF2B5EF4-FFF2-40B4-BE49-F238E27FC236}">
                <a16:creationId xmlns:a16="http://schemas.microsoft.com/office/drawing/2014/main" id="{9875DED8-8F54-45D9-920A-19DCAE89FE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94308" name="Slide Number Placeholder 3">
            <a:extLst>
              <a:ext uri="{FF2B5EF4-FFF2-40B4-BE49-F238E27FC236}">
                <a16:creationId xmlns:a16="http://schemas.microsoft.com/office/drawing/2014/main" id="{7F34294E-9FCD-4FE3-A765-D07166C4056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50910F0-DB38-4070-9B44-9C696ED74963}" type="slidenum">
              <a:rPr lang="es-PR" altLang="en-US" sz="1200">
                <a:latin typeface="Calibri" panose="020F0502020204030204" pitchFamily="34" charset="0"/>
              </a:rPr>
              <a:pPr algn="r"/>
              <a:t>46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Slide Image Placeholder 1">
            <a:extLst>
              <a:ext uri="{FF2B5EF4-FFF2-40B4-BE49-F238E27FC236}">
                <a16:creationId xmlns:a16="http://schemas.microsoft.com/office/drawing/2014/main" id="{DF2A3C12-D46C-49D3-927A-47B272FCB9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0451" name="Notes Placeholder 2">
            <a:extLst>
              <a:ext uri="{FF2B5EF4-FFF2-40B4-BE49-F238E27FC236}">
                <a16:creationId xmlns:a16="http://schemas.microsoft.com/office/drawing/2014/main" id="{F75D14BA-EEFA-4BA3-9F2D-24A800BB53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00452" name="Slide Number Placeholder 3">
            <a:extLst>
              <a:ext uri="{FF2B5EF4-FFF2-40B4-BE49-F238E27FC236}">
                <a16:creationId xmlns:a16="http://schemas.microsoft.com/office/drawing/2014/main" id="{6E84C9CC-76F8-42E2-9167-B3C1D13EF79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F507D01-A061-43D0-B344-F5CE9CCA9E70}" type="slidenum">
              <a:rPr lang="es-PR" altLang="en-US" sz="1200">
                <a:latin typeface="Calibri" panose="020F0502020204030204" pitchFamily="34" charset="0"/>
              </a:rPr>
              <a:pPr algn="r"/>
              <a:t>47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Slide Image Placeholder 1">
            <a:extLst>
              <a:ext uri="{FF2B5EF4-FFF2-40B4-BE49-F238E27FC236}">
                <a16:creationId xmlns:a16="http://schemas.microsoft.com/office/drawing/2014/main" id="{251D0C53-C309-49EA-816F-6FA0E9EF2D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5395" name="Notes Placeholder 2">
            <a:extLst>
              <a:ext uri="{FF2B5EF4-FFF2-40B4-BE49-F238E27FC236}">
                <a16:creationId xmlns:a16="http://schemas.microsoft.com/office/drawing/2014/main" id="{901B16E7-8CCF-4DD4-ACD6-88D3DF34A6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55396" name="Slide Number Placeholder 3">
            <a:extLst>
              <a:ext uri="{FF2B5EF4-FFF2-40B4-BE49-F238E27FC236}">
                <a16:creationId xmlns:a16="http://schemas.microsoft.com/office/drawing/2014/main" id="{642067BE-84AC-4C09-950E-25EFA172B15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10D00F6-4443-4F56-8BE5-65BD0BE505E5}" type="slidenum">
              <a:rPr lang="es-PR" altLang="en-US" sz="1200">
                <a:latin typeface="Calibri" panose="020F0502020204030204" pitchFamily="34" charset="0"/>
              </a:rPr>
              <a:pPr algn="r"/>
              <a:t>48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Slide Image Placeholder 1">
            <a:extLst>
              <a:ext uri="{FF2B5EF4-FFF2-40B4-BE49-F238E27FC236}">
                <a16:creationId xmlns:a16="http://schemas.microsoft.com/office/drawing/2014/main" id="{5E5064AC-E8CF-4AF6-AE7E-514BF7DD7D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9251" name="Notes Placeholder 2">
            <a:extLst>
              <a:ext uri="{FF2B5EF4-FFF2-40B4-BE49-F238E27FC236}">
                <a16:creationId xmlns:a16="http://schemas.microsoft.com/office/drawing/2014/main" id="{BA83CCCD-9445-419E-98C2-72A1AC9FCC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49252" name="Slide Number Placeholder 3">
            <a:extLst>
              <a:ext uri="{FF2B5EF4-FFF2-40B4-BE49-F238E27FC236}">
                <a16:creationId xmlns:a16="http://schemas.microsoft.com/office/drawing/2014/main" id="{E6EEF5A0-5D37-4DA7-B936-A0593038440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7F456F4-FA0D-48B3-8B07-4C0EAD0CC357}" type="slidenum">
              <a:rPr lang="es-PR" altLang="en-US" sz="1200">
                <a:latin typeface="Calibri" panose="020F0502020204030204" pitchFamily="34" charset="0"/>
              </a:rPr>
              <a:pPr algn="r"/>
              <a:t>49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Slide Image Placeholder 1">
            <a:extLst>
              <a:ext uri="{FF2B5EF4-FFF2-40B4-BE49-F238E27FC236}">
                <a16:creationId xmlns:a16="http://schemas.microsoft.com/office/drawing/2014/main" id="{490437C2-2E95-4AE6-B722-B235DE518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2819" name="Notes Placeholder 2">
            <a:extLst>
              <a:ext uri="{FF2B5EF4-FFF2-40B4-BE49-F238E27FC236}">
                <a16:creationId xmlns:a16="http://schemas.microsoft.com/office/drawing/2014/main" id="{23B1E245-2FD9-4FFA-81AC-6379A123D1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02820" name="Slide Number Placeholder 3">
            <a:extLst>
              <a:ext uri="{FF2B5EF4-FFF2-40B4-BE49-F238E27FC236}">
                <a16:creationId xmlns:a16="http://schemas.microsoft.com/office/drawing/2014/main" id="{910ECAD5-3251-422D-A1EA-16F23621A1A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571B72B-D686-4954-87B5-B322BE39763C}" type="slidenum">
              <a:rPr lang="es-PR" altLang="en-US" sz="1200">
                <a:latin typeface="Calibri" panose="020F0502020204030204" pitchFamily="34" charset="0"/>
              </a:rPr>
              <a:pPr algn="r"/>
              <a:t>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Slide Image Placeholder 1">
            <a:extLst>
              <a:ext uri="{FF2B5EF4-FFF2-40B4-BE49-F238E27FC236}">
                <a16:creationId xmlns:a16="http://schemas.microsoft.com/office/drawing/2014/main" id="{F4102705-CB08-4EE1-837F-328A308A47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6355" name="Notes Placeholder 2">
            <a:extLst>
              <a:ext uri="{FF2B5EF4-FFF2-40B4-BE49-F238E27FC236}">
                <a16:creationId xmlns:a16="http://schemas.microsoft.com/office/drawing/2014/main" id="{40EF86D7-34D3-40E4-A302-C6E0484ABE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96356" name="Slide Number Placeholder 3">
            <a:extLst>
              <a:ext uri="{FF2B5EF4-FFF2-40B4-BE49-F238E27FC236}">
                <a16:creationId xmlns:a16="http://schemas.microsoft.com/office/drawing/2014/main" id="{2901C680-8728-4B87-B791-7B8F182177A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4AF7CAC-1013-4302-861E-D62C66C79B80}" type="slidenum">
              <a:rPr lang="es-PR" altLang="en-US" sz="1200">
                <a:latin typeface="Calibri" panose="020F0502020204030204" pitchFamily="34" charset="0"/>
              </a:rPr>
              <a:pPr algn="r"/>
              <a:t>50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Slide Image Placeholder 1">
            <a:extLst>
              <a:ext uri="{FF2B5EF4-FFF2-40B4-BE49-F238E27FC236}">
                <a16:creationId xmlns:a16="http://schemas.microsoft.com/office/drawing/2014/main" id="{04771B54-CBDD-4742-BFCA-F59DE5347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4547" name="Notes Placeholder 2">
            <a:extLst>
              <a:ext uri="{FF2B5EF4-FFF2-40B4-BE49-F238E27FC236}">
                <a16:creationId xmlns:a16="http://schemas.microsoft.com/office/drawing/2014/main" id="{99E1855F-3B8B-4AC4-A835-B3C7BD89A0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04548" name="Slide Number Placeholder 3">
            <a:extLst>
              <a:ext uri="{FF2B5EF4-FFF2-40B4-BE49-F238E27FC236}">
                <a16:creationId xmlns:a16="http://schemas.microsoft.com/office/drawing/2014/main" id="{82394B18-744F-43AB-9010-7E10C056580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AEE1DD4-7316-42D2-94B5-0EA85D31C297}" type="slidenum">
              <a:rPr lang="es-PR" altLang="en-US" sz="1200">
                <a:latin typeface="Calibri" panose="020F0502020204030204" pitchFamily="34" charset="0"/>
              </a:rPr>
              <a:pPr algn="r"/>
              <a:t>51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Slide Image Placeholder 1">
            <a:extLst>
              <a:ext uri="{FF2B5EF4-FFF2-40B4-BE49-F238E27FC236}">
                <a16:creationId xmlns:a16="http://schemas.microsoft.com/office/drawing/2014/main" id="{95D574E5-B515-4851-9FD9-0DFC68C869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3347" name="Notes Placeholder 2">
            <a:extLst>
              <a:ext uri="{FF2B5EF4-FFF2-40B4-BE49-F238E27FC236}">
                <a16:creationId xmlns:a16="http://schemas.microsoft.com/office/drawing/2014/main" id="{AB23955C-68D5-4C5B-959A-4ABD541678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53348" name="Slide Number Placeholder 3">
            <a:extLst>
              <a:ext uri="{FF2B5EF4-FFF2-40B4-BE49-F238E27FC236}">
                <a16:creationId xmlns:a16="http://schemas.microsoft.com/office/drawing/2014/main" id="{9248043B-28AF-4095-8C5B-D6022CA3D79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C857F09-5E6C-4301-8EFD-977660574D55}" type="slidenum">
              <a:rPr lang="es-PR" altLang="en-US" sz="1200">
                <a:latin typeface="Calibri" panose="020F0502020204030204" pitchFamily="34" charset="0"/>
              </a:rPr>
              <a:pPr algn="r"/>
              <a:t>52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Slide Image Placeholder 1">
            <a:extLst>
              <a:ext uri="{FF2B5EF4-FFF2-40B4-BE49-F238E27FC236}">
                <a16:creationId xmlns:a16="http://schemas.microsoft.com/office/drawing/2014/main" id="{FC564718-590D-4911-A279-F34C9432B7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54019" name="Notes Placeholder 2">
            <a:extLst>
              <a:ext uri="{FF2B5EF4-FFF2-40B4-BE49-F238E27FC236}">
                <a16:creationId xmlns:a16="http://schemas.microsoft.com/office/drawing/2014/main" id="{D1F9B01A-4515-4687-89FA-0A24283B69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54020" name="Slide Number Placeholder 3">
            <a:extLst>
              <a:ext uri="{FF2B5EF4-FFF2-40B4-BE49-F238E27FC236}">
                <a16:creationId xmlns:a16="http://schemas.microsoft.com/office/drawing/2014/main" id="{D8A38638-6EED-4CC6-BA01-06FA81ACF0A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E2A16BD-7BD5-4C41-861F-63E47644E835}" type="slidenum">
              <a:rPr lang="es-PR" altLang="en-US" sz="1200">
                <a:latin typeface="Calibri" panose="020F0502020204030204" pitchFamily="34" charset="0"/>
              </a:rPr>
              <a:pPr algn="r"/>
              <a:t>53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Slide Image Placeholder 1">
            <a:extLst>
              <a:ext uri="{FF2B5EF4-FFF2-40B4-BE49-F238E27FC236}">
                <a16:creationId xmlns:a16="http://schemas.microsoft.com/office/drawing/2014/main" id="{9E5CAD07-BA6C-438E-9293-41C2C38A1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4499" name="Notes Placeholder 2">
            <a:extLst>
              <a:ext uri="{FF2B5EF4-FFF2-40B4-BE49-F238E27FC236}">
                <a16:creationId xmlns:a16="http://schemas.microsoft.com/office/drawing/2014/main" id="{A1B8ACF9-180D-4177-A95D-9928F983E2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74500" name="Slide Number Placeholder 3">
            <a:extLst>
              <a:ext uri="{FF2B5EF4-FFF2-40B4-BE49-F238E27FC236}">
                <a16:creationId xmlns:a16="http://schemas.microsoft.com/office/drawing/2014/main" id="{86DD9B33-9992-4EC0-B70F-8DE4B6189BD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2955A5E-6577-4809-8833-D2D99BF51BD4}" type="slidenum">
              <a:rPr lang="es-PR" altLang="en-US" sz="1200">
                <a:latin typeface="Calibri" panose="020F0502020204030204" pitchFamily="34" charset="0"/>
              </a:rPr>
              <a:pPr algn="r"/>
              <a:t>54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90" name="Slide Image Placeholder 1">
            <a:extLst>
              <a:ext uri="{FF2B5EF4-FFF2-40B4-BE49-F238E27FC236}">
                <a16:creationId xmlns:a16="http://schemas.microsoft.com/office/drawing/2014/main" id="{9A2A57FC-551B-4D17-A815-95138837C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0691" name="Notes Placeholder 2">
            <a:extLst>
              <a:ext uri="{FF2B5EF4-FFF2-40B4-BE49-F238E27FC236}">
                <a16:creationId xmlns:a16="http://schemas.microsoft.com/office/drawing/2014/main" id="{FFF11662-AAA1-4A31-8A9A-9EF30B88B7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10692" name="Slide Number Placeholder 3">
            <a:extLst>
              <a:ext uri="{FF2B5EF4-FFF2-40B4-BE49-F238E27FC236}">
                <a16:creationId xmlns:a16="http://schemas.microsoft.com/office/drawing/2014/main" id="{0DDAFDBB-7217-40C5-8B13-575075DE0F0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F4FED20-CA96-4842-A76B-E48C5B43F51E}" type="slidenum">
              <a:rPr lang="es-PR" altLang="en-US" sz="1200">
                <a:latin typeface="Calibri" panose="020F0502020204030204" pitchFamily="34" charset="0"/>
              </a:rPr>
              <a:pPr algn="r"/>
              <a:t>55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Slide Image Placeholder 1">
            <a:extLst>
              <a:ext uri="{FF2B5EF4-FFF2-40B4-BE49-F238E27FC236}">
                <a16:creationId xmlns:a16="http://schemas.microsoft.com/office/drawing/2014/main" id="{D0AE8BE1-DC17-40B9-A2FE-F6555C8B03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4675" name="Notes Placeholder 2">
            <a:extLst>
              <a:ext uri="{FF2B5EF4-FFF2-40B4-BE49-F238E27FC236}">
                <a16:creationId xmlns:a16="http://schemas.microsoft.com/office/drawing/2014/main" id="{D85CC3FC-3124-439C-9A9B-A18FBA488B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24676" name="Slide Number Placeholder 3">
            <a:extLst>
              <a:ext uri="{FF2B5EF4-FFF2-40B4-BE49-F238E27FC236}">
                <a16:creationId xmlns:a16="http://schemas.microsoft.com/office/drawing/2014/main" id="{A4530386-E9BA-401E-92E7-494A23996B5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8834FAB-C9D1-4169-9E4C-3AD67793B3D9}" type="slidenum">
              <a:rPr lang="es-PR" altLang="en-US" sz="1200">
                <a:latin typeface="Calibri" panose="020F0502020204030204" pitchFamily="34" charset="0"/>
              </a:rPr>
              <a:pPr algn="r"/>
              <a:t>56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Slide Image Placeholder 1">
            <a:extLst>
              <a:ext uri="{FF2B5EF4-FFF2-40B4-BE49-F238E27FC236}">
                <a16:creationId xmlns:a16="http://schemas.microsoft.com/office/drawing/2014/main" id="{03F85326-D4DA-49B1-9F0D-60C7AF70E9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43" name="Notes Placeholder 2">
            <a:extLst>
              <a:ext uri="{FF2B5EF4-FFF2-40B4-BE49-F238E27FC236}">
                <a16:creationId xmlns:a16="http://schemas.microsoft.com/office/drawing/2014/main" id="{D265D4B0-4838-42BA-8ED0-F510B3D9C6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80644" name="Slide Number Placeholder 3">
            <a:extLst>
              <a:ext uri="{FF2B5EF4-FFF2-40B4-BE49-F238E27FC236}">
                <a16:creationId xmlns:a16="http://schemas.microsoft.com/office/drawing/2014/main" id="{84D7F598-CC51-44DA-88DF-FD602A709B9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8040354-839A-4780-B4AC-36AEEA17F67B}" type="slidenum">
              <a:rPr lang="es-PR" altLang="en-US" sz="1200">
                <a:latin typeface="Calibri" panose="020F0502020204030204" pitchFamily="34" charset="0"/>
              </a:rPr>
              <a:pPr algn="r"/>
              <a:t>57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Slide Image Placeholder 1">
            <a:extLst>
              <a:ext uri="{FF2B5EF4-FFF2-40B4-BE49-F238E27FC236}">
                <a16:creationId xmlns:a16="http://schemas.microsoft.com/office/drawing/2014/main" id="{8DC52DF9-6ED5-4C87-BA77-71B39FFE0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51971" name="Notes Placeholder 2">
            <a:extLst>
              <a:ext uri="{FF2B5EF4-FFF2-40B4-BE49-F238E27FC236}">
                <a16:creationId xmlns:a16="http://schemas.microsoft.com/office/drawing/2014/main" id="{1281C7A7-6564-47A7-A8C5-86782FB79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51972" name="Slide Number Placeholder 3">
            <a:extLst>
              <a:ext uri="{FF2B5EF4-FFF2-40B4-BE49-F238E27FC236}">
                <a16:creationId xmlns:a16="http://schemas.microsoft.com/office/drawing/2014/main" id="{66BE3D86-484F-41C8-8B7B-F7C3A2167709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DCB8E96-BBC7-4865-81BD-B9685EE3D911}" type="slidenum">
              <a:rPr lang="es-PR" altLang="en-US" sz="1200">
                <a:latin typeface="Calibri" panose="020F0502020204030204" pitchFamily="34" charset="0"/>
              </a:rPr>
              <a:pPr algn="r"/>
              <a:t>58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Slide Image Placeholder 1">
            <a:extLst>
              <a:ext uri="{FF2B5EF4-FFF2-40B4-BE49-F238E27FC236}">
                <a16:creationId xmlns:a16="http://schemas.microsoft.com/office/drawing/2014/main" id="{86FC8C34-3D43-4AFB-B282-46ED788FBB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2739" name="Notes Placeholder 2">
            <a:extLst>
              <a:ext uri="{FF2B5EF4-FFF2-40B4-BE49-F238E27FC236}">
                <a16:creationId xmlns:a16="http://schemas.microsoft.com/office/drawing/2014/main" id="{440D7D01-9BD7-45F3-88C2-D69C845D78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12740" name="Slide Number Placeholder 3">
            <a:extLst>
              <a:ext uri="{FF2B5EF4-FFF2-40B4-BE49-F238E27FC236}">
                <a16:creationId xmlns:a16="http://schemas.microsoft.com/office/drawing/2014/main" id="{F6908334-2D39-45D3-A56B-0D1E618AF57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739492C-4143-480A-98CA-DFDFEA3A2983}" type="slidenum">
              <a:rPr lang="es-PR" altLang="en-US" sz="1200">
                <a:latin typeface="Calibri" panose="020F0502020204030204" pitchFamily="34" charset="0"/>
              </a:rPr>
              <a:pPr algn="r"/>
              <a:t>59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Slide Image Placeholder 1">
            <a:extLst>
              <a:ext uri="{FF2B5EF4-FFF2-40B4-BE49-F238E27FC236}">
                <a16:creationId xmlns:a16="http://schemas.microsoft.com/office/drawing/2014/main" id="{E2DB9ABF-496D-471E-A11B-80C1BC3348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8051" name="Notes Placeholder 2">
            <a:extLst>
              <a:ext uri="{FF2B5EF4-FFF2-40B4-BE49-F238E27FC236}">
                <a16:creationId xmlns:a16="http://schemas.microsoft.com/office/drawing/2014/main" id="{FF7FB90F-7841-46C5-9D0E-C237601283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98052" name="Slide Number Placeholder 3">
            <a:extLst>
              <a:ext uri="{FF2B5EF4-FFF2-40B4-BE49-F238E27FC236}">
                <a16:creationId xmlns:a16="http://schemas.microsoft.com/office/drawing/2014/main" id="{A62F8A84-6EA6-4346-BB8F-AF2FAF53058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0FF19B4-47DF-4935-8585-34CD80A6152B}" type="slidenum">
              <a:rPr lang="es-PR" altLang="en-US" sz="1200">
                <a:latin typeface="Calibri" panose="020F0502020204030204" pitchFamily="34" charset="0"/>
              </a:rPr>
              <a:pPr algn="r"/>
              <a:t>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Slide Image Placeholder 1">
            <a:extLst>
              <a:ext uri="{FF2B5EF4-FFF2-40B4-BE49-F238E27FC236}">
                <a16:creationId xmlns:a16="http://schemas.microsoft.com/office/drawing/2014/main" id="{769ACAC2-03BB-4467-99BA-627F377D8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58115" name="Notes Placeholder 2">
            <a:extLst>
              <a:ext uri="{FF2B5EF4-FFF2-40B4-BE49-F238E27FC236}">
                <a16:creationId xmlns:a16="http://schemas.microsoft.com/office/drawing/2014/main" id="{C4F26292-B864-4AAA-A39A-45A4EB6102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58116" name="Slide Number Placeholder 3">
            <a:extLst>
              <a:ext uri="{FF2B5EF4-FFF2-40B4-BE49-F238E27FC236}">
                <a16:creationId xmlns:a16="http://schemas.microsoft.com/office/drawing/2014/main" id="{A1021773-4C93-4ED3-B70A-270AFE2CCF1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F796660-D1A5-4D74-AABB-C0E452452B90}" type="slidenum">
              <a:rPr lang="es-PR" altLang="en-US" sz="1200">
                <a:latin typeface="Calibri" panose="020F0502020204030204" pitchFamily="34" charset="0"/>
              </a:rPr>
              <a:pPr algn="r"/>
              <a:t>60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Slide Image Placeholder 1">
            <a:extLst>
              <a:ext uri="{FF2B5EF4-FFF2-40B4-BE49-F238E27FC236}">
                <a16:creationId xmlns:a16="http://schemas.microsoft.com/office/drawing/2014/main" id="{1CAC9146-4811-4244-857F-58470B0369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7155" name="Notes Placeholder 2">
            <a:extLst>
              <a:ext uri="{FF2B5EF4-FFF2-40B4-BE49-F238E27FC236}">
                <a16:creationId xmlns:a16="http://schemas.microsoft.com/office/drawing/2014/main" id="{F9A56E3D-B01B-4E90-A9C6-AB476A083C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7156" name="Slide Number Placeholder 3">
            <a:extLst>
              <a:ext uri="{FF2B5EF4-FFF2-40B4-BE49-F238E27FC236}">
                <a16:creationId xmlns:a16="http://schemas.microsoft.com/office/drawing/2014/main" id="{A55983A9-4DD4-451E-A351-BC8E73AEA11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C506A3B-601D-4591-8760-4F65397EBDD1}" type="slidenum">
              <a:rPr lang="es-PR" altLang="en-US" sz="1200">
                <a:latin typeface="Calibri" panose="020F0502020204030204" pitchFamily="34" charset="0"/>
              </a:rPr>
              <a:pPr algn="r"/>
              <a:t>61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Slide Image Placeholder 1">
            <a:extLst>
              <a:ext uri="{FF2B5EF4-FFF2-40B4-BE49-F238E27FC236}">
                <a16:creationId xmlns:a16="http://schemas.microsoft.com/office/drawing/2014/main" id="{88A75B02-FD98-410A-8FF3-88FAD88D3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0771" name="Notes Placeholder 2">
            <a:extLst>
              <a:ext uri="{FF2B5EF4-FFF2-40B4-BE49-F238E27FC236}">
                <a16:creationId xmlns:a16="http://schemas.microsoft.com/office/drawing/2014/main" id="{14EBBB97-EA02-4A09-9B09-55E764E71B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00772" name="Slide Number Placeholder 3">
            <a:extLst>
              <a:ext uri="{FF2B5EF4-FFF2-40B4-BE49-F238E27FC236}">
                <a16:creationId xmlns:a16="http://schemas.microsoft.com/office/drawing/2014/main" id="{ADC5A856-C76C-4FEF-A8C9-C1C08BA353D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F760047-AF31-4FD7-9BE7-930945B54CB9}" type="slidenum">
              <a:rPr lang="es-PR" altLang="en-US" sz="1200">
                <a:latin typeface="Calibri" panose="020F0502020204030204" pitchFamily="34" charset="0"/>
              </a:rPr>
              <a:pPr algn="r"/>
              <a:t>62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Slide Image Placeholder 1">
            <a:extLst>
              <a:ext uri="{FF2B5EF4-FFF2-40B4-BE49-F238E27FC236}">
                <a16:creationId xmlns:a16="http://schemas.microsoft.com/office/drawing/2014/main" id="{9D34813E-C1D2-4F95-8612-4DC54FBC9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4787" name="Notes Placeholder 2">
            <a:extLst>
              <a:ext uri="{FF2B5EF4-FFF2-40B4-BE49-F238E27FC236}">
                <a16:creationId xmlns:a16="http://schemas.microsoft.com/office/drawing/2014/main" id="{F3DAABDC-547B-41CD-A5F2-D32BBA2E44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14788" name="Slide Number Placeholder 3">
            <a:extLst>
              <a:ext uri="{FF2B5EF4-FFF2-40B4-BE49-F238E27FC236}">
                <a16:creationId xmlns:a16="http://schemas.microsoft.com/office/drawing/2014/main" id="{02F8CC66-0425-4798-B7CD-2ACB030B8B3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5686738-35BE-43AE-A5E2-0BD5AFD3E6EA}" type="slidenum">
              <a:rPr lang="es-PR" altLang="en-US" sz="1200">
                <a:latin typeface="Calibri" panose="020F0502020204030204" pitchFamily="34" charset="0"/>
              </a:rPr>
              <a:pPr algn="r"/>
              <a:t>63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Slide Image Placeholder 1">
            <a:extLst>
              <a:ext uri="{FF2B5EF4-FFF2-40B4-BE49-F238E27FC236}">
                <a16:creationId xmlns:a16="http://schemas.microsoft.com/office/drawing/2014/main" id="{54A7F770-C457-44FC-AB10-814F6EDD8D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1731" name="Notes Placeholder 2">
            <a:extLst>
              <a:ext uri="{FF2B5EF4-FFF2-40B4-BE49-F238E27FC236}">
                <a16:creationId xmlns:a16="http://schemas.microsoft.com/office/drawing/2014/main" id="{DC8BA0AD-A83C-4560-B48A-5D127B9260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41732" name="Slide Number Placeholder 3">
            <a:extLst>
              <a:ext uri="{FF2B5EF4-FFF2-40B4-BE49-F238E27FC236}">
                <a16:creationId xmlns:a16="http://schemas.microsoft.com/office/drawing/2014/main" id="{90FF2848-0163-4452-84BE-C48F50E7009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43F26FB-8A4D-46BC-8322-82EE2EF4E7A1}" type="slidenum">
              <a:rPr lang="es-PR" altLang="en-US" sz="1200">
                <a:latin typeface="Calibri" panose="020F0502020204030204" pitchFamily="34" charset="0"/>
              </a:rPr>
              <a:pPr algn="r"/>
              <a:t>64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Slide Image Placeholder 1">
            <a:extLst>
              <a:ext uri="{FF2B5EF4-FFF2-40B4-BE49-F238E27FC236}">
                <a16:creationId xmlns:a16="http://schemas.microsoft.com/office/drawing/2014/main" id="{247E8711-EFF7-4528-AEA1-1CDF33A47B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6915" name="Notes Placeholder 2">
            <a:extLst>
              <a:ext uri="{FF2B5EF4-FFF2-40B4-BE49-F238E27FC236}">
                <a16:creationId xmlns:a16="http://schemas.microsoft.com/office/drawing/2014/main" id="{4FB0CF85-4E3B-4CA7-B27E-A845A0387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06916" name="Slide Number Placeholder 3">
            <a:extLst>
              <a:ext uri="{FF2B5EF4-FFF2-40B4-BE49-F238E27FC236}">
                <a16:creationId xmlns:a16="http://schemas.microsoft.com/office/drawing/2014/main" id="{342AF5AD-4BE3-4999-87C8-FE30CD1EC4C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997005F-88BD-4E60-995C-0B7AE0DD3675}" type="slidenum">
              <a:rPr lang="es-PR" altLang="en-US" sz="1200">
                <a:latin typeface="Calibri" panose="020F0502020204030204" pitchFamily="34" charset="0"/>
              </a:rPr>
              <a:pPr algn="r"/>
              <a:t>65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Slide Image Placeholder 1">
            <a:extLst>
              <a:ext uri="{FF2B5EF4-FFF2-40B4-BE49-F238E27FC236}">
                <a16:creationId xmlns:a16="http://schemas.microsoft.com/office/drawing/2014/main" id="{7E778E07-EA15-4D5F-B13A-8C5AEB1730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4867" name="Notes Placeholder 2">
            <a:extLst>
              <a:ext uri="{FF2B5EF4-FFF2-40B4-BE49-F238E27FC236}">
                <a16:creationId xmlns:a16="http://schemas.microsoft.com/office/drawing/2014/main" id="{31E96D5F-8DA2-4309-A6BE-4487811075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04868" name="Slide Number Placeholder 3">
            <a:extLst>
              <a:ext uri="{FF2B5EF4-FFF2-40B4-BE49-F238E27FC236}">
                <a16:creationId xmlns:a16="http://schemas.microsoft.com/office/drawing/2014/main" id="{E9FADE64-CDD4-45B0-AF32-67030623AD1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C0E4A33-F919-4E2E-8EC0-9E3B24CF5873}" type="slidenum">
              <a:rPr lang="es-PR" altLang="en-US" sz="1200">
                <a:latin typeface="Calibri" panose="020F0502020204030204" pitchFamily="34" charset="0"/>
              </a:rPr>
              <a:pPr algn="r"/>
              <a:t>66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Slide Image Placeholder 1">
            <a:extLst>
              <a:ext uri="{FF2B5EF4-FFF2-40B4-BE49-F238E27FC236}">
                <a16:creationId xmlns:a16="http://schemas.microsoft.com/office/drawing/2014/main" id="{C014CEF2-027A-4B2E-880F-0D2CCB6BDD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6835" name="Notes Placeholder 2">
            <a:extLst>
              <a:ext uri="{FF2B5EF4-FFF2-40B4-BE49-F238E27FC236}">
                <a16:creationId xmlns:a16="http://schemas.microsoft.com/office/drawing/2014/main" id="{FF2E4EC8-6265-472F-87D7-7276C6C541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16836" name="Slide Number Placeholder 3">
            <a:extLst>
              <a:ext uri="{FF2B5EF4-FFF2-40B4-BE49-F238E27FC236}">
                <a16:creationId xmlns:a16="http://schemas.microsoft.com/office/drawing/2014/main" id="{43A4B0B5-8500-45FF-8670-A75781D2073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8879F90-91BF-4AA6-A41D-7CA76034FEF0}" type="slidenum">
              <a:rPr lang="es-PR" altLang="en-US" sz="1200">
                <a:latin typeface="Calibri" panose="020F0502020204030204" pitchFamily="34" charset="0"/>
              </a:rPr>
              <a:pPr algn="r"/>
              <a:t>67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Slide Image Placeholder 1">
            <a:extLst>
              <a:ext uri="{FF2B5EF4-FFF2-40B4-BE49-F238E27FC236}">
                <a16:creationId xmlns:a16="http://schemas.microsoft.com/office/drawing/2014/main" id="{2853C7F3-DFF8-44E4-81AC-76666E855C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7923" name="Notes Placeholder 2">
            <a:extLst>
              <a:ext uri="{FF2B5EF4-FFF2-40B4-BE49-F238E27FC236}">
                <a16:creationId xmlns:a16="http://schemas.microsoft.com/office/drawing/2014/main" id="{BEBD55A7-4A83-46E5-89BD-D06B2FA2C7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77924" name="Slide Number Placeholder 3">
            <a:extLst>
              <a:ext uri="{FF2B5EF4-FFF2-40B4-BE49-F238E27FC236}">
                <a16:creationId xmlns:a16="http://schemas.microsoft.com/office/drawing/2014/main" id="{18841D6F-AF36-4FE6-8842-92D38165685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5804323-1AF9-4378-AAB0-28DC9DFC6D8E}" type="slidenum">
              <a:rPr lang="es-PR" altLang="en-US" sz="1200">
                <a:latin typeface="Calibri" panose="020F0502020204030204" pitchFamily="34" charset="0"/>
              </a:rPr>
              <a:pPr algn="r"/>
              <a:t>68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Slide Image Placeholder 1">
            <a:extLst>
              <a:ext uri="{FF2B5EF4-FFF2-40B4-BE49-F238E27FC236}">
                <a16:creationId xmlns:a16="http://schemas.microsoft.com/office/drawing/2014/main" id="{929A5063-E35D-49CE-9547-5D6EC6E427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5459" name="Notes Placeholder 2">
            <a:extLst>
              <a:ext uri="{FF2B5EF4-FFF2-40B4-BE49-F238E27FC236}">
                <a16:creationId xmlns:a16="http://schemas.microsoft.com/office/drawing/2014/main" id="{0F9E55CF-487D-4813-A259-2600CDF3F0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15460" name="Slide Number Placeholder 3">
            <a:extLst>
              <a:ext uri="{FF2B5EF4-FFF2-40B4-BE49-F238E27FC236}">
                <a16:creationId xmlns:a16="http://schemas.microsoft.com/office/drawing/2014/main" id="{405FC2C9-17ED-44A9-9D21-FADFD88F5CB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0EDD1BC-3F48-461C-930A-747C450D4590}" type="slidenum">
              <a:rPr lang="es-PR" altLang="en-US" sz="1200">
                <a:latin typeface="Calibri" panose="020F0502020204030204" pitchFamily="34" charset="0"/>
              </a:rPr>
              <a:pPr algn="r"/>
              <a:t>69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Slide Image Placeholder 1">
            <a:extLst>
              <a:ext uri="{FF2B5EF4-FFF2-40B4-BE49-F238E27FC236}">
                <a16:creationId xmlns:a16="http://schemas.microsoft.com/office/drawing/2014/main" id="{736B6819-8BD4-4D37-B707-524EE60EF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0579" name="Notes Placeholder 2">
            <a:extLst>
              <a:ext uri="{FF2B5EF4-FFF2-40B4-BE49-F238E27FC236}">
                <a16:creationId xmlns:a16="http://schemas.microsoft.com/office/drawing/2014/main" id="{CD10EB4A-D475-4631-88BD-400B958F16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20580" name="Slide Number Placeholder 3">
            <a:extLst>
              <a:ext uri="{FF2B5EF4-FFF2-40B4-BE49-F238E27FC236}">
                <a16:creationId xmlns:a16="http://schemas.microsoft.com/office/drawing/2014/main" id="{DAAE853E-45B5-444D-9FDF-0DF1110FEBF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CD64946-BD10-4A4B-AFDA-508CFC906910}" type="slidenum">
              <a:rPr lang="es-PR" altLang="en-US" sz="1200">
                <a:latin typeface="Calibri" panose="020F0502020204030204" pitchFamily="34" charset="0"/>
              </a:rPr>
              <a:pPr algn="r"/>
              <a:t>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Slide Image Placeholder 1">
            <a:extLst>
              <a:ext uri="{FF2B5EF4-FFF2-40B4-BE49-F238E27FC236}">
                <a16:creationId xmlns:a16="http://schemas.microsoft.com/office/drawing/2014/main" id="{6E969498-873B-47A1-A5AD-CFF9DCFE73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9811" name="Notes Placeholder 2">
            <a:extLst>
              <a:ext uri="{FF2B5EF4-FFF2-40B4-BE49-F238E27FC236}">
                <a16:creationId xmlns:a16="http://schemas.microsoft.com/office/drawing/2014/main" id="{A19BEAFC-DD74-4A79-87FC-F45FCE3AF2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759812" name="Slide Number Placeholder 3">
            <a:extLst>
              <a:ext uri="{FF2B5EF4-FFF2-40B4-BE49-F238E27FC236}">
                <a16:creationId xmlns:a16="http://schemas.microsoft.com/office/drawing/2014/main" id="{5418BDEA-06E5-47F5-A38E-4CD850A5396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CBB9DA4-15A3-41E5-BD67-6C370034092C}" type="slidenum">
              <a:rPr lang="es-PR" altLang="en-US" sz="1200">
                <a:latin typeface="Calibri" panose="020F0502020204030204" pitchFamily="34" charset="0"/>
              </a:rPr>
              <a:pPr algn="r"/>
              <a:t>70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Slide Image Placeholder 1">
            <a:extLst>
              <a:ext uri="{FF2B5EF4-FFF2-40B4-BE49-F238E27FC236}">
                <a16:creationId xmlns:a16="http://schemas.microsoft.com/office/drawing/2014/main" id="{C7135810-109A-4784-975D-F08681A519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7443" name="Notes Placeholder 2">
            <a:extLst>
              <a:ext uri="{FF2B5EF4-FFF2-40B4-BE49-F238E27FC236}">
                <a16:creationId xmlns:a16="http://schemas.microsoft.com/office/drawing/2014/main" id="{7CFADB11-5FAD-420E-B6B9-DCA6FE7EB9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57444" name="Slide Number Placeholder 3">
            <a:extLst>
              <a:ext uri="{FF2B5EF4-FFF2-40B4-BE49-F238E27FC236}">
                <a16:creationId xmlns:a16="http://schemas.microsoft.com/office/drawing/2014/main" id="{827B04FF-6746-4DFB-BD47-B13880F4DC3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C7BF098-AC81-467F-A1D2-B5199D26ED90}" type="slidenum">
              <a:rPr lang="es-PR" altLang="en-US" sz="1200">
                <a:latin typeface="Calibri" panose="020F0502020204030204" pitchFamily="34" charset="0"/>
              </a:rPr>
              <a:pPr algn="r"/>
              <a:t>71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Slide Image Placeholder 1">
            <a:extLst>
              <a:ext uri="{FF2B5EF4-FFF2-40B4-BE49-F238E27FC236}">
                <a16:creationId xmlns:a16="http://schemas.microsoft.com/office/drawing/2014/main" id="{EF916D7E-C386-48D7-BBFA-AEDFCC7E46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0515" name="Notes Placeholder 2">
            <a:extLst>
              <a:ext uri="{FF2B5EF4-FFF2-40B4-BE49-F238E27FC236}">
                <a16:creationId xmlns:a16="http://schemas.microsoft.com/office/drawing/2014/main" id="{77B91FC9-C60F-4DFE-AEF4-F6542AF9AF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60516" name="Slide Number Placeholder 3">
            <a:extLst>
              <a:ext uri="{FF2B5EF4-FFF2-40B4-BE49-F238E27FC236}">
                <a16:creationId xmlns:a16="http://schemas.microsoft.com/office/drawing/2014/main" id="{E3196F04-4942-4936-B886-92E4FCADC39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C96B830-887A-43C1-9960-45BD957BE83B}" type="slidenum">
              <a:rPr lang="es-PR" altLang="en-US" sz="1200">
                <a:latin typeface="Calibri" panose="020F0502020204030204" pitchFamily="34" charset="0"/>
              </a:rPr>
              <a:pPr algn="r"/>
              <a:t>72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Slide Image Placeholder 1">
            <a:extLst>
              <a:ext uri="{FF2B5EF4-FFF2-40B4-BE49-F238E27FC236}">
                <a16:creationId xmlns:a16="http://schemas.microsoft.com/office/drawing/2014/main" id="{8DC3C0C2-3AEF-4A3D-A948-8EE85F189F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63" name="Notes Placeholder 2">
            <a:extLst>
              <a:ext uri="{FF2B5EF4-FFF2-40B4-BE49-F238E27FC236}">
                <a16:creationId xmlns:a16="http://schemas.microsoft.com/office/drawing/2014/main" id="{35303D77-0006-4BE9-89DB-D27B76C8DA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62564" name="Slide Number Placeholder 3">
            <a:extLst>
              <a:ext uri="{FF2B5EF4-FFF2-40B4-BE49-F238E27FC236}">
                <a16:creationId xmlns:a16="http://schemas.microsoft.com/office/drawing/2014/main" id="{20405A9A-D58B-4DDF-A725-E0FD582B1FE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183C289-91B3-4CF2-9463-D3414D88C5E1}" type="slidenum">
              <a:rPr lang="es-PR" altLang="en-US" sz="1200">
                <a:latin typeface="Calibri" panose="020F0502020204030204" pitchFamily="34" charset="0"/>
              </a:rPr>
              <a:pPr algn="r"/>
              <a:t>73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Slide Image Placeholder 1">
            <a:extLst>
              <a:ext uri="{FF2B5EF4-FFF2-40B4-BE49-F238E27FC236}">
                <a16:creationId xmlns:a16="http://schemas.microsoft.com/office/drawing/2014/main" id="{74A780A9-3F17-4720-B67B-603513C59C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4611" name="Notes Placeholder 2">
            <a:extLst>
              <a:ext uri="{FF2B5EF4-FFF2-40B4-BE49-F238E27FC236}">
                <a16:creationId xmlns:a16="http://schemas.microsoft.com/office/drawing/2014/main" id="{695C5093-22C3-4A9A-A82D-B24BD83447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64612" name="Slide Number Placeholder 3">
            <a:extLst>
              <a:ext uri="{FF2B5EF4-FFF2-40B4-BE49-F238E27FC236}">
                <a16:creationId xmlns:a16="http://schemas.microsoft.com/office/drawing/2014/main" id="{3B4D58EF-7D4E-4C46-A3A2-A47D60E412E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2070CF9-A7FE-49E4-A803-D8A89B6523F3}" type="slidenum">
              <a:rPr lang="es-PR" altLang="en-US" sz="1200">
                <a:latin typeface="Calibri" panose="020F0502020204030204" pitchFamily="34" charset="0"/>
              </a:rPr>
              <a:pPr algn="r"/>
              <a:t>74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Slide Image Placeholder 1">
            <a:extLst>
              <a:ext uri="{FF2B5EF4-FFF2-40B4-BE49-F238E27FC236}">
                <a16:creationId xmlns:a16="http://schemas.microsoft.com/office/drawing/2014/main" id="{93C3B831-F99B-4655-AEFD-3045506329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9491" name="Notes Placeholder 2">
            <a:extLst>
              <a:ext uri="{FF2B5EF4-FFF2-40B4-BE49-F238E27FC236}">
                <a16:creationId xmlns:a16="http://schemas.microsoft.com/office/drawing/2014/main" id="{982FE0B7-6511-4EA2-A847-99BA33928C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59492" name="Slide Number Placeholder 3">
            <a:extLst>
              <a:ext uri="{FF2B5EF4-FFF2-40B4-BE49-F238E27FC236}">
                <a16:creationId xmlns:a16="http://schemas.microsoft.com/office/drawing/2014/main" id="{643D9543-2D75-48AC-8612-D0B8BE0B163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7014262-3184-4215-9061-06C40AB4D38E}" type="slidenum">
              <a:rPr lang="es-PR" altLang="en-US" sz="1200">
                <a:latin typeface="Calibri" panose="020F0502020204030204" pitchFamily="34" charset="0"/>
              </a:rPr>
              <a:pPr algn="r"/>
              <a:t>75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Slide Image Placeholder 1">
            <a:extLst>
              <a:ext uri="{FF2B5EF4-FFF2-40B4-BE49-F238E27FC236}">
                <a16:creationId xmlns:a16="http://schemas.microsoft.com/office/drawing/2014/main" id="{18A9898A-0889-4F31-BD65-036FB5038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7683" name="Notes Placeholder 2">
            <a:extLst>
              <a:ext uri="{FF2B5EF4-FFF2-40B4-BE49-F238E27FC236}">
                <a16:creationId xmlns:a16="http://schemas.microsoft.com/office/drawing/2014/main" id="{FBBF37BD-4BDA-4470-B721-2EFA0B007A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67684" name="Slide Number Placeholder 3">
            <a:extLst>
              <a:ext uri="{FF2B5EF4-FFF2-40B4-BE49-F238E27FC236}">
                <a16:creationId xmlns:a16="http://schemas.microsoft.com/office/drawing/2014/main" id="{E4582814-1A1F-46D9-BCA8-3831A6367CE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E2FC70B-F60D-4F19-A10C-5714B4E0505B}" type="slidenum">
              <a:rPr lang="es-PR" altLang="en-US" sz="1200">
                <a:latin typeface="Calibri" panose="020F0502020204030204" pitchFamily="34" charset="0"/>
              </a:rPr>
              <a:pPr algn="r"/>
              <a:t>76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Slide Image Placeholder 1">
            <a:extLst>
              <a:ext uri="{FF2B5EF4-FFF2-40B4-BE49-F238E27FC236}">
                <a16:creationId xmlns:a16="http://schemas.microsoft.com/office/drawing/2014/main" id="{4BCFB309-6753-4734-A48C-68FD32BA0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9731" name="Notes Placeholder 2">
            <a:extLst>
              <a:ext uri="{FF2B5EF4-FFF2-40B4-BE49-F238E27FC236}">
                <a16:creationId xmlns:a16="http://schemas.microsoft.com/office/drawing/2014/main" id="{3F574095-2A2F-448D-9296-41E54DD1E3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69732" name="Slide Number Placeholder 3">
            <a:extLst>
              <a:ext uri="{FF2B5EF4-FFF2-40B4-BE49-F238E27FC236}">
                <a16:creationId xmlns:a16="http://schemas.microsoft.com/office/drawing/2014/main" id="{7CE9BD3E-6552-4861-A8BB-628B2FFC169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CF3F414-D03A-4007-BA77-1614FA674645}" type="slidenum">
              <a:rPr lang="es-PR" altLang="en-US" sz="1200">
                <a:latin typeface="Calibri" panose="020F0502020204030204" pitchFamily="34" charset="0"/>
              </a:rPr>
              <a:pPr algn="r"/>
              <a:t>77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Slide Image Placeholder 1">
            <a:extLst>
              <a:ext uri="{FF2B5EF4-FFF2-40B4-BE49-F238E27FC236}">
                <a16:creationId xmlns:a16="http://schemas.microsoft.com/office/drawing/2014/main" id="{30FD63A6-AA0C-45F5-8C24-46C2BD4E64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2019" name="Notes Placeholder 2">
            <a:extLst>
              <a:ext uri="{FF2B5EF4-FFF2-40B4-BE49-F238E27FC236}">
                <a16:creationId xmlns:a16="http://schemas.microsoft.com/office/drawing/2014/main" id="{9EBD4908-8E57-4B3F-B7E0-A3C2EF3182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82020" name="Slide Number Placeholder 3">
            <a:extLst>
              <a:ext uri="{FF2B5EF4-FFF2-40B4-BE49-F238E27FC236}">
                <a16:creationId xmlns:a16="http://schemas.microsoft.com/office/drawing/2014/main" id="{385C6EDE-8CB2-45AA-80CD-72FBE768252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8338B18-3CC5-4EA6-926E-7A1866399FBA}" type="slidenum">
              <a:rPr lang="es-PR" altLang="en-US" sz="1200">
                <a:latin typeface="Calibri" panose="020F0502020204030204" pitchFamily="34" charset="0"/>
              </a:rPr>
              <a:pPr algn="r"/>
              <a:t>78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Slide Image Placeholder 1">
            <a:extLst>
              <a:ext uri="{FF2B5EF4-FFF2-40B4-BE49-F238E27FC236}">
                <a16:creationId xmlns:a16="http://schemas.microsoft.com/office/drawing/2014/main" id="{C3A87141-13A2-4018-935B-3448F90201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4067" name="Notes Placeholder 2">
            <a:extLst>
              <a:ext uri="{FF2B5EF4-FFF2-40B4-BE49-F238E27FC236}">
                <a16:creationId xmlns:a16="http://schemas.microsoft.com/office/drawing/2014/main" id="{22E5785E-A2D8-4BC1-9173-39EC139FD6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84068" name="Slide Number Placeholder 3">
            <a:extLst>
              <a:ext uri="{FF2B5EF4-FFF2-40B4-BE49-F238E27FC236}">
                <a16:creationId xmlns:a16="http://schemas.microsoft.com/office/drawing/2014/main" id="{22439390-85E9-429B-A9BC-B42F0737076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E6475EA-C7B1-43A6-B823-57095B0BC88D}" type="slidenum">
              <a:rPr lang="es-PR" altLang="en-US" sz="1200">
                <a:latin typeface="Calibri" panose="020F0502020204030204" pitchFamily="34" charset="0"/>
              </a:rPr>
              <a:pPr algn="r"/>
              <a:t>79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Slide Image Placeholder 1">
            <a:extLst>
              <a:ext uri="{FF2B5EF4-FFF2-40B4-BE49-F238E27FC236}">
                <a16:creationId xmlns:a16="http://schemas.microsoft.com/office/drawing/2014/main" id="{EB429A92-10CF-4C63-A041-82AE066055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2979" name="Notes Placeholder 2">
            <a:extLst>
              <a:ext uri="{FF2B5EF4-FFF2-40B4-BE49-F238E27FC236}">
                <a16:creationId xmlns:a16="http://schemas.microsoft.com/office/drawing/2014/main" id="{BE65154A-ED10-48B0-8240-4874F7B349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22980" name="Slide Number Placeholder 3">
            <a:extLst>
              <a:ext uri="{FF2B5EF4-FFF2-40B4-BE49-F238E27FC236}">
                <a16:creationId xmlns:a16="http://schemas.microsoft.com/office/drawing/2014/main" id="{C12F5236-0189-47F5-AFF4-4DDC61A5C15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6AC5BC9-9874-4C72-8149-3521F9AF44B9}" type="slidenum">
              <a:rPr lang="es-PR" altLang="en-US" sz="1200">
                <a:latin typeface="Calibri" panose="020F0502020204030204" pitchFamily="34" charset="0"/>
              </a:rPr>
              <a:pPr algn="r"/>
              <a:t>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Slide Image Placeholder 1">
            <a:extLst>
              <a:ext uri="{FF2B5EF4-FFF2-40B4-BE49-F238E27FC236}">
                <a16:creationId xmlns:a16="http://schemas.microsoft.com/office/drawing/2014/main" id="{9FACA6C2-818C-48BF-BA6F-8AB7819CFE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9971" name="Notes Placeholder 2">
            <a:extLst>
              <a:ext uri="{FF2B5EF4-FFF2-40B4-BE49-F238E27FC236}">
                <a16:creationId xmlns:a16="http://schemas.microsoft.com/office/drawing/2014/main" id="{A79E7390-A9A9-4082-81B2-F085010E6A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979972" name="Slide Number Placeholder 3">
            <a:extLst>
              <a:ext uri="{FF2B5EF4-FFF2-40B4-BE49-F238E27FC236}">
                <a16:creationId xmlns:a16="http://schemas.microsoft.com/office/drawing/2014/main" id="{F9E2BD97-1A7D-4D8B-AABE-CD607FBF5A0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16F386F3-8226-48A8-9B95-5D81792D635F}" type="slidenum">
              <a:rPr lang="es-PR" altLang="en-US" sz="1200">
                <a:latin typeface="Calibri" panose="020F0502020204030204" pitchFamily="34" charset="0"/>
              </a:rPr>
              <a:pPr algn="r"/>
              <a:t>80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Slide Image Placeholder 1">
            <a:extLst>
              <a:ext uri="{FF2B5EF4-FFF2-40B4-BE49-F238E27FC236}">
                <a16:creationId xmlns:a16="http://schemas.microsoft.com/office/drawing/2014/main" id="{EFAB9E58-AE5F-4738-87D3-507C4501EB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0931" name="Notes Placeholder 2">
            <a:extLst>
              <a:ext uri="{FF2B5EF4-FFF2-40B4-BE49-F238E27FC236}">
                <a16:creationId xmlns:a16="http://schemas.microsoft.com/office/drawing/2014/main" id="{A56A2C0A-687C-4DD4-AE8B-1F38796E7D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1020932" name="Slide Number Placeholder 3">
            <a:extLst>
              <a:ext uri="{FF2B5EF4-FFF2-40B4-BE49-F238E27FC236}">
                <a16:creationId xmlns:a16="http://schemas.microsoft.com/office/drawing/2014/main" id="{3A1112A9-99A1-4752-BB77-9BBA8A9D3A2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92CFB3A-5A36-4063-9A99-BA2823109B22}" type="slidenum">
              <a:rPr lang="es-PR" altLang="en-US" sz="1200">
                <a:latin typeface="Calibri" panose="020F0502020204030204" pitchFamily="34" charset="0"/>
              </a:rPr>
              <a:pPr algn="r"/>
              <a:t>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A80052-AD69-4C7F-8EA9-0BBF875CFC9F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8CF3F969-087D-4292-963A-89E15B313A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8C38C7-6E77-484D-98B0-7E6D765ED95D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1F3D3D-8295-4328-A70E-0206DF9A4433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B9E9FC5-E439-4E9B-AB11-CF7E66CBF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836CB9C2-17A0-443D-B98D-B53B377ED6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 dirty="0" err="1">
                <a:latin typeface="Arial" panose="020B0604020202020204" pitchFamily="34" charset="0"/>
              </a:rPr>
              <a:t>Saludmed</a:t>
            </a:r>
            <a:r>
              <a:rPr lang="es-PR" altLang="en-US" sz="1200" dirty="0">
                <a:latin typeface="Arial" panose="020B0604020202020204" pitchFamily="34" charset="0"/>
              </a:rPr>
              <a:t> 2023, por </a:t>
            </a:r>
            <a:r>
              <a:rPr lang="es-PR" altLang="en-US" sz="1200" b="1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n-US" sz="120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n-US" sz="1200" dirty="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 dirty="0">
                <a:latin typeface="Arial" panose="020B0604020202020204" pitchFamily="34" charset="0"/>
              </a:rPr>
              <a:t>de tipo: </a:t>
            </a:r>
            <a:r>
              <a:rPr lang="es-PR" altLang="en-US" sz="1200" b="1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n-US" sz="1200" b="1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n-US" sz="1200" b="1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n-US" sz="1200" dirty="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b="1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 dirty="0">
                <a:latin typeface="Arial" panose="020B0604020202020204" pitchFamily="34" charset="0"/>
              </a:rPr>
              <a:t>.</a:t>
            </a:r>
            <a:endParaRPr lang="es-PR" altLang="en-US" sz="1800" dirty="0">
              <a:latin typeface="Arial" panose="020B0604020202020204" pitchFamily="34" charset="0"/>
            </a:endParaRPr>
          </a:p>
        </p:txBody>
      </p:sp>
      <p:pic>
        <p:nvPicPr>
          <p:cNvPr id="12" name="Picture 183">
            <a:extLst>
              <a:ext uri="{FF2B5EF4-FFF2-40B4-BE49-F238E27FC236}">
                <a16:creationId xmlns:a16="http://schemas.microsoft.com/office/drawing/2014/main" id="{1388754E-3FE5-4425-AA34-0BF2DB3DE8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4149725"/>
            <a:ext cx="884237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4">
            <a:extLst>
              <a:ext uri="{FF2B5EF4-FFF2-40B4-BE49-F238E27FC236}">
                <a16:creationId xmlns:a16="http://schemas.microsoft.com/office/drawing/2014/main" id="{8CD30A78-4588-4AF0-A4AB-853AC03B2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563563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5">
            <a:extLst>
              <a:ext uri="{FF2B5EF4-FFF2-40B4-BE49-F238E27FC236}">
                <a16:creationId xmlns:a16="http://schemas.microsoft.com/office/drawing/2014/main" id="{C442CA0F-58FB-4A43-8795-7F671A5BBC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221163"/>
            <a:ext cx="431800" cy="1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6">
            <a:extLst>
              <a:ext uri="{FF2B5EF4-FFF2-40B4-BE49-F238E27FC236}">
                <a16:creationId xmlns:a16="http://schemas.microsoft.com/office/drawing/2014/main" id="{388DE6A0-0051-4B11-B4D0-7C9AEE4C0C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221163"/>
            <a:ext cx="38893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6183A7-4733-40EB-AB89-CC3F36E4639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A85664-E202-439E-9AA4-0BFCA08D2B4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658819-32A0-42C0-9BAD-A169A797442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CA77D0-90DE-471C-820D-0F64204F586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BAA51-D8E8-4267-9736-F45B65D7F08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766889-6DDB-431B-A6FB-8F43B910E11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22" name="Rounded Rectangle 26">
            <a:extLst>
              <a:ext uri="{FF2B5EF4-FFF2-40B4-BE49-F238E27FC236}">
                <a16:creationId xmlns:a16="http://schemas.microsoft.com/office/drawing/2014/main" id="{A0CB7ED2-0CB4-4879-A16D-E52FC18F2FE3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23" name="Rounded Rectangle 40">
            <a:extLst>
              <a:ext uri="{FF2B5EF4-FFF2-40B4-BE49-F238E27FC236}">
                <a16:creationId xmlns:a16="http://schemas.microsoft.com/office/drawing/2014/main" id="{C4E17999-A5DC-4931-A3C9-70539A21DC05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6E34CBA6-B6FF-4955-A5C5-D00CFFB2E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903F6A-F8A8-4318-A89D-06DAC41AE939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5" name="Date Placeholder 27">
            <a:extLst>
              <a:ext uri="{FF2B5EF4-FFF2-40B4-BE49-F238E27FC236}">
                <a16:creationId xmlns:a16="http://schemas.microsoft.com/office/drawing/2014/main" id="{678ED702-5890-49EB-9C33-0F31F1A984D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55168-DB3A-40B2-B90A-E55F09120B17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26" name="Footer Placeholder 16">
            <a:extLst>
              <a:ext uri="{FF2B5EF4-FFF2-40B4-BE49-F238E27FC236}">
                <a16:creationId xmlns:a16="http://schemas.microsoft.com/office/drawing/2014/main" id="{1E983B97-E764-430C-AC30-BBA685543D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3718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64626F0-7F61-4D47-89CA-E30E4251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A685-D6BA-49EF-8605-D16CF3E424C1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9790512-C168-452C-92F4-B3934586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AD05768-E6A2-406D-80D8-6F22808B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D5FFB-0C0A-47A7-A150-E212BCD62697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01542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7EA4B2C-6CB1-4121-8092-20AD5104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1AE1-2B32-46E3-87EB-2D90FAEEEFEA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54F5FDF-EC1A-4BE9-9D41-DBD6B460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6D28071-414B-421A-81B3-4BF062CC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B7E37-02FA-4C27-BB2F-3D3EA344AE2B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7008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ED1EF92-0A9C-462E-9083-1F3E7B34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2F04-B9D0-468F-99B5-34F591F4031E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EF3B495-1FD2-45C6-A4A2-C15CFA85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1FF4603-41D9-4FBD-BE4F-007079AE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A14BF-C4D1-402D-8C93-C292C4841563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08552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FE74BEF-AC6C-4967-BB1B-2FF4988F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4BCDC-BAB6-48CF-9F19-0C55052C2149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79F7AB5-9EBD-4AEC-BB48-23223BA7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315C8FC-7C0D-45C6-B020-536C2DE0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92D4E-1153-42BE-AC08-0F6542D336C3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1328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5157056-6F24-42CA-B7AC-55013195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5AF6-6757-48A0-93D6-FB30BC64F1B3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EBB5F94-523C-4320-BC31-FFCEB1A1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0C8E852-6C10-49A7-A1E1-54E5BC4E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F59A-C742-439B-B230-DEA6C05414C6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15861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3DE77-59A8-4A9A-9033-E18085603716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C8BEFC-71C7-49F4-B92C-7AF0E651A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64417D-951C-41CF-AB3E-CC034281F88B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FC552-E2BD-43ED-9BC8-2D3D3BA0D1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6C2AD-0CCA-4475-A9F1-4BE07BCE8A4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D3F3A5B4-7898-402E-99F3-F78AF9D98B75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7D709F3B-2CCE-4FEA-BA6F-5ED179BE4DE1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704301-4E40-4D66-998A-79E30A8C04F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7BB525-23D4-45FF-B7A2-721097207B9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B9C550-997A-4C54-AD86-927487977B5D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1C8484-2288-424D-B5E3-CC696998B613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205D42-20A1-4C43-9E94-F6DE04D20D75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8F94F5-45F4-4E0B-8808-B93F299A411F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48C190F5-3D39-412A-AE1B-53587C0E38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C4ED4C3C-2B54-4FE6-AA01-34ABFE6A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3E023A2-843A-466D-A3BA-E6BBC52E660E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5E3D91FF-6232-4761-BF51-2CBEE79ED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1699DD41-98E6-4B2A-9823-A790F361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F019-93F4-4CD4-A6AB-F1AB90C9038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21440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31BC03-39D3-4B53-AFB5-8040C000EC70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53F6F-1EB2-48F3-AC09-492AB7BD6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8C15C-4B81-4CA0-8C5E-33383E4885D7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D3BAD-AB4C-4984-9473-314F69036B9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95012-4881-4459-B9DE-C7984087E6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92C2BF33-B429-4E6A-9DF3-2AE40EE2F668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FD2DDD25-0E18-482D-8ABF-52118DF8590D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CD70E-7DF4-4A82-9600-9EDF59EFD7CA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A407C0-EB2F-458E-BD55-92094B1F877C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6943F-3DD2-4964-81E6-00ACB7D84E1C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E20F7C-3FB6-4155-8B3A-400ABE348AD9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59B975-C7D3-46B9-BDA0-442F4EB24274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63C3B4-B6E3-4A77-9376-49AE13C82146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E2978C41-CF34-48DD-9F7C-A8F88CB653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5C700CB1-B8C5-4B8F-9399-935B9B1D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A2EE-C896-4A33-B0A4-4A0BFC6E79C8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1A8B8E9D-9FF0-4183-8CD4-936635E4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9F7D1D7-1098-45A3-8952-B1E2F576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3EBB7-BF69-4267-9EED-17D6E935B8C4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73474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BE4D7D1-3B61-4AE1-9EB9-4D1874ED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E3F58-208C-4D6A-AC9F-FB6FAE5AD5C4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F1A92-015B-4226-9FCF-4C532B9E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432F55B9-76F6-4937-9862-8B9A99B1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D19DC-C10A-4CA9-9031-BD77EC92D33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6422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F9068C1-B5EA-4C36-B287-B55718EA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5A8E-78FF-43DA-A48C-EE287D684529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BCF64AC-5A15-49A2-8EB7-11651772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EBF1210-49AB-45D0-AA35-FB29B7AD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1F249-FDEC-4390-BE74-5A675066CB3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73116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1C281DBF-4300-463E-85E5-08C45471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1A77-DB0E-4AE8-B5EE-55C8B0226396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E8DE323-7538-41DC-93E4-C8C2A8B9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A972478-B059-4439-8FD8-D397A3A1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EA83F-72A1-4AFC-AB43-74DE192BA49B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02628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1466F2F-649B-421C-867B-8F623AEFFB05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2C9884-5442-446F-ACEB-5C69370C1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879DD0-4279-4507-9EE8-A357EE3FFBCE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87F5D0-3C10-47F0-8BC4-AB1ADF7DF7F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BC660C-AD12-4765-8DCB-C5F1001EBB1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2A9027B5-7775-41F3-8F12-F913C1A4BEE4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0E6E9E6B-BDCA-4BB0-B40A-430B52AE661C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F47392-ADF3-42BF-82DE-F8DA8224386D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A53DA2-5553-44A6-9F9D-73AD448FEC5D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7F8723-BFEE-49FC-8692-55E845511DE1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56D3B4-D6CD-4A60-91F4-D20B590A6FC2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CACA69-CDC0-46CF-BB85-CDB36C8614B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D75783-C855-41A9-B534-AD944621BE41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DFEF2C57-FCEB-42D1-891E-E3FCE4386E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BE2E196C-B6EB-45E1-8E1E-46FA33E52C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EE510FE-DCB1-4D0A-90A4-4C884520B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C651954-5D61-41B3-893A-5D9FADAA9889}" type="datetimeFigureOut">
              <a:rPr lang="es-PR"/>
              <a:pPr>
                <a:defRPr/>
              </a:pPr>
              <a:t>08/23/2023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FDB80-1A59-476A-90BE-257EE8AA6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D219E554-2573-4017-AECC-F37C2C06E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5451523-FF17-4DA2-9B74-68EDAAD2C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108E9337-BA0F-43B0-93A7-1E351F91BE78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53D1BFBB-0592-401C-9703-1962A46987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n-US" sz="1000" dirty="0" err="1">
                <a:latin typeface="Arial" panose="020B0604020202020204" pitchFamily="34" charset="0"/>
              </a:rPr>
              <a:t>Saludmed</a:t>
            </a:r>
            <a:r>
              <a:rPr lang="en-US" altLang="en-US" sz="100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6" r:id="rId5"/>
    <p:sldLayoutId id="2147483697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1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2.wm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3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4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25.wm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6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7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5.wmf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8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29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0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31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2.wmf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33.jpeg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34.jpe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36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5" Type="http://schemas.openxmlformats.org/officeDocument/2006/relationships/image" Target="../media/image40.jpeg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41.jpeg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42.jpeg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3.jpeg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4.jpeg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45.jpeg"/><Relationship Id="rId4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5" Type="http://schemas.openxmlformats.org/officeDocument/2006/relationships/image" Target="../media/image46.jpeg"/><Relationship Id="rId4" Type="http://schemas.openxmlformats.org/officeDocument/2006/relationships/audio" Target="../media/audio3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47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48.jpeg"/><Relationship Id="rId4" Type="http://schemas.openxmlformats.org/officeDocument/2006/relationships/audio" Target="../media/audio3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49.jpeg"/><Relationship Id="rId4" Type="http://schemas.openxmlformats.org/officeDocument/2006/relationships/audio" Target="../media/audio3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0.jpeg"/><Relationship Id="rId4" Type="http://schemas.openxmlformats.org/officeDocument/2006/relationships/audio" Target="../media/audio3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5" Type="http://schemas.openxmlformats.org/officeDocument/2006/relationships/image" Target="../media/image51.jpeg"/><Relationship Id="rId4" Type="http://schemas.openxmlformats.org/officeDocument/2006/relationships/audio" Target="../media/audio3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5" Type="http://schemas.openxmlformats.org/officeDocument/2006/relationships/image" Target="../media/image52.jpeg"/><Relationship Id="rId4" Type="http://schemas.openxmlformats.org/officeDocument/2006/relationships/audio" Target="../media/audio3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5" Type="http://schemas.openxmlformats.org/officeDocument/2006/relationships/image" Target="../media/image53.jpeg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5" Type="http://schemas.openxmlformats.org/officeDocument/2006/relationships/image" Target="../media/image54.jpeg"/><Relationship Id="rId4" Type="http://schemas.openxmlformats.org/officeDocument/2006/relationships/audio" Target="../media/audio3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5" Type="http://schemas.openxmlformats.org/officeDocument/2006/relationships/image" Target="../media/image55.jpeg"/><Relationship Id="rId4" Type="http://schemas.openxmlformats.org/officeDocument/2006/relationships/audio" Target="../media/audio3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5" Type="http://schemas.openxmlformats.org/officeDocument/2006/relationships/image" Target="../media/image56.jpeg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5" Type="http://schemas.openxmlformats.org/officeDocument/2006/relationships/image" Target="../media/image57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58.jpeg"/><Relationship Id="rId4" Type="http://schemas.openxmlformats.org/officeDocument/2006/relationships/audio" Target="../media/audio3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59.jpeg"/><Relationship Id="rId4" Type="http://schemas.openxmlformats.org/officeDocument/2006/relationships/audio" Target="../media/audio3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60.jpeg"/><Relationship Id="rId4" Type="http://schemas.openxmlformats.org/officeDocument/2006/relationships/audio" Target="../media/audio3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61.jpeg"/><Relationship Id="rId4" Type="http://schemas.openxmlformats.org/officeDocument/2006/relationships/audio" Target="../media/audio3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5" Type="http://schemas.openxmlformats.org/officeDocument/2006/relationships/image" Target="../media/image62.jpeg"/><Relationship Id="rId4" Type="http://schemas.openxmlformats.org/officeDocument/2006/relationships/audio" Target="../media/audio3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5" Type="http://schemas.openxmlformats.org/officeDocument/2006/relationships/image" Target="../media/image63.jpeg"/><Relationship Id="rId4" Type="http://schemas.openxmlformats.org/officeDocument/2006/relationships/audio" Target="../media/audio3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5" Type="http://schemas.openxmlformats.org/officeDocument/2006/relationships/image" Target="../media/image64.jpeg"/><Relationship Id="rId4" Type="http://schemas.openxmlformats.org/officeDocument/2006/relationships/audio" Target="../media/audio3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image" Target="../media/image65.jpeg"/><Relationship Id="rId4" Type="http://schemas.openxmlformats.org/officeDocument/2006/relationships/audio" Target="../media/audio3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5" Type="http://schemas.openxmlformats.org/officeDocument/2006/relationships/image" Target="../media/image66.jpeg"/><Relationship Id="rId4" Type="http://schemas.openxmlformats.org/officeDocument/2006/relationships/audio" Target="../media/audio3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5" Type="http://schemas.openxmlformats.org/officeDocument/2006/relationships/image" Target="../media/image67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5" Type="http://schemas.openxmlformats.org/officeDocument/2006/relationships/image" Target="../media/image68.jpeg"/><Relationship Id="rId4" Type="http://schemas.openxmlformats.org/officeDocument/2006/relationships/audio" Target="../media/audio3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5" Type="http://schemas.openxmlformats.org/officeDocument/2006/relationships/image" Target="../media/image69.jpeg"/><Relationship Id="rId4" Type="http://schemas.openxmlformats.org/officeDocument/2006/relationships/audio" Target="../media/audio3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5" Type="http://schemas.openxmlformats.org/officeDocument/2006/relationships/image" Target="../media/image70.jpeg"/><Relationship Id="rId4" Type="http://schemas.openxmlformats.org/officeDocument/2006/relationships/audio" Target="../media/audio3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71.jpeg"/><Relationship Id="rId4" Type="http://schemas.openxmlformats.org/officeDocument/2006/relationships/audio" Target="../media/audio3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72.jpeg"/><Relationship Id="rId4" Type="http://schemas.openxmlformats.org/officeDocument/2006/relationships/audio" Target="../media/audio3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5" Type="http://schemas.openxmlformats.org/officeDocument/2006/relationships/image" Target="../media/image73.jpeg"/><Relationship Id="rId4" Type="http://schemas.openxmlformats.org/officeDocument/2006/relationships/audio" Target="../media/audio3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5" Type="http://schemas.openxmlformats.org/officeDocument/2006/relationships/image" Target="../media/image74.jpeg"/><Relationship Id="rId4" Type="http://schemas.openxmlformats.org/officeDocument/2006/relationships/audio" Target="../media/audio3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5" Type="http://schemas.openxmlformats.org/officeDocument/2006/relationships/image" Target="../media/image75.jpeg"/><Relationship Id="rId4" Type="http://schemas.openxmlformats.org/officeDocument/2006/relationships/audio" Target="../media/audio3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4" Type="http://schemas.openxmlformats.org/officeDocument/2006/relationships/audio" Target="../media/audio3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5" Type="http://schemas.openxmlformats.org/officeDocument/2006/relationships/image" Target="../media/image76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audio" Target="../media/audio3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4" Type="http://schemas.openxmlformats.org/officeDocument/2006/relationships/audio" Target="../media/audio3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5" Type="http://schemas.openxmlformats.org/officeDocument/2006/relationships/image" Target="../media/image77.jpeg"/><Relationship Id="rId4" Type="http://schemas.openxmlformats.org/officeDocument/2006/relationships/audio" Target="../media/audio3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4" Type="http://schemas.openxmlformats.org/officeDocument/2006/relationships/audio" Target="../media/audio3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5" Type="http://schemas.openxmlformats.org/officeDocument/2006/relationships/image" Target="../media/image78.jpeg"/><Relationship Id="rId4" Type="http://schemas.openxmlformats.org/officeDocument/2006/relationships/audio" Target="../media/audio3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4" Type="http://schemas.openxmlformats.org/officeDocument/2006/relationships/audio" Target="../media/audio3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5" Type="http://schemas.openxmlformats.org/officeDocument/2006/relationships/image" Target="../media/image79.jpeg"/><Relationship Id="rId4" Type="http://schemas.openxmlformats.org/officeDocument/2006/relationships/audio" Target="../media/audio3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4" Type="http://schemas.openxmlformats.org/officeDocument/2006/relationships/audio" Target="../media/audio3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4" Type="http://schemas.openxmlformats.org/officeDocument/2006/relationships/audio" Target="../media/audio3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Relationship Id="rId5" Type="http://schemas.openxmlformats.org/officeDocument/2006/relationships/image" Target="../media/image80.jpeg"/><Relationship Id="rId4" Type="http://schemas.openxmlformats.org/officeDocument/2006/relationships/audio" Target="../media/audio3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5" Type="http://schemas.openxmlformats.org/officeDocument/2006/relationships/image" Target="../media/image81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C9B9B1-816B-4CE2-A275-E3EF1F2EEA3F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A8EA081-2658-48C0-8A39-733575176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>
            <a:extLst>
              <a:ext uri="{FF2B5EF4-FFF2-40B4-BE49-F238E27FC236}">
                <a16:creationId xmlns:a16="http://schemas.microsoft.com/office/drawing/2014/main" id="{0AA61D27-4267-4EA8-B3FE-39EFB8847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</a:rPr>
              <a:t>http://www.saludmed.com/</a:t>
            </a:r>
            <a:endParaRPr lang="es-PR" altLang="en-US" sz="2800" i="1">
              <a:solidFill>
                <a:srgbClr val="484876"/>
              </a:solidFill>
            </a:endParaRPr>
          </a:p>
        </p:txBody>
      </p:sp>
      <p:pic>
        <p:nvPicPr>
          <p:cNvPr id="5138" name="Picture 18">
            <a:extLst>
              <a:ext uri="{FF2B5EF4-FFF2-40B4-BE49-F238E27FC236}">
                <a16:creationId xmlns:a16="http://schemas.microsoft.com/office/drawing/2014/main" id="{57868B4A-F98B-4DE5-9978-79CB32ACC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>
            <a:extLst>
              <a:ext uri="{FF2B5EF4-FFF2-40B4-BE49-F238E27FC236}">
                <a16:creationId xmlns:a16="http://schemas.microsoft.com/office/drawing/2014/main" id="{8A0D87DE-B85F-4E3F-9772-E6685B784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b="1" i="1">
                <a:solidFill>
                  <a:srgbClr val="484876"/>
                </a:solidFill>
              </a:rPr>
            </a:br>
            <a:r>
              <a:rPr lang="es-PR" altLang="en-US" sz="1800" b="1" i="1">
                <a:solidFill>
                  <a:srgbClr val="484876"/>
                </a:solidFill>
              </a:rPr>
              <a:t>                elopateg@gmail.com</a:t>
            </a:r>
          </a:p>
        </p:txBody>
      </p:sp>
      <p:pic>
        <p:nvPicPr>
          <p:cNvPr id="5143" name="Picture 23">
            <a:extLst>
              <a:ext uri="{FF2B5EF4-FFF2-40B4-BE49-F238E27FC236}">
                <a16:creationId xmlns:a16="http://schemas.microsoft.com/office/drawing/2014/main" id="{86CB23C8-FA6E-463F-92B5-4CD9BAC7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>
            <a:extLst>
              <a:ext uri="{FF2B5EF4-FFF2-40B4-BE49-F238E27FC236}">
                <a16:creationId xmlns:a16="http://schemas.microsoft.com/office/drawing/2014/main" id="{F26E15EB-A8ED-4816-A0A9-2525D038F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280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 b="1">
                <a:solidFill>
                  <a:srgbClr val="484876"/>
                </a:solidFill>
              </a:rPr>
              <a:t>Curso:   </a:t>
            </a:r>
            <a:r>
              <a:rPr lang="es-PR" altLang="en-US" sz="1700" b="1" i="1">
                <a:solidFill>
                  <a:srgbClr val="484876"/>
                </a:solidFill>
              </a:rPr>
              <a:t>http://www.saludmed.com/anatocinesiol</a:t>
            </a:r>
            <a:r>
              <a:rPr lang="es-PR" altLang="en-US" sz="1700" b="1" i="1"/>
              <a:t>/anatocinesiol.html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C9AB5-9E3C-461D-BD83-585F3A2A5042}"/>
              </a:ext>
            </a:extLst>
          </p:cNvPr>
          <p:cNvSpPr>
            <a:spLocks/>
          </p:cNvSpPr>
          <p:nvPr/>
        </p:nvSpPr>
        <p:spPr bwMode="auto">
          <a:xfrm>
            <a:off x="1906588" y="549275"/>
            <a:ext cx="55451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PR" altLang="en-US" sz="320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ORGANIZACIÓN DEL:</a:t>
            </a:r>
            <a:br>
              <a:rPr lang="es-PR" altLang="en-US" sz="3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45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Cuerpo</a:t>
            </a:r>
            <a:br>
              <a:rPr lang="es-PR" altLang="en-US" sz="45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</a:br>
            <a:r>
              <a:rPr lang="es-PR" altLang="en-US" sz="45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Humano</a:t>
            </a:r>
          </a:p>
        </p:txBody>
      </p:sp>
      <p:pic>
        <p:nvPicPr>
          <p:cNvPr id="5160" name="Picture 40">
            <a:extLst>
              <a:ext uri="{FF2B5EF4-FFF2-40B4-BE49-F238E27FC236}">
                <a16:creationId xmlns:a16="http://schemas.microsoft.com/office/drawing/2014/main" id="{2D496C6C-F6EC-4618-A7C5-32371C2E9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4813"/>
            <a:ext cx="8731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>
            <a:extLst>
              <a:ext uri="{FF2B5EF4-FFF2-40B4-BE49-F238E27FC236}">
                <a16:creationId xmlns:a16="http://schemas.microsoft.com/office/drawing/2014/main" id="{D520C471-00B0-4E72-B9D3-8C446CAA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06400"/>
            <a:ext cx="833437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>
            <a:extLst>
              <a:ext uri="{FF2B5EF4-FFF2-40B4-BE49-F238E27FC236}">
                <a16:creationId xmlns:a16="http://schemas.microsoft.com/office/drawing/2014/main" id="{B21A2A08-8280-45C7-A6FA-0E9AE69E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404813"/>
            <a:ext cx="873125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3" name="Picture 43">
            <a:extLst>
              <a:ext uri="{FF2B5EF4-FFF2-40B4-BE49-F238E27FC236}">
                <a16:creationId xmlns:a16="http://schemas.microsoft.com/office/drawing/2014/main" id="{CF660635-6D6D-44F3-BF90-334C9FC3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04813"/>
            <a:ext cx="560388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858" name="Picture 2">
            <a:extLst>
              <a:ext uri="{FF2B5EF4-FFF2-40B4-BE49-F238E27FC236}">
                <a16:creationId xmlns:a16="http://schemas.microsoft.com/office/drawing/2014/main" id="{629BD51B-1634-41D4-971A-D24B6C4E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5688012" cy="564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BD61FAD7-311B-453A-9D1F-CF1F9E77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10D211B2-2BA0-4722-BC3F-B288B759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10),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23ED-C820-49B0-943C-261E838927FB}"/>
              </a:ext>
            </a:extLst>
          </p:cNvPr>
          <p:cNvSpPr>
            <a:spLocks/>
          </p:cNvSpPr>
          <p:nvPr/>
        </p:nvSpPr>
        <p:spPr bwMode="auto">
          <a:xfrm>
            <a:off x="1979613" y="1268413"/>
            <a:ext cx="71643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REFERENCIAS</a:t>
            </a:r>
            <a:b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</a:t>
            </a:r>
            <a:r>
              <a:rPr lang="es-PR" altLang="en-US" sz="4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DIRECCIÓN</a:t>
            </a:r>
            <a:b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EL</a:t>
            </a:r>
            <a:b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CUERPO HUMANO</a:t>
            </a:r>
          </a:p>
        </p:txBody>
      </p:sp>
      <p:pic>
        <p:nvPicPr>
          <p:cNvPr id="899091" name="Picture 3785">
            <a:extLst>
              <a:ext uri="{FF2B5EF4-FFF2-40B4-BE49-F238E27FC236}">
                <a16:creationId xmlns:a16="http://schemas.microsoft.com/office/drawing/2014/main" id="{31B142FF-C62A-4820-8A91-71117A1AD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1612900" cy="603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7" name="AutoShape 3">
            <a:extLst>
              <a:ext uri="{FF2B5EF4-FFF2-40B4-BE49-F238E27FC236}">
                <a16:creationId xmlns:a16="http://schemas.microsoft.com/office/drawing/2014/main" id="{8CA82BA6-CF6F-4696-BC66-1A568C9A023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1188" y="549275"/>
            <a:ext cx="781526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279" name="AutoShape 135">
            <a:extLst>
              <a:ext uri="{FF2B5EF4-FFF2-40B4-BE49-F238E27FC236}">
                <a16:creationId xmlns:a16="http://schemas.microsoft.com/office/drawing/2014/main" id="{D73E1231-ABB6-44B4-929A-DBB721A5BAC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4800" y="2151063"/>
            <a:ext cx="253206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280" name="Freeform 136">
            <a:extLst>
              <a:ext uri="{FF2B5EF4-FFF2-40B4-BE49-F238E27FC236}">
                <a16:creationId xmlns:a16="http://schemas.microsoft.com/office/drawing/2014/main" id="{B712D043-F876-46A9-8C01-BBAD2CC22224}"/>
              </a:ext>
            </a:extLst>
          </p:cNvPr>
          <p:cNvSpPr>
            <a:spLocks/>
          </p:cNvSpPr>
          <p:nvPr/>
        </p:nvSpPr>
        <p:spPr bwMode="auto">
          <a:xfrm>
            <a:off x="387350" y="2235200"/>
            <a:ext cx="433388" cy="457200"/>
          </a:xfrm>
          <a:custGeom>
            <a:avLst/>
            <a:gdLst>
              <a:gd name="T0" fmla="*/ 0 w 819"/>
              <a:gd name="T1" fmla="*/ 0 h 865"/>
              <a:gd name="T2" fmla="*/ 819 w 819"/>
              <a:gd name="T3" fmla="*/ 433 h 865"/>
              <a:gd name="T4" fmla="*/ 0 w 819"/>
              <a:gd name="T5" fmla="*/ 865 h 865"/>
              <a:gd name="T6" fmla="*/ 0 w 819"/>
              <a:gd name="T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9" h="865">
                <a:moveTo>
                  <a:pt x="0" y="0"/>
                </a:moveTo>
                <a:lnTo>
                  <a:pt x="819" y="433"/>
                </a:lnTo>
                <a:lnTo>
                  <a:pt x="0" y="865"/>
                </a:lnTo>
                <a:lnTo>
                  <a:pt x="0" y="0"/>
                </a:lnTo>
                <a:close/>
              </a:path>
            </a:pathLst>
          </a:custGeom>
          <a:solidFill>
            <a:srgbClr val="007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281" name="Freeform 137">
            <a:extLst>
              <a:ext uri="{FF2B5EF4-FFF2-40B4-BE49-F238E27FC236}">
                <a16:creationId xmlns:a16="http://schemas.microsoft.com/office/drawing/2014/main" id="{DC34D450-CDA9-43A4-875F-0BE1668A3CB5}"/>
              </a:ext>
            </a:extLst>
          </p:cNvPr>
          <p:cNvSpPr>
            <a:spLocks/>
          </p:cNvSpPr>
          <p:nvPr/>
        </p:nvSpPr>
        <p:spPr bwMode="auto">
          <a:xfrm>
            <a:off x="387350" y="2233613"/>
            <a:ext cx="539750" cy="230187"/>
          </a:xfrm>
          <a:custGeom>
            <a:avLst/>
            <a:gdLst>
              <a:gd name="T0" fmla="*/ 1020 w 1020"/>
              <a:gd name="T1" fmla="*/ 433 h 433"/>
              <a:gd name="T2" fmla="*/ 202 w 1020"/>
              <a:gd name="T3" fmla="*/ 0 h 433"/>
              <a:gd name="T4" fmla="*/ 0 w 1020"/>
              <a:gd name="T5" fmla="*/ 0 h 433"/>
              <a:gd name="T6" fmla="*/ 818 w 1020"/>
              <a:gd name="T7" fmla="*/ 433 h 433"/>
              <a:gd name="T8" fmla="*/ 1020 w 1020"/>
              <a:gd name="T9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433">
                <a:moveTo>
                  <a:pt x="1020" y="433"/>
                </a:moveTo>
                <a:lnTo>
                  <a:pt x="202" y="0"/>
                </a:lnTo>
                <a:lnTo>
                  <a:pt x="0" y="0"/>
                </a:lnTo>
                <a:lnTo>
                  <a:pt x="818" y="433"/>
                </a:lnTo>
                <a:lnTo>
                  <a:pt x="1020" y="433"/>
                </a:lnTo>
                <a:close/>
              </a:path>
            </a:pathLst>
          </a:custGeom>
          <a:solidFill>
            <a:srgbClr val="AAD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282" name="Freeform 138">
            <a:extLst>
              <a:ext uri="{FF2B5EF4-FFF2-40B4-BE49-F238E27FC236}">
                <a16:creationId xmlns:a16="http://schemas.microsoft.com/office/drawing/2014/main" id="{8C55B8EE-AFAC-4AF3-90B7-DAA65BD34262}"/>
              </a:ext>
            </a:extLst>
          </p:cNvPr>
          <p:cNvSpPr>
            <a:spLocks/>
          </p:cNvSpPr>
          <p:nvPr/>
        </p:nvSpPr>
        <p:spPr bwMode="auto">
          <a:xfrm>
            <a:off x="387350" y="2463800"/>
            <a:ext cx="539750" cy="228600"/>
          </a:xfrm>
          <a:custGeom>
            <a:avLst/>
            <a:gdLst>
              <a:gd name="T0" fmla="*/ 1020 w 1020"/>
              <a:gd name="T1" fmla="*/ 0 h 432"/>
              <a:gd name="T2" fmla="*/ 202 w 1020"/>
              <a:gd name="T3" fmla="*/ 432 h 432"/>
              <a:gd name="T4" fmla="*/ 0 w 1020"/>
              <a:gd name="T5" fmla="*/ 432 h 432"/>
              <a:gd name="T6" fmla="*/ 818 w 1020"/>
              <a:gd name="T7" fmla="*/ 0 h 432"/>
              <a:gd name="T8" fmla="*/ 1020 w 1020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432">
                <a:moveTo>
                  <a:pt x="1020" y="0"/>
                </a:moveTo>
                <a:lnTo>
                  <a:pt x="202" y="432"/>
                </a:lnTo>
                <a:lnTo>
                  <a:pt x="0" y="432"/>
                </a:lnTo>
                <a:lnTo>
                  <a:pt x="818" y="0"/>
                </a:lnTo>
                <a:lnTo>
                  <a:pt x="1020" y="0"/>
                </a:lnTo>
                <a:close/>
              </a:path>
            </a:pathLst>
          </a:custGeom>
          <a:solidFill>
            <a:srgbClr val="56B2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283" name="Freeform 139">
            <a:extLst>
              <a:ext uri="{FF2B5EF4-FFF2-40B4-BE49-F238E27FC236}">
                <a16:creationId xmlns:a16="http://schemas.microsoft.com/office/drawing/2014/main" id="{7E05C38C-70D8-494F-90A3-0B825590621D}"/>
              </a:ext>
            </a:extLst>
          </p:cNvPr>
          <p:cNvSpPr>
            <a:spLocks/>
          </p:cNvSpPr>
          <p:nvPr/>
        </p:nvSpPr>
        <p:spPr bwMode="auto">
          <a:xfrm>
            <a:off x="333375" y="2349500"/>
            <a:ext cx="217488" cy="228600"/>
          </a:xfrm>
          <a:custGeom>
            <a:avLst/>
            <a:gdLst>
              <a:gd name="T0" fmla="*/ 0 w 411"/>
              <a:gd name="T1" fmla="*/ 0 h 432"/>
              <a:gd name="T2" fmla="*/ 411 w 411"/>
              <a:gd name="T3" fmla="*/ 215 h 432"/>
              <a:gd name="T4" fmla="*/ 0 w 411"/>
              <a:gd name="T5" fmla="*/ 432 h 432"/>
              <a:gd name="T6" fmla="*/ 0 w 411"/>
              <a:gd name="T7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1" h="432">
                <a:moveTo>
                  <a:pt x="0" y="0"/>
                </a:moveTo>
                <a:lnTo>
                  <a:pt x="411" y="215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rgbClr val="1E9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284" name="Freeform 140">
            <a:extLst>
              <a:ext uri="{FF2B5EF4-FFF2-40B4-BE49-F238E27FC236}">
                <a16:creationId xmlns:a16="http://schemas.microsoft.com/office/drawing/2014/main" id="{860FB903-BF39-4FE5-A259-33F77E87CD07}"/>
              </a:ext>
            </a:extLst>
          </p:cNvPr>
          <p:cNvSpPr>
            <a:spLocks/>
          </p:cNvSpPr>
          <p:nvPr/>
        </p:nvSpPr>
        <p:spPr bwMode="auto">
          <a:xfrm>
            <a:off x="333375" y="2349500"/>
            <a:ext cx="268288" cy="114300"/>
          </a:xfrm>
          <a:custGeom>
            <a:avLst/>
            <a:gdLst>
              <a:gd name="T0" fmla="*/ 509 w 509"/>
              <a:gd name="T1" fmla="*/ 215 h 215"/>
              <a:gd name="T2" fmla="*/ 102 w 509"/>
              <a:gd name="T3" fmla="*/ 0 h 215"/>
              <a:gd name="T4" fmla="*/ 0 w 509"/>
              <a:gd name="T5" fmla="*/ 0 h 215"/>
              <a:gd name="T6" fmla="*/ 411 w 509"/>
              <a:gd name="T7" fmla="*/ 215 h 215"/>
              <a:gd name="T8" fmla="*/ 509 w 509"/>
              <a:gd name="T9" fmla="*/ 215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215">
                <a:moveTo>
                  <a:pt x="509" y="215"/>
                </a:moveTo>
                <a:lnTo>
                  <a:pt x="102" y="0"/>
                </a:lnTo>
                <a:lnTo>
                  <a:pt x="0" y="0"/>
                </a:lnTo>
                <a:lnTo>
                  <a:pt x="411" y="215"/>
                </a:lnTo>
                <a:lnTo>
                  <a:pt x="509" y="215"/>
                </a:lnTo>
                <a:close/>
              </a:path>
            </a:pathLst>
          </a:custGeom>
          <a:solidFill>
            <a:srgbClr val="AAD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285" name="Freeform 141">
            <a:extLst>
              <a:ext uri="{FF2B5EF4-FFF2-40B4-BE49-F238E27FC236}">
                <a16:creationId xmlns:a16="http://schemas.microsoft.com/office/drawing/2014/main" id="{7E779940-269A-4B5C-9566-2A77B5219A8E}"/>
              </a:ext>
            </a:extLst>
          </p:cNvPr>
          <p:cNvSpPr>
            <a:spLocks/>
          </p:cNvSpPr>
          <p:nvPr/>
        </p:nvSpPr>
        <p:spPr bwMode="auto">
          <a:xfrm>
            <a:off x="333375" y="2463800"/>
            <a:ext cx="268288" cy="114300"/>
          </a:xfrm>
          <a:custGeom>
            <a:avLst/>
            <a:gdLst>
              <a:gd name="T0" fmla="*/ 509 w 509"/>
              <a:gd name="T1" fmla="*/ 0 h 217"/>
              <a:gd name="T2" fmla="*/ 102 w 509"/>
              <a:gd name="T3" fmla="*/ 217 h 217"/>
              <a:gd name="T4" fmla="*/ 0 w 509"/>
              <a:gd name="T5" fmla="*/ 217 h 217"/>
              <a:gd name="T6" fmla="*/ 411 w 509"/>
              <a:gd name="T7" fmla="*/ 0 h 217"/>
              <a:gd name="T8" fmla="*/ 509 w 509"/>
              <a:gd name="T9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9" h="217">
                <a:moveTo>
                  <a:pt x="509" y="0"/>
                </a:moveTo>
                <a:lnTo>
                  <a:pt x="102" y="217"/>
                </a:lnTo>
                <a:lnTo>
                  <a:pt x="0" y="217"/>
                </a:lnTo>
                <a:lnTo>
                  <a:pt x="411" y="0"/>
                </a:lnTo>
                <a:lnTo>
                  <a:pt x="509" y="0"/>
                </a:lnTo>
                <a:close/>
              </a:path>
            </a:pathLst>
          </a:custGeom>
          <a:solidFill>
            <a:srgbClr val="56B2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2286" name="Rectangle 142">
            <a:extLst>
              <a:ext uri="{FF2B5EF4-FFF2-40B4-BE49-F238E27FC236}">
                <a16:creationId xmlns:a16="http://schemas.microsoft.com/office/drawing/2014/main" id="{D2922252-D273-4420-8F6D-D3066972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88" y="2193925"/>
            <a:ext cx="17224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3300" b="1" i="1">
                <a:latin typeface="Arial" panose="020B0604020202020204" pitchFamily="34" charset="0"/>
              </a:rPr>
              <a:t>Superior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02287" name="Rectangle 143">
            <a:extLst>
              <a:ext uri="{FF2B5EF4-FFF2-40B4-BE49-F238E27FC236}">
                <a16:creationId xmlns:a16="http://schemas.microsoft.com/office/drawing/2014/main" id="{9BC1C3B2-EB11-4566-BDB4-99DD854BD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525" y="2646363"/>
            <a:ext cx="16557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900" b="1" i="1">
                <a:latin typeface="Times New Roman" panose="02020603050405020304" pitchFamily="18" charset="0"/>
              </a:rPr>
              <a:t>Más Alto o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02288" name="Rectangle 144">
            <a:extLst>
              <a:ext uri="{FF2B5EF4-FFF2-40B4-BE49-F238E27FC236}">
                <a16:creationId xmlns:a16="http://schemas.microsoft.com/office/drawing/2014/main" id="{02E692DF-4E99-4655-A667-1A45E78CC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3" y="3009900"/>
            <a:ext cx="11858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900" b="1" i="1">
                <a:latin typeface="Times New Roman" panose="02020603050405020304" pitchFamily="18" charset="0"/>
              </a:rPr>
              <a:t>Encima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902289" name="Group 145">
            <a:extLst>
              <a:ext uri="{FF2B5EF4-FFF2-40B4-BE49-F238E27FC236}">
                <a16:creationId xmlns:a16="http://schemas.microsoft.com/office/drawing/2014/main" id="{F2E2C989-5125-454B-8EE5-B23795D94D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72200" y="2209800"/>
            <a:ext cx="2720975" cy="2008188"/>
            <a:chOff x="3888" y="1392"/>
            <a:chExt cx="1714" cy="1265"/>
          </a:xfrm>
        </p:grpSpPr>
        <p:sp>
          <p:nvSpPr>
            <p:cNvPr id="902290" name="AutoShape 146">
              <a:extLst>
                <a:ext uri="{FF2B5EF4-FFF2-40B4-BE49-F238E27FC236}">
                  <a16:creationId xmlns:a16="http://schemas.microsoft.com/office/drawing/2014/main" id="{64B9E56D-8E2B-42A0-9AB4-D0A72B7315B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88" y="1392"/>
              <a:ext cx="1714" cy="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91" name="Freeform 147">
              <a:extLst>
                <a:ext uri="{FF2B5EF4-FFF2-40B4-BE49-F238E27FC236}">
                  <a16:creationId xmlns:a16="http://schemas.microsoft.com/office/drawing/2014/main" id="{15E1E386-05A5-4DBB-9958-1A8A1119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418"/>
              <a:ext cx="274" cy="289"/>
            </a:xfrm>
            <a:custGeom>
              <a:avLst/>
              <a:gdLst>
                <a:gd name="T0" fmla="*/ 0 w 820"/>
                <a:gd name="T1" fmla="*/ 0 h 866"/>
                <a:gd name="T2" fmla="*/ 820 w 820"/>
                <a:gd name="T3" fmla="*/ 433 h 866"/>
                <a:gd name="T4" fmla="*/ 0 w 820"/>
                <a:gd name="T5" fmla="*/ 866 h 866"/>
                <a:gd name="T6" fmla="*/ 0 w 820"/>
                <a:gd name="T7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0" h="866">
                  <a:moveTo>
                    <a:pt x="0" y="0"/>
                  </a:moveTo>
                  <a:lnTo>
                    <a:pt x="820" y="433"/>
                  </a:lnTo>
                  <a:lnTo>
                    <a:pt x="0" y="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92" name="Freeform 148">
              <a:extLst>
                <a:ext uri="{FF2B5EF4-FFF2-40B4-BE49-F238E27FC236}">
                  <a16:creationId xmlns:a16="http://schemas.microsoft.com/office/drawing/2014/main" id="{FBC7A1EE-B094-43B9-80BD-2867E518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417"/>
              <a:ext cx="341" cy="145"/>
            </a:xfrm>
            <a:custGeom>
              <a:avLst/>
              <a:gdLst>
                <a:gd name="T0" fmla="*/ 1022 w 1022"/>
                <a:gd name="T1" fmla="*/ 434 h 434"/>
                <a:gd name="T2" fmla="*/ 203 w 1022"/>
                <a:gd name="T3" fmla="*/ 0 h 434"/>
                <a:gd name="T4" fmla="*/ 0 w 1022"/>
                <a:gd name="T5" fmla="*/ 0 h 434"/>
                <a:gd name="T6" fmla="*/ 819 w 1022"/>
                <a:gd name="T7" fmla="*/ 434 h 434"/>
                <a:gd name="T8" fmla="*/ 1022 w 102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2" h="434">
                  <a:moveTo>
                    <a:pt x="1022" y="434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819" y="434"/>
                  </a:lnTo>
                  <a:lnTo>
                    <a:pt x="1022" y="434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93" name="Freeform 149">
              <a:extLst>
                <a:ext uri="{FF2B5EF4-FFF2-40B4-BE49-F238E27FC236}">
                  <a16:creationId xmlns:a16="http://schemas.microsoft.com/office/drawing/2014/main" id="{15E06056-C59D-4AEF-BF7F-C337EB939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562"/>
              <a:ext cx="341" cy="145"/>
            </a:xfrm>
            <a:custGeom>
              <a:avLst/>
              <a:gdLst>
                <a:gd name="T0" fmla="*/ 1022 w 1022"/>
                <a:gd name="T1" fmla="*/ 0 h 433"/>
                <a:gd name="T2" fmla="*/ 203 w 1022"/>
                <a:gd name="T3" fmla="*/ 433 h 433"/>
                <a:gd name="T4" fmla="*/ 0 w 1022"/>
                <a:gd name="T5" fmla="*/ 433 h 433"/>
                <a:gd name="T6" fmla="*/ 819 w 1022"/>
                <a:gd name="T7" fmla="*/ 0 h 433"/>
                <a:gd name="T8" fmla="*/ 1022 w 1022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2" h="433">
                  <a:moveTo>
                    <a:pt x="1022" y="0"/>
                  </a:moveTo>
                  <a:lnTo>
                    <a:pt x="203" y="433"/>
                  </a:lnTo>
                  <a:lnTo>
                    <a:pt x="0" y="433"/>
                  </a:lnTo>
                  <a:lnTo>
                    <a:pt x="819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94" name="Freeform 150">
              <a:extLst>
                <a:ext uri="{FF2B5EF4-FFF2-40B4-BE49-F238E27FC236}">
                  <a16:creationId xmlns:a16="http://schemas.microsoft.com/office/drawing/2014/main" id="{F46620C7-DF56-4EA9-B0CF-7C2125AF7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490"/>
              <a:ext cx="137" cy="145"/>
            </a:xfrm>
            <a:custGeom>
              <a:avLst/>
              <a:gdLst>
                <a:gd name="T0" fmla="*/ 0 w 411"/>
                <a:gd name="T1" fmla="*/ 0 h 434"/>
                <a:gd name="T2" fmla="*/ 411 w 411"/>
                <a:gd name="T3" fmla="*/ 216 h 434"/>
                <a:gd name="T4" fmla="*/ 0 w 411"/>
                <a:gd name="T5" fmla="*/ 434 h 434"/>
                <a:gd name="T6" fmla="*/ 0 w 411"/>
                <a:gd name="T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34">
                  <a:moveTo>
                    <a:pt x="0" y="0"/>
                  </a:moveTo>
                  <a:lnTo>
                    <a:pt x="411" y="216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95" name="Freeform 151">
              <a:extLst>
                <a:ext uri="{FF2B5EF4-FFF2-40B4-BE49-F238E27FC236}">
                  <a16:creationId xmlns:a16="http://schemas.microsoft.com/office/drawing/2014/main" id="{3A3887B4-0887-4D7D-8C11-CBA5FDD5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490"/>
              <a:ext cx="169" cy="72"/>
            </a:xfrm>
            <a:custGeom>
              <a:avLst/>
              <a:gdLst>
                <a:gd name="T0" fmla="*/ 509 w 509"/>
                <a:gd name="T1" fmla="*/ 216 h 216"/>
                <a:gd name="T2" fmla="*/ 101 w 509"/>
                <a:gd name="T3" fmla="*/ 0 h 216"/>
                <a:gd name="T4" fmla="*/ 0 w 509"/>
                <a:gd name="T5" fmla="*/ 0 h 216"/>
                <a:gd name="T6" fmla="*/ 411 w 509"/>
                <a:gd name="T7" fmla="*/ 216 h 216"/>
                <a:gd name="T8" fmla="*/ 509 w 509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6">
                  <a:moveTo>
                    <a:pt x="509" y="216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411" y="216"/>
                  </a:lnTo>
                  <a:lnTo>
                    <a:pt x="509" y="216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96" name="Freeform 152">
              <a:extLst>
                <a:ext uri="{FF2B5EF4-FFF2-40B4-BE49-F238E27FC236}">
                  <a16:creationId xmlns:a16="http://schemas.microsoft.com/office/drawing/2014/main" id="{D7F041DF-9B5A-444A-A202-8030AFD7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1562"/>
              <a:ext cx="169" cy="73"/>
            </a:xfrm>
            <a:custGeom>
              <a:avLst/>
              <a:gdLst>
                <a:gd name="T0" fmla="*/ 509 w 509"/>
                <a:gd name="T1" fmla="*/ 0 h 218"/>
                <a:gd name="T2" fmla="*/ 101 w 509"/>
                <a:gd name="T3" fmla="*/ 218 h 218"/>
                <a:gd name="T4" fmla="*/ 0 w 509"/>
                <a:gd name="T5" fmla="*/ 218 h 218"/>
                <a:gd name="T6" fmla="*/ 411 w 509"/>
                <a:gd name="T7" fmla="*/ 0 h 218"/>
                <a:gd name="T8" fmla="*/ 509 w 509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8">
                  <a:moveTo>
                    <a:pt x="509" y="0"/>
                  </a:moveTo>
                  <a:lnTo>
                    <a:pt x="101" y="218"/>
                  </a:lnTo>
                  <a:lnTo>
                    <a:pt x="0" y="218"/>
                  </a:lnTo>
                  <a:lnTo>
                    <a:pt x="411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297" name="Rectangle 153">
              <a:extLst>
                <a:ext uri="{FF2B5EF4-FFF2-40B4-BE49-F238E27FC236}">
                  <a16:creationId xmlns:a16="http://schemas.microsoft.com/office/drawing/2014/main" id="{5393CDEE-5F06-49C5-8B35-9C8A1284C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6" y="1418"/>
              <a:ext cx="111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Proximal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298" name="Rectangle 154">
              <a:extLst>
                <a:ext uri="{FF2B5EF4-FFF2-40B4-BE49-F238E27FC236}">
                  <a16:creationId xmlns:a16="http://schemas.microsoft.com/office/drawing/2014/main" id="{0C202AEF-821A-4D6A-9D41-A3561BDCC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5" y="2144"/>
              <a:ext cx="10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 Inserción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299" name="Rectangle 155">
              <a:extLst>
                <a:ext uri="{FF2B5EF4-FFF2-40B4-BE49-F238E27FC236}">
                  <a16:creationId xmlns:a16="http://schemas.microsoft.com/office/drawing/2014/main" id="{2D6049B4-7DE0-417D-B62A-A1A36A939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2369"/>
              <a:ext cx="8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u Origen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00" name="Rectangle 156">
              <a:extLst>
                <a:ext uri="{FF2B5EF4-FFF2-40B4-BE49-F238E27FC236}">
                  <a16:creationId xmlns:a16="http://schemas.microsoft.com/office/drawing/2014/main" id="{0FD8B475-D356-4D9A-9EBF-226273DDB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" y="1703"/>
              <a:ext cx="10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Más Cerca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01" name="Rectangle 157">
              <a:extLst>
                <a:ext uri="{FF2B5EF4-FFF2-40B4-BE49-F238E27FC236}">
                  <a16:creationId xmlns:a16="http://schemas.microsoft.com/office/drawing/2014/main" id="{F5AB7043-846D-448F-BD57-580D3D00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" y="1934"/>
              <a:ext cx="12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del Punto de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02302" name="Group 158">
            <a:extLst>
              <a:ext uri="{FF2B5EF4-FFF2-40B4-BE49-F238E27FC236}">
                <a16:creationId xmlns:a16="http://schemas.microsoft.com/office/drawing/2014/main" id="{76D2A59C-7A8D-4235-9218-5A655DDA08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00400" y="2209800"/>
            <a:ext cx="2681288" cy="1246188"/>
            <a:chOff x="2016" y="1392"/>
            <a:chExt cx="1689" cy="785"/>
          </a:xfrm>
        </p:grpSpPr>
        <p:sp>
          <p:nvSpPr>
            <p:cNvPr id="902303" name="AutoShape 159">
              <a:extLst>
                <a:ext uri="{FF2B5EF4-FFF2-40B4-BE49-F238E27FC236}">
                  <a16:creationId xmlns:a16="http://schemas.microsoft.com/office/drawing/2014/main" id="{4B0A9EC8-AF50-436A-A95D-2EF224EB13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6" y="1392"/>
              <a:ext cx="1689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04" name="Freeform 160">
              <a:extLst>
                <a:ext uri="{FF2B5EF4-FFF2-40B4-BE49-F238E27FC236}">
                  <a16:creationId xmlns:a16="http://schemas.microsoft.com/office/drawing/2014/main" id="{6403FDA8-11F1-42E3-A30E-6F6AB164F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444"/>
              <a:ext cx="273" cy="289"/>
            </a:xfrm>
            <a:custGeom>
              <a:avLst/>
              <a:gdLst>
                <a:gd name="T0" fmla="*/ 0 w 820"/>
                <a:gd name="T1" fmla="*/ 0 h 866"/>
                <a:gd name="T2" fmla="*/ 820 w 820"/>
                <a:gd name="T3" fmla="*/ 433 h 866"/>
                <a:gd name="T4" fmla="*/ 0 w 820"/>
                <a:gd name="T5" fmla="*/ 866 h 866"/>
                <a:gd name="T6" fmla="*/ 0 w 820"/>
                <a:gd name="T7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0" h="866">
                  <a:moveTo>
                    <a:pt x="0" y="0"/>
                  </a:moveTo>
                  <a:lnTo>
                    <a:pt x="820" y="433"/>
                  </a:lnTo>
                  <a:lnTo>
                    <a:pt x="0" y="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05" name="Freeform 161">
              <a:extLst>
                <a:ext uri="{FF2B5EF4-FFF2-40B4-BE49-F238E27FC236}">
                  <a16:creationId xmlns:a16="http://schemas.microsoft.com/office/drawing/2014/main" id="{8B549F6F-FE25-4E8F-8405-6934DAB5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444"/>
              <a:ext cx="340" cy="144"/>
            </a:xfrm>
            <a:custGeom>
              <a:avLst/>
              <a:gdLst>
                <a:gd name="T0" fmla="*/ 1022 w 1022"/>
                <a:gd name="T1" fmla="*/ 433 h 433"/>
                <a:gd name="T2" fmla="*/ 202 w 1022"/>
                <a:gd name="T3" fmla="*/ 0 h 433"/>
                <a:gd name="T4" fmla="*/ 0 w 1022"/>
                <a:gd name="T5" fmla="*/ 0 h 433"/>
                <a:gd name="T6" fmla="*/ 819 w 1022"/>
                <a:gd name="T7" fmla="*/ 433 h 433"/>
                <a:gd name="T8" fmla="*/ 1022 w 1022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2" h="433">
                  <a:moveTo>
                    <a:pt x="1022" y="433"/>
                  </a:moveTo>
                  <a:lnTo>
                    <a:pt x="202" y="0"/>
                  </a:lnTo>
                  <a:lnTo>
                    <a:pt x="0" y="0"/>
                  </a:lnTo>
                  <a:lnTo>
                    <a:pt x="819" y="433"/>
                  </a:lnTo>
                  <a:lnTo>
                    <a:pt x="1022" y="433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06" name="Freeform 162">
              <a:extLst>
                <a:ext uri="{FF2B5EF4-FFF2-40B4-BE49-F238E27FC236}">
                  <a16:creationId xmlns:a16="http://schemas.microsoft.com/office/drawing/2014/main" id="{80B53136-F675-428C-B287-E6AF212C5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589"/>
              <a:ext cx="340" cy="144"/>
            </a:xfrm>
            <a:custGeom>
              <a:avLst/>
              <a:gdLst>
                <a:gd name="T0" fmla="*/ 1022 w 1022"/>
                <a:gd name="T1" fmla="*/ 0 h 433"/>
                <a:gd name="T2" fmla="*/ 202 w 1022"/>
                <a:gd name="T3" fmla="*/ 433 h 433"/>
                <a:gd name="T4" fmla="*/ 0 w 1022"/>
                <a:gd name="T5" fmla="*/ 433 h 433"/>
                <a:gd name="T6" fmla="*/ 819 w 1022"/>
                <a:gd name="T7" fmla="*/ 0 h 433"/>
                <a:gd name="T8" fmla="*/ 1022 w 1022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2" h="433">
                  <a:moveTo>
                    <a:pt x="1022" y="0"/>
                  </a:moveTo>
                  <a:lnTo>
                    <a:pt x="202" y="433"/>
                  </a:lnTo>
                  <a:lnTo>
                    <a:pt x="0" y="433"/>
                  </a:lnTo>
                  <a:lnTo>
                    <a:pt x="819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07" name="Freeform 163">
              <a:extLst>
                <a:ext uri="{FF2B5EF4-FFF2-40B4-BE49-F238E27FC236}">
                  <a16:creationId xmlns:a16="http://schemas.microsoft.com/office/drawing/2014/main" id="{F1235A09-C85D-44F3-9799-B2A3C515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517"/>
              <a:ext cx="137" cy="144"/>
            </a:xfrm>
            <a:custGeom>
              <a:avLst/>
              <a:gdLst>
                <a:gd name="T0" fmla="*/ 0 w 411"/>
                <a:gd name="T1" fmla="*/ 0 h 433"/>
                <a:gd name="T2" fmla="*/ 411 w 411"/>
                <a:gd name="T3" fmla="*/ 215 h 433"/>
                <a:gd name="T4" fmla="*/ 0 w 411"/>
                <a:gd name="T5" fmla="*/ 433 h 433"/>
                <a:gd name="T6" fmla="*/ 0 w 411"/>
                <a:gd name="T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33">
                  <a:moveTo>
                    <a:pt x="0" y="0"/>
                  </a:moveTo>
                  <a:lnTo>
                    <a:pt x="411" y="215"/>
                  </a:lnTo>
                  <a:lnTo>
                    <a:pt x="0" y="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08" name="Freeform 164">
              <a:extLst>
                <a:ext uri="{FF2B5EF4-FFF2-40B4-BE49-F238E27FC236}">
                  <a16:creationId xmlns:a16="http://schemas.microsoft.com/office/drawing/2014/main" id="{2AC5A1AC-CF28-46E7-989C-B0942BA6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517"/>
              <a:ext cx="170" cy="71"/>
            </a:xfrm>
            <a:custGeom>
              <a:avLst/>
              <a:gdLst>
                <a:gd name="T0" fmla="*/ 510 w 510"/>
                <a:gd name="T1" fmla="*/ 215 h 215"/>
                <a:gd name="T2" fmla="*/ 102 w 510"/>
                <a:gd name="T3" fmla="*/ 0 h 215"/>
                <a:gd name="T4" fmla="*/ 0 w 510"/>
                <a:gd name="T5" fmla="*/ 0 h 215"/>
                <a:gd name="T6" fmla="*/ 411 w 510"/>
                <a:gd name="T7" fmla="*/ 215 h 215"/>
                <a:gd name="T8" fmla="*/ 510 w 510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215">
                  <a:moveTo>
                    <a:pt x="510" y="215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411" y="215"/>
                  </a:lnTo>
                  <a:lnTo>
                    <a:pt x="510" y="215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09" name="Freeform 165">
              <a:extLst>
                <a:ext uri="{FF2B5EF4-FFF2-40B4-BE49-F238E27FC236}">
                  <a16:creationId xmlns:a16="http://schemas.microsoft.com/office/drawing/2014/main" id="{096606DB-191F-481D-A8AA-A115532C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1588"/>
              <a:ext cx="170" cy="73"/>
            </a:xfrm>
            <a:custGeom>
              <a:avLst/>
              <a:gdLst>
                <a:gd name="T0" fmla="*/ 510 w 510"/>
                <a:gd name="T1" fmla="*/ 0 h 218"/>
                <a:gd name="T2" fmla="*/ 102 w 510"/>
                <a:gd name="T3" fmla="*/ 218 h 218"/>
                <a:gd name="T4" fmla="*/ 0 w 510"/>
                <a:gd name="T5" fmla="*/ 218 h 218"/>
                <a:gd name="T6" fmla="*/ 411 w 510"/>
                <a:gd name="T7" fmla="*/ 0 h 218"/>
                <a:gd name="T8" fmla="*/ 510 w 510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218">
                  <a:moveTo>
                    <a:pt x="510" y="0"/>
                  </a:moveTo>
                  <a:lnTo>
                    <a:pt x="102" y="218"/>
                  </a:lnTo>
                  <a:lnTo>
                    <a:pt x="0" y="218"/>
                  </a:lnTo>
                  <a:lnTo>
                    <a:pt x="411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10" name="Rectangle 166">
              <a:extLst>
                <a:ext uri="{FF2B5EF4-FFF2-40B4-BE49-F238E27FC236}">
                  <a16:creationId xmlns:a16="http://schemas.microsoft.com/office/drawing/2014/main" id="{36272DD3-5321-4E3A-9A74-2F670723A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" y="1419"/>
              <a:ext cx="115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Posterior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11" name="Rectangle 167">
              <a:extLst>
                <a:ext uri="{FF2B5EF4-FFF2-40B4-BE49-F238E27FC236}">
                  <a16:creationId xmlns:a16="http://schemas.microsoft.com/office/drawing/2014/main" id="{789CA914-5A0E-47B9-9151-4DF5F3101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1665"/>
              <a:ext cx="73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2900" b="1" i="1">
                  <a:latin typeface="Times New Roman" panose="02020603050405020304" pitchFamily="18" charset="0"/>
                </a:rPr>
                <a:t>Situado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12" name="Rectangle 168">
              <a:extLst>
                <a:ext uri="{FF2B5EF4-FFF2-40B4-BE49-F238E27FC236}">
                  <a16:creationId xmlns:a16="http://schemas.microsoft.com/office/drawing/2014/main" id="{5F99BCCB-C16E-4259-A551-559D2B3CC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" y="1895"/>
              <a:ext cx="631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2900" b="1" i="1">
                  <a:latin typeface="Times New Roman" panose="02020603050405020304" pitchFamily="18" charset="0"/>
                </a:rPr>
                <a:t>Detrás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02313" name="Group 169">
            <a:extLst>
              <a:ext uri="{FF2B5EF4-FFF2-40B4-BE49-F238E27FC236}">
                <a16:creationId xmlns:a16="http://schemas.microsoft.com/office/drawing/2014/main" id="{B95D4B78-183F-4D92-A165-474413C92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72200" y="4495800"/>
            <a:ext cx="2620963" cy="1917700"/>
            <a:chOff x="3888" y="2832"/>
            <a:chExt cx="1651" cy="1208"/>
          </a:xfrm>
        </p:grpSpPr>
        <p:sp>
          <p:nvSpPr>
            <p:cNvPr id="902314" name="AutoShape 170">
              <a:extLst>
                <a:ext uri="{FF2B5EF4-FFF2-40B4-BE49-F238E27FC236}">
                  <a16:creationId xmlns:a16="http://schemas.microsoft.com/office/drawing/2014/main" id="{E8247586-51C8-43DB-9703-B1C91D43C43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88" y="2832"/>
              <a:ext cx="1651" cy="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15" name="Freeform 171">
              <a:extLst>
                <a:ext uri="{FF2B5EF4-FFF2-40B4-BE49-F238E27FC236}">
                  <a16:creationId xmlns:a16="http://schemas.microsoft.com/office/drawing/2014/main" id="{C56822D0-241D-4A6E-AF7C-6F79024B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2853"/>
              <a:ext cx="269" cy="284"/>
            </a:xfrm>
            <a:custGeom>
              <a:avLst/>
              <a:gdLst>
                <a:gd name="T0" fmla="*/ 0 w 808"/>
                <a:gd name="T1" fmla="*/ 0 h 854"/>
                <a:gd name="T2" fmla="*/ 808 w 808"/>
                <a:gd name="T3" fmla="*/ 427 h 854"/>
                <a:gd name="T4" fmla="*/ 0 w 808"/>
                <a:gd name="T5" fmla="*/ 854 h 854"/>
                <a:gd name="T6" fmla="*/ 0 w 808"/>
                <a:gd name="T7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8" h="854">
                  <a:moveTo>
                    <a:pt x="0" y="0"/>
                  </a:moveTo>
                  <a:lnTo>
                    <a:pt x="808" y="427"/>
                  </a:lnTo>
                  <a:lnTo>
                    <a:pt x="0" y="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16" name="Freeform 172">
              <a:extLst>
                <a:ext uri="{FF2B5EF4-FFF2-40B4-BE49-F238E27FC236}">
                  <a16:creationId xmlns:a16="http://schemas.microsoft.com/office/drawing/2014/main" id="{1F2D7B6F-4E94-47A3-B7A3-BA34DB2ED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2852"/>
              <a:ext cx="335" cy="143"/>
            </a:xfrm>
            <a:custGeom>
              <a:avLst/>
              <a:gdLst>
                <a:gd name="T0" fmla="*/ 1007 w 1007"/>
                <a:gd name="T1" fmla="*/ 427 h 427"/>
                <a:gd name="T2" fmla="*/ 200 w 1007"/>
                <a:gd name="T3" fmla="*/ 0 h 427"/>
                <a:gd name="T4" fmla="*/ 0 w 1007"/>
                <a:gd name="T5" fmla="*/ 0 h 427"/>
                <a:gd name="T6" fmla="*/ 807 w 1007"/>
                <a:gd name="T7" fmla="*/ 427 h 427"/>
                <a:gd name="T8" fmla="*/ 1007 w 1007"/>
                <a:gd name="T9" fmla="*/ 42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427">
                  <a:moveTo>
                    <a:pt x="1007" y="427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807" y="427"/>
                  </a:lnTo>
                  <a:lnTo>
                    <a:pt x="1007" y="427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17" name="Freeform 173">
              <a:extLst>
                <a:ext uri="{FF2B5EF4-FFF2-40B4-BE49-F238E27FC236}">
                  <a16:creationId xmlns:a16="http://schemas.microsoft.com/office/drawing/2014/main" id="{5A34FF14-BE70-41FF-AF50-AD8D3576B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2995"/>
              <a:ext cx="335" cy="142"/>
            </a:xfrm>
            <a:custGeom>
              <a:avLst/>
              <a:gdLst>
                <a:gd name="T0" fmla="*/ 1007 w 1007"/>
                <a:gd name="T1" fmla="*/ 0 h 427"/>
                <a:gd name="T2" fmla="*/ 200 w 1007"/>
                <a:gd name="T3" fmla="*/ 427 h 427"/>
                <a:gd name="T4" fmla="*/ 0 w 1007"/>
                <a:gd name="T5" fmla="*/ 427 h 427"/>
                <a:gd name="T6" fmla="*/ 807 w 1007"/>
                <a:gd name="T7" fmla="*/ 0 h 427"/>
                <a:gd name="T8" fmla="*/ 1007 w 1007"/>
                <a:gd name="T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7" h="427">
                  <a:moveTo>
                    <a:pt x="1007" y="0"/>
                  </a:moveTo>
                  <a:lnTo>
                    <a:pt x="200" y="427"/>
                  </a:lnTo>
                  <a:lnTo>
                    <a:pt x="0" y="427"/>
                  </a:lnTo>
                  <a:lnTo>
                    <a:pt x="807" y="0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18" name="Freeform 174">
              <a:extLst>
                <a:ext uri="{FF2B5EF4-FFF2-40B4-BE49-F238E27FC236}">
                  <a16:creationId xmlns:a16="http://schemas.microsoft.com/office/drawing/2014/main" id="{98DB9D5A-DA4C-4773-9B3D-CCF44492E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924"/>
              <a:ext cx="135" cy="142"/>
            </a:xfrm>
            <a:custGeom>
              <a:avLst/>
              <a:gdLst>
                <a:gd name="T0" fmla="*/ 0 w 405"/>
                <a:gd name="T1" fmla="*/ 0 h 428"/>
                <a:gd name="T2" fmla="*/ 405 w 405"/>
                <a:gd name="T3" fmla="*/ 213 h 428"/>
                <a:gd name="T4" fmla="*/ 0 w 405"/>
                <a:gd name="T5" fmla="*/ 428 h 428"/>
                <a:gd name="T6" fmla="*/ 0 w 405"/>
                <a:gd name="T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28">
                  <a:moveTo>
                    <a:pt x="0" y="0"/>
                  </a:moveTo>
                  <a:lnTo>
                    <a:pt x="405" y="213"/>
                  </a:lnTo>
                  <a:lnTo>
                    <a:pt x="0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19" name="Freeform 175">
              <a:extLst>
                <a:ext uri="{FF2B5EF4-FFF2-40B4-BE49-F238E27FC236}">
                  <a16:creationId xmlns:a16="http://schemas.microsoft.com/office/drawing/2014/main" id="{32ADBD43-F778-4592-9E9C-210E10BD9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924"/>
              <a:ext cx="168" cy="71"/>
            </a:xfrm>
            <a:custGeom>
              <a:avLst/>
              <a:gdLst>
                <a:gd name="T0" fmla="*/ 502 w 502"/>
                <a:gd name="T1" fmla="*/ 213 h 213"/>
                <a:gd name="T2" fmla="*/ 100 w 502"/>
                <a:gd name="T3" fmla="*/ 0 h 213"/>
                <a:gd name="T4" fmla="*/ 0 w 502"/>
                <a:gd name="T5" fmla="*/ 0 h 213"/>
                <a:gd name="T6" fmla="*/ 405 w 502"/>
                <a:gd name="T7" fmla="*/ 213 h 213"/>
                <a:gd name="T8" fmla="*/ 502 w 502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213">
                  <a:moveTo>
                    <a:pt x="502" y="213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405" y="213"/>
                  </a:lnTo>
                  <a:lnTo>
                    <a:pt x="502" y="213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20" name="Freeform 176">
              <a:extLst>
                <a:ext uri="{FF2B5EF4-FFF2-40B4-BE49-F238E27FC236}">
                  <a16:creationId xmlns:a16="http://schemas.microsoft.com/office/drawing/2014/main" id="{D964698A-8BE4-4401-8B03-D73495EFA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995"/>
              <a:ext cx="168" cy="71"/>
            </a:xfrm>
            <a:custGeom>
              <a:avLst/>
              <a:gdLst>
                <a:gd name="T0" fmla="*/ 502 w 502"/>
                <a:gd name="T1" fmla="*/ 0 h 215"/>
                <a:gd name="T2" fmla="*/ 100 w 502"/>
                <a:gd name="T3" fmla="*/ 215 h 215"/>
                <a:gd name="T4" fmla="*/ 0 w 502"/>
                <a:gd name="T5" fmla="*/ 215 h 215"/>
                <a:gd name="T6" fmla="*/ 405 w 502"/>
                <a:gd name="T7" fmla="*/ 0 h 215"/>
                <a:gd name="T8" fmla="*/ 502 w 502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215">
                  <a:moveTo>
                    <a:pt x="502" y="0"/>
                  </a:moveTo>
                  <a:lnTo>
                    <a:pt x="100" y="215"/>
                  </a:lnTo>
                  <a:lnTo>
                    <a:pt x="0" y="215"/>
                  </a:lnTo>
                  <a:lnTo>
                    <a:pt x="405" y="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21" name="Rectangle 177">
              <a:extLst>
                <a:ext uri="{FF2B5EF4-FFF2-40B4-BE49-F238E27FC236}">
                  <a16:creationId xmlns:a16="http://schemas.microsoft.com/office/drawing/2014/main" id="{4E8ABCB8-3C8E-47F1-808C-ECEFA760C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2852"/>
              <a:ext cx="71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Distal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22" name="Rectangle 178">
              <a:extLst>
                <a:ext uri="{FF2B5EF4-FFF2-40B4-BE49-F238E27FC236}">
                  <a16:creationId xmlns:a16="http://schemas.microsoft.com/office/drawing/2014/main" id="{7AC15080-7620-40E4-A0F4-EBB6BDBC3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3554"/>
              <a:ext cx="97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2900" b="1" i="1">
                  <a:latin typeface="Times New Roman" panose="02020603050405020304" pitchFamily="18" charset="0"/>
                </a:rPr>
                <a:t> Inserción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23" name="Rectangle 179">
              <a:extLst>
                <a:ext uri="{FF2B5EF4-FFF2-40B4-BE49-F238E27FC236}">
                  <a16:creationId xmlns:a16="http://schemas.microsoft.com/office/drawing/2014/main" id="{C9DF94C7-6CDA-456B-86E4-373193B49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" y="3762"/>
              <a:ext cx="85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2900" b="1" i="1">
                  <a:latin typeface="Times New Roman" panose="02020603050405020304" pitchFamily="18" charset="0"/>
                </a:rPr>
                <a:t>u Origen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24" name="Rectangle 180">
              <a:extLst>
                <a:ext uri="{FF2B5EF4-FFF2-40B4-BE49-F238E27FC236}">
                  <a16:creationId xmlns:a16="http://schemas.microsoft.com/office/drawing/2014/main" id="{0929F264-4EAF-4E34-9EB4-3EC3E8D3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3114"/>
              <a:ext cx="85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2900" b="1" i="1">
                  <a:latin typeface="Times New Roman" panose="02020603050405020304" pitchFamily="18" charset="0"/>
                </a:rPr>
                <a:t>Lejos del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25" name="Rectangle 181">
              <a:extLst>
                <a:ext uri="{FF2B5EF4-FFF2-40B4-BE49-F238E27FC236}">
                  <a16:creationId xmlns:a16="http://schemas.microsoft.com/office/drawing/2014/main" id="{94819126-5D3E-42A0-AF54-3AF206D06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3341"/>
              <a:ext cx="1198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2900" b="1" i="1">
                  <a:latin typeface="Times New Roman" panose="02020603050405020304" pitchFamily="18" charset="0"/>
                </a:rPr>
                <a:t>del Punto de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02326" name="Group 182">
            <a:extLst>
              <a:ext uri="{FF2B5EF4-FFF2-40B4-BE49-F238E27FC236}">
                <a16:creationId xmlns:a16="http://schemas.microsoft.com/office/drawing/2014/main" id="{220BD388-866F-457E-96D0-3081D15A55A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800" y="3613150"/>
            <a:ext cx="2514600" cy="1352550"/>
            <a:chOff x="192" y="2276"/>
            <a:chExt cx="1584" cy="852"/>
          </a:xfrm>
        </p:grpSpPr>
        <p:sp>
          <p:nvSpPr>
            <p:cNvPr id="902327" name="AutoShape 183">
              <a:extLst>
                <a:ext uri="{FF2B5EF4-FFF2-40B4-BE49-F238E27FC236}">
                  <a16:creationId xmlns:a16="http://schemas.microsoft.com/office/drawing/2014/main" id="{DEDBA929-BCEA-4FCC-A77E-8AD574C5D7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2276"/>
              <a:ext cx="1584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28" name="Freeform 184">
              <a:extLst>
                <a:ext uri="{FF2B5EF4-FFF2-40B4-BE49-F238E27FC236}">
                  <a16:creationId xmlns:a16="http://schemas.microsoft.com/office/drawing/2014/main" id="{6840170F-F488-4051-91E0-3A4AD5491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" y="2295"/>
              <a:ext cx="275" cy="291"/>
            </a:xfrm>
            <a:custGeom>
              <a:avLst/>
              <a:gdLst>
                <a:gd name="T0" fmla="*/ 0 w 827"/>
                <a:gd name="T1" fmla="*/ 0 h 873"/>
                <a:gd name="T2" fmla="*/ 827 w 827"/>
                <a:gd name="T3" fmla="*/ 437 h 873"/>
                <a:gd name="T4" fmla="*/ 0 w 827"/>
                <a:gd name="T5" fmla="*/ 873 h 873"/>
                <a:gd name="T6" fmla="*/ 0 w 827"/>
                <a:gd name="T7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7" h="873">
                  <a:moveTo>
                    <a:pt x="0" y="0"/>
                  </a:moveTo>
                  <a:lnTo>
                    <a:pt x="827" y="437"/>
                  </a:lnTo>
                  <a:lnTo>
                    <a:pt x="0" y="8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29" name="Freeform 185">
              <a:extLst>
                <a:ext uri="{FF2B5EF4-FFF2-40B4-BE49-F238E27FC236}">
                  <a16:creationId xmlns:a16="http://schemas.microsoft.com/office/drawing/2014/main" id="{2D1F61B4-2CC1-48B5-87E1-616B92422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" y="2295"/>
              <a:ext cx="343" cy="145"/>
            </a:xfrm>
            <a:custGeom>
              <a:avLst/>
              <a:gdLst>
                <a:gd name="T0" fmla="*/ 1030 w 1030"/>
                <a:gd name="T1" fmla="*/ 436 h 436"/>
                <a:gd name="T2" fmla="*/ 204 w 1030"/>
                <a:gd name="T3" fmla="*/ 0 h 436"/>
                <a:gd name="T4" fmla="*/ 0 w 1030"/>
                <a:gd name="T5" fmla="*/ 0 h 436"/>
                <a:gd name="T6" fmla="*/ 825 w 1030"/>
                <a:gd name="T7" fmla="*/ 436 h 436"/>
                <a:gd name="T8" fmla="*/ 1030 w 1030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436">
                  <a:moveTo>
                    <a:pt x="1030" y="436"/>
                  </a:moveTo>
                  <a:lnTo>
                    <a:pt x="204" y="0"/>
                  </a:lnTo>
                  <a:lnTo>
                    <a:pt x="0" y="0"/>
                  </a:lnTo>
                  <a:lnTo>
                    <a:pt x="825" y="436"/>
                  </a:lnTo>
                  <a:lnTo>
                    <a:pt x="1030" y="436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30" name="Freeform 186">
              <a:extLst>
                <a:ext uri="{FF2B5EF4-FFF2-40B4-BE49-F238E27FC236}">
                  <a16:creationId xmlns:a16="http://schemas.microsoft.com/office/drawing/2014/main" id="{C9B8A099-0EC8-4BD8-9ACC-F5F15A206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" y="2441"/>
              <a:ext cx="343" cy="145"/>
            </a:xfrm>
            <a:custGeom>
              <a:avLst/>
              <a:gdLst>
                <a:gd name="T0" fmla="*/ 1030 w 1030"/>
                <a:gd name="T1" fmla="*/ 0 h 436"/>
                <a:gd name="T2" fmla="*/ 204 w 1030"/>
                <a:gd name="T3" fmla="*/ 436 h 436"/>
                <a:gd name="T4" fmla="*/ 0 w 1030"/>
                <a:gd name="T5" fmla="*/ 436 h 436"/>
                <a:gd name="T6" fmla="*/ 825 w 1030"/>
                <a:gd name="T7" fmla="*/ 0 h 436"/>
                <a:gd name="T8" fmla="*/ 1030 w 1030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0" h="436">
                  <a:moveTo>
                    <a:pt x="1030" y="0"/>
                  </a:moveTo>
                  <a:lnTo>
                    <a:pt x="204" y="436"/>
                  </a:lnTo>
                  <a:lnTo>
                    <a:pt x="0" y="436"/>
                  </a:lnTo>
                  <a:lnTo>
                    <a:pt x="825" y="0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31" name="Freeform 187">
              <a:extLst>
                <a:ext uri="{FF2B5EF4-FFF2-40B4-BE49-F238E27FC236}">
                  <a16:creationId xmlns:a16="http://schemas.microsoft.com/office/drawing/2014/main" id="{B11DB521-1ECD-43EC-B3C2-17170BA01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" y="2368"/>
              <a:ext cx="138" cy="145"/>
            </a:xfrm>
            <a:custGeom>
              <a:avLst/>
              <a:gdLst>
                <a:gd name="T0" fmla="*/ 0 w 415"/>
                <a:gd name="T1" fmla="*/ 0 h 437"/>
                <a:gd name="T2" fmla="*/ 415 w 415"/>
                <a:gd name="T3" fmla="*/ 217 h 437"/>
                <a:gd name="T4" fmla="*/ 0 w 415"/>
                <a:gd name="T5" fmla="*/ 437 h 437"/>
                <a:gd name="T6" fmla="*/ 0 w 415"/>
                <a:gd name="T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437">
                  <a:moveTo>
                    <a:pt x="0" y="0"/>
                  </a:moveTo>
                  <a:lnTo>
                    <a:pt x="415" y="217"/>
                  </a:lnTo>
                  <a:lnTo>
                    <a:pt x="0" y="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32" name="Freeform 188">
              <a:extLst>
                <a:ext uri="{FF2B5EF4-FFF2-40B4-BE49-F238E27FC236}">
                  <a16:creationId xmlns:a16="http://schemas.microsoft.com/office/drawing/2014/main" id="{B7BE808C-4014-451D-BB64-E016F6D60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2368"/>
              <a:ext cx="172" cy="72"/>
            </a:xfrm>
            <a:custGeom>
              <a:avLst/>
              <a:gdLst>
                <a:gd name="T0" fmla="*/ 514 w 514"/>
                <a:gd name="T1" fmla="*/ 217 h 217"/>
                <a:gd name="T2" fmla="*/ 103 w 514"/>
                <a:gd name="T3" fmla="*/ 0 h 217"/>
                <a:gd name="T4" fmla="*/ 0 w 514"/>
                <a:gd name="T5" fmla="*/ 0 h 217"/>
                <a:gd name="T6" fmla="*/ 414 w 514"/>
                <a:gd name="T7" fmla="*/ 217 h 217"/>
                <a:gd name="T8" fmla="*/ 514 w 514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217">
                  <a:moveTo>
                    <a:pt x="514" y="217"/>
                  </a:moveTo>
                  <a:lnTo>
                    <a:pt x="103" y="0"/>
                  </a:lnTo>
                  <a:lnTo>
                    <a:pt x="0" y="0"/>
                  </a:lnTo>
                  <a:lnTo>
                    <a:pt x="414" y="217"/>
                  </a:lnTo>
                  <a:lnTo>
                    <a:pt x="514" y="217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33" name="Freeform 189">
              <a:extLst>
                <a:ext uri="{FF2B5EF4-FFF2-40B4-BE49-F238E27FC236}">
                  <a16:creationId xmlns:a16="http://schemas.microsoft.com/office/drawing/2014/main" id="{72158A3B-7409-4EB0-B94B-C4E1AF36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" y="2440"/>
              <a:ext cx="172" cy="73"/>
            </a:xfrm>
            <a:custGeom>
              <a:avLst/>
              <a:gdLst>
                <a:gd name="T0" fmla="*/ 514 w 514"/>
                <a:gd name="T1" fmla="*/ 0 h 220"/>
                <a:gd name="T2" fmla="*/ 103 w 514"/>
                <a:gd name="T3" fmla="*/ 220 h 220"/>
                <a:gd name="T4" fmla="*/ 0 w 514"/>
                <a:gd name="T5" fmla="*/ 220 h 220"/>
                <a:gd name="T6" fmla="*/ 414 w 514"/>
                <a:gd name="T7" fmla="*/ 0 h 220"/>
                <a:gd name="T8" fmla="*/ 514 w 514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220">
                  <a:moveTo>
                    <a:pt x="514" y="0"/>
                  </a:moveTo>
                  <a:lnTo>
                    <a:pt x="103" y="220"/>
                  </a:lnTo>
                  <a:lnTo>
                    <a:pt x="0" y="220"/>
                  </a:lnTo>
                  <a:lnTo>
                    <a:pt x="414" y="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34" name="Rectangle 190">
              <a:extLst>
                <a:ext uri="{FF2B5EF4-FFF2-40B4-BE49-F238E27FC236}">
                  <a16:creationId xmlns:a16="http://schemas.microsoft.com/office/drawing/2014/main" id="{EFED80A7-BDC3-40F6-91E7-3CB3A1E40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295"/>
              <a:ext cx="909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Inferior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35" name="Rectangle 191">
              <a:extLst>
                <a:ext uri="{FF2B5EF4-FFF2-40B4-BE49-F238E27FC236}">
                  <a16:creationId xmlns:a16="http://schemas.microsoft.com/office/drawing/2014/main" id="{D064AFB6-0064-45CD-B6A9-F361EF0C3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" y="2595"/>
              <a:ext cx="11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Más Bajo 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36" name="Rectangle 192">
              <a:extLst>
                <a:ext uri="{FF2B5EF4-FFF2-40B4-BE49-F238E27FC236}">
                  <a16:creationId xmlns:a16="http://schemas.microsoft.com/office/drawing/2014/main" id="{0243A7B6-4357-45B9-8A81-D8A2FEB44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840"/>
              <a:ext cx="11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Por Debajo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02337" name="Group 193">
            <a:extLst>
              <a:ext uri="{FF2B5EF4-FFF2-40B4-BE49-F238E27FC236}">
                <a16:creationId xmlns:a16="http://schemas.microsoft.com/office/drawing/2014/main" id="{02477A9D-922B-475B-8D90-940A20E512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00400" y="3581400"/>
            <a:ext cx="2679700" cy="1390650"/>
            <a:chOff x="2016" y="2255"/>
            <a:chExt cx="1688" cy="876"/>
          </a:xfrm>
        </p:grpSpPr>
        <p:sp>
          <p:nvSpPr>
            <p:cNvPr id="902338" name="AutoShape 194">
              <a:extLst>
                <a:ext uri="{FF2B5EF4-FFF2-40B4-BE49-F238E27FC236}">
                  <a16:creationId xmlns:a16="http://schemas.microsoft.com/office/drawing/2014/main" id="{F4DAD979-6B39-4857-BEBC-311A3107D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6" y="2255"/>
              <a:ext cx="1688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39" name="Freeform 195">
              <a:extLst>
                <a:ext uri="{FF2B5EF4-FFF2-40B4-BE49-F238E27FC236}">
                  <a16:creationId xmlns:a16="http://schemas.microsoft.com/office/drawing/2014/main" id="{2E0A75B0-E0F8-4AB8-80C2-53BE8CB4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2301"/>
              <a:ext cx="273" cy="289"/>
            </a:xfrm>
            <a:custGeom>
              <a:avLst/>
              <a:gdLst>
                <a:gd name="T0" fmla="*/ 0 w 820"/>
                <a:gd name="T1" fmla="*/ 0 h 867"/>
                <a:gd name="T2" fmla="*/ 820 w 820"/>
                <a:gd name="T3" fmla="*/ 434 h 867"/>
                <a:gd name="T4" fmla="*/ 0 w 820"/>
                <a:gd name="T5" fmla="*/ 867 h 867"/>
                <a:gd name="T6" fmla="*/ 0 w 820"/>
                <a:gd name="T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0" h="867">
                  <a:moveTo>
                    <a:pt x="0" y="0"/>
                  </a:moveTo>
                  <a:lnTo>
                    <a:pt x="820" y="434"/>
                  </a:lnTo>
                  <a:lnTo>
                    <a:pt x="0" y="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40" name="Freeform 196">
              <a:extLst>
                <a:ext uri="{FF2B5EF4-FFF2-40B4-BE49-F238E27FC236}">
                  <a16:creationId xmlns:a16="http://schemas.microsoft.com/office/drawing/2014/main" id="{F89713AF-2664-4EE2-9F9A-FA3DD9145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2301"/>
              <a:ext cx="340" cy="145"/>
            </a:xfrm>
            <a:custGeom>
              <a:avLst/>
              <a:gdLst>
                <a:gd name="T0" fmla="*/ 1021 w 1021"/>
                <a:gd name="T1" fmla="*/ 434 h 434"/>
                <a:gd name="T2" fmla="*/ 202 w 1021"/>
                <a:gd name="T3" fmla="*/ 0 h 434"/>
                <a:gd name="T4" fmla="*/ 0 w 1021"/>
                <a:gd name="T5" fmla="*/ 0 h 434"/>
                <a:gd name="T6" fmla="*/ 819 w 1021"/>
                <a:gd name="T7" fmla="*/ 434 h 434"/>
                <a:gd name="T8" fmla="*/ 1021 w 1021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434">
                  <a:moveTo>
                    <a:pt x="1021" y="434"/>
                  </a:moveTo>
                  <a:lnTo>
                    <a:pt x="202" y="0"/>
                  </a:lnTo>
                  <a:lnTo>
                    <a:pt x="0" y="0"/>
                  </a:lnTo>
                  <a:lnTo>
                    <a:pt x="819" y="434"/>
                  </a:lnTo>
                  <a:lnTo>
                    <a:pt x="1021" y="434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41" name="Freeform 197">
              <a:extLst>
                <a:ext uri="{FF2B5EF4-FFF2-40B4-BE49-F238E27FC236}">
                  <a16:creationId xmlns:a16="http://schemas.microsoft.com/office/drawing/2014/main" id="{8C898ED4-2D8B-4C03-AFD1-4E35CA876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2446"/>
              <a:ext cx="340" cy="144"/>
            </a:xfrm>
            <a:custGeom>
              <a:avLst/>
              <a:gdLst>
                <a:gd name="T0" fmla="*/ 1021 w 1021"/>
                <a:gd name="T1" fmla="*/ 0 h 433"/>
                <a:gd name="T2" fmla="*/ 202 w 1021"/>
                <a:gd name="T3" fmla="*/ 433 h 433"/>
                <a:gd name="T4" fmla="*/ 0 w 1021"/>
                <a:gd name="T5" fmla="*/ 433 h 433"/>
                <a:gd name="T6" fmla="*/ 819 w 1021"/>
                <a:gd name="T7" fmla="*/ 0 h 433"/>
                <a:gd name="T8" fmla="*/ 1021 w 1021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433">
                  <a:moveTo>
                    <a:pt x="1021" y="0"/>
                  </a:moveTo>
                  <a:lnTo>
                    <a:pt x="202" y="433"/>
                  </a:lnTo>
                  <a:lnTo>
                    <a:pt x="0" y="433"/>
                  </a:lnTo>
                  <a:lnTo>
                    <a:pt x="819" y="0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42" name="Freeform 198">
              <a:extLst>
                <a:ext uri="{FF2B5EF4-FFF2-40B4-BE49-F238E27FC236}">
                  <a16:creationId xmlns:a16="http://schemas.microsoft.com/office/drawing/2014/main" id="{C8965578-08DB-48FA-8838-E6EA307B9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2374"/>
              <a:ext cx="137" cy="144"/>
            </a:xfrm>
            <a:custGeom>
              <a:avLst/>
              <a:gdLst>
                <a:gd name="T0" fmla="*/ 0 w 411"/>
                <a:gd name="T1" fmla="*/ 0 h 434"/>
                <a:gd name="T2" fmla="*/ 411 w 411"/>
                <a:gd name="T3" fmla="*/ 216 h 434"/>
                <a:gd name="T4" fmla="*/ 0 w 411"/>
                <a:gd name="T5" fmla="*/ 434 h 434"/>
                <a:gd name="T6" fmla="*/ 0 w 411"/>
                <a:gd name="T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34">
                  <a:moveTo>
                    <a:pt x="0" y="0"/>
                  </a:moveTo>
                  <a:lnTo>
                    <a:pt x="411" y="216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43" name="Freeform 199">
              <a:extLst>
                <a:ext uri="{FF2B5EF4-FFF2-40B4-BE49-F238E27FC236}">
                  <a16:creationId xmlns:a16="http://schemas.microsoft.com/office/drawing/2014/main" id="{4679D9F0-F7AB-4BD6-A486-FB5042DB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2374"/>
              <a:ext cx="170" cy="72"/>
            </a:xfrm>
            <a:custGeom>
              <a:avLst/>
              <a:gdLst>
                <a:gd name="T0" fmla="*/ 509 w 509"/>
                <a:gd name="T1" fmla="*/ 216 h 216"/>
                <a:gd name="T2" fmla="*/ 102 w 509"/>
                <a:gd name="T3" fmla="*/ 0 h 216"/>
                <a:gd name="T4" fmla="*/ 0 w 509"/>
                <a:gd name="T5" fmla="*/ 0 h 216"/>
                <a:gd name="T6" fmla="*/ 411 w 509"/>
                <a:gd name="T7" fmla="*/ 216 h 216"/>
                <a:gd name="T8" fmla="*/ 509 w 509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6">
                  <a:moveTo>
                    <a:pt x="509" y="21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411" y="216"/>
                  </a:lnTo>
                  <a:lnTo>
                    <a:pt x="509" y="216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44" name="Freeform 200">
              <a:extLst>
                <a:ext uri="{FF2B5EF4-FFF2-40B4-BE49-F238E27FC236}">
                  <a16:creationId xmlns:a16="http://schemas.microsoft.com/office/drawing/2014/main" id="{B587B340-04B8-4B7F-ACB3-405068AD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" y="2446"/>
              <a:ext cx="170" cy="72"/>
            </a:xfrm>
            <a:custGeom>
              <a:avLst/>
              <a:gdLst>
                <a:gd name="T0" fmla="*/ 509 w 509"/>
                <a:gd name="T1" fmla="*/ 0 h 218"/>
                <a:gd name="T2" fmla="*/ 102 w 509"/>
                <a:gd name="T3" fmla="*/ 218 h 218"/>
                <a:gd name="T4" fmla="*/ 0 w 509"/>
                <a:gd name="T5" fmla="*/ 218 h 218"/>
                <a:gd name="T6" fmla="*/ 411 w 509"/>
                <a:gd name="T7" fmla="*/ 0 h 218"/>
                <a:gd name="T8" fmla="*/ 509 w 509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8">
                  <a:moveTo>
                    <a:pt x="509" y="0"/>
                  </a:moveTo>
                  <a:lnTo>
                    <a:pt x="102" y="218"/>
                  </a:lnTo>
                  <a:lnTo>
                    <a:pt x="0" y="218"/>
                  </a:lnTo>
                  <a:lnTo>
                    <a:pt x="411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45" name="Rectangle 201">
              <a:extLst>
                <a:ext uri="{FF2B5EF4-FFF2-40B4-BE49-F238E27FC236}">
                  <a16:creationId xmlns:a16="http://schemas.microsoft.com/office/drawing/2014/main" id="{7409B1DD-78CC-4066-A5D1-5AC2E1BFC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276"/>
              <a:ext cx="821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Medial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46" name="Rectangle 202">
              <a:extLst>
                <a:ext uri="{FF2B5EF4-FFF2-40B4-BE49-F238E27FC236}">
                  <a16:creationId xmlns:a16="http://schemas.microsoft.com/office/drawing/2014/main" id="{177D7BD7-89B5-4491-88C0-04CD3867B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574"/>
              <a:ext cx="10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Más Cerca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47" name="Rectangle 203">
              <a:extLst>
                <a:ext uri="{FF2B5EF4-FFF2-40B4-BE49-F238E27FC236}">
                  <a16:creationId xmlns:a16="http://schemas.microsoft.com/office/drawing/2014/main" id="{23095F53-1A39-414A-8AFA-28D818457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2843"/>
              <a:ext cx="12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Línea Media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02348" name="Group 204">
            <a:extLst>
              <a:ext uri="{FF2B5EF4-FFF2-40B4-BE49-F238E27FC236}">
                <a16:creationId xmlns:a16="http://schemas.microsoft.com/office/drawing/2014/main" id="{749400D5-8269-46F9-BB9B-4D753597F8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67063" y="5029200"/>
            <a:ext cx="2700337" cy="1395413"/>
            <a:chOff x="1995" y="3168"/>
            <a:chExt cx="1701" cy="879"/>
          </a:xfrm>
        </p:grpSpPr>
        <p:sp>
          <p:nvSpPr>
            <p:cNvPr id="902349" name="AutoShape 205">
              <a:extLst>
                <a:ext uri="{FF2B5EF4-FFF2-40B4-BE49-F238E27FC236}">
                  <a16:creationId xmlns:a16="http://schemas.microsoft.com/office/drawing/2014/main" id="{8D3D5366-2AF9-40FE-9FDD-8E59176CF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95" y="3168"/>
              <a:ext cx="1701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50" name="Freeform 206">
              <a:extLst>
                <a:ext uri="{FF2B5EF4-FFF2-40B4-BE49-F238E27FC236}">
                  <a16:creationId xmlns:a16="http://schemas.microsoft.com/office/drawing/2014/main" id="{A9D65601-23EC-4D90-A9D5-8887CCF9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218"/>
              <a:ext cx="273" cy="289"/>
            </a:xfrm>
            <a:custGeom>
              <a:avLst/>
              <a:gdLst>
                <a:gd name="T0" fmla="*/ 0 w 820"/>
                <a:gd name="T1" fmla="*/ 0 h 867"/>
                <a:gd name="T2" fmla="*/ 820 w 820"/>
                <a:gd name="T3" fmla="*/ 433 h 867"/>
                <a:gd name="T4" fmla="*/ 0 w 820"/>
                <a:gd name="T5" fmla="*/ 867 h 867"/>
                <a:gd name="T6" fmla="*/ 0 w 820"/>
                <a:gd name="T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0" h="867">
                  <a:moveTo>
                    <a:pt x="0" y="0"/>
                  </a:moveTo>
                  <a:lnTo>
                    <a:pt x="820" y="433"/>
                  </a:lnTo>
                  <a:lnTo>
                    <a:pt x="0" y="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51" name="Freeform 207">
              <a:extLst>
                <a:ext uri="{FF2B5EF4-FFF2-40B4-BE49-F238E27FC236}">
                  <a16:creationId xmlns:a16="http://schemas.microsoft.com/office/drawing/2014/main" id="{20224F36-3784-4CFE-A250-5FA52275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217"/>
              <a:ext cx="341" cy="145"/>
            </a:xfrm>
            <a:custGeom>
              <a:avLst/>
              <a:gdLst>
                <a:gd name="T0" fmla="*/ 1022 w 1022"/>
                <a:gd name="T1" fmla="*/ 434 h 434"/>
                <a:gd name="T2" fmla="*/ 203 w 1022"/>
                <a:gd name="T3" fmla="*/ 0 h 434"/>
                <a:gd name="T4" fmla="*/ 0 w 1022"/>
                <a:gd name="T5" fmla="*/ 0 h 434"/>
                <a:gd name="T6" fmla="*/ 819 w 1022"/>
                <a:gd name="T7" fmla="*/ 434 h 434"/>
                <a:gd name="T8" fmla="*/ 1022 w 102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2" h="434">
                  <a:moveTo>
                    <a:pt x="1022" y="434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819" y="434"/>
                  </a:lnTo>
                  <a:lnTo>
                    <a:pt x="1022" y="434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52" name="Freeform 208">
              <a:extLst>
                <a:ext uri="{FF2B5EF4-FFF2-40B4-BE49-F238E27FC236}">
                  <a16:creationId xmlns:a16="http://schemas.microsoft.com/office/drawing/2014/main" id="{F0E4E914-A151-4CCD-A993-9C829F962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3362"/>
              <a:ext cx="341" cy="145"/>
            </a:xfrm>
            <a:custGeom>
              <a:avLst/>
              <a:gdLst>
                <a:gd name="T0" fmla="*/ 1022 w 1022"/>
                <a:gd name="T1" fmla="*/ 0 h 434"/>
                <a:gd name="T2" fmla="*/ 203 w 1022"/>
                <a:gd name="T3" fmla="*/ 434 h 434"/>
                <a:gd name="T4" fmla="*/ 0 w 1022"/>
                <a:gd name="T5" fmla="*/ 434 h 434"/>
                <a:gd name="T6" fmla="*/ 819 w 1022"/>
                <a:gd name="T7" fmla="*/ 0 h 434"/>
                <a:gd name="T8" fmla="*/ 1022 w 1022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2" h="434">
                  <a:moveTo>
                    <a:pt x="1022" y="0"/>
                  </a:moveTo>
                  <a:lnTo>
                    <a:pt x="203" y="434"/>
                  </a:lnTo>
                  <a:lnTo>
                    <a:pt x="0" y="434"/>
                  </a:lnTo>
                  <a:lnTo>
                    <a:pt x="819" y="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53" name="Freeform 209">
              <a:extLst>
                <a:ext uri="{FF2B5EF4-FFF2-40B4-BE49-F238E27FC236}">
                  <a16:creationId xmlns:a16="http://schemas.microsoft.com/office/drawing/2014/main" id="{3F37C0B9-36A8-4690-A977-1E6D0DD33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3290"/>
              <a:ext cx="137" cy="145"/>
            </a:xfrm>
            <a:custGeom>
              <a:avLst/>
              <a:gdLst>
                <a:gd name="T0" fmla="*/ 0 w 411"/>
                <a:gd name="T1" fmla="*/ 0 h 434"/>
                <a:gd name="T2" fmla="*/ 411 w 411"/>
                <a:gd name="T3" fmla="*/ 216 h 434"/>
                <a:gd name="T4" fmla="*/ 0 w 411"/>
                <a:gd name="T5" fmla="*/ 434 h 434"/>
                <a:gd name="T6" fmla="*/ 0 w 411"/>
                <a:gd name="T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34">
                  <a:moveTo>
                    <a:pt x="0" y="0"/>
                  </a:moveTo>
                  <a:lnTo>
                    <a:pt x="411" y="216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54" name="Freeform 210">
              <a:extLst>
                <a:ext uri="{FF2B5EF4-FFF2-40B4-BE49-F238E27FC236}">
                  <a16:creationId xmlns:a16="http://schemas.microsoft.com/office/drawing/2014/main" id="{0396E768-3EE6-4455-9AE6-4CB967CEF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3290"/>
              <a:ext cx="170" cy="72"/>
            </a:xfrm>
            <a:custGeom>
              <a:avLst/>
              <a:gdLst>
                <a:gd name="T0" fmla="*/ 509 w 509"/>
                <a:gd name="T1" fmla="*/ 216 h 216"/>
                <a:gd name="T2" fmla="*/ 101 w 509"/>
                <a:gd name="T3" fmla="*/ 0 h 216"/>
                <a:gd name="T4" fmla="*/ 0 w 509"/>
                <a:gd name="T5" fmla="*/ 0 h 216"/>
                <a:gd name="T6" fmla="*/ 411 w 509"/>
                <a:gd name="T7" fmla="*/ 216 h 216"/>
                <a:gd name="T8" fmla="*/ 509 w 509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6">
                  <a:moveTo>
                    <a:pt x="509" y="216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411" y="216"/>
                  </a:lnTo>
                  <a:lnTo>
                    <a:pt x="509" y="216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55" name="Freeform 211">
              <a:extLst>
                <a:ext uri="{FF2B5EF4-FFF2-40B4-BE49-F238E27FC236}">
                  <a16:creationId xmlns:a16="http://schemas.microsoft.com/office/drawing/2014/main" id="{E9788A59-75BD-4D94-93A9-7F2B07F87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" y="3362"/>
              <a:ext cx="170" cy="73"/>
            </a:xfrm>
            <a:custGeom>
              <a:avLst/>
              <a:gdLst>
                <a:gd name="T0" fmla="*/ 509 w 509"/>
                <a:gd name="T1" fmla="*/ 0 h 218"/>
                <a:gd name="T2" fmla="*/ 101 w 509"/>
                <a:gd name="T3" fmla="*/ 218 h 218"/>
                <a:gd name="T4" fmla="*/ 0 w 509"/>
                <a:gd name="T5" fmla="*/ 218 h 218"/>
                <a:gd name="T6" fmla="*/ 411 w 509"/>
                <a:gd name="T7" fmla="*/ 0 h 218"/>
                <a:gd name="T8" fmla="*/ 509 w 509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8">
                  <a:moveTo>
                    <a:pt x="509" y="0"/>
                  </a:moveTo>
                  <a:lnTo>
                    <a:pt x="101" y="218"/>
                  </a:lnTo>
                  <a:lnTo>
                    <a:pt x="0" y="218"/>
                  </a:lnTo>
                  <a:lnTo>
                    <a:pt x="411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56" name="Rectangle 212">
              <a:extLst>
                <a:ext uri="{FF2B5EF4-FFF2-40B4-BE49-F238E27FC236}">
                  <a16:creationId xmlns:a16="http://schemas.microsoft.com/office/drawing/2014/main" id="{B89945F5-88A6-42ED-B220-D94571550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3192"/>
              <a:ext cx="86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Lateral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57" name="Rectangle 213">
              <a:extLst>
                <a:ext uri="{FF2B5EF4-FFF2-40B4-BE49-F238E27FC236}">
                  <a16:creationId xmlns:a16="http://schemas.microsoft.com/office/drawing/2014/main" id="{9D3B32BD-8786-450B-8055-F83B091B4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" y="3491"/>
              <a:ext cx="9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Fuera del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58" name="Rectangle 214">
              <a:extLst>
                <a:ext uri="{FF2B5EF4-FFF2-40B4-BE49-F238E27FC236}">
                  <a16:creationId xmlns:a16="http://schemas.microsoft.com/office/drawing/2014/main" id="{608C0D30-A421-4160-8ADF-240F3B3F0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" y="3759"/>
              <a:ext cx="12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Lado Medial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02359" name="Group 215">
            <a:extLst>
              <a:ext uri="{FF2B5EF4-FFF2-40B4-BE49-F238E27FC236}">
                <a16:creationId xmlns:a16="http://schemas.microsoft.com/office/drawing/2014/main" id="{1369015B-A85D-4CEF-B4D5-A5D764C2D2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813" y="5105400"/>
            <a:ext cx="2389187" cy="1311275"/>
            <a:chOff x="175" y="3216"/>
            <a:chExt cx="1505" cy="826"/>
          </a:xfrm>
        </p:grpSpPr>
        <p:sp>
          <p:nvSpPr>
            <p:cNvPr id="902360" name="AutoShape 216">
              <a:extLst>
                <a:ext uri="{FF2B5EF4-FFF2-40B4-BE49-F238E27FC236}">
                  <a16:creationId xmlns:a16="http://schemas.microsoft.com/office/drawing/2014/main" id="{3B011DF4-B464-4C0F-99F8-16DDAF2E6B8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5" y="3216"/>
              <a:ext cx="1505" cy="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61" name="Freeform 217">
              <a:extLst>
                <a:ext uri="{FF2B5EF4-FFF2-40B4-BE49-F238E27FC236}">
                  <a16:creationId xmlns:a16="http://schemas.microsoft.com/office/drawing/2014/main" id="{37460A1E-70E8-4EB3-849B-763E4B179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3239"/>
              <a:ext cx="274" cy="289"/>
            </a:xfrm>
            <a:custGeom>
              <a:avLst/>
              <a:gdLst>
                <a:gd name="T0" fmla="*/ 0 w 820"/>
                <a:gd name="T1" fmla="*/ 0 h 867"/>
                <a:gd name="T2" fmla="*/ 820 w 820"/>
                <a:gd name="T3" fmla="*/ 434 h 867"/>
                <a:gd name="T4" fmla="*/ 0 w 820"/>
                <a:gd name="T5" fmla="*/ 867 h 867"/>
                <a:gd name="T6" fmla="*/ 0 w 820"/>
                <a:gd name="T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0" h="867">
                  <a:moveTo>
                    <a:pt x="0" y="0"/>
                  </a:moveTo>
                  <a:lnTo>
                    <a:pt x="820" y="434"/>
                  </a:lnTo>
                  <a:lnTo>
                    <a:pt x="0" y="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62" name="Freeform 218">
              <a:extLst>
                <a:ext uri="{FF2B5EF4-FFF2-40B4-BE49-F238E27FC236}">
                  <a16:creationId xmlns:a16="http://schemas.microsoft.com/office/drawing/2014/main" id="{472E3795-F41C-41F4-B160-B613641E5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3238"/>
              <a:ext cx="341" cy="145"/>
            </a:xfrm>
            <a:custGeom>
              <a:avLst/>
              <a:gdLst>
                <a:gd name="T0" fmla="*/ 1021 w 1021"/>
                <a:gd name="T1" fmla="*/ 434 h 434"/>
                <a:gd name="T2" fmla="*/ 203 w 1021"/>
                <a:gd name="T3" fmla="*/ 0 h 434"/>
                <a:gd name="T4" fmla="*/ 0 w 1021"/>
                <a:gd name="T5" fmla="*/ 0 h 434"/>
                <a:gd name="T6" fmla="*/ 819 w 1021"/>
                <a:gd name="T7" fmla="*/ 434 h 434"/>
                <a:gd name="T8" fmla="*/ 1021 w 1021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434">
                  <a:moveTo>
                    <a:pt x="1021" y="434"/>
                  </a:moveTo>
                  <a:lnTo>
                    <a:pt x="203" y="0"/>
                  </a:lnTo>
                  <a:lnTo>
                    <a:pt x="0" y="0"/>
                  </a:lnTo>
                  <a:lnTo>
                    <a:pt x="819" y="434"/>
                  </a:lnTo>
                  <a:lnTo>
                    <a:pt x="1021" y="434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63" name="Freeform 219">
              <a:extLst>
                <a:ext uri="{FF2B5EF4-FFF2-40B4-BE49-F238E27FC236}">
                  <a16:creationId xmlns:a16="http://schemas.microsoft.com/office/drawing/2014/main" id="{64D2C726-FC12-4FE1-B819-FD99FE60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" y="3383"/>
              <a:ext cx="341" cy="145"/>
            </a:xfrm>
            <a:custGeom>
              <a:avLst/>
              <a:gdLst>
                <a:gd name="T0" fmla="*/ 1021 w 1021"/>
                <a:gd name="T1" fmla="*/ 0 h 433"/>
                <a:gd name="T2" fmla="*/ 203 w 1021"/>
                <a:gd name="T3" fmla="*/ 433 h 433"/>
                <a:gd name="T4" fmla="*/ 0 w 1021"/>
                <a:gd name="T5" fmla="*/ 433 h 433"/>
                <a:gd name="T6" fmla="*/ 819 w 1021"/>
                <a:gd name="T7" fmla="*/ 0 h 433"/>
                <a:gd name="T8" fmla="*/ 1021 w 1021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433">
                  <a:moveTo>
                    <a:pt x="1021" y="0"/>
                  </a:moveTo>
                  <a:lnTo>
                    <a:pt x="203" y="433"/>
                  </a:lnTo>
                  <a:lnTo>
                    <a:pt x="0" y="433"/>
                  </a:lnTo>
                  <a:lnTo>
                    <a:pt x="819" y="0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64" name="Freeform 220">
              <a:extLst>
                <a:ext uri="{FF2B5EF4-FFF2-40B4-BE49-F238E27FC236}">
                  <a16:creationId xmlns:a16="http://schemas.microsoft.com/office/drawing/2014/main" id="{1B79E72B-C5A8-4CB6-A783-61152B12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311"/>
              <a:ext cx="137" cy="145"/>
            </a:xfrm>
            <a:custGeom>
              <a:avLst/>
              <a:gdLst>
                <a:gd name="T0" fmla="*/ 0 w 411"/>
                <a:gd name="T1" fmla="*/ 0 h 434"/>
                <a:gd name="T2" fmla="*/ 411 w 411"/>
                <a:gd name="T3" fmla="*/ 216 h 434"/>
                <a:gd name="T4" fmla="*/ 0 w 411"/>
                <a:gd name="T5" fmla="*/ 434 h 434"/>
                <a:gd name="T6" fmla="*/ 0 w 411"/>
                <a:gd name="T7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34">
                  <a:moveTo>
                    <a:pt x="0" y="0"/>
                  </a:moveTo>
                  <a:lnTo>
                    <a:pt x="411" y="216"/>
                  </a:lnTo>
                  <a:lnTo>
                    <a:pt x="0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65" name="Freeform 221">
              <a:extLst>
                <a:ext uri="{FF2B5EF4-FFF2-40B4-BE49-F238E27FC236}">
                  <a16:creationId xmlns:a16="http://schemas.microsoft.com/office/drawing/2014/main" id="{FCED67AF-C556-4A3F-BDA1-807AA1088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3311"/>
              <a:ext cx="170" cy="72"/>
            </a:xfrm>
            <a:custGeom>
              <a:avLst/>
              <a:gdLst>
                <a:gd name="T0" fmla="*/ 510 w 510"/>
                <a:gd name="T1" fmla="*/ 216 h 216"/>
                <a:gd name="T2" fmla="*/ 102 w 510"/>
                <a:gd name="T3" fmla="*/ 0 h 216"/>
                <a:gd name="T4" fmla="*/ 0 w 510"/>
                <a:gd name="T5" fmla="*/ 0 h 216"/>
                <a:gd name="T6" fmla="*/ 411 w 510"/>
                <a:gd name="T7" fmla="*/ 216 h 216"/>
                <a:gd name="T8" fmla="*/ 510 w 510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216">
                  <a:moveTo>
                    <a:pt x="510" y="21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411" y="216"/>
                  </a:lnTo>
                  <a:lnTo>
                    <a:pt x="510" y="216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66" name="Freeform 222">
              <a:extLst>
                <a:ext uri="{FF2B5EF4-FFF2-40B4-BE49-F238E27FC236}">
                  <a16:creationId xmlns:a16="http://schemas.microsoft.com/office/drawing/2014/main" id="{A9F2F5A3-B216-4E52-8413-308F0EB83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3383"/>
              <a:ext cx="170" cy="73"/>
            </a:xfrm>
            <a:custGeom>
              <a:avLst/>
              <a:gdLst>
                <a:gd name="T0" fmla="*/ 510 w 510"/>
                <a:gd name="T1" fmla="*/ 0 h 218"/>
                <a:gd name="T2" fmla="*/ 102 w 510"/>
                <a:gd name="T3" fmla="*/ 218 h 218"/>
                <a:gd name="T4" fmla="*/ 0 w 510"/>
                <a:gd name="T5" fmla="*/ 218 h 218"/>
                <a:gd name="T6" fmla="*/ 411 w 510"/>
                <a:gd name="T7" fmla="*/ 0 h 218"/>
                <a:gd name="T8" fmla="*/ 510 w 510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218">
                  <a:moveTo>
                    <a:pt x="510" y="0"/>
                  </a:moveTo>
                  <a:lnTo>
                    <a:pt x="102" y="218"/>
                  </a:lnTo>
                  <a:lnTo>
                    <a:pt x="0" y="218"/>
                  </a:lnTo>
                  <a:lnTo>
                    <a:pt x="411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367" name="Rectangle 223">
              <a:extLst>
                <a:ext uri="{FF2B5EF4-FFF2-40B4-BE49-F238E27FC236}">
                  <a16:creationId xmlns:a16="http://schemas.microsoft.com/office/drawing/2014/main" id="{D6310B65-6EFB-4B3E-893C-7D27633D9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3240"/>
              <a:ext cx="1027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Anterior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68" name="Rectangle 224">
              <a:extLst>
                <a:ext uri="{FF2B5EF4-FFF2-40B4-BE49-F238E27FC236}">
                  <a16:creationId xmlns:a16="http://schemas.microsoft.com/office/drawing/2014/main" id="{2C0E85BF-86AB-4EC5-A23E-1028C6FBC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3511"/>
              <a:ext cx="6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Hacia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2369" name="Rectangle 225">
              <a:extLst>
                <a:ext uri="{FF2B5EF4-FFF2-40B4-BE49-F238E27FC236}">
                  <a16:creationId xmlns:a16="http://schemas.microsoft.com/office/drawing/2014/main" id="{9F6D5227-3404-4DC4-A1AB-6E4B107BF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" y="3754"/>
              <a:ext cx="8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Times New Roman" panose="02020603050405020304" pitchFamily="18" charset="0"/>
                </a:rPr>
                <a:t>Adelante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EBAC2E-BA3F-4B5A-A994-4693A162F527}"/>
              </a:ext>
            </a:extLst>
          </p:cNvPr>
          <p:cNvSpPr>
            <a:spLocks/>
          </p:cNvSpPr>
          <p:nvPr/>
        </p:nvSpPr>
        <p:spPr bwMode="auto">
          <a:xfrm>
            <a:off x="179388" y="549275"/>
            <a:ext cx="89646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ORGANIZACIÓN DEL CUERPO HUMANO</a:t>
            </a:r>
            <a:b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SISTEMAS DE REFERENCIA</a:t>
            </a:r>
            <a:b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2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* DIRECCIÓN *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48" name="Picture 16">
            <a:extLst>
              <a:ext uri="{FF2B5EF4-FFF2-40B4-BE49-F238E27FC236}">
                <a16:creationId xmlns:a16="http://schemas.microsoft.com/office/drawing/2014/main" id="{F203DA98-314C-4815-B7DD-78359EBE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9275"/>
            <a:ext cx="67341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3650" name="Rectangle 18">
            <a:extLst>
              <a:ext uri="{FF2B5EF4-FFF2-40B4-BE49-F238E27FC236}">
                <a16:creationId xmlns:a16="http://schemas.microsoft.com/office/drawing/2014/main" id="{82FBF66C-3723-4351-A090-ADBCD726D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1613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1F1CB66-543C-4DCD-8CA5-B2BFB9EBF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64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>
                <a:latin typeface="Times New Roman" panose="02020603050405020304" pitchFamily="18" charset="0"/>
              </a:rPr>
              <a:t>Tomado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Resource Manual for</a:t>
            </a:r>
            <a:r>
              <a:rPr lang="en-U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 b="1" i="1">
                <a:latin typeface="Times New Roman" panose="02020603050405020304" pitchFamily="18" charset="0"/>
              </a:rPr>
              <a:t>Guidelines for Exercise Testing and Prescription</a:t>
            </a:r>
            <a:r>
              <a:rPr lang="en-US" altLang="en-US" sz="1200">
                <a:latin typeface="Times New Roman" panose="02020603050405020304" pitchFamily="18" charset="0"/>
              </a:rPr>
              <a:t>. 9na. ed.; (p. 4), por American College of Sports Medicine, 2014, Philadelphia: Lippincott Williams &amp; Wilkins. Copyright 2014 por: American College of Sports Medicine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 dir="vert"/>
    <p:sndAc>
      <p:stSnd>
        <p:snd r:embed="rId4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420" name="AutoShape 8">
            <a:extLst>
              <a:ext uri="{FF2B5EF4-FFF2-40B4-BE49-F238E27FC236}">
                <a16:creationId xmlns:a16="http://schemas.microsoft.com/office/drawing/2014/main" id="{530D6D15-5EAA-4A7D-956D-D6AFBE9D746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39975" y="646113"/>
            <a:ext cx="40687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06421" name="Group 181">
            <a:extLst>
              <a:ext uri="{FF2B5EF4-FFF2-40B4-BE49-F238E27FC236}">
                <a16:creationId xmlns:a16="http://schemas.microsoft.com/office/drawing/2014/main" id="{700EFDC5-A262-45D1-AD92-FFF675D76C82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1312863"/>
            <a:ext cx="766763" cy="4619625"/>
            <a:chOff x="2502" y="675"/>
            <a:chExt cx="483" cy="2910"/>
          </a:xfrm>
        </p:grpSpPr>
        <p:sp>
          <p:nvSpPr>
            <p:cNvPr id="906422" name="Freeform 10">
              <a:extLst>
                <a:ext uri="{FF2B5EF4-FFF2-40B4-BE49-F238E27FC236}">
                  <a16:creationId xmlns:a16="http://schemas.microsoft.com/office/drawing/2014/main" id="{278B3EA1-1717-424A-8378-A65E8088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011"/>
              <a:ext cx="441" cy="798"/>
            </a:xfrm>
            <a:custGeom>
              <a:avLst/>
              <a:gdLst>
                <a:gd name="T0" fmla="*/ 363 w 2203"/>
                <a:gd name="T1" fmla="*/ 760 h 3988"/>
                <a:gd name="T2" fmla="*/ 371 w 2203"/>
                <a:gd name="T3" fmla="*/ 724 h 3988"/>
                <a:gd name="T4" fmla="*/ 383 w 2203"/>
                <a:gd name="T5" fmla="*/ 686 h 3988"/>
                <a:gd name="T6" fmla="*/ 396 w 2203"/>
                <a:gd name="T7" fmla="*/ 647 h 3988"/>
                <a:gd name="T8" fmla="*/ 405 w 2203"/>
                <a:gd name="T9" fmla="*/ 609 h 3988"/>
                <a:gd name="T10" fmla="*/ 412 w 2203"/>
                <a:gd name="T11" fmla="*/ 568 h 3988"/>
                <a:gd name="T12" fmla="*/ 419 w 2203"/>
                <a:gd name="T13" fmla="*/ 524 h 3988"/>
                <a:gd name="T14" fmla="*/ 421 w 2203"/>
                <a:gd name="T15" fmla="*/ 519 h 3988"/>
                <a:gd name="T16" fmla="*/ 424 w 2203"/>
                <a:gd name="T17" fmla="*/ 506 h 3988"/>
                <a:gd name="T18" fmla="*/ 426 w 2203"/>
                <a:gd name="T19" fmla="*/ 489 h 3988"/>
                <a:gd name="T20" fmla="*/ 434 w 2203"/>
                <a:gd name="T21" fmla="*/ 453 h 3988"/>
                <a:gd name="T22" fmla="*/ 440 w 2203"/>
                <a:gd name="T23" fmla="*/ 422 h 3988"/>
                <a:gd name="T24" fmla="*/ 439 w 2203"/>
                <a:gd name="T25" fmla="*/ 390 h 3988"/>
                <a:gd name="T26" fmla="*/ 433 w 2203"/>
                <a:gd name="T27" fmla="*/ 353 h 3988"/>
                <a:gd name="T28" fmla="*/ 418 w 2203"/>
                <a:gd name="T29" fmla="*/ 296 h 3988"/>
                <a:gd name="T30" fmla="*/ 392 w 2203"/>
                <a:gd name="T31" fmla="*/ 211 h 3988"/>
                <a:gd name="T32" fmla="*/ 367 w 2203"/>
                <a:gd name="T33" fmla="*/ 143 h 3988"/>
                <a:gd name="T34" fmla="*/ 361 w 2203"/>
                <a:gd name="T35" fmla="*/ 133 h 3988"/>
                <a:gd name="T36" fmla="*/ 353 w 2203"/>
                <a:gd name="T37" fmla="*/ 122 h 3988"/>
                <a:gd name="T38" fmla="*/ 345 w 2203"/>
                <a:gd name="T39" fmla="*/ 113 h 3988"/>
                <a:gd name="T40" fmla="*/ 334 w 2203"/>
                <a:gd name="T41" fmla="*/ 89 h 3988"/>
                <a:gd name="T42" fmla="*/ 323 w 2203"/>
                <a:gd name="T43" fmla="*/ 57 h 3988"/>
                <a:gd name="T44" fmla="*/ 313 w 2203"/>
                <a:gd name="T45" fmla="*/ 26 h 3988"/>
                <a:gd name="T46" fmla="*/ 288 w 2203"/>
                <a:gd name="T47" fmla="*/ 1 h 3988"/>
                <a:gd name="T48" fmla="*/ 237 w 2203"/>
                <a:gd name="T49" fmla="*/ 1 h 3988"/>
                <a:gd name="T50" fmla="*/ 187 w 2203"/>
                <a:gd name="T51" fmla="*/ 15 h 3988"/>
                <a:gd name="T52" fmla="*/ 145 w 2203"/>
                <a:gd name="T53" fmla="*/ 43 h 3988"/>
                <a:gd name="T54" fmla="*/ 143 w 2203"/>
                <a:gd name="T55" fmla="*/ 47 h 3988"/>
                <a:gd name="T56" fmla="*/ 144 w 2203"/>
                <a:gd name="T57" fmla="*/ 51 h 3988"/>
                <a:gd name="T58" fmla="*/ 146 w 2203"/>
                <a:gd name="T59" fmla="*/ 55 h 3988"/>
                <a:gd name="T60" fmla="*/ 151 w 2203"/>
                <a:gd name="T61" fmla="*/ 70 h 3988"/>
                <a:gd name="T62" fmla="*/ 159 w 2203"/>
                <a:gd name="T63" fmla="*/ 92 h 3988"/>
                <a:gd name="T64" fmla="*/ 168 w 2203"/>
                <a:gd name="T65" fmla="*/ 112 h 3988"/>
                <a:gd name="T66" fmla="*/ 175 w 2203"/>
                <a:gd name="T67" fmla="*/ 129 h 3988"/>
                <a:gd name="T68" fmla="*/ 176 w 2203"/>
                <a:gd name="T69" fmla="*/ 140 h 3988"/>
                <a:gd name="T70" fmla="*/ 174 w 2203"/>
                <a:gd name="T71" fmla="*/ 152 h 3988"/>
                <a:gd name="T72" fmla="*/ 170 w 2203"/>
                <a:gd name="T73" fmla="*/ 163 h 3988"/>
                <a:gd name="T74" fmla="*/ 164 w 2203"/>
                <a:gd name="T75" fmla="*/ 177 h 3988"/>
                <a:gd name="T76" fmla="*/ 157 w 2203"/>
                <a:gd name="T77" fmla="*/ 191 h 3988"/>
                <a:gd name="T78" fmla="*/ 149 w 2203"/>
                <a:gd name="T79" fmla="*/ 204 h 3988"/>
                <a:gd name="T80" fmla="*/ 126 w 2203"/>
                <a:gd name="T81" fmla="*/ 245 h 3988"/>
                <a:gd name="T82" fmla="*/ 95 w 2203"/>
                <a:gd name="T83" fmla="*/ 302 h 3988"/>
                <a:gd name="T84" fmla="*/ 67 w 2203"/>
                <a:gd name="T85" fmla="*/ 362 h 3988"/>
                <a:gd name="T86" fmla="*/ 49 w 2203"/>
                <a:gd name="T87" fmla="*/ 409 h 3988"/>
                <a:gd name="T88" fmla="*/ 39 w 2203"/>
                <a:gd name="T89" fmla="*/ 433 h 3988"/>
                <a:gd name="T90" fmla="*/ 26 w 2203"/>
                <a:gd name="T91" fmla="*/ 457 h 3988"/>
                <a:gd name="T92" fmla="*/ 12 w 2203"/>
                <a:gd name="T93" fmla="*/ 479 h 3988"/>
                <a:gd name="T94" fmla="*/ 0 w 2203"/>
                <a:gd name="T95" fmla="*/ 526 h 3988"/>
                <a:gd name="T96" fmla="*/ 17 w 2203"/>
                <a:gd name="T97" fmla="*/ 568 h 3988"/>
                <a:gd name="T98" fmla="*/ 49 w 2203"/>
                <a:gd name="T99" fmla="*/ 594 h 3988"/>
                <a:gd name="T100" fmla="*/ 65 w 2203"/>
                <a:gd name="T101" fmla="*/ 598 h 3988"/>
                <a:gd name="T102" fmla="*/ 66 w 2203"/>
                <a:gd name="T103" fmla="*/ 600 h 3988"/>
                <a:gd name="T104" fmla="*/ 66 w 2203"/>
                <a:gd name="T105" fmla="*/ 604 h 3988"/>
                <a:gd name="T106" fmla="*/ 66 w 2203"/>
                <a:gd name="T107" fmla="*/ 626 h 3988"/>
                <a:gd name="T108" fmla="*/ 69 w 2203"/>
                <a:gd name="T109" fmla="*/ 682 h 3988"/>
                <a:gd name="T110" fmla="*/ 70 w 2203"/>
                <a:gd name="T111" fmla="*/ 744 h 3988"/>
                <a:gd name="T112" fmla="*/ 72 w 2203"/>
                <a:gd name="T113" fmla="*/ 798 h 39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3" h="3988">
                  <a:moveTo>
                    <a:pt x="1801" y="3920"/>
                  </a:moveTo>
                  <a:lnTo>
                    <a:pt x="1804" y="3857"/>
                  </a:lnTo>
                  <a:lnTo>
                    <a:pt x="1812" y="3798"/>
                  </a:lnTo>
                  <a:lnTo>
                    <a:pt x="1822" y="3734"/>
                  </a:lnTo>
                  <a:lnTo>
                    <a:pt x="1838" y="3674"/>
                  </a:lnTo>
                  <a:lnTo>
                    <a:pt x="1852" y="3616"/>
                  </a:lnTo>
                  <a:lnTo>
                    <a:pt x="1872" y="3552"/>
                  </a:lnTo>
                  <a:lnTo>
                    <a:pt x="1890" y="3488"/>
                  </a:lnTo>
                  <a:lnTo>
                    <a:pt x="1912" y="3428"/>
                  </a:lnTo>
                  <a:lnTo>
                    <a:pt x="1934" y="3361"/>
                  </a:lnTo>
                  <a:lnTo>
                    <a:pt x="1957" y="3299"/>
                  </a:lnTo>
                  <a:lnTo>
                    <a:pt x="1979" y="3235"/>
                  </a:lnTo>
                  <a:lnTo>
                    <a:pt x="1997" y="3172"/>
                  </a:lnTo>
                  <a:lnTo>
                    <a:pt x="2013" y="3108"/>
                  </a:lnTo>
                  <a:lnTo>
                    <a:pt x="2024" y="3041"/>
                  </a:lnTo>
                  <a:lnTo>
                    <a:pt x="2035" y="2974"/>
                  </a:lnTo>
                  <a:lnTo>
                    <a:pt x="2047" y="2908"/>
                  </a:lnTo>
                  <a:lnTo>
                    <a:pt x="2057" y="2840"/>
                  </a:lnTo>
                  <a:lnTo>
                    <a:pt x="2068" y="2770"/>
                  </a:lnTo>
                  <a:lnTo>
                    <a:pt x="2079" y="2694"/>
                  </a:lnTo>
                  <a:lnTo>
                    <a:pt x="2095" y="2620"/>
                  </a:lnTo>
                  <a:lnTo>
                    <a:pt x="2098" y="2620"/>
                  </a:lnTo>
                  <a:lnTo>
                    <a:pt x="2098" y="2609"/>
                  </a:lnTo>
                  <a:lnTo>
                    <a:pt x="2102" y="2594"/>
                  </a:lnTo>
                  <a:lnTo>
                    <a:pt x="2105" y="2575"/>
                  </a:lnTo>
                  <a:lnTo>
                    <a:pt x="2109" y="2549"/>
                  </a:lnTo>
                  <a:lnTo>
                    <a:pt x="2117" y="2527"/>
                  </a:lnTo>
                  <a:lnTo>
                    <a:pt x="2121" y="2497"/>
                  </a:lnTo>
                  <a:lnTo>
                    <a:pt x="2125" y="2471"/>
                  </a:lnTo>
                  <a:lnTo>
                    <a:pt x="2128" y="2444"/>
                  </a:lnTo>
                  <a:lnTo>
                    <a:pt x="2135" y="2423"/>
                  </a:lnTo>
                  <a:lnTo>
                    <a:pt x="2155" y="2336"/>
                  </a:lnTo>
                  <a:lnTo>
                    <a:pt x="2169" y="2266"/>
                  </a:lnTo>
                  <a:lnTo>
                    <a:pt x="2183" y="2207"/>
                  </a:lnTo>
                  <a:lnTo>
                    <a:pt x="2195" y="2158"/>
                  </a:lnTo>
                  <a:lnTo>
                    <a:pt x="2199" y="2110"/>
                  </a:lnTo>
                  <a:lnTo>
                    <a:pt x="2203" y="2062"/>
                  </a:lnTo>
                  <a:lnTo>
                    <a:pt x="2199" y="2009"/>
                  </a:lnTo>
                  <a:lnTo>
                    <a:pt x="2195" y="1949"/>
                  </a:lnTo>
                  <a:lnTo>
                    <a:pt x="2183" y="1878"/>
                  </a:lnTo>
                  <a:lnTo>
                    <a:pt x="2169" y="1789"/>
                  </a:lnTo>
                  <a:lnTo>
                    <a:pt x="2162" y="1766"/>
                  </a:lnTo>
                  <a:lnTo>
                    <a:pt x="2143" y="1699"/>
                  </a:lnTo>
                  <a:lnTo>
                    <a:pt x="2121" y="1603"/>
                  </a:lnTo>
                  <a:lnTo>
                    <a:pt x="2087" y="1480"/>
                  </a:lnTo>
                  <a:lnTo>
                    <a:pt x="2047" y="1345"/>
                  </a:lnTo>
                  <a:lnTo>
                    <a:pt x="2005" y="1200"/>
                  </a:lnTo>
                  <a:lnTo>
                    <a:pt x="1960" y="1055"/>
                  </a:lnTo>
                  <a:lnTo>
                    <a:pt x="1916" y="920"/>
                  </a:lnTo>
                  <a:lnTo>
                    <a:pt x="1875" y="805"/>
                  </a:lnTo>
                  <a:lnTo>
                    <a:pt x="1833" y="715"/>
                  </a:lnTo>
                  <a:lnTo>
                    <a:pt x="1826" y="701"/>
                  </a:lnTo>
                  <a:lnTo>
                    <a:pt x="1815" y="686"/>
                  </a:lnTo>
                  <a:lnTo>
                    <a:pt x="1804" y="667"/>
                  </a:lnTo>
                  <a:lnTo>
                    <a:pt x="1789" y="648"/>
                  </a:lnTo>
                  <a:lnTo>
                    <a:pt x="1778" y="630"/>
                  </a:lnTo>
                  <a:lnTo>
                    <a:pt x="1762" y="611"/>
                  </a:lnTo>
                  <a:lnTo>
                    <a:pt x="1748" y="596"/>
                  </a:lnTo>
                  <a:lnTo>
                    <a:pt x="1737" y="577"/>
                  </a:lnTo>
                  <a:lnTo>
                    <a:pt x="1725" y="563"/>
                  </a:lnTo>
                  <a:lnTo>
                    <a:pt x="1718" y="548"/>
                  </a:lnTo>
                  <a:lnTo>
                    <a:pt x="1692" y="496"/>
                  </a:lnTo>
                  <a:lnTo>
                    <a:pt x="1666" y="444"/>
                  </a:lnTo>
                  <a:lnTo>
                    <a:pt x="1647" y="391"/>
                  </a:lnTo>
                  <a:lnTo>
                    <a:pt x="1629" y="340"/>
                  </a:lnTo>
                  <a:lnTo>
                    <a:pt x="1614" y="287"/>
                  </a:lnTo>
                  <a:lnTo>
                    <a:pt x="1596" y="235"/>
                  </a:lnTo>
                  <a:lnTo>
                    <a:pt x="1580" y="182"/>
                  </a:lnTo>
                  <a:lnTo>
                    <a:pt x="1566" y="131"/>
                  </a:lnTo>
                  <a:lnTo>
                    <a:pt x="1546" y="74"/>
                  </a:lnTo>
                  <a:lnTo>
                    <a:pt x="1525" y="23"/>
                  </a:lnTo>
                  <a:lnTo>
                    <a:pt x="1438" y="7"/>
                  </a:lnTo>
                  <a:lnTo>
                    <a:pt x="1353" y="0"/>
                  </a:lnTo>
                  <a:lnTo>
                    <a:pt x="1267" y="0"/>
                  </a:lnTo>
                  <a:lnTo>
                    <a:pt x="1182" y="7"/>
                  </a:lnTo>
                  <a:lnTo>
                    <a:pt x="1097" y="23"/>
                  </a:lnTo>
                  <a:lnTo>
                    <a:pt x="1014" y="44"/>
                  </a:lnTo>
                  <a:lnTo>
                    <a:pt x="936" y="74"/>
                  </a:lnTo>
                  <a:lnTo>
                    <a:pt x="861" y="112"/>
                  </a:lnTo>
                  <a:lnTo>
                    <a:pt x="791" y="161"/>
                  </a:lnTo>
                  <a:lnTo>
                    <a:pt x="723" y="216"/>
                  </a:lnTo>
                  <a:lnTo>
                    <a:pt x="720" y="223"/>
                  </a:lnTo>
                  <a:lnTo>
                    <a:pt x="716" y="228"/>
                  </a:lnTo>
                  <a:lnTo>
                    <a:pt x="716" y="235"/>
                  </a:lnTo>
                  <a:lnTo>
                    <a:pt x="716" y="242"/>
                  </a:lnTo>
                  <a:lnTo>
                    <a:pt x="720" y="250"/>
                  </a:lnTo>
                  <a:lnTo>
                    <a:pt x="720" y="257"/>
                  </a:lnTo>
                  <a:lnTo>
                    <a:pt x="723" y="260"/>
                  </a:lnTo>
                  <a:lnTo>
                    <a:pt x="727" y="269"/>
                  </a:lnTo>
                  <a:lnTo>
                    <a:pt x="731" y="276"/>
                  </a:lnTo>
                  <a:lnTo>
                    <a:pt x="731" y="280"/>
                  </a:lnTo>
                  <a:lnTo>
                    <a:pt x="743" y="317"/>
                  </a:lnTo>
                  <a:lnTo>
                    <a:pt x="753" y="350"/>
                  </a:lnTo>
                  <a:lnTo>
                    <a:pt x="764" y="388"/>
                  </a:lnTo>
                  <a:lnTo>
                    <a:pt x="780" y="421"/>
                  </a:lnTo>
                  <a:lnTo>
                    <a:pt x="794" y="458"/>
                  </a:lnTo>
                  <a:lnTo>
                    <a:pt x="805" y="492"/>
                  </a:lnTo>
                  <a:lnTo>
                    <a:pt x="824" y="526"/>
                  </a:lnTo>
                  <a:lnTo>
                    <a:pt x="839" y="559"/>
                  </a:lnTo>
                  <a:lnTo>
                    <a:pt x="854" y="593"/>
                  </a:lnTo>
                  <a:lnTo>
                    <a:pt x="869" y="630"/>
                  </a:lnTo>
                  <a:lnTo>
                    <a:pt x="876" y="644"/>
                  </a:lnTo>
                  <a:lnTo>
                    <a:pt x="879" y="664"/>
                  </a:lnTo>
                  <a:lnTo>
                    <a:pt x="884" y="682"/>
                  </a:lnTo>
                  <a:lnTo>
                    <a:pt x="879" y="701"/>
                  </a:lnTo>
                  <a:lnTo>
                    <a:pt x="879" y="724"/>
                  </a:lnTo>
                  <a:lnTo>
                    <a:pt x="876" y="742"/>
                  </a:lnTo>
                  <a:lnTo>
                    <a:pt x="869" y="761"/>
                  </a:lnTo>
                  <a:lnTo>
                    <a:pt x="865" y="779"/>
                  </a:lnTo>
                  <a:lnTo>
                    <a:pt x="858" y="798"/>
                  </a:lnTo>
                  <a:lnTo>
                    <a:pt x="851" y="816"/>
                  </a:lnTo>
                  <a:lnTo>
                    <a:pt x="839" y="839"/>
                  </a:lnTo>
                  <a:lnTo>
                    <a:pt x="828" y="860"/>
                  </a:lnTo>
                  <a:lnTo>
                    <a:pt x="817" y="887"/>
                  </a:lnTo>
                  <a:lnTo>
                    <a:pt x="805" y="910"/>
                  </a:lnTo>
                  <a:lnTo>
                    <a:pt x="794" y="932"/>
                  </a:lnTo>
                  <a:lnTo>
                    <a:pt x="783" y="954"/>
                  </a:lnTo>
                  <a:lnTo>
                    <a:pt x="768" y="977"/>
                  </a:lnTo>
                  <a:lnTo>
                    <a:pt x="757" y="998"/>
                  </a:lnTo>
                  <a:lnTo>
                    <a:pt x="746" y="1018"/>
                  </a:lnTo>
                  <a:lnTo>
                    <a:pt x="734" y="1040"/>
                  </a:lnTo>
                  <a:lnTo>
                    <a:pt x="683" y="1129"/>
                  </a:lnTo>
                  <a:lnTo>
                    <a:pt x="630" y="1223"/>
                  </a:lnTo>
                  <a:lnTo>
                    <a:pt x="578" y="1315"/>
                  </a:lnTo>
                  <a:lnTo>
                    <a:pt x="525" y="1412"/>
                  </a:lnTo>
                  <a:lnTo>
                    <a:pt x="474" y="1510"/>
                  </a:lnTo>
                  <a:lnTo>
                    <a:pt x="426" y="1610"/>
                  </a:lnTo>
                  <a:lnTo>
                    <a:pt x="377" y="1711"/>
                  </a:lnTo>
                  <a:lnTo>
                    <a:pt x="336" y="1811"/>
                  </a:lnTo>
                  <a:lnTo>
                    <a:pt x="295" y="1908"/>
                  </a:lnTo>
                  <a:lnTo>
                    <a:pt x="262" y="2009"/>
                  </a:lnTo>
                  <a:lnTo>
                    <a:pt x="246" y="2046"/>
                  </a:lnTo>
                  <a:lnTo>
                    <a:pt x="232" y="2083"/>
                  </a:lnTo>
                  <a:lnTo>
                    <a:pt x="212" y="2124"/>
                  </a:lnTo>
                  <a:lnTo>
                    <a:pt x="194" y="2165"/>
                  </a:lnTo>
                  <a:lnTo>
                    <a:pt x="172" y="2207"/>
                  </a:lnTo>
                  <a:lnTo>
                    <a:pt x="154" y="2244"/>
                  </a:lnTo>
                  <a:lnTo>
                    <a:pt x="131" y="2285"/>
                  </a:lnTo>
                  <a:lnTo>
                    <a:pt x="104" y="2322"/>
                  </a:lnTo>
                  <a:lnTo>
                    <a:pt x="83" y="2359"/>
                  </a:lnTo>
                  <a:lnTo>
                    <a:pt x="60" y="2393"/>
                  </a:lnTo>
                  <a:lnTo>
                    <a:pt x="19" y="2471"/>
                  </a:lnTo>
                  <a:lnTo>
                    <a:pt x="0" y="2549"/>
                  </a:lnTo>
                  <a:lnTo>
                    <a:pt x="0" y="2628"/>
                  </a:lnTo>
                  <a:lnTo>
                    <a:pt x="16" y="2702"/>
                  </a:lnTo>
                  <a:lnTo>
                    <a:pt x="46" y="2777"/>
                  </a:lnTo>
                  <a:lnTo>
                    <a:pt x="83" y="2840"/>
                  </a:lnTo>
                  <a:lnTo>
                    <a:pt x="134" y="2896"/>
                  </a:lnTo>
                  <a:lnTo>
                    <a:pt x="187" y="2940"/>
                  </a:lnTo>
                  <a:lnTo>
                    <a:pt x="246" y="2970"/>
                  </a:lnTo>
                  <a:lnTo>
                    <a:pt x="306" y="2986"/>
                  </a:lnTo>
                  <a:lnTo>
                    <a:pt x="317" y="2986"/>
                  </a:lnTo>
                  <a:lnTo>
                    <a:pt x="325" y="2989"/>
                  </a:lnTo>
                  <a:lnTo>
                    <a:pt x="332" y="2989"/>
                  </a:lnTo>
                  <a:lnTo>
                    <a:pt x="332" y="2993"/>
                  </a:lnTo>
                  <a:lnTo>
                    <a:pt x="332" y="2996"/>
                  </a:lnTo>
                  <a:lnTo>
                    <a:pt x="332" y="3000"/>
                  </a:lnTo>
                  <a:lnTo>
                    <a:pt x="329" y="3007"/>
                  </a:lnTo>
                  <a:lnTo>
                    <a:pt x="329" y="3019"/>
                  </a:lnTo>
                  <a:lnTo>
                    <a:pt x="329" y="3034"/>
                  </a:lnTo>
                  <a:lnTo>
                    <a:pt x="329" y="3053"/>
                  </a:lnTo>
                  <a:lnTo>
                    <a:pt x="332" y="3127"/>
                  </a:lnTo>
                  <a:lnTo>
                    <a:pt x="336" y="3212"/>
                  </a:lnTo>
                  <a:lnTo>
                    <a:pt x="340" y="3306"/>
                  </a:lnTo>
                  <a:lnTo>
                    <a:pt x="343" y="3407"/>
                  </a:lnTo>
                  <a:lnTo>
                    <a:pt x="343" y="3511"/>
                  </a:lnTo>
                  <a:lnTo>
                    <a:pt x="347" y="3616"/>
                  </a:lnTo>
                  <a:lnTo>
                    <a:pt x="350" y="3720"/>
                  </a:lnTo>
                  <a:lnTo>
                    <a:pt x="355" y="3816"/>
                  </a:lnTo>
                  <a:lnTo>
                    <a:pt x="359" y="3910"/>
                  </a:lnTo>
                  <a:lnTo>
                    <a:pt x="362" y="3988"/>
                  </a:lnTo>
                  <a:lnTo>
                    <a:pt x="1801" y="3920"/>
                  </a:ln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23" name="Freeform 11">
              <a:extLst>
                <a:ext uri="{FF2B5EF4-FFF2-40B4-BE49-F238E27FC236}">
                  <a16:creationId xmlns:a16="http://schemas.microsoft.com/office/drawing/2014/main" id="{3D220C54-A644-487F-B44C-E3ED9F5B2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547"/>
              <a:ext cx="89" cy="82"/>
            </a:xfrm>
            <a:custGeom>
              <a:avLst/>
              <a:gdLst>
                <a:gd name="T0" fmla="*/ 0 w 448"/>
                <a:gd name="T1" fmla="*/ 62 h 410"/>
                <a:gd name="T2" fmla="*/ 6 w 448"/>
                <a:gd name="T3" fmla="*/ 62 h 410"/>
                <a:gd name="T4" fmla="*/ 12 w 448"/>
                <a:gd name="T5" fmla="*/ 62 h 410"/>
                <a:gd name="T6" fmla="*/ 18 w 448"/>
                <a:gd name="T7" fmla="*/ 61 h 410"/>
                <a:gd name="T8" fmla="*/ 23 w 448"/>
                <a:gd name="T9" fmla="*/ 59 h 410"/>
                <a:gd name="T10" fmla="*/ 28 w 448"/>
                <a:gd name="T11" fmla="*/ 57 h 410"/>
                <a:gd name="T12" fmla="*/ 33 w 448"/>
                <a:gd name="T13" fmla="*/ 54 h 410"/>
                <a:gd name="T14" fmla="*/ 38 w 448"/>
                <a:gd name="T15" fmla="*/ 50 h 410"/>
                <a:gd name="T16" fmla="*/ 42 w 448"/>
                <a:gd name="T17" fmla="*/ 46 h 410"/>
                <a:gd name="T18" fmla="*/ 47 w 448"/>
                <a:gd name="T19" fmla="*/ 42 h 410"/>
                <a:gd name="T20" fmla="*/ 50 w 448"/>
                <a:gd name="T21" fmla="*/ 36 h 410"/>
                <a:gd name="T22" fmla="*/ 54 w 448"/>
                <a:gd name="T23" fmla="*/ 33 h 410"/>
                <a:gd name="T24" fmla="*/ 57 w 448"/>
                <a:gd name="T25" fmla="*/ 28 h 410"/>
                <a:gd name="T26" fmla="*/ 60 w 448"/>
                <a:gd name="T27" fmla="*/ 24 h 410"/>
                <a:gd name="T28" fmla="*/ 64 w 448"/>
                <a:gd name="T29" fmla="*/ 19 h 410"/>
                <a:gd name="T30" fmla="*/ 67 w 448"/>
                <a:gd name="T31" fmla="*/ 15 h 410"/>
                <a:gd name="T32" fmla="*/ 70 w 448"/>
                <a:gd name="T33" fmla="*/ 11 h 410"/>
                <a:gd name="T34" fmla="*/ 75 w 448"/>
                <a:gd name="T35" fmla="*/ 7 h 410"/>
                <a:gd name="T36" fmla="*/ 78 w 448"/>
                <a:gd name="T37" fmla="*/ 4 h 410"/>
                <a:gd name="T38" fmla="*/ 84 w 448"/>
                <a:gd name="T39" fmla="*/ 2 h 410"/>
                <a:gd name="T40" fmla="*/ 89 w 448"/>
                <a:gd name="T41" fmla="*/ 0 h 410"/>
                <a:gd name="T42" fmla="*/ 83 w 448"/>
                <a:gd name="T43" fmla="*/ 4 h 410"/>
                <a:gd name="T44" fmla="*/ 78 w 448"/>
                <a:gd name="T45" fmla="*/ 7 h 410"/>
                <a:gd name="T46" fmla="*/ 74 w 448"/>
                <a:gd name="T47" fmla="*/ 13 h 410"/>
                <a:gd name="T48" fmla="*/ 70 w 448"/>
                <a:gd name="T49" fmla="*/ 17 h 410"/>
                <a:gd name="T50" fmla="*/ 66 w 448"/>
                <a:gd name="T51" fmla="*/ 23 h 410"/>
                <a:gd name="T52" fmla="*/ 62 w 448"/>
                <a:gd name="T53" fmla="*/ 28 h 410"/>
                <a:gd name="T54" fmla="*/ 59 w 448"/>
                <a:gd name="T55" fmla="*/ 34 h 410"/>
                <a:gd name="T56" fmla="*/ 56 w 448"/>
                <a:gd name="T57" fmla="*/ 40 h 410"/>
                <a:gd name="T58" fmla="*/ 52 w 448"/>
                <a:gd name="T59" fmla="*/ 46 h 410"/>
                <a:gd name="T60" fmla="*/ 48 w 448"/>
                <a:gd name="T61" fmla="*/ 51 h 410"/>
                <a:gd name="T62" fmla="*/ 45 w 448"/>
                <a:gd name="T63" fmla="*/ 56 h 410"/>
                <a:gd name="T64" fmla="*/ 40 w 448"/>
                <a:gd name="T65" fmla="*/ 60 h 410"/>
                <a:gd name="T66" fmla="*/ 36 w 448"/>
                <a:gd name="T67" fmla="*/ 65 h 410"/>
                <a:gd name="T68" fmla="*/ 32 w 448"/>
                <a:gd name="T69" fmla="*/ 69 h 410"/>
                <a:gd name="T70" fmla="*/ 27 w 448"/>
                <a:gd name="T71" fmla="*/ 73 h 410"/>
                <a:gd name="T72" fmla="*/ 23 w 448"/>
                <a:gd name="T73" fmla="*/ 77 h 410"/>
                <a:gd name="T74" fmla="*/ 18 w 448"/>
                <a:gd name="T75" fmla="*/ 79 h 410"/>
                <a:gd name="T76" fmla="*/ 12 w 448"/>
                <a:gd name="T77" fmla="*/ 81 h 410"/>
                <a:gd name="T78" fmla="*/ 6 w 448"/>
                <a:gd name="T79" fmla="*/ 82 h 410"/>
                <a:gd name="T80" fmla="*/ 0 w 448"/>
                <a:gd name="T81" fmla="*/ 82 h 410"/>
                <a:gd name="T82" fmla="*/ 0 w 448"/>
                <a:gd name="T83" fmla="*/ 62 h 4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48" h="410">
                  <a:moveTo>
                    <a:pt x="0" y="309"/>
                  </a:moveTo>
                  <a:lnTo>
                    <a:pt x="30" y="309"/>
                  </a:lnTo>
                  <a:lnTo>
                    <a:pt x="60" y="309"/>
                  </a:lnTo>
                  <a:lnTo>
                    <a:pt x="90" y="306"/>
                  </a:lnTo>
                  <a:lnTo>
                    <a:pt x="115" y="294"/>
                  </a:lnTo>
                  <a:lnTo>
                    <a:pt x="142" y="283"/>
                  </a:lnTo>
                  <a:lnTo>
                    <a:pt x="168" y="268"/>
                  </a:lnTo>
                  <a:lnTo>
                    <a:pt x="191" y="249"/>
                  </a:lnTo>
                  <a:lnTo>
                    <a:pt x="212" y="231"/>
                  </a:lnTo>
                  <a:lnTo>
                    <a:pt x="235" y="208"/>
                  </a:lnTo>
                  <a:lnTo>
                    <a:pt x="253" y="182"/>
                  </a:lnTo>
                  <a:lnTo>
                    <a:pt x="272" y="164"/>
                  </a:lnTo>
                  <a:lnTo>
                    <a:pt x="287" y="141"/>
                  </a:lnTo>
                  <a:lnTo>
                    <a:pt x="302" y="118"/>
                  </a:lnTo>
                  <a:lnTo>
                    <a:pt x="320" y="97"/>
                  </a:lnTo>
                  <a:lnTo>
                    <a:pt x="336" y="74"/>
                  </a:lnTo>
                  <a:lnTo>
                    <a:pt x="354" y="56"/>
                  </a:lnTo>
                  <a:lnTo>
                    <a:pt x="377" y="37"/>
                  </a:lnTo>
                  <a:lnTo>
                    <a:pt x="395" y="22"/>
                  </a:lnTo>
                  <a:lnTo>
                    <a:pt x="421" y="10"/>
                  </a:lnTo>
                  <a:lnTo>
                    <a:pt x="448" y="0"/>
                  </a:lnTo>
                  <a:lnTo>
                    <a:pt x="418" y="19"/>
                  </a:lnTo>
                  <a:lnTo>
                    <a:pt x="391" y="37"/>
                  </a:lnTo>
                  <a:lnTo>
                    <a:pt x="370" y="63"/>
                  </a:lnTo>
                  <a:lnTo>
                    <a:pt x="350" y="85"/>
                  </a:lnTo>
                  <a:lnTo>
                    <a:pt x="332" y="115"/>
                  </a:lnTo>
                  <a:lnTo>
                    <a:pt x="313" y="141"/>
                  </a:lnTo>
                  <a:lnTo>
                    <a:pt x="295" y="171"/>
                  </a:lnTo>
                  <a:lnTo>
                    <a:pt x="280" y="198"/>
                  </a:lnTo>
                  <a:lnTo>
                    <a:pt x="262" y="228"/>
                  </a:lnTo>
                  <a:lnTo>
                    <a:pt x="242" y="253"/>
                  </a:lnTo>
                  <a:lnTo>
                    <a:pt x="224" y="279"/>
                  </a:lnTo>
                  <a:lnTo>
                    <a:pt x="202" y="302"/>
                  </a:lnTo>
                  <a:lnTo>
                    <a:pt x="182" y="327"/>
                  </a:lnTo>
                  <a:lnTo>
                    <a:pt x="161" y="346"/>
                  </a:lnTo>
                  <a:lnTo>
                    <a:pt x="138" y="364"/>
                  </a:lnTo>
                  <a:lnTo>
                    <a:pt x="115" y="384"/>
                  </a:lnTo>
                  <a:lnTo>
                    <a:pt x="90" y="394"/>
                  </a:lnTo>
                  <a:lnTo>
                    <a:pt x="60" y="406"/>
                  </a:lnTo>
                  <a:lnTo>
                    <a:pt x="30" y="410"/>
                  </a:lnTo>
                  <a:lnTo>
                    <a:pt x="0" y="41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E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24" name="Freeform 12">
              <a:extLst>
                <a:ext uri="{FF2B5EF4-FFF2-40B4-BE49-F238E27FC236}">
                  <a16:creationId xmlns:a16="http://schemas.microsoft.com/office/drawing/2014/main" id="{55055AF5-74C7-4458-A0FE-7BE0790D0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551"/>
              <a:ext cx="82" cy="59"/>
            </a:xfrm>
            <a:custGeom>
              <a:avLst/>
              <a:gdLst>
                <a:gd name="T0" fmla="*/ 0 w 414"/>
                <a:gd name="T1" fmla="*/ 58 h 294"/>
                <a:gd name="T2" fmla="*/ 3 w 414"/>
                <a:gd name="T3" fmla="*/ 59 h 294"/>
                <a:gd name="T4" fmla="*/ 7 w 414"/>
                <a:gd name="T5" fmla="*/ 59 h 294"/>
                <a:gd name="T6" fmla="*/ 10 w 414"/>
                <a:gd name="T7" fmla="*/ 58 h 294"/>
                <a:gd name="T8" fmla="*/ 13 w 414"/>
                <a:gd name="T9" fmla="*/ 58 h 294"/>
                <a:gd name="T10" fmla="*/ 16 w 414"/>
                <a:gd name="T11" fmla="*/ 58 h 294"/>
                <a:gd name="T12" fmla="*/ 20 w 414"/>
                <a:gd name="T13" fmla="*/ 57 h 294"/>
                <a:gd name="T14" fmla="*/ 23 w 414"/>
                <a:gd name="T15" fmla="*/ 56 h 294"/>
                <a:gd name="T16" fmla="*/ 26 w 414"/>
                <a:gd name="T17" fmla="*/ 54 h 294"/>
                <a:gd name="T18" fmla="*/ 29 w 414"/>
                <a:gd name="T19" fmla="*/ 53 h 294"/>
                <a:gd name="T20" fmla="*/ 32 w 414"/>
                <a:gd name="T21" fmla="*/ 51 h 294"/>
                <a:gd name="T22" fmla="*/ 38 w 414"/>
                <a:gd name="T23" fmla="*/ 46 h 294"/>
                <a:gd name="T24" fmla="*/ 43 w 414"/>
                <a:gd name="T25" fmla="*/ 41 h 294"/>
                <a:gd name="T26" fmla="*/ 47 w 414"/>
                <a:gd name="T27" fmla="*/ 36 h 294"/>
                <a:gd name="T28" fmla="*/ 52 w 414"/>
                <a:gd name="T29" fmla="*/ 31 h 294"/>
                <a:gd name="T30" fmla="*/ 57 w 414"/>
                <a:gd name="T31" fmla="*/ 24 h 294"/>
                <a:gd name="T32" fmla="*/ 61 w 414"/>
                <a:gd name="T33" fmla="*/ 19 h 294"/>
                <a:gd name="T34" fmla="*/ 66 w 414"/>
                <a:gd name="T35" fmla="*/ 13 h 294"/>
                <a:gd name="T36" fmla="*/ 71 w 414"/>
                <a:gd name="T37" fmla="*/ 9 h 294"/>
                <a:gd name="T38" fmla="*/ 76 w 414"/>
                <a:gd name="T39" fmla="*/ 4 h 294"/>
                <a:gd name="T40" fmla="*/ 82 w 414"/>
                <a:gd name="T41" fmla="*/ 0 h 2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4" h="294">
                  <a:moveTo>
                    <a:pt x="0" y="290"/>
                  </a:moveTo>
                  <a:lnTo>
                    <a:pt x="16" y="294"/>
                  </a:lnTo>
                  <a:lnTo>
                    <a:pt x="34" y="294"/>
                  </a:lnTo>
                  <a:lnTo>
                    <a:pt x="49" y="290"/>
                  </a:lnTo>
                  <a:lnTo>
                    <a:pt x="67" y="290"/>
                  </a:lnTo>
                  <a:lnTo>
                    <a:pt x="83" y="287"/>
                  </a:lnTo>
                  <a:lnTo>
                    <a:pt x="101" y="283"/>
                  </a:lnTo>
                  <a:lnTo>
                    <a:pt x="115" y="279"/>
                  </a:lnTo>
                  <a:lnTo>
                    <a:pt x="131" y="271"/>
                  </a:lnTo>
                  <a:lnTo>
                    <a:pt x="145" y="264"/>
                  </a:lnTo>
                  <a:lnTo>
                    <a:pt x="161" y="253"/>
                  </a:lnTo>
                  <a:lnTo>
                    <a:pt x="191" y="230"/>
                  </a:lnTo>
                  <a:lnTo>
                    <a:pt x="216" y="204"/>
                  </a:lnTo>
                  <a:lnTo>
                    <a:pt x="239" y="179"/>
                  </a:lnTo>
                  <a:lnTo>
                    <a:pt x="265" y="152"/>
                  </a:lnTo>
                  <a:lnTo>
                    <a:pt x="287" y="122"/>
                  </a:lnTo>
                  <a:lnTo>
                    <a:pt x="310" y="96"/>
                  </a:lnTo>
                  <a:lnTo>
                    <a:pt x="332" y="66"/>
                  </a:lnTo>
                  <a:lnTo>
                    <a:pt x="358" y="44"/>
                  </a:lnTo>
                  <a:lnTo>
                    <a:pt x="384" y="18"/>
                  </a:lnTo>
                  <a:lnTo>
                    <a:pt x="41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25" name="Freeform 13">
              <a:extLst>
                <a:ext uri="{FF2B5EF4-FFF2-40B4-BE49-F238E27FC236}">
                  <a16:creationId xmlns:a16="http://schemas.microsoft.com/office/drawing/2014/main" id="{F832858D-6F48-411D-B4EC-ED7CEFC5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491"/>
              <a:ext cx="27" cy="70"/>
            </a:xfrm>
            <a:custGeom>
              <a:avLst/>
              <a:gdLst>
                <a:gd name="T0" fmla="*/ 12 w 137"/>
                <a:gd name="T1" fmla="*/ 0 h 350"/>
                <a:gd name="T2" fmla="*/ 18 w 137"/>
                <a:gd name="T3" fmla="*/ 4 h 350"/>
                <a:gd name="T4" fmla="*/ 22 w 137"/>
                <a:gd name="T5" fmla="*/ 9 h 350"/>
                <a:gd name="T6" fmla="*/ 25 w 137"/>
                <a:gd name="T7" fmla="*/ 15 h 350"/>
                <a:gd name="T8" fmla="*/ 26 w 137"/>
                <a:gd name="T9" fmla="*/ 22 h 350"/>
                <a:gd name="T10" fmla="*/ 27 w 137"/>
                <a:gd name="T11" fmla="*/ 29 h 350"/>
                <a:gd name="T12" fmla="*/ 27 w 137"/>
                <a:gd name="T13" fmla="*/ 36 h 350"/>
                <a:gd name="T14" fmla="*/ 25 w 137"/>
                <a:gd name="T15" fmla="*/ 44 h 350"/>
                <a:gd name="T16" fmla="*/ 24 w 137"/>
                <a:gd name="T17" fmla="*/ 51 h 350"/>
                <a:gd name="T18" fmla="*/ 22 w 137"/>
                <a:gd name="T19" fmla="*/ 58 h 350"/>
                <a:gd name="T20" fmla="*/ 20 w 137"/>
                <a:gd name="T21" fmla="*/ 63 h 350"/>
                <a:gd name="T22" fmla="*/ 18 w 137"/>
                <a:gd name="T23" fmla="*/ 66 h 350"/>
                <a:gd name="T24" fmla="*/ 17 w 137"/>
                <a:gd name="T25" fmla="*/ 67 h 350"/>
                <a:gd name="T26" fmla="*/ 15 w 137"/>
                <a:gd name="T27" fmla="*/ 69 h 350"/>
                <a:gd name="T28" fmla="*/ 13 w 137"/>
                <a:gd name="T29" fmla="*/ 69 h 350"/>
                <a:gd name="T30" fmla="*/ 12 w 137"/>
                <a:gd name="T31" fmla="*/ 70 h 350"/>
                <a:gd name="T32" fmla="*/ 10 w 137"/>
                <a:gd name="T33" fmla="*/ 70 h 350"/>
                <a:gd name="T34" fmla="*/ 9 w 137"/>
                <a:gd name="T35" fmla="*/ 70 h 350"/>
                <a:gd name="T36" fmla="*/ 7 w 137"/>
                <a:gd name="T37" fmla="*/ 69 h 350"/>
                <a:gd name="T38" fmla="*/ 6 w 137"/>
                <a:gd name="T39" fmla="*/ 68 h 350"/>
                <a:gd name="T40" fmla="*/ 5 w 137"/>
                <a:gd name="T41" fmla="*/ 66 h 350"/>
                <a:gd name="T42" fmla="*/ 3 w 137"/>
                <a:gd name="T43" fmla="*/ 60 h 350"/>
                <a:gd name="T44" fmla="*/ 1 w 137"/>
                <a:gd name="T45" fmla="*/ 54 h 350"/>
                <a:gd name="T46" fmla="*/ 1 w 137"/>
                <a:gd name="T47" fmla="*/ 48 h 350"/>
                <a:gd name="T48" fmla="*/ 0 w 137"/>
                <a:gd name="T49" fmla="*/ 42 h 350"/>
                <a:gd name="T50" fmla="*/ 1 w 137"/>
                <a:gd name="T51" fmla="*/ 35 h 350"/>
                <a:gd name="T52" fmla="*/ 1 w 137"/>
                <a:gd name="T53" fmla="*/ 29 h 350"/>
                <a:gd name="T54" fmla="*/ 2 w 137"/>
                <a:gd name="T55" fmla="*/ 22 h 350"/>
                <a:gd name="T56" fmla="*/ 4 w 137"/>
                <a:gd name="T57" fmla="*/ 16 h 350"/>
                <a:gd name="T58" fmla="*/ 7 w 137"/>
                <a:gd name="T59" fmla="*/ 11 h 350"/>
                <a:gd name="T60" fmla="*/ 9 w 137"/>
                <a:gd name="T61" fmla="*/ 6 h 350"/>
                <a:gd name="T62" fmla="*/ 12 w 137"/>
                <a:gd name="T63" fmla="*/ 0 h 3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7" h="350">
                  <a:moveTo>
                    <a:pt x="59" y="0"/>
                  </a:moveTo>
                  <a:lnTo>
                    <a:pt x="89" y="19"/>
                  </a:lnTo>
                  <a:lnTo>
                    <a:pt x="111" y="44"/>
                  </a:lnTo>
                  <a:lnTo>
                    <a:pt x="126" y="74"/>
                  </a:lnTo>
                  <a:lnTo>
                    <a:pt x="133" y="108"/>
                  </a:lnTo>
                  <a:lnTo>
                    <a:pt x="137" y="145"/>
                  </a:lnTo>
                  <a:lnTo>
                    <a:pt x="137" y="182"/>
                  </a:lnTo>
                  <a:lnTo>
                    <a:pt x="129" y="220"/>
                  </a:lnTo>
                  <a:lnTo>
                    <a:pt x="122" y="257"/>
                  </a:lnTo>
                  <a:lnTo>
                    <a:pt x="111" y="290"/>
                  </a:lnTo>
                  <a:lnTo>
                    <a:pt x="99" y="317"/>
                  </a:lnTo>
                  <a:lnTo>
                    <a:pt x="92" y="328"/>
                  </a:lnTo>
                  <a:lnTo>
                    <a:pt x="85" y="336"/>
                  </a:lnTo>
                  <a:lnTo>
                    <a:pt x="78" y="343"/>
                  </a:lnTo>
                  <a:lnTo>
                    <a:pt x="66" y="347"/>
                  </a:lnTo>
                  <a:lnTo>
                    <a:pt x="59" y="350"/>
                  </a:lnTo>
                  <a:lnTo>
                    <a:pt x="51" y="350"/>
                  </a:lnTo>
                  <a:lnTo>
                    <a:pt x="44" y="350"/>
                  </a:lnTo>
                  <a:lnTo>
                    <a:pt x="37" y="343"/>
                  </a:lnTo>
                  <a:lnTo>
                    <a:pt x="29" y="340"/>
                  </a:lnTo>
                  <a:lnTo>
                    <a:pt x="25" y="328"/>
                  </a:lnTo>
                  <a:lnTo>
                    <a:pt x="14" y="302"/>
                  </a:lnTo>
                  <a:lnTo>
                    <a:pt x="7" y="272"/>
                  </a:lnTo>
                  <a:lnTo>
                    <a:pt x="3" y="242"/>
                  </a:lnTo>
                  <a:lnTo>
                    <a:pt x="0" y="209"/>
                  </a:lnTo>
                  <a:lnTo>
                    <a:pt x="3" y="175"/>
                  </a:lnTo>
                  <a:lnTo>
                    <a:pt x="3" y="145"/>
                  </a:lnTo>
                  <a:lnTo>
                    <a:pt x="11" y="112"/>
                  </a:lnTo>
                  <a:lnTo>
                    <a:pt x="21" y="82"/>
                  </a:lnTo>
                  <a:lnTo>
                    <a:pt x="33" y="56"/>
                  </a:lnTo>
                  <a:lnTo>
                    <a:pt x="48" y="3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26" name="Freeform 14">
              <a:extLst>
                <a:ext uri="{FF2B5EF4-FFF2-40B4-BE49-F238E27FC236}">
                  <a16:creationId xmlns:a16="http://schemas.microsoft.com/office/drawing/2014/main" id="{1B5F8C24-5ADD-400D-91AF-C357999B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491"/>
              <a:ext cx="27" cy="70"/>
            </a:xfrm>
            <a:custGeom>
              <a:avLst/>
              <a:gdLst>
                <a:gd name="T0" fmla="*/ 12 w 137"/>
                <a:gd name="T1" fmla="*/ 0 h 350"/>
                <a:gd name="T2" fmla="*/ 18 w 137"/>
                <a:gd name="T3" fmla="*/ 4 h 350"/>
                <a:gd name="T4" fmla="*/ 22 w 137"/>
                <a:gd name="T5" fmla="*/ 9 h 350"/>
                <a:gd name="T6" fmla="*/ 25 w 137"/>
                <a:gd name="T7" fmla="*/ 15 h 350"/>
                <a:gd name="T8" fmla="*/ 26 w 137"/>
                <a:gd name="T9" fmla="*/ 22 h 350"/>
                <a:gd name="T10" fmla="*/ 27 w 137"/>
                <a:gd name="T11" fmla="*/ 29 h 350"/>
                <a:gd name="T12" fmla="*/ 27 w 137"/>
                <a:gd name="T13" fmla="*/ 36 h 350"/>
                <a:gd name="T14" fmla="*/ 25 w 137"/>
                <a:gd name="T15" fmla="*/ 44 h 350"/>
                <a:gd name="T16" fmla="*/ 24 w 137"/>
                <a:gd name="T17" fmla="*/ 51 h 350"/>
                <a:gd name="T18" fmla="*/ 22 w 137"/>
                <a:gd name="T19" fmla="*/ 58 h 350"/>
                <a:gd name="T20" fmla="*/ 20 w 137"/>
                <a:gd name="T21" fmla="*/ 63 h 350"/>
                <a:gd name="T22" fmla="*/ 18 w 137"/>
                <a:gd name="T23" fmla="*/ 66 h 350"/>
                <a:gd name="T24" fmla="*/ 17 w 137"/>
                <a:gd name="T25" fmla="*/ 67 h 350"/>
                <a:gd name="T26" fmla="*/ 15 w 137"/>
                <a:gd name="T27" fmla="*/ 69 h 350"/>
                <a:gd name="T28" fmla="*/ 13 w 137"/>
                <a:gd name="T29" fmla="*/ 69 h 350"/>
                <a:gd name="T30" fmla="*/ 12 w 137"/>
                <a:gd name="T31" fmla="*/ 70 h 350"/>
                <a:gd name="T32" fmla="*/ 10 w 137"/>
                <a:gd name="T33" fmla="*/ 70 h 350"/>
                <a:gd name="T34" fmla="*/ 9 w 137"/>
                <a:gd name="T35" fmla="*/ 70 h 350"/>
                <a:gd name="T36" fmla="*/ 7 w 137"/>
                <a:gd name="T37" fmla="*/ 69 h 350"/>
                <a:gd name="T38" fmla="*/ 6 w 137"/>
                <a:gd name="T39" fmla="*/ 68 h 350"/>
                <a:gd name="T40" fmla="*/ 5 w 137"/>
                <a:gd name="T41" fmla="*/ 66 h 350"/>
                <a:gd name="T42" fmla="*/ 3 w 137"/>
                <a:gd name="T43" fmla="*/ 60 h 350"/>
                <a:gd name="T44" fmla="*/ 1 w 137"/>
                <a:gd name="T45" fmla="*/ 54 h 350"/>
                <a:gd name="T46" fmla="*/ 1 w 137"/>
                <a:gd name="T47" fmla="*/ 48 h 350"/>
                <a:gd name="T48" fmla="*/ 0 w 137"/>
                <a:gd name="T49" fmla="*/ 42 h 350"/>
                <a:gd name="T50" fmla="*/ 1 w 137"/>
                <a:gd name="T51" fmla="*/ 35 h 350"/>
                <a:gd name="T52" fmla="*/ 1 w 137"/>
                <a:gd name="T53" fmla="*/ 29 h 350"/>
                <a:gd name="T54" fmla="*/ 2 w 137"/>
                <a:gd name="T55" fmla="*/ 22 h 350"/>
                <a:gd name="T56" fmla="*/ 4 w 137"/>
                <a:gd name="T57" fmla="*/ 16 h 350"/>
                <a:gd name="T58" fmla="*/ 7 w 137"/>
                <a:gd name="T59" fmla="*/ 11 h 350"/>
                <a:gd name="T60" fmla="*/ 9 w 137"/>
                <a:gd name="T61" fmla="*/ 6 h 350"/>
                <a:gd name="T62" fmla="*/ 12 w 137"/>
                <a:gd name="T63" fmla="*/ 0 h 3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7" h="350">
                  <a:moveTo>
                    <a:pt x="59" y="0"/>
                  </a:moveTo>
                  <a:lnTo>
                    <a:pt x="89" y="19"/>
                  </a:lnTo>
                  <a:lnTo>
                    <a:pt x="111" y="44"/>
                  </a:lnTo>
                  <a:lnTo>
                    <a:pt x="126" y="74"/>
                  </a:lnTo>
                  <a:lnTo>
                    <a:pt x="133" y="108"/>
                  </a:lnTo>
                  <a:lnTo>
                    <a:pt x="137" y="145"/>
                  </a:lnTo>
                  <a:lnTo>
                    <a:pt x="137" y="182"/>
                  </a:lnTo>
                  <a:lnTo>
                    <a:pt x="129" y="220"/>
                  </a:lnTo>
                  <a:lnTo>
                    <a:pt x="122" y="257"/>
                  </a:lnTo>
                  <a:lnTo>
                    <a:pt x="111" y="290"/>
                  </a:lnTo>
                  <a:lnTo>
                    <a:pt x="99" y="317"/>
                  </a:lnTo>
                  <a:lnTo>
                    <a:pt x="92" y="328"/>
                  </a:lnTo>
                  <a:lnTo>
                    <a:pt x="85" y="336"/>
                  </a:lnTo>
                  <a:lnTo>
                    <a:pt x="78" y="343"/>
                  </a:lnTo>
                  <a:lnTo>
                    <a:pt x="66" y="347"/>
                  </a:lnTo>
                  <a:lnTo>
                    <a:pt x="59" y="350"/>
                  </a:lnTo>
                  <a:lnTo>
                    <a:pt x="51" y="350"/>
                  </a:lnTo>
                  <a:lnTo>
                    <a:pt x="44" y="350"/>
                  </a:lnTo>
                  <a:lnTo>
                    <a:pt x="37" y="343"/>
                  </a:lnTo>
                  <a:lnTo>
                    <a:pt x="29" y="340"/>
                  </a:lnTo>
                  <a:lnTo>
                    <a:pt x="25" y="328"/>
                  </a:lnTo>
                  <a:lnTo>
                    <a:pt x="14" y="302"/>
                  </a:lnTo>
                  <a:lnTo>
                    <a:pt x="7" y="272"/>
                  </a:lnTo>
                  <a:lnTo>
                    <a:pt x="3" y="242"/>
                  </a:lnTo>
                  <a:lnTo>
                    <a:pt x="0" y="209"/>
                  </a:lnTo>
                  <a:lnTo>
                    <a:pt x="3" y="175"/>
                  </a:lnTo>
                  <a:lnTo>
                    <a:pt x="3" y="145"/>
                  </a:lnTo>
                  <a:lnTo>
                    <a:pt x="11" y="112"/>
                  </a:lnTo>
                  <a:lnTo>
                    <a:pt x="21" y="82"/>
                  </a:lnTo>
                  <a:lnTo>
                    <a:pt x="33" y="56"/>
                  </a:lnTo>
                  <a:lnTo>
                    <a:pt x="48" y="30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B499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27" name="Freeform 15">
              <a:extLst>
                <a:ext uri="{FF2B5EF4-FFF2-40B4-BE49-F238E27FC236}">
                  <a16:creationId xmlns:a16="http://schemas.microsoft.com/office/drawing/2014/main" id="{217CDECE-FE97-45C2-98C8-DA7E4F6CA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491"/>
              <a:ext cx="27" cy="70"/>
            </a:xfrm>
            <a:custGeom>
              <a:avLst/>
              <a:gdLst>
                <a:gd name="T0" fmla="*/ 12 w 137"/>
                <a:gd name="T1" fmla="*/ 0 h 350"/>
                <a:gd name="T2" fmla="*/ 18 w 137"/>
                <a:gd name="T3" fmla="*/ 4 h 350"/>
                <a:gd name="T4" fmla="*/ 22 w 137"/>
                <a:gd name="T5" fmla="*/ 9 h 350"/>
                <a:gd name="T6" fmla="*/ 25 w 137"/>
                <a:gd name="T7" fmla="*/ 15 h 350"/>
                <a:gd name="T8" fmla="*/ 26 w 137"/>
                <a:gd name="T9" fmla="*/ 22 h 350"/>
                <a:gd name="T10" fmla="*/ 27 w 137"/>
                <a:gd name="T11" fmla="*/ 29 h 350"/>
                <a:gd name="T12" fmla="*/ 27 w 137"/>
                <a:gd name="T13" fmla="*/ 36 h 350"/>
                <a:gd name="T14" fmla="*/ 25 w 137"/>
                <a:gd name="T15" fmla="*/ 44 h 350"/>
                <a:gd name="T16" fmla="*/ 24 w 137"/>
                <a:gd name="T17" fmla="*/ 51 h 350"/>
                <a:gd name="T18" fmla="*/ 22 w 137"/>
                <a:gd name="T19" fmla="*/ 58 h 350"/>
                <a:gd name="T20" fmla="*/ 20 w 137"/>
                <a:gd name="T21" fmla="*/ 63 h 350"/>
                <a:gd name="T22" fmla="*/ 18 w 137"/>
                <a:gd name="T23" fmla="*/ 66 h 350"/>
                <a:gd name="T24" fmla="*/ 17 w 137"/>
                <a:gd name="T25" fmla="*/ 67 h 350"/>
                <a:gd name="T26" fmla="*/ 15 w 137"/>
                <a:gd name="T27" fmla="*/ 69 h 350"/>
                <a:gd name="T28" fmla="*/ 13 w 137"/>
                <a:gd name="T29" fmla="*/ 69 h 350"/>
                <a:gd name="T30" fmla="*/ 12 w 137"/>
                <a:gd name="T31" fmla="*/ 70 h 350"/>
                <a:gd name="T32" fmla="*/ 10 w 137"/>
                <a:gd name="T33" fmla="*/ 70 h 350"/>
                <a:gd name="T34" fmla="*/ 9 w 137"/>
                <a:gd name="T35" fmla="*/ 70 h 350"/>
                <a:gd name="T36" fmla="*/ 7 w 137"/>
                <a:gd name="T37" fmla="*/ 69 h 350"/>
                <a:gd name="T38" fmla="*/ 6 w 137"/>
                <a:gd name="T39" fmla="*/ 68 h 350"/>
                <a:gd name="T40" fmla="*/ 5 w 137"/>
                <a:gd name="T41" fmla="*/ 66 h 350"/>
                <a:gd name="T42" fmla="*/ 3 w 137"/>
                <a:gd name="T43" fmla="*/ 60 h 350"/>
                <a:gd name="T44" fmla="*/ 1 w 137"/>
                <a:gd name="T45" fmla="*/ 54 h 350"/>
                <a:gd name="T46" fmla="*/ 1 w 137"/>
                <a:gd name="T47" fmla="*/ 48 h 350"/>
                <a:gd name="T48" fmla="*/ 0 w 137"/>
                <a:gd name="T49" fmla="*/ 42 h 350"/>
                <a:gd name="T50" fmla="*/ 1 w 137"/>
                <a:gd name="T51" fmla="*/ 35 h 350"/>
                <a:gd name="T52" fmla="*/ 1 w 137"/>
                <a:gd name="T53" fmla="*/ 29 h 350"/>
                <a:gd name="T54" fmla="*/ 2 w 137"/>
                <a:gd name="T55" fmla="*/ 22 h 350"/>
                <a:gd name="T56" fmla="*/ 4 w 137"/>
                <a:gd name="T57" fmla="*/ 16 h 350"/>
                <a:gd name="T58" fmla="*/ 7 w 137"/>
                <a:gd name="T59" fmla="*/ 11 h 350"/>
                <a:gd name="T60" fmla="*/ 9 w 137"/>
                <a:gd name="T61" fmla="*/ 6 h 350"/>
                <a:gd name="T62" fmla="*/ 12 w 137"/>
                <a:gd name="T63" fmla="*/ 0 h 3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7" h="350">
                  <a:moveTo>
                    <a:pt x="59" y="0"/>
                  </a:moveTo>
                  <a:lnTo>
                    <a:pt x="89" y="19"/>
                  </a:lnTo>
                  <a:lnTo>
                    <a:pt x="111" y="44"/>
                  </a:lnTo>
                  <a:lnTo>
                    <a:pt x="126" y="74"/>
                  </a:lnTo>
                  <a:lnTo>
                    <a:pt x="133" y="108"/>
                  </a:lnTo>
                  <a:lnTo>
                    <a:pt x="137" y="145"/>
                  </a:lnTo>
                  <a:lnTo>
                    <a:pt x="137" y="182"/>
                  </a:lnTo>
                  <a:lnTo>
                    <a:pt x="129" y="220"/>
                  </a:lnTo>
                  <a:lnTo>
                    <a:pt x="122" y="257"/>
                  </a:lnTo>
                  <a:lnTo>
                    <a:pt x="111" y="290"/>
                  </a:lnTo>
                  <a:lnTo>
                    <a:pt x="99" y="317"/>
                  </a:lnTo>
                  <a:lnTo>
                    <a:pt x="92" y="328"/>
                  </a:lnTo>
                  <a:lnTo>
                    <a:pt x="85" y="336"/>
                  </a:lnTo>
                  <a:lnTo>
                    <a:pt x="78" y="343"/>
                  </a:lnTo>
                  <a:lnTo>
                    <a:pt x="66" y="347"/>
                  </a:lnTo>
                  <a:lnTo>
                    <a:pt x="59" y="350"/>
                  </a:lnTo>
                  <a:lnTo>
                    <a:pt x="51" y="350"/>
                  </a:lnTo>
                  <a:lnTo>
                    <a:pt x="44" y="350"/>
                  </a:lnTo>
                  <a:lnTo>
                    <a:pt x="37" y="343"/>
                  </a:lnTo>
                  <a:lnTo>
                    <a:pt x="29" y="340"/>
                  </a:lnTo>
                  <a:lnTo>
                    <a:pt x="25" y="328"/>
                  </a:lnTo>
                  <a:lnTo>
                    <a:pt x="14" y="302"/>
                  </a:lnTo>
                  <a:lnTo>
                    <a:pt x="7" y="272"/>
                  </a:lnTo>
                  <a:lnTo>
                    <a:pt x="3" y="242"/>
                  </a:lnTo>
                  <a:lnTo>
                    <a:pt x="0" y="209"/>
                  </a:lnTo>
                  <a:lnTo>
                    <a:pt x="3" y="175"/>
                  </a:lnTo>
                  <a:lnTo>
                    <a:pt x="3" y="145"/>
                  </a:lnTo>
                  <a:lnTo>
                    <a:pt x="11" y="112"/>
                  </a:lnTo>
                  <a:lnTo>
                    <a:pt x="21" y="82"/>
                  </a:lnTo>
                  <a:lnTo>
                    <a:pt x="33" y="56"/>
                  </a:lnTo>
                  <a:lnTo>
                    <a:pt x="48" y="30"/>
                  </a:lnTo>
                  <a:lnTo>
                    <a:pt x="59" y="0"/>
                  </a:lnTo>
                </a:path>
              </a:pathLst>
            </a:custGeom>
            <a:noFill/>
            <a:ln w="0">
              <a:solidFill>
                <a:srgbClr val="B499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28" name="Freeform 16">
              <a:extLst>
                <a:ext uri="{FF2B5EF4-FFF2-40B4-BE49-F238E27FC236}">
                  <a16:creationId xmlns:a16="http://schemas.microsoft.com/office/drawing/2014/main" id="{E35E8DCD-FE0B-4D2E-831A-58DF1BF72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1146"/>
              <a:ext cx="61" cy="25"/>
            </a:xfrm>
            <a:custGeom>
              <a:avLst/>
              <a:gdLst>
                <a:gd name="T0" fmla="*/ 5 w 306"/>
                <a:gd name="T1" fmla="*/ 2 h 124"/>
                <a:gd name="T2" fmla="*/ 5 w 306"/>
                <a:gd name="T3" fmla="*/ 5 h 124"/>
                <a:gd name="T4" fmla="*/ 5 w 306"/>
                <a:gd name="T5" fmla="*/ 7 h 124"/>
                <a:gd name="T6" fmla="*/ 5 w 306"/>
                <a:gd name="T7" fmla="*/ 9 h 124"/>
                <a:gd name="T8" fmla="*/ 5 w 306"/>
                <a:gd name="T9" fmla="*/ 11 h 124"/>
                <a:gd name="T10" fmla="*/ 5 w 306"/>
                <a:gd name="T11" fmla="*/ 14 h 124"/>
                <a:gd name="T12" fmla="*/ 4 w 306"/>
                <a:gd name="T13" fmla="*/ 16 h 124"/>
                <a:gd name="T14" fmla="*/ 4 w 306"/>
                <a:gd name="T15" fmla="*/ 18 h 124"/>
                <a:gd name="T16" fmla="*/ 3 w 306"/>
                <a:gd name="T17" fmla="*/ 20 h 124"/>
                <a:gd name="T18" fmla="*/ 2 w 306"/>
                <a:gd name="T19" fmla="*/ 23 h 124"/>
                <a:gd name="T20" fmla="*/ 0 w 306"/>
                <a:gd name="T21" fmla="*/ 25 h 124"/>
                <a:gd name="T22" fmla="*/ 5 w 306"/>
                <a:gd name="T23" fmla="*/ 23 h 124"/>
                <a:gd name="T24" fmla="*/ 9 w 306"/>
                <a:gd name="T25" fmla="*/ 20 h 124"/>
                <a:gd name="T26" fmla="*/ 14 w 306"/>
                <a:gd name="T27" fmla="*/ 18 h 124"/>
                <a:gd name="T28" fmla="*/ 19 w 306"/>
                <a:gd name="T29" fmla="*/ 16 h 124"/>
                <a:gd name="T30" fmla="*/ 23 w 306"/>
                <a:gd name="T31" fmla="*/ 14 h 124"/>
                <a:gd name="T32" fmla="*/ 28 w 306"/>
                <a:gd name="T33" fmla="*/ 12 h 124"/>
                <a:gd name="T34" fmla="*/ 33 w 306"/>
                <a:gd name="T35" fmla="*/ 11 h 124"/>
                <a:gd name="T36" fmla="*/ 37 w 306"/>
                <a:gd name="T37" fmla="*/ 9 h 124"/>
                <a:gd name="T38" fmla="*/ 42 w 306"/>
                <a:gd name="T39" fmla="*/ 8 h 124"/>
                <a:gd name="T40" fmla="*/ 48 w 306"/>
                <a:gd name="T41" fmla="*/ 7 h 124"/>
                <a:gd name="T42" fmla="*/ 49 w 306"/>
                <a:gd name="T43" fmla="*/ 7 h 124"/>
                <a:gd name="T44" fmla="*/ 51 w 306"/>
                <a:gd name="T45" fmla="*/ 7 h 124"/>
                <a:gd name="T46" fmla="*/ 52 w 306"/>
                <a:gd name="T47" fmla="*/ 6 h 124"/>
                <a:gd name="T48" fmla="*/ 54 w 306"/>
                <a:gd name="T49" fmla="*/ 5 h 124"/>
                <a:gd name="T50" fmla="*/ 55 w 306"/>
                <a:gd name="T51" fmla="*/ 5 h 124"/>
                <a:gd name="T52" fmla="*/ 57 w 306"/>
                <a:gd name="T53" fmla="*/ 4 h 124"/>
                <a:gd name="T54" fmla="*/ 57 w 306"/>
                <a:gd name="T55" fmla="*/ 3 h 124"/>
                <a:gd name="T56" fmla="*/ 59 w 306"/>
                <a:gd name="T57" fmla="*/ 2 h 124"/>
                <a:gd name="T58" fmla="*/ 60 w 306"/>
                <a:gd name="T59" fmla="*/ 1 h 124"/>
                <a:gd name="T60" fmla="*/ 61 w 306"/>
                <a:gd name="T61" fmla="*/ 0 h 124"/>
                <a:gd name="T62" fmla="*/ 56 w 306"/>
                <a:gd name="T63" fmla="*/ 1 h 124"/>
                <a:gd name="T64" fmla="*/ 50 w 306"/>
                <a:gd name="T65" fmla="*/ 2 h 124"/>
                <a:gd name="T66" fmla="*/ 44 w 306"/>
                <a:gd name="T67" fmla="*/ 3 h 124"/>
                <a:gd name="T68" fmla="*/ 38 w 306"/>
                <a:gd name="T69" fmla="*/ 4 h 124"/>
                <a:gd name="T70" fmla="*/ 33 w 306"/>
                <a:gd name="T71" fmla="*/ 5 h 124"/>
                <a:gd name="T72" fmla="*/ 27 w 306"/>
                <a:gd name="T73" fmla="*/ 5 h 124"/>
                <a:gd name="T74" fmla="*/ 21 w 306"/>
                <a:gd name="T75" fmla="*/ 5 h 124"/>
                <a:gd name="T76" fmla="*/ 15 w 306"/>
                <a:gd name="T77" fmla="*/ 5 h 124"/>
                <a:gd name="T78" fmla="*/ 10 w 306"/>
                <a:gd name="T79" fmla="*/ 4 h 124"/>
                <a:gd name="T80" fmla="*/ 5 w 306"/>
                <a:gd name="T81" fmla="*/ 2 h 12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06" h="124">
                  <a:moveTo>
                    <a:pt x="23" y="12"/>
                  </a:moveTo>
                  <a:lnTo>
                    <a:pt x="23" y="23"/>
                  </a:lnTo>
                  <a:lnTo>
                    <a:pt x="23" y="34"/>
                  </a:lnTo>
                  <a:lnTo>
                    <a:pt x="23" y="45"/>
                  </a:lnTo>
                  <a:lnTo>
                    <a:pt x="23" y="57"/>
                  </a:lnTo>
                  <a:lnTo>
                    <a:pt x="23" y="68"/>
                  </a:lnTo>
                  <a:lnTo>
                    <a:pt x="20" y="78"/>
                  </a:lnTo>
                  <a:lnTo>
                    <a:pt x="20" y="90"/>
                  </a:lnTo>
                  <a:lnTo>
                    <a:pt x="16" y="101"/>
                  </a:lnTo>
                  <a:lnTo>
                    <a:pt x="9" y="112"/>
                  </a:lnTo>
                  <a:lnTo>
                    <a:pt x="0" y="124"/>
                  </a:lnTo>
                  <a:lnTo>
                    <a:pt x="23" y="112"/>
                  </a:lnTo>
                  <a:lnTo>
                    <a:pt x="46" y="101"/>
                  </a:lnTo>
                  <a:lnTo>
                    <a:pt x="68" y="90"/>
                  </a:lnTo>
                  <a:lnTo>
                    <a:pt x="94" y="78"/>
                  </a:lnTo>
                  <a:lnTo>
                    <a:pt x="117" y="71"/>
                  </a:lnTo>
                  <a:lnTo>
                    <a:pt x="138" y="60"/>
                  </a:lnTo>
                  <a:lnTo>
                    <a:pt x="165" y="53"/>
                  </a:lnTo>
                  <a:lnTo>
                    <a:pt x="188" y="45"/>
                  </a:lnTo>
                  <a:lnTo>
                    <a:pt x="213" y="41"/>
                  </a:lnTo>
                  <a:lnTo>
                    <a:pt x="239" y="34"/>
                  </a:lnTo>
                  <a:lnTo>
                    <a:pt x="246" y="34"/>
                  </a:lnTo>
                  <a:lnTo>
                    <a:pt x="255" y="34"/>
                  </a:lnTo>
                  <a:lnTo>
                    <a:pt x="262" y="30"/>
                  </a:lnTo>
                  <a:lnTo>
                    <a:pt x="269" y="27"/>
                  </a:lnTo>
                  <a:lnTo>
                    <a:pt x="276" y="23"/>
                  </a:lnTo>
                  <a:lnTo>
                    <a:pt x="284" y="20"/>
                  </a:lnTo>
                  <a:lnTo>
                    <a:pt x="288" y="16"/>
                  </a:lnTo>
                  <a:lnTo>
                    <a:pt x="296" y="12"/>
                  </a:lnTo>
                  <a:lnTo>
                    <a:pt x="303" y="4"/>
                  </a:lnTo>
                  <a:lnTo>
                    <a:pt x="306" y="0"/>
                  </a:lnTo>
                  <a:lnTo>
                    <a:pt x="280" y="4"/>
                  </a:lnTo>
                  <a:lnTo>
                    <a:pt x="250" y="12"/>
                  </a:lnTo>
                  <a:lnTo>
                    <a:pt x="221" y="16"/>
                  </a:lnTo>
                  <a:lnTo>
                    <a:pt x="191" y="20"/>
                  </a:lnTo>
                  <a:lnTo>
                    <a:pt x="165" y="23"/>
                  </a:lnTo>
                  <a:lnTo>
                    <a:pt x="135" y="23"/>
                  </a:lnTo>
                  <a:lnTo>
                    <a:pt x="105" y="27"/>
                  </a:lnTo>
                  <a:lnTo>
                    <a:pt x="76" y="23"/>
                  </a:lnTo>
                  <a:lnTo>
                    <a:pt x="50" y="20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29" name="Freeform 17">
              <a:extLst>
                <a:ext uri="{FF2B5EF4-FFF2-40B4-BE49-F238E27FC236}">
                  <a16:creationId xmlns:a16="http://schemas.microsoft.com/office/drawing/2014/main" id="{9417F086-8442-49EB-9B1D-D0159103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1545"/>
              <a:ext cx="136" cy="62"/>
            </a:xfrm>
            <a:custGeom>
              <a:avLst/>
              <a:gdLst>
                <a:gd name="T0" fmla="*/ 0 w 681"/>
                <a:gd name="T1" fmla="*/ 34 h 309"/>
                <a:gd name="T2" fmla="*/ 12 w 681"/>
                <a:gd name="T3" fmla="*/ 41 h 309"/>
                <a:gd name="T4" fmla="*/ 24 w 681"/>
                <a:gd name="T5" fmla="*/ 46 h 309"/>
                <a:gd name="T6" fmla="*/ 37 w 681"/>
                <a:gd name="T7" fmla="*/ 47 h 309"/>
                <a:gd name="T8" fmla="*/ 51 w 681"/>
                <a:gd name="T9" fmla="*/ 46 h 309"/>
                <a:gd name="T10" fmla="*/ 64 w 681"/>
                <a:gd name="T11" fmla="*/ 43 h 309"/>
                <a:gd name="T12" fmla="*/ 77 w 681"/>
                <a:gd name="T13" fmla="*/ 37 h 309"/>
                <a:gd name="T14" fmla="*/ 89 w 681"/>
                <a:gd name="T15" fmla="*/ 30 h 309"/>
                <a:gd name="T16" fmla="*/ 100 w 681"/>
                <a:gd name="T17" fmla="*/ 22 h 309"/>
                <a:gd name="T18" fmla="*/ 111 w 681"/>
                <a:gd name="T19" fmla="*/ 13 h 309"/>
                <a:gd name="T20" fmla="*/ 120 w 681"/>
                <a:gd name="T21" fmla="*/ 4 h 309"/>
                <a:gd name="T22" fmla="*/ 121 w 681"/>
                <a:gd name="T23" fmla="*/ 3 h 309"/>
                <a:gd name="T24" fmla="*/ 123 w 681"/>
                <a:gd name="T25" fmla="*/ 2 h 309"/>
                <a:gd name="T26" fmla="*/ 124 w 681"/>
                <a:gd name="T27" fmla="*/ 1 h 309"/>
                <a:gd name="T28" fmla="*/ 126 w 681"/>
                <a:gd name="T29" fmla="*/ 1 h 309"/>
                <a:gd name="T30" fmla="*/ 127 w 681"/>
                <a:gd name="T31" fmla="*/ 1 h 309"/>
                <a:gd name="T32" fmla="*/ 129 w 681"/>
                <a:gd name="T33" fmla="*/ 1 h 309"/>
                <a:gd name="T34" fmla="*/ 131 w 681"/>
                <a:gd name="T35" fmla="*/ 1 h 309"/>
                <a:gd name="T36" fmla="*/ 132 w 681"/>
                <a:gd name="T37" fmla="*/ 1 h 309"/>
                <a:gd name="T38" fmla="*/ 135 w 681"/>
                <a:gd name="T39" fmla="*/ 1 h 309"/>
                <a:gd name="T40" fmla="*/ 136 w 681"/>
                <a:gd name="T41" fmla="*/ 0 h 309"/>
                <a:gd name="T42" fmla="*/ 130 w 681"/>
                <a:gd name="T43" fmla="*/ 3 h 309"/>
                <a:gd name="T44" fmla="*/ 125 w 681"/>
                <a:gd name="T45" fmla="*/ 7 h 309"/>
                <a:gd name="T46" fmla="*/ 120 w 681"/>
                <a:gd name="T47" fmla="*/ 11 h 309"/>
                <a:gd name="T48" fmla="*/ 115 w 681"/>
                <a:gd name="T49" fmla="*/ 16 h 309"/>
                <a:gd name="T50" fmla="*/ 111 w 681"/>
                <a:gd name="T51" fmla="*/ 21 h 309"/>
                <a:gd name="T52" fmla="*/ 106 w 681"/>
                <a:gd name="T53" fmla="*/ 26 h 309"/>
                <a:gd name="T54" fmla="*/ 103 w 681"/>
                <a:gd name="T55" fmla="*/ 31 h 309"/>
                <a:gd name="T56" fmla="*/ 98 w 681"/>
                <a:gd name="T57" fmla="*/ 37 h 309"/>
                <a:gd name="T58" fmla="*/ 94 w 681"/>
                <a:gd name="T59" fmla="*/ 42 h 309"/>
                <a:gd name="T60" fmla="*/ 89 w 681"/>
                <a:gd name="T61" fmla="*/ 47 h 309"/>
                <a:gd name="T62" fmla="*/ 83 w 681"/>
                <a:gd name="T63" fmla="*/ 52 h 309"/>
                <a:gd name="T64" fmla="*/ 75 w 681"/>
                <a:gd name="T65" fmla="*/ 56 h 309"/>
                <a:gd name="T66" fmla="*/ 68 w 681"/>
                <a:gd name="T67" fmla="*/ 59 h 309"/>
                <a:gd name="T68" fmla="*/ 60 w 681"/>
                <a:gd name="T69" fmla="*/ 61 h 309"/>
                <a:gd name="T70" fmla="*/ 52 w 681"/>
                <a:gd name="T71" fmla="*/ 62 h 309"/>
                <a:gd name="T72" fmla="*/ 45 w 681"/>
                <a:gd name="T73" fmla="*/ 61 h 309"/>
                <a:gd name="T74" fmla="*/ 36 w 681"/>
                <a:gd name="T75" fmla="*/ 60 h 309"/>
                <a:gd name="T76" fmla="*/ 29 w 681"/>
                <a:gd name="T77" fmla="*/ 58 h 309"/>
                <a:gd name="T78" fmla="*/ 22 w 681"/>
                <a:gd name="T79" fmla="*/ 54 h 309"/>
                <a:gd name="T80" fmla="*/ 15 w 681"/>
                <a:gd name="T81" fmla="*/ 49 h 309"/>
                <a:gd name="T82" fmla="*/ 0 w 681"/>
                <a:gd name="T83" fmla="*/ 34 h 3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1" h="309">
                  <a:moveTo>
                    <a:pt x="0" y="168"/>
                  </a:moveTo>
                  <a:lnTo>
                    <a:pt x="60" y="205"/>
                  </a:lnTo>
                  <a:lnTo>
                    <a:pt x="122" y="227"/>
                  </a:lnTo>
                  <a:lnTo>
                    <a:pt x="186" y="234"/>
                  </a:lnTo>
                  <a:lnTo>
                    <a:pt x="253" y="227"/>
                  </a:lnTo>
                  <a:lnTo>
                    <a:pt x="320" y="212"/>
                  </a:lnTo>
                  <a:lnTo>
                    <a:pt x="384" y="186"/>
                  </a:lnTo>
                  <a:lnTo>
                    <a:pt x="444" y="152"/>
                  </a:lnTo>
                  <a:lnTo>
                    <a:pt x="503" y="111"/>
                  </a:lnTo>
                  <a:lnTo>
                    <a:pt x="555" y="67"/>
                  </a:lnTo>
                  <a:lnTo>
                    <a:pt x="603" y="21"/>
                  </a:lnTo>
                  <a:lnTo>
                    <a:pt x="607" y="14"/>
                  </a:lnTo>
                  <a:lnTo>
                    <a:pt x="614" y="11"/>
                  </a:lnTo>
                  <a:lnTo>
                    <a:pt x="623" y="7"/>
                  </a:lnTo>
                  <a:lnTo>
                    <a:pt x="630" y="7"/>
                  </a:lnTo>
                  <a:lnTo>
                    <a:pt x="637" y="7"/>
                  </a:lnTo>
                  <a:lnTo>
                    <a:pt x="648" y="7"/>
                  </a:lnTo>
                  <a:lnTo>
                    <a:pt x="656" y="3"/>
                  </a:lnTo>
                  <a:lnTo>
                    <a:pt x="663" y="3"/>
                  </a:lnTo>
                  <a:lnTo>
                    <a:pt x="674" y="3"/>
                  </a:lnTo>
                  <a:lnTo>
                    <a:pt x="681" y="0"/>
                  </a:lnTo>
                  <a:lnTo>
                    <a:pt x="653" y="14"/>
                  </a:lnTo>
                  <a:lnTo>
                    <a:pt x="626" y="33"/>
                  </a:lnTo>
                  <a:lnTo>
                    <a:pt x="600" y="55"/>
                  </a:lnTo>
                  <a:lnTo>
                    <a:pt x="577" y="78"/>
                  </a:lnTo>
                  <a:lnTo>
                    <a:pt x="555" y="104"/>
                  </a:lnTo>
                  <a:lnTo>
                    <a:pt x="533" y="129"/>
                  </a:lnTo>
                  <a:lnTo>
                    <a:pt x="515" y="156"/>
                  </a:lnTo>
                  <a:lnTo>
                    <a:pt x="492" y="186"/>
                  </a:lnTo>
                  <a:lnTo>
                    <a:pt x="469" y="209"/>
                  </a:lnTo>
                  <a:lnTo>
                    <a:pt x="447" y="234"/>
                  </a:lnTo>
                  <a:lnTo>
                    <a:pt x="414" y="260"/>
                  </a:lnTo>
                  <a:lnTo>
                    <a:pt x="377" y="279"/>
                  </a:lnTo>
                  <a:lnTo>
                    <a:pt x="340" y="294"/>
                  </a:lnTo>
                  <a:lnTo>
                    <a:pt x="302" y="305"/>
                  </a:lnTo>
                  <a:lnTo>
                    <a:pt x="260" y="309"/>
                  </a:lnTo>
                  <a:lnTo>
                    <a:pt x="223" y="305"/>
                  </a:lnTo>
                  <a:lnTo>
                    <a:pt x="182" y="301"/>
                  </a:lnTo>
                  <a:lnTo>
                    <a:pt x="145" y="287"/>
                  </a:lnTo>
                  <a:lnTo>
                    <a:pt x="108" y="271"/>
                  </a:lnTo>
                  <a:lnTo>
                    <a:pt x="74" y="24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0" name="Freeform 18">
              <a:extLst>
                <a:ext uri="{FF2B5EF4-FFF2-40B4-BE49-F238E27FC236}">
                  <a16:creationId xmlns:a16="http://schemas.microsoft.com/office/drawing/2014/main" id="{3BD28365-6B32-4CCF-88D9-EE7988E9F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1357"/>
              <a:ext cx="112" cy="320"/>
            </a:xfrm>
            <a:custGeom>
              <a:avLst/>
              <a:gdLst>
                <a:gd name="T0" fmla="*/ 13 w 562"/>
                <a:gd name="T1" fmla="*/ 34 h 1603"/>
                <a:gd name="T2" fmla="*/ 12 w 562"/>
                <a:gd name="T3" fmla="*/ 32 h 1603"/>
                <a:gd name="T4" fmla="*/ 10 w 562"/>
                <a:gd name="T5" fmla="*/ 31 h 1603"/>
                <a:gd name="T6" fmla="*/ 9 w 562"/>
                <a:gd name="T7" fmla="*/ 30 h 1603"/>
                <a:gd name="T8" fmla="*/ 7 w 562"/>
                <a:gd name="T9" fmla="*/ 29 h 1603"/>
                <a:gd name="T10" fmla="*/ 7 w 562"/>
                <a:gd name="T11" fmla="*/ 28 h 1603"/>
                <a:gd name="T12" fmla="*/ 5 w 562"/>
                <a:gd name="T13" fmla="*/ 28 h 1603"/>
                <a:gd name="T14" fmla="*/ 4 w 562"/>
                <a:gd name="T15" fmla="*/ 26 h 1603"/>
                <a:gd name="T16" fmla="*/ 2 w 562"/>
                <a:gd name="T17" fmla="*/ 25 h 1603"/>
                <a:gd name="T18" fmla="*/ 1 w 562"/>
                <a:gd name="T19" fmla="*/ 23 h 1603"/>
                <a:gd name="T20" fmla="*/ 1 w 562"/>
                <a:gd name="T21" fmla="*/ 22 h 1603"/>
                <a:gd name="T22" fmla="*/ 0 w 562"/>
                <a:gd name="T23" fmla="*/ 19 h 1603"/>
                <a:gd name="T24" fmla="*/ 0 w 562"/>
                <a:gd name="T25" fmla="*/ 16 h 1603"/>
                <a:gd name="T26" fmla="*/ 1 w 562"/>
                <a:gd name="T27" fmla="*/ 13 h 1603"/>
                <a:gd name="T28" fmla="*/ 1 w 562"/>
                <a:gd name="T29" fmla="*/ 11 h 1603"/>
                <a:gd name="T30" fmla="*/ 3 w 562"/>
                <a:gd name="T31" fmla="*/ 8 h 1603"/>
                <a:gd name="T32" fmla="*/ 5 w 562"/>
                <a:gd name="T33" fmla="*/ 6 h 1603"/>
                <a:gd name="T34" fmla="*/ 7 w 562"/>
                <a:gd name="T35" fmla="*/ 4 h 1603"/>
                <a:gd name="T36" fmla="*/ 9 w 562"/>
                <a:gd name="T37" fmla="*/ 2 h 1603"/>
                <a:gd name="T38" fmla="*/ 11 w 562"/>
                <a:gd name="T39" fmla="*/ 1 h 1603"/>
                <a:gd name="T40" fmla="*/ 13 w 562"/>
                <a:gd name="T41" fmla="*/ 0 h 1603"/>
                <a:gd name="T42" fmla="*/ 13 w 562"/>
                <a:gd name="T43" fmla="*/ 2 h 1603"/>
                <a:gd name="T44" fmla="*/ 13 w 562"/>
                <a:gd name="T45" fmla="*/ 5 h 1603"/>
                <a:gd name="T46" fmla="*/ 13 w 562"/>
                <a:gd name="T47" fmla="*/ 6 h 1603"/>
                <a:gd name="T48" fmla="*/ 13 w 562"/>
                <a:gd name="T49" fmla="*/ 8 h 1603"/>
                <a:gd name="T50" fmla="*/ 13 w 562"/>
                <a:gd name="T51" fmla="*/ 10 h 1603"/>
                <a:gd name="T52" fmla="*/ 13 w 562"/>
                <a:gd name="T53" fmla="*/ 12 h 1603"/>
                <a:gd name="T54" fmla="*/ 13 w 562"/>
                <a:gd name="T55" fmla="*/ 13 h 1603"/>
                <a:gd name="T56" fmla="*/ 13 w 562"/>
                <a:gd name="T57" fmla="*/ 15 h 1603"/>
                <a:gd name="T58" fmla="*/ 13 w 562"/>
                <a:gd name="T59" fmla="*/ 17 h 1603"/>
                <a:gd name="T60" fmla="*/ 13 w 562"/>
                <a:gd name="T61" fmla="*/ 19 h 1603"/>
                <a:gd name="T62" fmla="*/ 44 w 562"/>
                <a:gd name="T63" fmla="*/ 111 h 1603"/>
                <a:gd name="T64" fmla="*/ 111 w 562"/>
                <a:gd name="T65" fmla="*/ 301 h 1603"/>
                <a:gd name="T66" fmla="*/ 112 w 562"/>
                <a:gd name="T67" fmla="*/ 320 h 1603"/>
                <a:gd name="T68" fmla="*/ 39 w 562"/>
                <a:gd name="T69" fmla="*/ 139 h 1603"/>
                <a:gd name="T70" fmla="*/ 13 w 562"/>
                <a:gd name="T71" fmla="*/ 34 h 16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62" h="1603">
                  <a:moveTo>
                    <a:pt x="67" y="168"/>
                  </a:moveTo>
                  <a:lnTo>
                    <a:pt x="60" y="161"/>
                  </a:lnTo>
                  <a:lnTo>
                    <a:pt x="51" y="153"/>
                  </a:lnTo>
                  <a:lnTo>
                    <a:pt x="44" y="149"/>
                  </a:lnTo>
                  <a:lnTo>
                    <a:pt x="37" y="145"/>
                  </a:lnTo>
                  <a:lnTo>
                    <a:pt x="33" y="142"/>
                  </a:lnTo>
                  <a:lnTo>
                    <a:pt x="26" y="138"/>
                  </a:lnTo>
                  <a:lnTo>
                    <a:pt x="18" y="131"/>
                  </a:lnTo>
                  <a:lnTo>
                    <a:pt x="11" y="127"/>
                  </a:lnTo>
                  <a:lnTo>
                    <a:pt x="7" y="115"/>
                  </a:lnTo>
                  <a:lnTo>
                    <a:pt x="3" y="108"/>
                  </a:lnTo>
                  <a:lnTo>
                    <a:pt x="0" y="94"/>
                  </a:lnTo>
                  <a:lnTo>
                    <a:pt x="0" y="78"/>
                  </a:lnTo>
                  <a:lnTo>
                    <a:pt x="3" y="67"/>
                  </a:lnTo>
                  <a:lnTo>
                    <a:pt x="7" y="53"/>
                  </a:lnTo>
                  <a:lnTo>
                    <a:pt x="14" y="41"/>
                  </a:lnTo>
                  <a:lnTo>
                    <a:pt x="23" y="30"/>
                  </a:lnTo>
                  <a:lnTo>
                    <a:pt x="33" y="19"/>
                  </a:lnTo>
                  <a:lnTo>
                    <a:pt x="44" y="11"/>
                  </a:lnTo>
                  <a:lnTo>
                    <a:pt x="56" y="4"/>
                  </a:lnTo>
                  <a:lnTo>
                    <a:pt x="67" y="0"/>
                  </a:lnTo>
                  <a:lnTo>
                    <a:pt x="67" y="11"/>
                  </a:lnTo>
                  <a:lnTo>
                    <a:pt x="67" y="23"/>
                  </a:lnTo>
                  <a:lnTo>
                    <a:pt x="67" y="30"/>
                  </a:lnTo>
                  <a:lnTo>
                    <a:pt x="67" y="41"/>
                  </a:lnTo>
                  <a:lnTo>
                    <a:pt x="67" y="48"/>
                  </a:lnTo>
                  <a:lnTo>
                    <a:pt x="67" y="60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67" y="87"/>
                  </a:lnTo>
                  <a:lnTo>
                    <a:pt x="67" y="97"/>
                  </a:lnTo>
                  <a:lnTo>
                    <a:pt x="219" y="556"/>
                  </a:lnTo>
                  <a:lnTo>
                    <a:pt x="555" y="1506"/>
                  </a:lnTo>
                  <a:lnTo>
                    <a:pt x="562" y="1603"/>
                  </a:lnTo>
                  <a:lnTo>
                    <a:pt x="198" y="697"/>
                  </a:lnTo>
                  <a:lnTo>
                    <a:pt x="67" y="168"/>
                  </a:lnTo>
                  <a:close/>
                </a:path>
              </a:pathLst>
            </a:custGeom>
            <a:solidFill>
              <a:srgbClr val="E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1" name="Freeform 19">
              <a:extLst>
                <a:ext uri="{FF2B5EF4-FFF2-40B4-BE49-F238E27FC236}">
                  <a16:creationId xmlns:a16="http://schemas.microsoft.com/office/drawing/2014/main" id="{3C11957C-4BAF-4C3B-B8AC-3258CC46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1016"/>
              <a:ext cx="135" cy="779"/>
            </a:xfrm>
            <a:custGeom>
              <a:avLst/>
              <a:gdLst>
                <a:gd name="T0" fmla="*/ 54 w 678"/>
                <a:gd name="T1" fmla="*/ 779 h 3894"/>
                <a:gd name="T2" fmla="*/ 56 w 678"/>
                <a:gd name="T3" fmla="*/ 766 h 3894"/>
                <a:gd name="T4" fmla="*/ 57 w 678"/>
                <a:gd name="T5" fmla="*/ 755 h 3894"/>
                <a:gd name="T6" fmla="*/ 59 w 678"/>
                <a:gd name="T7" fmla="*/ 743 h 3894"/>
                <a:gd name="T8" fmla="*/ 63 w 678"/>
                <a:gd name="T9" fmla="*/ 731 h 3894"/>
                <a:gd name="T10" fmla="*/ 66 w 678"/>
                <a:gd name="T11" fmla="*/ 718 h 3894"/>
                <a:gd name="T12" fmla="*/ 70 w 678"/>
                <a:gd name="T13" fmla="*/ 706 h 3894"/>
                <a:gd name="T14" fmla="*/ 73 w 678"/>
                <a:gd name="T15" fmla="*/ 693 h 3894"/>
                <a:gd name="T16" fmla="*/ 78 w 678"/>
                <a:gd name="T17" fmla="*/ 681 h 3894"/>
                <a:gd name="T18" fmla="*/ 82 w 678"/>
                <a:gd name="T19" fmla="*/ 668 h 3894"/>
                <a:gd name="T20" fmla="*/ 86 w 678"/>
                <a:gd name="T21" fmla="*/ 655 h 3894"/>
                <a:gd name="T22" fmla="*/ 91 w 678"/>
                <a:gd name="T23" fmla="*/ 641 h 3894"/>
                <a:gd name="T24" fmla="*/ 95 w 678"/>
                <a:gd name="T25" fmla="*/ 621 h 3894"/>
                <a:gd name="T26" fmla="*/ 99 w 678"/>
                <a:gd name="T27" fmla="*/ 600 h 3894"/>
                <a:gd name="T28" fmla="*/ 104 w 678"/>
                <a:gd name="T29" fmla="*/ 577 h 3894"/>
                <a:gd name="T30" fmla="*/ 108 w 678"/>
                <a:gd name="T31" fmla="*/ 553 h 3894"/>
                <a:gd name="T32" fmla="*/ 113 w 678"/>
                <a:gd name="T33" fmla="*/ 530 h 3894"/>
                <a:gd name="T34" fmla="*/ 116 w 678"/>
                <a:gd name="T35" fmla="*/ 509 h 3894"/>
                <a:gd name="T36" fmla="*/ 119 w 678"/>
                <a:gd name="T37" fmla="*/ 492 h 3894"/>
                <a:gd name="T38" fmla="*/ 122 w 678"/>
                <a:gd name="T39" fmla="*/ 479 h 3894"/>
                <a:gd name="T40" fmla="*/ 124 w 678"/>
                <a:gd name="T41" fmla="*/ 471 h 3894"/>
                <a:gd name="T42" fmla="*/ 129 w 678"/>
                <a:gd name="T43" fmla="*/ 448 h 3894"/>
                <a:gd name="T44" fmla="*/ 132 w 678"/>
                <a:gd name="T45" fmla="*/ 432 h 3894"/>
                <a:gd name="T46" fmla="*/ 134 w 678"/>
                <a:gd name="T47" fmla="*/ 421 h 3894"/>
                <a:gd name="T48" fmla="*/ 135 w 678"/>
                <a:gd name="T49" fmla="*/ 413 h 3894"/>
                <a:gd name="T50" fmla="*/ 135 w 678"/>
                <a:gd name="T51" fmla="*/ 407 h 3894"/>
                <a:gd name="T52" fmla="*/ 134 w 678"/>
                <a:gd name="T53" fmla="*/ 403 h 3894"/>
                <a:gd name="T54" fmla="*/ 133 w 678"/>
                <a:gd name="T55" fmla="*/ 397 h 3894"/>
                <a:gd name="T56" fmla="*/ 130 w 678"/>
                <a:gd name="T57" fmla="*/ 389 h 3894"/>
                <a:gd name="T58" fmla="*/ 129 w 678"/>
                <a:gd name="T59" fmla="*/ 378 h 3894"/>
                <a:gd name="T60" fmla="*/ 128 w 678"/>
                <a:gd name="T61" fmla="*/ 362 h 3894"/>
                <a:gd name="T62" fmla="*/ 127 w 678"/>
                <a:gd name="T63" fmla="*/ 357 h 3894"/>
                <a:gd name="T64" fmla="*/ 123 w 678"/>
                <a:gd name="T65" fmla="*/ 343 h 3894"/>
                <a:gd name="T66" fmla="*/ 118 w 678"/>
                <a:gd name="T67" fmla="*/ 321 h 3894"/>
                <a:gd name="T68" fmla="*/ 111 w 678"/>
                <a:gd name="T69" fmla="*/ 295 h 3894"/>
                <a:gd name="T70" fmla="*/ 103 w 678"/>
                <a:gd name="T71" fmla="*/ 265 h 3894"/>
                <a:gd name="T72" fmla="*/ 94 w 678"/>
                <a:gd name="T73" fmla="*/ 234 h 3894"/>
                <a:gd name="T74" fmla="*/ 85 w 678"/>
                <a:gd name="T75" fmla="*/ 204 h 3894"/>
                <a:gd name="T76" fmla="*/ 75 w 678"/>
                <a:gd name="T77" fmla="*/ 175 h 3894"/>
                <a:gd name="T78" fmla="*/ 66 w 678"/>
                <a:gd name="T79" fmla="*/ 150 h 3894"/>
                <a:gd name="T80" fmla="*/ 57 w 678"/>
                <a:gd name="T81" fmla="*/ 131 h 3894"/>
                <a:gd name="T82" fmla="*/ 56 w 678"/>
                <a:gd name="T83" fmla="*/ 128 h 3894"/>
                <a:gd name="T84" fmla="*/ 53 w 678"/>
                <a:gd name="T85" fmla="*/ 125 h 3894"/>
                <a:gd name="T86" fmla="*/ 51 w 678"/>
                <a:gd name="T87" fmla="*/ 121 h 3894"/>
                <a:gd name="T88" fmla="*/ 48 w 678"/>
                <a:gd name="T89" fmla="*/ 117 h 3894"/>
                <a:gd name="T90" fmla="*/ 45 w 678"/>
                <a:gd name="T91" fmla="*/ 113 h 3894"/>
                <a:gd name="T92" fmla="*/ 42 w 678"/>
                <a:gd name="T93" fmla="*/ 108 h 3894"/>
                <a:gd name="T94" fmla="*/ 39 w 678"/>
                <a:gd name="T95" fmla="*/ 104 h 3894"/>
                <a:gd name="T96" fmla="*/ 36 w 678"/>
                <a:gd name="T97" fmla="*/ 101 h 3894"/>
                <a:gd name="T98" fmla="*/ 33 w 678"/>
                <a:gd name="T99" fmla="*/ 97 h 3894"/>
                <a:gd name="T100" fmla="*/ 32 w 678"/>
                <a:gd name="T101" fmla="*/ 94 h 3894"/>
                <a:gd name="T102" fmla="*/ 27 w 678"/>
                <a:gd name="T103" fmla="*/ 84 h 3894"/>
                <a:gd name="T104" fmla="*/ 22 w 678"/>
                <a:gd name="T105" fmla="*/ 74 h 3894"/>
                <a:gd name="T106" fmla="*/ 20 w 678"/>
                <a:gd name="T107" fmla="*/ 65 h 3894"/>
                <a:gd name="T108" fmla="*/ 16 w 678"/>
                <a:gd name="T109" fmla="*/ 56 h 3894"/>
                <a:gd name="T110" fmla="*/ 14 w 678"/>
                <a:gd name="T111" fmla="*/ 47 h 3894"/>
                <a:gd name="T112" fmla="*/ 12 w 678"/>
                <a:gd name="T113" fmla="*/ 39 h 3894"/>
                <a:gd name="T114" fmla="*/ 10 w 678"/>
                <a:gd name="T115" fmla="*/ 29 h 3894"/>
                <a:gd name="T116" fmla="*/ 8 w 678"/>
                <a:gd name="T117" fmla="*/ 20 h 3894"/>
                <a:gd name="T118" fmla="*/ 4 w 678"/>
                <a:gd name="T119" fmla="*/ 10 h 3894"/>
                <a:gd name="T120" fmla="*/ 0 w 678"/>
                <a:gd name="T121" fmla="*/ 0 h 38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8" h="3894">
                  <a:moveTo>
                    <a:pt x="273" y="3894"/>
                  </a:moveTo>
                  <a:lnTo>
                    <a:pt x="280" y="3831"/>
                  </a:lnTo>
                  <a:lnTo>
                    <a:pt x="287" y="3772"/>
                  </a:lnTo>
                  <a:lnTo>
                    <a:pt x="298" y="3712"/>
                  </a:lnTo>
                  <a:lnTo>
                    <a:pt x="314" y="3652"/>
                  </a:lnTo>
                  <a:lnTo>
                    <a:pt x="332" y="3590"/>
                  </a:lnTo>
                  <a:lnTo>
                    <a:pt x="351" y="3530"/>
                  </a:lnTo>
                  <a:lnTo>
                    <a:pt x="369" y="3466"/>
                  </a:lnTo>
                  <a:lnTo>
                    <a:pt x="392" y="3406"/>
                  </a:lnTo>
                  <a:lnTo>
                    <a:pt x="414" y="3340"/>
                  </a:lnTo>
                  <a:lnTo>
                    <a:pt x="432" y="3276"/>
                  </a:lnTo>
                  <a:lnTo>
                    <a:pt x="455" y="3202"/>
                  </a:lnTo>
                  <a:lnTo>
                    <a:pt x="477" y="3105"/>
                  </a:lnTo>
                  <a:lnTo>
                    <a:pt x="499" y="2997"/>
                  </a:lnTo>
                  <a:lnTo>
                    <a:pt x="522" y="2882"/>
                  </a:lnTo>
                  <a:lnTo>
                    <a:pt x="544" y="2765"/>
                  </a:lnTo>
                  <a:lnTo>
                    <a:pt x="567" y="2650"/>
                  </a:lnTo>
                  <a:lnTo>
                    <a:pt x="585" y="2546"/>
                  </a:lnTo>
                  <a:lnTo>
                    <a:pt x="600" y="2460"/>
                  </a:lnTo>
                  <a:lnTo>
                    <a:pt x="615" y="2393"/>
                  </a:lnTo>
                  <a:lnTo>
                    <a:pt x="622" y="2356"/>
                  </a:lnTo>
                  <a:lnTo>
                    <a:pt x="648" y="2240"/>
                  </a:lnTo>
                  <a:lnTo>
                    <a:pt x="664" y="2158"/>
                  </a:lnTo>
                  <a:lnTo>
                    <a:pt x="675" y="2102"/>
                  </a:lnTo>
                  <a:lnTo>
                    <a:pt x="678" y="2064"/>
                  </a:lnTo>
                  <a:lnTo>
                    <a:pt x="678" y="2036"/>
                  </a:lnTo>
                  <a:lnTo>
                    <a:pt x="671" y="2013"/>
                  </a:lnTo>
                  <a:lnTo>
                    <a:pt x="667" y="1983"/>
                  </a:lnTo>
                  <a:lnTo>
                    <a:pt x="655" y="1946"/>
                  </a:lnTo>
                  <a:lnTo>
                    <a:pt x="648" y="1889"/>
                  </a:lnTo>
                  <a:lnTo>
                    <a:pt x="645" y="1811"/>
                  </a:lnTo>
                  <a:lnTo>
                    <a:pt x="637" y="1785"/>
                  </a:lnTo>
                  <a:lnTo>
                    <a:pt x="618" y="1714"/>
                  </a:lnTo>
                  <a:lnTo>
                    <a:pt x="593" y="1606"/>
                  </a:lnTo>
                  <a:lnTo>
                    <a:pt x="559" y="1476"/>
                  </a:lnTo>
                  <a:lnTo>
                    <a:pt x="519" y="1326"/>
                  </a:lnTo>
                  <a:lnTo>
                    <a:pt x="473" y="1170"/>
                  </a:lnTo>
                  <a:lnTo>
                    <a:pt x="425" y="1018"/>
                  </a:lnTo>
                  <a:lnTo>
                    <a:pt x="376" y="873"/>
                  </a:lnTo>
                  <a:lnTo>
                    <a:pt x="332" y="749"/>
                  </a:lnTo>
                  <a:lnTo>
                    <a:pt x="287" y="656"/>
                  </a:lnTo>
                  <a:lnTo>
                    <a:pt x="280" y="641"/>
                  </a:lnTo>
                  <a:lnTo>
                    <a:pt x="268" y="627"/>
                  </a:lnTo>
                  <a:lnTo>
                    <a:pt x="254" y="604"/>
                  </a:lnTo>
                  <a:lnTo>
                    <a:pt x="239" y="585"/>
                  </a:lnTo>
                  <a:lnTo>
                    <a:pt x="224" y="563"/>
                  </a:lnTo>
                  <a:lnTo>
                    <a:pt x="209" y="540"/>
                  </a:lnTo>
                  <a:lnTo>
                    <a:pt x="194" y="522"/>
                  </a:lnTo>
                  <a:lnTo>
                    <a:pt x="179" y="503"/>
                  </a:lnTo>
                  <a:lnTo>
                    <a:pt x="168" y="485"/>
                  </a:lnTo>
                  <a:lnTo>
                    <a:pt x="160" y="470"/>
                  </a:lnTo>
                  <a:lnTo>
                    <a:pt x="135" y="418"/>
                  </a:lnTo>
                  <a:lnTo>
                    <a:pt x="112" y="369"/>
                  </a:lnTo>
                  <a:lnTo>
                    <a:pt x="98" y="324"/>
                  </a:lnTo>
                  <a:lnTo>
                    <a:pt x="82" y="280"/>
                  </a:lnTo>
                  <a:lnTo>
                    <a:pt x="71" y="234"/>
                  </a:lnTo>
                  <a:lnTo>
                    <a:pt x="59" y="194"/>
                  </a:lnTo>
                  <a:lnTo>
                    <a:pt x="48" y="146"/>
                  </a:lnTo>
                  <a:lnTo>
                    <a:pt x="38" y="101"/>
                  </a:lnTo>
                  <a:lnTo>
                    <a:pt x="18" y="5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2" name="Freeform 20">
              <a:extLst>
                <a:ext uri="{FF2B5EF4-FFF2-40B4-BE49-F238E27FC236}">
                  <a16:creationId xmlns:a16="http://schemas.microsoft.com/office/drawing/2014/main" id="{543167E5-B5D6-4197-9E2F-F84D21A75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1055"/>
              <a:ext cx="177" cy="754"/>
            </a:xfrm>
            <a:custGeom>
              <a:avLst/>
              <a:gdLst>
                <a:gd name="T0" fmla="*/ 144 w 883"/>
                <a:gd name="T1" fmla="*/ 1 h 3771"/>
                <a:gd name="T2" fmla="*/ 143 w 883"/>
                <a:gd name="T3" fmla="*/ 4 h 3771"/>
                <a:gd name="T4" fmla="*/ 144 w 883"/>
                <a:gd name="T5" fmla="*/ 7 h 3771"/>
                <a:gd name="T6" fmla="*/ 145 w 883"/>
                <a:gd name="T7" fmla="*/ 9 h 3771"/>
                <a:gd name="T8" fmla="*/ 146 w 883"/>
                <a:gd name="T9" fmla="*/ 11 h 3771"/>
                <a:gd name="T10" fmla="*/ 149 w 883"/>
                <a:gd name="T11" fmla="*/ 20 h 3771"/>
                <a:gd name="T12" fmla="*/ 153 w 883"/>
                <a:gd name="T13" fmla="*/ 34 h 3771"/>
                <a:gd name="T14" fmla="*/ 159 w 883"/>
                <a:gd name="T15" fmla="*/ 48 h 3771"/>
                <a:gd name="T16" fmla="*/ 165 w 883"/>
                <a:gd name="T17" fmla="*/ 62 h 3771"/>
                <a:gd name="T18" fmla="*/ 171 w 883"/>
                <a:gd name="T19" fmla="*/ 75 h 3771"/>
                <a:gd name="T20" fmla="*/ 175 w 883"/>
                <a:gd name="T21" fmla="*/ 86 h 3771"/>
                <a:gd name="T22" fmla="*/ 177 w 883"/>
                <a:gd name="T23" fmla="*/ 93 h 3771"/>
                <a:gd name="T24" fmla="*/ 176 w 883"/>
                <a:gd name="T25" fmla="*/ 101 h 3771"/>
                <a:gd name="T26" fmla="*/ 174 w 883"/>
                <a:gd name="T27" fmla="*/ 109 h 3771"/>
                <a:gd name="T28" fmla="*/ 172 w 883"/>
                <a:gd name="T29" fmla="*/ 116 h 3771"/>
                <a:gd name="T30" fmla="*/ 168 w 883"/>
                <a:gd name="T31" fmla="*/ 124 h 3771"/>
                <a:gd name="T32" fmla="*/ 164 w 883"/>
                <a:gd name="T33" fmla="*/ 133 h 3771"/>
                <a:gd name="T34" fmla="*/ 159 w 883"/>
                <a:gd name="T35" fmla="*/ 143 h 3771"/>
                <a:gd name="T36" fmla="*/ 154 w 883"/>
                <a:gd name="T37" fmla="*/ 152 h 3771"/>
                <a:gd name="T38" fmla="*/ 149 w 883"/>
                <a:gd name="T39" fmla="*/ 160 h 3771"/>
                <a:gd name="T40" fmla="*/ 137 w 883"/>
                <a:gd name="T41" fmla="*/ 183 h 3771"/>
                <a:gd name="T42" fmla="*/ 116 w 883"/>
                <a:gd name="T43" fmla="*/ 220 h 3771"/>
                <a:gd name="T44" fmla="*/ 95 w 883"/>
                <a:gd name="T45" fmla="*/ 259 h 3771"/>
                <a:gd name="T46" fmla="*/ 75 w 883"/>
                <a:gd name="T47" fmla="*/ 299 h 3771"/>
                <a:gd name="T48" fmla="*/ 59 w 883"/>
                <a:gd name="T49" fmla="*/ 338 h 3771"/>
                <a:gd name="T50" fmla="*/ 49 w 883"/>
                <a:gd name="T51" fmla="*/ 366 h 3771"/>
                <a:gd name="T52" fmla="*/ 42 w 883"/>
                <a:gd name="T53" fmla="*/ 381 h 3771"/>
                <a:gd name="T54" fmla="*/ 34 w 883"/>
                <a:gd name="T55" fmla="*/ 397 h 3771"/>
                <a:gd name="T56" fmla="*/ 26 w 883"/>
                <a:gd name="T57" fmla="*/ 413 h 3771"/>
                <a:gd name="T58" fmla="*/ 16 w 883"/>
                <a:gd name="T59" fmla="*/ 428 h 3771"/>
                <a:gd name="T60" fmla="*/ 4 w 883"/>
                <a:gd name="T61" fmla="*/ 450 h 3771"/>
                <a:gd name="T62" fmla="*/ 0 w 883"/>
                <a:gd name="T63" fmla="*/ 482 h 3771"/>
                <a:gd name="T64" fmla="*/ 9 w 883"/>
                <a:gd name="T65" fmla="*/ 512 h 3771"/>
                <a:gd name="T66" fmla="*/ 27 w 883"/>
                <a:gd name="T67" fmla="*/ 536 h 3771"/>
                <a:gd name="T68" fmla="*/ 49 w 883"/>
                <a:gd name="T69" fmla="*/ 551 h 3771"/>
                <a:gd name="T70" fmla="*/ 64 w 883"/>
                <a:gd name="T71" fmla="*/ 554 h 3771"/>
                <a:gd name="T72" fmla="*/ 66 w 883"/>
                <a:gd name="T73" fmla="*/ 554 h 3771"/>
                <a:gd name="T74" fmla="*/ 66 w 883"/>
                <a:gd name="T75" fmla="*/ 557 h 3771"/>
                <a:gd name="T76" fmla="*/ 66 w 883"/>
                <a:gd name="T77" fmla="*/ 560 h 3771"/>
                <a:gd name="T78" fmla="*/ 66 w 883"/>
                <a:gd name="T79" fmla="*/ 567 h 3771"/>
                <a:gd name="T80" fmla="*/ 67 w 883"/>
                <a:gd name="T81" fmla="*/ 598 h 3771"/>
                <a:gd name="T82" fmla="*/ 68 w 883"/>
                <a:gd name="T83" fmla="*/ 638 h 3771"/>
                <a:gd name="T84" fmla="*/ 69 w 883"/>
                <a:gd name="T85" fmla="*/ 680 h 3771"/>
                <a:gd name="T86" fmla="*/ 70 w 883"/>
                <a:gd name="T87" fmla="*/ 720 h 3771"/>
                <a:gd name="T88" fmla="*/ 72 w 883"/>
                <a:gd name="T89" fmla="*/ 754 h 37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3" h="3771">
                  <a:moveTo>
                    <a:pt x="722" y="0"/>
                  </a:moveTo>
                  <a:lnTo>
                    <a:pt x="718" y="3"/>
                  </a:lnTo>
                  <a:lnTo>
                    <a:pt x="715" y="12"/>
                  </a:lnTo>
                  <a:lnTo>
                    <a:pt x="715" y="19"/>
                  </a:lnTo>
                  <a:lnTo>
                    <a:pt x="715" y="26"/>
                  </a:lnTo>
                  <a:lnTo>
                    <a:pt x="718" y="33"/>
                  </a:lnTo>
                  <a:lnTo>
                    <a:pt x="722" y="37"/>
                  </a:lnTo>
                  <a:lnTo>
                    <a:pt x="722" y="45"/>
                  </a:lnTo>
                  <a:lnTo>
                    <a:pt x="726" y="52"/>
                  </a:lnTo>
                  <a:lnTo>
                    <a:pt x="729" y="56"/>
                  </a:lnTo>
                  <a:lnTo>
                    <a:pt x="729" y="63"/>
                  </a:lnTo>
                  <a:lnTo>
                    <a:pt x="741" y="100"/>
                  </a:lnTo>
                  <a:lnTo>
                    <a:pt x="752" y="134"/>
                  </a:lnTo>
                  <a:lnTo>
                    <a:pt x="763" y="171"/>
                  </a:lnTo>
                  <a:lnTo>
                    <a:pt x="778" y="205"/>
                  </a:lnTo>
                  <a:lnTo>
                    <a:pt x="793" y="238"/>
                  </a:lnTo>
                  <a:lnTo>
                    <a:pt x="804" y="276"/>
                  </a:lnTo>
                  <a:lnTo>
                    <a:pt x="823" y="309"/>
                  </a:lnTo>
                  <a:lnTo>
                    <a:pt x="837" y="343"/>
                  </a:lnTo>
                  <a:lnTo>
                    <a:pt x="853" y="376"/>
                  </a:lnTo>
                  <a:lnTo>
                    <a:pt x="867" y="410"/>
                  </a:lnTo>
                  <a:lnTo>
                    <a:pt x="874" y="428"/>
                  </a:lnTo>
                  <a:lnTo>
                    <a:pt x="879" y="447"/>
                  </a:lnTo>
                  <a:lnTo>
                    <a:pt x="883" y="466"/>
                  </a:lnTo>
                  <a:lnTo>
                    <a:pt x="879" y="484"/>
                  </a:lnTo>
                  <a:lnTo>
                    <a:pt x="879" y="504"/>
                  </a:lnTo>
                  <a:lnTo>
                    <a:pt x="874" y="522"/>
                  </a:lnTo>
                  <a:lnTo>
                    <a:pt x="867" y="544"/>
                  </a:lnTo>
                  <a:lnTo>
                    <a:pt x="864" y="562"/>
                  </a:lnTo>
                  <a:lnTo>
                    <a:pt x="856" y="582"/>
                  </a:lnTo>
                  <a:lnTo>
                    <a:pt x="849" y="596"/>
                  </a:lnTo>
                  <a:lnTo>
                    <a:pt x="837" y="622"/>
                  </a:lnTo>
                  <a:lnTo>
                    <a:pt x="826" y="645"/>
                  </a:lnTo>
                  <a:lnTo>
                    <a:pt x="816" y="667"/>
                  </a:lnTo>
                  <a:lnTo>
                    <a:pt x="804" y="693"/>
                  </a:lnTo>
                  <a:lnTo>
                    <a:pt x="793" y="716"/>
                  </a:lnTo>
                  <a:lnTo>
                    <a:pt x="782" y="738"/>
                  </a:lnTo>
                  <a:lnTo>
                    <a:pt x="766" y="760"/>
                  </a:lnTo>
                  <a:lnTo>
                    <a:pt x="756" y="783"/>
                  </a:lnTo>
                  <a:lnTo>
                    <a:pt x="745" y="801"/>
                  </a:lnTo>
                  <a:lnTo>
                    <a:pt x="733" y="824"/>
                  </a:lnTo>
                  <a:lnTo>
                    <a:pt x="681" y="913"/>
                  </a:lnTo>
                  <a:lnTo>
                    <a:pt x="628" y="1003"/>
                  </a:lnTo>
                  <a:lnTo>
                    <a:pt x="577" y="1099"/>
                  </a:lnTo>
                  <a:lnTo>
                    <a:pt x="524" y="1196"/>
                  </a:lnTo>
                  <a:lnTo>
                    <a:pt x="472" y="1293"/>
                  </a:lnTo>
                  <a:lnTo>
                    <a:pt x="425" y="1394"/>
                  </a:lnTo>
                  <a:lnTo>
                    <a:pt x="375" y="1495"/>
                  </a:lnTo>
                  <a:lnTo>
                    <a:pt x="335" y="1596"/>
                  </a:lnTo>
                  <a:lnTo>
                    <a:pt x="294" y="1692"/>
                  </a:lnTo>
                  <a:lnTo>
                    <a:pt x="260" y="1792"/>
                  </a:lnTo>
                  <a:lnTo>
                    <a:pt x="246" y="1830"/>
                  </a:lnTo>
                  <a:lnTo>
                    <a:pt x="230" y="1867"/>
                  </a:lnTo>
                  <a:lnTo>
                    <a:pt x="212" y="1908"/>
                  </a:lnTo>
                  <a:lnTo>
                    <a:pt x="193" y="1950"/>
                  </a:lnTo>
                  <a:lnTo>
                    <a:pt x="170" y="1987"/>
                  </a:lnTo>
                  <a:lnTo>
                    <a:pt x="152" y="2028"/>
                  </a:lnTo>
                  <a:lnTo>
                    <a:pt x="129" y="2068"/>
                  </a:lnTo>
                  <a:lnTo>
                    <a:pt x="104" y="2106"/>
                  </a:lnTo>
                  <a:lnTo>
                    <a:pt x="81" y="2143"/>
                  </a:lnTo>
                  <a:lnTo>
                    <a:pt x="59" y="2176"/>
                  </a:lnTo>
                  <a:lnTo>
                    <a:pt x="18" y="2251"/>
                  </a:lnTo>
                  <a:lnTo>
                    <a:pt x="0" y="2332"/>
                  </a:lnTo>
                  <a:lnTo>
                    <a:pt x="0" y="2412"/>
                  </a:lnTo>
                  <a:lnTo>
                    <a:pt x="14" y="2486"/>
                  </a:lnTo>
                  <a:lnTo>
                    <a:pt x="44" y="2560"/>
                  </a:lnTo>
                  <a:lnTo>
                    <a:pt x="81" y="2624"/>
                  </a:lnTo>
                  <a:lnTo>
                    <a:pt x="133" y="2679"/>
                  </a:lnTo>
                  <a:lnTo>
                    <a:pt x="186" y="2725"/>
                  </a:lnTo>
                  <a:lnTo>
                    <a:pt x="246" y="2754"/>
                  </a:lnTo>
                  <a:lnTo>
                    <a:pt x="305" y="2769"/>
                  </a:lnTo>
                  <a:lnTo>
                    <a:pt x="317" y="2769"/>
                  </a:lnTo>
                  <a:lnTo>
                    <a:pt x="324" y="2769"/>
                  </a:lnTo>
                  <a:lnTo>
                    <a:pt x="331" y="2773"/>
                  </a:lnTo>
                  <a:lnTo>
                    <a:pt x="331" y="2776"/>
                  </a:lnTo>
                  <a:lnTo>
                    <a:pt x="331" y="2784"/>
                  </a:lnTo>
                  <a:lnTo>
                    <a:pt x="327" y="2791"/>
                  </a:lnTo>
                  <a:lnTo>
                    <a:pt x="327" y="2803"/>
                  </a:lnTo>
                  <a:lnTo>
                    <a:pt x="327" y="2817"/>
                  </a:lnTo>
                  <a:lnTo>
                    <a:pt x="327" y="2836"/>
                  </a:lnTo>
                  <a:lnTo>
                    <a:pt x="331" y="2907"/>
                  </a:lnTo>
                  <a:lnTo>
                    <a:pt x="335" y="2992"/>
                  </a:lnTo>
                  <a:lnTo>
                    <a:pt x="338" y="3090"/>
                  </a:lnTo>
                  <a:lnTo>
                    <a:pt x="338" y="3190"/>
                  </a:lnTo>
                  <a:lnTo>
                    <a:pt x="342" y="3295"/>
                  </a:lnTo>
                  <a:lnTo>
                    <a:pt x="342" y="3399"/>
                  </a:lnTo>
                  <a:lnTo>
                    <a:pt x="345" y="3504"/>
                  </a:lnTo>
                  <a:lnTo>
                    <a:pt x="350" y="3600"/>
                  </a:lnTo>
                  <a:lnTo>
                    <a:pt x="354" y="3690"/>
                  </a:lnTo>
                  <a:lnTo>
                    <a:pt x="357" y="37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3" name="Freeform 21">
              <a:extLst>
                <a:ext uri="{FF2B5EF4-FFF2-40B4-BE49-F238E27FC236}">
                  <a16:creationId xmlns:a16="http://schemas.microsoft.com/office/drawing/2014/main" id="{27A590A1-213E-4CF7-885B-4E09CA2BE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510"/>
              <a:ext cx="14" cy="32"/>
            </a:xfrm>
            <a:custGeom>
              <a:avLst/>
              <a:gdLst>
                <a:gd name="T0" fmla="*/ 13 w 67"/>
                <a:gd name="T1" fmla="*/ 0 h 156"/>
                <a:gd name="T2" fmla="*/ 13 w 67"/>
                <a:gd name="T3" fmla="*/ 1 h 156"/>
                <a:gd name="T4" fmla="*/ 13 w 67"/>
                <a:gd name="T5" fmla="*/ 1 h 156"/>
                <a:gd name="T6" fmla="*/ 13 w 67"/>
                <a:gd name="T7" fmla="*/ 2 h 156"/>
                <a:gd name="T8" fmla="*/ 13 w 67"/>
                <a:gd name="T9" fmla="*/ 3 h 156"/>
                <a:gd name="T10" fmla="*/ 13 w 67"/>
                <a:gd name="T11" fmla="*/ 4 h 156"/>
                <a:gd name="T12" fmla="*/ 13 w 67"/>
                <a:gd name="T13" fmla="*/ 5 h 156"/>
                <a:gd name="T14" fmla="*/ 12 w 67"/>
                <a:gd name="T15" fmla="*/ 6 h 156"/>
                <a:gd name="T16" fmla="*/ 12 w 67"/>
                <a:gd name="T17" fmla="*/ 6 h 156"/>
                <a:gd name="T18" fmla="*/ 11 w 67"/>
                <a:gd name="T19" fmla="*/ 6 h 156"/>
                <a:gd name="T20" fmla="*/ 10 w 67"/>
                <a:gd name="T21" fmla="*/ 8 h 156"/>
                <a:gd name="T22" fmla="*/ 9 w 67"/>
                <a:gd name="T23" fmla="*/ 8 h 156"/>
                <a:gd name="T24" fmla="*/ 8 w 67"/>
                <a:gd name="T25" fmla="*/ 9 h 156"/>
                <a:gd name="T26" fmla="*/ 7 w 67"/>
                <a:gd name="T27" fmla="*/ 9 h 156"/>
                <a:gd name="T28" fmla="*/ 5 w 67"/>
                <a:gd name="T29" fmla="*/ 10 h 156"/>
                <a:gd name="T30" fmla="*/ 5 w 67"/>
                <a:gd name="T31" fmla="*/ 11 h 156"/>
                <a:gd name="T32" fmla="*/ 3 w 67"/>
                <a:gd name="T33" fmla="*/ 11 h 156"/>
                <a:gd name="T34" fmla="*/ 3 w 67"/>
                <a:gd name="T35" fmla="*/ 11 h 156"/>
                <a:gd name="T36" fmla="*/ 1 w 67"/>
                <a:gd name="T37" fmla="*/ 12 h 156"/>
                <a:gd name="T38" fmla="*/ 1 w 67"/>
                <a:gd name="T39" fmla="*/ 14 h 156"/>
                <a:gd name="T40" fmla="*/ 0 w 67"/>
                <a:gd name="T41" fmla="*/ 16 h 156"/>
                <a:gd name="T42" fmla="*/ 0 w 67"/>
                <a:gd name="T43" fmla="*/ 18 h 156"/>
                <a:gd name="T44" fmla="*/ 1 w 67"/>
                <a:gd name="T45" fmla="*/ 21 h 156"/>
                <a:gd name="T46" fmla="*/ 1 w 67"/>
                <a:gd name="T47" fmla="*/ 23 h 156"/>
                <a:gd name="T48" fmla="*/ 3 w 67"/>
                <a:gd name="T49" fmla="*/ 25 h 156"/>
                <a:gd name="T50" fmla="*/ 5 w 67"/>
                <a:gd name="T51" fmla="*/ 27 h 156"/>
                <a:gd name="T52" fmla="*/ 7 w 67"/>
                <a:gd name="T53" fmla="*/ 28 h 156"/>
                <a:gd name="T54" fmla="*/ 9 w 67"/>
                <a:gd name="T55" fmla="*/ 30 h 156"/>
                <a:gd name="T56" fmla="*/ 12 w 67"/>
                <a:gd name="T57" fmla="*/ 31 h 156"/>
                <a:gd name="T58" fmla="*/ 14 w 67"/>
                <a:gd name="T59" fmla="*/ 32 h 156"/>
                <a:gd name="T60" fmla="*/ 13 w 67"/>
                <a:gd name="T61" fmla="*/ 0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7" h="156">
                  <a:moveTo>
                    <a:pt x="63" y="0"/>
                  </a:moveTo>
                  <a:lnTo>
                    <a:pt x="63" y="4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0" y="18"/>
                  </a:lnTo>
                  <a:lnTo>
                    <a:pt x="60" y="23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9" y="37"/>
                  </a:lnTo>
                  <a:lnTo>
                    <a:pt x="44" y="41"/>
                  </a:lnTo>
                  <a:lnTo>
                    <a:pt x="40" y="45"/>
                  </a:lnTo>
                  <a:lnTo>
                    <a:pt x="33" y="45"/>
                  </a:lnTo>
                  <a:lnTo>
                    <a:pt x="26" y="48"/>
                  </a:lnTo>
                  <a:lnTo>
                    <a:pt x="22" y="52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7" y="60"/>
                  </a:lnTo>
                  <a:lnTo>
                    <a:pt x="3" y="67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3" y="101"/>
                  </a:lnTo>
                  <a:lnTo>
                    <a:pt x="7" y="112"/>
                  </a:lnTo>
                  <a:lnTo>
                    <a:pt x="15" y="123"/>
                  </a:lnTo>
                  <a:lnTo>
                    <a:pt x="22" y="131"/>
                  </a:lnTo>
                  <a:lnTo>
                    <a:pt x="33" y="138"/>
                  </a:lnTo>
                  <a:lnTo>
                    <a:pt x="44" y="145"/>
                  </a:lnTo>
                  <a:lnTo>
                    <a:pt x="56" y="153"/>
                  </a:lnTo>
                  <a:lnTo>
                    <a:pt x="67" y="15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4" name="Freeform 22">
              <a:extLst>
                <a:ext uri="{FF2B5EF4-FFF2-40B4-BE49-F238E27FC236}">
                  <a16:creationId xmlns:a16="http://schemas.microsoft.com/office/drawing/2014/main" id="{ABB460A8-31C1-4140-B5B2-2A653223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510"/>
              <a:ext cx="14" cy="32"/>
            </a:xfrm>
            <a:custGeom>
              <a:avLst/>
              <a:gdLst>
                <a:gd name="T0" fmla="*/ 13 w 67"/>
                <a:gd name="T1" fmla="*/ 0 h 156"/>
                <a:gd name="T2" fmla="*/ 13 w 67"/>
                <a:gd name="T3" fmla="*/ 1 h 156"/>
                <a:gd name="T4" fmla="*/ 13 w 67"/>
                <a:gd name="T5" fmla="*/ 1 h 156"/>
                <a:gd name="T6" fmla="*/ 13 w 67"/>
                <a:gd name="T7" fmla="*/ 2 h 156"/>
                <a:gd name="T8" fmla="*/ 13 w 67"/>
                <a:gd name="T9" fmla="*/ 3 h 156"/>
                <a:gd name="T10" fmla="*/ 13 w 67"/>
                <a:gd name="T11" fmla="*/ 4 h 156"/>
                <a:gd name="T12" fmla="*/ 13 w 67"/>
                <a:gd name="T13" fmla="*/ 5 h 156"/>
                <a:gd name="T14" fmla="*/ 12 w 67"/>
                <a:gd name="T15" fmla="*/ 6 h 156"/>
                <a:gd name="T16" fmla="*/ 12 w 67"/>
                <a:gd name="T17" fmla="*/ 6 h 156"/>
                <a:gd name="T18" fmla="*/ 11 w 67"/>
                <a:gd name="T19" fmla="*/ 8 h 156"/>
                <a:gd name="T20" fmla="*/ 9 w 67"/>
                <a:gd name="T21" fmla="*/ 8 h 156"/>
                <a:gd name="T22" fmla="*/ 8 w 67"/>
                <a:gd name="T23" fmla="*/ 9 h 156"/>
                <a:gd name="T24" fmla="*/ 7 w 67"/>
                <a:gd name="T25" fmla="*/ 9 h 156"/>
                <a:gd name="T26" fmla="*/ 5 w 67"/>
                <a:gd name="T27" fmla="*/ 10 h 156"/>
                <a:gd name="T28" fmla="*/ 5 w 67"/>
                <a:gd name="T29" fmla="*/ 11 h 156"/>
                <a:gd name="T30" fmla="*/ 3 w 67"/>
                <a:gd name="T31" fmla="*/ 11 h 156"/>
                <a:gd name="T32" fmla="*/ 3 w 67"/>
                <a:gd name="T33" fmla="*/ 11 h 156"/>
                <a:gd name="T34" fmla="*/ 1 w 67"/>
                <a:gd name="T35" fmla="*/ 12 h 156"/>
                <a:gd name="T36" fmla="*/ 1 w 67"/>
                <a:gd name="T37" fmla="*/ 14 h 156"/>
                <a:gd name="T38" fmla="*/ 0 w 67"/>
                <a:gd name="T39" fmla="*/ 16 h 156"/>
                <a:gd name="T40" fmla="*/ 0 w 67"/>
                <a:gd name="T41" fmla="*/ 18 h 156"/>
                <a:gd name="T42" fmla="*/ 1 w 67"/>
                <a:gd name="T43" fmla="*/ 21 h 156"/>
                <a:gd name="T44" fmla="*/ 3 w 67"/>
                <a:gd name="T45" fmla="*/ 23 h 156"/>
                <a:gd name="T46" fmla="*/ 3 w 67"/>
                <a:gd name="T47" fmla="*/ 25 h 156"/>
                <a:gd name="T48" fmla="*/ 5 w 67"/>
                <a:gd name="T49" fmla="*/ 27 h 156"/>
                <a:gd name="T50" fmla="*/ 7 w 67"/>
                <a:gd name="T51" fmla="*/ 28 h 156"/>
                <a:gd name="T52" fmla="*/ 9 w 67"/>
                <a:gd name="T53" fmla="*/ 30 h 156"/>
                <a:gd name="T54" fmla="*/ 12 w 67"/>
                <a:gd name="T55" fmla="*/ 31 h 156"/>
                <a:gd name="T56" fmla="*/ 14 w 67"/>
                <a:gd name="T57" fmla="*/ 32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156">
                  <a:moveTo>
                    <a:pt x="63" y="0"/>
                  </a:moveTo>
                  <a:lnTo>
                    <a:pt x="63" y="4"/>
                  </a:lnTo>
                  <a:lnTo>
                    <a:pt x="63" y="7"/>
                  </a:lnTo>
                  <a:lnTo>
                    <a:pt x="63" y="11"/>
                  </a:lnTo>
                  <a:lnTo>
                    <a:pt x="63" y="15"/>
                  </a:lnTo>
                  <a:lnTo>
                    <a:pt x="60" y="18"/>
                  </a:lnTo>
                  <a:lnTo>
                    <a:pt x="60" y="23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2" y="37"/>
                  </a:lnTo>
                  <a:lnTo>
                    <a:pt x="44" y="41"/>
                  </a:lnTo>
                  <a:lnTo>
                    <a:pt x="40" y="45"/>
                  </a:lnTo>
                  <a:lnTo>
                    <a:pt x="33" y="45"/>
                  </a:lnTo>
                  <a:lnTo>
                    <a:pt x="26" y="48"/>
                  </a:lnTo>
                  <a:lnTo>
                    <a:pt x="22" y="52"/>
                  </a:lnTo>
                  <a:lnTo>
                    <a:pt x="15" y="52"/>
                  </a:lnTo>
                  <a:lnTo>
                    <a:pt x="12" y="55"/>
                  </a:lnTo>
                  <a:lnTo>
                    <a:pt x="7" y="60"/>
                  </a:lnTo>
                  <a:lnTo>
                    <a:pt x="3" y="67"/>
                  </a:lnTo>
                  <a:lnTo>
                    <a:pt x="0" y="78"/>
                  </a:lnTo>
                  <a:lnTo>
                    <a:pt x="0" y="89"/>
                  </a:lnTo>
                  <a:lnTo>
                    <a:pt x="3" y="101"/>
                  </a:lnTo>
                  <a:lnTo>
                    <a:pt x="12" y="112"/>
                  </a:lnTo>
                  <a:lnTo>
                    <a:pt x="15" y="123"/>
                  </a:lnTo>
                  <a:lnTo>
                    <a:pt x="26" y="131"/>
                  </a:lnTo>
                  <a:lnTo>
                    <a:pt x="33" y="138"/>
                  </a:lnTo>
                  <a:lnTo>
                    <a:pt x="44" y="145"/>
                  </a:lnTo>
                  <a:lnTo>
                    <a:pt x="56" y="153"/>
                  </a:lnTo>
                  <a:lnTo>
                    <a:pt x="67" y="15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5" name="Freeform 23">
              <a:extLst>
                <a:ext uri="{FF2B5EF4-FFF2-40B4-BE49-F238E27FC236}">
                  <a16:creationId xmlns:a16="http://schemas.microsoft.com/office/drawing/2014/main" id="{32A73B01-C4E8-489F-BD83-6F3EA5A10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1516"/>
              <a:ext cx="7" cy="26"/>
            </a:xfrm>
            <a:custGeom>
              <a:avLst/>
              <a:gdLst>
                <a:gd name="T0" fmla="*/ 3 w 33"/>
                <a:gd name="T1" fmla="*/ 0 h 130"/>
                <a:gd name="T2" fmla="*/ 5 w 33"/>
                <a:gd name="T3" fmla="*/ 2 h 130"/>
                <a:gd name="T4" fmla="*/ 6 w 33"/>
                <a:gd name="T5" fmla="*/ 5 h 130"/>
                <a:gd name="T6" fmla="*/ 6 w 33"/>
                <a:gd name="T7" fmla="*/ 7 h 130"/>
                <a:gd name="T8" fmla="*/ 7 w 33"/>
                <a:gd name="T9" fmla="*/ 10 h 130"/>
                <a:gd name="T10" fmla="*/ 7 w 33"/>
                <a:gd name="T11" fmla="*/ 13 h 130"/>
                <a:gd name="T12" fmla="*/ 7 w 33"/>
                <a:gd name="T13" fmla="*/ 16 h 130"/>
                <a:gd name="T14" fmla="*/ 6 w 33"/>
                <a:gd name="T15" fmla="*/ 18 h 130"/>
                <a:gd name="T16" fmla="*/ 6 w 33"/>
                <a:gd name="T17" fmla="*/ 21 h 130"/>
                <a:gd name="T18" fmla="*/ 5 w 33"/>
                <a:gd name="T19" fmla="*/ 23 h 130"/>
                <a:gd name="T20" fmla="*/ 3 w 33"/>
                <a:gd name="T21" fmla="*/ 25 h 130"/>
                <a:gd name="T22" fmla="*/ 2 w 33"/>
                <a:gd name="T23" fmla="*/ 25 h 130"/>
                <a:gd name="T24" fmla="*/ 2 w 33"/>
                <a:gd name="T25" fmla="*/ 26 h 130"/>
                <a:gd name="T26" fmla="*/ 1 w 33"/>
                <a:gd name="T27" fmla="*/ 26 h 130"/>
                <a:gd name="T28" fmla="*/ 1 w 33"/>
                <a:gd name="T29" fmla="*/ 26 h 130"/>
                <a:gd name="T30" fmla="*/ 0 w 33"/>
                <a:gd name="T31" fmla="*/ 26 h 1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130">
                  <a:moveTo>
                    <a:pt x="14" y="0"/>
                  </a:moveTo>
                  <a:lnTo>
                    <a:pt x="22" y="11"/>
                  </a:lnTo>
                  <a:lnTo>
                    <a:pt x="26" y="25"/>
                  </a:lnTo>
                  <a:lnTo>
                    <a:pt x="30" y="37"/>
                  </a:lnTo>
                  <a:lnTo>
                    <a:pt x="33" y="48"/>
                  </a:lnTo>
                  <a:lnTo>
                    <a:pt x="33" y="64"/>
                  </a:lnTo>
                  <a:lnTo>
                    <a:pt x="33" y="78"/>
                  </a:lnTo>
                  <a:lnTo>
                    <a:pt x="30" y="89"/>
                  </a:lnTo>
                  <a:lnTo>
                    <a:pt x="26" y="105"/>
                  </a:lnTo>
                  <a:lnTo>
                    <a:pt x="22" y="115"/>
                  </a:lnTo>
                  <a:lnTo>
                    <a:pt x="14" y="126"/>
                  </a:lnTo>
                  <a:lnTo>
                    <a:pt x="10" y="126"/>
                  </a:lnTo>
                  <a:lnTo>
                    <a:pt x="10" y="130"/>
                  </a:lnTo>
                  <a:lnTo>
                    <a:pt x="7" y="130"/>
                  </a:lnTo>
                  <a:lnTo>
                    <a:pt x="3" y="130"/>
                  </a:lnTo>
                  <a:lnTo>
                    <a:pt x="0" y="130"/>
                  </a:lnTo>
                </a:path>
              </a:pathLst>
            </a:custGeom>
            <a:noFill/>
            <a:ln w="0">
              <a:solidFill>
                <a:srgbClr val="B499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6" name="Freeform 24">
              <a:extLst>
                <a:ext uri="{FF2B5EF4-FFF2-40B4-BE49-F238E27FC236}">
                  <a16:creationId xmlns:a16="http://schemas.microsoft.com/office/drawing/2014/main" id="{08C17766-F941-4D87-BAF3-AE65DF26A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1843"/>
              <a:ext cx="72" cy="36"/>
            </a:xfrm>
            <a:custGeom>
              <a:avLst/>
              <a:gdLst>
                <a:gd name="T0" fmla="*/ 0 w 358"/>
                <a:gd name="T1" fmla="*/ 16 h 179"/>
                <a:gd name="T2" fmla="*/ 10 w 358"/>
                <a:gd name="T3" fmla="*/ 16 h 179"/>
                <a:gd name="T4" fmla="*/ 19 w 358"/>
                <a:gd name="T5" fmla="*/ 16 h 179"/>
                <a:gd name="T6" fmla="*/ 26 w 358"/>
                <a:gd name="T7" fmla="*/ 16 h 179"/>
                <a:gd name="T8" fmla="*/ 33 w 358"/>
                <a:gd name="T9" fmla="*/ 18 h 179"/>
                <a:gd name="T10" fmla="*/ 39 w 358"/>
                <a:gd name="T11" fmla="*/ 20 h 179"/>
                <a:gd name="T12" fmla="*/ 45 w 358"/>
                <a:gd name="T13" fmla="*/ 23 h 179"/>
                <a:gd name="T14" fmla="*/ 50 w 358"/>
                <a:gd name="T15" fmla="*/ 26 h 179"/>
                <a:gd name="T16" fmla="*/ 56 w 358"/>
                <a:gd name="T17" fmla="*/ 29 h 179"/>
                <a:gd name="T18" fmla="*/ 62 w 358"/>
                <a:gd name="T19" fmla="*/ 32 h 179"/>
                <a:gd name="T20" fmla="*/ 67 w 358"/>
                <a:gd name="T21" fmla="*/ 36 h 179"/>
                <a:gd name="T22" fmla="*/ 68 w 358"/>
                <a:gd name="T23" fmla="*/ 31 h 179"/>
                <a:gd name="T24" fmla="*/ 70 w 358"/>
                <a:gd name="T25" fmla="*/ 27 h 179"/>
                <a:gd name="T26" fmla="*/ 70 w 358"/>
                <a:gd name="T27" fmla="*/ 24 h 179"/>
                <a:gd name="T28" fmla="*/ 71 w 358"/>
                <a:gd name="T29" fmla="*/ 21 h 179"/>
                <a:gd name="T30" fmla="*/ 71 w 358"/>
                <a:gd name="T31" fmla="*/ 18 h 179"/>
                <a:gd name="T32" fmla="*/ 72 w 358"/>
                <a:gd name="T33" fmla="*/ 15 h 179"/>
                <a:gd name="T34" fmla="*/ 72 w 358"/>
                <a:gd name="T35" fmla="*/ 12 h 179"/>
                <a:gd name="T36" fmla="*/ 72 w 358"/>
                <a:gd name="T37" fmla="*/ 9 h 179"/>
                <a:gd name="T38" fmla="*/ 72 w 358"/>
                <a:gd name="T39" fmla="*/ 5 h 179"/>
                <a:gd name="T40" fmla="*/ 72 w 358"/>
                <a:gd name="T41" fmla="*/ 0 h 179"/>
                <a:gd name="T42" fmla="*/ 0 w 358"/>
                <a:gd name="T43" fmla="*/ 16 h 1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8" h="179">
                  <a:moveTo>
                    <a:pt x="0" y="78"/>
                  </a:moveTo>
                  <a:lnTo>
                    <a:pt x="52" y="78"/>
                  </a:lnTo>
                  <a:lnTo>
                    <a:pt x="94" y="78"/>
                  </a:lnTo>
                  <a:lnTo>
                    <a:pt x="131" y="82"/>
                  </a:lnTo>
                  <a:lnTo>
                    <a:pt x="165" y="90"/>
                  </a:lnTo>
                  <a:lnTo>
                    <a:pt x="193" y="101"/>
                  </a:lnTo>
                  <a:lnTo>
                    <a:pt x="223" y="112"/>
                  </a:lnTo>
                  <a:lnTo>
                    <a:pt x="250" y="127"/>
                  </a:lnTo>
                  <a:lnTo>
                    <a:pt x="276" y="142"/>
                  </a:lnTo>
                  <a:lnTo>
                    <a:pt x="306" y="161"/>
                  </a:lnTo>
                  <a:lnTo>
                    <a:pt x="335" y="179"/>
                  </a:lnTo>
                  <a:lnTo>
                    <a:pt x="340" y="156"/>
                  </a:lnTo>
                  <a:lnTo>
                    <a:pt x="347" y="135"/>
                  </a:lnTo>
                  <a:lnTo>
                    <a:pt x="350" y="119"/>
                  </a:lnTo>
                  <a:lnTo>
                    <a:pt x="354" y="105"/>
                  </a:lnTo>
                  <a:lnTo>
                    <a:pt x="354" y="90"/>
                  </a:lnTo>
                  <a:lnTo>
                    <a:pt x="358" y="75"/>
                  </a:lnTo>
                  <a:lnTo>
                    <a:pt x="358" y="60"/>
                  </a:lnTo>
                  <a:lnTo>
                    <a:pt x="358" y="45"/>
                  </a:lnTo>
                  <a:lnTo>
                    <a:pt x="358" y="23"/>
                  </a:lnTo>
                  <a:lnTo>
                    <a:pt x="35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7" name="Freeform 25">
              <a:extLst>
                <a:ext uri="{FF2B5EF4-FFF2-40B4-BE49-F238E27FC236}">
                  <a16:creationId xmlns:a16="http://schemas.microsoft.com/office/drawing/2014/main" id="{CAC66B5E-6068-4801-B836-55E973C5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1795"/>
              <a:ext cx="420" cy="1183"/>
            </a:xfrm>
            <a:custGeom>
              <a:avLst/>
              <a:gdLst>
                <a:gd name="T0" fmla="*/ 144 w 2104"/>
                <a:gd name="T1" fmla="*/ 1171 h 5915"/>
                <a:gd name="T2" fmla="*/ 142 w 2104"/>
                <a:gd name="T3" fmla="*/ 1154 h 5915"/>
                <a:gd name="T4" fmla="*/ 138 w 2104"/>
                <a:gd name="T5" fmla="*/ 1136 h 5915"/>
                <a:gd name="T6" fmla="*/ 128 w 2104"/>
                <a:gd name="T7" fmla="*/ 1124 h 5915"/>
                <a:gd name="T8" fmla="*/ 116 w 2104"/>
                <a:gd name="T9" fmla="*/ 1108 h 5915"/>
                <a:gd name="T10" fmla="*/ 107 w 2104"/>
                <a:gd name="T11" fmla="*/ 1067 h 5915"/>
                <a:gd name="T12" fmla="*/ 100 w 2104"/>
                <a:gd name="T13" fmla="*/ 1018 h 5915"/>
                <a:gd name="T14" fmla="*/ 97 w 2104"/>
                <a:gd name="T15" fmla="*/ 986 h 5915"/>
                <a:gd name="T16" fmla="*/ 97 w 2104"/>
                <a:gd name="T17" fmla="*/ 978 h 5915"/>
                <a:gd name="T18" fmla="*/ 98 w 2104"/>
                <a:gd name="T19" fmla="*/ 971 h 5915"/>
                <a:gd name="T20" fmla="*/ 97 w 2104"/>
                <a:gd name="T21" fmla="*/ 966 h 5915"/>
                <a:gd name="T22" fmla="*/ 94 w 2104"/>
                <a:gd name="T23" fmla="*/ 962 h 5915"/>
                <a:gd name="T24" fmla="*/ 91 w 2104"/>
                <a:gd name="T25" fmla="*/ 949 h 5915"/>
                <a:gd name="T26" fmla="*/ 68 w 2104"/>
                <a:gd name="T27" fmla="*/ 864 h 5915"/>
                <a:gd name="T28" fmla="*/ 39 w 2104"/>
                <a:gd name="T29" fmla="*/ 743 h 5915"/>
                <a:gd name="T30" fmla="*/ 32 w 2104"/>
                <a:gd name="T31" fmla="*/ 702 h 5915"/>
                <a:gd name="T32" fmla="*/ 28 w 2104"/>
                <a:gd name="T33" fmla="*/ 674 h 5915"/>
                <a:gd name="T34" fmla="*/ 26 w 2104"/>
                <a:gd name="T35" fmla="*/ 651 h 5915"/>
                <a:gd name="T36" fmla="*/ 24 w 2104"/>
                <a:gd name="T37" fmla="*/ 603 h 5915"/>
                <a:gd name="T38" fmla="*/ 23 w 2104"/>
                <a:gd name="T39" fmla="*/ 556 h 5915"/>
                <a:gd name="T40" fmla="*/ 23 w 2104"/>
                <a:gd name="T41" fmla="*/ 545 h 5915"/>
                <a:gd name="T42" fmla="*/ 26 w 2104"/>
                <a:gd name="T43" fmla="*/ 509 h 5915"/>
                <a:gd name="T44" fmla="*/ 32 w 2104"/>
                <a:gd name="T45" fmla="*/ 457 h 5915"/>
                <a:gd name="T46" fmla="*/ 39 w 2104"/>
                <a:gd name="T47" fmla="*/ 377 h 5915"/>
                <a:gd name="T48" fmla="*/ 18 w 2104"/>
                <a:gd name="T49" fmla="*/ 323 h 5915"/>
                <a:gd name="T50" fmla="*/ 4 w 2104"/>
                <a:gd name="T51" fmla="*/ 266 h 5915"/>
                <a:gd name="T52" fmla="*/ 2 w 2104"/>
                <a:gd name="T53" fmla="*/ 189 h 5915"/>
                <a:gd name="T54" fmla="*/ 18 w 2104"/>
                <a:gd name="T55" fmla="*/ 95 h 5915"/>
                <a:gd name="T56" fmla="*/ 26 w 2104"/>
                <a:gd name="T57" fmla="*/ 42 h 5915"/>
                <a:gd name="T58" fmla="*/ 24 w 2104"/>
                <a:gd name="T59" fmla="*/ 32 h 5915"/>
                <a:gd name="T60" fmla="*/ 22 w 2104"/>
                <a:gd name="T61" fmla="*/ 18 h 5915"/>
                <a:gd name="T62" fmla="*/ 311 w 2104"/>
                <a:gd name="T63" fmla="*/ 20 h 5915"/>
                <a:gd name="T64" fmla="*/ 323 w 2104"/>
                <a:gd name="T65" fmla="*/ 62 h 5915"/>
                <a:gd name="T66" fmla="*/ 340 w 2104"/>
                <a:gd name="T67" fmla="*/ 92 h 5915"/>
                <a:gd name="T68" fmla="*/ 365 w 2104"/>
                <a:gd name="T69" fmla="*/ 144 h 5915"/>
                <a:gd name="T70" fmla="*/ 398 w 2104"/>
                <a:gd name="T71" fmla="*/ 207 h 5915"/>
                <a:gd name="T72" fmla="*/ 419 w 2104"/>
                <a:gd name="T73" fmla="*/ 287 h 5915"/>
                <a:gd name="T74" fmla="*/ 398 w 2104"/>
                <a:gd name="T75" fmla="*/ 418 h 5915"/>
                <a:gd name="T76" fmla="*/ 348 w 2104"/>
                <a:gd name="T77" fmla="*/ 528 h 5915"/>
                <a:gd name="T78" fmla="*/ 333 w 2104"/>
                <a:gd name="T79" fmla="*/ 584 h 5915"/>
                <a:gd name="T80" fmla="*/ 331 w 2104"/>
                <a:gd name="T81" fmla="*/ 622 h 5915"/>
                <a:gd name="T82" fmla="*/ 335 w 2104"/>
                <a:gd name="T83" fmla="*/ 681 h 5915"/>
                <a:gd name="T84" fmla="*/ 326 w 2104"/>
                <a:gd name="T85" fmla="*/ 794 h 5915"/>
                <a:gd name="T86" fmla="*/ 306 w 2104"/>
                <a:gd name="T87" fmla="*/ 907 h 5915"/>
                <a:gd name="T88" fmla="*/ 301 w 2104"/>
                <a:gd name="T89" fmla="*/ 956 h 5915"/>
                <a:gd name="T90" fmla="*/ 301 w 2104"/>
                <a:gd name="T91" fmla="*/ 983 h 5915"/>
                <a:gd name="T92" fmla="*/ 306 w 2104"/>
                <a:gd name="T93" fmla="*/ 1010 h 5915"/>
                <a:gd name="T94" fmla="*/ 307 w 2104"/>
                <a:gd name="T95" fmla="*/ 1038 h 5915"/>
                <a:gd name="T96" fmla="*/ 310 w 2104"/>
                <a:gd name="T97" fmla="*/ 1065 h 5915"/>
                <a:gd name="T98" fmla="*/ 322 w 2104"/>
                <a:gd name="T99" fmla="*/ 1103 h 5915"/>
                <a:gd name="T100" fmla="*/ 332 w 2104"/>
                <a:gd name="T101" fmla="*/ 1144 h 5915"/>
                <a:gd name="T102" fmla="*/ 146 w 2104"/>
                <a:gd name="T103" fmla="*/ 1183 h 59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04" h="5915">
                  <a:moveTo>
                    <a:pt x="729" y="5915"/>
                  </a:moveTo>
                  <a:lnTo>
                    <a:pt x="726" y="5896"/>
                  </a:lnTo>
                  <a:lnTo>
                    <a:pt x="722" y="5878"/>
                  </a:lnTo>
                  <a:lnTo>
                    <a:pt x="722" y="5855"/>
                  </a:lnTo>
                  <a:lnTo>
                    <a:pt x="719" y="5837"/>
                  </a:lnTo>
                  <a:lnTo>
                    <a:pt x="715" y="5814"/>
                  </a:lnTo>
                  <a:lnTo>
                    <a:pt x="715" y="5792"/>
                  </a:lnTo>
                  <a:lnTo>
                    <a:pt x="711" y="5770"/>
                  </a:lnTo>
                  <a:lnTo>
                    <a:pt x="708" y="5747"/>
                  </a:lnTo>
                  <a:lnTo>
                    <a:pt x="704" y="5721"/>
                  </a:lnTo>
                  <a:lnTo>
                    <a:pt x="701" y="5696"/>
                  </a:lnTo>
                  <a:lnTo>
                    <a:pt x="692" y="5680"/>
                  </a:lnTo>
                  <a:lnTo>
                    <a:pt x="685" y="5662"/>
                  </a:lnTo>
                  <a:lnTo>
                    <a:pt x="671" y="5646"/>
                  </a:lnTo>
                  <a:lnTo>
                    <a:pt x="655" y="5632"/>
                  </a:lnTo>
                  <a:lnTo>
                    <a:pt x="641" y="5618"/>
                  </a:lnTo>
                  <a:lnTo>
                    <a:pt x="626" y="5602"/>
                  </a:lnTo>
                  <a:lnTo>
                    <a:pt x="611" y="5588"/>
                  </a:lnTo>
                  <a:lnTo>
                    <a:pt x="596" y="5565"/>
                  </a:lnTo>
                  <a:lnTo>
                    <a:pt x="581" y="5542"/>
                  </a:lnTo>
                  <a:lnTo>
                    <a:pt x="573" y="5517"/>
                  </a:lnTo>
                  <a:lnTo>
                    <a:pt x="559" y="5457"/>
                  </a:lnTo>
                  <a:lnTo>
                    <a:pt x="547" y="5397"/>
                  </a:lnTo>
                  <a:lnTo>
                    <a:pt x="536" y="5333"/>
                  </a:lnTo>
                  <a:lnTo>
                    <a:pt x="525" y="5274"/>
                  </a:lnTo>
                  <a:lnTo>
                    <a:pt x="517" y="5211"/>
                  </a:lnTo>
                  <a:lnTo>
                    <a:pt x="510" y="5151"/>
                  </a:lnTo>
                  <a:lnTo>
                    <a:pt x="503" y="5092"/>
                  </a:lnTo>
                  <a:lnTo>
                    <a:pt x="495" y="5036"/>
                  </a:lnTo>
                  <a:lnTo>
                    <a:pt x="488" y="4984"/>
                  </a:lnTo>
                  <a:lnTo>
                    <a:pt x="485" y="4935"/>
                  </a:lnTo>
                  <a:lnTo>
                    <a:pt x="485" y="4928"/>
                  </a:lnTo>
                  <a:lnTo>
                    <a:pt x="485" y="4920"/>
                  </a:lnTo>
                  <a:lnTo>
                    <a:pt x="485" y="4913"/>
                  </a:lnTo>
                  <a:lnTo>
                    <a:pt x="488" y="4901"/>
                  </a:lnTo>
                  <a:lnTo>
                    <a:pt x="488" y="4890"/>
                  </a:lnTo>
                  <a:lnTo>
                    <a:pt x="488" y="4880"/>
                  </a:lnTo>
                  <a:lnTo>
                    <a:pt x="488" y="4868"/>
                  </a:lnTo>
                  <a:lnTo>
                    <a:pt x="492" y="4860"/>
                  </a:lnTo>
                  <a:lnTo>
                    <a:pt x="492" y="4853"/>
                  </a:lnTo>
                  <a:lnTo>
                    <a:pt x="492" y="4850"/>
                  </a:lnTo>
                  <a:lnTo>
                    <a:pt x="488" y="4842"/>
                  </a:lnTo>
                  <a:lnTo>
                    <a:pt x="488" y="4838"/>
                  </a:lnTo>
                  <a:lnTo>
                    <a:pt x="485" y="4830"/>
                  </a:lnTo>
                  <a:lnTo>
                    <a:pt x="480" y="4823"/>
                  </a:lnTo>
                  <a:lnTo>
                    <a:pt x="476" y="4820"/>
                  </a:lnTo>
                  <a:lnTo>
                    <a:pt x="473" y="4812"/>
                  </a:lnTo>
                  <a:lnTo>
                    <a:pt x="473" y="4809"/>
                  </a:lnTo>
                  <a:lnTo>
                    <a:pt x="469" y="4800"/>
                  </a:lnTo>
                  <a:lnTo>
                    <a:pt x="465" y="4797"/>
                  </a:lnTo>
                  <a:lnTo>
                    <a:pt x="465" y="4793"/>
                  </a:lnTo>
                  <a:lnTo>
                    <a:pt x="455" y="4745"/>
                  </a:lnTo>
                  <a:lnTo>
                    <a:pt x="435" y="4667"/>
                  </a:lnTo>
                  <a:lnTo>
                    <a:pt x="409" y="4570"/>
                  </a:lnTo>
                  <a:lnTo>
                    <a:pt x="375" y="4455"/>
                  </a:lnTo>
                  <a:lnTo>
                    <a:pt x="342" y="4320"/>
                  </a:lnTo>
                  <a:lnTo>
                    <a:pt x="301" y="4179"/>
                  </a:lnTo>
                  <a:lnTo>
                    <a:pt x="264" y="4025"/>
                  </a:lnTo>
                  <a:lnTo>
                    <a:pt x="227" y="3869"/>
                  </a:lnTo>
                  <a:lnTo>
                    <a:pt x="193" y="3713"/>
                  </a:lnTo>
                  <a:lnTo>
                    <a:pt x="168" y="3560"/>
                  </a:lnTo>
                  <a:lnTo>
                    <a:pt x="163" y="3552"/>
                  </a:lnTo>
                  <a:lnTo>
                    <a:pt x="163" y="3533"/>
                  </a:lnTo>
                  <a:lnTo>
                    <a:pt x="160" y="3508"/>
                  </a:lnTo>
                  <a:lnTo>
                    <a:pt x="152" y="3474"/>
                  </a:lnTo>
                  <a:lnTo>
                    <a:pt x="149" y="3437"/>
                  </a:lnTo>
                  <a:lnTo>
                    <a:pt x="145" y="3400"/>
                  </a:lnTo>
                  <a:lnTo>
                    <a:pt x="138" y="3370"/>
                  </a:lnTo>
                  <a:lnTo>
                    <a:pt x="134" y="3340"/>
                  </a:lnTo>
                  <a:lnTo>
                    <a:pt x="134" y="3321"/>
                  </a:lnTo>
                  <a:lnTo>
                    <a:pt x="130" y="3314"/>
                  </a:lnTo>
                  <a:lnTo>
                    <a:pt x="130" y="3255"/>
                  </a:lnTo>
                  <a:lnTo>
                    <a:pt x="130" y="3195"/>
                  </a:lnTo>
                  <a:lnTo>
                    <a:pt x="126" y="3135"/>
                  </a:lnTo>
                  <a:lnTo>
                    <a:pt x="122" y="3075"/>
                  </a:lnTo>
                  <a:lnTo>
                    <a:pt x="122" y="3016"/>
                  </a:lnTo>
                  <a:lnTo>
                    <a:pt x="119" y="2960"/>
                  </a:lnTo>
                  <a:lnTo>
                    <a:pt x="115" y="2900"/>
                  </a:lnTo>
                  <a:lnTo>
                    <a:pt x="115" y="2841"/>
                  </a:lnTo>
                  <a:lnTo>
                    <a:pt x="115" y="2781"/>
                  </a:lnTo>
                  <a:lnTo>
                    <a:pt x="115" y="2721"/>
                  </a:lnTo>
                  <a:lnTo>
                    <a:pt x="115" y="2726"/>
                  </a:lnTo>
                  <a:lnTo>
                    <a:pt x="115" y="2729"/>
                  </a:lnTo>
                  <a:lnTo>
                    <a:pt x="115" y="2726"/>
                  </a:lnTo>
                  <a:lnTo>
                    <a:pt x="115" y="2721"/>
                  </a:lnTo>
                  <a:lnTo>
                    <a:pt x="119" y="2669"/>
                  </a:lnTo>
                  <a:lnTo>
                    <a:pt x="126" y="2609"/>
                  </a:lnTo>
                  <a:lnTo>
                    <a:pt x="130" y="2546"/>
                  </a:lnTo>
                  <a:lnTo>
                    <a:pt x="138" y="2483"/>
                  </a:lnTo>
                  <a:lnTo>
                    <a:pt x="145" y="2416"/>
                  </a:lnTo>
                  <a:lnTo>
                    <a:pt x="152" y="2349"/>
                  </a:lnTo>
                  <a:lnTo>
                    <a:pt x="160" y="2285"/>
                  </a:lnTo>
                  <a:lnTo>
                    <a:pt x="168" y="2218"/>
                  </a:lnTo>
                  <a:lnTo>
                    <a:pt x="175" y="2158"/>
                  </a:lnTo>
                  <a:lnTo>
                    <a:pt x="179" y="2099"/>
                  </a:lnTo>
                  <a:lnTo>
                    <a:pt x="193" y="1883"/>
                  </a:lnTo>
                  <a:lnTo>
                    <a:pt x="168" y="1816"/>
                  </a:lnTo>
                  <a:lnTo>
                    <a:pt x="142" y="1752"/>
                  </a:lnTo>
                  <a:lnTo>
                    <a:pt x="115" y="1682"/>
                  </a:lnTo>
                  <a:lnTo>
                    <a:pt x="92" y="1614"/>
                  </a:lnTo>
                  <a:lnTo>
                    <a:pt x="71" y="1544"/>
                  </a:lnTo>
                  <a:lnTo>
                    <a:pt x="52" y="1473"/>
                  </a:lnTo>
                  <a:lnTo>
                    <a:pt x="37" y="1402"/>
                  </a:lnTo>
                  <a:lnTo>
                    <a:pt x="22" y="1328"/>
                  </a:lnTo>
                  <a:lnTo>
                    <a:pt x="11" y="1253"/>
                  </a:lnTo>
                  <a:lnTo>
                    <a:pt x="4" y="1179"/>
                  </a:lnTo>
                  <a:lnTo>
                    <a:pt x="0" y="1062"/>
                  </a:lnTo>
                  <a:lnTo>
                    <a:pt x="11" y="944"/>
                  </a:lnTo>
                  <a:lnTo>
                    <a:pt x="26" y="821"/>
                  </a:lnTo>
                  <a:lnTo>
                    <a:pt x="44" y="698"/>
                  </a:lnTo>
                  <a:lnTo>
                    <a:pt x="67" y="582"/>
                  </a:lnTo>
                  <a:lnTo>
                    <a:pt x="89" y="474"/>
                  </a:lnTo>
                  <a:lnTo>
                    <a:pt x="108" y="377"/>
                  </a:lnTo>
                  <a:lnTo>
                    <a:pt x="126" y="299"/>
                  </a:lnTo>
                  <a:lnTo>
                    <a:pt x="134" y="243"/>
                  </a:lnTo>
                  <a:lnTo>
                    <a:pt x="130" y="209"/>
                  </a:lnTo>
                  <a:lnTo>
                    <a:pt x="126" y="198"/>
                  </a:lnTo>
                  <a:lnTo>
                    <a:pt x="126" y="188"/>
                  </a:lnTo>
                  <a:lnTo>
                    <a:pt x="122" y="172"/>
                  </a:lnTo>
                  <a:lnTo>
                    <a:pt x="122" y="158"/>
                  </a:lnTo>
                  <a:lnTo>
                    <a:pt x="119" y="142"/>
                  </a:lnTo>
                  <a:lnTo>
                    <a:pt x="115" y="124"/>
                  </a:lnTo>
                  <a:lnTo>
                    <a:pt x="115" y="105"/>
                  </a:lnTo>
                  <a:lnTo>
                    <a:pt x="112" y="90"/>
                  </a:lnTo>
                  <a:lnTo>
                    <a:pt x="108" y="75"/>
                  </a:lnTo>
                  <a:lnTo>
                    <a:pt x="104" y="60"/>
                  </a:lnTo>
                  <a:lnTo>
                    <a:pt x="1543" y="0"/>
                  </a:lnTo>
                  <a:lnTo>
                    <a:pt x="1557" y="98"/>
                  </a:lnTo>
                  <a:lnTo>
                    <a:pt x="1572" y="172"/>
                  </a:lnTo>
                  <a:lnTo>
                    <a:pt x="1587" y="228"/>
                  </a:lnTo>
                  <a:lnTo>
                    <a:pt x="1602" y="273"/>
                  </a:lnTo>
                  <a:lnTo>
                    <a:pt x="1617" y="310"/>
                  </a:lnTo>
                  <a:lnTo>
                    <a:pt x="1635" y="344"/>
                  </a:lnTo>
                  <a:lnTo>
                    <a:pt x="1658" y="377"/>
                  </a:lnTo>
                  <a:lnTo>
                    <a:pt x="1680" y="418"/>
                  </a:lnTo>
                  <a:lnTo>
                    <a:pt x="1702" y="462"/>
                  </a:lnTo>
                  <a:lnTo>
                    <a:pt x="1732" y="522"/>
                  </a:lnTo>
                  <a:lnTo>
                    <a:pt x="1759" y="582"/>
                  </a:lnTo>
                  <a:lnTo>
                    <a:pt x="1792" y="646"/>
                  </a:lnTo>
                  <a:lnTo>
                    <a:pt x="1829" y="720"/>
                  </a:lnTo>
                  <a:lnTo>
                    <a:pt x="1870" y="795"/>
                  </a:lnTo>
                  <a:lnTo>
                    <a:pt x="1915" y="876"/>
                  </a:lnTo>
                  <a:lnTo>
                    <a:pt x="1955" y="954"/>
                  </a:lnTo>
                  <a:lnTo>
                    <a:pt x="1993" y="1034"/>
                  </a:lnTo>
                  <a:lnTo>
                    <a:pt x="2026" y="1108"/>
                  </a:lnTo>
                  <a:lnTo>
                    <a:pt x="2053" y="1175"/>
                  </a:lnTo>
                  <a:lnTo>
                    <a:pt x="2072" y="1234"/>
                  </a:lnTo>
                  <a:lnTo>
                    <a:pt x="2101" y="1436"/>
                  </a:lnTo>
                  <a:lnTo>
                    <a:pt x="2104" y="1622"/>
                  </a:lnTo>
                  <a:lnTo>
                    <a:pt x="2083" y="1790"/>
                  </a:lnTo>
                  <a:lnTo>
                    <a:pt x="2045" y="1946"/>
                  </a:lnTo>
                  <a:lnTo>
                    <a:pt x="1993" y="2092"/>
                  </a:lnTo>
                  <a:lnTo>
                    <a:pt x="1930" y="2234"/>
                  </a:lnTo>
                  <a:lnTo>
                    <a:pt x="1867" y="2370"/>
                  </a:lnTo>
                  <a:lnTo>
                    <a:pt x="1803" y="2505"/>
                  </a:lnTo>
                  <a:lnTo>
                    <a:pt x="1743" y="2639"/>
                  </a:lnTo>
                  <a:lnTo>
                    <a:pt x="1699" y="2781"/>
                  </a:lnTo>
                  <a:lnTo>
                    <a:pt x="1688" y="2825"/>
                  </a:lnTo>
                  <a:lnTo>
                    <a:pt x="1676" y="2874"/>
                  </a:lnTo>
                  <a:lnTo>
                    <a:pt x="1669" y="2919"/>
                  </a:lnTo>
                  <a:lnTo>
                    <a:pt x="1665" y="2967"/>
                  </a:lnTo>
                  <a:lnTo>
                    <a:pt x="1662" y="3016"/>
                  </a:lnTo>
                  <a:lnTo>
                    <a:pt x="1658" y="3060"/>
                  </a:lnTo>
                  <a:lnTo>
                    <a:pt x="1658" y="3108"/>
                  </a:lnTo>
                  <a:lnTo>
                    <a:pt x="1662" y="3161"/>
                  </a:lnTo>
                  <a:lnTo>
                    <a:pt x="1665" y="3209"/>
                  </a:lnTo>
                  <a:lnTo>
                    <a:pt x="1669" y="3258"/>
                  </a:lnTo>
                  <a:lnTo>
                    <a:pt x="1680" y="3404"/>
                  </a:lnTo>
                  <a:lnTo>
                    <a:pt x="1680" y="3545"/>
                  </a:lnTo>
                  <a:lnTo>
                    <a:pt x="1672" y="3687"/>
                  </a:lnTo>
                  <a:lnTo>
                    <a:pt x="1658" y="3828"/>
                  </a:lnTo>
                  <a:lnTo>
                    <a:pt x="1635" y="3970"/>
                  </a:lnTo>
                  <a:lnTo>
                    <a:pt x="1609" y="4112"/>
                  </a:lnTo>
                  <a:lnTo>
                    <a:pt x="1584" y="4253"/>
                  </a:lnTo>
                  <a:lnTo>
                    <a:pt x="1557" y="4395"/>
                  </a:lnTo>
                  <a:lnTo>
                    <a:pt x="1534" y="4536"/>
                  </a:lnTo>
                  <a:lnTo>
                    <a:pt x="1516" y="4678"/>
                  </a:lnTo>
                  <a:lnTo>
                    <a:pt x="1516" y="4712"/>
                  </a:lnTo>
                  <a:lnTo>
                    <a:pt x="1513" y="4745"/>
                  </a:lnTo>
                  <a:lnTo>
                    <a:pt x="1509" y="4779"/>
                  </a:lnTo>
                  <a:lnTo>
                    <a:pt x="1509" y="4812"/>
                  </a:lnTo>
                  <a:lnTo>
                    <a:pt x="1509" y="4846"/>
                  </a:lnTo>
                  <a:lnTo>
                    <a:pt x="1509" y="4880"/>
                  </a:lnTo>
                  <a:lnTo>
                    <a:pt x="1509" y="4913"/>
                  </a:lnTo>
                  <a:lnTo>
                    <a:pt x="1513" y="4947"/>
                  </a:lnTo>
                  <a:lnTo>
                    <a:pt x="1516" y="4979"/>
                  </a:lnTo>
                  <a:lnTo>
                    <a:pt x="1524" y="5013"/>
                  </a:lnTo>
                  <a:lnTo>
                    <a:pt x="1531" y="5050"/>
                  </a:lnTo>
                  <a:lnTo>
                    <a:pt x="1534" y="5084"/>
                  </a:lnTo>
                  <a:lnTo>
                    <a:pt x="1534" y="5121"/>
                  </a:lnTo>
                  <a:lnTo>
                    <a:pt x="1538" y="5154"/>
                  </a:lnTo>
                  <a:lnTo>
                    <a:pt x="1538" y="5192"/>
                  </a:lnTo>
                  <a:lnTo>
                    <a:pt x="1543" y="5225"/>
                  </a:lnTo>
                  <a:lnTo>
                    <a:pt x="1543" y="5259"/>
                  </a:lnTo>
                  <a:lnTo>
                    <a:pt x="1546" y="5292"/>
                  </a:lnTo>
                  <a:lnTo>
                    <a:pt x="1554" y="5326"/>
                  </a:lnTo>
                  <a:lnTo>
                    <a:pt x="1564" y="5356"/>
                  </a:lnTo>
                  <a:lnTo>
                    <a:pt x="1580" y="5409"/>
                  </a:lnTo>
                  <a:lnTo>
                    <a:pt x="1598" y="5460"/>
                  </a:lnTo>
                  <a:lnTo>
                    <a:pt x="1614" y="5513"/>
                  </a:lnTo>
                  <a:lnTo>
                    <a:pt x="1624" y="5565"/>
                  </a:lnTo>
                  <a:lnTo>
                    <a:pt x="1639" y="5618"/>
                  </a:lnTo>
                  <a:lnTo>
                    <a:pt x="1651" y="5669"/>
                  </a:lnTo>
                  <a:lnTo>
                    <a:pt x="1665" y="5721"/>
                  </a:lnTo>
                  <a:lnTo>
                    <a:pt x="1672" y="5774"/>
                  </a:lnTo>
                  <a:lnTo>
                    <a:pt x="1684" y="5825"/>
                  </a:lnTo>
                  <a:lnTo>
                    <a:pt x="1695" y="5878"/>
                  </a:lnTo>
                  <a:lnTo>
                    <a:pt x="729" y="5915"/>
                  </a:ln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8" name="Freeform 26">
              <a:extLst>
                <a:ext uri="{FF2B5EF4-FFF2-40B4-BE49-F238E27FC236}">
                  <a16:creationId xmlns:a16="http://schemas.microsoft.com/office/drawing/2014/main" id="{77400DA6-91D2-4F91-8726-8D827327D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2965"/>
              <a:ext cx="391" cy="620"/>
            </a:xfrm>
            <a:custGeom>
              <a:avLst/>
              <a:gdLst>
                <a:gd name="T0" fmla="*/ 382 w 1955"/>
                <a:gd name="T1" fmla="*/ 51 h 3100"/>
                <a:gd name="T2" fmla="*/ 386 w 1955"/>
                <a:gd name="T3" fmla="*/ 86 h 3100"/>
                <a:gd name="T4" fmla="*/ 387 w 1955"/>
                <a:gd name="T5" fmla="*/ 102 h 3100"/>
                <a:gd name="T6" fmla="*/ 387 w 1955"/>
                <a:gd name="T7" fmla="*/ 116 h 3100"/>
                <a:gd name="T8" fmla="*/ 378 w 1955"/>
                <a:gd name="T9" fmla="*/ 195 h 3100"/>
                <a:gd name="T10" fmla="*/ 367 w 1955"/>
                <a:gd name="T11" fmla="*/ 288 h 3100"/>
                <a:gd name="T12" fmla="*/ 361 w 1955"/>
                <a:gd name="T13" fmla="*/ 338 h 3100"/>
                <a:gd name="T14" fmla="*/ 360 w 1955"/>
                <a:gd name="T15" fmla="*/ 379 h 3100"/>
                <a:gd name="T16" fmla="*/ 363 w 1955"/>
                <a:gd name="T17" fmla="*/ 437 h 3100"/>
                <a:gd name="T18" fmla="*/ 367 w 1955"/>
                <a:gd name="T19" fmla="*/ 476 h 3100"/>
                <a:gd name="T20" fmla="*/ 370 w 1955"/>
                <a:gd name="T21" fmla="*/ 493 h 3100"/>
                <a:gd name="T22" fmla="*/ 372 w 1955"/>
                <a:gd name="T23" fmla="*/ 502 h 3100"/>
                <a:gd name="T24" fmla="*/ 375 w 1955"/>
                <a:gd name="T25" fmla="*/ 516 h 3100"/>
                <a:gd name="T26" fmla="*/ 383 w 1955"/>
                <a:gd name="T27" fmla="*/ 533 h 3100"/>
                <a:gd name="T28" fmla="*/ 391 w 1955"/>
                <a:gd name="T29" fmla="*/ 561 h 3100"/>
                <a:gd name="T30" fmla="*/ 381 w 1955"/>
                <a:gd name="T31" fmla="*/ 593 h 3100"/>
                <a:gd name="T32" fmla="*/ 346 w 1955"/>
                <a:gd name="T33" fmla="*/ 610 h 3100"/>
                <a:gd name="T34" fmla="*/ 314 w 1955"/>
                <a:gd name="T35" fmla="*/ 613 h 3100"/>
                <a:gd name="T36" fmla="*/ 290 w 1955"/>
                <a:gd name="T37" fmla="*/ 613 h 3100"/>
                <a:gd name="T38" fmla="*/ 226 w 1955"/>
                <a:gd name="T39" fmla="*/ 613 h 3100"/>
                <a:gd name="T40" fmla="*/ 170 w 1955"/>
                <a:gd name="T41" fmla="*/ 616 h 3100"/>
                <a:gd name="T42" fmla="*/ 150 w 1955"/>
                <a:gd name="T43" fmla="*/ 619 h 3100"/>
                <a:gd name="T44" fmla="*/ 131 w 1955"/>
                <a:gd name="T45" fmla="*/ 620 h 3100"/>
                <a:gd name="T46" fmla="*/ 111 w 1955"/>
                <a:gd name="T47" fmla="*/ 616 h 3100"/>
                <a:gd name="T48" fmla="*/ 94 w 1955"/>
                <a:gd name="T49" fmla="*/ 614 h 3100"/>
                <a:gd name="T50" fmla="*/ 80 w 1955"/>
                <a:gd name="T51" fmla="*/ 617 h 3100"/>
                <a:gd name="T52" fmla="*/ 66 w 1955"/>
                <a:gd name="T53" fmla="*/ 619 h 3100"/>
                <a:gd name="T54" fmla="*/ 57 w 1955"/>
                <a:gd name="T55" fmla="*/ 616 h 3100"/>
                <a:gd name="T56" fmla="*/ 49 w 1955"/>
                <a:gd name="T57" fmla="*/ 616 h 3100"/>
                <a:gd name="T58" fmla="*/ 44 w 1955"/>
                <a:gd name="T59" fmla="*/ 616 h 3100"/>
                <a:gd name="T60" fmla="*/ 40 w 1955"/>
                <a:gd name="T61" fmla="*/ 615 h 3100"/>
                <a:gd name="T62" fmla="*/ 36 w 1955"/>
                <a:gd name="T63" fmla="*/ 613 h 3100"/>
                <a:gd name="T64" fmla="*/ 30 w 1955"/>
                <a:gd name="T65" fmla="*/ 613 h 3100"/>
                <a:gd name="T66" fmla="*/ 16 w 1955"/>
                <a:gd name="T67" fmla="*/ 611 h 3100"/>
                <a:gd name="T68" fmla="*/ 6 w 1955"/>
                <a:gd name="T69" fmla="*/ 603 h 3100"/>
                <a:gd name="T70" fmla="*/ 7 w 1955"/>
                <a:gd name="T71" fmla="*/ 599 h 3100"/>
                <a:gd name="T72" fmla="*/ 3 w 1955"/>
                <a:gd name="T73" fmla="*/ 596 h 3100"/>
                <a:gd name="T74" fmla="*/ 0 w 1955"/>
                <a:gd name="T75" fmla="*/ 592 h 3100"/>
                <a:gd name="T76" fmla="*/ 1 w 1955"/>
                <a:gd name="T77" fmla="*/ 581 h 3100"/>
                <a:gd name="T78" fmla="*/ 8 w 1955"/>
                <a:gd name="T79" fmla="*/ 575 h 3100"/>
                <a:gd name="T80" fmla="*/ 29 w 1955"/>
                <a:gd name="T81" fmla="*/ 573 h 3100"/>
                <a:gd name="T82" fmla="*/ 51 w 1955"/>
                <a:gd name="T83" fmla="*/ 569 h 3100"/>
                <a:gd name="T84" fmla="*/ 62 w 1955"/>
                <a:gd name="T85" fmla="*/ 563 h 3100"/>
                <a:gd name="T86" fmla="*/ 74 w 1955"/>
                <a:gd name="T87" fmla="*/ 558 h 3100"/>
                <a:gd name="T88" fmla="*/ 103 w 1955"/>
                <a:gd name="T89" fmla="*/ 545 h 3100"/>
                <a:gd name="T90" fmla="*/ 131 w 1955"/>
                <a:gd name="T91" fmla="*/ 533 h 3100"/>
                <a:gd name="T92" fmla="*/ 147 w 1955"/>
                <a:gd name="T93" fmla="*/ 524 h 3100"/>
                <a:gd name="T94" fmla="*/ 158 w 1955"/>
                <a:gd name="T95" fmla="*/ 516 h 3100"/>
                <a:gd name="T96" fmla="*/ 203 w 1955"/>
                <a:gd name="T97" fmla="*/ 493 h 3100"/>
                <a:gd name="T98" fmla="*/ 228 w 1955"/>
                <a:gd name="T99" fmla="*/ 450 h 3100"/>
                <a:gd name="T100" fmla="*/ 226 w 1955"/>
                <a:gd name="T101" fmla="*/ 352 h 3100"/>
                <a:gd name="T102" fmla="*/ 214 w 1955"/>
                <a:gd name="T103" fmla="*/ 286 h 3100"/>
                <a:gd name="T104" fmla="*/ 196 w 1955"/>
                <a:gd name="T105" fmla="*/ 145 h 3100"/>
                <a:gd name="T106" fmla="*/ 185 w 1955"/>
                <a:gd name="T107" fmla="*/ 61 h 3100"/>
                <a:gd name="T108" fmla="*/ 378 w 1955"/>
                <a:gd name="T109" fmla="*/ 23 h 31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55" h="3100">
                  <a:moveTo>
                    <a:pt x="1892" y="115"/>
                  </a:moveTo>
                  <a:lnTo>
                    <a:pt x="1895" y="148"/>
                  </a:lnTo>
                  <a:lnTo>
                    <a:pt x="1903" y="186"/>
                  </a:lnTo>
                  <a:lnTo>
                    <a:pt x="1907" y="219"/>
                  </a:lnTo>
                  <a:lnTo>
                    <a:pt x="1911" y="256"/>
                  </a:lnTo>
                  <a:lnTo>
                    <a:pt x="1914" y="290"/>
                  </a:lnTo>
                  <a:lnTo>
                    <a:pt x="1918" y="327"/>
                  </a:lnTo>
                  <a:lnTo>
                    <a:pt x="1921" y="361"/>
                  </a:lnTo>
                  <a:lnTo>
                    <a:pt x="1925" y="398"/>
                  </a:lnTo>
                  <a:lnTo>
                    <a:pt x="1929" y="432"/>
                  </a:lnTo>
                  <a:lnTo>
                    <a:pt x="1932" y="470"/>
                  </a:lnTo>
                  <a:lnTo>
                    <a:pt x="1932" y="474"/>
                  </a:lnTo>
                  <a:lnTo>
                    <a:pt x="1932" y="481"/>
                  </a:lnTo>
                  <a:lnTo>
                    <a:pt x="1932" y="495"/>
                  </a:lnTo>
                  <a:lnTo>
                    <a:pt x="1937" y="511"/>
                  </a:lnTo>
                  <a:lnTo>
                    <a:pt x="1937" y="525"/>
                  </a:lnTo>
                  <a:lnTo>
                    <a:pt x="1937" y="541"/>
                  </a:lnTo>
                  <a:lnTo>
                    <a:pt x="1937" y="555"/>
                  </a:lnTo>
                  <a:lnTo>
                    <a:pt x="1937" y="570"/>
                  </a:lnTo>
                  <a:lnTo>
                    <a:pt x="1937" y="578"/>
                  </a:lnTo>
                  <a:lnTo>
                    <a:pt x="1937" y="582"/>
                  </a:lnTo>
                  <a:lnTo>
                    <a:pt x="1921" y="686"/>
                  </a:lnTo>
                  <a:lnTo>
                    <a:pt x="1911" y="786"/>
                  </a:lnTo>
                  <a:lnTo>
                    <a:pt x="1899" y="879"/>
                  </a:lnTo>
                  <a:lnTo>
                    <a:pt x="1888" y="976"/>
                  </a:lnTo>
                  <a:lnTo>
                    <a:pt x="1881" y="1065"/>
                  </a:lnTo>
                  <a:lnTo>
                    <a:pt x="1870" y="1159"/>
                  </a:lnTo>
                  <a:lnTo>
                    <a:pt x="1858" y="1249"/>
                  </a:lnTo>
                  <a:lnTo>
                    <a:pt x="1844" y="1341"/>
                  </a:lnTo>
                  <a:lnTo>
                    <a:pt x="1833" y="1438"/>
                  </a:lnTo>
                  <a:lnTo>
                    <a:pt x="1817" y="1536"/>
                  </a:lnTo>
                  <a:lnTo>
                    <a:pt x="1814" y="1573"/>
                  </a:lnTo>
                  <a:lnTo>
                    <a:pt x="1810" y="1610"/>
                  </a:lnTo>
                  <a:lnTo>
                    <a:pt x="1806" y="1651"/>
                  </a:lnTo>
                  <a:lnTo>
                    <a:pt x="1803" y="1688"/>
                  </a:lnTo>
                  <a:lnTo>
                    <a:pt x="1803" y="1729"/>
                  </a:lnTo>
                  <a:lnTo>
                    <a:pt x="1803" y="1770"/>
                  </a:lnTo>
                  <a:lnTo>
                    <a:pt x="1799" y="1812"/>
                  </a:lnTo>
                  <a:lnTo>
                    <a:pt x="1799" y="1852"/>
                  </a:lnTo>
                  <a:lnTo>
                    <a:pt x="1799" y="1893"/>
                  </a:lnTo>
                  <a:lnTo>
                    <a:pt x="1799" y="1934"/>
                  </a:lnTo>
                  <a:lnTo>
                    <a:pt x="1806" y="2072"/>
                  </a:lnTo>
                  <a:lnTo>
                    <a:pt x="1806" y="2109"/>
                  </a:lnTo>
                  <a:lnTo>
                    <a:pt x="1810" y="2146"/>
                  </a:lnTo>
                  <a:lnTo>
                    <a:pt x="1814" y="2184"/>
                  </a:lnTo>
                  <a:lnTo>
                    <a:pt x="1817" y="2224"/>
                  </a:lnTo>
                  <a:lnTo>
                    <a:pt x="1821" y="2262"/>
                  </a:lnTo>
                  <a:lnTo>
                    <a:pt x="1824" y="2302"/>
                  </a:lnTo>
                  <a:lnTo>
                    <a:pt x="1828" y="2341"/>
                  </a:lnTo>
                  <a:lnTo>
                    <a:pt x="1836" y="2378"/>
                  </a:lnTo>
                  <a:lnTo>
                    <a:pt x="1840" y="2415"/>
                  </a:lnTo>
                  <a:lnTo>
                    <a:pt x="1847" y="2449"/>
                  </a:lnTo>
                  <a:lnTo>
                    <a:pt x="1847" y="2452"/>
                  </a:lnTo>
                  <a:lnTo>
                    <a:pt x="1847" y="2456"/>
                  </a:lnTo>
                  <a:lnTo>
                    <a:pt x="1851" y="2463"/>
                  </a:lnTo>
                  <a:lnTo>
                    <a:pt x="1851" y="2470"/>
                  </a:lnTo>
                  <a:lnTo>
                    <a:pt x="1854" y="2482"/>
                  </a:lnTo>
                  <a:lnTo>
                    <a:pt x="1854" y="2493"/>
                  </a:lnTo>
                  <a:lnTo>
                    <a:pt x="1858" y="2500"/>
                  </a:lnTo>
                  <a:lnTo>
                    <a:pt x="1858" y="2508"/>
                  </a:lnTo>
                  <a:lnTo>
                    <a:pt x="1862" y="2511"/>
                  </a:lnTo>
                  <a:lnTo>
                    <a:pt x="1862" y="2516"/>
                  </a:lnTo>
                  <a:lnTo>
                    <a:pt x="1866" y="2538"/>
                  </a:lnTo>
                  <a:lnTo>
                    <a:pt x="1874" y="2560"/>
                  </a:lnTo>
                  <a:lnTo>
                    <a:pt x="1877" y="2578"/>
                  </a:lnTo>
                  <a:lnTo>
                    <a:pt x="1884" y="2598"/>
                  </a:lnTo>
                  <a:lnTo>
                    <a:pt x="1892" y="2612"/>
                  </a:lnTo>
                  <a:lnTo>
                    <a:pt x="1899" y="2628"/>
                  </a:lnTo>
                  <a:lnTo>
                    <a:pt x="1907" y="2646"/>
                  </a:lnTo>
                  <a:lnTo>
                    <a:pt x="1914" y="2665"/>
                  </a:lnTo>
                  <a:lnTo>
                    <a:pt x="1921" y="2683"/>
                  </a:lnTo>
                  <a:lnTo>
                    <a:pt x="1929" y="2706"/>
                  </a:lnTo>
                  <a:lnTo>
                    <a:pt x="1941" y="2736"/>
                  </a:lnTo>
                  <a:lnTo>
                    <a:pt x="1948" y="2769"/>
                  </a:lnTo>
                  <a:lnTo>
                    <a:pt x="1955" y="2803"/>
                  </a:lnTo>
                  <a:lnTo>
                    <a:pt x="1955" y="2836"/>
                  </a:lnTo>
                  <a:lnTo>
                    <a:pt x="1951" y="2870"/>
                  </a:lnTo>
                  <a:lnTo>
                    <a:pt x="1944" y="2904"/>
                  </a:lnTo>
                  <a:lnTo>
                    <a:pt x="1925" y="2936"/>
                  </a:lnTo>
                  <a:lnTo>
                    <a:pt x="1903" y="2966"/>
                  </a:lnTo>
                  <a:lnTo>
                    <a:pt x="1866" y="2996"/>
                  </a:lnTo>
                  <a:lnTo>
                    <a:pt x="1821" y="3019"/>
                  </a:lnTo>
                  <a:lnTo>
                    <a:pt x="1791" y="3033"/>
                  </a:lnTo>
                  <a:lnTo>
                    <a:pt x="1757" y="3045"/>
                  </a:lnTo>
                  <a:lnTo>
                    <a:pt x="1728" y="3052"/>
                  </a:lnTo>
                  <a:lnTo>
                    <a:pt x="1695" y="3056"/>
                  </a:lnTo>
                  <a:lnTo>
                    <a:pt x="1665" y="3060"/>
                  </a:lnTo>
                  <a:lnTo>
                    <a:pt x="1631" y="3063"/>
                  </a:lnTo>
                  <a:lnTo>
                    <a:pt x="1601" y="3067"/>
                  </a:lnTo>
                  <a:lnTo>
                    <a:pt x="1568" y="3067"/>
                  </a:lnTo>
                  <a:lnTo>
                    <a:pt x="1538" y="3067"/>
                  </a:lnTo>
                  <a:lnTo>
                    <a:pt x="1504" y="3067"/>
                  </a:lnTo>
                  <a:lnTo>
                    <a:pt x="1508" y="3067"/>
                  </a:lnTo>
                  <a:lnTo>
                    <a:pt x="1511" y="3067"/>
                  </a:lnTo>
                  <a:lnTo>
                    <a:pt x="1449" y="3067"/>
                  </a:lnTo>
                  <a:lnTo>
                    <a:pt x="1385" y="3067"/>
                  </a:lnTo>
                  <a:lnTo>
                    <a:pt x="1318" y="3063"/>
                  </a:lnTo>
                  <a:lnTo>
                    <a:pt x="1254" y="3063"/>
                  </a:lnTo>
                  <a:lnTo>
                    <a:pt x="1191" y="3063"/>
                  </a:lnTo>
                  <a:lnTo>
                    <a:pt x="1129" y="3063"/>
                  </a:lnTo>
                  <a:lnTo>
                    <a:pt x="1065" y="3063"/>
                  </a:lnTo>
                  <a:lnTo>
                    <a:pt x="998" y="3067"/>
                  </a:lnTo>
                  <a:lnTo>
                    <a:pt x="934" y="3070"/>
                  </a:lnTo>
                  <a:lnTo>
                    <a:pt x="871" y="3078"/>
                  </a:lnTo>
                  <a:lnTo>
                    <a:pt x="849" y="3082"/>
                  </a:lnTo>
                  <a:lnTo>
                    <a:pt x="830" y="3086"/>
                  </a:lnTo>
                  <a:lnTo>
                    <a:pt x="812" y="3090"/>
                  </a:lnTo>
                  <a:lnTo>
                    <a:pt x="789" y="3093"/>
                  </a:lnTo>
                  <a:lnTo>
                    <a:pt x="770" y="3093"/>
                  </a:lnTo>
                  <a:lnTo>
                    <a:pt x="752" y="3097"/>
                  </a:lnTo>
                  <a:lnTo>
                    <a:pt x="733" y="3100"/>
                  </a:lnTo>
                  <a:lnTo>
                    <a:pt x="715" y="3100"/>
                  </a:lnTo>
                  <a:lnTo>
                    <a:pt x="692" y="3100"/>
                  </a:lnTo>
                  <a:lnTo>
                    <a:pt x="674" y="3100"/>
                  </a:lnTo>
                  <a:lnTo>
                    <a:pt x="655" y="3100"/>
                  </a:lnTo>
                  <a:lnTo>
                    <a:pt x="633" y="3097"/>
                  </a:lnTo>
                  <a:lnTo>
                    <a:pt x="614" y="3093"/>
                  </a:lnTo>
                  <a:lnTo>
                    <a:pt x="595" y="3090"/>
                  </a:lnTo>
                  <a:lnTo>
                    <a:pt x="577" y="3086"/>
                  </a:lnTo>
                  <a:lnTo>
                    <a:pt x="557" y="3082"/>
                  </a:lnTo>
                  <a:lnTo>
                    <a:pt x="539" y="3078"/>
                  </a:lnTo>
                  <a:lnTo>
                    <a:pt x="520" y="3074"/>
                  </a:lnTo>
                  <a:lnTo>
                    <a:pt x="502" y="3074"/>
                  </a:lnTo>
                  <a:lnTo>
                    <a:pt x="483" y="3070"/>
                  </a:lnTo>
                  <a:lnTo>
                    <a:pt x="469" y="3070"/>
                  </a:lnTo>
                  <a:lnTo>
                    <a:pt x="453" y="3074"/>
                  </a:lnTo>
                  <a:lnTo>
                    <a:pt x="442" y="3074"/>
                  </a:lnTo>
                  <a:lnTo>
                    <a:pt x="428" y="3078"/>
                  </a:lnTo>
                  <a:lnTo>
                    <a:pt x="412" y="3082"/>
                  </a:lnTo>
                  <a:lnTo>
                    <a:pt x="398" y="3086"/>
                  </a:lnTo>
                  <a:lnTo>
                    <a:pt x="382" y="3090"/>
                  </a:lnTo>
                  <a:lnTo>
                    <a:pt x="368" y="3090"/>
                  </a:lnTo>
                  <a:lnTo>
                    <a:pt x="354" y="3093"/>
                  </a:lnTo>
                  <a:lnTo>
                    <a:pt x="338" y="3093"/>
                  </a:lnTo>
                  <a:lnTo>
                    <a:pt x="331" y="3093"/>
                  </a:lnTo>
                  <a:lnTo>
                    <a:pt x="320" y="3090"/>
                  </a:lnTo>
                  <a:lnTo>
                    <a:pt x="312" y="3090"/>
                  </a:lnTo>
                  <a:lnTo>
                    <a:pt x="304" y="3086"/>
                  </a:lnTo>
                  <a:lnTo>
                    <a:pt x="294" y="3082"/>
                  </a:lnTo>
                  <a:lnTo>
                    <a:pt x="286" y="3078"/>
                  </a:lnTo>
                  <a:lnTo>
                    <a:pt x="274" y="3074"/>
                  </a:lnTo>
                  <a:lnTo>
                    <a:pt x="267" y="3074"/>
                  </a:lnTo>
                  <a:lnTo>
                    <a:pt x="256" y="3074"/>
                  </a:lnTo>
                  <a:lnTo>
                    <a:pt x="249" y="3074"/>
                  </a:lnTo>
                  <a:lnTo>
                    <a:pt x="246" y="3078"/>
                  </a:lnTo>
                  <a:lnTo>
                    <a:pt x="237" y="3078"/>
                  </a:lnTo>
                  <a:lnTo>
                    <a:pt x="234" y="3078"/>
                  </a:lnTo>
                  <a:lnTo>
                    <a:pt x="230" y="3078"/>
                  </a:lnTo>
                  <a:lnTo>
                    <a:pt x="223" y="3078"/>
                  </a:lnTo>
                  <a:lnTo>
                    <a:pt x="219" y="3078"/>
                  </a:lnTo>
                  <a:lnTo>
                    <a:pt x="216" y="3078"/>
                  </a:lnTo>
                  <a:lnTo>
                    <a:pt x="212" y="3078"/>
                  </a:lnTo>
                  <a:lnTo>
                    <a:pt x="208" y="3078"/>
                  </a:lnTo>
                  <a:lnTo>
                    <a:pt x="204" y="3074"/>
                  </a:lnTo>
                  <a:lnTo>
                    <a:pt x="200" y="3074"/>
                  </a:lnTo>
                  <a:lnTo>
                    <a:pt x="196" y="3070"/>
                  </a:lnTo>
                  <a:lnTo>
                    <a:pt x="193" y="3070"/>
                  </a:lnTo>
                  <a:lnTo>
                    <a:pt x="189" y="3070"/>
                  </a:lnTo>
                  <a:lnTo>
                    <a:pt x="186" y="3067"/>
                  </a:lnTo>
                  <a:lnTo>
                    <a:pt x="182" y="3067"/>
                  </a:lnTo>
                  <a:lnTo>
                    <a:pt x="178" y="3067"/>
                  </a:lnTo>
                  <a:lnTo>
                    <a:pt x="175" y="3067"/>
                  </a:lnTo>
                  <a:lnTo>
                    <a:pt x="170" y="3063"/>
                  </a:lnTo>
                  <a:lnTo>
                    <a:pt x="166" y="3063"/>
                  </a:lnTo>
                  <a:lnTo>
                    <a:pt x="152" y="3067"/>
                  </a:lnTo>
                  <a:lnTo>
                    <a:pt x="136" y="3067"/>
                  </a:lnTo>
                  <a:lnTo>
                    <a:pt x="122" y="3063"/>
                  </a:lnTo>
                  <a:lnTo>
                    <a:pt x="108" y="3063"/>
                  </a:lnTo>
                  <a:lnTo>
                    <a:pt x="92" y="3060"/>
                  </a:lnTo>
                  <a:lnTo>
                    <a:pt x="78" y="3056"/>
                  </a:lnTo>
                  <a:lnTo>
                    <a:pt x="66" y="3049"/>
                  </a:lnTo>
                  <a:lnTo>
                    <a:pt x="51" y="3040"/>
                  </a:lnTo>
                  <a:lnTo>
                    <a:pt x="40" y="3033"/>
                  </a:lnTo>
                  <a:lnTo>
                    <a:pt x="28" y="3019"/>
                  </a:lnTo>
                  <a:lnTo>
                    <a:pt x="28" y="3015"/>
                  </a:lnTo>
                  <a:lnTo>
                    <a:pt x="28" y="3012"/>
                  </a:lnTo>
                  <a:lnTo>
                    <a:pt x="33" y="3007"/>
                  </a:lnTo>
                  <a:lnTo>
                    <a:pt x="33" y="3003"/>
                  </a:lnTo>
                  <a:lnTo>
                    <a:pt x="33" y="3000"/>
                  </a:lnTo>
                  <a:lnTo>
                    <a:pt x="33" y="2996"/>
                  </a:lnTo>
                  <a:lnTo>
                    <a:pt x="28" y="2992"/>
                  </a:lnTo>
                  <a:lnTo>
                    <a:pt x="25" y="2989"/>
                  </a:lnTo>
                  <a:lnTo>
                    <a:pt x="21" y="2985"/>
                  </a:lnTo>
                  <a:lnTo>
                    <a:pt x="18" y="2985"/>
                  </a:lnTo>
                  <a:lnTo>
                    <a:pt x="14" y="2982"/>
                  </a:lnTo>
                  <a:lnTo>
                    <a:pt x="10" y="2978"/>
                  </a:lnTo>
                  <a:lnTo>
                    <a:pt x="7" y="2974"/>
                  </a:lnTo>
                  <a:lnTo>
                    <a:pt x="3" y="2970"/>
                  </a:lnTo>
                  <a:lnTo>
                    <a:pt x="3" y="2966"/>
                  </a:lnTo>
                  <a:lnTo>
                    <a:pt x="0" y="2962"/>
                  </a:lnTo>
                  <a:lnTo>
                    <a:pt x="0" y="2959"/>
                  </a:lnTo>
                  <a:lnTo>
                    <a:pt x="0" y="2944"/>
                  </a:lnTo>
                  <a:lnTo>
                    <a:pt x="0" y="2929"/>
                  </a:lnTo>
                  <a:lnTo>
                    <a:pt x="0" y="2918"/>
                  </a:lnTo>
                  <a:lnTo>
                    <a:pt x="3" y="2907"/>
                  </a:lnTo>
                  <a:lnTo>
                    <a:pt x="7" y="2899"/>
                  </a:lnTo>
                  <a:lnTo>
                    <a:pt x="14" y="2888"/>
                  </a:lnTo>
                  <a:lnTo>
                    <a:pt x="21" y="2881"/>
                  </a:lnTo>
                  <a:lnTo>
                    <a:pt x="28" y="2877"/>
                  </a:lnTo>
                  <a:lnTo>
                    <a:pt x="40" y="2874"/>
                  </a:lnTo>
                  <a:lnTo>
                    <a:pt x="55" y="2870"/>
                  </a:lnTo>
                  <a:lnTo>
                    <a:pt x="74" y="2870"/>
                  </a:lnTo>
                  <a:lnTo>
                    <a:pt x="96" y="2865"/>
                  </a:lnTo>
                  <a:lnTo>
                    <a:pt x="122" y="2865"/>
                  </a:lnTo>
                  <a:lnTo>
                    <a:pt x="145" y="2865"/>
                  </a:lnTo>
                  <a:lnTo>
                    <a:pt x="166" y="2862"/>
                  </a:lnTo>
                  <a:lnTo>
                    <a:pt x="189" y="2858"/>
                  </a:lnTo>
                  <a:lnTo>
                    <a:pt x="212" y="2854"/>
                  </a:lnTo>
                  <a:lnTo>
                    <a:pt x="230" y="2851"/>
                  </a:lnTo>
                  <a:lnTo>
                    <a:pt x="253" y="2844"/>
                  </a:lnTo>
                  <a:lnTo>
                    <a:pt x="271" y="2836"/>
                  </a:lnTo>
                  <a:lnTo>
                    <a:pt x="274" y="2833"/>
                  </a:lnTo>
                  <a:lnTo>
                    <a:pt x="283" y="2828"/>
                  </a:lnTo>
                  <a:lnTo>
                    <a:pt x="297" y="2824"/>
                  </a:lnTo>
                  <a:lnTo>
                    <a:pt x="308" y="2817"/>
                  </a:lnTo>
                  <a:lnTo>
                    <a:pt x="324" y="2810"/>
                  </a:lnTo>
                  <a:lnTo>
                    <a:pt x="338" y="2806"/>
                  </a:lnTo>
                  <a:lnTo>
                    <a:pt x="354" y="2799"/>
                  </a:lnTo>
                  <a:lnTo>
                    <a:pt x="364" y="2794"/>
                  </a:lnTo>
                  <a:lnTo>
                    <a:pt x="372" y="2791"/>
                  </a:lnTo>
                  <a:lnTo>
                    <a:pt x="375" y="2787"/>
                  </a:lnTo>
                  <a:lnTo>
                    <a:pt x="416" y="2769"/>
                  </a:lnTo>
                  <a:lnTo>
                    <a:pt x="453" y="2754"/>
                  </a:lnTo>
                  <a:lnTo>
                    <a:pt x="483" y="2739"/>
                  </a:lnTo>
                  <a:lnTo>
                    <a:pt x="513" y="2724"/>
                  </a:lnTo>
                  <a:lnTo>
                    <a:pt x="539" y="2713"/>
                  </a:lnTo>
                  <a:lnTo>
                    <a:pt x="566" y="2702"/>
                  </a:lnTo>
                  <a:lnTo>
                    <a:pt x="595" y="2690"/>
                  </a:lnTo>
                  <a:lnTo>
                    <a:pt x="621" y="2676"/>
                  </a:lnTo>
                  <a:lnTo>
                    <a:pt x="655" y="2665"/>
                  </a:lnTo>
                  <a:lnTo>
                    <a:pt x="692" y="2646"/>
                  </a:lnTo>
                  <a:lnTo>
                    <a:pt x="704" y="2642"/>
                  </a:lnTo>
                  <a:lnTo>
                    <a:pt x="715" y="2635"/>
                  </a:lnTo>
                  <a:lnTo>
                    <a:pt x="725" y="2628"/>
                  </a:lnTo>
                  <a:lnTo>
                    <a:pt x="737" y="2619"/>
                  </a:lnTo>
                  <a:lnTo>
                    <a:pt x="748" y="2612"/>
                  </a:lnTo>
                  <a:lnTo>
                    <a:pt x="759" y="2605"/>
                  </a:lnTo>
                  <a:lnTo>
                    <a:pt x="766" y="2598"/>
                  </a:lnTo>
                  <a:lnTo>
                    <a:pt x="778" y="2590"/>
                  </a:lnTo>
                  <a:lnTo>
                    <a:pt x="789" y="2582"/>
                  </a:lnTo>
                  <a:lnTo>
                    <a:pt x="800" y="2578"/>
                  </a:lnTo>
                  <a:lnTo>
                    <a:pt x="871" y="2548"/>
                  </a:lnTo>
                  <a:lnTo>
                    <a:pt x="927" y="2523"/>
                  </a:lnTo>
                  <a:lnTo>
                    <a:pt x="975" y="2497"/>
                  </a:lnTo>
                  <a:lnTo>
                    <a:pt x="1016" y="2467"/>
                  </a:lnTo>
                  <a:lnTo>
                    <a:pt x="1049" y="2437"/>
                  </a:lnTo>
                  <a:lnTo>
                    <a:pt x="1076" y="2400"/>
                  </a:lnTo>
                  <a:lnTo>
                    <a:pt x="1102" y="2359"/>
                  </a:lnTo>
                  <a:lnTo>
                    <a:pt x="1120" y="2311"/>
                  </a:lnTo>
                  <a:lnTo>
                    <a:pt x="1139" y="2251"/>
                  </a:lnTo>
                  <a:lnTo>
                    <a:pt x="1157" y="2184"/>
                  </a:lnTo>
                  <a:lnTo>
                    <a:pt x="1169" y="1975"/>
                  </a:lnTo>
                  <a:lnTo>
                    <a:pt x="1154" y="1890"/>
                  </a:lnTo>
                  <a:lnTo>
                    <a:pt x="1143" y="1822"/>
                  </a:lnTo>
                  <a:lnTo>
                    <a:pt x="1132" y="1759"/>
                  </a:lnTo>
                  <a:lnTo>
                    <a:pt x="1120" y="1707"/>
                  </a:lnTo>
                  <a:lnTo>
                    <a:pt x="1109" y="1651"/>
                  </a:lnTo>
                  <a:lnTo>
                    <a:pt x="1099" y="1587"/>
                  </a:lnTo>
                  <a:lnTo>
                    <a:pt x="1087" y="1516"/>
                  </a:lnTo>
                  <a:lnTo>
                    <a:pt x="1072" y="1431"/>
                  </a:lnTo>
                  <a:lnTo>
                    <a:pt x="1058" y="1323"/>
                  </a:lnTo>
                  <a:lnTo>
                    <a:pt x="1039" y="1189"/>
                  </a:lnTo>
                  <a:lnTo>
                    <a:pt x="1016" y="1010"/>
                  </a:lnTo>
                  <a:lnTo>
                    <a:pt x="994" y="856"/>
                  </a:lnTo>
                  <a:lnTo>
                    <a:pt x="979" y="727"/>
                  </a:lnTo>
                  <a:lnTo>
                    <a:pt x="964" y="619"/>
                  </a:lnTo>
                  <a:lnTo>
                    <a:pt x="953" y="522"/>
                  </a:lnTo>
                  <a:lnTo>
                    <a:pt x="941" y="444"/>
                  </a:lnTo>
                  <a:lnTo>
                    <a:pt x="934" y="369"/>
                  </a:lnTo>
                  <a:lnTo>
                    <a:pt x="927" y="306"/>
                  </a:lnTo>
                  <a:lnTo>
                    <a:pt x="923" y="246"/>
                  </a:lnTo>
                  <a:lnTo>
                    <a:pt x="920" y="182"/>
                  </a:lnTo>
                  <a:lnTo>
                    <a:pt x="904" y="40"/>
                  </a:lnTo>
                  <a:lnTo>
                    <a:pt x="1874" y="0"/>
                  </a:lnTo>
                  <a:lnTo>
                    <a:pt x="1892" y="115"/>
                  </a:ln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39" name="Freeform 27">
              <a:extLst>
                <a:ext uri="{FF2B5EF4-FFF2-40B4-BE49-F238E27FC236}">
                  <a16:creationId xmlns:a16="http://schemas.microsoft.com/office/drawing/2014/main" id="{F00CC4BB-66D2-4C0F-8B3F-1F8F6054F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2854"/>
              <a:ext cx="59" cy="106"/>
            </a:xfrm>
            <a:custGeom>
              <a:avLst/>
              <a:gdLst>
                <a:gd name="T0" fmla="*/ 5 w 295"/>
                <a:gd name="T1" fmla="*/ 68 h 529"/>
                <a:gd name="T2" fmla="*/ 16 w 295"/>
                <a:gd name="T3" fmla="*/ 64 h 529"/>
                <a:gd name="T4" fmla="*/ 26 w 295"/>
                <a:gd name="T5" fmla="*/ 57 h 529"/>
                <a:gd name="T6" fmla="*/ 34 w 295"/>
                <a:gd name="T7" fmla="*/ 48 h 529"/>
                <a:gd name="T8" fmla="*/ 41 w 295"/>
                <a:gd name="T9" fmla="*/ 38 h 529"/>
                <a:gd name="T10" fmla="*/ 43 w 295"/>
                <a:gd name="T11" fmla="*/ 32 h 529"/>
                <a:gd name="T12" fmla="*/ 45 w 295"/>
                <a:gd name="T13" fmla="*/ 31 h 529"/>
                <a:gd name="T14" fmla="*/ 46 w 295"/>
                <a:gd name="T15" fmla="*/ 29 h 529"/>
                <a:gd name="T16" fmla="*/ 47 w 295"/>
                <a:gd name="T17" fmla="*/ 28 h 529"/>
                <a:gd name="T18" fmla="*/ 48 w 295"/>
                <a:gd name="T19" fmla="*/ 26 h 529"/>
                <a:gd name="T20" fmla="*/ 51 w 295"/>
                <a:gd name="T21" fmla="*/ 23 h 529"/>
                <a:gd name="T22" fmla="*/ 52 w 295"/>
                <a:gd name="T23" fmla="*/ 18 h 529"/>
                <a:gd name="T24" fmla="*/ 54 w 295"/>
                <a:gd name="T25" fmla="*/ 13 h 529"/>
                <a:gd name="T26" fmla="*/ 55 w 295"/>
                <a:gd name="T27" fmla="*/ 7 h 529"/>
                <a:gd name="T28" fmla="*/ 57 w 295"/>
                <a:gd name="T29" fmla="*/ 2 h 529"/>
                <a:gd name="T30" fmla="*/ 57 w 295"/>
                <a:gd name="T31" fmla="*/ 7 h 529"/>
                <a:gd name="T32" fmla="*/ 55 w 295"/>
                <a:gd name="T33" fmla="*/ 20 h 529"/>
                <a:gd name="T34" fmla="*/ 54 w 295"/>
                <a:gd name="T35" fmla="*/ 34 h 529"/>
                <a:gd name="T36" fmla="*/ 50 w 295"/>
                <a:gd name="T37" fmla="*/ 47 h 529"/>
                <a:gd name="T38" fmla="*/ 45 w 295"/>
                <a:gd name="T39" fmla="*/ 59 h 529"/>
                <a:gd name="T40" fmla="*/ 40 w 295"/>
                <a:gd name="T41" fmla="*/ 67 h 529"/>
                <a:gd name="T42" fmla="*/ 37 w 295"/>
                <a:gd name="T43" fmla="*/ 73 h 529"/>
                <a:gd name="T44" fmla="*/ 35 w 295"/>
                <a:gd name="T45" fmla="*/ 78 h 529"/>
                <a:gd name="T46" fmla="*/ 32 w 295"/>
                <a:gd name="T47" fmla="*/ 83 h 529"/>
                <a:gd name="T48" fmla="*/ 29 w 295"/>
                <a:gd name="T49" fmla="*/ 87 h 529"/>
                <a:gd name="T50" fmla="*/ 25 w 295"/>
                <a:gd name="T51" fmla="*/ 90 h 529"/>
                <a:gd name="T52" fmla="*/ 21 w 295"/>
                <a:gd name="T53" fmla="*/ 94 h 529"/>
                <a:gd name="T54" fmla="*/ 17 w 295"/>
                <a:gd name="T55" fmla="*/ 97 h 529"/>
                <a:gd name="T56" fmla="*/ 14 w 295"/>
                <a:gd name="T57" fmla="*/ 101 h 529"/>
                <a:gd name="T58" fmla="*/ 10 w 295"/>
                <a:gd name="T59" fmla="*/ 105 h 529"/>
                <a:gd name="T60" fmla="*/ 10 w 295"/>
                <a:gd name="T61" fmla="*/ 103 h 529"/>
                <a:gd name="T62" fmla="*/ 10 w 295"/>
                <a:gd name="T63" fmla="*/ 96 h 529"/>
                <a:gd name="T64" fmla="*/ 9 w 295"/>
                <a:gd name="T65" fmla="*/ 90 h 529"/>
                <a:gd name="T66" fmla="*/ 8 w 295"/>
                <a:gd name="T67" fmla="*/ 84 h 529"/>
                <a:gd name="T68" fmla="*/ 7 w 295"/>
                <a:gd name="T69" fmla="*/ 78 h 529"/>
                <a:gd name="T70" fmla="*/ 0 w 295"/>
                <a:gd name="T71" fmla="*/ 68 h 5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5" h="529">
                  <a:moveTo>
                    <a:pt x="0" y="340"/>
                  </a:moveTo>
                  <a:lnTo>
                    <a:pt x="26" y="340"/>
                  </a:lnTo>
                  <a:lnTo>
                    <a:pt x="56" y="332"/>
                  </a:lnTo>
                  <a:lnTo>
                    <a:pt x="82" y="317"/>
                  </a:lnTo>
                  <a:lnTo>
                    <a:pt x="104" y="302"/>
                  </a:lnTo>
                  <a:lnTo>
                    <a:pt x="130" y="283"/>
                  </a:lnTo>
                  <a:lnTo>
                    <a:pt x="150" y="265"/>
                  </a:lnTo>
                  <a:lnTo>
                    <a:pt x="171" y="239"/>
                  </a:lnTo>
                  <a:lnTo>
                    <a:pt x="187" y="217"/>
                  </a:lnTo>
                  <a:lnTo>
                    <a:pt x="205" y="191"/>
                  </a:lnTo>
                  <a:lnTo>
                    <a:pt x="216" y="164"/>
                  </a:lnTo>
                  <a:lnTo>
                    <a:pt x="216" y="161"/>
                  </a:lnTo>
                  <a:lnTo>
                    <a:pt x="220" y="157"/>
                  </a:lnTo>
                  <a:lnTo>
                    <a:pt x="224" y="154"/>
                  </a:lnTo>
                  <a:lnTo>
                    <a:pt x="224" y="150"/>
                  </a:lnTo>
                  <a:lnTo>
                    <a:pt x="228" y="146"/>
                  </a:lnTo>
                  <a:lnTo>
                    <a:pt x="231" y="142"/>
                  </a:lnTo>
                  <a:lnTo>
                    <a:pt x="235" y="138"/>
                  </a:lnTo>
                  <a:lnTo>
                    <a:pt x="238" y="134"/>
                  </a:lnTo>
                  <a:lnTo>
                    <a:pt x="242" y="131"/>
                  </a:lnTo>
                  <a:lnTo>
                    <a:pt x="242" y="127"/>
                  </a:lnTo>
                  <a:lnTo>
                    <a:pt x="254" y="116"/>
                  </a:lnTo>
                  <a:lnTo>
                    <a:pt x="258" y="101"/>
                  </a:lnTo>
                  <a:lnTo>
                    <a:pt x="261" y="90"/>
                  </a:lnTo>
                  <a:lnTo>
                    <a:pt x="268" y="76"/>
                  </a:lnTo>
                  <a:lnTo>
                    <a:pt x="272" y="64"/>
                  </a:lnTo>
                  <a:lnTo>
                    <a:pt x="272" y="49"/>
                  </a:lnTo>
                  <a:lnTo>
                    <a:pt x="276" y="37"/>
                  </a:lnTo>
                  <a:lnTo>
                    <a:pt x="283" y="23"/>
                  </a:lnTo>
                  <a:lnTo>
                    <a:pt x="286" y="12"/>
                  </a:lnTo>
                  <a:lnTo>
                    <a:pt x="295" y="0"/>
                  </a:lnTo>
                  <a:lnTo>
                    <a:pt x="286" y="34"/>
                  </a:lnTo>
                  <a:lnTo>
                    <a:pt x="283" y="67"/>
                  </a:lnTo>
                  <a:lnTo>
                    <a:pt x="276" y="101"/>
                  </a:lnTo>
                  <a:lnTo>
                    <a:pt x="272" y="134"/>
                  </a:lnTo>
                  <a:lnTo>
                    <a:pt x="268" y="168"/>
                  </a:lnTo>
                  <a:lnTo>
                    <a:pt x="261" y="202"/>
                  </a:lnTo>
                  <a:lnTo>
                    <a:pt x="249" y="235"/>
                  </a:lnTo>
                  <a:lnTo>
                    <a:pt x="238" y="265"/>
                  </a:lnTo>
                  <a:lnTo>
                    <a:pt x="224" y="295"/>
                  </a:lnTo>
                  <a:lnTo>
                    <a:pt x="205" y="325"/>
                  </a:lnTo>
                  <a:lnTo>
                    <a:pt x="198" y="336"/>
                  </a:lnTo>
                  <a:lnTo>
                    <a:pt x="190" y="350"/>
                  </a:lnTo>
                  <a:lnTo>
                    <a:pt x="187" y="362"/>
                  </a:lnTo>
                  <a:lnTo>
                    <a:pt x="178" y="377"/>
                  </a:lnTo>
                  <a:lnTo>
                    <a:pt x="175" y="388"/>
                  </a:lnTo>
                  <a:lnTo>
                    <a:pt x="168" y="403"/>
                  </a:lnTo>
                  <a:lnTo>
                    <a:pt x="160" y="414"/>
                  </a:lnTo>
                  <a:lnTo>
                    <a:pt x="153" y="425"/>
                  </a:lnTo>
                  <a:lnTo>
                    <a:pt x="145" y="433"/>
                  </a:lnTo>
                  <a:lnTo>
                    <a:pt x="134" y="440"/>
                  </a:lnTo>
                  <a:lnTo>
                    <a:pt x="123" y="448"/>
                  </a:lnTo>
                  <a:lnTo>
                    <a:pt x="116" y="455"/>
                  </a:lnTo>
                  <a:lnTo>
                    <a:pt x="104" y="467"/>
                  </a:lnTo>
                  <a:lnTo>
                    <a:pt x="97" y="474"/>
                  </a:lnTo>
                  <a:lnTo>
                    <a:pt x="86" y="485"/>
                  </a:lnTo>
                  <a:lnTo>
                    <a:pt x="79" y="492"/>
                  </a:lnTo>
                  <a:lnTo>
                    <a:pt x="70" y="504"/>
                  </a:lnTo>
                  <a:lnTo>
                    <a:pt x="63" y="515"/>
                  </a:lnTo>
                  <a:lnTo>
                    <a:pt x="52" y="522"/>
                  </a:lnTo>
                  <a:lnTo>
                    <a:pt x="45" y="529"/>
                  </a:lnTo>
                  <a:lnTo>
                    <a:pt x="49" y="515"/>
                  </a:lnTo>
                  <a:lnTo>
                    <a:pt x="49" y="500"/>
                  </a:lnTo>
                  <a:lnTo>
                    <a:pt x="49" y="481"/>
                  </a:lnTo>
                  <a:lnTo>
                    <a:pt x="49" y="467"/>
                  </a:lnTo>
                  <a:lnTo>
                    <a:pt x="45" y="451"/>
                  </a:lnTo>
                  <a:lnTo>
                    <a:pt x="40" y="437"/>
                  </a:lnTo>
                  <a:lnTo>
                    <a:pt x="40" y="421"/>
                  </a:lnTo>
                  <a:lnTo>
                    <a:pt x="37" y="407"/>
                  </a:lnTo>
                  <a:lnTo>
                    <a:pt x="33" y="388"/>
                  </a:lnTo>
                  <a:lnTo>
                    <a:pt x="33" y="373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0" name="Freeform 28">
              <a:extLst>
                <a:ext uri="{FF2B5EF4-FFF2-40B4-BE49-F238E27FC236}">
                  <a16:creationId xmlns:a16="http://schemas.microsoft.com/office/drawing/2014/main" id="{0980BEB8-BE0D-4459-9648-C033BA33D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836"/>
              <a:ext cx="26" cy="35"/>
            </a:xfrm>
            <a:custGeom>
              <a:avLst/>
              <a:gdLst>
                <a:gd name="T0" fmla="*/ 0 w 134"/>
                <a:gd name="T1" fmla="*/ 0 h 175"/>
                <a:gd name="T2" fmla="*/ 2 w 134"/>
                <a:gd name="T3" fmla="*/ 4 h 175"/>
                <a:gd name="T4" fmla="*/ 4 w 134"/>
                <a:gd name="T5" fmla="*/ 7 h 175"/>
                <a:gd name="T6" fmla="*/ 7 w 134"/>
                <a:gd name="T7" fmla="*/ 10 h 175"/>
                <a:gd name="T8" fmla="*/ 9 w 134"/>
                <a:gd name="T9" fmla="*/ 13 h 175"/>
                <a:gd name="T10" fmla="*/ 11 w 134"/>
                <a:gd name="T11" fmla="*/ 14 h 175"/>
                <a:gd name="T12" fmla="*/ 13 w 134"/>
                <a:gd name="T13" fmla="*/ 16 h 175"/>
                <a:gd name="T14" fmla="*/ 16 w 134"/>
                <a:gd name="T15" fmla="*/ 17 h 175"/>
                <a:gd name="T16" fmla="*/ 19 w 134"/>
                <a:gd name="T17" fmla="*/ 18 h 175"/>
                <a:gd name="T18" fmla="*/ 23 w 134"/>
                <a:gd name="T19" fmla="*/ 18 h 175"/>
                <a:gd name="T20" fmla="*/ 26 w 134"/>
                <a:gd name="T21" fmla="*/ 18 h 175"/>
                <a:gd name="T22" fmla="*/ 20 w 134"/>
                <a:gd name="T23" fmla="*/ 19 h 175"/>
                <a:gd name="T24" fmla="*/ 16 w 134"/>
                <a:gd name="T25" fmla="*/ 22 h 175"/>
                <a:gd name="T26" fmla="*/ 14 w 134"/>
                <a:gd name="T27" fmla="*/ 25 h 175"/>
                <a:gd name="T28" fmla="*/ 11 w 134"/>
                <a:gd name="T29" fmla="*/ 28 h 175"/>
                <a:gd name="T30" fmla="*/ 11 w 134"/>
                <a:gd name="T31" fmla="*/ 30 h 175"/>
                <a:gd name="T32" fmla="*/ 11 w 134"/>
                <a:gd name="T33" fmla="*/ 32 h 175"/>
                <a:gd name="T34" fmla="*/ 10 w 134"/>
                <a:gd name="T35" fmla="*/ 34 h 175"/>
                <a:gd name="T36" fmla="*/ 10 w 134"/>
                <a:gd name="T37" fmla="*/ 35 h 175"/>
                <a:gd name="T38" fmla="*/ 9 w 134"/>
                <a:gd name="T39" fmla="*/ 35 h 175"/>
                <a:gd name="T40" fmla="*/ 7 w 134"/>
                <a:gd name="T41" fmla="*/ 34 h 175"/>
                <a:gd name="T42" fmla="*/ 6 w 134"/>
                <a:gd name="T43" fmla="*/ 31 h 175"/>
                <a:gd name="T44" fmla="*/ 4 w 134"/>
                <a:gd name="T45" fmla="*/ 29 h 175"/>
                <a:gd name="T46" fmla="*/ 3 w 134"/>
                <a:gd name="T47" fmla="*/ 26 h 175"/>
                <a:gd name="T48" fmla="*/ 3 w 134"/>
                <a:gd name="T49" fmla="*/ 22 h 175"/>
                <a:gd name="T50" fmla="*/ 2 w 134"/>
                <a:gd name="T51" fmla="*/ 19 h 175"/>
                <a:gd name="T52" fmla="*/ 2 w 134"/>
                <a:gd name="T53" fmla="*/ 15 h 175"/>
                <a:gd name="T54" fmla="*/ 2 w 134"/>
                <a:gd name="T55" fmla="*/ 11 h 175"/>
                <a:gd name="T56" fmla="*/ 1 w 134"/>
                <a:gd name="T57" fmla="*/ 7 h 175"/>
                <a:gd name="T58" fmla="*/ 1 w 134"/>
                <a:gd name="T59" fmla="*/ 4 h 175"/>
                <a:gd name="T60" fmla="*/ 0 w 134"/>
                <a:gd name="T61" fmla="*/ 0 h 17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4" h="175">
                  <a:moveTo>
                    <a:pt x="0" y="0"/>
                  </a:moveTo>
                  <a:lnTo>
                    <a:pt x="11" y="18"/>
                  </a:lnTo>
                  <a:lnTo>
                    <a:pt x="22" y="37"/>
                  </a:lnTo>
                  <a:lnTo>
                    <a:pt x="34" y="52"/>
                  </a:lnTo>
                  <a:lnTo>
                    <a:pt x="45" y="64"/>
                  </a:lnTo>
                  <a:lnTo>
                    <a:pt x="56" y="71"/>
                  </a:lnTo>
                  <a:lnTo>
                    <a:pt x="68" y="78"/>
                  </a:lnTo>
                  <a:lnTo>
                    <a:pt x="82" y="85"/>
                  </a:lnTo>
                  <a:lnTo>
                    <a:pt x="96" y="89"/>
                  </a:lnTo>
                  <a:lnTo>
                    <a:pt x="116" y="89"/>
                  </a:lnTo>
                  <a:lnTo>
                    <a:pt x="134" y="89"/>
                  </a:lnTo>
                  <a:lnTo>
                    <a:pt x="105" y="97"/>
                  </a:lnTo>
                  <a:lnTo>
                    <a:pt x="82" y="108"/>
                  </a:lnTo>
                  <a:lnTo>
                    <a:pt x="71" y="123"/>
                  </a:lnTo>
                  <a:lnTo>
                    <a:pt x="59" y="138"/>
                  </a:lnTo>
                  <a:lnTo>
                    <a:pt x="56" y="149"/>
                  </a:lnTo>
                  <a:lnTo>
                    <a:pt x="56" y="160"/>
                  </a:lnTo>
                  <a:lnTo>
                    <a:pt x="52" y="172"/>
                  </a:lnTo>
                  <a:lnTo>
                    <a:pt x="52" y="175"/>
                  </a:lnTo>
                  <a:lnTo>
                    <a:pt x="48" y="175"/>
                  </a:lnTo>
                  <a:lnTo>
                    <a:pt x="38" y="168"/>
                  </a:lnTo>
                  <a:lnTo>
                    <a:pt x="30" y="156"/>
                  </a:lnTo>
                  <a:lnTo>
                    <a:pt x="22" y="145"/>
                  </a:lnTo>
                  <a:lnTo>
                    <a:pt x="18" y="131"/>
                  </a:lnTo>
                  <a:lnTo>
                    <a:pt x="15" y="112"/>
                  </a:lnTo>
                  <a:lnTo>
                    <a:pt x="11" y="94"/>
                  </a:lnTo>
                  <a:lnTo>
                    <a:pt x="8" y="75"/>
                  </a:lnTo>
                  <a:lnTo>
                    <a:pt x="8" y="55"/>
                  </a:lnTo>
                  <a:lnTo>
                    <a:pt x="4" y="37"/>
                  </a:lnTo>
                  <a:lnTo>
                    <a:pt x="4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1" name="Freeform 29">
              <a:extLst>
                <a:ext uri="{FF2B5EF4-FFF2-40B4-BE49-F238E27FC236}">
                  <a16:creationId xmlns:a16="http://schemas.microsoft.com/office/drawing/2014/main" id="{A2D8AFC4-D1BD-4972-994F-392D29E4D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055"/>
              <a:ext cx="12" cy="119"/>
            </a:xfrm>
            <a:custGeom>
              <a:avLst/>
              <a:gdLst>
                <a:gd name="T0" fmla="*/ 1 w 60"/>
                <a:gd name="T1" fmla="*/ 0 h 593"/>
                <a:gd name="T2" fmla="*/ 0 w 60"/>
                <a:gd name="T3" fmla="*/ 12 h 593"/>
                <a:gd name="T4" fmla="*/ 1 w 60"/>
                <a:gd name="T5" fmla="*/ 24 h 593"/>
                <a:gd name="T6" fmla="*/ 2 w 60"/>
                <a:gd name="T7" fmla="*/ 35 h 593"/>
                <a:gd name="T8" fmla="*/ 5 w 60"/>
                <a:gd name="T9" fmla="*/ 47 h 593"/>
                <a:gd name="T10" fmla="*/ 7 w 60"/>
                <a:gd name="T11" fmla="*/ 58 h 593"/>
                <a:gd name="T12" fmla="*/ 9 w 60"/>
                <a:gd name="T13" fmla="*/ 70 h 593"/>
                <a:gd name="T14" fmla="*/ 11 w 60"/>
                <a:gd name="T15" fmla="*/ 81 h 593"/>
                <a:gd name="T16" fmla="*/ 12 w 60"/>
                <a:gd name="T17" fmla="*/ 93 h 593"/>
                <a:gd name="T18" fmla="*/ 12 w 60"/>
                <a:gd name="T19" fmla="*/ 105 h 593"/>
                <a:gd name="T20" fmla="*/ 10 w 60"/>
                <a:gd name="T21" fmla="*/ 117 h 593"/>
                <a:gd name="T22" fmla="*/ 11 w 60"/>
                <a:gd name="T23" fmla="*/ 117 h 593"/>
                <a:gd name="T24" fmla="*/ 11 w 60"/>
                <a:gd name="T25" fmla="*/ 118 h 593"/>
                <a:gd name="T26" fmla="*/ 11 w 60"/>
                <a:gd name="T27" fmla="*/ 118 h 593"/>
                <a:gd name="T28" fmla="*/ 11 w 60"/>
                <a:gd name="T29" fmla="*/ 118 h 593"/>
                <a:gd name="T30" fmla="*/ 11 w 60"/>
                <a:gd name="T31" fmla="*/ 119 h 593"/>
                <a:gd name="T32" fmla="*/ 12 w 60"/>
                <a:gd name="T33" fmla="*/ 119 h 5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0" h="593">
                  <a:moveTo>
                    <a:pt x="4" y="0"/>
                  </a:moveTo>
                  <a:lnTo>
                    <a:pt x="0" y="60"/>
                  </a:lnTo>
                  <a:lnTo>
                    <a:pt x="4" y="120"/>
                  </a:lnTo>
                  <a:lnTo>
                    <a:pt x="12" y="175"/>
                  </a:lnTo>
                  <a:lnTo>
                    <a:pt x="23" y="235"/>
                  </a:lnTo>
                  <a:lnTo>
                    <a:pt x="34" y="291"/>
                  </a:lnTo>
                  <a:lnTo>
                    <a:pt x="44" y="347"/>
                  </a:lnTo>
                  <a:lnTo>
                    <a:pt x="56" y="403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49" y="582"/>
                  </a:lnTo>
                  <a:lnTo>
                    <a:pt x="53" y="582"/>
                  </a:lnTo>
                  <a:lnTo>
                    <a:pt x="53" y="586"/>
                  </a:lnTo>
                  <a:lnTo>
                    <a:pt x="53" y="589"/>
                  </a:lnTo>
                  <a:lnTo>
                    <a:pt x="56" y="589"/>
                  </a:lnTo>
                  <a:lnTo>
                    <a:pt x="56" y="593"/>
                  </a:lnTo>
                  <a:lnTo>
                    <a:pt x="60" y="59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2" name="Freeform 30">
              <a:extLst>
                <a:ext uri="{FF2B5EF4-FFF2-40B4-BE49-F238E27FC236}">
                  <a16:creationId xmlns:a16="http://schemas.microsoft.com/office/drawing/2014/main" id="{3FBD3671-56D6-413E-9FAA-29501B683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858"/>
              <a:ext cx="49" cy="9"/>
            </a:xfrm>
            <a:custGeom>
              <a:avLst/>
              <a:gdLst>
                <a:gd name="T0" fmla="*/ 2 w 246"/>
                <a:gd name="T1" fmla="*/ 2 h 45"/>
                <a:gd name="T2" fmla="*/ 8 w 246"/>
                <a:gd name="T3" fmla="*/ 2 h 45"/>
                <a:gd name="T4" fmla="*/ 13 w 246"/>
                <a:gd name="T5" fmla="*/ 2 h 45"/>
                <a:gd name="T6" fmla="*/ 18 w 246"/>
                <a:gd name="T7" fmla="*/ 1 h 45"/>
                <a:gd name="T8" fmla="*/ 24 w 246"/>
                <a:gd name="T9" fmla="*/ 1 h 45"/>
                <a:gd name="T10" fmla="*/ 29 w 246"/>
                <a:gd name="T11" fmla="*/ 0 h 45"/>
                <a:gd name="T12" fmla="*/ 34 w 246"/>
                <a:gd name="T13" fmla="*/ 0 h 45"/>
                <a:gd name="T14" fmla="*/ 39 w 246"/>
                <a:gd name="T15" fmla="*/ 1 h 45"/>
                <a:gd name="T16" fmla="*/ 43 w 246"/>
                <a:gd name="T17" fmla="*/ 2 h 45"/>
                <a:gd name="T18" fmla="*/ 47 w 246"/>
                <a:gd name="T19" fmla="*/ 5 h 45"/>
                <a:gd name="T20" fmla="*/ 49 w 246"/>
                <a:gd name="T21" fmla="*/ 9 h 45"/>
                <a:gd name="T22" fmla="*/ 45 w 246"/>
                <a:gd name="T23" fmla="*/ 7 h 45"/>
                <a:gd name="T24" fmla="*/ 39 w 246"/>
                <a:gd name="T25" fmla="*/ 5 h 45"/>
                <a:gd name="T26" fmla="*/ 35 w 246"/>
                <a:gd name="T27" fmla="*/ 5 h 45"/>
                <a:gd name="T28" fmla="*/ 30 w 246"/>
                <a:gd name="T29" fmla="*/ 4 h 45"/>
                <a:gd name="T30" fmla="*/ 25 w 246"/>
                <a:gd name="T31" fmla="*/ 5 h 45"/>
                <a:gd name="T32" fmla="*/ 20 w 246"/>
                <a:gd name="T33" fmla="*/ 5 h 45"/>
                <a:gd name="T34" fmla="*/ 15 w 246"/>
                <a:gd name="T35" fmla="*/ 5 h 45"/>
                <a:gd name="T36" fmla="*/ 10 w 246"/>
                <a:gd name="T37" fmla="*/ 5 h 45"/>
                <a:gd name="T38" fmla="*/ 5 w 246"/>
                <a:gd name="T39" fmla="*/ 4 h 45"/>
                <a:gd name="T40" fmla="*/ 0 w 246"/>
                <a:gd name="T41" fmla="*/ 2 h 45"/>
                <a:gd name="T42" fmla="*/ 1 w 246"/>
                <a:gd name="T43" fmla="*/ 2 h 45"/>
                <a:gd name="T44" fmla="*/ 2 w 246"/>
                <a:gd name="T45" fmla="*/ 2 h 45"/>
                <a:gd name="T46" fmla="*/ 2 w 246"/>
                <a:gd name="T47" fmla="*/ 2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6" h="45">
                  <a:moveTo>
                    <a:pt x="11" y="11"/>
                  </a:moveTo>
                  <a:lnTo>
                    <a:pt x="38" y="11"/>
                  </a:lnTo>
                  <a:lnTo>
                    <a:pt x="63" y="11"/>
                  </a:lnTo>
                  <a:lnTo>
                    <a:pt x="89" y="7"/>
                  </a:lnTo>
                  <a:lnTo>
                    <a:pt x="119" y="4"/>
                  </a:lnTo>
                  <a:lnTo>
                    <a:pt x="146" y="0"/>
                  </a:lnTo>
                  <a:lnTo>
                    <a:pt x="172" y="0"/>
                  </a:lnTo>
                  <a:lnTo>
                    <a:pt x="194" y="4"/>
                  </a:lnTo>
                  <a:lnTo>
                    <a:pt x="216" y="11"/>
                  </a:lnTo>
                  <a:lnTo>
                    <a:pt x="234" y="23"/>
                  </a:lnTo>
                  <a:lnTo>
                    <a:pt x="246" y="45"/>
                  </a:lnTo>
                  <a:lnTo>
                    <a:pt x="224" y="34"/>
                  </a:lnTo>
                  <a:lnTo>
                    <a:pt x="197" y="27"/>
                  </a:lnTo>
                  <a:lnTo>
                    <a:pt x="176" y="23"/>
                  </a:lnTo>
                  <a:lnTo>
                    <a:pt x="149" y="18"/>
                  </a:lnTo>
                  <a:lnTo>
                    <a:pt x="126" y="23"/>
                  </a:lnTo>
                  <a:lnTo>
                    <a:pt x="101" y="23"/>
                  </a:lnTo>
                  <a:lnTo>
                    <a:pt x="75" y="23"/>
                  </a:lnTo>
                  <a:lnTo>
                    <a:pt x="52" y="23"/>
                  </a:lnTo>
                  <a:lnTo>
                    <a:pt x="26" y="18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8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3" name="Freeform 31">
              <a:extLst>
                <a:ext uri="{FF2B5EF4-FFF2-40B4-BE49-F238E27FC236}">
                  <a16:creationId xmlns:a16="http://schemas.microsoft.com/office/drawing/2014/main" id="{591BF491-54F2-4077-B710-08DEFE9A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542"/>
              <a:ext cx="46" cy="40"/>
            </a:xfrm>
            <a:custGeom>
              <a:avLst/>
              <a:gdLst>
                <a:gd name="T0" fmla="*/ 46 w 228"/>
                <a:gd name="T1" fmla="*/ 0 h 201"/>
                <a:gd name="T2" fmla="*/ 45 w 228"/>
                <a:gd name="T3" fmla="*/ 1 h 201"/>
                <a:gd name="T4" fmla="*/ 44 w 228"/>
                <a:gd name="T5" fmla="*/ 1 h 201"/>
                <a:gd name="T6" fmla="*/ 43 w 228"/>
                <a:gd name="T7" fmla="*/ 1 h 201"/>
                <a:gd name="T8" fmla="*/ 42 w 228"/>
                <a:gd name="T9" fmla="*/ 1 h 201"/>
                <a:gd name="T10" fmla="*/ 41 w 228"/>
                <a:gd name="T11" fmla="*/ 2 h 201"/>
                <a:gd name="T12" fmla="*/ 40 w 228"/>
                <a:gd name="T13" fmla="*/ 2 h 201"/>
                <a:gd name="T14" fmla="*/ 39 w 228"/>
                <a:gd name="T15" fmla="*/ 2 h 201"/>
                <a:gd name="T16" fmla="*/ 38 w 228"/>
                <a:gd name="T17" fmla="*/ 2 h 201"/>
                <a:gd name="T18" fmla="*/ 37 w 228"/>
                <a:gd name="T19" fmla="*/ 2 h 201"/>
                <a:gd name="T20" fmla="*/ 35 w 228"/>
                <a:gd name="T21" fmla="*/ 2 h 201"/>
                <a:gd name="T22" fmla="*/ 32 w 228"/>
                <a:gd name="T23" fmla="*/ 2 h 201"/>
                <a:gd name="T24" fmla="*/ 30 w 228"/>
                <a:gd name="T25" fmla="*/ 3 h 201"/>
                <a:gd name="T26" fmla="*/ 27 w 228"/>
                <a:gd name="T27" fmla="*/ 4 h 201"/>
                <a:gd name="T28" fmla="*/ 24 w 228"/>
                <a:gd name="T29" fmla="*/ 5 h 201"/>
                <a:gd name="T30" fmla="*/ 21 w 228"/>
                <a:gd name="T31" fmla="*/ 5 h 201"/>
                <a:gd name="T32" fmla="*/ 18 w 228"/>
                <a:gd name="T33" fmla="*/ 7 h 201"/>
                <a:gd name="T34" fmla="*/ 16 w 228"/>
                <a:gd name="T35" fmla="*/ 8 h 201"/>
                <a:gd name="T36" fmla="*/ 14 w 228"/>
                <a:gd name="T37" fmla="*/ 10 h 201"/>
                <a:gd name="T38" fmla="*/ 11 w 228"/>
                <a:gd name="T39" fmla="*/ 12 h 201"/>
                <a:gd name="T40" fmla="*/ 9 w 228"/>
                <a:gd name="T41" fmla="*/ 14 h 201"/>
                <a:gd name="T42" fmla="*/ 7 w 228"/>
                <a:gd name="T43" fmla="*/ 16 h 201"/>
                <a:gd name="T44" fmla="*/ 5 w 228"/>
                <a:gd name="T45" fmla="*/ 19 h 201"/>
                <a:gd name="T46" fmla="*/ 3 w 228"/>
                <a:gd name="T47" fmla="*/ 21 h 201"/>
                <a:gd name="T48" fmla="*/ 2 w 228"/>
                <a:gd name="T49" fmla="*/ 24 h 201"/>
                <a:gd name="T50" fmla="*/ 1 w 228"/>
                <a:gd name="T51" fmla="*/ 27 h 201"/>
                <a:gd name="T52" fmla="*/ 0 w 228"/>
                <a:gd name="T53" fmla="*/ 30 h 201"/>
                <a:gd name="T54" fmla="*/ 0 w 228"/>
                <a:gd name="T55" fmla="*/ 33 h 201"/>
                <a:gd name="T56" fmla="*/ 2 w 228"/>
                <a:gd name="T57" fmla="*/ 36 h 201"/>
                <a:gd name="T58" fmla="*/ 4 w 228"/>
                <a:gd name="T59" fmla="*/ 38 h 201"/>
                <a:gd name="T60" fmla="*/ 7 w 228"/>
                <a:gd name="T61" fmla="*/ 40 h 20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8" h="201">
                  <a:moveTo>
                    <a:pt x="228" y="0"/>
                  </a:moveTo>
                  <a:lnTo>
                    <a:pt x="225" y="3"/>
                  </a:lnTo>
                  <a:lnTo>
                    <a:pt x="217" y="7"/>
                  </a:lnTo>
                  <a:lnTo>
                    <a:pt x="213" y="7"/>
                  </a:lnTo>
                  <a:lnTo>
                    <a:pt x="209" y="7"/>
                  </a:lnTo>
                  <a:lnTo>
                    <a:pt x="202" y="11"/>
                  </a:lnTo>
                  <a:lnTo>
                    <a:pt x="198" y="11"/>
                  </a:lnTo>
                  <a:lnTo>
                    <a:pt x="191" y="11"/>
                  </a:lnTo>
                  <a:lnTo>
                    <a:pt x="187" y="11"/>
                  </a:lnTo>
                  <a:lnTo>
                    <a:pt x="184" y="11"/>
                  </a:lnTo>
                  <a:lnTo>
                    <a:pt x="175" y="11"/>
                  </a:lnTo>
                  <a:lnTo>
                    <a:pt x="161" y="11"/>
                  </a:lnTo>
                  <a:lnTo>
                    <a:pt x="150" y="14"/>
                  </a:lnTo>
                  <a:lnTo>
                    <a:pt x="135" y="18"/>
                  </a:lnTo>
                  <a:lnTo>
                    <a:pt x="120" y="23"/>
                  </a:lnTo>
                  <a:lnTo>
                    <a:pt x="105" y="26"/>
                  </a:lnTo>
                  <a:lnTo>
                    <a:pt x="90" y="33"/>
                  </a:lnTo>
                  <a:lnTo>
                    <a:pt x="80" y="41"/>
                  </a:lnTo>
                  <a:lnTo>
                    <a:pt x="68" y="51"/>
                  </a:lnTo>
                  <a:lnTo>
                    <a:pt x="53" y="60"/>
                  </a:lnTo>
                  <a:lnTo>
                    <a:pt x="46" y="71"/>
                  </a:lnTo>
                  <a:lnTo>
                    <a:pt x="34" y="81"/>
                  </a:lnTo>
                  <a:lnTo>
                    <a:pt x="23" y="93"/>
                  </a:lnTo>
                  <a:lnTo>
                    <a:pt x="16" y="108"/>
                  </a:lnTo>
                  <a:lnTo>
                    <a:pt x="9" y="122"/>
                  </a:lnTo>
                  <a:lnTo>
                    <a:pt x="5" y="138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9" y="182"/>
                  </a:lnTo>
                  <a:lnTo>
                    <a:pt x="20" y="193"/>
                  </a:lnTo>
                  <a:lnTo>
                    <a:pt x="34" y="20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4" name="Freeform 32">
              <a:extLst>
                <a:ext uri="{FF2B5EF4-FFF2-40B4-BE49-F238E27FC236}">
                  <a16:creationId xmlns:a16="http://schemas.microsoft.com/office/drawing/2014/main" id="{D955C97E-8542-4E27-8675-A06B52662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3538"/>
              <a:ext cx="47" cy="41"/>
            </a:xfrm>
            <a:custGeom>
              <a:avLst/>
              <a:gdLst>
                <a:gd name="T0" fmla="*/ 47 w 235"/>
                <a:gd name="T1" fmla="*/ 0 h 202"/>
                <a:gd name="T2" fmla="*/ 42 w 235"/>
                <a:gd name="T3" fmla="*/ 1 h 202"/>
                <a:gd name="T4" fmla="*/ 37 w 235"/>
                <a:gd name="T5" fmla="*/ 2 h 202"/>
                <a:gd name="T6" fmla="*/ 32 w 235"/>
                <a:gd name="T7" fmla="*/ 4 h 202"/>
                <a:gd name="T8" fmla="*/ 28 w 235"/>
                <a:gd name="T9" fmla="*/ 6 h 202"/>
                <a:gd name="T10" fmla="*/ 23 w 235"/>
                <a:gd name="T11" fmla="*/ 9 h 202"/>
                <a:gd name="T12" fmla="*/ 19 w 235"/>
                <a:gd name="T13" fmla="*/ 12 h 202"/>
                <a:gd name="T14" fmla="*/ 15 w 235"/>
                <a:gd name="T15" fmla="*/ 16 h 202"/>
                <a:gd name="T16" fmla="*/ 11 w 235"/>
                <a:gd name="T17" fmla="*/ 19 h 202"/>
                <a:gd name="T18" fmla="*/ 7 w 235"/>
                <a:gd name="T19" fmla="*/ 23 h 202"/>
                <a:gd name="T20" fmla="*/ 4 w 235"/>
                <a:gd name="T21" fmla="*/ 27 h 202"/>
                <a:gd name="T22" fmla="*/ 2 w 235"/>
                <a:gd name="T23" fmla="*/ 28 h 202"/>
                <a:gd name="T24" fmla="*/ 1 w 235"/>
                <a:gd name="T25" fmla="*/ 30 h 202"/>
                <a:gd name="T26" fmla="*/ 1 w 235"/>
                <a:gd name="T27" fmla="*/ 31 h 202"/>
                <a:gd name="T28" fmla="*/ 1 w 235"/>
                <a:gd name="T29" fmla="*/ 33 h 202"/>
                <a:gd name="T30" fmla="*/ 0 w 235"/>
                <a:gd name="T31" fmla="*/ 34 h 202"/>
                <a:gd name="T32" fmla="*/ 0 w 235"/>
                <a:gd name="T33" fmla="*/ 36 h 202"/>
                <a:gd name="T34" fmla="*/ 1 w 235"/>
                <a:gd name="T35" fmla="*/ 37 h 202"/>
                <a:gd name="T36" fmla="*/ 1 w 235"/>
                <a:gd name="T37" fmla="*/ 39 h 202"/>
                <a:gd name="T38" fmla="*/ 2 w 235"/>
                <a:gd name="T39" fmla="*/ 40 h 202"/>
                <a:gd name="T40" fmla="*/ 5 w 235"/>
                <a:gd name="T41" fmla="*/ 41 h 202"/>
                <a:gd name="T42" fmla="*/ 4 w 235"/>
                <a:gd name="T43" fmla="*/ 41 h 2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5" h="202">
                  <a:moveTo>
                    <a:pt x="235" y="0"/>
                  </a:moveTo>
                  <a:lnTo>
                    <a:pt x="209" y="5"/>
                  </a:lnTo>
                  <a:lnTo>
                    <a:pt x="183" y="12"/>
                  </a:lnTo>
                  <a:lnTo>
                    <a:pt x="161" y="19"/>
                  </a:lnTo>
                  <a:lnTo>
                    <a:pt x="138" y="30"/>
                  </a:lnTo>
                  <a:lnTo>
                    <a:pt x="115" y="46"/>
                  </a:lnTo>
                  <a:lnTo>
                    <a:pt x="94" y="60"/>
                  </a:lnTo>
                  <a:lnTo>
                    <a:pt x="75" y="79"/>
                  </a:lnTo>
                  <a:lnTo>
                    <a:pt x="57" y="94"/>
                  </a:lnTo>
                  <a:lnTo>
                    <a:pt x="34" y="113"/>
                  </a:lnTo>
                  <a:lnTo>
                    <a:pt x="19" y="135"/>
                  </a:lnTo>
                  <a:lnTo>
                    <a:pt x="11" y="138"/>
                  </a:lnTo>
                  <a:lnTo>
                    <a:pt x="7" y="147"/>
                  </a:lnTo>
                  <a:lnTo>
                    <a:pt x="4" y="154"/>
                  </a:lnTo>
                  <a:lnTo>
                    <a:pt x="4" y="161"/>
                  </a:lnTo>
                  <a:lnTo>
                    <a:pt x="0" y="168"/>
                  </a:lnTo>
                  <a:lnTo>
                    <a:pt x="0" y="175"/>
                  </a:lnTo>
                  <a:lnTo>
                    <a:pt x="4" y="184"/>
                  </a:lnTo>
                  <a:lnTo>
                    <a:pt x="7" y="191"/>
                  </a:lnTo>
                  <a:lnTo>
                    <a:pt x="11" y="198"/>
                  </a:lnTo>
                  <a:lnTo>
                    <a:pt x="23" y="202"/>
                  </a:lnTo>
                  <a:lnTo>
                    <a:pt x="19" y="20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5" name="Freeform 33">
              <a:extLst>
                <a:ext uri="{FF2B5EF4-FFF2-40B4-BE49-F238E27FC236}">
                  <a16:creationId xmlns:a16="http://schemas.microsoft.com/office/drawing/2014/main" id="{9AEF614F-8483-4E1D-8C4A-271847DE9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3539"/>
              <a:ext cx="36" cy="38"/>
            </a:xfrm>
            <a:custGeom>
              <a:avLst/>
              <a:gdLst>
                <a:gd name="T0" fmla="*/ 36 w 182"/>
                <a:gd name="T1" fmla="*/ 0 h 190"/>
                <a:gd name="T2" fmla="*/ 34 w 182"/>
                <a:gd name="T3" fmla="*/ 1 h 190"/>
                <a:gd name="T4" fmla="*/ 32 w 182"/>
                <a:gd name="T5" fmla="*/ 2 h 190"/>
                <a:gd name="T6" fmla="*/ 29 w 182"/>
                <a:gd name="T7" fmla="*/ 4 h 190"/>
                <a:gd name="T8" fmla="*/ 27 w 182"/>
                <a:gd name="T9" fmla="*/ 4 h 190"/>
                <a:gd name="T10" fmla="*/ 24 w 182"/>
                <a:gd name="T11" fmla="*/ 6 h 190"/>
                <a:gd name="T12" fmla="*/ 21 w 182"/>
                <a:gd name="T13" fmla="*/ 7 h 190"/>
                <a:gd name="T14" fmla="*/ 19 w 182"/>
                <a:gd name="T15" fmla="*/ 9 h 190"/>
                <a:gd name="T16" fmla="*/ 17 w 182"/>
                <a:gd name="T17" fmla="*/ 10 h 190"/>
                <a:gd name="T18" fmla="*/ 15 w 182"/>
                <a:gd name="T19" fmla="*/ 12 h 190"/>
                <a:gd name="T20" fmla="*/ 12 w 182"/>
                <a:gd name="T21" fmla="*/ 13 h 190"/>
                <a:gd name="T22" fmla="*/ 10 w 182"/>
                <a:gd name="T23" fmla="*/ 16 h 190"/>
                <a:gd name="T24" fmla="*/ 8 w 182"/>
                <a:gd name="T25" fmla="*/ 17 h 190"/>
                <a:gd name="T26" fmla="*/ 6 w 182"/>
                <a:gd name="T27" fmla="*/ 20 h 190"/>
                <a:gd name="T28" fmla="*/ 4 w 182"/>
                <a:gd name="T29" fmla="*/ 22 h 190"/>
                <a:gd name="T30" fmla="*/ 1 w 182"/>
                <a:gd name="T31" fmla="*/ 24 h 190"/>
                <a:gd name="T32" fmla="*/ 1 w 182"/>
                <a:gd name="T33" fmla="*/ 27 h 190"/>
                <a:gd name="T34" fmla="*/ 0 w 182"/>
                <a:gd name="T35" fmla="*/ 30 h 190"/>
                <a:gd name="T36" fmla="*/ 0 w 182"/>
                <a:gd name="T37" fmla="*/ 33 h 190"/>
                <a:gd name="T38" fmla="*/ 1 w 182"/>
                <a:gd name="T39" fmla="*/ 35 h 190"/>
                <a:gd name="T40" fmla="*/ 4 w 182"/>
                <a:gd name="T41" fmla="*/ 38 h 1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2" h="190">
                  <a:moveTo>
                    <a:pt x="182" y="0"/>
                  </a:moveTo>
                  <a:lnTo>
                    <a:pt x="172" y="7"/>
                  </a:lnTo>
                  <a:lnTo>
                    <a:pt x="160" y="11"/>
                  </a:lnTo>
                  <a:lnTo>
                    <a:pt x="145" y="18"/>
                  </a:lnTo>
                  <a:lnTo>
                    <a:pt x="134" y="22"/>
                  </a:lnTo>
                  <a:lnTo>
                    <a:pt x="119" y="29"/>
                  </a:lnTo>
                  <a:lnTo>
                    <a:pt x="108" y="37"/>
                  </a:lnTo>
                  <a:lnTo>
                    <a:pt x="96" y="44"/>
                  </a:lnTo>
                  <a:lnTo>
                    <a:pt x="85" y="52"/>
                  </a:lnTo>
                  <a:lnTo>
                    <a:pt x="74" y="59"/>
                  </a:lnTo>
                  <a:lnTo>
                    <a:pt x="62" y="66"/>
                  </a:lnTo>
                  <a:lnTo>
                    <a:pt x="52" y="78"/>
                  </a:lnTo>
                  <a:lnTo>
                    <a:pt x="41" y="85"/>
                  </a:lnTo>
                  <a:lnTo>
                    <a:pt x="30" y="100"/>
                  </a:lnTo>
                  <a:lnTo>
                    <a:pt x="18" y="112"/>
                  </a:lnTo>
                  <a:lnTo>
                    <a:pt x="7" y="122"/>
                  </a:lnTo>
                  <a:lnTo>
                    <a:pt x="4" y="137"/>
                  </a:lnTo>
                  <a:lnTo>
                    <a:pt x="0" y="149"/>
                  </a:lnTo>
                  <a:lnTo>
                    <a:pt x="0" y="163"/>
                  </a:lnTo>
                  <a:lnTo>
                    <a:pt x="7" y="175"/>
                  </a:lnTo>
                  <a:lnTo>
                    <a:pt x="18" y="19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6" name="Freeform 34">
              <a:extLst>
                <a:ext uri="{FF2B5EF4-FFF2-40B4-BE49-F238E27FC236}">
                  <a16:creationId xmlns:a16="http://schemas.microsoft.com/office/drawing/2014/main" id="{D5FDF36B-DB7A-492A-A635-FBC51FF44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3536"/>
              <a:ext cx="37" cy="29"/>
            </a:xfrm>
            <a:custGeom>
              <a:avLst/>
              <a:gdLst>
                <a:gd name="T0" fmla="*/ 37 w 189"/>
                <a:gd name="T1" fmla="*/ 0 h 142"/>
                <a:gd name="T2" fmla="*/ 34 w 189"/>
                <a:gd name="T3" fmla="*/ 1 h 142"/>
                <a:gd name="T4" fmla="*/ 31 w 189"/>
                <a:gd name="T5" fmla="*/ 2 h 142"/>
                <a:gd name="T6" fmla="*/ 28 w 189"/>
                <a:gd name="T7" fmla="*/ 3 h 142"/>
                <a:gd name="T8" fmla="*/ 25 w 189"/>
                <a:gd name="T9" fmla="*/ 4 h 142"/>
                <a:gd name="T10" fmla="*/ 22 w 189"/>
                <a:gd name="T11" fmla="*/ 6 h 142"/>
                <a:gd name="T12" fmla="*/ 19 w 189"/>
                <a:gd name="T13" fmla="*/ 7 h 142"/>
                <a:gd name="T14" fmla="*/ 16 w 189"/>
                <a:gd name="T15" fmla="*/ 8 h 142"/>
                <a:gd name="T16" fmla="*/ 14 w 189"/>
                <a:gd name="T17" fmla="*/ 10 h 142"/>
                <a:gd name="T18" fmla="*/ 11 w 189"/>
                <a:gd name="T19" fmla="*/ 12 h 142"/>
                <a:gd name="T20" fmla="*/ 9 w 189"/>
                <a:gd name="T21" fmla="*/ 13 h 142"/>
                <a:gd name="T22" fmla="*/ 8 w 189"/>
                <a:gd name="T23" fmla="*/ 14 h 142"/>
                <a:gd name="T24" fmla="*/ 8 w 189"/>
                <a:gd name="T25" fmla="*/ 15 h 142"/>
                <a:gd name="T26" fmla="*/ 6 w 189"/>
                <a:gd name="T27" fmla="*/ 16 h 142"/>
                <a:gd name="T28" fmla="*/ 6 w 189"/>
                <a:gd name="T29" fmla="*/ 18 h 142"/>
                <a:gd name="T30" fmla="*/ 5 w 189"/>
                <a:gd name="T31" fmla="*/ 19 h 142"/>
                <a:gd name="T32" fmla="*/ 4 w 189"/>
                <a:gd name="T33" fmla="*/ 21 h 142"/>
                <a:gd name="T34" fmla="*/ 3 w 189"/>
                <a:gd name="T35" fmla="*/ 23 h 142"/>
                <a:gd name="T36" fmla="*/ 1 w 189"/>
                <a:gd name="T37" fmla="*/ 25 h 142"/>
                <a:gd name="T38" fmla="*/ 1 w 189"/>
                <a:gd name="T39" fmla="*/ 28 h 142"/>
                <a:gd name="T40" fmla="*/ 0 w 189"/>
                <a:gd name="T41" fmla="*/ 29 h 1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89" h="142">
                  <a:moveTo>
                    <a:pt x="189" y="0"/>
                  </a:moveTo>
                  <a:lnTo>
                    <a:pt x="175" y="4"/>
                  </a:lnTo>
                  <a:lnTo>
                    <a:pt x="159" y="8"/>
                  </a:lnTo>
                  <a:lnTo>
                    <a:pt x="145" y="16"/>
                  </a:lnTo>
                  <a:lnTo>
                    <a:pt x="129" y="20"/>
                  </a:lnTo>
                  <a:lnTo>
                    <a:pt x="111" y="27"/>
                  </a:lnTo>
                  <a:lnTo>
                    <a:pt x="96" y="34"/>
                  </a:lnTo>
                  <a:lnTo>
                    <a:pt x="81" y="41"/>
                  </a:lnTo>
                  <a:lnTo>
                    <a:pt x="71" y="50"/>
                  </a:lnTo>
                  <a:lnTo>
                    <a:pt x="55" y="57"/>
                  </a:lnTo>
                  <a:lnTo>
                    <a:pt x="44" y="64"/>
                  </a:lnTo>
                  <a:lnTo>
                    <a:pt x="41" y="68"/>
                  </a:lnTo>
                  <a:lnTo>
                    <a:pt x="41" y="75"/>
                  </a:lnTo>
                  <a:lnTo>
                    <a:pt x="33" y="78"/>
                  </a:lnTo>
                  <a:lnTo>
                    <a:pt x="29" y="87"/>
                  </a:lnTo>
                  <a:lnTo>
                    <a:pt x="25" y="94"/>
                  </a:lnTo>
                  <a:lnTo>
                    <a:pt x="18" y="105"/>
                  </a:lnTo>
                  <a:lnTo>
                    <a:pt x="14" y="112"/>
                  </a:lnTo>
                  <a:lnTo>
                    <a:pt x="7" y="124"/>
                  </a:lnTo>
                  <a:lnTo>
                    <a:pt x="3" y="135"/>
                  </a:lnTo>
                  <a:lnTo>
                    <a:pt x="0" y="1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7" name="Freeform 35">
              <a:extLst>
                <a:ext uri="{FF2B5EF4-FFF2-40B4-BE49-F238E27FC236}">
                  <a16:creationId xmlns:a16="http://schemas.microsoft.com/office/drawing/2014/main" id="{137DD6CF-5FEC-43E8-97E4-D6B3374A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3562"/>
              <a:ext cx="14" cy="14"/>
            </a:xfrm>
            <a:custGeom>
              <a:avLst/>
              <a:gdLst>
                <a:gd name="T0" fmla="*/ 7 w 70"/>
                <a:gd name="T1" fmla="*/ 0 h 67"/>
                <a:gd name="T2" fmla="*/ 8 w 70"/>
                <a:gd name="T3" fmla="*/ 1 h 67"/>
                <a:gd name="T4" fmla="*/ 10 w 70"/>
                <a:gd name="T5" fmla="*/ 1 h 67"/>
                <a:gd name="T6" fmla="*/ 11 w 70"/>
                <a:gd name="T7" fmla="*/ 2 h 67"/>
                <a:gd name="T8" fmla="*/ 12 w 70"/>
                <a:gd name="T9" fmla="*/ 3 h 67"/>
                <a:gd name="T10" fmla="*/ 13 w 70"/>
                <a:gd name="T11" fmla="*/ 5 h 67"/>
                <a:gd name="T12" fmla="*/ 13 w 70"/>
                <a:gd name="T13" fmla="*/ 6 h 67"/>
                <a:gd name="T14" fmla="*/ 14 w 70"/>
                <a:gd name="T15" fmla="*/ 7 h 67"/>
                <a:gd name="T16" fmla="*/ 14 w 70"/>
                <a:gd name="T17" fmla="*/ 8 h 67"/>
                <a:gd name="T18" fmla="*/ 13 w 70"/>
                <a:gd name="T19" fmla="*/ 9 h 67"/>
                <a:gd name="T20" fmla="*/ 13 w 70"/>
                <a:gd name="T21" fmla="*/ 10 h 67"/>
                <a:gd name="T22" fmla="*/ 12 w 70"/>
                <a:gd name="T23" fmla="*/ 11 h 67"/>
                <a:gd name="T24" fmla="*/ 10 w 70"/>
                <a:gd name="T25" fmla="*/ 11 h 67"/>
                <a:gd name="T26" fmla="*/ 10 w 70"/>
                <a:gd name="T27" fmla="*/ 13 h 67"/>
                <a:gd name="T28" fmla="*/ 8 w 70"/>
                <a:gd name="T29" fmla="*/ 13 h 67"/>
                <a:gd name="T30" fmla="*/ 7 w 70"/>
                <a:gd name="T31" fmla="*/ 13 h 67"/>
                <a:gd name="T32" fmla="*/ 6 w 70"/>
                <a:gd name="T33" fmla="*/ 13 h 67"/>
                <a:gd name="T34" fmla="*/ 4 w 70"/>
                <a:gd name="T35" fmla="*/ 14 h 67"/>
                <a:gd name="T36" fmla="*/ 3 w 70"/>
                <a:gd name="T37" fmla="*/ 14 h 67"/>
                <a:gd name="T38" fmla="*/ 1 w 70"/>
                <a:gd name="T39" fmla="*/ 13 h 67"/>
                <a:gd name="T40" fmla="*/ 0 w 70"/>
                <a:gd name="T41" fmla="*/ 13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67">
                  <a:moveTo>
                    <a:pt x="37" y="0"/>
                  </a:moveTo>
                  <a:lnTo>
                    <a:pt x="40" y="4"/>
                  </a:lnTo>
                  <a:lnTo>
                    <a:pt x="48" y="7"/>
                  </a:lnTo>
                  <a:lnTo>
                    <a:pt x="56" y="11"/>
                  </a:lnTo>
                  <a:lnTo>
                    <a:pt x="60" y="15"/>
                  </a:lnTo>
                  <a:lnTo>
                    <a:pt x="63" y="22"/>
                  </a:lnTo>
                  <a:lnTo>
                    <a:pt x="67" y="27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67" y="45"/>
                  </a:lnTo>
                  <a:lnTo>
                    <a:pt x="63" y="48"/>
                  </a:lnTo>
                  <a:lnTo>
                    <a:pt x="60" y="52"/>
                  </a:lnTo>
                  <a:lnTo>
                    <a:pt x="51" y="55"/>
                  </a:lnTo>
                  <a:lnTo>
                    <a:pt x="48" y="60"/>
                  </a:lnTo>
                  <a:lnTo>
                    <a:pt x="40" y="64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22" y="67"/>
                  </a:lnTo>
                  <a:lnTo>
                    <a:pt x="14" y="67"/>
                  </a:lnTo>
                  <a:lnTo>
                    <a:pt x="7" y="64"/>
                  </a:lnTo>
                  <a:lnTo>
                    <a:pt x="0" y="64"/>
                  </a:lnTo>
                </a:path>
              </a:pathLst>
            </a:custGeom>
            <a:noFill/>
            <a:ln w="0">
              <a:solidFill>
                <a:srgbClr val="CDB3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8" name="Freeform 36">
              <a:extLst>
                <a:ext uri="{FF2B5EF4-FFF2-40B4-BE49-F238E27FC236}">
                  <a16:creationId xmlns:a16="http://schemas.microsoft.com/office/drawing/2014/main" id="{296D2B4D-D877-40F8-9C9D-8B7B9C623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3562"/>
              <a:ext cx="11" cy="15"/>
            </a:xfrm>
            <a:custGeom>
              <a:avLst/>
              <a:gdLst>
                <a:gd name="T0" fmla="*/ 3 w 59"/>
                <a:gd name="T1" fmla="*/ 15 h 74"/>
                <a:gd name="T2" fmla="*/ 6 w 59"/>
                <a:gd name="T3" fmla="*/ 13 h 74"/>
                <a:gd name="T4" fmla="*/ 9 w 59"/>
                <a:gd name="T5" fmla="*/ 11 h 74"/>
                <a:gd name="T6" fmla="*/ 10 w 59"/>
                <a:gd name="T7" fmla="*/ 9 h 74"/>
                <a:gd name="T8" fmla="*/ 11 w 59"/>
                <a:gd name="T9" fmla="*/ 8 h 74"/>
                <a:gd name="T10" fmla="*/ 11 w 59"/>
                <a:gd name="T11" fmla="*/ 7 h 74"/>
                <a:gd name="T12" fmla="*/ 11 w 59"/>
                <a:gd name="T13" fmla="*/ 5 h 74"/>
                <a:gd name="T14" fmla="*/ 10 w 59"/>
                <a:gd name="T15" fmla="*/ 4 h 74"/>
                <a:gd name="T16" fmla="*/ 9 w 59"/>
                <a:gd name="T17" fmla="*/ 3 h 74"/>
                <a:gd name="T18" fmla="*/ 8 w 59"/>
                <a:gd name="T19" fmla="*/ 1 h 74"/>
                <a:gd name="T20" fmla="*/ 6 w 59"/>
                <a:gd name="T21" fmla="*/ 0 h 74"/>
                <a:gd name="T22" fmla="*/ 5 w 59"/>
                <a:gd name="T23" fmla="*/ 0 h 74"/>
                <a:gd name="T24" fmla="*/ 4 w 59"/>
                <a:gd name="T25" fmla="*/ 1 h 74"/>
                <a:gd name="T26" fmla="*/ 3 w 59"/>
                <a:gd name="T27" fmla="*/ 1 h 74"/>
                <a:gd name="T28" fmla="*/ 3 w 59"/>
                <a:gd name="T29" fmla="*/ 1 h 74"/>
                <a:gd name="T30" fmla="*/ 3 w 59"/>
                <a:gd name="T31" fmla="*/ 2 h 74"/>
                <a:gd name="T32" fmla="*/ 2 w 59"/>
                <a:gd name="T33" fmla="*/ 3 h 74"/>
                <a:gd name="T34" fmla="*/ 1 w 59"/>
                <a:gd name="T35" fmla="*/ 4 h 74"/>
                <a:gd name="T36" fmla="*/ 1 w 59"/>
                <a:gd name="T37" fmla="*/ 4 h 74"/>
                <a:gd name="T38" fmla="*/ 0 w 59"/>
                <a:gd name="T39" fmla="*/ 4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74">
                  <a:moveTo>
                    <a:pt x="18" y="74"/>
                  </a:moveTo>
                  <a:lnTo>
                    <a:pt x="34" y="63"/>
                  </a:lnTo>
                  <a:lnTo>
                    <a:pt x="48" y="55"/>
                  </a:lnTo>
                  <a:lnTo>
                    <a:pt x="55" y="44"/>
                  </a:lnTo>
                  <a:lnTo>
                    <a:pt x="59" y="37"/>
                  </a:lnTo>
                  <a:lnTo>
                    <a:pt x="59" y="33"/>
                  </a:lnTo>
                  <a:lnTo>
                    <a:pt x="59" y="25"/>
                  </a:lnTo>
                  <a:lnTo>
                    <a:pt x="55" y="18"/>
                  </a:lnTo>
                  <a:lnTo>
                    <a:pt x="48" y="14"/>
                  </a:lnTo>
                  <a:lnTo>
                    <a:pt x="41" y="7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1" y="14"/>
                  </a:lnTo>
                  <a:lnTo>
                    <a:pt x="7" y="18"/>
                  </a:lnTo>
                  <a:lnTo>
                    <a:pt x="4" y="21"/>
                  </a:lnTo>
                  <a:lnTo>
                    <a:pt x="0" y="21"/>
                  </a:lnTo>
                </a:path>
              </a:pathLst>
            </a:custGeom>
            <a:noFill/>
            <a:ln w="0">
              <a:solidFill>
                <a:srgbClr val="CDB3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49" name="Freeform 37">
              <a:extLst>
                <a:ext uri="{FF2B5EF4-FFF2-40B4-BE49-F238E27FC236}">
                  <a16:creationId xmlns:a16="http://schemas.microsoft.com/office/drawing/2014/main" id="{BFC4A930-2EE6-487C-8677-F18297F6E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3560"/>
              <a:ext cx="10" cy="13"/>
            </a:xfrm>
            <a:custGeom>
              <a:avLst/>
              <a:gdLst>
                <a:gd name="T0" fmla="*/ 6 w 53"/>
                <a:gd name="T1" fmla="*/ 13 h 66"/>
                <a:gd name="T2" fmla="*/ 8 w 53"/>
                <a:gd name="T3" fmla="*/ 12 h 66"/>
                <a:gd name="T4" fmla="*/ 8 w 53"/>
                <a:gd name="T5" fmla="*/ 10 h 66"/>
                <a:gd name="T6" fmla="*/ 9 w 53"/>
                <a:gd name="T7" fmla="*/ 9 h 66"/>
                <a:gd name="T8" fmla="*/ 10 w 53"/>
                <a:gd name="T9" fmla="*/ 7 h 66"/>
                <a:gd name="T10" fmla="*/ 10 w 53"/>
                <a:gd name="T11" fmla="*/ 6 h 66"/>
                <a:gd name="T12" fmla="*/ 10 w 53"/>
                <a:gd name="T13" fmla="*/ 4 h 66"/>
                <a:gd name="T14" fmla="*/ 10 w 53"/>
                <a:gd name="T15" fmla="*/ 4 h 66"/>
                <a:gd name="T16" fmla="*/ 9 w 53"/>
                <a:gd name="T17" fmla="*/ 2 h 66"/>
                <a:gd name="T18" fmla="*/ 8 w 53"/>
                <a:gd name="T19" fmla="*/ 1 h 66"/>
                <a:gd name="T20" fmla="*/ 7 w 53"/>
                <a:gd name="T21" fmla="*/ 0 h 66"/>
                <a:gd name="T22" fmla="*/ 6 w 53"/>
                <a:gd name="T23" fmla="*/ 0 h 66"/>
                <a:gd name="T24" fmla="*/ 6 w 53"/>
                <a:gd name="T25" fmla="*/ 0 h 66"/>
                <a:gd name="T26" fmla="*/ 5 w 53"/>
                <a:gd name="T27" fmla="*/ 1 h 66"/>
                <a:gd name="T28" fmla="*/ 4 w 53"/>
                <a:gd name="T29" fmla="*/ 1 h 66"/>
                <a:gd name="T30" fmla="*/ 4 w 53"/>
                <a:gd name="T31" fmla="*/ 2 h 66"/>
                <a:gd name="T32" fmla="*/ 3 w 53"/>
                <a:gd name="T33" fmla="*/ 2 h 66"/>
                <a:gd name="T34" fmla="*/ 2 w 53"/>
                <a:gd name="T35" fmla="*/ 3 h 66"/>
                <a:gd name="T36" fmla="*/ 2 w 53"/>
                <a:gd name="T37" fmla="*/ 4 h 66"/>
                <a:gd name="T38" fmla="*/ 1 w 53"/>
                <a:gd name="T39" fmla="*/ 4 h 66"/>
                <a:gd name="T40" fmla="*/ 0 w 53"/>
                <a:gd name="T41" fmla="*/ 4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3" h="66">
                  <a:moveTo>
                    <a:pt x="34" y="66"/>
                  </a:moveTo>
                  <a:lnTo>
                    <a:pt x="41" y="59"/>
                  </a:lnTo>
                  <a:lnTo>
                    <a:pt x="45" y="52"/>
                  </a:lnTo>
                  <a:lnTo>
                    <a:pt x="48" y="45"/>
                  </a:lnTo>
                  <a:lnTo>
                    <a:pt x="53" y="38"/>
                  </a:lnTo>
                  <a:lnTo>
                    <a:pt x="53" y="29"/>
                  </a:lnTo>
                  <a:lnTo>
                    <a:pt x="53" y="22"/>
                  </a:lnTo>
                  <a:lnTo>
                    <a:pt x="53" y="18"/>
                  </a:lnTo>
                  <a:lnTo>
                    <a:pt x="48" y="11"/>
                  </a:lnTo>
                  <a:lnTo>
                    <a:pt x="45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11" y="15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CDB3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0" name="Freeform 38">
              <a:extLst>
                <a:ext uri="{FF2B5EF4-FFF2-40B4-BE49-F238E27FC236}">
                  <a16:creationId xmlns:a16="http://schemas.microsoft.com/office/drawing/2014/main" id="{F4BF4EFD-B4F1-481E-A6DF-6DCBB035B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3556"/>
              <a:ext cx="8" cy="5"/>
            </a:xfrm>
            <a:custGeom>
              <a:avLst/>
              <a:gdLst>
                <a:gd name="T0" fmla="*/ 0 w 41"/>
                <a:gd name="T1" fmla="*/ 3 h 23"/>
                <a:gd name="T2" fmla="*/ 1 w 41"/>
                <a:gd name="T3" fmla="*/ 3 h 23"/>
                <a:gd name="T4" fmla="*/ 1 w 41"/>
                <a:gd name="T5" fmla="*/ 2 h 23"/>
                <a:gd name="T6" fmla="*/ 2 w 41"/>
                <a:gd name="T7" fmla="*/ 2 h 23"/>
                <a:gd name="T8" fmla="*/ 3 w 41"/>
                <a:gd name="T9" fmla="*/ 2 h 23"/>
                <a:gd name="T10" fmla="*/ 4 w 41"/>
                <a:gd name="T11" fmla="*/ 2 h 23"/>
                <a:gd name="T12" fmla="*/ 4 w 41"/>
                <a:gd name="T13" fmla="*/ 1 h 23"/>
                <a:gd name="T14" fmla="*/ 6 w 41"/>
                <a:gd name="T15" fmla="*/ 1 h 23"/>
                <a:gd name="T16" fmla="*/ 6 w 41"/>
                <a:gd name="T17" fmla="*/ 1 h 23"/>
                <a:gd name="T18" fmla="*/ 7 w 41"/>
                <a:gd name="T19" fmla="*/ 0 h 23"/>
                <a:gd name="T20" fmla="*/ 8 w 41"/>
                <a:gd name="T21" fmla="*/ 0 h 23"/>
                <a:gd name="T22" fmla="*/ 8 w 41"/>
                <a:gd name="T23" fmla="*/ 1 h 23"/>
                <a:gd name="T24" fmla="*/ 8 w 41"/>
                <a:gd name="T25" fmla="*/ 2 h 23"/>
                <a:gd name="T26" fmla="*/ 8 w 41"/>
                <a:gd name="T27" fmla="*/ 2 h 23"/>
                <a:gd name="T28" fmla="*/ 8 w 41"/>
                <a:gd name="T29" fmla="*/ 3 h 23"/>
                <a:gd name="T30" fmla="*/ 8 w 41"/>
                <a:gd name="T31" fmla="*/ 4 h 23"/>
                <a:gd name="T32" fmla="*/ 8 w 41"/>
                <a:gd name="T33" fmla="*/ 5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23">
                  <a:moveTo>
                    <a:pt x="0" y="15"/>
                  </a:moveTo>
                  <a:lnTo>
                    <a:pt x="3" y="15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9" y="7"/>
                  </a:lnTo>
                  <a:lnTo>
                    <a:pt x="23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41" y="15"/>
                  </a:lnTo>
                  <a:lnTo>
                    <a:pt x="41" y="19"/>
                  </a:lnTo>
                  <a:lnTo>
                    <a:pt x="41" y="23"/>
                  </a:lnTo>
                </a:path>
              </a:pathLst>
            </a:custGeom>
            <a:noFill/>
            <a:ln w="0">
              <a:solidFill>
                <a:srgbClr val="CDB3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1" name="Freeform 39">
              <a:extLst>
                <a:ext uri="{FF2B5EF4-FFF2-40B4-BE49-F238E27FC236}">
                  <a16:creationId xmlns:a16="http://schemas.microsoft.com/office/drawing/2014/main" id="{2802BD12-0F65-4A62-B0E0-86854186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3540"/>
              <a:ext cx="19" cy="7"/>
            </a:xfrm>
            <a:custGeom>
              <a:avLst/>
              <a:gdLst>
                <a:gd name="T0" fmla="*/ 18 w 99"/>
                <a:gd name="T1" fmla="*/ 0 h 33"/>
                <a:gd name="T2" fmla="*/ 19 w 99"/>
                <a:gd name="T3" fmla="*/ 0 h 33"/>
                <a:gd name="T4" fmla="*/ 19 w 99"/>
                <a:gd name="T5" fmla="*/ 1 h 33"/>
                <a:gd name="T6" fmla="*/ 19 w 99"/>
                <a:gd name="T7" fmla="*/ 1 h 33"/>
                <a:gd name="T8" fmla="*/ 19 w 99"/>
                <a:gd name="T9" fmla="*/ 2 h 33"/>
                <a:gd name="T10" fmla="*/ 18 w 99"/>
                <a:gd name="T11" fmla="*/ 2 h 33"/>
                <a:gd name="T12" fmla="*/ 17 w 99"/>
                <a:gd name="T13" fmla="*/ 4 h 33"/>
                <a:gd name="T14" fmla="*/ 15 w 99"/>
                <a:gd name="T15" fmla="*/ 4 h 33"/>
                <a:gd name="T16" fmla="*/ 13 w 99"/>
                <a:gd name="T17" fmla="*/ 5 h 33"/>
                <a:gd name="T18" fmla="*/ 11 w 99"/>
                <a:gd name="T19" fmla="*/ 6 h 33"/>
                <a:gd name="T20" fmla="*/ 8 w 99"/>
                <a:gd name="T21" fmla="*/ 6 h 33"/>
                <a:gd name="T22" fmla="*/ 7 w 99"/>
                <a:gd name="T23" fmla="*/ 6 h 33"/>
                <a:gd name="T24" fmla="*/ 5 w 99"/>
                <a:gd name="T25" fmla="*/ 7 h 33"/>
                <a:gd name="T26" fmla="*/ 3 w 99"/>
                <a:gd name="T27" fmla="*/ 7 h 33"/>
                <a:gd name="T28" fmla="*/ 1 w 99"/>
                <a:gd name="T29" fmla="*/ 6 h 33"/>
                <a:gd name="T30" fmla="*/ 0 w 99"/>
                <a:gd name="T31" fmla="*/ 6 h 33"/>
                <a:gd name="T32" fmla="*/ 0 w 99"/>
                <a:gd name="T33" fmla="*/ 5 h 33"/>
                <a:gd name="T34" fmla="*/ 1 w 99"/>
                <a:gd name="T35" fmla="*/ 4 h 33"/>
                <a:gd name="T36" fmla="*/ 1 w 99"/>
                <a:gd name="T37" fmla="*/ 4 h 33"/>
                <a:gd name="T38" fmla="*/ 1 w 99"/>
                <a:gd name="T39" fmla="*/ 3 h 33"/>
                <a:gd name="T40" fmla="*/ 1 w 99"/>
                <a:gd name="T41" fmla="*/ 2 h 33"/>
                <a:gd name="T42" fmla="*/ 1 w 99"/>
                <a:gd name="T43" fmla="*/ 1 h 33"/>
                <a:gd name="T44" fmla="*/ 1 w 99"/>
                <a:gd name="T45" fmla="*/ 1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9" h="33">
                  <a:moveTo>
                    <a:pt x="96" y="0"/>
                  </a:moveTo>
                  <a:lnTo>
                    <a:pt x="99" y="0"/>
                  </a:lnTo>
                  <a:lnTo>
                    <a:pt x="99" y="3"/>
                  </a:lnTo>
                  <a:lnTo>
                    <a:pt x="99" y="7"/>
                  </a:lnTo>
                  <a:lnTo>
                    <a:pt x="99" y="10"/>
                  </a:lnTo>
                  <a:lnTo>
                    <a:pt x="96" y="10"/>
                  </a:lnTo>
                  <a:lnTo>
                    <a:pt x="89" y="18"/>
                  </a:lnTo>
                  <a:lnTo>
                    <a:pt x="78" y="21"/>
                  </a:lnTo>
                  <a:lnTo>
                    <a:pt x="67" y="25"/>
                  </a:lnTo>
                  <a:lnTo>
                    <a:pt x="55" y="30"/>
                  </a:lnTo>
                  <a:lnTo>
                    <a:pt x="44" y="30"/>
                  </a:lnTo>
                  <a:lnTo>
                    <a:pt x="37" y="30"/>
                  </a:lnTo>
                  <a:lnTo>
                    <a:pt x="25" y="33"/>
                  </a:lnTo>
                  <a:lnTo>
                    <a:pt x="18" y="33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CDB3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2" name="Freeform 40">
              <a:extLst>
                <a:ext uri="{FF2B5EF4-FFF2-40B4-BE49-F238E27FC236}">
                  <a16:creationId xmlns:a16="http://schemas.microsoft.com/office/drawing/2014/main" id="{DF248C09-03D5-4969-BB40-69827215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3444"/>
              <a:ext cx="68" cy="47"/>
            </a:xfrm>
            <a:custGeom>
              <a:avLst/>
              <a:gdLst>
                <a:gd name="T0" fmla="*/ 67 w 342"/>
                <a:gd name="T1" fmla="*/ 8 h 236"/>
                <a:gd name="T2" fmla="*/ 65 w 342"/>
                <a:gd name="T3" fmla="*/ 13 h 236"/>
                <a:gd name="T4" fmla="*/ 64 w 342"/>
                <a:gd name="T5" fmla="*/ 17 h 236"/>
                <a:gd name="T6" fmla="*/ 61 w 342"/>
                <a:gd name="T7" fmla="*/ 22 h 236"/>
                <a:gd name="T8" fmla="*/ 59 w 342"/>
                <a:gd name="T9" fmla="*/ 26 h 236"/>
                <a:gd name="T10" fmla="*/ 57 w 342"/>
                <a:gd name="T11" fmla="*/ 30 h 236"/>
                <a:gd name="T12" fmla="*/ 54 w 342"/>
                <a:gd name="T13" fmla="*/ 34 h 236"/>
                <a:gd name="T14" fmla="*/ 51 w 342"/>
                <a:gd name="T15" fmla="*/ 37 h 236"/>
                <a:gd name="T16" fmla="*/ 47 w 342"/>
                <a:gd name="T17" fmla="*/ 41 h 236"/>
                <a:gd name="T18" fmla="*/ 43 w 342"/>
                <a:gd name="T19" fmla="*/ 43 h 236"/>
                <a:gd name="T20" fmla="*/ 38 w 342"/>
                <a:gd name="T21" fmla="*/ 45 h 236"/>
                <a:gd name="T22" fmla="*/ 30 w 342"/>
                <a:gd name="T23" fmla="*/ 47 h 236"/>
                <a:gd name="T24" fmla="*/ 24 w 342"/>
                <a:gd name="T25" fmla="*/ 46 h 236"/>
                <a:gd name="T26" fmla="*/ 17 w 342"/>
                <a:gd name="T27" fmla="*/ 44 h 236"/>
                <a:gd name="T28" fmla="*/ 12 w 342"/>
                <a:gd name="T29" fmla="*/ 40 h 236"/>
                <a:gd name="T30" fmla="*/ 7 w 342"/>
                <a:gd name="T31" fmla="*/ 35 h 236"/>
                <a:gd name="T32" fmla="*/ 4 w 342"/>
                <a:gd name="T33" fmla="*/ 28 h 236"/>
                <a:gd name="T34" fmla="*/ 1 w 342"/>
                <a:gd name="T35" fmla="*/ 22 h 236"/>
                <a:gd name="T36" fmla="*/ 1 w 342"/>
                <a:gd name="T37" fmla="*/ 14 h 236"/>
                <a:gd name="T38" fmla="*/ 0 w 342"/>
                <a:gd name="T39" fmla="*/ 8 h 236"/>
                <a:gd name="T40" fmla="*/ 1 w 342"/>
                <a:gd name="T41" fmla="*/ 0 h 236"/>
                <a:gd name="T42" fmla="*/ 2 w 342"/>
                <a:gd name="T43" fmla="*/ 5 h 236"/>
                <a:gd name="T44" fmla="*/ 4 w 342"/>
                <a:gd name="T45" fmla="*/ 9 h 236"/>
                <a:gd name="T46" fmla="*/ 5 w 342"/>
                <a:gd name="T47" fmla="*/ 14 h 236"/>
                <a:gd name="T48" fmla="*/ 7 w 342"/>
                <a:gd name="T49" fmla="*/ 17 h 236"/>
                <a:gd name="T50" fmla="*/ 8 w 342"/>
                <a:gd name="T51" fmla="*/ 22 h 236"/>
                <a:gd name="T52" fmla="*/ 10 w 342"/>
                <a:gd name="T53" fmla="*/ 25 h 236"/>
                <a:gd name="T54" fmla="*/ 13 w 342"/>
                <a:gd name="T55" fmla="*/ 29 h 236"/>
                <a:gd name="T56" fmla="*/ 16 w 342"/>
                <a:gd name="T57" fmla="*/ 32 h 236"/>
                <a:gd name="T58" fmla="*/ 18 w 342"/>
                <a:gd name="T59" fmla="*/ 35 h 236"/>
                <a:gd name="T60" fmla="*/ 23 w 342"/>
                <a:gd name="T61" fmla="*/ 37 h 236"/>
                <a:gd name="T62" fmla="*/ 30 w 342"/>
                <a:gd name="T63" fmla="*/ 39 h 236"/>
                <a:gd name="T64" fmla="*/ 36 w 342"/>
                <a:gd name="T65" fmla="*/ 39 h 236"/>
                <a:gd name="T66" fmla="*/ 41 w 342"/>
                <a:gd name="T67" fmla="*/ 39 h 236"/>
                <a:gd name="T68" fmla="*/ 47 w 342"/>
                <a:gd name="T69" fmla="*/ 36 h 236"/>
                <a:gd name="T70" fmla="*/ 52 w 342"/>
                <a:gd name="T71" fmla="*/ 32 h 236"/>
                <a:gd name="T72" fmla="*/ 57 w 342"/>
                <a:gd name="T73" fmla="*/ 27 h 236"/>
                <a:gd name="T74" fmla="*/ 61 w 342"/>
                <a:gd name="T75" fmla="*/ 22 h 236"/>
                <a:gd name="T76" fmla="*/ 64 w 342"/>
                <a:gd name="T77" fmla="*/ 16 h 236"/>
                <a:gd name="T78" fmla="*/ 67 w 342"/>
                <a:gd name="T79" fmla="*/ 10 h 236"/>
                <a:gd name="T80" fmla="*/ 68 w 342"/>
                <a:gd name="T81" fmla="*/ 4 h 236"/>
                <a:gd name="T82" fmla="*/ 67 w 342"/>
                <a:gd name="T83" fmla="*/ 8 h 2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42" h="236">
                  <a:moveTo>
                    <a:pt x="339" y="41"/>
                  </a:moveTo>
                  <a:lnTo>
                    <a:pt x="328" y="64"/>
                  </a:lnTo>
                  <a:lnTo>
                    <a:pt x="321" y="86"/>
                  </a:lnTo>
                  <a:lnTo>
                    <a:pt x="309" y="108"/>
                  </a:lnTo>
                  <a:lnTo>
                    <a:pt x="298" y="131"/>
                  </a:lnTo>
                  <a:lnTo>
                    <a:pt x="287" y="149"/>
                  </a:lnTo>
                  <a:lnTo>
                    <a:pt x="271" y="172"/>
                  </a:lnTo>
                  <a:lnTo>
                    <a:pt x="257" y="186"/>
                  </a:lnTo>
                  <a:lnTo>
                    <a:pt x="238" y="206"/>
                  </a:lnTo>
                  <a:lnTo>
                    <a:pt x="216" y="216"/>
                  </a:lnTo>
                  <a:lnTo>
                    <a:pt x="193" y="227"/>
                  </a:lnTo>
                  <a:lnTo>
                    <a:pt x="153" y="236"/>
                  </a:lnTo>
                  <a:lnTo>
                    <a:pt x="119" y="232"/>
                  </a:lnTo>
                  <a:lnTo>
                    <a:pt x="85" y="220"/>
                  </a:lnTo>
                  <a:lnTo>
                    <a:pt x="59" y="202"/>
                  </a:lnTo>
                  <a:lnTo>
                    <a:pt x="37" y="176"/>
                  </a:lnTo>
                  <a:lnTo>
                    <a:pt x="22" y="142"/>
                  </a:lnTo>
                  <a:lnTo>
                    <a:pt x="7" y="108"/>
                  </a:lnTo>
                  <a:lnTo>
                    <a:pt x="4" y="71"/>
                  </a:lnTo>
                  <a:lnTo>
                    <a:pt x="0" y="38"/>
                  </a:lnTo>
                  <a:lnTo>
                    <a:pt x="4" y="0"/>
                  </a:lnTo>
                  <a:lnTo>
                    <a:pt x="11" y="23"/>
                  </a:lnTo>
                  <a:lnTo>
                    <a:pt x="18" y="45"/>
                  </a:lnTo>
                  <a:lnTo>
                    <a:pt x="25" y="68"/>
                  </a:lnTo>
                  <a:lnTo>
                    <a:pt x="33" y="86"/>
                  </a:lnTo>
                  <a:lnTo>
                    <a:pt x="41" y="108"/>
                  </a:lnTo>
                  <a:lnTo>
                    <a:pt x="52" y="128"/>
                  </a:lnTo>
                  <a:lnTo>
                    <a:pt x="63" y="146"/>
                  </a:lnTo>
                  <a:lnTo>
                    <a:pt x="78" y="161"/>
                  </a:lnTo>
                  <a:lnTo>
                    <a:pt x="93" y="176"/>
                  </a:lnTo>
                  <a:lnTo>
                    <a:pt x="115" y="186"/>
                  </a:lnTo>
                  <a:lnTo>
                    <a:pt x="149" y="198"/>
                  </a:lnTo>
                  <a:lnTo>
                    <a:pt x="179" y="198"/>
                  </a:lnTo>
                  <a:lnTo>
                    <a:pt x="208" y="195"/>
                  </a:lnTo>
                  <a:lnTo>
                    <a:pt x="238" y="179"/>
                  </a:lnTo>
                  <a:lnTo>
                    <a:pt x="264" y="161"/>
                  </a:lnTo>
                  <a:lnTo>
                    <a:pt x="287" y="138"/>
                  </a:lnTo>
                  <a:lnTo>
                    <a:pt x="305" y="112"/>
                  </a:lnTo>
                  <a:lnTo>
                    <a:pt x="324" y="82"/>
                  </a:lnTo>
                  <a:lnTo>
                    <a:pt x="335" y="48"/>
                  </a:lnTo>
                  <a:lnTo>
                    <a:pt x="342" y="20"/>
                  </a:lnTo>
                  <a:lnTo>
                    <a:pt x="339" y="41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3" name="Freeform 41">
              <a:extLst>
                <a:ext uri="{FF2B5EF4-FFF2-40B4-BE49-F238E27FC236}">
                  <a16:creationId xmlns:a16="http://schemas.microsoft.com/office/drawing/2014/main" id="{1F809590-8D46-4CB2-B2CB-8450CD542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2753"/>
              <a:ext cx="63" cy="71"/>
            </a:xfrm>
            <a:custGeom>
              <a:avLst/>
              <a:gdLst>
                <a:gd name="T0" fmla="*/ 5 w 316"/>
                <a:gd name="T1" fmla="*/ 22 h 357"/>
                <a:gd name="T2" fmla="*/ 5 w 316"/>
                <a:gd name="T3" fmla="*/ 23 h 357"/>
                <a:gd name="T4" fmla="*/ 5 w 316"/>
                <a:gd name="T5" fmla="*/ 24 h 357"/>
                <a:gd name="T6" fmla="*/ 5 w 316"/>
                <a:gd name="T7" fmla="*/ 25 h 357"/>
                <a:gd name="T8" fmla="*/ 5 w 316"/>
                <a:gd name="T9" fmla="*/ 26 h 357"/>
                <a:gd name="T10" fmla="*/ 5 w 316"/>
                <a:gd name="T11" fmla="*/ 27 h 357"/>
                <a:gd name="T12" fmla="*/ 5 w 316"/>
                <a:gd name="T13" fmla="*/ 28 h 357"/>
                <a:gd name="T14" fmla="*/ 5 w 316"/>
                <a:gd name="T15" fmla="*/ 29 h 357"/>
                <a:gd name="T16" fmla="*/ 5 w 316"/>
                <a:gd name="T17" fmla="*/ 29 h 357"/>
                <a:gd name="T18" fmla="*/ 5 w 316"/>
                <a:gd name="T19" fmla="*/ 30 h 357"/>
                <a:gd name="T20" fmla="*/ 13 w 316"/>
                <a:gd name="T21" fmla="*/ 33 h 357"/>
                <a:gd name="T22" fmla="*/ 19 w 316"/>
                <a:gd name="T23" fmla="*/ 35 h 357"/>
                <a:gd name="T24" fmla="*/ 26 w 316"/>
                <a:gd name="T25" fmla="*/ 39 h 357"/>
                <a:gd name="T26" fmla="*/ 32 w 316"/>
                <a:gd name="T27" fmla="*/ 43 h 357"/>
                <a:gd name="T28" fmla="*/ 37 w 316"/>
                <a:gd name="T29" fmla="*/ 47 h 357"/>
                <a:gd name="T30" fmla="*/ 42 w 316"/>
                <a:gd name="T31" fmla="*/ 51 h 357"/>
                <a:gd name="T32" fmla="*/ 47 w 316"/>
                <a:gd name="T33" fmla="*/ 56 h 357"/>
                <a:gd name="T34" fmla="*/ 53 w 316"/>
                <a:gd name="T35" fmla="*/ 61 h 357"/>
                <a:gd name="T36" fmla="*/ 58 w 316"/>
                <a:gd name="T37" fmla="*/ 66 h 357"/>
                <a:gd name="T38" fmla="*/ 63 w 316"/>
                <a:gd name="T39" fmla="*/ 71 h 357"/>
                <a:gd name="T40" fmla="*/ 61 w 316"/>
                <a:gd name="T41" fmla="*/ 61 h 357"/>
                <a:gd name="T42" fmla="*/ 56 w 316"/>
                <a:gd name="T43" fmla="*/ 53 h 357"/>
                <a:gd name="T44" fmla="*/ 50 w 316"/>
                <a:gd name="T45" fmla="*/ 45 h 357"/>
                <a:gd name="T46" fmla="*/ 42 w 316"/>
                <a:gd name="T47" fmla="*/ 39 h 357"/>
                <a:gd name="T48" fmla="*/ 34 w 316"/>
                <a:gd name="T49" fmla="*/ 34 h 357"/>
                <a:gd name="T50" fmla="*/ 25 w 316"/>
                <a:gd name="T51" fmla="*/ 29 h 357"/>
                <a:gd name="T52" fmla="*/ 18 w 316"/>
                <a:gd name="T53" fmla="*/ 23 h 357"/>
                <a:gd name="T54" fmla="*/ 10 w 316"/>
                <a:gd name="T55" fmla="*/ 16 h 357"/>
                <a:gd name="T56" fmla="*/ 4 w 316"/>
                <a:gd name="T57" fmla="*/ 9 h 357"/>
                <a:gd name="T58" fmla="*/ 1 w 316"/>
                <a:gd name="T59" fmla="*/ 0 h 357"/>
                <a:gd name="T60" fmla="*/ 1 w 316"/>
                <a:gd name="T61" fmla="*/ 3 h 357"/>
                <a:gd name="T62" fmla="*/ 0 w 316"/>
                <a:gd name="T63" fmla="*/ 6 h 357"/>
                <a:gd name="T64" fmla="*/ 1 w 316"/>
                <a:gd name="T65" fmla="*/ 9 h 357"/>
                <a:gd name="T66" fmla="*/ 1 w 316"/>
                <a:gd name="T67" fmla="*/ 12 h 357"/>
                <a:gd name="T68" fmla="*/ 1 w 316"/>
                <a:gd name="T69" fmla="*/ 15 h 357"/>
                <a:gd name="T70" fmla="*/ 2 w 316"/>
                <a:gd name="T71" fmla="*/ 18 h 357"/>
                <a:gd name="T72" fmla="*/ 3 w 316"/>
                <a:gd name="T73" fmla="*/ 20 h 357"/>
                <a:gd name="T74" fmla="*/ 4 w 316"/>
                <a:gd name="T75" fmla="*/ 23 h 357"/>
                <a:gd name="T76" fmla="*/ 4 w 316"/>
                <a:gd name="T77" fmla="*/ 26 h 357"/>
                <a:gd name="T78" fmla="*/ 5 w 316"/>
                <a:gd name="T79" fmla="*/ 29 h 357"/>
                <a:gd name="T80" fmla="*/ 5 w 316"/>
                <a:gd name="T81" fmla="*/ 22 h 3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16" h="357">
                  <a:moveTo>
                    <a:pt x="26" y="111"/>
                  </a:moveTo>
                  <a:lnTo>
                    <a:pt x="26" y="115"/>
                  </a:lnTo>
                  <a:lnTo>
                    <a:pt x="26" y="123"/>
                  </a:lnTo>
                  <a:lnTo>
                    <a:pt x="26" y="127"/>
                  </a:lnTo>
                  <a:lnTo>
                    <a:pt x="26" y="130"/>
                  </a:lnTo>
                  <a:lnTo>
                    <a:pt x="26" y="138"/>
                  </a:lnTo>
                  <a:lnTo>
                    <a:pt x="26" y="141"/>
                  </a:lnTo>
                  <a:lnTo>
                    <a:pt x="26" y="145"/>
                  </a:lnTo>
                  <a:lnTo>
                    <a:pt x="26" y="148"/>
                  </a:lnTo>
                  <a:lnTo>
                    <a:pt x="26" y="152"/>
                  </a:lnTo>
                  <a:lnTo>
                    <a:pt x="63" y="164"/>
                  </a:lnTo>
                  <a:lnTo>
                    <a:pt x="97" y="178"/>
                  </a:lnTo>
                  <a:lnTo>
                    <a:pt x="130" y="198"/>
                  </a:lnTo>
                  <a:lnTo>
                    <a:pt x="160" y="216"/>
                  </a:lnTo>
                  <a:lnTo>
                    <a:pt x="186" y="235"/>
                  </a:lnTo>
                  <a:lnTo>
                    <a:pt x="212" y="256"/>
                  </a:lnTo>
                  <a:lnTo>
                    <a:pt x="238" y="283"/>
                  </a:lnTo>
                  <a:lnTo>
                    <a:pt x="265" y="306"/>
                  </a:lnTo>
                  <a:lnTo>
                    <a:pt x="290" y="331"/>
                  </a:lnTo>
                  <a:lnTo>
                    <a:pt x="316" y="357"/>
                  </a:lnTo>
                  <a:lnTo>
                    <a:pt x="306" y="306"/>
                  </a:lnTo>
                  <a:lnTo>
                    <a:pt x="279" y="265"/>
                  </a:lnTo>
                  <a:lnTo>
                    <a:pt x="249" y="228"/>
                  </a:lnTo>
                  <a:lnTo>
                    <a:pt x="212" y="198"/>
                  </a:lnTo>
                  <a:lnTo>
                    <a:pt x="171" y="171"/>
                  </a:lnTo>
                  <a:lnTo>
                    <a:pt x="127" y="145"/>
                  </a:lnTo>
                  <a:lnTo>
                    <a:pt x="90" y="115"/>
                  </a:lnTo>
                  <a:lnTo>
                    <a:pt x="52" y="81"/>
                  </a:lnTo>
                  <a:lnTo>
                    <a:pt x="22" y="44"/>
                  </a:lnTo>
                  <a:lnTo>
                    <a:pt x="3" y="0"/>
                  </a:lnTo>
                  <a:lnTo>
                    <a:pt x="3" y="14"/>
                  </a:lnTo>
                  <a:lnTo>
                    <a:pt x="0" y="30"/>
                  </a:lnTo>
                  <a:lnTo>
                    <a:pt x="3" y="44"/>
                  </a:lnTo>
                  <a:lnTo>
                    <a:pt x="3" y="60"/>
                  </a:lnTo>
                  <a:lnTo>
                    <a:pt x="7" y="74"/>
                  </a:lnTo>
                  <a:lnTo>
                    <a:pt x="10" y="90"/>
                  </a:lnTo>
                  <a:lnTo>
                    <a:pt x="14" y="100"/>
                  </a:lnTo>
                  <a:lnTo>
                    <a:pt x="19" y="115"/>
                  </a:lnTo>
                  <a:lnTo>
                    <a:pt x="22" y="130"/>
                  </a:lnTo>
                  <a:lnTo>
                    <a:pt x="26" y="145"/>
                  </a:lnTo>
                  <a:lnTo>
                    <a:pt x="26" y="111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4" name="Freeform 42">
              <a:extLst>
                <a:ext uri="{FF2B5EF4-FFF2-40B4-BE49-F238E27FC236}">
                  <a16:creationId xmlns:a16="http://schemas.microsoft.com/office/drawing/2014/main" id="{69A3F484-465F-40D7-852D-6D85FCD85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2860"/>
              <a:ext cx="32" cy="65"/>
            </a:xfrm>
            <a:custGeom>
              <a:avLst/>
              <a:gdLst>
                <a:gd name="T0" fmla="*/ 3 w 157"/>
                <a:gd name="T1" fmla="*/ 11 h 324"/>
                <a:gd name="T2" fmla="*/ 2 w 157"/>
                <a:gd name="T3" fmla="*/ 18 h 324"/>
                <a:gd name="T4" fmla="*/ 3 w 157"/>
                <a:gd name="T5" fmla="*/ 24 h 324"/>
                <a:gd name="T6" fmla="*/ 6 w 157"/>
                <a:gd name="T7" fmla="*/ 30 h 324"/>
                <a:gd name="T8" fmla="*/ 8 w 157"/>
                <a:gd name="T9" fmla="*/ 36 h 324"/>
                <a:gd name="T10" fmla="*/ 12 w 157"/>
                <a:gd name="T11" fmla="*/ 41 h 324"/>
                <a:gd name="T12" fmla="*/ 15 w 157"/>
                <a:gd name="T13" fmla="*/ 46 h 324"/>
                <a:gd name="T14" fmla="*/ 19 w 157"/>
                <a:gd name="T15" fmla="*/ 51 h 324"/>
                <a:gd name="T16" fmla="*/ 24 w 157"/>
                <a:gd name="T17" fmla="*/ 55 h 324"/>
                <a:gd name="T18" fmla="*/ 28 w 157"/>
                <a:gd name="T19" fmla="*/ 61 h 324"/>
                <a:gd name="T20" fmla="*/ 32 w 157"/>
                <a:gd name="T21" fmla="*/ 65 h 324"/>
                <a:gd name="T22" fmla="*/ 26 w 157"/>
                <a:gd name="T23" fmla="*/ 61 h 324"/>
                <a:gd name="T24" fmla="*/ 21 w 157"/>
                <a:gd name="T25" fmla="*/ 55 h 324"/>
                <a:gd name="T26" fmla="*/ 15 w 157"/>
                <a:gd name="T27" fmla="*/ 49 h 324"/>
                <a:gd name="T28" fmla="*/ 10 w 157"/>
                <a:gd name="T29" fmla="*/ 43 h 324"/>
                <a:gd name="T30" fmla="*/ 6 w 157"/>
                <a:gd name="T31" fmla="*/ 37 h 324"/>
                <a:gd name="T32" fmla="*/ 3 w 157"/>
                <a:gd name="T33" fmla="*/ 30 h 324"/>
                <a:gd name="T34" fmla="*/ 1 w 157"/>
                <a:gd name="T35" fmla="*/ 22 h 324"/>
                <a:gd name="T36" fmla="*/ 0 w 157"/>
                <a:gd name="T37" fmla="*/ 16 h 324"/>
                <a:gd name="T38" fmla="*/ 0 w 157"/>
                <a:gd name="T39" fmla="*/ 7 h 324"/>
                <a:gd name="T40" fmla="*/ 2 w 157"/>
                <a:gd name="T41" fmla="*/ 0 h 324"/>
                <a:gd name="T42" fmla="*/ 2 w 157"/>
                <a:gd name="T43" fmla="*/ 1 h 324"/>
                <a:gd name="T44" fmla="*/ 2 w 157"/>
                <a:gd name="T45" fmla="*/ 2 h 324"/>
                <a:gd name="T46" fmla="*/ 2 w 157"/>
                <a:gd name="T47" fmla="*/ 3 h 324"/>
                <a:gd name="T48" fmla="*/ 2 w 157"/>
                <a:gd name="T49" fmla="*/ 5 h 324"/>
                <a:gd name="T50" fmla="*/ 2 w 157"/>
                <a:gd name="T51" fmla="*/ 5 h 324"/>
                <a:gd name="T52" fmla="*/ 3 w 157"/>
                <a:gd name="T53" fmla="*/ 7 h 324"/>
                <a:gd name="T54" fmla="*/ 3 w 157"/>
                <a:gd name="T55" fmla="*/ 7 h 324"/>
                <a:gd name="T56" fmla="*/ 3 w 157"/>
                <a:gd name="T57" fmla="*/ 9 h 324"/>
                <a:gd name="T58" fmla="*/ 3 w 157"/>
                <a:gd name="T59" fmla="*/ 11 h 324"/>
                <a:gd name="T60" fmla="*/ 3 w 157"/>
                <a:gd name="T61" fmla="*/ 11 h 3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7" h="324">
                  <a:moveTo>
                    <a:pt x="16" y="56"/>
                  </a:moveTo>
                  <a:lnTo>
                    <a:pt x="12" y="90"/>
                  </a:lnTo>
                  <a:lnTo>
                    <a:pt x="16" y="120"/>
                  </a:lnTo>
                  <a:lnTo>
                    <a:pt x="27" y="150"/>
                  </a:lnTo>
                  <a:lnTo>
                    <a:pt x="37" y="179"/>
                  </a:lnTo>
                  <a:lnTo>
                    <a:pt x="57" y="205"/>
                  </a:lnTo>
                  <a:lnTo>
                    <a:pt x="75" y="228"/>
                  </a:lnTo>
                  <a:lnTo>
                    <a:pt x="94" y="253"/>
                  </a:lnTo>
                  <a:lnTo>
                    <a:pt x="117" y="276"/>
                  </a:lnTo>
                  <a:lnTo>
                    <a:pt x="138" y="302"/>
                  </a:lnTo>
                  <a:lnTo>
                    <a:pt x="157" y="324"/>
                  </a:lnTo>
                  <a:lnTo>
                    <a:pt x="127" y="302"/>
                  </a:lnTo>
                  <a:lnTo>
                    <a:pt x="101" y="276"/>
                  </a:lnTo>
                  <a:lnTo>
                    <a:pt x="75" y="246"/>
                  </a:lnTo>
                  <a:lnTo>
                    <a:pt x="49" y="216"/>
                  </a:lnTo>
                  <a:lnTo>
                    <a:pt x="30" y="182"/>
                  </a:lnTo>
                  <a:lnTo>
                    <a:pt x="16" y="150"/>
                  </a:lnTo>
                  <a:lnTo>
                    <a:pt x="4" y="112"/>
                  </a:lnTo>
                  <a:lnTo>
                    <a:pt x="0" y="79"/>
                  </a:lnTo>
                  <a:lnTo>
                    <a:pt x="0" y="37"/>
                  </a:lnTo>
                  <a:lnTo>
                    <a:pt x="12" y="0"/>
                  </a:lnTo>
                  <a:lnTo>
                    <a:pt x="9" y="4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12" y="23"/>
                  </a:lnTo>
                  <a:lnTo>
                    <a:pt x="12" y="26"/>
                  </a:lnTo>
                  <a:lnTo>
                    <a:pt x="16" y="34"/>
                  </a:lnTo>
                  <a:lnTo>
                    <a:pt x="16" y="37"/>
                  </a:lnTo>
                  <a:lnTo>
                    <a:pt x="16" y="46"/>
                  </a:lnTo>
                  <a:lnTo>
                    <a:pt x="16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5" name="Freeform 43">
              <a:extLst>
                <a:ext uri="{FF2B5EF4-FFF2-40B4-BE49-F238E27FC236}">
                  <a16:creationId xmlns:a16="http://schemas.microsoft.com/office/drawing/2014/main" id="{2ED08DCC-1365-49A5-8479-C623B93D3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794"/>
              <a:ext cx="119" cy="1174"/>
            </a:xfrm>
            <a:custGeom>
              <a:avLst/>
              <a:gdLst>
                <a:gd name="T0" fmla="*/ 8 w 597"/>
                <a:gd name="T1" fmla="*/ 19 h 5870"/>
                <a:gd name="T2" fmla="*/ 14 w 597"/>
                <a:gd name="T3" fmla="*/ 46 h 5870"/>
                <a:gd name="T4" fmla="*/ 20 w 597"/>
                <a:gd name="T5" fmla="*/ 63 h 5870"/>
                <a:gd name="T6" fmla="*/ 28 w 597"/>
                <a:gd name="T7" fmla="*/ 76 h 5870"/>
                <a:gd name="T8" fmla="*/ 37 w 597"/>
                <a:gd name="T9" fmla="*/ 92 h 5870"/>
                <a:gd name="T10" fmla="*/ 48 w 597"/>
                <a:gd name="T11" fmla="*/ 116 h 5870"/>
                <a:gd name="T12" fmla="*/ 62 w 597"/>
                <a:gd name="T13" fmla="*/ 142 h 5870"/>
                <a:gd name="T14" fmla="*/ 80 w 597"/>
                <a:gd name="T15" fmla="*/ 174 h 5870"/>
                <a:gd name="T16" fmla="*/ 96 w 597"/>
                <a:gd name="T17" fmla="*/ 204 h 5870"/>
                <a:gd name="T18" fmla="*/ 108 w 597"/>
                <a:gd name="T19" fmla="*/ 233 h 5870"/>
                <a:gd name="T20" fmla="*/ 118 w 597"/>
                <a:gd name="T21" fmla="*/ 286 h 5870"/>
                <a:gd name="T22" fmla="*/ 114 w 597"/>
                <a:gd name="T23" fmla="*/ 356 h 5870"/>
                <a:gd name="T24" fmla="*/ 97 w 597"/>
                <a:gd name="T25" fmla="*/ 417 h 5870"/>
                <a:gd name="T26" fmla="*/ 71 w 597"/>
                <a:gd name="T27" fmla="*/ 472 h 5870"/>
                <a:gd name="T28" fmla="*/ 47 w 597"/>
                <a:gd name="T29" fmla="*/ 526 h 5870"/>
                <a:gd name="T30" fmla="*/ 35 w 597"/>
                <a:gd name="T31" fmla="*/ 563 h 5870"/>
                <a:gd name="T32" fmla="*/ 32 w 597"/>
                <a:gd name="T33" fmla="*/ 582 h 5870"/>
                <a:gd name="T34" fmla="*/ 30 w 597"/>
                <a:gd name="T35" fmla="*/ 601 h 5870"/>
                <a:gd name="T36" fmla="*/ 30 w 597"/>
                <a:gd name="T37" fmla="*/ 620 h 5870"/>
                <a:gd name="T38" fmla="*/ 30 w 597"/>
                <a:gd name="T39" fmla="*/ 640 h 5870"/>
                <a:gd name="T40" fmla="*/ 34 w 597"/>
                <a:gd name="T41" fmla="*/ 678 h 5870"/>
                <a:gd name="T42" fmla="*/ 33 w 597"/>
                <a:gd name="T43" fmla="*/ 736 h 5870"/>
                <a:gd name="T44" fmla="*/ 25 w 597"/>
                <a:gd name="T45" fmla="*/ 792 h 5870"/>
                <a:gd name="T46" fmla="*/ 15 w 597"/>
                <a:gd name="T47" fmla="*/ 849 h 5870"/>
                <a:gd name="T48" fmla="*/ 5 w 597"/>
                <a:gd name="T49" fmla="*/ 906 h 5870"/>
                <a:gd name="T50" fmla="*/ 2 w 597"/>
                <a:gd name="T51" fmla="*/ 941 h 5870"/>
                <a:gd name="T52" fmla="*/ 0 w 597"/>
                <a:gd name="T53" fmla="*/ 954 h 5870"/>
                <a:gd name="T54" fmla="*/ 0 w 597"/>
                <a:gd name="T55" fmla="*/ 967 h 5870"/>
                <a:gd name="T56" fmla="*/ 0 w 597"/>
                <a:gd name="T57" fmla="*/ 981 h 5870"/>
                <a:gd name="T58" fmla="*/ 2 w 597"/>
                <a:gd name="T59" fmla="*/ 994 h 5870"/>
                <a:gd name="T60" fmla="*/ 4 w 597"/>
                <a:gd name="T61" fmla="*/ 1008 h 5870"/>
                <a:gd name="T62" fmla="*/ 5 w 597"/>
                <a:gd name="T63" fmla="*/ 1022 h 5870"/>
                <a:gd name="T64" fmla="*/ 6 w 597"/>
                <a:gd name="T65" fmla="*/ 1036 h 5870"/>
                <a:gd name="T66" fmla="*/ 7 w 597"/>
                <a:gd name="T67" fmla="*/ 1050 h 5870"/>
                <a:gd name="T68" fmla="*/ 9 w 597"/>
                <a:gd name="T69" fmla="*/ 1063 h 5870"/>
                <a:gd name="T70" fmla="*/ 14 w 597"/>
                <a:gd name="T71" fmla="*/ 1080 h 5870"/>
                <a:gd name="T72" fmla="*/ 20 w 597"/>
                <a:gd name="T73" fmla="*/ 1101 h 5870"/>
                <a:gd name="T74" fmla="*/ 25 w 597"/>
                <a:gd name="T75" fmla="*/ 1122 h 5870"/>
                <a:gd name="T76" fmla="*/ 30 w 597"/>
                <a:gd name="T77" fmla="*/ 1143 h 5870"/>
                <a:gd name="T78" fmla="*/ 33 w 597"/>
                <a:gd name="T79" fmla="*/ 1163 h 58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7" h="5870">
                  <a:moveTo>
                    <a:pt x="27" y="0"/>
                  </a:moveTo>
                  <a:lnTo>
                    <a:pt x="41" y="97"/>
                  </a:lnTo>
                  <a:lnTo>
                    <a:pt x="52" y="171"/>
                  </a:lnTo>
                  <a:lnTo>
                    <a:pt x="68" y="228"/>
                  </a:lnTo>
                  <a:lnTo>
                    <a:pt x="82" y="276"/>
                  </a:lnTo>
                  <a:lnTo>
                    <a:pt x="101" y="313"/>
                  </a:lnTo>
                  <a:lnTo>
                    <a:pt x="119" y="347"/>
                  </a:lnTo>
                  <a:lnTo>
                    <a:pt x="138" y="380"/>
                  </a:lnTo>
                  <a:lnTo>
                    <a:pt x="160" y="417"/>
                  </a:lnTo>
                  <a:lnTo>
                    <a:pt x="186" y="462"/>
                  </a:lnTo>
                  <a:lnTo>
                    <a:pt x="213" y="522"/>
                  </a:lnTo>
                  <a:lnTo>
                    <a:pt x="239" y="578"/>
                  </a:lnTo>
                  <a:lnTo>
                    <a:pt x="273" y="641"/>
                  </a:lnTo>
                  <a:lnTo>
                    <a:pt x="313" y="711"/>
                  </a:lnTo>
                  <a:lnTo>
                    <a:pt x="354" y="791"/>
                  </a:lnTo>
                  <a:lnTo>
                    <a:pt x="399" y="869"/>
                  </a:lnTo>
                  <a:lnTo>
                    <a:pt x="443" y="947"/>
                  </a:lnTo>
                  <a:lnTo>
                    <a:pt x="480" y="1021"/>
                  </a:lnTo>
                  <a:lnTo>
                    <a:pt x="517" y="1095"/>
                  </a:lnTo>
                  <a:lnTo>
                    <a:pt x="544" y="1163"/>
                  </a:lnTo>
                  <a:lnTo>
                    <a:pt x="563" y="1226"/>
                  </a:lnTo>
                  <a:lnTo>
                    <a:pt x="593" y="1428"/>
                  </a:lnTo>
                  <a:lnTo>
                    <a:pt x="597" y="1610"/>
                  </a:lnTo>
                  <a:lnTo>
                    <a:pt x="574" y="1782"/>
                  </a:lnTo>
                  <a:lnTo>
                    <a:pt x="537" y="1938"/>
                  </a:lnTo>
                  <a:lnTo>
                    <a:pt x="485" y="2083"/>
                  </a:lnTo>
                  <a:lnTo>
                    <a:pt x="421" y="2225"/>
                  </a:lnTo>
                  <a:lnTo>
                    <a:pt x="358" y="2359"/>
                  </a:lnTo>
                  <a:lnTo>
                    <a:pt x="291" y="2493"/>
                  </a:lnTo>
                  <a:lnTo>
                    <a:pt x="234" y="2631"/>
                  </a:lnTo>
                  <a:lnTo>
                    <a:pt x="186" y="2773"/>
                  </a:lnTo>
                  <a:lnTo>
                    <a:pt x="176" y="2817"/>
                  </a:lnTo>
                  <a:lnTo>
                    <a:pt x="168" y="2862"/>
                  </a:lnTo>
                  <a:lnTo>
                    <a:pt x="160" y="2911"/>
                  </a:lnTo>
                  <a:lnTo>
                    <a:pt x="153" y="2955"/>
                  </a:lnTo>
                  <a:lnTo>
                    <a:pt x="149" y="3003"/>
                  </a:lnTo>
                  <a:lnTo>
                    <a:pt x="149" y="3053"/>
                  </a:lnTo>
                  <a:lnTo>
                    <a:pt x="149" y="3101"/>
                  </a:lnTo>
                  <a:lnTo>
                    <a:pt x="149" y="3149"/>
                  </a:lnTo>
                  <a:lnTo>
                    <a:pt x="153" y="3198"/>
                  </a:lnTo>
                  <a:lnTo>
                    <a:pt x="160" y="3249"/>
                  </a:lnTo>
                  <a:lnTo>
                    <a:pt x="172" y="3391"/>
                  </a:lnTo>
                  <a:lnTo>
                    <a:pt x="172" y="3536"/>
                  </a:lnTo>
                  <a:lnTo>
                    <a:pt x="164" y="3678"/>
                  </a:lnTo>
                  <a:lnTo>
                    <a:pt x="149" y="3819"/>
                  </a:lnTo>
                  <a:lnTo>
                    <a:pt x="126" y="3962"/>
                  </a:lnTo>
                  <a:lnTo>
                    <a:pt x="101" y="4104"/>
                  </a:lnTo>
                  <a:lnTo>
                    <a:pt x="75" y="4245"/>
                  </a:lnTo>
                  <a:lnTo>
                    <a:pt x="48" y="4387"/>
                  </a:lnTo>
                  <a:lnTo>
                    <a:pt x="27" y="4529"/>
                  </a:lnTo>
                  <a:lnTo>
                    <a:pt x="8" y="4670"/>
                  </a:lnTo>
                  <a:lnTo>
                    <a:pt x="8" y="4704"/>
                  </a:lnTo>
                  <a:lnTo>
                    <a:pt x="4" y="4736"/>
                  </a:lnTo>
                  <a:lnTo>
                    <a:pt x="0" y="4770"/>
                  </a:lnTo>
                  <a:lnTo>
                    <a:pt x="0" y="4803"/>
                  </a:lnTo>
                  <a:lnTo>
                    <a:pt x="0" y="4837"/>
                  </a:lnTo>
                  <a:lnTo>
                    <a:pt x="0" y="4871"/>
                  </a:lnTo>
                  <a:lnTo>
                    <a:pt x="0" y="4904"/>
                  </a:lnTo>
                  <a:lnTo>
                    <a:pt x="4" y="4938"/>
                  </a:lnTo>
                  <a:lnTo>
                    <a:pt x="8" y="4971"/>
                  </a:lnTo>
                  <a:lnTo>
                    <a:pt x="15" y="5005"/>
                  </a:lnTo>
                  <a:lnTo>
                    <a:pt x="22" y="5039"/>
                  </a:lnTo>
                  <a:lnTo>
                    <a:pt x="27" y="5076"/>
                  </a:lnTo>
                  <a:lnTo>
                    <a:pt x="27" y="5109"/>
                  </a:lnTo>
                  <a:lnTo>
                    <a:pt x="30" y="5147"/>
                  </a:lnTo>
                  <a:lnTo>
                    <a:pt x="30" y="5180"/>
                  </a:lnTo>
                  <a:lnTo>
                    <a:pt x="34" y="5217"/>
                  </a:lnTo>
                  <a:lnTo>
                    <a:pt x="34" y="5251"/>
                  </a:lnTo>
                  <a:lnTo>
                    <a:pt x="38" y="5285"/>
                  </a:lnTo>
                  <a:lnTo>
                    <a:pt x="45" y="5315"/>
                  </a:lnTo>
                  <a:lnTo>
                    <a:pt x="56" y="5348"/>
                  </a:lnTo>
                  <a:lnTo>
                    <a:pt x="71" y="5400"/>
                  </a:lnTo>
                  <a:lnTo>
                    <a:pt x="86" y="5453"/>
                  </a:lnTo>
                  <a:lnTo>
                    <a:pt x="101" y="5504"/>
                  </a:lnTo>
                  <a:lnTo>
                    <a:pt x="116" y="5557"/>
                  </a:lnTo>
                  <a:lnTo>
                    <a:pt x="126" y="5609"/>
                  </a:lnTo>
                  <a:lnTo>
                    <a:pt x="138" y="5661"/>
                  </a:lnTo>
                  <a:lnTo>
                    <a:pt x="149" y="5713"/>
                  </a:lnTo>
                  <a:lnTo>
                    <a:pt x="156" y="5766"/>
                  </a:lnTo>
                  <a:lnTo>
                    <a:pt x="168" y="5817"/>
                  </a:lnTo>
                  <a:lnTo>
                    <a:pt x="179" y="58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6" name="Freeform 44">
              <a:extLst>
                <a:ext uri="{FF2B5EF4-FFF2-40B4-BE49-F238E27FC236}">
                  <a16:creationId xmlns:a16="http://schemas.microsoft.com/office/drawing/2014/main" id="{02CFAB13-0B81-41CA-953A-883A34E13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806"/>
              <a:ext cx="144" cy="1170"/>
            </a:xfrm>
            <a:custGeom>
              <a:avLst/>
              <a:gdLst>
                <a:gd name="T0" fmla="*/ 143 w 719"/>
                <a:gd name="T1" fmla="*/ 1163 h 5851"/>
                <a:gd name="T2" fmla="*/ 142 w 719"/>
                <a:gd name="T3" fmla="*/ 1151 h 5851"/>
                <a:gd name="T4" fmla="*/ 140 w 719"/>
                <a:gd name="T5" fmla="*/ 1139 h 5851"/>
                <a:gd name="T6" fmla="*/ 137 w 719"/>
                <a:gd name="T7" fmla="*/ 1125 h 5851"/>
                <a:gd name="T8" fmla="*/ 131 w 719"/>
                <a:gd name="T9" fmla="*/ 1116 h 5851"/>
                <a:gd name="T10" fmla="*/ 121 w 719"/>
                <a:gd name="T11" fmla="*/ 1105 h 5851"/>
                <a:gd name="T12" fmla="*/ 113 w 719"/>
                <a:gd name="T13" fmla="*/ 1091 h 5851"/>
                <a:gd name="T14" fmla="*/ 106 w 719"/>
                <a:gd name="T15" fmla="*/ 1057 h 5851"/>
                <a:gd name="T16" fmla="*/ 101 w 719"/>
                <a:gd name="T17" fmla="*/ 1021 h 5851"/>
                <a:gd name="T18" fmla="*/ 97 w 719"/>
                <a:gd name="T19" fmla="*/ 987 h 5851"/>
                <a:gd name="T20" fmla="*/ 96 w 719"/>
                <a:gd name="T21" fmla="*/ 974 h 5851"/>
                <a:gd name="T22" fmla="*/ 96 w 719"/>
                <a:gd name="T23" fmla="*/ 968 h 5851"/>
                <a:gd name="T24" fmla="*/ 97 w 719"/>
                <a:gd name="T25" fmla="*/ 962 h 5851"/>
                <a:gd name="T26" fmla="*/ 97 w 719"/>
                <a:gd name="T27" fmla="*/ 958 h 5851"/>
                <a:gd name="T28" fmla="*/ 95 w 719"/>
                <a:gd name="T29" fmla="*/ 954 h 5851"/>
                <a:gd name="T30" fmla="*/ 93 w 719"/>
                <a:gd name="T31" fmla="*/ 950 h 5851"/>
                <a:gd name="T32" fmla="*/ 91 w 719"/>
                <a:gd name="T33" fmla="*/ 947 h 5851"/>
                <a:gd name="T34" fmla="*/ 80 w 719"/>
                <a:gd name="T35" fmla="*/ 902 h 5851"/>
                <a:gd name="T36" fmla="*/ 59 w 719"/>
                <a:gd name="T37" fmla="*/ 823 h 5851"/>
                <a:gd name="T38" fmla="*/ 37 w 719"/>
                <a:gd name="T39" fmla="*/ 729 h 5851"/>
                <a:gd name="T40" fmla="*/ 31 w 719"/>
                <a:gd name="T41" fmla="*/ 694 h 5851"/>
                <a:gd name="T42" fmla="*/ 29 w 719"/>
                <a:gd name="T43" fmla="*/ 674 h 5851"/>
                <a:gd name="T44" fmla="*/ 26 w 719"/>
                <a:gd name="T45" fmla="*/ 655 h 5851"/>
                <a:gd name="T46" fmla="*/ 25 w 719"/>
                <a:gd name="T47" fmla="*/ 638 h 5851"/>
                <a:gd name="T48" fmla="*/ 21 w 719"/>
                <a:gd name="T49" fmla="*/ 602 h 5851"/>
                <a:gd name="T50" fmla="*/ 19 w 719"/>
                <a:gd name="T51" fmla="*/ 566 h 5851"/>
                <a:gd name="T52" fmla="*/ 22 w 719"/>
                <a:gd name="T53" fmla="*/ 531 h 5851"/>
                <a:gd name="T54" fmla="*/ 22 w 719"/>
                <a:gd name="T55" fmla="*/ 530 h 5851"/>
                <a:gd name="T56" fmla="*/ 22 w 719"/>
                <a:gd name="T57" fmla="*/ 527 h 5851"/>
                <a:gd name="T58" fmla="*/ 23 w 719"/>
                <a:gd name="T59" fmla="*/ 515 h 5851"/>
                <a:gd name="T60" fmla="*/ 28 w 719"/>
                <a:gd name="T61" fmla="*/ 480 h 5851"/>
                <a:gd name="T62" fmla="*/ 32 w 719"/>
                <a:gd name="T63" fmla="*/ 443 h 5851"/>
                <a:gd name="T64" fmla="*/ 36 w 719"/>
                <a:gd name="T65" fmla="*/ 407 h 5851"/>
                <a:gd name="T66" fmla="*/ 28 w 719"/>
                <a:gd name="T67" fmla="*/ 337 h 5851"/>
                <a:gd name="T68" fmla="*/ 14 w 719"/>
                <a:gd name="T69" fmla="*/ 296 h 5851"/>
                <a:gd name="T70" fmla="*/ 5 w 719"/>
                <a:gd name="T71" fmla="*/ 253 h 5851"/>
                <a:gd name="T72" fmla="*/ 0 w 719"/>
                <a:gd name="T73" fmla="*/ 200 h 5851"/>
                <a:gd name="T74" fmla="*/ 8 w 719"/>
                <a:gd name="T75" fmla="*/ 127 h 5851"/>
                <a:gd name="T76" fmla="*/ 21 w 719"/>
                <a:gd name="T77" fmla="*/ 63 h 5851"/>
                <a:gd name="T78" fmla="*/ 25 w 719"/>
                <a:gd name="T79" fmla="*/ 30 h 5851"/>
                <a:gd name="T80" fmla="*/ 22 w 719"/>
                <a:gd name="T81" fmla="*/ 22 h 5851"/>
                <a:gd name="T82" fmla="*/ 22 w 719"/>
                <a:gd name="T83" fmla="*/ 12 h 5851"/>
                <a:gd name="T84" fmla="*/ 20 w 719"/>
                <a:gd name="T85" fmla="*/ 3 h 58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19" h="5851">
                  <a:moveTo>
                    <a:pt x="719" y="5851"/>
                  </a:moveTo>
                  <a:lnTo>
                    <a:pt x="719" y="5832"/>
                  </a:lnTo>
                  <a:lnTo>
                    <a:pt x="715" y="5814"/>
                  </a:lnTo>
                  <a:lnTo>
                    <a:pt x="715" y="5795"/>
                  </a:lnTo>
                  <a:lnTo>
                    <a:pt x="712" y="5777"/>
                  </a:lnTo>
                  <a:lnTo>
                    <a:pt x="708" y="5758"/>
                  </a:lnTo>
                  <a:lnTo>
                    <a:pt x="708" y="5739"/>
                  </a:lnTo>
                  <a:lnTo>
                    <a:pt x="704" y="5717"/>
                  </a:lnTo>
                  <a:lnTo>
                    <a:pt x="701" y="5694"/>
                  </a:lnTo>
                  <a:lnTo>
                    <a:pt x="697" y="5673"/>
                  </a:lnTo>
                  <a:lnTo>
                    <a:pt x="694" y="5646"/>
                  </a:lnTo>
                  <a:lnTo>
                    <a:pt x="685" y="5627"/>
                  </a:lnTo>
                  <a:lnTo>
                    <a:pt x="678" y="5609"/>
                  </a:lnTo>
                  <a:lnTo>
                    <a:pt x="667" y="5593"/>
                  </a:lnTo>
                  <a:lnTo>
                    <a:pt x="652" y="5579"/>
                  </a:lnTo>
                  <a:lnTo>
                    <a:pt x="634" y="5565"/>
                  </a:lnTo>
                  <a:lnTo>
                    <a:pt x="619" y="5545"/>
                  </a:lnTo>
                  <a:lnTo>
                    <a:pt x="604" y="5526"/>
                  </a:lnTo>
                  <a:lnTo>
                    <a:pt x="589" y="5508"/>
                  </a:lnTo>
                  <a:lnTo>
                    <a:pt x="574" y="5482"/>
                  </a:lnTo>
                  <a:lnTo>
                    <a:pt x="566" y="5455"/>
                  </a:lnTo>
                  <a:lnTo>
                    <a:pt x="552" y="5400"/>
                  </a:lnTo>
                  <a:lnTo>
                    <a:pt x="540" y="5344"/>
                  </a:lnTo>
                  <a:lnTo>
                    <a:pt x="529" y="5285"/>
                  </a:lnTo>
                  <a:lnTo>
                    <a:pt x="518" y="5225"/>
                  </a:lnTo>
                  <a:lnTo>
                    <a:pt x="510" y="5165"/>
                  </a:lnTo>
                  <a:lnTo>
                    <a:pt x="503" y="5106"/>
                  </a:lnTo>
                  <a:lnTo>
                    <a:pt x="496" y="5046"/>
                  </a:lnTo>
                  <a:lnTo>
                    <a:pt x="492" y="4990"/>
                  </a:lnTo>
                  <a:lnTo>
                    <a:pt x="485" y="4938"/>
                  </a:lnTo>
                  <a:lnTo>
                    <a:pt x="481" y="4889"/>
                  </a:lnTo>
                  <a:lnTo>
                    <a:pt x="478" y="4882"/>
                  </a:lnTo>
                  <a:lnTo>
                    <a:pt x="481" y="4871"/>
                  </a:lnTo>
                  <a:lnTo>
                    <a:pt x="481" y="4864"/>
                  </a:lnTo>
                  <a:lnTo>
                    <a:pt x="481" y="4852"/>
                  </a:lnTo>
                  <a:lnTo>
                    <a:pt x="481" y="4841"/>
                  </a:lnTo>
                  <a:lnTo>
                    <a:pt x="481" y="4830"/>
                  </a:lnTo>
                  <a:lnTo>
                    <a:pt x="485" y="4823"/>
                  </a:lnTo>
                  <a:lnTo>
                    <a:pt x="485" y="4811"/>
                  </a:lnTo>
                  <a:lnTo>
                    <a:pt x="485" y="4804"/>
                  </a:lnTo>
                  <a:lnTo>
                    <a:pt x="485" y="4800"/>
                  </a:lnTo>
                  <a:lnTo>
                    <a:pt x="485" y="4793"/>
                  </a:lnTo>
                  <a:lnTo>
                    <a:pt x="481" y="4785"/>
                  </a:lnTo>
                  <a:lnTo>
                    <a:pt x="478" y="4777"/>
                  </a:lnTo>
                  <a:lnTo>
                    <a:pt x="473" y="4770"/>
                  </a:lnTo>
                  <a:lnTo>
                    <a:pt x="469" y="4763"/>
                  </a:lnTo>
                  <a:lnTo>
                    <a:pt x="466" y="4759"/>
                  </a:lnTo>
                  <a:lnTo>
                    <a:pt x="462" y="4751"/>
                  </a:lnTo>
                  <a:lnTo>
                    <a:pt x="458" y="4747"/>
                  </a:lnTo>
                  <a:lnTo>
                    <a:pt x="455" y="4740"/>
                  </a:lnTo>
                  <a:lnTo>
                    <a:pt x="455" y="4737"/>
                  </a:lnTo>
                  <a:lnTo>
                    <a:pt x="444" y="4685"/>
                  </a:lnTo>
                  <a:lnTo>
                    <a:pt x="425" y="4609"/>
                  </a:lnTo>
                  <a:lnTo>
                    <a:pt x="398" y="4510"/>
                  </a:lnTo>
                  <a:lnTo>
                    <a:pt x="368" y="4393"/>
                  </a:lnTo>
                  <a:lnTo>
                    <a:pt x="331" y="4260"/>
                  </a:lnTo>
                  <a:lnTo>
                    <a:pt x="294" y="4114"/>
                  </a:lnTo>
                  <a:lnTo>
                    <a:pt x="257" y="3961"/>
                  </a:lnTo>
                  <a:lnTo>
                    <a:pt x="220" y="3805"/>
                  </a:lnTo>
                  <a:lnTo>
                    <a:pt x="186" y="3648"/>
                  </a:lnTo>
                  <a:lnTo>
                    <a:pt x="161" y="3496"/>
                  </a:lnTo>
                  <a:lnTo>
                    <a:pt x="161" y="3489"/>
                  </a:lnTo>
                  <a:lnTo>
                    <a:pt x="156" y="3469"/>
                  </a:lnTo>
                  <a:lnTo>
                    <a:pt x="153" y="3439"/>
                  </a:lnTo>
                  <a:lnTo>
                    <a:pt x="149" y="3406"/>
                  </a:lnTo>
                  <a:lnTo>
                    <a:pt x="145" y="3372"/>
                  </a:lnTo>
                  <a:lnTo>
                    <a:pt x="142" y="3335"/>
                  </a:lnTo>
                  <a:lnTo>
                    <a:pt x="135" y="3301"/>
                  </a:lnTo>
                  <a:lnTo>
                    <a:pt x="131" y="3276"/>
                  </a:lnTo>
                  <a:lnTo>
                    <a:pt x="131" y="3257"/>
                  </a:lnTo>
                  <a:lnTo>
                    <a:pt x="131" y="3250"/>
                  </a:lnTo>
                  <a:lnTo>
                    <a:pt x="123" y="3190"/>
                  </a:lnTo>
                  <a:lnTo>
                    <a:pt x="115" y="3131"/>
                  </a:lnTo>
                  <a:lnTo>
                    <a:pt x="108" y="3071"/>
                  </a:lnTo>
                  <a:lnTo>
                    <a:pt x="105" y="3011"/>
                  </a:lnTo>
                  <a:lnTo>
                    <a:pt x="101" y="2951"/>
                  </a:lnTo>
                  <a:lnTo>
                    <a:pt x="97" y="2892"/>
                  </a:lnTo>
                  <a:lnTo>
                    <a:pt x="97" y="2832"/>
                  </a:lnTo>
                  <a:lnTo>
                    <a:pt x="101" y="2772"/>
                  </a:lnTo>
                  <a:lnTo>
                    <a:pt x="105" y="2713"/>
                  </a:lnTo>
                  <a:lnTo>
                    <a:pt x="108" y="2657"/>
                  </a:lnTo>
                  <a:lnTo>
                    <a:pt x="112" y="2657"/>
                  </a:lnTo>
                  <a:lnTo>
                    <a:pt x="112" y="2653"/>
                  </a:lnTo>
                  <a:lnTo>
                    <a:pt x="112" y="2650"/>
                  </a:lnTo>
                  <a:lnTo>
                    <a:pt x="112" y="2646"/>
                  </a:lnTo>
                  <a:lnTo>
                    <a:pt x="112" y="2643"/>
                  </a:lnTo>
                  <a:lnTo>
                    <a:pt x="112" y="2634"/>
                  </a:lnTo>
                  <a:lnTo>
                    <a:pt x="112" y="2631"/>
                  </a:lnTo>
                  <a:lnTo>
                    <a:pt x="112" y="2627"/>
                  </a:lnTo>
                  <a:lnTo>
                    <a:pt x="115" y="2575"/>
                  </a:lnTo>
                  <a:lnTo>
                    <a:pt x="123" y="2519"/>
                  </a:lnTo>
                  <a:lnTo>
                    <a:pt x="131" y="2459"/>
                  </a:lnTo>
                  <a:lnTo>
                    <a:pt x="138" y="2400"/>
                  </a:lnTo>
                  <a:lnTo>
                    <a:pt x="145" y="2337"/>
                  </a:lnTo>
                  <a:lnTo>
                    <a:pt x="153" y="2273"/>
                  </a:lnTo>
                  <a:lnTo>
                    <a:pt x="161" y="2214"/>
                  </a:lnTo>
                  <a:lnTo>
                    <a:pt x="168" y="2151"/>
                  </a:lnTo>
                  <a:lnTo>
                    <a:pt x="175" y="2091"/>
                  </a:lnTo>
                  <a:lnTo>
                    <a:pt x="179" y="2034"/>
                  </a:lnTo>
                  <a:lnTo>
                    <a:pt x="193" y="1818"/>
                  </a:lnTo>
                  <a:lnTo>
                    <a:pt x="168" y="1751"/>
                  </a:lnTo>
                  <a:lnTo>
                    <a:pt x="142" y="1685"/>
                  </a:lnTo>
                  <a:lnTo>
                    <a:pt x="115" y="1618"/>
                  </a:lnTo>
                  <a:lnTo>
                    <a:pt x="94" y="1547"/>
                  </a:lnTo>
                  <a:lnTo>
                    <a:pt x="71" y="1480"/>
                  </a:lnTo>
                  <a:lnTo>
                    <a:pt x="52" y="1409"/>
                  </a:lnTo>
                  <a:lnTo>
                    <a:pt x="37" y="1335"/>
                  </a:lnTo>
                  <a:lnTo>
                    <a:pt x="23" y="1264"/>
                  </a:lnTo>
                  <a:lnTo>
                    <a:pt x="11" y="1188"/>
                  </a:lnTo>
                  <a:lnTo>
                    <a:pt x="4" y="1114"/>
                  </a:lnTo>
                  <a:lnTo>
                    <a:pt x="0" y="999"/>
                  </a:lnTo>
                  <a:lnTo>
                    <a:pt x="7" y="880"/>
                  </a:lnTo>
                  <a:lnTo>
                    <a:pt x="23" y="756"/>
                  </a:lnTo>
                  <a:lnTo>
                    <a:pt x="41" y="634"/>
                  </a:lnTo>
                  <a:lnTo>
                    <a:pt x="64" y="517"/>
                  </a:lnTo>
                  <a:lnTo>
                    <a:pt x="82" y="413"/>
                  </a:lnTo>
                  <a:lnTo>
                    <a:pt x="105" y="317"/>
                  </a:lnTo>
                  <a:lnTo>
                    <a:pt x="115" y="239"/>
                  </a:lnTo>
                  <a:lnTo>
                    <a:pt x="123" y="183"/>
                  </a:lnTo>
                  <a:lnTo>
                    <a:pt x="123" y="149"/>
                  </a:lnTo>
                  <a:lnTo>
                    <a:pt x="119" y="138"/>
                  </a:lnTo>
                  <a:lnTo>
                    <a:pt x="115" y="126"/>
                  </a:lnTo>
                  <a:lnTo>
                    <a:pt x="112" y="112"/>
                  </a:lnTo>
                  <a:lnTo>
                    <a:pt x="112" y="93"/>
                  </a:lnTo>
                  <a:lnTo>
                    <a:pt x="108" y="78"/>
                  </a:lnTo>
                  <a:lnTo>
                    <a:pt x="108" y="59"/>
                  </a:lnTo>
                  <a:lnTo>
                    <a:pt x="105" y="45"/>
                  </a:lnTo>
                  <a:lnTo>
                    <a:pt x="101" y="25"/>
                  </a:lnTo>
                  <a:lnTo>
                    <a:pt x="101" y="15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7" name="Freeform 45">
              <a:extLst>
                <a:ext uri="{FF2B5EF4-FFF2-40B4-BE49-F238E27FC236}">
                  <a16:creationId xmlns:a16="http://schemas.microsoft.com/office/drawing/2014/main" id="{81E1CF13-3351-4EB7-8A7A-2B72829B7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965"/>
              <a:ext cx="392" cy="620"/>
            </a:xfrm>
            <a:custGeom>
              <a:avLst/>
              <a:gdLst>
                <a:gd name="T0" fmla="*/ 382 w 1960"/>
                <a:gd name="T1" fmla="*/ 44 h 3101"/>
                <a:gd name="T2" fmla="*/ 386 w 1960"/>
                <a:gd name="T3" fmla="*/ 79 h 3101"/>
                <a:gd name="T4" fmla="*/ 387 w 1960"/>
                <a:gd name="T5" fmla="*/ 98 h 3101"/>
                <a:gd name="T6" fmla="*/ 387 w 1960"/>
                <a:gd name="T7" fmla="*/ 113 h 3101"/>
                <a:gd name="T8" fmla="*/ 381 w 1960"/>
                <a:gd name="T9" fmla="*/ 177 h 3101"/>
                <a:gd name="T10" fmla="*/ 370 w 1960"/>
                <a:gd name="T11" fmla="*/ 271 h 3101"/>
                <a:gd name="T12" fmla="*/ 362 w 1960"/>
                <a:gd name="T13" fmla="*/ 333 h 3101"/>
                <a:gd name="T14" fmla="*/ 361 w 1960"/>
                <a:gd name="T15" fmla="*/ 370 h 3101"/>
                <a:gd name="T16" fmla="*/ 364 w 1960"/>
                <a:gd name="T17" fmla="*/ 426 h 3101"/>
                <a:gd name="T18" fmla="*/ 365 w 1960"/>
                <a:gd name="T19" fmla="*/ 455 h 3101"/>
                <a:gd name="T20" fmla="*/ 368 w 1960"/>
                <a:gd name="T21" fmla="*/ 481 h 3101"/>
                <a:gd name="T22" fmla="*/ 372 w 1960"/>
                <a:gd name="T23" fmla="*/ 499 h 3101"/>
                <a:gd name="T24" fmla="*/ 376 w 1960"/>
                <a:gd name="T25" fmla="*/ 516 h 3101"/>
                <a:gd name="T26" fmla="*/ 384 w 1960"/>
                <a:gd name="T27" fmla="*/ 532 h 3101"/>
                <a:gd name="T28" fmla="*/ 391 w 1960"/>
                <a:gd name="T29" fmla="*/ 560 h 3101"/>
                <a:gd name="T30" fmla="*/ 381 w 1960"/>
                <a:gd name="T31" fmla="*/ 593 h 3101"/>
                <a:gd name="T32" fmla="*/ 346 w 1960"/>
                <a:gd name="T33" fmla="*/ 610 h 3101"/>
                <a:gd name="T34" fmla="*/ 315 w 1960"/>
                <a:gd name="T35" fmla="*/ 613 h 3101"/>
                <a:gd name="T36" fmla="*/ 290 w 1960"/>
                <a:gd name="T37" fmla="*/ 613 h 3101"/>
                <a:gd name="T38" fmla="*/ 226 w 1960"/>
                <a:gd name="T39" fmla="*/ 612 h 3101"/>
                <a:gd name="T40" fmla="*/ 171 w 1960"/>
                <a:gd name="T41" fmla="*/ 616 h 3101"/>
                <a:gd name="T42" fmla="*/ 151 w 1960"/>
                <a:gd name="T43" fmla="*/ 619 h 3101"/>
                <a:gd name="T44" fmla="*/ 131 w 1960"/>
                <a:gd name="T45" fmla="*/ 619 h 3101"/>
                <a:gd name="T46" fmla="*/ 112 w 1960"/>
                <a:gd name="T47" fmla="*/ 616 h 3101"/>
                <a:gd name="T48" fmla="*/ 95 w 1960"/>
                <a:gd name="T49" fmla="*/ 614 h 3101"/>
                <a:gd name="T50" fmla="*/ 81 w 1960"/>
                <a:gd name="T51" fmla="*/ 617 h 3101"/>
                <a:gd name="T52" fmla="*/ 67 w 1960"/>
                <a:gd name="T53" fmla="*/ 619 h 3101"/>
                <a:gd name="T54" fmla="*/ 58 w 1960"/>
                <a:gd name="T55" fmla="*/ 615 h 3101"/>
                <a:gd name="T56" fmla="*/ 49 w 1960"/>
                <a:gd name="T57" fmla="*/ 615 h 3101"/>
                <a:gd name="T58" fmla="*/ 45 w 1960"/>
                <a:gd name="T59" fmla="*/ 615 h 3101"/>
                <a:gd name="T60" fmla="*/ 40 w 1960"/>
                <a:gd name="T61" fmla="*/ 614 h 3101"/>
                <a:gd name="T62" fmla="*/ 37 w 1960"/>
                <a:gd name="T63" fmla="*/ 613 h 3101"/>
                <a:gd name="T64" fmla="*/ 28 w 1960"/>
                <a:gd name="T65" fmla="*/ 613 h 3101"/>
                <a:gd name="T66" fmla="*/ 13 w 1960"/>
                <a:gd name="T67" fmla="*/ 610 h 3101"/>
                <a:gd name="T68" fmla="*/ 7 w 1960"/>
                <a:gd name="T69" fmla="*/ 602 h 3101"/>
                <a:gd name="T70" fmla="*/ 7 w 1960"/>
                <a:gd name="T71" fmla="*/ 598 h 3101"/>
                <a:gd name="T72" fmla="*/ 3 w 1960"/>
                <a:gd name="T73" fmla="*/ 595 h 3101"/>
                <a:gd name="T74" fmla="*/ 1 w 1960"/>
                <a:gd name="T75" fmla="*/ 591 h 3101"/>
                <a:gd name="T76" fmla="*/ 2 w 1960"/>
                <a:gd name="T77" fmla="*/ 579 h 3101"/>
                <a:gd name="T78" fmla="*/ 11 w 1960"/>
                <a:gd name="T79" fmla="*/ 574 h 3101"/>
                <a:gd name="T80" fmla="*/ 34 w 1960"/>
                <a:gd name="T81" fmla="*/ 572 h 3101"/>
                <a:gd name="T82" fmla="*/ 54 w 1960"/>
                <a:gd name="T83" fmla="*/ 566 h 3101"/>
                <a:gd name="T84" fmla="*/ 66 w 1960"/>
                <a:gd name="T85" fmla="*/ 562 h 3101"/>
                <a:gd name="T86" fmla="*/ 76 w 1960"/>
                <a:gd name="T87" fmla="*/ 557 h 3101"/>
                <a:gd name="T88" fmla="*/ 109 w 1960"/>
                <a:gd name="T89" fmla="*/ 542 h 3101"/>
                <a:gd name="T90" fmla="*/ 139 w 1960"/>
                <a:gd name="T91" fmla="*/ 529 h 3101"/>
                <a:gd name="T92" fmla="*/ 150 w 1960"/>
                <a:gd name="T93" fmla="*/ 522 h 3101"/>
                <a:gd name="T94" fmla="*/ 161 w 1960"/>
                <a:gd name="T95" fmla="*/ 515 h 3101"/>
                <a:gd name="T96" fmla="*/ 211 w 1960"/>
                <a:gd name="T97" fmla="*/ 487 h 3101"/>
                <a:gd name="T98" fmla="*/ 232 w 1960"/>
                <a:gd name="T99" fmla="*/ 437 h 3101"/>
                <a:gd name="T100" fmla="*/ 223 w 1960"/>
                <a:gd name="T101" fmla="*/ 340 h 3101"/>
                <a:gd name="T102" fmla="*/ 210 w 1960"/>
                <a:gd name="T103" fmla="*/ 260 h 3101"/>
                <a:gd name="T104" fmla="*/ 192 w 1960"/>
                <a:gd name="T105" fmla="*/ 121 h 3101"/>
                <a:gd name="T106" fmla="*/ 186 w 1960"/>
                <a:gd name="T107" fmla="*/ 48 h 3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60" h="3101">
                  <a:moveTo>
                    <a:pt x="1879" y="0"/>
                  </a:moveTo>
                  <a:lnTo>
                    <a:pt x="1893" y="115"/>
                  </a:lnTo>
                  <a:lnTo>
                    <a:pt x="1900" y="149"/>
                  </a:lnTo>
                  <a:lnTo>
                    <a:pt x="1904" y="182"/>
                  </a:lnTo>
                  <a:lnTo>
                    <a:pt x="1908" y="220"/>
                  </a:lnTo>
                  <a:lnTo>
                    <a:pt x="1916" y="253"/>
                  </a:lnTo>
                  <a:lnTo>
                    <a:pt x="1919" y="290"/>
                  </a:lnTo>
                  <a:lnTo>
                    <a:pt x="1923" y="324"/>
                  </a:lnTo>
                  <a:lnTo>
                    <a:pt x="1926" y="361"/>
                  </a:lnTo>
                  <a:lnTo>
                    <a:pt x="1930" y="395"/>
                  </a:lnTo>
                  <a:lnTo>
                    <a:pt x="1934" y="432"/>
                  </a:lnTo>
                  <a:lnTo>
                    <a:pt x="1937" y="469"/>
                  </a:lnTo>
                  <a:lnTo>
                    <a:pt x="1937" y="474"/>
                  </a:lnTo>
                  <a:lnTo>
                    <a:pt x="1937" y="481"/>
                  </a:lnTo>
                  <a:lnTo>
                    <a:pt x="1937" y="492"/>
                  </a:lnTo>
                  <a:lnTo>
                    <a:pt x="1937" y="506"/>
                  </a:lnTo>
                  <a:lnTo>
                    <a:pt x="1937" y="526"/>
                  </a:lnTo>
                  <a:lnTo>
                    <a:pt x="1937" y="540"/>
                  </a:lnTo>
                  <a:lnTo>
                    <a:pt x="1937" y="556"/>
                  </a:lnTo>
                  <a:lnTo>
                    <a:pt x="1937" y="566"/>
                  </a:lnTo>
                  <a:lnTo>
                    <a:pt x="1937" y="577"/>
                  </a:lnTo>
                  <a:lnTo>
                    <a:pt x="1937" y="582"/>
                  </a:lnTo>
                  <a:lnTo>
                    <a:pt x="1926" y="686"/>
                  </a:lnTo>
                  <a:lnTo>
                    <a:pt x="1916" y="786"/>
                  </a:lnTo>
                  <a:lnTo>
                    <a:pt x="1904" y="883"/>
                  </a:lnTo>
                  <a:lnTo>
                    <a:pt x="1893" y="980"/>
                  </a:lnTo>
                  <a:lnTo>
                    <a:pt x="1882" y="1074"/>
                  </a:lnTo>
                  <a:lnTo>
                    <a:pt x="1871" y="1170"/>
                  </a:lnTo>
                  <a:lnTo>
                    <a:pt x="1859" y="1264"/>
                  </a:lnTo>
                  <a:lnTo>
                    <a:pt x="1849" y="1357"/>
                  </a:lnTo>
                  <a:lnTo>
                    <a:pt x="1838" y="1453"/>
                  </a:lnTo>
                  <a:lnTo>
                    <a:pt x="1822" y="1554"/>
                  </a:lnTo>
                  <a:lnTo>
                    <a:pt x="1815" y="1591"/>
                  </a:lnTo>
                  <a:lnTo>
                    <a:pt x="1811" y="1628"/>
                  </a:lnTo>
                  <a:lnTo>
                    <a:pt x="1808" y="1666"/>
                  </a:lnTo>
                  <a:lnTo>
                    <a:pt x="1808" y="1699"/>
                  </a:lnTo>
                  <a:lnTo>
                    <a:pt x="1804" y="1736"/>
                  </a:lnTo>
                  <a:lnTo>
                    <a:pt x="1804" y="1774"/>
                  </a:lnTo>
                  <a:lnTo>
                    <a:pt x="1804" y="1816"/>
                  </a:lnTo>
                  <a:lnTo>
                    <a:pt x="1804" y="1853"/>
                  </a:lnTo>
                  <a:lnTo>
                    <a:pt x="1804" y="1894"/>
                  </a:lnTo>
                  <a:lnTo>
                    <a:pt x="1804" y="1934"/>
                  </a:lnTo>
                  <a:lnTo>
                    <a:pt x="1811" y="2072"/>
                  </a:lnTo>
                  <a:lnTo>
                    <a:pt x="1815" y="2102"/>
                  </a:lnTo>
                  <a:lnTo>
                    <a:pt x="1819" y="2132"/>
                  </a:lnTo>
                  <a:lnTo>
                    <a:pt x="1819" y="2161"/>
                  </a:lnTo>
                  <a:lnTo>
                    <a:pt x="1822" y="2188"/>
                  </a:lnTo>
                  <a:lnTo>
                    <a:pt x="1822" y="2218"/>
                  </a:lnTo>
                  <a:lnTo>
                    <a:pt x="1826" y="2244"/>
                  </a:lnTo>
                  <a:lnTo>
                    <a:pt x="1826" y="2278"/>
                  </a:lnTo>
                  <a:lnTo>
                    <a:pt x="1829" y="2306"/>
                  </a:lnTo>
                  <a:lnTo>
                    <a:pt x="1833" y="2345"/>
                  </a:lnTo>
                  <a:lnTo>
                    <a:pt x="1838" y="2386"/>
                  </a:lnTo>
                  <a:lnTo>
                    <a:pt x="1841" y="2393"/>
                  </a:lnTo>
                  <a:lnTo>
                    <a:pt x="1841" y="2404"/>
                  </a:lnTo>
                  <a:lnTo>
                    <a:pt x="1845" y="2423"/>
                  </a:lnTo>
                  <a:lnTo>
                    <a:pt x="1849" y="2441"/>
                  </a:lnTo>
                  <a:lnTo>
                    <a:pt x="1856" y="2460"/>
                  </a:lnTo>
                  <a:lnTo>
                    <a:pt x="1859" y="2478"/>
                  </a:lnTo>
                  <a:lnTo>
                    <a:pt x="1859" y="2494"/>
                  </a:lnTo>
                  <a:lnTo>
                    <a:pt x="1863" y="2504"/>
                  </a:lnTo>
                  <a:lnTo>
                    <a:pt x="1863" y="2515"/>
                  </a:lnTo>
                  <a:lnTo>
                    <a:pt x="1867" y="2538"/>
                  </a:lnTo>
                  <a:lnTo>
                    <a:pt x="1875" y="2561"/>
                  </a:lnTo>
                  <a:lnTo>
                    <a:pt x="1879" y="2579"/>
                  </a:lnTo>
                  <a:lnTo>
                    <a:pt x="1886" y="2594"/>
                  </a:lnTo>
                  <a:lnTo>
                    <a:pt x="1893" y="2612"/>
                  </a:lnTo>
                  <a:lnTo>
                    <a:pt x="1904" y="2628"/>
                  </a:lnTo>
                  <a:lnTo>
                    <a:pt x="1912" y="2646"/>
                  </a:lnTo>
                  <a:lnTo>
                    <a:pt x="1919" y="2662"/>
                  </a:lnTo>
                  <a:lnTo>
                    <a:pt x="1926" y="2680"/>
                  </a:lnTo>
                  <a:lnTo>
                    <a:pt x="1934" y="2702"/>
                  </a:lnTo>
                  <a:lnTo>
                    <a:pt x="1946" y="2736"/>
                  </a:lnTo>
                  <a:lnTo>
                    <a:pt x="1953" y="2770"/>
                  </a:lnTo>
                  <a:lnTo>
                    <a:pt x="1956" y="2803"/>
                  </a:lnTo>
                  <a:lnTo>
                    <a:pt x="1960" y="2837"/>
                  </a:lnTo>
                  <a:lnTo>
                    <a:pt x="1956" y="2869"/>
                  </a:lnTo>
                  <a:lnTo>
                    <a:pt x="1946" y="2903"/>
                  </a:lnTo>
                  <a:lnTo>
                    <a:pt x="1930" y="2936"/>
                  </a:lnTo>
                  <a:lnTo>
                    <a:pt x="1904" y="2966"/>
                  </a:lnTo>
                  <a:lnTo>
                    <a:pt x="1871" y="2993"/>
                  </a:lnTo>
                  <a:lnTo>
                    <a:pt x="1826" y="3019"/>
                  </a:lnTo>
                  <a:lnTo>
                    <a:pt x="1792" y="3034"/>
                  </a:lnTo>
                  <a:lnTo>
                    <a:pt x="1762" y="3041"/>
                  </a:lnTo>
                  <a:lnTo>
                    <a:pt x="1730" y="3049"/>
                  </a:lnTo>
                  <a:lnTo>
                    <a:pt x="1700" y="3056"/>
                  </a:lnTo>
                  <a:lnTo>
                    <a:pt x="1666" y="3060"/>
                  </a:lnTo>
                  <a:lnTo>
                    <a:pt x="1636" y="3064"/>
                  </a:lnTo>
                  <a:lnTo>
                    <a:pt x="1603" y="3064"/>
                  </a:lnTo>
                  <a:lnTo>
                    <a:pt x="1573" y="3064"/>
                  </a:lnTo>
                  <a:lnTo>
                    <a:pt x="1539" y="3067"/>
                  </a:lnTo>
                  <a:lnTo>
                    <a:pt x="1509" y="3067"/>
                  </a:lnTo>
                  <a:lnTo>
                    <a:pt x="1513" y="3067"/>
                  </a:lnTo>
                  <a:lnTo>
                    <a:pt x="1516" y="3067"/>
                  </a:lnTo>
                  <a:lnTo>
                    <a:pt x="1450" y="3067"/>
                  </a:lnTo>
                  <a:lnTo>
                    <a:pt x="1387" y="3064"/>
                  </a:lnTo>
                  <a:lnTo>
                    <a:pt x="1323" y="3064"/>
                  </a:lnTo>
                  <a:lnTo>
                    <a:pt x="1259" y="3064"/>
                  </a:lnTo>
                  <a:lnTo>
                    <a:pt x="1196" y="3060"/>
                  </a:lnTo>
                  <a:lnTo>
                    <a:pt x="1130" y="3060"/>
                  </a:lnTo>
                  <a:lnTo>
                    <a:pt x="1066" y="3060"/>
                  </a:lnTo>
                  <a:lnTo>
                    <a:pt x="1003" y="3064"/>
                  </a:lnTo>
                  <a:lnTo>
                    <a:pt x="939" y="3071"/>
                  </a:lnTo>
                  <a:lnTo>
                    <a:pt x="872" y="3078"/>
                  </a:lnTo>
                  <a:lnTo>
                    <a:pt x="854" y="3082"/>
                  </a:lnTo>
                  <a:lnTo>
                    <a:pt x="835" y="3086"/>
                  </a:lnTo>
                  <a:lnTo>
                    <a:pt x="813" y="3086"/>
                  </a:lnTo>
                  <a:lnTo>
                    <a:pt x="794" y="3090"/>
                  </a:lnTo>
                  <a:lnTo>
                    <a:pt x="775" y="3094"/>
                  </a:lnTo>
                  <a:lnTo>
                    <a:pt x="757" y="3097"/>
                  </a:lnTo>
                  <a:lnTo>
                    <a:pt x="734" y="3097"/>
                  </a:lnTo>
                  <a:lnTo>
                    <a:pt x="716" y="3101"/>
                  </a:lnTo>
                  <a:lnTo>
                    <a:pt x="697" y="3101"/>
                  </a:lnTo>
                  <a:lnTo>
                    <a:pt x="675" y="3101"/>
                  </a:lnTo>
                  <a:lnTo>
                    <a:pt x="656" y="3097"/>
                  </a:lnTo>
                  <a:lnTo>
                    <a:pt x="638" y="3097"/>
                  </a:lnTo>
                  <a:lnTo>
                    <a:pt x="619" y="3094"/>
                  </a:lnTo>
                  <a:lnTo>
                    <a:pt x="600" y="3090"/>
                  </a:lnTo>
                  <a:lnTo>
                    <a:pt x="582" y="3086"/>
                  </a:lnTo>
                  <a:lnTo>
                    <a:pt x="562" y="3082"/>
                  </a:lnTo>
                  <a:lnTo>
                    <a:pt x="544" y="3078"/>
                  </a:lnTo>
                  <a:lnTo>
                    <a:pt x="525" y="3074"/>
                  </a:lnTo>
                  <a:lnTo>
                    <a:pt x="507" y="3071"/>
                  </a:lnTo>
                  <a:lnTo>
                    <a:pt x="488" y="3071"/>
                  </a:lnTo>
                  <a:lnTo>
                    <a:pt x="474" y="3071"/>
                  </a:lnTo>
                  <a:lnTo>
                    <a:pt x="458" y="3074"/>
                  </a:lnTo>
                  <a:lnTo>
                    <a:pt x="444" y="3074"/>
                  </a:lnTo>
                  <a:lnTo>
                    <a:pt x="429" y="3078"/>
                  </a:lnTo>
                  <a:lnTo>
                    <a:pt x="417" y="3082"/>
                  </a:lnTo>
                  <a:lnTo>
                    <a:pt x="403" y="3086"/>
                  </a:lnTo>
                  <a:lnTo>
                    <a:pt x="387" y="3086"/>
                  </a:lnTo>
                  <a:lnTo>
                    <a:pt x="373" y="3090"/>
                  </a:lnTo>
                  <a:lnTo>
                    <a:pt x="359" y="3094"/>
                  </a:lnTo>
                  <a:lnTo>
                    <a:pt x="343" y="3094"/>
                  </a:lnTo>
                  <a:lnTo>
                    <a:pt x="336" y="3094"/>
                  </a:lnTo>
                  <a:lnTo>
                    <a:pt x="325" y="3090"/>
                  </a:lnTo>
                  <a:lnTo>
                    <a:pt x="317" y="3086"/>
                  </a:lnTo>
                  <a:lnTo>
                    <a:pt x="306" y="3086"/>
                  </a:lnTo>
                  <a:lnTo>
                    <a:pt x="299" y="3082"/>
                  </a:lnTo>
                  <a:lnTo>
                    <a:pt x="288" y="3078"/>
                  </a:lnTo>
                  <a:lnTo>
                    <a:pt x="279" y="3074"/>
                  </a:lnTo>
                  <a:lnTo>
                    <a:pt x="269" y="3074"/>
                  </a:lnTo>
                  <a:lnTo>
                    <a:pt x="261" y="3074"/>
                  </a:lnTo>
                  <a:lnTo>
                    <a:pt x="254" y="3074"/>
                  </a:lnTo>
                  <a:lnTo>
                    <a:pt x="246" y="3074"/>
                  </a:lnTo>
                  <a:lnTo>
                    <a:pt x="242" y="3074"/>
                  </a:lnTo>
                  <a:lnTo>
                    <a:pt x="239" y="3078"/>
                  </a:lnTo>
                  <a:lnTo>
                    <a:pt x="231" y="3078"/>
                  </a:lnTo>
                  <a:lnTo>
                    <a:pt x="228" y="3078"/>
                  </a:lnTo>
                  <a:lnTo>
                    <a:pt x="224" y="3078"/>
                  </a:lnTo>
                  <a:lnTo>
                    <a:pt x="221" y="3078"/>
                  </a:lnTo>
                  <a:lnTo>
                    <a:pt x="213" y="3074"/>
                  </a:lnTo>
                  <a:lnTo>
                    <a:pt x="209" y="3074"/>
                  </a:lnTo>
                  <a:lnTo>
                    <a:pt x="205" y="3074"/>
                  </a:lnTo>
                  <a:lnTo>
                    <a:pt x="201" y="3071"/>
                  </a:lnTo>
                  <a:lnTo>
                    <a:pt x="198" y="3071"/>
                  </a:lnTo>
                  <a:lnTo>
                    <a:pt x="194" y="3071"/>
                  </a:lnTo>
                  <a:lnTo>
                    <a:pt x="191" y="3067"/>
                  </a:lnTo>
                  <a:lnTo>
                    <a:pt x="187" y="3067"/>
                  </a:lnTo>
                  <a:lnTo>
                    <a:pt x="183" y="3067"/>
                  </a:lnTo>
                  <a:lnTo>
                    <a:pt x="180" y="3064"/>
                  </a:lnTo>
                  <a:lnTo>
                    <a:pt x="175" y="3064"/>
                  </a:lnTo>
                  <a:lnTo>
                    <a:pt x="171" y="3064"/>
                  </a:lnTo>
                  <a:lnTo>
                    <a:pt x="157" y="3064"/>
                  </a:lnTo>
                  <a:lnTo>
                    <a:pt x="141" y="3064"/>
                  </a:lnTo>
                  <a:lnTo>
                    <a:pt x="127" y="3064"/>
                  </a:lnTo>
                  <a:lnTo>
                    <a:pt x="113" y="3064"/>
                  </a:lnTo>
                  <a:lnTo>
                    <a:pt x="97" y="3060"/>
                  </a:lnTo>
                  <a:lnTo>
                    <a:pt x="83" y="3056"/>
                  </a:lnTo>
                  <a:lnTo>
                    <a:pt x="67" y="3049"/>
                  </a:lnTo>
                  <a:lnTo>
                    <a:pt x="56" y="3041"/>
                  </a:lnTo>
                  <a:lnTo>
                    <a:pt x="45" y="3030"/>
                  </a:lnTo>
                  <a:lnTo>
                    <a:pt x="33" y="3019"/>
                  </a:lnTo>
                  <a:lnTo>
                    <a:pt x="30" y="3016"/>
                  </a:lnTo>
                  <a:lnTo>
                    <a:pt x="33" y="3011"/>
                  </a:lnTo>
                  <a:lnTo>
                    <a:pt x="33" y="3007"/>
                  </a:lnTo>
                  <a:lnTo>
                    <a:pt x="38" y="3004"/>
                  </a:lnTo>
                  <a:lnTo>
                    <a:pt x="38" y="3000"/>
                  </a:lnTo>
                  <a:lnTo>
                    <a:pt x="33" y="2996"/>
                  </a:lnTo>
                  <a:lnTo>
                    <a:pt x="33" y="2993"/>
                  </a:lnTo>
                  <a:lnTo>
                    <a:pt x="30" y="2989"/>
                  </a:lnTo>
                  <a:lnTo>
                    <a:pt x="26" y="2986"/>
                  </a:lnTo>
                  <a:lnTo>
                    <a:pt x="23" y="2982"/>
                  </a:lnTo>
                  <a:lnTo>
                    <a:pt x="19" y="2978"/>
                  </a:lnTo>
                  <a:lnTo>
                    <a:pt x="15" y="2974"/>
                  </a:lnTo>
                  <a:lnTo>
                    <a:pt x="12" y="2970"/>
                  </a:lnTo>
                  <a:lnTo>
                    <a:pt x="8" y="2966"/>
                  </a:lnTo>
                  <a:lnTo>
                    <a:pt x="5" y="2963"/>
                  </a:lnTo>
                  <a:lnTo>
                    <a:pt x="5" y="2959"/>
                  </a:lnTo>
                  <a:lnTo>
                    <a:pt x="5" y="2956"/>
                  </a:lnTo>
                  <a:lnTo>
                    <a:pt x="0" y="2945"/>
                  </a:lnTo>
                  <a:lnTo>
                    <a:pt x="0" y="2929"/>
                  </a:lnTo>
                  <a:lnTo>
                    <a:pt x="5" y="2918"/>
                  </a:lnTo>
                  <a:lnTo>
                    <a:pt x="8" y="2908"/>
                  </a:lnTo>
                  <a:lnTo>
                    <a:pt x="12" y="2896"/>
                  </a:lnTo>
                  <a:lnTo>
                    <a:pt x="19" y="2888"/>
                  </a:lnTo>
                  <a:lnTo>
                    <a:pt x="26" y="2881"/>
                  </a:lnTo>
                  <a:lnTo>
                    <a:pt x="33" y="2874"/>
                  </a:lnTo>
                  <a:lnTo>
                    <a:pt x="45" y="2869"/>
                  </a:lnTo>
                  <a:lnTo>
                    <a:pt x="56" y="2869"/>
                  </a:lnTo>
                  <a:lnTo>
                    <a:pt x="79" y="2866"/>
                  </a:lnTo>
                  <a:lnTo>
                    <a:pt x="101" y="2866"/>
                  </a:lnTo>
                  <a:lnTo>
                    <a:pt x="123" y="2866"/>
                  </a:lnTo>
                  <a:lnTo>
                    <a:pt x="146" y="2862"/>
                  </a:lnTo>
                  <a:lnTo>
                    <a:pt x="168" y="2862"/>
                  </a:lnTo>
                  <a:lnTo>
                    <a:pt x="191" y="2858"/>
                  </a:lnTo>
                  <a:lnTo>
                    <a:pt x="213" y="2855"/>
                  </a:lnTo>
                  <a:lnTo>
                    <a:pt x="235" y="2851"/>
                  </a:lnTo>
                  <a:lnTo>
                    <a:pt x="254" y="2844"/>
                  </a:lnTo>
                  <a:lnTo>
                    <a:pt x="272" y="2832"/>
                  </a:lnTo>
                  <a:lnTo>
                    <a:pt x="279" y="2832"/>
                  </a:lnTo>
                  <a:lnTo>
                    <a:pt x="288" y="2828"/>
                  </a:lnTo>
                  <a:lnTo>
                    <a:pt x="299" y="2821"/>
                  </a:lnTo>
                  <a:lnTo>
                    <a:pt x="313" y="2818"/>
                  </a:lnTo>
                  <a:lnTo>
                    <a:pt x="329" y="2810"/>
                  </a:lnTo>
                  <a:lnTo>
                    <a:pt x="343" y="2803"/>
                  </a:lnTo>
                  <a:lnTo>
                    <a:pt x="355" y="2798"/>
                  </a:lnTo>
                  <a:lnTo>
                    <a:pt x="369" y="2791"/>
                  </a:lnTo>
                  <a:lnTo>
                    <a:pt x="377" y="2788"/>
                  </a:lnTo>
                  <a:lnTo>
                    <a:pt x="380" y="2788"/>
                  </a:lnTo>
                  <a:lnTo>
                    <a:pt x="421" y="2770"/>
                  </a:lnTo>
                  <a:lnTo>
                    <a:pt x="454" y="2754"/>
                  </a:lnTo>
                  <a:lnTo>
                    <a:pt x="488" y="2740"/>
                  </a:lnTo>
                  <a:lnTo>
                    <a:pt x="514" y="2724"/>
                  </a:lnTo>
                  <a:lnTo>
                    <a:pt x="544" y="2713"/>
                  </a:lnTo>
                  <a:lnTo>
                    <a:pt x="571" y="2702"/>
                  </a:lnTo>
                  <a:lnTo>
                    <a:pt x="596" y="2687"/>
                  </a:lnTo>
                  <a:lnTo>
                    <a:pt x="626" y="2676"/>
                  </a:lnTo>
                  <a:lnTo>
                    <a:pt x="660" y="2662"/>
                  </a:lnTo>
                  <a:lnTo>
                    <a:pt x="697" y="2646"/>
                  </a:lnTo>
                  <a:lnTo>
                    <a:pt x="709" y="2642"/>
                  </a:lnTo>
                  <a:lnTo>
                    <a:pt x="720" y="2635"/>
                  </a:lnTo>
                  <a:lnTo>
                    <a:pt x="730" y="2628"/>
                  </a:lnTo>
                  <a:lnTo>
                    <a:pt x="742" y="2620"/>
                  </a:lnTo>
                  <a:lnTo>
                    <a:pt x="750" y="2612"/>
                  </a:lnTo>
                  <a:lnTo>
                    <a:pt x="760" y="2602"/>
                  </a:lnTo>
                  <a:lnTo>
                    <a:pt x="771" y="2594"/>
                  </a:lnTo>
                  <a:lnTo>
                    <a:pt x="783" y="2586"/>
                  </a:lnTo>
                  <a:lnTo>
                    <a:pt x="794" y="2582"/>
                  </a:lnTo>
                  <a:lnTo>
                    <a:pt x="805" y="2575"/>
                  </a:lnTo>
                  <a:lnTo>
                    <a:pt x="872" y="2549"/>
                  </a:lnTo>
                  <a:lnTo>
                    <a:pt x="932" y="2524"/>
                  </a:lnTo>
                  <a:lnTo>
                    <a:pt x="980" y="2497"/>
                  </a:lnTo>
                  <a:lnTo>
                    <a:pt x="1021" y="2467"/>
                  </a:lnTo>
                  <a:lnTo>
                    <a:pt x="1054" y="2434"/>
                  </a:lnTo>
                  <a:lnTo>
                    <a:pt x="1081" y="2400"/>
                  </a:lnTo>
                  <a:lnTo>
                    <a:pt x="1104" y="2359"/>
                  </a:lnTo>
                  <a:lnTo>
                    <a:pt x="1125" y="2306"/>
                  </a:lnTo>
                  <a:lnTo>
                    <a:pt x="1144" y="2251"/>
                  </a:lnTo>
                  <a:lnTo>
                    <a:pt x="1162" y="2184"/>
                  </a:lnTo>
                  <a:lnTo>
                    <a:pt x="1174" y="1975"/>
                  </a:lnTo>
                  <a:lnTo>
                    <a:pt x="1155" y="1890"/>
                  </a:lnTo>
                  <a:lnTo>
                    <a:pt x="1141" y="1819"/>
                  </a:lnTo>
                  <a:lnTo>
                    <a:pt x="1130" y="1756"/>
                  </a:lnTo>
                  <a:lnTo>
                    <a:pt x="1114" y="1699"/>
                  </a:lnTo>
                  <a:lnTo>
                    <a:pt x="1104" y="1640"/>
                  </a:lnTo>
                  <a:lnTo>
                    <a:pt x="1092" y="1577"/>
                  </a:lnTo>
                  <a:lnTo>
                    <a:pt x="1081" y="1502"/>
                  </a:lnTo>
                  <a:lnTo>
                    <a:pt x="1066" y="1412"/>
                  </a:lnTo>
                  <a:lnTo>
                    <a:pt x="1051" y="1301"/>
                  </a:lnTo>
                  <a:lnTo>
                    <a:pt x="1033" y="1166"/>
                  </a:lnTo>
                  <a:lnTo>
                    <a:pt x="1010" y="991"/>
                  </a:lnTo>
                  <a:lnTo>
                    <a:pt x="992" y="839"/>
                  </a:lnTo>
                  <a:lnTo>
                    <a:pt x="973" y="712"/>
                  </a:lnTo>
                  <a:lnTo>
                    <a:pt x="962" y="604"/>
                  </a:lnTo>
                  <a:lnTo>
                    <a:pt x="950" y="515"/>
                  </a:lnTo>
                  <a:lnTo>
                    <a:pt x="943" y="436"/>
                  </a:lnTo>
                  <a:lnTo>
                    <a:pt x="936" y="365"/>
                  </a:lnTo>
                  <a:lnTo>
                    <a:pt x="932" y="302"/>
                  </a:lnTo>
                  <a:lnTo>
                    <a:pt x="928" y="242"/>
                  </a:lnTo>
                  <a:lnTo>
                    <a:pt x="925" y="182"/>
                  </a:lnTo>
                  <a:lnTo>
                    <a:pt x="913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8" name="Freeform 46">
              <a:extLst>
                <a:ext uri="{FF2B5EF4-FFF2-40B4-BE49-F238E27FC236}">
                  <a16:creationId xmlns:a16="http://schemas.microsoft.com/office/drawing/2014/main" id="{261EA89D-54AC-40A1-A372-0EA3FA436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2302"/>
              <a:ext cx="14" cy="11"/>
            </a:xfrm>
            <a:custGeom>
              <a:avLst/>
              <a:gdLst>
                <a:gd name="T0" fmla="*/ 14 w 71"/>
                <a:gd name="T1" fmla="*/ 0 h 56"/>
                <a:gd name="T2" fmla="*/ 13 w 71"/>
                <a:gd name="T3" fmla="*/ 1 h 56"/>
                <a:gd name="T4" fmla="*/ 12 w 71"/>
                <a:gd name="T5" fmla="*/ 3 h 56"/>
                <a:gd name="T6" fmla="*/ 10 w 71"/>
                <a:gd name="T7" fmla="*/ 5 h 56"/>
                <a:gd name="T8" fmla="*/ 9 w 71"/>
                <a:gd name="T9" fmla="*/ 6 h 56"/>
                <a:gd name="T10" fmla="*/ 8 w 71"/>
                <a:gd name="T11" fmla="*/ 7 h 56"/>
                <a:gd name="T12" fmla="*/ 7 w 71"/>
                <a:gd name="T13" fmla="*/ 8 h 56"/>
                <a:gd name="T14" fmla="*/ 5 w 71"/>
                <a:gd name="T15" fmla="*/ 10 h 56"/>
                <a:gd name="T16" fmla="*/ 4 w 71"/>
                <a:gd name="T17" fmla="*/ 10 h 56"/>
                <a:gd name="T18" fmla="*/ 2 w 71"/>
                <a:gd name="T19" fmla="*/ 11 h 56"/>
                <a:gd name="T20" fmla="*/ 0 w 71"/>
                <a:gd name="T21" fmla="*/ 11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" h="56">
                  <a:moveTo>
                    <a:pt x="71" y="0"/>
                  </a:moveTo>
                  <a:lnTo>
                    <a:pt x="64" y="7"/>
                  </a:lnTo>
                  <a:lnTo>
                    <a:pt x="60" y="15"/>
                  </a:lnTo>
                  <a:lnTo>
                    <a:pt x="53" y="23"/>
                  </a:lnTo>
                  <a:lnTo>
                    <a:pt x="46" y="30"/>
                  </a:lnTo>
                  <a:lnTo>
                    <a:pt x="41" y="37"/>
                  </a:lnTo>
                  <a:lnTo>
                    <a:pt x="34" y="41"/>
                  </a:lnTo>
                  <a:lnTo>
                    <a:pt x="27" y="49"/>
                  </a:lnTo>
                  <a:lnTo>
                    <a:pt x="19" y="53"/>
                  </a:lnTo>
                  <a:lnTo>
                    <a:pt x="12" y="56"/>
                  </a:lnTo>
                  <a:lnTo>
                    <a:pt x="0" y="56"/>
                  </a:lnTo>
                </a:path>
              </a:pathLst>
            </a:custGeom>
            <a:noFill/>
            <a:ln w="0">
              <a:solidFill>
                <a:srgbClr val="B499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59" name="Freeform 47">
              <a:extLst>
                <a:ext uri="{FF2B5EF4-FFF2-40B4-BE49-F238E27FC236}">
                  <a16:creationId xmlns:a16="http://schemas.microsoft.com/office/drawing/2014/main" id="{57494A0F-9416-4870-822D-3FBBE6056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156"/>
              <a:ext cx="275" cy="1159"/>
            </a:xfrm>
            <a:custGeom>
              <a:avLst/>
              <a:gdLst>
                <a:gd name="T0" fmla="*/ 155 w 1375"/>
                <a:gd name="T1" fmla="*/ 22 h 5794"/>
                <a:gd name="T2" fmla="*/ 137 w 1375"/>
                <a:gd name="T3" fmla="*/ 10 h 5794"/>
                <a:gd name="T4" fmla="*/ 110 w 1375"/>
                <a:gd name="T5" fmla="*/ 0 h 5794"/>
                <a:gd name="T6" fmla="*/ 69 w 1375"/>
                <a:gd name="T7" fmla="*/ 18 h 5794"/>
                <a:gd name="T8" fmla="*/ 34 w 1375"/>
                <a:gd name="T9" fmla="*/ 59 h 5794"/>
                <a:gd name="T10" fmla="*/ 39 w 1375"/>
                <a:gd name="T11" fmla="*/ 257 h 5794"/>
                <a:gd name="T12" fmla="*/ 80 w 1375"/>
                <a:gd name="T13" fmla="*/ 388 h 5794"/>
                <a:gd name="T14" fmla="*/ 130 w 1375"/>
                <a:gd name="T15" fmla="*/ 513 h 5794"/>
                <a:gd name="T16" fmla="*/ 125 w 1375"/>
                <a:gd name="T17" fmla="*/ 525 h 5794"/>
                <a:gd name="T18" fmla="*/ 107 w 1375"/>
                <a:gd name="T19" fmla="*/ 625 h 5794"/>
                <a:gd name="T20" fmla="*/ 94 w 1375"/>
                <a:gd name="T21" fmla="*/ 749 h 5794"/>
                <a:gd name="T22" fmla="*/ 92 w 1375"/>
                <a:gd name="T23" fmla="*/ 769 h 5794"/>
                <a:gd name="T24" fmla="*/ 90 w 1375"/>
                <a:gd name="T25" fmla="*/ 782 h 5794"/>
                <a:gd name="T26" fmla="*/ 72 w 1375"/>
                <a:gd name="T27" fmla="*/ 838 h 5794"/>
                <a:gd name="T28" fmla="*/ 51 w 1375"/>
                <a:gd name="T29" fmla="*/ 893 h 5794"/>
                <a:gd name="T30" fmla="*/ 37 w 1375"/>
                <a:gd name="T31" fmla="*/ 925 h 5794"/>
                <a:gd name="T32" fmla="*/ 13 w 1375"/>
                <a:gd name="T33" fmla="*/ 977 h 5794"/>
                <a:gd name="T34" fmla="*/ 1 w 1375"/>
                <a:gd name="T35" fmla="*/ 1115 h 5794"/>
                <a:gd name="T36" fmla="*/ 10 w 1375"/>
                <a:gd name="T37" fmla="*/ 1136 h 5794"/>
                <a:gd name="T38" fmla="*/ 37 w 1375"/>
                <a:gd name="T39" fmla="*/ 1159 h 5794"/>
                <a:gd name="T40" fmla="*/ 59 w 1375"/>
                <a:gd name="T41" fmla="*/ 1155 h 5794"/>
                <a:gd name="T42" fmla="*/ 62 w 1375"/>
                <a:gd name="T43" fmla="*/ 1153 h 5794"/>
                <a:gd name="T44" fmla="*/ 74 w 1375"/>
                <a:gd name="T45" fmla="*/ 1155 h 5794"/>
                <a:gd name="T46" fmla="*/ 98 w 1375"/>
                <a:gd name="T47" fmla="*/ 1155 h 5794"/>
                <a:gd name="T48" fmla="*/ 107 w 1375"/>
                <a:gd name="T49" fmla="*/ 1139 h 5794"/>
                <a:gd name="T50" fmla="*/ 112 w 1375"/>
                <a:gd name="T51" fmla="*/ 1137 h 5794"/>
                <a:gd name="T52" fmla="*/ 118 w 1375"/>
                <a:gd name="T53" fmla="*/ 1125 h 5794"/>
                <a:gd name="T54" fmla="*/ 118 w 1375"/>
                <a:gd name="T55" fmla="*/ 1119 h 5794"/>
                <a:gd name="T56" fmla="*/ 121 w 1375"/>
                <a:gd name="T57" fmla="*/ 1120 h 5794"/>
                <a:gd name="T58" fmla="*/ 126 w 1375"/>
                <a:gd name="T59" fmla="*/ 1121 h 5794"/>
                <a:gd name="T60" fmla="*/ 131 w 1375"/>
                <a:gd name="T61" fmla="*/ 1117 h 5794"/>
                <a:gd name="T62" fmla="*/ 136 w 1375"/>
                <a:gd name="T63" fmla="*/ 1102 h 5794"/>
                <a:gd name="T64" fmla="*/ 133 w 1375"/>
                <a:gd name="T65" fmla="*/ 1086 h 5794"/>
                <a:gd name="T66" fmla="*/ 132 w 1375"/>
                <a:gd name="T67" fmla="*/ 1038 h 5794"/>
                <a:gd name="T68" fmla="*/ 139 w 1375"/>
                <a:gd name="T69" fmla="*/ 976 h 5794"/>
                <a:gd name="T70" fmla="*/ 134 w 1375"/>
                <a:gd name="T71" fmla="*/ 912 h 5794"/>
                <a:gd name="T72" fmla="*/ 134 w 1375"/>
                <a:gd name="T73" fmla="*/ 908 h 5794"/>
                <a:gd name="T74" fmla="*/ 136 w 1375"/>
                <a:gd name="T75" fmla="*/ 903 h 5794"/>
                <a:gd name="T76" fmla="*/ 171 w 1375"/>
                <a:gd name="T77" fmla="*/ 824 h 5794"/>
                <a:gd name="T78" fmla="*/ 219 w 1375"/>
                <a:gd name="T79" fmla="*/ 715 h 5794"/>
                <a:gd name="T80" fmla="*/ 250 w 1375"/>
                <a:gd name="T81" fmla="*/ 614 h 5794"/>
                <a:gd name="T82" fmla="*/ 265 w 1375"/>
                <a:gd name="T83" fmla="*/ 565 h 5794"/>
                <a:gd name="T84" fmla="*/ 275 w 1375"/>
                <a:gd name="T85" fmla="*/ 519 h 5794"/>
                <a:gd name="T86" fmla="*/ 271 w 1375"/>
                <a:gd name="T87" fmla="*/ 482 h 5794"/>
                <a:gd name="T88" fmla="*/ 263 w 1375"/>
                <a:gd name="T89" fmla="*/ 448 h 5794"/>
                <a:gd name="T90" fmla="*/ 255 w 1375"/>
                <a:gd name="T91" fmla="*/ 388 h 5794"/>
                <a:gd name="T92" fmla="*/ 229 w 1375"/>
                <a:gd name="T93" fmla="*/ 249 h 5794"/>
                <a:gd name="T94" fmla="*/ 201 w 1375"/>
                <a:gd name="T95" fmla="*/ 112 h 57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75" h="5794">
                  <a:moveTo>
                    <a:pt x="850" y="148"/>
                  </a:moveTo>
                  <a:lnTo>
                    <a:pt x="823" y="136"/>
                  </a:lnTo>
                  <a:lnTo>
                    <a:pt x="798" y="126"/>
                  </a:lnTo>
                  <a:lnTo>
                    <a:pt x="775" y="111"/>
                  </a:lnTo>
                  <a:lnTo>
                    <a:pt x="752" y="96"/>
                  </a:lnTo>
                  <a:lnTo>
                    <a:pt x="731" y="81"/>
                  </a:lnTo>
                  <a:lnTo>
                    <a:pt x="708" y="66"/>
                  </a:lnTo>
                  <a:lnTo>
                    <a:pt x="685" y="51"/>
                  </a:lnTo>
                  <a:lnTo>
                    <a:pt x="664" y="37"/>
                  </a:lnTo>
                  <a:lnTo>
                    <a:pt x="641" y="21"/>
                  </a:lnTo>
                  <a:lnTo>
                    <a:pt x="614" y="10"/>
                  </a:lnTo>
                  <a:lnTo>
                    <a:pt x="552" y="0"/>
                  </a:lnTo>
                  <a:lnTo>
                    <a:pt x="492" y="3"/>
                  </a:lnTo>
                  <a:lnTo>
                    <a:pt x="439" y="21"/>
                  </a:lnTo>
                  <a:lnTo>
                    <a:pt x="388" y="51"/>
                  </a:lnTo>
                  <a:lnTo>
                    <a:pt x="343" y="92"/>
                  </a:lnTo>
                  <a:lnTo>
                    <a:pt x="298" y="141"/>
                  </a:lnTo>
                  <a:lnTo>
                    <a:pt x="253" y="193"/>
                  </a:lnTo>
                  <a:lnTo>
                    <a:pt x="213" y="246"/>
                  </a:lnTo>
                  <a:lnTo>
                    <a:pt x="172" y="297"/>
                  </a:lnTo>
                  <a:lnTo>
                    <a:pt x="127" y="345"/>
                  </a:lnTo>
                  <a:lnTo>
                    <a:pt x="101" y="968"/>
                  </a:lnTo>
                  <a:lnTo>
                    <a:pt x="145" y="1125"/>
                  </a:lnTo>
                  <a:lnTo>
                    <a:pt x="193" y="1285"/>
                  </a:lnTo>
                  <a:lnTo>
                    <a:pt x="243" y="1449"/>
                  </a:lnTo>
                  <a:lnTo>
                    <a:pt x="294" y="1609"/>
                  </a:lnTo>
                  <a:lnTo>
                    <a:pt x="347" y="1773"/>
                  </a:lnTo>
                  <a:lnTo>
                    <a:pt x="399" y="1938"/>
                  </a:lnTo>
                  <a:lnTo>
                    <a:pt x="458" y="2097"/>
                  </a:lnTo>
                  <a:lnTo>
                    <a:pt x="518" y="2254"/>
                  </a:lnTo>
                  <a:lnTo>
                    <a:pt x="581" y="2410"/>
                  </a:lnTo>
                  <a:lnTo>
                    <a:pt x="648" y="2563"/>
                  </a:lnTo>
                  <a:lnTo>
                    <a:pt x="652" y="2571"/>
                  </a:lnTo>
                  <a:lnTo>
                    <a:pt x="648" y="2575"/>
                  </a:lnTo>
                  <a:lnTo>
                    <a:pt x="641" y="2589"/>
                  </a:lnTo>
                  <a:lnTo>
                    <a:pt x="626" y="2623"/>
                  </a:lnTo>
                  <a:lnTo>
                    <a:pt x="611" y="2683"/>
                  </a:lnTo>
                  <a:lnTo>
                    <a:pt x="589" y="2779"/>
                  </a:lnTo>
                  <a:lnTo>
                    <a:pt x="563" y="2925"/>
                  </a:lnTo>
                  <a:lnTo>
                    <a:pt x="536" y="3122"/>
                  </a:lnTo>
                  <a:lnTo>
                    <a:pt x="506" y="3384"/>
                  </a:lnTo>
                  <a:lnTo>
                    <a:pt x="473" y="3722"/>
                  </a:lnTo>
                  <a:lnTo>
                    <a:pt x="473" y="3729"/>
                  </a:lnTo>
                  <a:lnTo>
                    <a:pt x="469" y="3745"/>
                  </a:lnTo>
                  <a:lnTo>
                    <a:pt x="469" y="3766"/>
                  </a:lnTo>
                  <a:lnTo>
                    <a:pt x="466" y="3789"/>
                  </a:lnTo>
                  <a:lnTo>
                    <a:pt x="462" y="3816"/>
                  </a:lnTo>
                  <a:lnTo>
                    <a:pt x="458" y="3842"/>
                  </a:lnTo>
                  <a:lnTo>
                    <a:pt x="455" y="3864"/>
                  </a:lnTo>
                  <a:lnTo>
                    <a:pt x="455" y="3883"/>
                  </a:lnTo>
                  <a:lnTo>
                    <a:pt x="451" y="3897"/>
                  </a:lnTo>
                  <a:lnTo>
                    <a:pt x="451" y="3908"/>
                  </a:lnTo>
                  <a:lnTo>
                    <a:pt x="432" y="3979"/>
                  </a:lnTo>
                  <a:lnTo>
                    <a:pt x="411" y="4050"/>
                  </a:lnTo>
                  <a:lnTo>
                    <a:pt x="384" y="4125"/>
                  </a:lnTo>
                  <a:lnTo>
                    <a:pt x="358" y="4191"/>
                  </a:lnTo>
                  <a:lnTo>
                    <a:pt x="331" y="4262"/>
                  </a:lnTo>
                  <a:lnTo>
                    <a:pt x="306" y="4329"/>
                  </a:lnTo>
                  <a:lnTo>
                    <a:pt x="280" y="4396"/>
                  </a:lnTo>
                  <a:lnTo>
                    <a:pt x="257" y="4464"/>
                  </a:lnTo>
                  <a:lnTo>
                    <a:pt x="235" y="4527"/>
                  </a:lnTo>
                  <a:lnTo>
                    <a:pt x="216" y="4587"/>
                  </a:lnTo>
                  <a:lnTo>
                    <a:pt x="205" y="4598"/>
                  </a:lnTo>
                  <a:lnTo>
                    <a:pt x="186" y="4624"/>
                  </a:lnTo>
                  <a:lnTo>
                    <a:pt x="161" y="4662"/>
                  </a:lnTo>
                  <a:lnTo>
                    <a:pt x="127" y="4713"/>
                  </a:lnTo>
                  <a:lnTo>
                    <a:pt x="94" y="4788"/>
                  </a:lnTo>
                  <a:lnTo>
                    <a:pt x="64" y="4885"/>
                  </a:lnTo>
                  <a:lnTo>
                    <a:pt x="34" y="5012"/>
                  </a:lnTo>
                  <a:lnTo>
                    <a:pt x="11" y="5164"/>
                  </a:lnTo>
                  <a:lnTo>
                    <a:pt x="0" y="5350"/>
                  </a:lnTo>
                  <a:lnTo>
                    <a:pt x="4" y="5575"/>
                  </a:lnTo>
                  <a:lnTo>
                    <a:pt x="7" y="5586"/>
                  </a:lnTo>
                  <a:lnTo>
                    <a:pt x="15" y="5608"/>
                  </a:lnTo>
                  <a:lnTo>
                    <a:pt x="30" y="5642"/>
                  </a:lnTo>
                  <a:lnTo>
                    <a:pt x="48" y="5679"/>
                  </a:lnTo>
                  <a:lnTo>
                    <a:pt x="75" y="5716"/>
                  </a:lnTo>
                  <a:lnTo>
                    <a:pt x="108" y="5750"/>
                  </a:lnTo>
                  <a:lnTo>
                    <a:pt x="142" y="5775"/>
                  </a:lnTo>
                  <a:lnTo>
                    <a:pt x="183" y="5794"/>
                  </a:lnTo>
                  <a:lnTo>
                    <a:pt x="232" y="5794"/>
                  </a:lnTo>
                  <a:lnTo>
                    <a:pt x="283" y="5775"/>
                  </a:lnTo>
                  <a:lnTo>
                    <a:pt x="291" y="5775"/>
                  </a:lnTo>
                  <a:lnTo>
                    <a:pt x="294" y="5772"/>
                  </a:lnTo>
                  <a:lnTo>
                    <a:pt x="298" y="5768"/>
                  </a:lnTo>
                  <a:lnTo>
                    <a:pt x="303" y="5768"/>
                  </a:lnTo>
                  <a:lnTo>
                    <a:pt x="306" y="5764"/>
                  </a:lnTo>
                  <a:lnTo>
                    <a:pt x="310" y="5764"/>
                  </a:lnTo>
                  <a:lnTo>
                    <a:pt x="313" y="5764"/>
                  </a:lnTo>
                  <a:lnTo>
                    <a:pt x="313" y="5761"/>
                  </a:lnTo>
                  <a:lnTo>
                    <a:pt x="340" y="5768"/>
                  </a:lnTo>
                  <a:lnTo>
                    <a:pt x="369" y="5775"/>
                  </a:lnTo>
                  <a:lnTo>
                    <a:pt x="402" y="5780"/>
                  </a:lnTo>
                  <a:lnTo>
                    <a:pt x="432" y="5784"/>
                  </a:lnTo>
                  <a:lnTo>
                    <a:pt x="466" y="5784"/>
                  </a:lnTo>
                  <a:lnTo>
                    <a:pt x="492" y="5775"/>
                  </a:lnTo>
                  <a:lnTo>
                    <a:pt x="515" y="5764"/>
                  </a:lnTo>
                  <a:lnTo>
                    <a:pt x="533" y="5750"/>
                  </a:lnTo>
                  <a:lnTo>
                    <a:pt x="540" y="5724"/>
                  </a:lnTo>
                  <a:lnTo>
                    <a:pt x="536" y="5694"/>
                  </a:lnTo>
                  <a:lnTo>
                    <a:pt x="540" y="5701"/>
                  </a:lnTo>
                  <a:lnTo>
                    <a:pt x="548" y="5701"/>
                  </a:lnTo>
                  <a:lnTo>
                    <a:pt x="552" y="5697"/>
                  </a:lnTo>
                  <a:lnTo>
                    <a:pt x="559" y="5686"/>
                  </a:lnTo>
                  <a:lnTo>
                    <a:pt x="570" y="5676"/>
                  </a:lnTo>
                  <a:lnTo>
                    <a:pt x="577" y="5660"/>
                  </a:lnTo>
                  <a:lnTo>
                    <a:pt x="581" y="5642"/>
                  </a:lnTo>
                  <a:lnTo>
                    <a:pt x="589" y="5626"/>
                  </a:lnTo>
                  <a:lnTo>
                    <a:pt x="593" y="5612"/>
                  </a:lnTo>
                  <a:lnTo>
                    <a:pt x="596" y="5596"/>
                  </a:lnTo>
                  <a:lnTo>
                    <a:pt x="593" y="5596"/>
                  </a:lnTo>
                  <a:lnTo>
                    <a:pt x="589" y="5596"/>
                  </a:lnTo>
                  <a:lnTo>
                    <a:pt x="586" y="5596"/>
                  </a:lnTo>
                  <a:lnTo>
                    <a:pt x="593" y="5596"/>
                  </a:lnTo>
                  <a:lnTo>
                    <a:pt x="600" y="5596"/>
                  </a:lnTo>
                  <a:lnTo>
                    <a:pt x="607" y="5600"/>
                  </a:lnTo>
                  <a:lnTo>
                    <a:pt x="614" y="5600"/>
                  </a:lnTo>
                  <a:lnTo>
                    <a:pt x="619" y="5605"/>
                  </a:lnTo>
                  <a:lnTo>
                    <a:pt x="626" y="5605"/>
                  </a:lnTo>
                  <a:lnTo>
                    <a:pt x="630" y="5605"/>
                  </a:lnTo>
                  <a:lnTo>
                    <a:pt x="634" y="5605"/>
                  </a:lnTo>
                  <a:lnTo>
                    <a:pt x="637" y="5605"/>
                  </a:lnTo>
                  <a:lnTo>
                    <a:pt x="641" y="5605"/>
                  </a:lnTo>
                  <a:lnTo>
                    <a:pt x="656" y="5586"/>
                  </a:lnTo>
                  <a:lnTo>
                    <a:pt x="667" y="5566"/>
                  </a:lnTo>
                  <a:lnTo>
                    <a:pt x="674" y="5548"/>
                  </a:lnTo>
                  <a:lnTo>
                    <a:pt x="678" y="5526"/>
                  </a:lnTo>
                  <a:lnTo>
                    <a:pt x="678" y="5508"/>
                  </a:lnTo>
                  <a:lnTo>
                    <a:pt x="674" y="5485"/>
                  </a:lnTo>
                  <a:lnTo>
                    <a:pt x="671" y="5467"/>
                  </a:lnTo>
                  <a:lnTo>
                    <a:pt x="667" y="5444"/>
                  </a:lnTo>
                  <a:lnTo>
                    <a:pt x="664" y="5430"/>
                  </a:lnTo>
                  <a:lnTo>
                    <a:pt x="660" y="5410"/>
                  </a:lnTo>
                  <a:lnTo>
                    <a:pt x="652" y="5332"/>
                  </a:lnTo>
                  <a:lnTo>
                    <a:pt x="652" y="5258"/>
                  </a:lnTo>
                  <a:lnTo>
                    <a:pt x="660" y="5187"/>
                  </a:lnTo>
                  <a:lnTo>
                    <a:pt x="667" y="5113"/>
                  </a:lnTo>
                  <a:lnTo>
                    <a:pt x="678" y="5042"/>
                  </a:lnTo>
                  <a:lnTo>
                    <a:pt x="690" y="4963"/>
                  </a:lnTo>
                  <a:lnTo>
                    <a:pt x="697" y="4881"/>
                  </a:lnTo>
                  <a:lnTo>
                    <a:pt x="697" y="4788"/>
                  </a:lnTo>
                  <a:lnTo>
                    <a:pt x="690" y="4683"/>
                  </a:lnTo>
                  <a:lnTo>
                    <a:pt x="671" y="4568"/>
                  </a:lnTo>
                  <a:lnTo>
                    <a:pt x="671" y="4561"/>
                  </a:lnTo>
                  <a:lnTo>
                    <a:pt x="671" y="4554"/>
                  </a:lnTo>
                  <a:lnTo>
                    <a:pt x="671" y="4550"/>
                  </a:lnTo>
                  <a:lnTo>
                    <a:pt x="671" y="4542"/>
                  </a:lnTo>
                  <a:lnTo>
                    <a:pt x="671" y="4538"/>
                  </a:lnTo>
                  <a:lnTo>
                    <a:pt x="671" y="4534"/>
                  </a:lnTo>
                  <a:lnTo>
                    <a:pt x="674" y="4527"/>
                  </a:lnTo>
                  <a:lnTo>
                    <a:pt x="674" y="4520"/>
                  </a:lnTo>
                  <a:lnTo>
                    <a:pt x="678" y="4516"/>
                  </a:lnTo>
                  <a:lnTo>
                    <a:pt x="682" y="4508"/>
                  </a:lnTo>
                  <a:lnTo>
                    <a:pt x="734" y="4382"/>
                  </a:lnTo>
                  <a:lnTo>
                    <a:pt x="793" y="4251"/>
                  </a:lnTo>
                  <a:lnTo>
                    <a:pt x="853" y="4120"/>
                  </a:lnTo>
                  <a:lnTo>
                    <a:pt x="917" y="3991"/>
                  </a:lnTo>
                  <a:lnTo>
                    <a:pt x="980" y="3853"/>
                  </a:lnTo>
                  <a:lnTo>
                    <a:pt x="1039" y="3715"/>
                  </a:lnTo>
                  <a:lnTo>
                    <a:pt x="1096" y="3573"/>
                  </a:lnTo>
                  <a:lnTo>
                    <a:pt x="1152" y="3428"/>
                  </a:lnTo>
                  <a:lnTo>
                    <a:pt x="1196" y="3279"/>
                  </a:lnTo>
                  <a:lnTo>
                    <a:pt x="1233" y="3126"/>
                  </a:lnTo>
                  <a:lnTo>
                    <a:pt x="1248" y="3067"/>
                  </a:lnTo>
                  <a:lnTo>
                    <a:pt x="1267" y="3007"/>
                  </a:lnTo>
                  <a:lnTo>
                    <a:pt x="1285" y="2947"/>
                  </a:lnTo>
                  <a:lnTo>
                    <a:pt x="1304" y="2883"/>
                  </a:lnTo>
                  <a:lnTo>
                    <a:pt x="1323" y="2824"/>
                  </a:lnTo>
                  <a:lnTo>
                    <a:pt x="1341" y="2764"/>
                  </a:lnTo>
                  <a:lnTo>
                    <a:pt x="1356" y="2704"/>
                  </a:lnTo>
                  <a:lnTo>
                    <a:pt x="1368" y="2646"/>
                  </a:lnTo>
                  <a:lnTo>
                    <a:pt x="1375" y="2593"/>
                  </a:lnTo>
                  <a:lnTo>
                    <a:pt x="1375" y="2541"/>
                  </a:lnTo>
                  <a:lnTo>
                    <a:pt x="1371" y="2500"/>
                  </a:lnTo>
                  <a:lnTo>
                    <a:pt x="1364" y="2455"/>
                  </a:lnTo>
                  <a:lnTo>
                    <a:pt x="1356" y="2410"/>
                  </a:lnTo>
                  <a:lnTo>
                    <a:pt x="1345" y="2370"/>
                  </a:lnTo>
                  <a:lnTo>
                    <a:pt x="1338" y="2325"/>
                  </a:lnTo>
                  <a:lnTo>
                    <a:pt x="1327" y="2283"/>
                  </a:lnTo>
                  <a:lnTo>
                    <a:pt x="1315" y="2239"/>
                  </a:lnTo>
                  <a:lnTo>
                    <a:pt x="1308" y="2198"/>
                  </a:lnTo>
                  <a:lnTo>
                    <a:pt x="1301" y="2154"/>
                  </a:lnTo>
                  <a:lnTo>
                    <a:pt x="1293" y="2108"/>
                  </a:lnTo>
                  <a:lnTo>
                    <a:pt x="1274" y="1938"/>
                  </a:lnTo>
                  <a:lnTo>
                    <a:pt x="1248" y="1766"/>
                  </a:lnTo>
                  <a:lnTo>
                    <a:pt x="1219" y="1591"/>
                  </a:lnTo>
                  <a:lnTo>
                    <a:pt x="1181" y="1419"/>
                  </a:lnTo>
                  <a:lnTo>
                    <a:pt x="1144" y="1244"/>
                  </a:lnTo>
                  <a:lnTo>
                    <a:pt x="1106" y="1072"/>
                  </a:lnTo>
                  <a:lnTo>
                    <a:pt x="1069" y="901"/>
                  </a:lnTo>
                  <a:lnTo>
                    <a:pt x="1036" y="729"/>
                  </a:lnTo>
                  <a:lnTo>
                    <a:pt x="1007" y="562"/>
                  </a:lnTo>
                  <a:lnTo>
                    <a:pt x="984" y="398"/>
                  </a:lnTo>
                  <a:lnTo>
                    <a:pt x="850" y="148"/>
                  </a:ln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0" name="Freeform 48">
              <a:extLst>
                <a:ext uri="{FF2B5EF4-FFF2-40B4-BE49-F238E27FC236}">
                  <a16:creationId xmlns:a16="http://schemas.microsoft.com/office/drawing/2014/main" id="{61D73EF6-057E-411E-8EF0-AA430902E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1353"/>
              <a:ext cx="274" cy="962"/>
            </a:xfrm>
            <a:custGeom>
              <a:avLst/>
              <a:gdLst>
                <a:gd name="T0" fmla="*/ 13 w 1371"/>
                <a:gd name="T1" fmla="*/ 2 h 4807"/>
                <a:gd name="T2" fmla="*/ 18 w 1371"/>
                <a:gd name="T3" fmla="*/ 1 h 4807"/>
                <a:gd name="T4" fmla="*/ 21 w 1371"/>
                <a:gd name="T5" fmla="*/ 3 h 4807"/>
                <a:gd name="T6" fmla="*/ 31 w 1371"/>
                <a:gd name="T7" fmla="*/ 37 h 4807"/>
                <a:gd name="T8" fmla="*/ 60 w 1371"/>
                <a:gd name="T9" fmla="*/ 132 h 4807"/>
                <a:gd name="T10" fmla="*/ 92 w 1371"/>
                <a:gd name="T11" fmla="*/ 229 h 4807"/>
                <a:gd name="T12" fmla="*/ 129 w 1371"/>
                <a:gd name="T13" fmla="*/ 321 h 4807"/>
                <a:gd name="T14" fmla="*/ 127 w 1371"/>
                <a:gd name="T15" fmla="*/ 325 h 4807"/>
                <a:gd name="T16" fmla="*/ 117 w 1371"/>
                <a:gd name="T17" fmla="*/ 362 h 4807"/>
                <a:gd name="T18" fmla="*/ 100 w 1371"/>
                <a:gd name="T19" fmla="*/ 481 h 4807"/>
                <a:gd name="T20" fmla="*/ 94 w 1371"/>
                <a:gd name="T21" fmla="*/ 553 h 4807"/>
                <a:gd name="T22" fmla="*/ 92 w 1371"/>
                <a:gd name="T23" fmla="*/ 567 h 4807"/>
                <a:gd name="T24" fmla="*/ 90 w 1371"/>
                <a:gd name="T25" fmla="*/ 581 h 4807"/>
                <a:gd name="T26" fmla="*/ 86 w 1371"/>
                <a:gd name="T27" fmla="*/ 600 h 4807"/>
                <a:gd name="T28" fmla="*/ 71 w 1371"/>
                <a:gd name="T29" fmla="*/ 642 h 4807"/>
                <a:gd name="T30" fmla="*/ 56 w 1371"/>
                <a:gd name="T31" fmla="*/ 682 h 4807"/>
                <a:gd name="T32" fmla="*/ 42 w 1371"/>
                <a:gd name="T33" fmla="*/ 719 h 4807"/>
                <a:gd name="T34" fmla="*/ 31 w 1371"/>
                <a:gd name="T35" fmla="*/ 735 h 4807"/>
                <a:gd name="T36" fmla="*/ 12 w 1371"/>
                <a:gd name="T37" fmla="*/ 780 h 4807"/>
                <a:gd name="T38" fmla="*/ 0 w 1371"/>
                <a:gd name="T39" fmla="*/ 874 h 4807"/>
                <a:gd name="T40" fmla="*/ 2 w 1371"/>
                <a:gd name="T41" fmla="*/ 926 h 4807"/>
                <a:gd name="T42" fmla="*/ 14 w 1371"/>
                <a:gd name="T43" fmla="*/ 948 h 4807"/>
                <a:gd name="T44" fmla="*/ 37 w 1371"/>
                <a:gd name="T45" fmla="*/ 962 h 4807"/>
                <a:gd name="T46" fmla="*/ 60 w 1371"/>
                <a:gd name="T47" fmla="*/ 956 h 4807"/>
                <a:gd name="T48" fmla="*/ 62 w 1371"/>
                <a:gd name="T49" fmla="*/ 954 h 4807"/>
                <a:gd name="T50" fmla="*/ 69 w 1371"/>
                <a:gd name="T51" fmla="*/ 957 h 4807"/>
                <a:gd name="T52" fmla="*/ 88 w 1371"/>
                <a:gd name="T53" fmla="*/ 959 h 4807"/>
                <a:gd name="T54" fmla="*/ 104 w 1371"/>
                <a:gd name="T55" fmla="*/ 954 h 4807"/>
                <a:gd name="T56" fmla="*/ 107 w 1371"/>
                <a:gd name="T57" fmla="*/ 944 h 4807"/>
                <a:gd name="T58" fmla="*/ 112 w 1371"/>
                <a:gd name="T59" fmla="*/ 941 h 4807"/>
                <a:gd name="T60" fmla="*/ 116 w 1371"/>
                <a:gd name="T61" fmla="*/ 932 h 4807"/>
                <a:gd name="T62" fmla="*/ 118 w 1371"/>
                <a:gd name="T63" fmla="*/ 923 h 4807"/>
                <a:gd name="T64" fmla="*/ 116 w 1371"/>
                <a:gd name="T65" fmla="*/ 923 h 4807"/>
                <a:gd name="T66" fmla="*/ 121 w 1371"/>
                <a:gd name="T67" fmla="*/ 924 h 4807"/>
                <a:gd name="T68" fmla="*/ 124 w 1371"/>
                <a:gd name="T69" fmla="*/ 925 h 4807"/>
                <a:gd name="T70" fmla="*/ 127 w 1371"/>
                <a:gd name="T71" fmla="*/ 925 h 4807"/>
                <a:gd name="T72" fmla="*/ 133 w 1371"/>
                <a:gd name="T73" fmla="*/ 917 h 4807"/>
                <a:gd name="T74" fmla="*/ 135 w 1371"/>
                <a:gd name="T75" fmla="*/ 905 h 4807"/>
                <a:gd name="T76" fmla="*/ 133 w 1371"/>
                <a:gd name="T77" fmla="*/ 893 h 4807"/>
                <a:gd name="T78" fmla="*/ 130 w 1371"/>
                <a:gd name="T79" fmla="*/ 870 h 4807"/>
                <a:gd name="T80" fmla="*/ 134 w 1371"/>
                <a:gd name="T81" fmla="*/ 825 h 4807"/>
                <a:gd name="T82" fmla="*/ 139 w 1371"/>
                <a:gd name="T83" fmla="*/ 779 h 4807"/>
                <a:gd name="T84" fmla="*/ 133 w 1371"/>
                <a:gd name="T85" fmla="*/ 723 h 4807"/>
                <a:gd name="T86" fmla="*/ 132 w 1371"/>
                <a:gd name="T87" fmla="*/ 719 h 4807"/>
                <a:gd name="T88" fmla="*/ 133 w 1371"/>
                <a:gd name="T89" fmla="*/ 713 h 4807"/>
                <a:gd name="T90" fmla="*/ 135 w 1371"/>
                <a:gd name="T91" fmla="*/ 707 h 4807"/>
                <a:gd name="T92" fmla="*/ 157 w 1371"/>
                <a:gd name="T93" fmla="*/ 653 h 4807"/>
                <a:gd name="T94" fmla="*/ 194 w 1371"/>
                <a:gd name="T95" fmla="*/ 573 h 4807"/>
                <a:gd name="T96" fmla="*/ 229 w 1371"/>
                <a:gd name="T97" fmla="*/ 487 h 4807"/>
                <a:gd name="T98" fmla="*/ 250 w 1371"/>
                <a:gd name="T99" fmla="*/ 414 h 4807"/>
                <a:gd name="T100" fmla="*/ 261 w 1371"/>
                <a:gd name="T101" fmla="*/ 379 h 4807"/>
                <a:gd name="T102" fmla="*/ 271 w 1371"/>
                <a:gd name="T103" fmla="*/ 343 h 4807"/>
                <a:gd name="T104" fmla="*/ 274 w 1371"/>
                <a:gd name="T105" fmla="*/ 312 h 4807"/>
                <a:gd name="T106" fmla="*/ 270 w 1371"/>
                <a:gd name="T107" fmla="*/ 286 h 4807"/>
                <a:gd name="T108" fmla="*/ 264 w 1371"/>
                <a:gd name="T109" fmla="*/ 259 h 4807"/>
                <a:gd name="T110" fmla="*/ 259 w 1371"/>
                <a:gd name="T111" fmla="*/ 232 h 4807"/>
                <a:gd name="T112" fmla="*/ 253 w 1371"/>
                <a:gd name="T113" fmla="*/ 182 h 4807"/>
                <a:gd name="T114" fmla="*/ 241 w 1371"/>
                <a:gd name="T115" fmla="*/ 117 h 4807"/>
                <a:gd name="T116" fmla="*/ 228 w 1371"/>
                <a:gd name="T117" fmla="*/ 53 h 4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71" h="4807">
                  <a:moveTo>
                    <a:pt x="53" y="41"/>
                  </a:moveTo>
                  <a:lnTo>
                    <a:pt x="60" y="22"/>
                  </a:lnTo>
                  <a:lnTo>
                    <a:pt x="67" y="11"/>
                  </a:lnTo>
                  <a:lnTo>
                    <a:pt x="74" y="4"/>
                  </a:lnTo>
                  <a:lnTo>
                    <a:pt x="81" y="0"/>
                  </a:lnTo>
                  <a:lnTo>
                    <a:pt x="90" y="4"/>
                  </a:lnTo>
                  <a:lnTo>
                    <a:pt x="93" y="4"/>
                  </a:lnTo>
                  <a:lnTo>
                    <a:pt x="101" y="11"/>
                  </a:lnTo>
                  <a:lnTo>
                    <a:pt x="104" y="15"/>
                  </a:lnTo>
                  <a:lnTo>
                    <a:pt x="108" y="22"/>
                  </a:lnTo>
                  <a:lnTo>
                    <a:pt x="108" y="25"/>
                  </a:lnTo>
                  <a:lnTo>
                    <a:pt x="157" y="183"/>
                  </a:lnTo>
                  <a:lnTo>
                    <a:pt x="205" y="339"/>
                  </a:lnTo>
                  <a:lnTo>
                    <a:pt x="249" y="499"/>
                  </a:lnTo>
                  <a:lnTo>
                    <a:pt x="302" y="659"/>
                  </a:lnTo>
                  <a:lnTo>
                    <a:pt x="350" y="823"/>
                  </a:lnTo>
                  <a:lnTo>
                    <a:pt x="403" y="983"/>
                  </a:lnTo>
                  <a:lnTo>
                    <a:pt x="458" y="1144"/>
                  </a:lnTo>
                  <a:lnTo>
                    <a:pt x="518" y="1300"/>
                  </a:lnTo>
                  <a:lnTo>
                    <a:pt x="582" y="1453"/>
                  </a:lnTo>
                  <a:lnTo>
                    <a:pt x="644" y="1602"/>
                  </a:lnTo>
                  <a:lnTo>
                    <a:pt x="648" y="1609"/>
                  </a:lnTo>
                  <a:lnTo>
                    <a:pt x="644" y="1613"/>
                  </a:lnTo>
                  <a:lnTo>
                    <a:pt x="637" y="1625"/>
                  </a:lnTo>
                  <a:lnTo>
                    <a:pt x="622" y="1655"/>
                  </a:lnTo>
                  <a:lnTo>
                    <a:pt x="607" y="1714"/>
                  </a:lnTo>
                  <a:lnTo>
                    <a:pt x="585" y="1807"/>
                  </a:lnTo>
                  <a:lnTo>
                    <a:pt x="562" y="1945"/>
                  </a:lnTo>
                  <a:lnTo>
                    <a:pt x="532" y="2142"/>
                  </a:lnTo>
                  <a:lnTo>
                    <a:pt x="502" y="2404"/>
                  </a:lnTo>
                  <a:lnTo>
                    <a:pt x="469" y="2739"/>
                  </a:lnTo>
                  <a:lnTo>
                    <a:pt x="469" y="2746"/>
                  </a:lnTo>
                  <a:lnTo>
                    <a:pt x="469" y="2761"/>
                  </a:lnTo>
                  <a:lnTo>
                    <a:pt x="465" y="2784"/>
                  </a:lnTo>
                  <a:lnTo>
                    <a:pt x="462" y="2806"/>
                  </a:lnTo>
                  <a:lnTo>
                    <a:pt x="458" y="2832"/>
                  </a:lnTo>
                  <a:lnTo>
                    <a:pt x="454" y="2859"/>
                  </a:lnTo>
                  <a:lnTo>
                    <a:pt x="454" y="2880"/>
                  </a:lnTo>
                  <a:lnTo>
                    <a:pt x="451" y="2903"/>
                  </a:lnTo>
                  <a:lnTo>
                    <a:pt x="447" y="2917"/>
                  </a:lnTo>
                  <a:lnTo>
                    <a:pt x="447" y="2926"/>
                  </a:lnTo>
                  <a:lnTo>
                    <a:pt x="428" y="2997"/>
                  </a:lnTo>
                  <a:lnTo>
                    <a:pt x="407" y="3067"/>
                  </a:lnTo>
                  <a:lnTo>
                    <a:pt x="384" y="3138"/>
                  </a:lnTo>
                  <a:lnTo>
                    <a:pt x="357" y="3209"/>
                  </a:lnTo>
                  <a:lnTo>
                    <a:pt x="331" y="3275"/>
                  </a:lnTo>
                  <a:lnTo>
                    <a:pt x="306" y="3342"/>
                  </a:lnTo>
                  <a:lnTo>
                    <a:pt x="279" y="3406"/>
                  </a:lnTo>
                  <a:lnTo>
                    <a:pt x="253" y="3469"/>
                  </a:lnTo>
                  <a:lnTo>
                    <a:pt x="231" y="3533"/>
                  </a:lnTo>
                  <a:lnTo>
                    <a:pt x="212" y="3592"/>
                  </a:lnTo>
                  <a:lnTo>
                    <a:pt x="205" y="3607"/>
                  </a:lnTo>
                  <a:lnTo>
                    <a:pt x="182" y="3630"/>
                  </a:lnTo>
                  <a:lnTo>
                    <a:pt x="157" y="3671"/>
                  </a:lnTo>
                  <a:lnTo>
                    <a:pt x="127" y="3723"/>
                  </a:lnTo>
                  <a:lnTo>
                    <a:pt x="93" y="3801"/>
                  </a:lnTo>
                  <a:lnTo>
                    <a:pt x="60" y="3898"/>
                  </a:lnTo>
                  <a:lnTo>
                    <a:pt x="30" y="4025"/>
                  </a:lnTo>
                  <a:lnTo>
                    <a:pt x="11" y="4181"/>
                  </a:lnTo>
                  <a:lnTo>
                    <a:pt x="0" y="4367"/>
                  </a:lnTo>
                  <a:lnTo>
                    <a:pt x="0" y="4591"/>
                  </a:lnTo>
                  <a:lnTo>
                    <a:pt x="3" y="4602"/>
                  </a:lnTo>
                  <a:lnTo>
                    <a:pt x="11" y="4629"/>
                  </a:lnTo>
                  <a:lnTo>
                    <a:pt x="26" y="4662"/>
                  </a:lnTo>
                  <a:lnTo>
                    <a:pt x="44" y="4699"/>
                  </a:lnTo>
                  <a:lnTo>
                    <a:pt x="71" y="4737"/>
                  </a:lnTo>
                  <a:lnTo>
                    <a:pt x="104" y="4770"/>
                  </a:lnTo>
                  <a:lnTo>
                    <a:pt x="141" y="4797"/>
                  </a:lnTo>
                  <a:lnTo>
                    <a:pt x="186" y="4807"/>
                  </a:lnTo>
                  <a:lnTo>
                    <a:pt x="239" y="4804"/>
                  </a:lnTo>
                  <a:lnTo>
                    <a:pt x="302" y="4777"/>
                  </a:lnTo>
                  <a:lnTo>
                    <a:pt x="299" y="4777"/>
                  </a:lnTo>
                  <a:lnTo>
                    <a:pt x="302" y="4774"/>
                  </a:lnTo>
                  <a:lnTo>
                    <a:pt x="306" y="4770"/>
                  </a:lnTo>
                  <a:lnTo>
                    <a:pt x="309" y="4767"/>
                  </a:lnTo>
                  <a:lnTo>
                    <a:pt x="306" y="4770"/>
                  </a:lnTo>
                  <a:lnTo>
                    <a:pt x="320" y="4774"/>
                  </a:lnTo>
                  <a:lnTo>
                    <a:pt x="343" y="4781"/>
                  </a:lnTo>
                  <a:lnTo>
                    <a:pt x="373" y="4785"/>
                  </a:lnTo>
                  <a:lnTo>
                    <a:pt x="407" y="4788"/>
                  </a:lnTo>
                  <a:lnTo>
                    <a:pt x="440" y="4793"/>
                  </a:lnTo>
                  <a:lnTo>
                    <a:pt x="474" y="4788"/>
                  </a:lnTo>
                  <a:lnTo>
                    <a:pt x="502" y="4781"/>
                  </a:lnTo>
                  <a:lnTo>
                    <a:pt x="522" y="4767"/>
                  </a:lnTo>
                  <a:lnTo>
                    <a:pt x="536" y="4740"/>
                  </a:lnTo>
                  <a:lnTo>
                    <a:pt x="532" y="4710"/>
                  </a:lnTo>
                  <a:lnTo>
                    <a:pt x="536" y="4717"/>
                  </a:lnTo>
                  <a:lnTo>
                    <a:pt x="544" y="4717"/>
                  </a:lnTo>
                  <a:lnTo>
                    <a:pt x="552" y="4714"/>
                  </a:lnTo>
                  <a:lnTo>
                    <a:pt x="559" y="4703"/>
                  </a:lnTo>
                  <a:lnTo>
                    <a:pt x="566" y="4692"/>
                  </a:lnTo>
                  <a:lnTo>
                    <a:pt x="573" y="4677"/>
                  </a:lnTo>
                  <a:lnTo>
                    <a:pt x="582" y="4659"/>
                  </a:lnTo>
                  <a:lnTo>
                    <a:pt x="585" y="4643"/>
                  </a:lnTo>
                  <a:lnTo>
                    <a:pt x="589" y="4629"/>
                  </a:lnTo>
                  <a:lnTo>
                    <a:pt x="592" y="4613"/>
                  </a:lnTo>
                  <a:lnTo>
                    <a:pt x="589" y="4613"/>
                  </a:lnTo>
                  <a:lnTo>
                    <a:pt x="585" y="4613"/>
                  </a:lnTo>
                  <a:lnTo>
                    <a:pt x="582" y="4613"/>
                  </a:lnTo>
                  <a:lnTo>
                    <a:pt x="589" y="4613"/>
                  </a:lnTo>
                  <a:lnTo>
                    <a:pt x="596" y="4613"/>
                  </a:lnTo>
                  <a:lnTo>
                    <a:pt x="603" y="4618"/>
                  </a:lnTo>
                  <a:lnTo>
                    <a:pt x="610" y="4618"/>
                  </a:lnTo>
                  <a:lnTo>
                    <a:pt x="615" y="4621"/>
                  </a:lnTo>
                  <a:lnTo>
                    <a:pt x="622" y="4621"/>
                  </a:lnTo>
                  <a:lnTo>
                    <a:pt x="626" y="4621"/>
                  </a:lnTo>
                  <a:lnTo>
                    <a:pt x="630" y="4625"/>
                  </a:lnTo>
                  <a:lnTo>
                    <a:pt x="633" y="4621"/>
                  </a:lnTo>
                  <a:lnTo>
                    <a:pt x="637" y="4621"/>
                  </a:lnTo>
                  <a:lnTo>
                    <a:pt x="652" y="4602"/>
                  </a:lnTo>
                  <a:lnTo>
                    <a:pt x="663" y="4584"/>
                  </a:lnTo>
                  <a:lnTo>
                    <a:pt x="670" y="4565"/>
                  </a:lnTo>
                  <a:lnTo>
                    <a:pt x="674" y="4542"/>
                  </a:lnTo>
                  <a:lnTo>
                    <a:pt x="674" y="4524"/>
                  </a:lnTo>
                  <a:lnTo>
                    <a:pt x="670" y="4501"/>
                  </a:lnTo>
                  <a:lnTo>
                    <a:pt x="670" y="4483"/>
                  </a:lnTo>
                  <a:lnTo>
                    <a:pt x="663" y="4464"/>
                  </a:lnTo>
                  <a:lnTo>
                    <a:pt x="660" y="4446"/>
                  </a:lnTo>
                  <a:lnTo>
                    <a:pt x="660" y="4431"/>
                  </a:lnTo>
                  <a:lnTo>
                    <a:pt x="652" y="4349"/>
                  </a:lnTo>
                  <a:lnTo>
                    <a:pt x="652" y="4271"/>
                  </a:lnTo>
                  <a:lnTo>
                    <a:pt x="660" y="4197"/>
                  </a:lnTo>
                  <a:lnTo>
                    <a:pt x="670" y="4121"/>
                  </a:lnTo>
                  <a:lnTo>
                    <a:pt x="681" y="4047"/>
                  </a:lnTo>
                  <a:lnTo>
                    <a:pt x="693" y="3969"/>
                  </a:lnTo>
                  <a:lnTo>
                    <a:pt x="697" y="3891"/>
                  </a:lnTo>
                  <a:lnTo>
                    <a:pt x="697" y="3804"/>
                  </a:lnTo>
                  <a:lnTo>
                    <a:pt x="686" y="3715"/>
                  </a:lnTo>
                  <a:lnTo>
                    <a:pt x="663" y="3615"/>
                  </a:lnTo>
                  <a:lnTo>
                    <a:pt x="663" y="3607"/>
                  </a:lnTo>
                  <a:lnTo>
                    <a:pt x="660" y="3600"/>
                  </a:lnTo>
                  <a:lnTo>
                    <a:pt x="660" y="3592"/>
                  </a:lnTo>
                  <a:lnTo>
                    <a:pt x="663" y="3581"/>
                  </a:lnTo>
                  <a:lnTo>
                    <a:pt x="663" y="3570"/>
                  </a:lnTo>
                  <a:lnTo>
                    <a:pt x="667" y="3563"/>
                  </a:lnTo>
                  <a:lnTo>
                    <a:pt x="667" y="3551"/>
                  </a:lnTo>
                  <a:lnTo>
                    <a:pt x="670" y="3544"/>
                  </a:lnTo>
                  <a:lnTo>
                    <a:pt x="674" y="3533"/>
                  </a:lnTo>
                  <a:lnTo>
                    <a:pt x="678" y="3526"/>
                  </a:lnTo>
                  <a:lnTo>
                    <a:pt x="730" y="3395"/>
                  </a:lnTo>
                  <a:lnTo>
                    <a:pt x="786" y="3264"/>
                  </a:lnTo>
                  <a:lnTo>
                    <a:pt x="846" y="3133"/>
                  </a:lnTo>
                  <a:lnTo>
                    <a:pt x="909" y="3000"/>
                  </a:lnTo>
                  <a:lnTo>
                    <a:pt x="973" y="2862"/>
                  </a:lnTo>
                  <a:lnTo>
                    <a:pt x="1032" y="2721"/>
                  </a:lnTo>
                  <a:lnTo>
                    <a:pt x="1092" y="2579"/>
                  </a:lnTo>
                  <a:lnTo>
                    <a:pt x="1144" y="2434"/>
                  </a:lnTo>
                  <a:lnTo>
                    <a:pt x="1192" y="2284"/>
                  </a:lnTo>
                  <a:lnTo>
                    <a:pt x="1233" y="2131"/>
                  </a:lnTo>
                  <a:lnTo>
                    <a:pt x="1249" y="2071"/>
                  </a:lnTo>
                  <a:lnTo>
                    <a:pt x="1263" y="2013"/>
                  </a:lnTo>
                  <a:lnTo>
                    <a:pt x="1286" y="1953"/>
                  </a:lnTo>
                  <a:lnTo>
                    <a:pt x="1304" y="1893"/>
                  </a:lnTo>
                  <a:lnTo>
                    <a:pt x="1323" y="1829"/>
                  </a:lnTo>
                  <a:lnTo>
                    <a:pt x="1341" y="1770"/>
                  </a:lnTo>
                  <a:lnTo>
                    <a:pt x="1357" y="1714"/>
                  </a:lnTo>
                  <a:lnTo>
                    <a:pt x="1367" y="1659"/>
                  </a:lnTo>
                  <a:lnTo>
                    <a:pt x="1371" y="1606"/>
                  </a:lnTo>
                  <a:lnTo>
                    <a:pt x="1371" y="1558"/>
                  </a:lnTo>
                  <a:lnTo>
                    <a:pt x="1367" y="1517"/>
                  </a:lnTo>
                  <a:lnTo>
                    <a:pt x="1360" y="1471"/>
                  </a:lnTo>
                  <a:lnTo>
                    <a:pt x="1352" y="1427"/>
                  </a:lnTo>
                  <a:lnTo>
                    <a:pt x="1341" y="1383"/>
                  </a:lnTo>
                  <a:lnTo>
                    <a:pt x="1330" y="1338"/>
                  </a:lnTo>
                  <a:lnTo>
                    <a:pt x="1323" y="1293"/>
                  </a:lnTo>
                  <a:lnTo>
                    <a:pt x="1311" y="1248"/>
                  </a:lnTo>
                  <a:lnTo>
                    <a:pt x="1304" y="1204"/>
                  </a:lnTo>
                  <a:lnTo>
                    <a:pt x="1297" y="1158"/>
                  </a:lnTo>
                  <a:lnTo>
                    <a:pt x="1293" y="1117"/>
                  </a:lnTo>
                  <a:lnTo>
                    <a:pt x="1281" y="1013"/>
                  </a:lnTo>
                  <a:lnTo>
                    <a:pt x="1267" y="909"/>
                  </a:lnTo>
                  <a:lnTo>
                    <a:pt x="1249" y="801"/>
                  </a:lnTo>
                  <a:lnTo>
                    <a:pt x="1229" y="693"/>
                  </a:lnTo>
                  <a:lnTo>
                    <a:pt x="1207" y="585"/>
                  </a:lnTo>
                  <a:lnTo>
                    <a:pt x="1185" y="480"/>
                  </a:lnTo>
                  <a:lnTo>
                    <a:pt x="1162" y="372"/>
                  </a:lnTo>
                  <a:lnTo>
                    <a:pt x="1140" y="264"/>
                  </a:lnTo>
                  <a:lnTo>
                    <a:pt x="1118" y="160"/>
                  </a:lnTo>
                  <a:lnTo>
                    <a:pt x="1099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1" name="Freeform 49">
              <a:extLst>
                <a:ext uri="{FF2B5EF4-FFF2-40B4-BE49-F238E27FC236}">
                  <a16:creationId xmlns:a16="http://schemas.microsoft.com/office/drawing/2014/main" id="{B788F1D6-5AD6-4A9A-AE76-A4A45C2AC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267"/>
              <a:ext cx="113" cy="47"/>
            </a:xfrm>
            <a:custGeom>
              <a:avLst/>
              <a:gdLst>
                <a:gd name="T0" fmla="*/ 2 w 562"/>
                <a:gd name="T1" fmla="*/ 17 h 235"/>
                <a:gd name="T2" fmla="*/ 7 w 562"/>
                <a:gd name="T3" fmla="*/ 26 h 235"/>
                <a:gd name="T4" fmla="*/ 12 w 562"/>
                <a:gd name="T5" fmla="*/ 34 h 235"/>
                <a:gd name="T6" fmla="*/ 18 w 562"/>
                <a:gd name="T7" fmla="*/ 40 h 235"/>
                <a:gd name="T8" fmla="*/ 27 w 562"/>
                <a:gd name="T9" fmla="*/ 45 h 235"/>
                <a:gd name="T10" fmla="*/ 34 w 562"/>
                <a:gd name="T11" fmla="*/ 47 h 235"/>
                <a:gd name="T12" fmla="*/ 40 w 562"/>
                <a:gd name="T13" fmla="*/ 46 h 235"/>
                <a:gd name="T14" fmla="*/ 46 w 562"/>
                <a:gd name="T15" fmla="*/ 44 h 235"/>
                <a:gd name="T16" fmla="*/ 52 w 562"/>
                <a:gd name="T17" fmla="*/ 42 h 235"/>
                <a:gd name="T18" fmla="*/ 56 w 562"/>
                <a:gd name="T19" fmla="*/ 40 h 235"/>
                <a:gd name="T20" fmla="*/ 64 w 562"/>
                <a:gd name="T21" fmla="*/ 41 h 235"/>
                <a:gd name="T22" fmla="*/ 75 w 562"/>
                <a:gd name="T23" fmla="*/ 42 h 235"/>
                <a:gd name="T24" fmla="*/ 87 w 562"/>
                <a:gd name="T25" fmla="*/ 42 h 235"/>
                <a:gd name="T26" fmla="*/ 96 w 562"/>
                <a:gd name="T27" fmla="*/ 40 h 235"/>
                <a:gd name="T28" fmla="*/ 101 w 562"/>
                <a:gd name="T29" fmla="*/ 34 h 235"/>
                <a:gd name="T30" fmla="*/ 103 w 562"/>
                <a:gd name="T31" fmla="*/ 28 h 235"/>
                <a:gd name="T32" fmla="*/ 107 w 562"/>
                <a:gd name="T33" fmla="*/ 25 h 235"/>
                <a:gd name="T34" fmla="*/ 109 w 562"/>
                <a:gd name="T35" fmla="*/ 22 h 235"/>
                <a:gd name="T36" fmla="*/ 111 w 562"/>
                <a:gd name="T37" fmla="*/ 18 h 235"/>
                <a:gd name="T38" fmla="*/ 112 w 562"/>
                <a:gd name="T39" fmla="*/ 13 h 235"/>
                <a:gd name="T40" fmla="*/ 111 w 562"/>
                <a:gd name="T41" fmla="*/ 10 h 235"/>
                <a:gd name="T42" fmla="*/ 107 w 562"/>
                <a:gd name="T43" fmla="*/ 9 h 235"/>
                <a:gd name="T44" fmla="*/ 103 w 562"/>
                <a:gd name="T45" fmla="*/ 7 h 235"/>
                <a:gd name="T46" fmla="*/ 100 w 562"/>
                <a:gd name="T47" fmla="*/ 4 h 235"/>
                <a:gd name="T48" fmla="*/ 96 w 562"/>
                <a:gd name="T49" fmla="*/ 1 h 235"/>
                <a:gd name="T50" fmla="*/ 94 w 562"/>
                <a:gd name="T51" fmla="*/ 2 h 235"/>
                <a:gd name="T52" fmla="*/ 93 w 562"/>
                <a:gd name="T53" fmla="*/ 7 h 235"/>
                <a:gd name="T54" fmla="*/ 91 w 562"/>
                <a:gd name="T55" fmla="*/ 10 h 235"/>
                <a:gd name="T56" fmla="*/ 87 w 562"/>
                <a:gd name="T57" fmla="*/ 13 h 235"/>
                <a:gd name="T58" fmla="*/ 84 w 562"/>
                <a:gd name="T59" fmla="*/ 14 h 235"/>
                <a:gd name="T60" fmla="*/ 80 w 562"/>
                <a:gd name="T61" fmla="*/ 13 h 235"/>
                <a:gd name="T62" fmla="*/ 76 w 562"/>
                <a:gd name="T63" fmla="*/ 11 h 235"/>
                <a:gd name="T64" fmla="*/ 73 w 562"/>
                <a:gd name="T65" fmla="*/ 9 h 235"/>
                <a:gd name="T66" fmla="*/ 70 w 562"/>
                <a:gd name="T67" fmla="*/ 7 h 235"/>
                <a:gd name="T68" fmla="*/ 67 w 562"/>
                <a:gd name="T69" fmla="*/ 6 h 235"/>
                <a:gd name="T70" fmla="*/ 64 w 562"/>
                <a:gd name="T71" fmla="*/ 6 h 235"/>
                <a:gd name="T72" fmla="*/ 62 w 562"/>
                <a:gd name="T73" fmla="*/ 8 h 235"/>
                <a:gd name="T74" fmla="*/ 60 w 562"/>
                <a:gd name="T75" fmla="*/ 11 h 235"/>
                <a:gd name="T76" fmla="*/ 57 w 562"/>
                <a:gd name="T77" fmla="*/ 13 h 235"/>
                <a:gd name="T78" fmla="*/ 53 w 562"/>
                <a:gd name="T79" fmla="*/ 15 h 235"/>
                <a:gd name="T80" fmla="*/ 49 w 562"/>
                <a:gd name="T81" fmla="*/ 13 h 235"/>
                <a:gd name="T82" fmla="*/ 44 w 562"/>
                <a:gd name="T83" fmla="*/ 13 h 235"/>
                <a:gd name="T84" fmla="*/ 39 w 562"/>
                <a:gd name="T85" fmla="*/ 11 h 235"/>
                <a:gd name="T86" fmla="*/ 35 w 562"/>
                <a:gd name="T87" fmla="*/ 9 h 235"/>
                <a:gd name="T88" fmla="*/ 31 w 562"/>
                <a:gd name="T89" fmla="*/ 6 h 235"/>
                <a:gd name="T90" fmla="*/ 28 w 562"/>
                <a:gd name="T91" fmla="*/ 8 h 235"/>
                <a:gd name="T92" fmla="*/ 22 w 562"/>
                <a:gd name="T93" fmla="*/ 13 h 235"/>
                <a:gd name="T94" fmla="*/ 15 w 562"/>
                <a:gd name="T95" fmla="*/ 14 h 235"/>
                <a:gd name="T96" fmla="*/ 9 w 562"/>
                <a:gd name="T97" fmla="*/ 13 h 235"/>
                <a:gd name="T98" fmla="*/ 2 w 562"/>
                <a:gd name="T99" fmla="*/ 8 h 235"/>
                <a:gd name="T100" fmla="*/ 1 w 562"/>
                <a:gd name="T101" fmla="*/ 13 h 2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62" h="235">
                  <a:moveTo>
                    <a:pt x="3" y="63"/>
                  </a:moveTo>
                  <a:lnTo>
                    <a:pt x="10" y="86"/>
                  </a:lnTo>
                  <a:lnTo>
                    <a:pt x="21" y="108"/>
                  </a:lnTo>
                  <a:lnTo>
                    <a:pt x="33" y="130"/>
                  </a:lnTo>
                  <a:lnTo>
                    <a:pt x="48" y="148"/>
                  </a:lnTo>
                  <a:lnTo>
                    <a:pt x="58" y="168"/>
                  </a:lnTo>
                  <a:lnTo>
                    <a:pt x="78" y="182"/>
                  </a:lnTo>
                  <a:lnTo>
                    <a:pt x="92" y="198"/>
                  </a:lnTo>
                  <a:lnTo>
                    <a:pt x="111" y="212"/>
                  </a:lnTo>
                  <a:lnTo>
                    <a:pt x="134" y="224"/>
                  </a:lnTo>
                  <a:lnTo>
                    <a:pt x="159" y="231"/>
                  </a:lnTo>
                  <a:lnTo>
                    <a:pt x="171" y="235"/>
                  </a:lnTo>
                  <a:lnTo>
                    <a:pt x="186" y="235"/>
                  </a:lnTo>
                  <a:lnTo>
                    <a:pt x="200" y="231"/>
                  </a:lnTo>
                  <a:lnTo>
                    <a:pt x="216" y="224"/>
                  </a:lnTo>
                  <a:lnTo>
                    <a:pt x="230" y="219"/>
                  </a:lnTo>
                  <a:lnTo>
                    <a:pt x="246" y="212"/>
                  </a:lnTo>
                  <a:lnTo>
                    <a:pt x="260" y="208"/>
                  </a:lnTo>
                  <a:lnTo>
                    <a:pt x="271" y="201"/>
                  </a:lnTo>
                  <a:lnTo>
                    <a:pt x="279" y="198"/>
                  </a:lnTo>
                  <a:lnTo>
                    <a:pt x="283" y="198"/>
                  </a:lnTo>
                  <a:lnTo>
                    <a:pt x="316" y="205"/>
                  </a:lnTo>
                  <a:lnTo>
                    <a:pt x="346" y="208"/>
                  </a:lnTo>
                  <a:lnTo>
                    <a:pt x="375" y="212"/>
                  </a:lnTo>
                  <a:lnTo>
                    <a:pt x="405" y="216"/>
                  </a:lnTo>
                  <a:lnTo>
                    <a:pt x="435" y="212"/>
                  </a:lnTo>
                  <a:lnTo>
                    <a:pt x="458" y="208"/>
                  </a:lnTo>
                  <a:lnTo>
                    <a:pt x="479" y="201"/>
                  </a:lnTo>
                  <a:lnTo>
                    <a:pt x="491" y="186"/>
                  </a:lnTo>
                  <a:lnTo>
                    <a:pt x="502" y="168"/>
                  </a:lnTo>
                  <a:lnTo>
                    <a:pt x="502" y="145"/>
                  </a:lnTo>
                  <a:lnTo>
                    <a:pt x="513" y="141"/>
                  </a:lnTo>
                  <a:lnTo>
                    <a:pt x="521" y="134"/>
                  </a:lnTo>
                  <a:lnTo>
                    <a:pt x="532" y="127"/>
                  </a:lnTo>
                  <a:lnTo>
                    <a:pt x="536" y="120"/>
                  </a:lnTo>
                  <a:lnTo>
                    <a:pt x="543" y="108"/>
                  </a:lnTo>
                  <a:lnTo>
                    <a:pt x="547" y="100"/>
                  </a:lnTo>
                  <a:lnTo>
                    <a:pt x="550" y="90"/>
                  </a:lnTo>
                  <a:lnTo>
                    <a:pt x="554" y="78"/>
                  </a:lnTo>
                  <a:lnTo>
                    <a:pt x="559" y="67"/>
                  </a:lnTo>
                  <a:lnTo>
                    <a:pt x="562" y="56"/>
                  </a:lnTo>
                  <a:lnTo>
                    <a:pt x="550" y="52"/>
                  </a:lnTo>
                  <a:lnTo>
                    <a:pt x="539" y="49"/>
                  </a:lnTo>
                  <a:lnTo>
                    <a:pt x="532" y="44"/>
                  </a:lnTo>
                  <a:lnTo>
                    <a:pt x="521" y="40"/>
                  </a:lnTo>
                  <a:lnTo>
                    <a:pt x="513" y="33"/>
                  </a:lnTo>
                  <a:lnTo>
                    <a:pt x="502" y="30"/>
                  </a:lnTo>
                  <a:lnTo>
                    <a:pt x="495" y="22"/>
                  </a:lnTo>
                  <a:lnTo>
                    <a:pt x="488" y="15"/>
                  </a:lnTo>
                  <a:lnTo>
                    <a:pt x="479" y="7"/>
                  </a:lnTo>
                  <a:lnTo>
                    <a:pt x="472" y="0"/>
                  </a:lnTo>
                  <a:lnTo>
                    <a:pt x="469" y="10"/>
                  </a:lnTo>
                  <a:lnTo>
                    <a:pt x="469" y="22"/>
                  </a:lnTo>
                  <a:lnTo>
                    <a:pt x="465" y="33"/>
                  </a:lnTo>
                  <a:lnTo>
                    <a:pt x="458" y="40"/>
                  </a:lnTo>
                  <a:lnTo>
                    <a:pt x="454" y="49"/>
                  </a:lnTo>
                  <a:lnTo>
                    <a:pt x="446" y="56"/>
                  </a:lnTo>
                  <a:lnTo>
                    <a:pt x="435" y="63"/>
                  </a:lnTo>
                  <a:lnTo>
                    <a:pt x="428" y="67"/>
                  </a:lnTo>
                  <a:lnTo>
                    <a:pt x="417" y="70"/>
                  </a:lnTo>
                  <a:lnTo>
                    <a:pt x="405" y="67"/>
                  </a:lnTo>
                  <a:lnTo>
                    <a:pt x="398" y="67"/>
                  </a:lnTo>
                  <a:lnTo>
                    <a:pt x="387" y="63"/>
                  </a:lnTo>
                  <a:lnTo>
                    <a:pt x="380" y="56"/>
                  </a:lnTo>
                  <a:lnTo>
                    <a:pt x="372" y="52"/>
                  </a:lnTo>
                  <a:lnTo>
                    <a:pt x="361" y="44"/>
                  </a:lnTo>
                  <a:lnTo>
                    <a:pt x="354" y="40"/>
                  </a:lnTo>
                  <a:lnTo>
                    <a:pt x="346" y="37"/>
                  </a:lnTo>
                  <a:lnTo>
                    <a:pt x="338" y="33"/>
                  </a:lnTo>
                  <a:lnTo>
                    <a:pt x="331" y="30"/>
                  </a:lnTo>
                  <a:lnTo>
                    <a:pt x="324" y="30"/>
                  </a:lnTo>
                  <a:lnTo>
                    <a:pt x="320" y="30"/>
                  </a:lnTo>
                  <a:lnTo>
                    <a:pt x="313" y="33"/>
                  </a:lnTo>
                  <a:lnTo>
                    <a:pt x="308" y="40"/>
                  </a:lnTo>
                  <a:lnTo>
                    <a:pt x="301" y="49"/>
                  </a:lnTo>
                  <a:lnTo>
                    <a:pt x="297" y="56"/>
                  </a:lnTo>
                  <a:lnTo>
                    <a:pt x="290" y="63"/>
                  </a:lnTo>
                  <a:lnTo>
                    <a:pt x="283" y="67"/>
                  </a:lnTo>
                  <a:lnTo>
                    <a:pt x="276" y="70"/>
                  </a:lnTo>
                  <a:lnTo>
                    <a:pt x="264" y="74"/>
                  </a:lnTo>
                  <a:lnTo>
                    <a:pt x="256" y="70"/>
                  </a:lnTo>
                  <a:lnTo>
                    <a:pt x="242" y="67"/>
                  </a:lnTo>
                  <a:lnTo>
                    <a:pt x="230" y="67"/>
                  </a:lnTo>
                  <a:lnTo>
                    <a:pt x="219" y="63"/>
                  </a:lnTo>
                  <a:lnTo>
                    <a:pt x="208" y="60"/>
                  </a:lnTo>
                  <a:lnTo>
                    <a:pt x="196" y="56"/>
                  </a:lnTo>
                  <a:lnTo>
                    <a:pt x="186" y="49"/>
                  </a:lnTo>
                  <a:lnTo>
                    <a:pt x="175" y="44"/>
                  </a:lnTo>
                  <a:lnTo>
                    <a:pt x="166" y="37"/>
                  </a:lnTo>
                  <a:lnTo>
                    <a:pt x="156" y="30"/>
                  </a:lnTo>
                  <a:lnTo>
                    <a:pt x="148" y="22"/>
                  </a:lnTo>
                  <a:lnTo>
                    <a:pt x="138" y="40"/>
                  </a:lnTo>
                  <a:lnTo>
                    <a:pt x="122" y="52"/>
                  </a:lnTo>
                  <a:lnTo>
                    <a:pt x="108" y="63"/>
                  </a:lnTo>
                  <a:lnTo>
                    <a:pt x="92" y="67"/>
                  </a:lnTo>
                  <a:lnTo>
                    <a:pt x="74" y="70"/>
                  </a:lnTo>
                  <a:lnTo>
                    <a:pt x="58" y="67"/>
                  </a:lnTo>
                  <a:lnTo>
                    <a:pt x="44" y="63"/>
                  </a:lnTo>
                  <a:lnTo>
                    <a:pt x="25" y="52"/>
                  </a:lnTo>
                  <a:lnTo>
                    <a:pt x="10" y="40"/>
                  </a:lnTo>
                  <a:lnTo>
                    <a:pt x="0" y="26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2" name="Freeform 50">
              <a:extLst>
                <a:ext uri="{FF2B5EF4-FFF2-40B4-BE49-F238E27FC236}">
                  <a16:creationId xmlns:a16="http://schemas.microsoft.com/office/drawing/2014/main" id="{A98266B7-7E8B-45C0-A51B-66CD94F7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2228"/>
              <a:ext cx="33" cy="79"/>
            </a:xfrm>
            <a:custGeom>
              <a:avLst/>
              <a:gdLst>
                <a:gd name="T0" fmla="*/ 0 w 165"/>
                <a:gd name="T1" fmla="*/ 0 h 395"/>
                <a:gd name="T2" fmla="*/ 0 w 165"/>
                <a:gd name="T3" fmla="*/ 5 h 395"/>
                <a:gd name="T4" fmla="*/ 1 w 165"/>
                <a:gd name="T5" fmla="*/ 10 h 395"/>
                <a:gd name="T6" fmla="*/ 1 w 165"/>
                <a:gd name="T7" fmla="*/ 16 h 395"/>
                <a:gd name="T8" fmla="*/ 1 w 165"/>
                <a:gd name="T9" fmla="*/ 20 h 395"/>
                <a:gd name="T10" fmla="*/ 2 w 165"/>
                <a:gd name="T11" fmla="*/ 25 h 395"/>
                <a:gd name="T12" fmla="*/ 3 w 165"/>
                <a:gd name="T13" fmla="*/ 30 h 395"/>
                <a:gd name="T14" fmla="*/ 5 w 165"/>
                <a:gd name="T15" fmla="*/ 36 h 395"/>
                <a:gd name="T16" fmla="*/ 5 w 165"/>
                <a:gd name="T17" fmla="*/ 40 h 395"/>
                <a:gd name="T18" fmla="*/ 7 w 165"/>
                <a:gd name="T19" fmla="*/ 45 h 395"/>
                <a:gd name="T20" fmla="*/ 9 w 165"/>
                <a:gd name="T21" fmla="*/ 50 h 395"/>
                <a:gd name="T22" fmla="*/ 10 w 165"/>
                <a:gd name="T23" fmla="*/ 53 h 395"/>
                <a:gd name="T24" fmla="*/ 12 w 165"/>
                <a:gd name="T25" fmla="*/ 57 h 395"/>
                <a:gd name="T26" fmla="*/ 14 w 165"/>
                <a:gd name="T27" fmla="*/ 60 h 395"/>
                <a:gd name="T28" fmla="*/ 16 w 165"/>
                <a:gd name="T29" fmla="*/ 63 h 395"/>
                <a:gd name="T30" fmla="*/ 19 w 165"/>
                <a:gd name="T31" fmla="*/ 65 h 395"/>
                <a:gd name="T32" fmla="*/ 21 w 165"/>
                <a:gd name="T33" fmla="*/ 68 h 395"/>
                <a:gd name="T34" fmla="*/ 24 w 165"/>
                <a:gd name="T35" fmla="*/ 70 h 395"/>
                <a:gd name="T36" fmla="*/ 26 w 165"/>
                <a:gd name="T37" fmla="*/ 73 h 395"/>
                <a:gd name="T38" fmla="*/ 29 w 165"/>
                <a:gd name="T39" fmla="*/ 75 h 395"/>
                <a:gd name="T40" fmla="*/ 33 w 165"/>
                <a:gd name="T41" fmla="*/ 79 h 3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5" h="395">
                  <a:moveTo>
                    <a:pt x="0" y="0"/>
                  </a:moveTo>
                  <a:lnTo>
                    <a:pt x="0" y="25"/>
                  </a:lnTo>
                  <a:lnTo>
                    <a:pt x="4" y="51"/>
                  </a:lnTo>
                  <a:lnTo>
                    <a:pt x="4" y="78"/>
                  </a:lnTo>
                  <a:lnTo>
                    <a:pt x="7" y="99"/>
                  </a:lnTo>
                  <a:lnTo>
                    <a:pt x="11" y="126"/>
                  </a:lnTo>
                  <a:lnTo>
                    <a:pt x="15" y="152"/>
                  </a:lnTo>
                  <a:lnTo>
                    <a:pt x="23" y="179"/>
                  </a:lnTo>
                  <a:lnTo>
                    <a:pt x="27" y="200"/>
                  </a:lnTo>
                  <a:lnTo>
                    <a:pt x="34" y="227"/>
                  </a:lnTo>
                  <a:lnTo>
                    <a:pt x="45" y="249"/>
                  </a:lnTo>
                  <a:lnTo>
                    <a:pt x="52" y="267"/>
                  </a:lnTo>
                  <a:lnTo>
                    <a:pt x="60" y="287"/>
                  </a:lnTo>
                  <a:lnTo>
                    <a:pt x="71" y="301"/>
                  </a:lnTo>
                  <a:lnTo>
                    <a:pt x="82" y="317"/>
                  </a:lnTo>
                  <a:lnTo>
                    <a:pt x="94" y="327"/>
                  </a:lnTo>
                  <a:lnTo>
                    <a:pt x="105" y="338"/>
                  </a:lnTo>
                  <a:lnTo>
                    <a:pt x="119" y="349"/>
                  </a:lnTo>
                  <a:lnTo>
                    <a:pt x="131" y="365"/>
                  </a:lnTo>
                  <a:lnTo>
                    <a:pt x="145" y="375"/>
                  </a:lnTo>
                  <a:lnTo>
                    <a:pt x="165" y="39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3" name="Freeform 51">
              <a:extLst>
                <a:ext uri="{FF2B5EF4-FFF2-40B4-BE49-F238E27FC236}">
                  <a16:creationId xmlns:a16="http://schemas.microsoft.com/office/drawing/2014/main" id="{A00B7884-3E6B-46DC-87F0-29CB5B05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230"/>
              <a:ext cx="48" cy="66"/>
            </a:xfrm>
            <a:custGeom>
              <a:avLst/>
              <a:gdLst>
                <a:gd name="T0" fmla="*/ 0 w 237"/>
                <a:gd name="T1" fmla="*/ 0 h 328"/>
                <a:gd name="T2" fmla="*/ 1 w 237"/>
                <a:gd name="T3" fmla="*/ 5 h 328"/>
                <a:gd name="T4" fmla="*/ 2 w 237"/>
                <a:gd name="T5" fmla="*/ 10 h 328"/>
                <a:gd name="T6" fmla="*/ 3 w 237"/>
                <a:gd name="T7" fmla="*/ 15 h 328"/>
                <a:gd name="T8" fmla="*/ 4 w 237"/>
                <a:gd name="T9" fmla="*/ 20 h 328"/>
                <a:gd name="T10" fmla="*/ 4 w 237"/>
                <a:gd name="T11" fmla="*/ 25 h 328"/>
                <a:gd name="T12" fmla="*/ 5 w 237"/>
                <a:gd name="T13" fmla="*/ 30 h 328"/>
                <a:gd name="T14" fmla="*/ 6 w 237"/>
                <a:gd name="T15" fmla="*/ 35 h 328"/>
                <a:gd name="T16" fmla="*/ 8 w 237"/>
                <a:gd name="T17" fmla="*/ 39 h 328"/>
                <a:gd name="T18" fmla="*/ 10 w 237"/>
                <a:gd name="T19" fmla="*/ 43 h 328"/>
                <a:gd name="T20" fmla="*/ 13 w 237"/>
                <a:gd name="T21" fmla="*/ 47 h 328"/>
                <a:gd name="T22" fmla="*/ 16 w 237"/>
                <a:gd name="T23" fmla="*/ 50 h 328"/>
                <a:gd name="T24" fmla="*/ 19 w 237"/>
                <a:gd name="T25" fmla="*/ 53 h 328"/>
                <a:gd name="T26" fmla="*/ 22 w 237"/>
                <a:gd name="T27" fmla="*/ 56 h 328"/>
                <a:gd name="T28" fmla="*/ 26 w 237"/>
                <a:gd name="T29" fmla="*/ 58 h 328"/>
                <a:gd name="T30" fmla="*/ 29 w 237"/>
                <a:gd name="T31" fmla="*/ 60 h 328"/>
                <a:gd name="T32" fmla="*/ 32 w 237"/>
                <a:gd name="T33" fmla="*/ 62 h 328"/>
                <a:gd name="T34" fmla="*/ 36 w 237"/>
                <a:gd name="T35" fmla="*/ 64 h 328"/>
                <a:gd name="T36" fmla="*/ 40 w 237"/>
                <a:gd name="T37" fmla="*/ 65 h 328"/>
                <a:gd name="T38" fmla="*/ 44 w 237"/>
                <a:gd name="T39" fmla="*/ 66 h 328"/>
                <a:gd name="T40" fmla="*/ 48 w 237"/>
                <a:gd name="T41" fmla="*/ 66 h 3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37" h="328">
                  <a:moveTo>
                    <a:pt x="0" y="0"/>
                  </a:moveTo>
                  <a:lnTo>
                    <a:pt x="7" y="27"/>
                  </a:lnTo>
                  <a:lnTo>
                    <a:pt x="10" y="52"/>
                  </a:lnTo>
                  <a:lnTo>
                    <a:pt x="14" y="75"/>
                  </a:lnTo>
                  <a:lnTo>
                    <a:pt x="18" y="101"/>
                  </a:lnTo>
                  <a:lnTo>
                    <a:pt x="21" y="123"/>
                  </a:lnTo>
                  <a:lnTo>
                    <a:pt x="25" y="149"/>
                  </a:lnTo>
                  <a:lnTo>
                    <a:pt x="32" y="172"/>
                  </a:lnTo>
                  <a:lnTo>
                    <a:pt x="40" y="193"/>
                  </a:lnTo>
                  <a:lnTo>
                    <a:pt x="51" y="213"/>
                  </a:lnTo>
                  <a:lnTo>
                    <a:pt x="66" y="235"/>
                  </a:lnTo>
                  <a:lnTo>
                    <a:pt x="78" y="246"/>
                  </a:lnTo>
                  <a:lnTo>
                    <a:pt x="92" y="261"/>
                  </a:lnTo>
                  <a:lnTo>
                    <a:pt x="108" y="276"/>
                  </a:lnTo>
                  <a:lnTo>
                    <a:pt x="126" y="287"/>
                  </a:lnTo>
                  <a:lnTo>
                    <a:pt x="141" y="298"/>
                  </a:lnTo>
                  <a:lnTo>
                    <a:pt x="159" y="310"/>
                  </a:lnTo>
                  <a:lnTo>
                    <a:pt x="178" y="317"/>
                  </a:lnTo>
                  <a:lnTo>
                    <a:pt x="196" y="324"/>
                  </a:lnTo>
                  <a:lnTo>
                    <a:pt x="215" y="328"/>
                  </a:lnTo>
                  <a:lnTo>
                    <a:pt x="237" y="3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4" name="Freeform 52">
              <a:extLst>
                <a:ext uri="{FF2B5EF4-FFF2-40B4-BE49-F238E27FC236}">
                  <a16:creationId xmlns:a16="http://schemas.microsoft.com/office/drawing/2014/main" id="{F8157D63-1412-40B0-891B-B17F9EE38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224"/>
              <a:ext cx="27" cy="52"/>
            </a:xfrm>
            <a:custGeom>
              <a:avLst/>
              <a:gdLst>
                <a:gd name="T0" fmla="*/ 0 w 134"/>
                <a:gd name="T1" fmla="*/ 0 h 260"/>
                <a:gd name="T2" fmla="*/ 1 w 134"/>
                <a:gd name="T3" fmla="*/ 4 h 260"/>
                <a:gd name="T4" fmla="*/ 1 w 134"/>
                <a:gd name="T5" fmla="*/ 8 h 260"/>
                <a:gd name="T6" fmla="*/ 1 w 134"/>
                <a:gd name="T7" fmla="*/ 12 h 260"/>
                <a:gd name="T8" fmla="*/ 2 w 134"/>
                <a:gd name="T9" fmla="*/ 16 h 260"/>
                <a:gd name="T10" fmla="*/ 2 w 134"/>
                <a:gd name="T11" fmla="*/ 20 h 260"/>
                <a:gd name="T12" fmla="*/ 3 w 134"/>
                <a:gd name="T13" fmla="*/ 25 h 260"/>
                <a:gd name="T14" fmla="*/ 4 w 134"/>
                <a:gd name="T15" fmla="*/ 28 h 260"/>
                <a:gd name="T16" fmla="*/ 5 w 134"/>
                <a:gd name="T17" fmla="*/ 33 h 260"/>
                <a:gd name="T18" fmla="*/ 6 w 134"/>
                <a:gd name="T19" fmla="*/ 36 h 260"/>
                <a:gd name="T20" fmla="*/ 7 w 134"/>
                <a:gd name="T21" fmla="*/ 40 h 260"/>
                <a:gd name="T22" fmla="*/ 8 w 134"/>
                <a:gd name="T23" fmla="*/ 42 h 260"/>
                <a:gd name="T24" fmla="*/ 10 w 134"/>
                <a:gd name="T25" fmla="*/ 43 h 260"/>
                <a:gd name="T26" fmla="*/ 11 w 134"/>
                <a:gd name="T27" fmla="*/ 45 h 260"/>
                <a:gd name="T28" fmla="*/ 14 w 134"/>
                <a:gd name="T29" fmla="*/ 46 h 260"/>
                <a:gd name="T30" fmla="*/ 16 w 134"/>
                <a:gd name="T31" fmla="*/ 48 h 260"/>
                <a:gd name="T32" fmla="*/ 18 w 134"/>
                <a:gd name="T33" fmla="*/ 48 h 260"/>
                <a:gd name="T34" fmla="*/ 20 w 134"/>
                <a:gd name="T35" fmla="*/ 50 h 260"/>
                <a:gd name="T36" fmla="*/ 23 w 134"/>
                <a:gd name="T37" fmla="*/ 51 h 260"/>
                <a:gd name="T38" fmla="*/ 25 w 134"/>
                <a:gd name="T39" fmla="*/ 51 h 260"/>
                <a:gd name="T40" fmla="*/ 27 w 134"/>
                <a:gd name="T41" fmla="*/ 52 h 2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" h="260">
                  <a:moveTo>
                    <a:pt x="0" y="0"/>
                  </a:moveTo>
                  <a:lnTo>
                    <a:pt x="4" y="19"/>
                  </a:lnTo>
                  <a:lnTo>
                    <a:pt x="7" y="40"/>
                  </a:lnTo>
                  <a:lnTo>
                    <a:pt x="7" y="60"/>
                  </a:lnTo>
                  <a:lnTo>
                    <a:pt x="11" y="81"/>
                  </a:lnTo>
                  <a:lnTo>
                    <a:pt x="11" y="100"/>
                  </a:lnTo>
                  <a:lnTo>
                    <a:pt x="16" y="123"/>
                  </a:lnTo>
                  <a:lnTo>
                    <a:pt x="19" y="141"/>
                  </a:lnTo>
                  <a:lnTo>
                    <a:pt x="23" y="164"/>
                  </a:lnTo>
                  <a:lnTo>
                    <a:pt x="30" y="182"/>
                  </a:lnTo>
                  <a:lnTo>
                    <a:pt x="37" y="201"/>
                  </a:lnTo>
                  <a:lnTo>
                    <a:pt x="41" y="208"/>
                  </a:lnTo>
                  <a:lnTo>
                    <a:pt x="48" y="216"/>
                  </a:lnTo>
                  <a:lnTo>
                    <a:pt x="56" y="223"/>
                  </a:lnTo>
                  <a:lnTo>
                    <a:pt x="67" y="231"/>
                  </a:lnTo>
                  <a:lnTo>
                    <a:pt x="78" y="238"/>
                  </a:lnTo>
                  <a:lnTo>
                    <a:pt x="90" y="242"/>
                  </a:lnTo>
                  <a:lnTo>
                    <a:pt x="101" y="249"/>
                  </a:lnTo>
                  <a:lnTo>
                    <a:pt x="112" y="253"/>
                  </a:lnTo>
                  <a:lnTo>
                    <a:pt x="124" y="256"/>
                  </a:lnTo>
                  <a:lnTo>
                    <a:pt x="134" y="2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5" name="Freeform 53">
              <a:extLst>
                <a:ext uri="{FF2B5EF4-FFF2-40B4-BE49-F238E27FC236}">
                  <a16:creationId xmlns:a16="http://schemas.microsoft.com/office/drawing/2014/main" id="{1AF2A878-5031-416C-B297-D1C4E24FC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273"/>
              <a:ext cx="23" cy="7"/>
            </a:xfrm>
            <a:custGeom>
              <a:avLst/>
              <a:gdLst>
                <a:gd name="T0" fmla="*/ 0 w 115"/>
                <a:gd name="T1" fmla="*/ 4 h 33"/>
                <a:gd name="T2" fmla="*/ 2 w 115"/>
                <a:gd name="T3" fmla="*/ 6 h 33"/>
                <a:gd name="T4" fmla="*/ 5 w 115"/>
                <a:gd name="T5" fmla="*/ 6 h 33"/>
                <a:gd name="T6" fmla="*/ 7 w 115"/>
                <a:gd name="T7" fmla="*/ 7 h 33"/>
                <a:gd name="T8" fmla="*/ 10 w 115"/>
                <a:gd name="T9" fmla="*/ 7 h 33"/>
                <a:gd name="T10" fmla="*/ 13 w 115"/>
                <a:gd name="T11" fmla="*/ 7 h 33"/>
                <a:gd name="T12" fmla="*/ 15 w 115"/>
                <a:gd name="T13" fmla="*/ 7 h 33"/>
                <a:gd name="T14" fmla="*/ 17 w 115"/>
                <a:gd name="T15" fmla="*/ 6 h 33"/>
                <a:gd name="T16" fmla="*/ 19 w 115"/>
                <a:gd name="T17" fmla="*/ 5 h 33"/>
                <a:gd name="T18" fmla="*/ 22 w 115"/>
                <a:gd name="T19" fmla="*/ 2 h 33"/>
                <a:gd name="T20" fmla="*/ 23 w 115"/>
                <a:gd name="T21" fmla="*/ 0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33">
                  <a:moveTo>
                    <a:pt x="0" y="19"/>
                  </a:moveTo>
                  <a:lnTo>
                    <a:pt x="11" y="26"/>
                  </a:lnTo>
                  <a:lnTo>
                    <a:pt x="23" y="30"/>
                  </a:lnTo>
                  <a:lnTo>
                    <a:pt x="37" y="33"/>
                  </a:lnTo>
                  <a:lnTo>
                    <a:pt x="48" y="33"/>
                  </a:lnTo>
                  <a:lnTo>
                    <a:pt x="63" y="33"/>
                  </a:lnTo>
                  <a:lnTo>
                    <a:pt x="74" y="33"/>
                  </a:lnTo>
                  <a:lnTo>
                    <a:pt x="85" y="30"/>
                  </a:lnTo>
                  <a:lnTo>
                    <a:pt x="97" y="22"/>
                  </a:lnTo>
                  <a:lnTo>
                    <a:pt x="108" y="10"/>
                  </a:lnTo>
                  <a:lnTo>
                    <a:pt x="115" y="0"/>
                  </a:lnTo>
                </a:path>
              </a:pathLst>
            </a:custGeom>
            <a:noFill/>
            <a:ln w="0">
              <a:solidFill>
                <a:srgbClr val="B499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6" name="Freeform 54">
              <a:extLst>
                <a:ext uri="{FF2B5EF4-FFF2-40B4-BE49-F238E27FC236}">
                  <a16:creationId xmlns:a16="http://schemas.microsoft.com/office/drawing/2014/main" id="{BD37E1E6-BB01-4E8D-80BF-37A041F8C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2275"/>
              <a:ext cx="24" cy="6"/>
            </a:xfrm>
            <a:custGeom>
              <a:avLst/>
              <a:gdLst>
                <a:gd name="T0" fmla="*/ 0 w 123"/>
                <a:gd name="T1" fmla="*/ 1 h 30"/>
                <a:gd name="T2" fmla="*/ 2 w 123"/>
                <a:gd name="T3" fmla="*/ 2 h 30"/>
                <a:gd name="T4" fmla="*/ 5 w 123"/>
                <a:gd name="T5" fmla="*/ 3 h 30"/>
                <a:gd name="T6" fmla="*/ 8 w 123"/>
                <a:gd name="T7" fmla="*/ 4 h 30"/>
                <a:gd name="T8" fmla="*/ 11 w 123"/>
                <a:gd name="T9" fmla="*/ 5 h 30"/>
                <a:gd name="T10" fmla="*/ 13 w 123"/>
                <a:gd name="T11" fmla="*/ 5 h 30"/>
                <a:gd name="T12" fmla="*/ 16 w 123"/>
                <a:gd name="T13" fmla="*/ 6 h 30"/>
                <a:gd name="T14" fmla="*/ 19 w 123"/>
                <a:gd name="T15" fmla="*/ 5 h 30"/>
                <a:gd name="T16" fmla="*/ 21 w 123"/>
                <a:gd name="T17" fmla="*/ 5 h 30"/>
                <a:gd name="T18" fmla="*/ 23 w 123"/>
                <a:gd name="T19" fmla="*/ 3 h 30"/>
                <a:gd name="T20" fmla="*/ 24 w 123"/>
                <a:gd name="T21" fmla="*/ 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3" h="30">
                  <a:moveTo>
                    <a:pt x="0" y="4"/>
                  </a:moveTo>
                  <a:lnTo>
                    <a:pt x="11" y="9"/>
                  </a:lnTo>
                  <a:lnTo>
                    <a:pt x="27" y="16"/>
                  </a:lnTo>
                  <a:lnTo>
                    <a:pt x="41" y="20"/>
                  </a:lnTo>
                  <a:lnTo>
                    <a:pt x="56" y="27"/>
                  </a:lnTo>
                  <a:lnTo>
                    <a:pt x="68" y="27"/>
                  </a:lnTo>
                  <a:lnTo>
                    <a:pt x="82" y="30"/>
                  </a:lnTo>
                  <a:lnTo>
                    <a:pt x="98" y="27"/>
                  </a:lnTo>
                  <a:lnTo>
                    <a:pt x="108" y="23"/>
                  </a:lnTo>
                  <a:lnTo>
                    <a:pt x="116" y="16"/>
                  </a:lnTo>
                  <a:lnTo>
                    <a:pt x="123" y="0"/>
                  </a:lnTo>
                </a:path>
              </a:pathLst>
            </a:custGeom>
            <a:noFill/>
            <a:ln w="0">
              <a:solidFill>
                <a:srgbClr val="B499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7" name="Freeform 55">
              <a:extLst>
                <a:ext uri="{FF2B5EF4-FFF2-40B4-BE49-F238E27FC236}">
                  <a16:creationId xmlns:a16="http://schemas.microsoft.com/office/drawing/2014/main" id="{19CD5291-0832-499D-8FAE-4E596428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265"/>
              <a:ext cx="18" cy="16"/>
            </a:xfrm>
            <a:custGeom>
              <a:avLst/>
              <a:gdLst>
                <a:gd name="T0" fmla="*/ 0 w 89"/>
                <a:gd name="T1" fmla="*/ 15 h 78"/>
                <a:gd name="T2" fmla="*/ 1 w 89"/>
                <a:gd name="T3" fmla="*/ 15 h 78"/>
                <a:gd name="T4" fmla="*/ 3 w 89"/>
                <a:gd name="T5" fmla="*/ 16 h 78"/>
                <a:gd name="T6" fmla="*/ 4 w 89"/>
                <a:gd name="T7" fmla="*/ 16 h 78"/>
                <a:gd name="T8" fmla="*/ 6 w 89"/>
                <a:gd name="T9" fmla="*/ 16 h 78"/>
                <a:gd name="T10" fmla="*/ 7 w 89"/>
                <a:gd name="T11" fmla="*/ 16 h 78"/>
                <a:gd name="T12" fmla="*/ 9 w 89"/>
                <a:gd name="T13" fmla="*/ 15 h 78"/>
                <a:gd name="T14" fmla="*/ 10 w 89"/>
                <a:gd name="T15" fmla="*/ 15 h 78"/>
                <a:gd name="T16" fmla="*/ 12 w 89"/>
                <a:gd name="T17" fmla="*/ 14 h 78"/>
                <a:gd name="T18" fmla="*/ 13 w 89"/>
                <a:gd name="T19" fmla="*/ 13 h 78"/>
                <a:gd name="T20" fmla="*/ 14 w 89"/>
                <a:gd name="T21" fmla="*/ 12 h 78"/>
                <a:gd name="T22" fmla="*/ 16 w 89"/>
                <a:gd name="T23" fmla="*/ 12 h 78"/>
                <a:gd name="T24" fmla="*/ 16 w 89"/>
                <a:gd name="T25" fmla="*/ 10 h 78"/>
                <a:gd name="T26" fmla="*/ 16 w 89"/>
                <a:gd name="T27" fmla="*/ 9 h 78"/>
                <a:gd name="T28" fmla="*/ 17 w 89"/>
                <a:gd name="T29" fmla="*/ 8 h 78"/>
                <a:gd name="T30" fmla="*/ 17 w 89"/>
                <a:gd name="T31" fmla="*/ 7 h 78"/>
                <a:gd name="T32" fmla="*/ 17 w 89"/>
                <a:gd name="T33" fmla="*/ 6 h 78"/>
                <a:gd name="T34" fmla="*/ 17 w 89"/>
                <a:gd name="T35" fmla="*/ 4 h 78"/>
                <a:gd name="T36" fmla="*/ 18 w 89"/>
                <a:gd name="T37" fmla="*/ 2 h 78"/>
                <a:gd name="T38" fmla="*/ 18 w 89"/>
                <a:gd name="T39" fmla="*/ 1 h 78"/>
                <a:gd name="T40" fmla="*/ 18 w 89"/>
                <a:gd name="T41" fmla="*/ 0 h 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" h="78">
                  <a:moveTo>
                    <a:pt x="0" y="71"/>
                  </a:moveTo>
                  <a:lnTo>
                    <a:pt x="7" y="75"/>
                  </a:lnTo>
                  <a:lnTo>
                    <a:pt x="14" y="78"/>
                  </a:lnTo>
                  <a:lnTo>
                    <a:pt x="22" y="78"/>
                  </a:lnTo>
                  <a:lnTo>
                    <a:pt x="29" y="78"/>
                  </a:lnTo>
                  <a:lnTo>
                    <a:pt x="37" y="78"/>
                  </a:lnTo>
                  <a:lnTo>
                    <a:pt x="44" y="75"/>
                  </a:lnTo>
                  <a:lnTo>
                    <a:pt x="51" y="71"/>
                  </a:lnTo>
                  <a:lnTo>
                    <a:pt x="59" y="68"/>
                  </a:lnTo>
                  <a:lnTo>
                    <a:pt x="66" y="64"/>
                  </a:lnTo>
                  <a:lnTo>
                    <a:pt x="71" y="60"/>
                  </a:lnTo>
                  <a:lnTo>
                    <a:pt x="78" y="57"/>
                  </a:lnTo>
                  <a:lnTo>
                    <a:pt x="81" y="48"/>
                  </a:lnTo>
                  <a:lnTo>
                    <a:pt x="81" y="45"/>
                  </a:lnTo>
                  <a:lnTo>
                    <a:pt x="85" y="38"/>
                  </a:lnTo>
                  <a:lnTo>
                    <a:pt x="85" y="34"/>
                  </a:lnTo>
                  <a:lnTo>
                    <a:pt x="85" y="27"/>
                  </a:lnTo>
                  <a:lnTo>
                    <a:pt x="85" y="18"/>
                  </a:lnTo>
                  <a:lnTo>
                    <a:pt x="89" y="11"/>
                  </a:lnTo>
                  <a:lnTo>
                    <a:pt x="89" y="4"/>
                  </a:lnTo>
                  <a:lnTo>
                    <a:pt x="89" y="0"/>
                  </a:lnTo>
                </a:path>
              </a:pathLst>
            </a:custGeom>
            <a:noFill/>
            <a:ln w="0">
              <a:solidFill>
                <a:srgbClr val="B499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8" name="Freeform 56">
              <a:extLst>
                <a:ext uri="{FF2B5EF4-FFF2-40B4-BE49-F238E27FC236}">
                  <a16:creationId xmlns:a16="http://schemas.microsoft.com/office/drawing/2014/main" id="{7E2B1247-C9BF-4FD7-9FA4-0524C5B4C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296"/>
              <a:ext cx="17" cy="14"/>
            </a:xfrm>
            <a:custGeom>
              <a:avLst/>
              <a:gdLst>
                <a:gd name="T0" fmla="*/ 17 w 81"/>
                <a:gd name="T1" fmla="*/ 0 h 71"/>
                <a:gd name="T2" fmla="*/ 17 w 81"/>
                <a:gd name="T3" fmla="*/ 3 h 71"/>
                <a:gd name="T4" fmla="*/ 16 w 81"/>
                <a:gd name="T5" fmla="*/ 5 h 71"/>
                <a:gd name="T6" fmla="*/ 15 w 81"/>
                <a:gd name="T7" fmla="*/ 7 h 71"/>
                <a:gd name="T8" fmla="*/ 13 w 81"/>
                <a:gd name="T9" fmla="*/ 8 h 71"/>
                <a:gd name="T10" fmla="*/ 12 w 81"/>
                <a:gd name="T11" fmla="*/ 10 h 71"/>
                <a:gd name="T12" fmla="*/ 9 w 81"/>
                <a:gd name="T13" fmla="*/ 11 h 71"/>
                <a:gd name="T14" fmla="*/ 7 w 81"/>
                <a:gd name="T15" fmla="*/ 12 h 71"/>
                <a:gd name="T16" fmla="*/ 5 w 81"/>
                <a:gd name="T17" fmla="*/ 13 h 71"/>
                <a:gd name="T18" fmla="*/ 2 w 81"/>
                <a:gd name="T19" fmla="*/ 14 h 71"/>
                <a:gd name="T20" fmla="*/ 0 w 81"/>
                <a:gd name="T21" fmla="*/ 14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1" h="71">
                  <a:moveTo>
                    <a:pt x="81" y="0"/>
                  </a:moveTo>
                  <a:lnTo>
                    <a:pt x="81" y="15"/>
                  </a:lnTo>
                  <a:lnTo>
                    <a:pt x="78" y="23"/>
                  </a:lnTo>
                  <a:lnTo>
                    <a:pt x="70" y="33"/>
                  </a:lnTo>
                  <a:lnTo>
                    <a:pt x="63" y="41"/>
                  </a:lnTo>
                  <a:lnTo>
                    <a:pt x="56" y="49"/>
                  </a:lnTo>
                  <a:lnTo>
                    <a:pt x="44" y="56"/>
                  </a:lnTo>
                  <a:lnTo>
                    <a:pt x="33" y="63"/>
                  </a:lnTo>
                  <a:lnTo>
                    <a:pt x="23" y="67"/>
                  </a:lnTo>
                  <a:lnTo>
                    <a:pt x="11" y="71"/>
                  </a:lnTo>
                  <a:lnTo>
                    <a:pt x="0" y="71"/>
                  </a:lnTo>
                </a:path>
              </a:pathLst>
            </a:custGeom>
            <a:noFill/>
            <a:ln w="0">
              <a:solidFill>
                <a:srgbClr val="B499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69" name="Freeform 57">
              <a:extLst>
                <a:ext uri="{FF2B5EF4-FFF2-40B4-BE49-F238E27FC236}">
                  <a16:creationId xmlns:a16="http://schemas.microsoft.com/office/drawing/2014/main" id="{C7958852-8040-470D-B466-A694CFB00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657"/>
              <a:ext cx="70" cy="62"/>
            </a:xfrm>
            <a:custGeom>
              <a:avLst/>
              <a:gdLst>
                <a:gd name="T0" fmla="*/ 8 w 350"/>
                <a:gd name="T1" fmla="*/ 40 h 308"/>
                <a:gd name="T2" fmla="*/ 9 w 350"/>
                <a:gd name="T3" fmla="*/ 32 h 308"/>
                <a:gd name="T4" fmla="*/ 11 w 350"/>
                <a:gd name="T5" fmla="*/ 25 h 308"/>
                <a:gd name="T6" fmla="*/ 15 w 350"/>
                <a:gd name="T7" fmla="*/ 19 h 308"/>
                <a:gd name="T8" fmla="*/ 19 w 350"/>
                <a:gd name="T9" fmla="*/ 13 h 308"/>
                <a:gd name="T10" fmla="*/ 25 w 350"/>
                <a:gd name="T11" fmla="*/ 8 h 308"/>
                <a:gd name="T12" fmla="*/ 31 w 350"/>
                <a:gd name="T13" fmla="*/ 4 h 308"/>
                <a:gd name="T14" fmla="*/ 38 w 350"/>
                <a:gd name="T15" fmla="*/ 1 h 308"/>
                <a:gd name="T16" fmla="*/ 45 w 350"/>
                <a:gd name="T17" fmla="*/ 0 h 308"/>
                <a:gd name="T18" fmla="*/ 51 w 350"/>
                <a:gd name="T19" fmla="*/ 1 h 308"/>
                <a:gd name="T20" fmla="*/ 57 w 350"/>
                <a:gd name="T21" fmla="*/ 2 h 308"/>
                <a:gd name="T22" fmla="*/ 62 w 350"/>
                <a:gd name="T23" fmla="*/ 6 h 308"/>
                <a:gd name="T24" fmla="*/ 65 w 350"/>
                <a:gd name="T25" fmla="*/ 10 h 308"/>
                <a:gd name="T26" fmla="*/ 68 w 350"/>
                <a:gd name="T27" fmla="*/ 16 h 308"/>
                <a:gd name="T28" fmla="*/ 69 w 350"/>
                <a:gd name="T29" fmla="*/ 22 h 308"/>
                <a:gd name="T30" fmla="*/ 70 w 350"/>
                <a:gd name="T31" fmla="*/ 28 h 308"/>
                <a:gd name="T32" fmla="*/ 70 w 350"/>
                <a:gd name="T33" fmla="*/ 34 h 308"/>
                <a:gd name="T34" fmla="*/ 69 w 350"/>
                <a:gd name="T35" fmla="*/ 42 h 308"/>
                <a:gd name="T36" fmla="*/ 69 w 350"/>
                <a:gd name="T37" fmla="*/ 49 h 308"/>
                <a:gd name="T38" fmla="*/ 68 w 350"/>
                <a:gd name="T39" fmla="*/ 56 h 308"/>
                <a:gd name="T40" fmla="*/ 66 w 350"/>
                <a:gd name="T41" fmla="*/ 62 h 308"/>
                <a:gd name="T42" fmla="*/ 65 w 350"/>
                <a:gd name="T43" fmla="*/ 58 h 308"/>
                <a:gd name="T44" fmla="*/ 64 w 350"/>
                <a:gd name="T45" fmla="*/ 53 h 308"/>
                <a:gd name="T46" fmla="*/ 63 w 350"/>
                <a:gd name="T47" fmla="*/ 49 h 308"/>
                <a:gd name="T48" fmla="*/ 63 w 350"/>
                <a:gd name="T49" fmla="*/ 44 h 308"/>
                <a:gd name="T50" fmla="*/ 61 w 350"/>
                <a:gd name="T51" fmla="*/ 39 h 308"/>
                <a:gd name="T52" fmla="*/ 60 w 350"/>
                <a:gd name="T53" fmla="*/ 35 h 308"/>
                <a:gd name="T54" fmla="*/ 59 w 350"/>
                <a:gd name="T55" fmla="*/ 31 h 308"/>
                <a:gd name="T56" fmla="*/ 58 w 350"/>
                <a:gd name="T57" fmla="*/ 28 h 308"/>
                <a:gd name="T58" fmla="*/ 56 w 350"/>
                <a:gd name="T59" fmla="*/ 25 h 308"/>
                <a:gd name="T60" fmla="*/ 53 w 350"/>
                <a:gd name="T61" fmla="*/ 23 h 308"/>
                <a:gd name="T62" fmla="*/ 49 w 350"/>
                <a:gd name="T63" fmla="*/ 21 h 308"/>
                <a:gd name="T64" fmla="*/ 43 w 350"/>
                <a:gd name="T65" fmla="*/ 20 h 308"/>
                <a:gd name="T66" fmla="*/ 37 w 350"/>
                <a:gd name="T67" fmla="*/ 20 h 308"/>
                <a:gd name="T68" fmla="*/ 31 w 350"/>
                <a:gd name="T69" fmla="*/ 22 h 308"/>
                <a:gd name="T70" fmla="*/ 25 w 350"/>
                <a:gd name="T71" fmla="*/ 25 h 308"/>
                <a:gd name="T72" fmla="*/ 19 w 350"/>
                <a:gd name="T73" fmla="*/ 29 h 308"/>
                <a:gd name="T74" fmla="*/ 14 w 350"/>
                <a:gd name="T75" fmla="*/ 33 h 308"/>
                <a:gd name="T76" fmla="*/ 9 w 350"/>
                <a:gd name="T77" fmla="*/ 39 h 308"/>
                <a:gd name="T78" fmla="*/ 4 w 350"/>
                <a:gd name="T79" fmla="*/ 44 h 308"/>
                <a:gd name="T80" fmla="*/ 0 w 350"/>
                <a:gd name="T81" fmla="*/ 50 h 308"/>
                <a:gd name="T82" fmla="*/ 8 w 350"/>
                <a:gd name="T83" fmla="*/ 40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0" h="308">
                  <a:moveTo>
                    <a:pt x="40" y="200"/>
                  </a:moveTo>
                  <a:lnTo>
                    <a:pt x="44" y="159"/>
                  </a:lnTo>
                  <a:lnTo>
                    <a:pt x="55" y="126"/>
                  </a:lnTo>
                  <a:lnTo>
                    <a:pt x="74" y="92"/>
                  </a:lnTo>
                  <a:lnTo>
                    <a:pt x="97" y="63"/>
                  </a:lnTo>
                  <a:lnTo>
                    <a:pt x="126" y="40"/>
                  </a:lnTo>
                  <a:lnTo>
                    <a:pt x="156" y="21"/>
                  </a:lnTo>
                  <a:lnTo>
                    <a:pt x="189" y="7"/>
                  </a:lnTo>
                  <a:lnTo>
                    <a:pt x="223" y="0"/>
                  </a:lnTo>
                  <a:lnTo>
                    <a:pt x="253" y="3"/>
                  </a:lnTo>
                  <a:lnTo>
                    <a:pt x="286" y="10"/>
                  </a:lnTo>
                  <a:lnTo>
                    <a:pt x="309" y="30"/>
                  </a:lnTo>
                  <a:lnTo>
                    <a:pt x="327" y="51"/>
                  </a:lnTo>
                  <a:lnTo>
                    <a:pt x="338" y="78"/>
                  </a:lnTo>
                  <a:lnTo>
                    <a:pt x="346" y="108"/>
                  </a:lnTo>
                  <a:lnTo>
                    <a:pt x="350" y="138"/>
                  </a:lnTo>
                  <a:lnTo>
                    <a:pt x="350" y="171"/>
                  </a:lnTo>
                  <a:lnTo>
                    <a:pt x="346" y="208"/>
                  </a:lnTo>
                  <a:lnTo>
                    <a:pt x="343" y="242"/>
                  </a:lnTo>
                  <a:lnTo>
                    <a:pt x="338" y="279"/>
                  </a:lnTo>
                  <a:lnTo>
                    <a:pt x="331" y="308"/>
                  </a:lnTo>
                  <a:lnTo>
                    <a:pt x="323" y="286"/>
                  </a:lnTo>
                  <a:lnTo>
                    <a:pt x="320" y="264"/>
                  </a:lnTo>
                  <a:lnTo>
                    <a:pt x="316" y="242"/>
                  </a:lnTo>
                  <a:lnTo>
                    <a:pt x="313" y="219"/>
                  </a:lnTo>
                  <a:lnTo>
                    <a:pt x="304" y="196"/>
                  </a:lnTo>
                  <a:lnTo>
                    <a:pt x="301" y="175"/>
                  </a:lnTo>
                  <a:lnTo>
                    <a:pt x="297" y="156"/>
                  </a:lnTo>
                  <a:lnTo>
                    <a:pt x="290" y="141"/>
                  </a:lnTo>
                  <a:lnTo>
                    <a:pt x="279" y="126"/>
                  </a:lnTo>
                  <a:lnTo>
                    <a:pt x="267" y="115"/>
                  </a:lnTo>
                  <a:lnTo>
                    <a:pt x="246" y="104"/>
                  </a:lnTo>
                  <a:lnTo>
                    <a:pt x="216" y="100"/>
                  </a:lnTo>
                  <a:lnTo>
                    <a:pt x="186" y="100"/>
                  </a:lnTo>
                  <a:lnTo>
                    <a:pt x="156" y="111"/>
                  </a:lnTo>
                  <a:lnTo>
                    <a:pt x="126" y="126"/>
                  </a:lnTo>
                  <a:lnTo>
                    <a:pt x="97" y="145"/>
                  </a:lnTo>
                  <a:lnTo>
                    <a:pt x="70" y="166"/>
                  </a:lnTo>
                  <a:lnTo>
                    <a:pt x="44" y="193"/>
                  </a:lnTo>
                  <a:lnTo>
                    <a:pt x="18" y="219"/>
                  </a:lnTo>
                  <a:lnTo>
                    <a:pt x="0" y="249"/>
                  </a:lnTo>
                  <a:lnTo>
                    <a:pt x="40" y="200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0" name="Freeform 58">
              <a:extLst>
                <a:ext uri="{FF2B5EF4-FFF2-40B4-BE49-F238E27FC236}">
                  <a16:creationId xmlns:a16="http://schemas.microsoft.com/office/drawing/2014/main" id="{073F274C-DBA2-4FD5-80D2-5785E4867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" y="1171"/>
              <a:ext cx="108" cy="28"/>
            </a:xfrm>
            <a:custGeom>
              <a:avLst/>
              <a:gdLst>
                <a:gd name="T0" fmla="*/ 0 w 539"/>
                <a:gd name="T1" fmla="*/ 12 h 138"/>
                <a:gd name="T2" fmla="*/ 4 w 539"/>
                <a:gd name="T3" fmla="*/ 10 h 138"/>
                <a:gd name="T4" fmla="*/ 7 w 539"/>
                <a:gd name="T5" fmla="*/ 8 h 138"/>
                <a:gd name="T6" fmla="*/ 10 w 539"/>
                <a:gd name="T7" fmla="*/ 6 h 138"/>
                <a:gd name="T8" fmla="*/ 13 w 539"/>
                <a:gd name="T9" fmla="*/ 4 h 138"/>
                <a:gd name="T10" fmla="*/ 16 w 539"/>
                <a:gd name="T11" fmla="*/ 3 h 138"/>
                <a:gd name="T12" fmla="*/ 19 w 539"/>
                <a:gd name="T13" fmla="*/ 2 h 138"/>
                <a:gd name="T14" fmla="*/ 22 w 539"/>
                <a:gd name="T15" fmla="*/ 1 h 138"/>
                <a:gd name="T16" fmla="*/ 27 w 539"/>
                <a:gd name="T17" fmla="*/ 1 h 138"/>
                <a:gd name="T18" fmla="*/ 32 w 539"/>
                <a:gd name="T19" fmla="*/ 0 h 138"/>
                <a:gd name="T20" fmla="*/ 38 w 539"/>
                <a:gd name="T21" fmla="*/ 0 h 138"/>
                <a:gd name="T22" fmla="*/ 53 w 539"/>
                <a:gd name="T23" fmla="*/ 0 h 138"/>
                <a:gd name="T24" fmla="*/ 65 w 539"/>
                <a:gd name="T25" fmla="*/ 1 h 138"/>
                <a:gd name="T26" fmla="*/ 75 w 539"/>
                <a:gd name="T27" fmla="*/ 2 h 138"/>
                <a:gd name="T28" fmla="*/ 84 w 539"/>
                <a:gd name="T29" fmla="*/ 4 h 138"/>
                <a:gd name="T30" fmla="*/ 90 w 539"/>
                <a:gd name="T31" fmla="*/ 7 h 138"/>
                <a:gd name="T32" fmla="*/ 96 w 539"/>
                <a:gd name="T33" fmla="*/ 10 h 138"/>
                <a:gd name="T34" fmla="*/ 100 w 539"/>
                <a:gd name="T35" fmla="*/ 14 h 138"/>
                <a:gd name="T36" fmla="*/ 104 w 539"/>
                <a:gd name="T37" fmla="*/ 18 h 138"/>
                <a:gd name="T38" fmla="*/ 107 w 539"/>
                <a:gd name="T39" fmla="*/ 23 h 138"/>
                <a:gd name="T40" fmla="*/ 108 w 539"/>
                <a:gd name="T41" fmla="*/ 28 h 138"/>
                <a:gd name="T42" fmla="*/ 107 w 539"/>
                <a:gd name="T43" fmla="*/ 25 h 138"/>
                <a:gd name="T44" fmla="*/ 105 w 539"/>
                <a:gd name="T45" fmla="*/ 23 h 138"/>
                <a:gd name="T46" fmla="*/ 104 w 539"/>
                <a:gd name="T47" fmla="*/ 20 h 138"/>
                <a:gd name="T48" fmla="*/ 101 w 539"/>
                <a:gd name="T49" fmla="*/ 18 h 138"/>
                <a:gd name="T50" fmla="*/ 99 w 539"/>
                <a:gd name="T51" fmla="*/ 16 h 138"/>
                <a:gd name="T52" fmla="*/ 95 w 539"/>
                <a:gd name="T53" fmla="*/ 14 h 138"/>
                <a:gd name="T54" fmla="*/ 92 w 539"/>
                <a:gd name="T55" fmla="*/ 13 h 138"/>
                <a:gd name="T56" fmla="*/ 88 w 539"/>
                <a:gd name="T57" fmla="*/ 10 h 138"/>
                <a:gd name="T58" fmla="*/ 83 w 539"/>
                <a:gd name="T59" fmla="*/ 8 h 138"/>
                <a:gd name="T60" fmla="*/ 76 w 539"/>
                <a:gd name="T61" fmla="*/ 7 h 138"/>
                <a:gd name="T62" fmla="*/ 68 w 539"/>
                <a:gd name="T63" fmla="*/ 4 h 138"/>
                <a:gd name="T64" fmla="*/ 60 w 539"/>
                <a:gd name="T65" fmla="*/ 3 h 138"/>
                <a:gd name="T66" fmla="*/ 54 w 539"/>
                <a:gd name="T67" fmla="*/ 1 h 138"/>
                <a:gd name="T68" fmla="*/ 48 w 539"/>
                <a:gd name="T69" fmla="*/ 1 h 138"/>
                <a:gd name="T70" fmla="*/ 43 w 539"/>
                <a:gd name="T71" fmla="*/ 2 h 138"/>
                <a:gd name="T72" fmla="*/ 39 w 539"/>
                <a:gd name="T73" fmla="*/ 2 h 138"/>
                <a:gd name="T74" fmla="*/ 34 w 539"/>
                <a:gd name="T75" fmla="*/ 3 h 138"/>
                <a:gd name="T76" fmla="*/ 30 w 539"/>
                <a:gd name="T77" fmla="*/ 4 h 138"/>
                <a:gd name="T78" fmla="*/ 25 w 539"/>
                <a:gd name="T79" fmla="*/ 4 h 138"/>
                <a:gd name="T80" fmla="*/ 20 w 539"/>
                <a:gd name="T81" fmla="*/ 5 h 138"/>
                <a:gd name="T82" fmla="*/ 0 w 539"/>
                <a:gd name="T83" fmla="*/ 12 h 1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39" h="138">
                  <a:moveTo>
                    <a:pt x="0" y="58"/>
                  </a:moveTo>
                  <a:lnTo>
                    <a:pt x="22" y="48"/>
                  </a:lnTo>
                  <a:lnTo>
                    <a:pt x="37" y="40"/>
                  </a:lnTo>
                  <a:lnTo>
                    <a:pt x="51" y="30"/>
                  </a:lnTo>
                  <a:lnTo>
                    <a:pt x="67" y="21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1" y="7"/>
                  </a:lnTo>
                  <a:lnTo>
                    <a:pt x="134" y="3"/>
                  </a:lnTo>
                  <a:lnTo>
                    <a:pt x="159" y="0"/>
                  </a:lnTo>
                  <a:lnTo>
                    <a:pt x="189" y="0"/>
                  </a:lnTo>
                  <a:lnTo>
                    <a:pt x="263" y="0"/>
                  </a:lnTo>
                  <a:lnTo>
                    <a:pt x="323" y="3"/>
                  </a:lnTo>
                  <a:lnTo>
                    <a:pt x="376" y="10"/>
                  </a:lnTo>
                  <a:lnTo>
                    <a:pt x="417" y="21"/>
                  </a:lnTo>
                  <a:lnTo>
                    <a:pt x="451" y="33"/>
                  </a:lnTo>
                  <a:lnTo>
                    <a:pt x="481" y="51"/>
                  </a:lnTo>
                  <a:lnTo>
                    <a:pt x="499" y="70"/>
                  </a:lnTo>
                  <a:lnTo>
                    <a:pt x="518" y="88"/>
                  </a:lnTo>
                  <a:lnTo>
                    <a:pt x="532" y="115"/>
                  </a:lnTo>
                  <a:lnTo>
                    <a:pt x="539" y="138"/>
                  </a:lnTo>
                  <a:lnTo>
                    <a:pt x="536" y="122"/>
                  </a:lnTo>
                  <a:lnTo>
                    <a:pt x="525" y="111"/>
                  </a:lnTo>
                  <a:lnTo>
                    <a:pt x="518" y="100"/>
                  </a:lnTo>
                  <a:lnTo>
                    <a:pt x="506" y="88"/>
                  </a:lnTo>
                  <a:lnTo>
                    <a:pt x="495" y="81"/>
                  </a:lnTo>
                  <a:lnTo>
                    <a:pt x="476" y="70"/>
                  </a:lnTo>
                  <a:lnTo>
                    <a:pt x="458" y="63"/>
                  </a:lnTo>
                  <a:lnTo>
                    <a:pt x="439" y="51"/>
                  </a:lnTo>
                  <a:lnTo>
                    <a:pt x="413" y="40"/>
                  </a:lnTo>
                  <a:lnTo>
                    <a:pt x="380" y="33"/>
                  </a:lnTo>
                  <a:lnTo>
                    <a:pt x="339" y="21"/>
                  </a:lnTo>
                  <a:lnTo>
                    <a:pt x="301" y="14"/>
                  </a:lnTo>
                  <a:lnTo>
                    <a:pt x="268" y="7"/>
                  </a:lnTo>
                  <a:lnTo>
                    <a:pt x="242" y="7"/>
                  </a:lnTo>
                  <a:lnTo>
                    <a:pt x="215" y="10"/>
                  </a:lnTo>
                  <a:lnTo>
                    <a:pt x="193" y="10"/>
                  </a:lnTo>
                  <a:lnTo>
                    <a:pt x="171" y="14"/>
                  </a:lnTo>
                  <a:lnTo>
                    <a:pt x="148" y="21"/>
                  </a:lnTo>
                  <a:lnTo>
                    <a:pt x="127" y="21"/>
                  </a:lnTo>
                  <a:lnTo>
                    <a:pt x="100" y="26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1" name="Freeform 59">
              <a:extLst>
                <a:ext uri="{FF2B5EF4-FFF2-40B4-BE49-F238E27FC236}">
                  <a16:creationId xmlns:a16="http://schemas.microsoft.com/office/drawing/2014/main" id="{D76E5704-BD1E-47CC-8D16-7911DAF1A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700"/>
              <a:ext cx="364" cy="380"/>
            </a:xfrm>
            <a:custGeom>
              <a:avLst/>
              <a:gdLst>
                <a:gd name="T0" fmla="*/ 153 w 1824"/>
                <a:gd name="T1" fmla="*/ 373 h 1897"/>
                <a:gd name="T2" fmla="*/ 146 w 1824"/>
                <a:gd name="T3" fmla="*/ 374 h 1897"/>
                <a:gd name="T4" fmla="*/ 139 w 1824"/>
                <a:gd name="T5" fmla="*/ 375 h 1897"/>
                <a:gd name="T6" fmla="*/ 125 w 1824"/>
                <a:gd name="T7" fmla="*/ 375 h 1897"/>
                <a:gd name="T8" fmla="*/ 87 w 1824"/>
                <a:gd name="T9" fmla="*/ 380 h 1897"/>
                <a:gd name="T10" fmla="*/ 54 w 1824"/>
                <a:gd name="T11" fmla="*/ 375 h 1897"/>
                <a:gd name="T12" fmla="*/ 39 w 1824"/>
                <a:gd name="T13" fmla="*/ 349 h 1897"/>
                <a:gd name="T14" fmla="*/ 39 w 1824"/>
                <a:gd name="T15" fmla="*/ 337 h 1897"/>
                <a:gd name="T16" fmla="*/ 39 w 1824"/>
                <a:gd name="T17" fmla="*/ 326 h 1897"/>
                <a:gd name="T18" fmla="*/ 33 w 1824"/>
                <a:gd name="T19" fmla="*/ 313 h 1897"/>
                <a:gd name="T20" fmla="*/ 28 w 1824"/>
                <a:gd name="T21" fmla="*/ 305 h 1897"/>
                <a:gd name="T22" fmla="*/ 30 w 1824"/>
                <a:gd name="T23" fmla="*/ 301 h 1897"/>
                <a:gd name="T24" fmla="*/ 33 w 1824"/>
                <a:gd name="T25" fmla="*/ 296 h 1897"/>
                <a:gd name="T26" fmla="*/ 30 w 1824"/>
                <a:gd name="T27" fmla="*/ 289 h 1897"/>
                <a:gd name="T28" fmla="*/ 24 w 1824"/>
                <a:gd name="T29" fmla="*/ 275 h 1897"/>
                <a:gd name="T30" fmla="*/ 26 w 1824"/>
                <a:gd name="T31" fmla="*/ 262 h 1897"/>
                <a:gd name="T32" fmla="*/ 25 w 1824"/>
                <a:gd name="T33" fmla="*/ 249 h 1897"/>
                <a:gd name="T34" fmla="*/ 22 w 1824"/>
                <a:gd name="T35" fmla="*/ 245 h 1897"/>
                <a:gd name="T36" fmla="*/ 17 w 1824"/>
                <a:gd name="T37" fmla="*/ 244 h 1897"/>
                <a:gd name="T38" fmla="*/ 11 w 1824"/>
                <a:gd name="T39" fmla="*/ 244 h 1897"/>
                <a:gd name="T40" fmla="*/ 7 w 1824"/>
                <a:gd name="T41" fmla="*/ 244 h 1897"/>
                <a:gd name="T42" fmla="*/ 5 w 1824"/>
                <a:gd name="T43" fmla="*/ 243 h 1897"/>
                <a:gd name="T44" fmla="*/ 4 w 1824"/>
                <a:gd name="T45" fmla="*/ 242 h 1897"/>
                <a:gd name="T46" fmla="*/ 1 w 1824"/>
                <a:gd name="T47" fmla="*/ 237 h 1897"/>
                <a:gd name="T48" fmla="*/ 0 w 1824"/>
                <a:gd name="T49" fmla="*/ 228 h 1897"/>
                <a:gd name="T50" fmla="*/ 3 w 1824"/>
                <a:gd name="T51" fmla="*/ 221 h 1897"/>
                <a:gd name="T52" fmla="*/ 10 w 1824"/>
                <a:gd name="T53" fmla="*/ 212 h 1897"/>
                <a:gd name="T54" fmla="*/ 22 w 1824"/>
                <a:gd name="T55" fmla="*/ 194 h 1897"/>
                <a:gd name="T56" fmla="*/ 30 w 1824"/>
                <a:gd name="T57" fmla="*/ 177 h 1897"/>
                <a:gd name="T58" fmla="*/ 31 w 1824"/>
                <a:gd name="T59" fmla="*/ 166 h 1897"/>
                <a:gd name="T60" fmla="*/ 26 w 1824"/>
                <a:gd name="T61" fmla="*/ 142 h 1897"/>
                <a:gd name="T62" fmla="*/ 26 w 1824"/>
                <a:gd name="T63" fmla="*/ 118 h 1897"/>
                <a:gd name="T64" fmla="*/ 29 w 1824"/>
                <a:gd name="T65" fmla="*/ 95 h 1897"/>
                <a:gd name="T66" fmla="*/ 33 w 1824"/>
                <a:gd name="T67" fmla="*/ 78 h 1897"/>
                <a:gd name="T68" fmla="*/ 39 w 1824"/>
                <a:gd name="T69" fmla="*/ 64 h 1897"/>
                <a:gd name="T70" fmla="*/ 48 w 1824"/>
                <a:gd name="T71" fmla="*/ 50 h 1897"/>
                <a:gd name="T72" fmla="*/ 67 w 1824"/>
                <a:gd name="T73" fmla="*/ 34 h 1897"/>
                <a:gd name="T74" fmla="*/ 106 w 1824"/>
                <a:gd name="T75" fmla="*/ 11 h 1897"/>
                <a:gd name="T76" fmla="*/ 149 w 1824"/>
                <a:gd name="T77" fmla="*/ 1 h 1897"/>
                <a:gd name="T78" fmla="*/ 195 w 1824"/>
                <a:gd name="T79" fmla="*/ 3 h 1897"/>
                <a:gd name="T80" fmla="*/ 198 w 1824"/>
                <a:gd name="T81" fmla="*/ 5 h 1897"/>
                <a:gd name="T82" fmla="*/ 201 w 1824"/>
                <a:gd name="T83" fmla="*/ 7 h 1897"/>
                <a:gd name="T84" fmla="*/ 205 w 1824"/>
                <a:gd name="T85" fmla="*/ 10 h 1897"/>
                <a:gd name="T86" fmla="*/ 213 w 1824"/>
                <a:gd name="T87" fmla="*/ 13 h 1897"/>
                <a:gd name="T88" fmla="*/ 225 w 1824"/>
                <a:gd name="T89" fmla="*/ 14 h 1897"/>
                <a:gd name="T90" fmla="*/ 236 w 1824"/>
                <a:gd name="T91" fmla="*/ 16 h 1897"/>
                <a:gd name="T92" fmla="*/ 251 w 1824"/>
                <a:gd name="T93" fmla="*/ 21 h 1897"/>
                <a:gd name="T94" fmla="*/ 277 w 1824"/>
                <a:gd name="T95" fmla="*/ 28 h 1897"/>
                <a:gd name="T96" fmla="*/ 302 w 1824"/>
                <a:gd name="T97" fmla="*/ 36 h 1897"/>
                <a:gd name="T98" fmla="*/ 324 w 1824"/>
                <a:gd name="T99" fmla="*/ 48 h 1897"/>
                <a:gd name="T100" fmla="*/ 357 w 1824"/>
                <a:gd name="T101" fmla="*/ 98 h 1897"/>
                <a:gd name="T102" fmla="*/ 364 w 1824"/>
                <a:gd name="T103" fmla="*/ 158 h 1897"/>
                <a:gd name="T104" fmla="*/ 356 w 1824"/>
                <a:gd name="T105" fmla="*/ 221 h 1897"/>
                <a:gd name="T106" fmla="*/ 347 w 1824"/>
                <a:gd name="T107" fmla="*/ 258 h 1897"/>
                <a:gd name="T108" fmla="*/ 337 w 1824"/>
                <a:gd name="T109" fmla="*/ 284 h 1897"/>
                <a:gd name="T110" fmla="*/ 323 w 1824"/>
                <a:gd name="T111" fmla="*/ 306 h 1897"/>
                <a:gd name="T112" fmla="*/ 157 w 1824"/>
                <a:gd name="T113" fmla="*/ 371 h 1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24" h="1897">
                  <a:moveTo>
                    <a:pt x="789" y="1853"/>
                  </a:moveTo>
                  <a:lnTo>
                    <a:pt x="778" y="1856"/>
                  </a:lnTo>
                  <a:lnTo>
                    <a:pt x="766" y="1860"/>
                  </a:lnTo>
                  <a:lnTo>
                    <a:pt x="755" y="1864"/>
                  </a:lnTo>
                  <a:lnTo>
                    <a:pt x="745" y="1864"/>
                  </a:lnTo>
                  <a:lnTo>
                    <a:pt x="733" y="1867"/>
                  </a:lnTo>
                  <a:lnTo>
                    <a:pt x="722" y="1871"/>
                  </a:lnTo>
                  <a:lnTo>
                    <a:pt x="711" y="1871"/>
                  </a:lnTo>
                  <a:lnTo>
                    <a:pt x="699" y="1874"/>
                  </a:lnTo>
                  <a:lnTo>
                    <a:pt x="692" y="1874"/>
                  </a:lnTo>
                  <a:lnTo>
                    <a:pt x="681" y="1874"/>
                  </a:lnTo>
                  <a:lnTo>
                    <a:pt x="625" y="1874"/>
                  </a:lnTo>
                  <a:lnTo>
                    <a:pt x="561" y="1882"/>
                  </a:lnTo>
                  <a:lnTo>
                    <a:pt x="499" y="1890"/>
                  </a:lnTo>
                  <a:lnTo>
                    <a:pt x="435" y="1897"/>
                  </a:lnTo>
                  <a:lnTo>
                    <a:pt x="375" y="1897"/>
                  </a:lnTo>
                  <a:lnTo>
                    <a:pt x="320" y="1890"/>
                  </a:lnTo>
                  <a:lnTo>
                    <a:pt x="271" y="1874"/>
                  </a:lnTo>
                  <a:lnTo>
                    <a:pt x="234" y="1848"/>
                  </a:lnTo>
                  <a:lnTo>
                    <a:pt x="204" y="1804"/>
                  </a:lnTo>
                  <a:lnTo>
                    <a:pt x="193" y="1740"/>
                  </a:lnTo>
                  <a:lnTo>
                    <a:pt x="193" y="1718"/>
                  </a:lnTo>
                  <a:lnTo>
                    <a:pt x="196" y="1699"/>
                  </a:lnTo>
                  <a:lnTo>
                    <a:pt x="196" y="1681"/>
                  </a:lnTo>
                  <a:lnTo>
                    <a:pt x="196" y="1666"/>
                  </a:lnTo>
                  <a:lnTo>
                    <a:pt x="196" y="1648"/>
                  </a:lnTo>
                  <a:lnTo>
                    <a:pt x="193" y="1628"/>
                  </a:lnTo>
                  <a:lnTo>
                    <a:pt x="189" y="1610"/>
                  </a:lnTo>
                  <a:lnTo>
                    <a:pt x="178" y="1588"/>
                  </a:lnTo>
                  <a:lnTo>
                    <a:pt x="163" y="1561"/>
                  </a:lnTo>
                  <a:lnTo>
                    <a:pt x="141" y="1531"/>
                  </a:lnTo>
                  <a:lnTo>
                    <a:pt x="141" y="1528"/>
                  </a:lnTo>
                  <a:lnTo>
                    <a:pt x="141" y="1524"/>
                  </a:lnTo>
                  <a:lnTo>
                    <a:pt x="141" y="1517"/>
                  </a:lnTo>
                  <a:lnTo>
                    <a:pt x="145" y="1510"/>
                  </a:lnTo>
                  <a:lnTo>
                    <a:pt x="148" y="1502"/>
                  </a:lnTo>
                  <a:lnTo>
                    <a:pt x="156" y="1494"/>
                  </a:lnTo>
                  <a:lnTo>
                    <a:pt x="159" y="1483"/>
                  </a:lnTo>
                  <a:lnTo>
                    <a:pt x="166" y="1476"/>
                  </a:lnTo>
                  <a:lnTo>
                    <a:pt x="174" y="1469"/>
                  </a:lnTo>
                  <a:lnTo>
                    <a:pt x="178" y="1460"/>
                  </a:lnTo>
                  <a:lnTo>
                    <a:pt x="148" y="1442"/>
                  </a:lnTo>
                  <a:lnTo>
                    <a:pt x="129" y="1420"/>
                  </a:lnTo>
                  <a:lnTo>
                    <a:pt x="118" y="1398"/>
                  </a:lnTo>
                  <a:lnTo>
                    <a:pt x="118" y="1375"/>
                  </a:lnTo>
                  <a:lnTo>
                    <a:pt x="118" y="1352"/>
                  </a:lnTo>
                  <a:lnTo>
                    <a:pt x="122" y="1331"/>
                  </a:lnTo>
                  <a:lnTo>
                    <a:pt x="129" y="1308"/>
                  </a:lnTo>
                  <a:lnTo>
                    <a:pt x="133" y="1285"/>
                  </a:lnTo>
                  <a:lnTo>
                    <a:pt x="133" y="1264"/>
                  </a:lnTo>
                  <a:lnTo>
                    <a:pt x="126" y="1244"/>
                  </a:lnTo>
                  <a:lnTo>
                    <a:pt x="122" y="1234"/>
                  </a:lnTo>
                  <a:lnTo>
                    <a:pt x="115" y="1226"/>
                  </a:lnTo>
                  <a:lnTo>
                    <a:pt x="108" y="1223"/>
                  </a:lnTo>
                  <a:lnTo>
                    <a:pt x="99" y="1219"/>
                  </a:lnTo>
                  <a:lnTo>
                    <a:pt x="92" y="1219"/>
                  </a:lnTo>
                  <a:lnTo>
                    <a:pt x="85" y="1219"/>
                  </a:lnTo>
                  <a:lnTo>
                    <a:pt x="74" y="1219"/>
                  </a:lnTo>
                  <a:lnTo>
                    <a:pt x="66" y="1219"/>
                  </a:lnTo>
                  <a:lnTo>
                    <a:pt x="55" y="1219"/>
                  </a:lnTo>
                  <a:lnTo>
                    <a:pt x="44" y="1219"/>
                  </a:lnTo>
                  <a:lnTo>
                    <a:pt x="40" y="1219"/>
                  </a:lnTo>
                  <a:lnTo>
                    <a:pt x="37" y="1219"/>
                  </a:lnTo>
                  <a:lnTo>
                    <a:pt x="32" y="1219"/>
                  </a:lnTo>
                  <a:lnTo>
                    <a:pt x="28" y="1214"/>
                  </a:lnTo>
                  <a:lnTo>
                    <a:pt x="25" y="1214"/>
                  </a:lnTo>
                  <a:lnTo>
                    <a:pt x="21" y="1214"/>
                  </a:lnTo>
                  <a:lnTo>
                    <a:pt x="18" y="1211"/>
                  </a:lnTo>
                  <a:lnTo>
                    <a:pt x="18" y="1207"/>
                  </a:lnTo>
                  <a:lnTo>
                    <a:pt x="14" y="1207"/>
                  </a:lnTo>
                  <a:lnTo>
                    <a:pt x="7" y="1193"/>
                  </a:lnTo>
                  <a:lnTo>
                    <a:pt x="3" y="1182"/>
                  </a:lnTo>
                  <a:lnTo>
                    <a:pt x="0" y="1166"/>
                  </a:lnTo>
                  <a:lnTo>
                    <a:pt x="0" y="1152"/>
                  </a:lnTo>
                  <a:lnTo>
                    <a:pt x="0" y="1140"/>
                  </a:lnTo>
                  <a:lnTo>
                    <a:pt x="3" y="1126"/>
                  </a:lnTo>
                  <a:lnTo>
                    <a:pt x="7" y="1115"/>
                  </a:lnTo>
                  <a:lnTo>
                    <a:pt x="14" y="1103"/>
                  </a:lnTo>
                  <a:lnTo>
                    <a:pt x="21" y="1092"/>
                  </a:lnTo>
                  <a:lnTo>
                    <a:pt x="28" y="1081"/>
                  </a:lnTo>
                  <a:lnTo>
                    <a:pt x="51" y="1058"/>
                  </a:lnTo>
                  <a:lnTo>
                    <a:pt x="74" y="1028"/>
                  </a:lnTo>
                  <a:lnTo>
                    <a:pt x="92" y="998"/>
                  </a:lnTo>
                  <a:lnTo>
                    <a:pt x="111" y="968"/>
                  </a:lnTo>
                  <a:lnTo>
                    <a:pt x="126" y="940"/>
                  </a:lnTo>
                  <a:lnTo>
                    <a:pt x="136" y="910"/>
                  </a:lnTo>
                  <a:lnTo>
                    <a:pt x="148" y="883"/>
                  </a:lnTo>
                  <a:lnTo>
                    <a:pt x="152" y="857"/>
                  </a:lnTo>
                  <a:lnTo>
                    <a:pt x="156" y="839"/>
                  </a:lnTo>
                  <a:lnTo>
                    <a:pt x="156" y="827"/>
                  </a:lnTo>
                  <a:lnTo>
                    <a:pt x="145" y="786"/>
                  </a:lnTo>
                  <a:lnTo>
                    <a:pt x="133" y="749"/>
                  </a:lnTo>
                  <a:lnTo>
                    <a:pt x="129" y="708"/>
                  </a:lnTo>
                  <a:lnTo>
                    <a:pt x="126" y="671"/>
                  </a:lnTo>
                  <a:lnTo>
                    <a:pt x="129" y="630"/>
                  </a:lnTo>
                  <a:lnTo>
                    <a:pt x="129" y="589"/>
                  </a:lnTo>
                  <a:lnTo>
                    <a:pt x="133" y="552"/>
                  </a:lnTo>
                  <a:lnTo>
                    <a:pt x="141" y="510"/>
                  </a:lnTo>
                  <a:lnTo>
                    <a:pt x="145" y="473"/>
                  </a:lnTo>
                  <a:lnTo>
                    <a:pt x="152" y="432"/>
                  </a:lnTo>
                  <a:lnTo>
                    <a:pt x="156" y="410"/>
                  </a:lnTo>
                  <a:lnTo>
                    <a:pt x="163" y="388"/>
                  </a:lnTo>
                  <a:lnTo>
                    <a:pt x="170" y="361"/>
                  </a:lnTo>
                  <a:lnTo>
                    <a:pt x="182" y="340"/>
                  </a:lnTo>
                  <a:lnTo>
                    <a:pt x="196" y="317"/>
                  </a:lnTo>
                  <a:lnTo>
                    <a:pt x="207" y="294"/>
                  </a:lnTo>
                  <a:lnTo>
                    <a:pt x="223" y="272"/>
                  </a:lnTo>
                  <a:lnTo>
                    <a:pt x="241" y="250"/>
                  </a:lnTo>
                  <a:lnTo>
                    <a:pt x="256" y="232"/>
                  </a:lnTo>
                  <a:lnTo>
                    <a:pt x="274" y="216"/>
                  </a:lnTo>
                  <a:lnTo>
                    <a:pt x="334" y="168"/>
                  </a:lnTo>
                  <a:lnTo>
                    <a:pt x="398" y="124"/>
                  </a:lnTo>
                  <a:lnTo>
                    <a:pt x="465" y="85"/>
                  </a:lnTo>
                  <a:lnTo>
                    <a:pt x="532" y="56"/>
                  </a:lnTo>
                  <a:lnTo>
                    <a:pt x="599" y="34"/>
                  </a:lnTo>
                  <a:lnTo>
                    <a:pt x="674" y="14"/>
                  </a:lnTo>
                  <a:lnTo>
                    <a:pt x="745" y="4"/>
                  </a:lnTo>
                  <a:lnTo>
                    <a:pt x="819" y="0"/>
                  </a:lnTo>
                  <a:lnTo>
                    <a:pt x="897" y="4"/>
                  </a:lnTo>
                  <a:lnTo>
                    <a:pt x="975" y="14"/>
                  </a:lnTo>
                  <a:lnTo>
                    <a:pt x="979" y="14"/>
                  </a:lnTo>
                  <a:lnTo>
                    <a:pt x="987" y="19"/>
                  </a:lnTo>
                  <a:lnTo>
                    <a:pt x="994" y="23"/>
                  </a:lnTo>
                  <a:lnTo>
                    <a:pt x="998" y="26"/>
                  </a:lnTo>
                  <a:lnTo>
                    <a:pt x="1005" y="34"/>
                  </a:lnTo>
                  <a:lnTo>
                    <a:pt x="1009" y="37"/>
                  </a:lnTo>
                  <a:lnTo>
                    <a:pt x="1012" y="41"/>
                  </a:lnTo>
                  <a:lnTo>
                    <a:pt x="1019" y="48"/>
                  </a:lnTo>
                  <a:lnTo>
                    <a:pt x="1028" y="52"/>
                  </a:lnTo>
                  <a:lnTo>
                    <a:pt x="1031" y="52"/>
                  </a:lnTo>
                  <a:lnTo>
                    <a:pt x="1049" y="60"/>
                  </a:lnTo>
                  <a:lnTo>
                    <a:pt x="1069" y="64"/>
                  </a:lnTo>
                  <a:lnTo>
                    <a:pt x="1087" y="67"/>
                  </a:lnTo>
                  <a:lnTo>
                    <a:pt x="1109" y="71"/>
                  </a:lnTo>
                  <a:lnTo>
                    <a:pt x="1129" y="71"/>
                  </a:lnTo>
                  <a:lnTo>
                    <a:pt x="1147" y="74"/>
                  </a:lnTo>
                  <a:lnTo>
                    <a:pt x="1166" y="74"/>
                  </a:lnTo>
                  <a:lnTo>
                    <a:pt x="1184" y="78"/>
                  </a:lnTo>
                  <a:lnTo>
                    <a:pt x="1199" y="82"/>
                  </a:lnTo>
                  <a:lnTo>
                    <a:pt x="1217" y="90"/>
                  </a:lnTo>
                  <a:lnTo>
                    <a:pt x="1258" y="104"/>
                  </a:lnTo>
                  <a:lnTo>
                    <a:pt x="1304" y="119"/>
                  </a:lnTo>
                  <a:lnTo>
                    <a:pt x="1344" y="131"/>
                  </a:lnTo>
                  <a:lnTo>
                    <a:pt x="1389" y="142"/>
                  </a:lnTo>
                  <a:lnTo>
                    <a:pt x="1430" y="152"/>
                  </a:lnTo>
                  <a:lnTo>
                    <a:pt x="1470" y="164"/>
                  </a:lnTo>
                  <a:lnTo>
                    <a:pt x="1511" y="179"/>
                  </a:lnTo>
                  <a:lnTo>
                    <a:pt x="1553" y="194"/>
                  </a:lnTo>
                  <a:lnTo>
                    <a:pt x="1587" y="216"/>
                  </a:lnTo>
                  <a:lnTo>
                    <a:pt x="1624" y="239"/>
                  </a:lnTo>
                  <a:lnTo>
                    <a:pt x="1695" y="313"/>
                  </a:lnTo>
                  <a:lnTo>
                    <a:pt x="1750" y="398"/>
                  </a:lnTo>
                  <a:lnTo>
                    <a:pt x="1787" y="488"/>
                  </a:lnTo>
                  <a:lnTo>
                    <a:pt x="1814" y="586"/>
                  </a:lnTo>
                  <a:lnTo>
                    <a:pt x="1824" y="685"/>
                  </a:lnTo>
                  <a:lnTo>
                    <a:pt x="1824" y="790"/>
                  </a:lnTo>
                  <a:lnTo>
                    <a:pt x="1817" y="894"/>
                  </a:lnTo>
                  <a:lnTo>
                    <a:pt x="1803" y="998"/>
                  </a:lnTo>
                  <a:lnTo>
                    <a:pt x="1784" y="1103"/>
                  </a:lnTo>
                  <a:lnTo>
                    <a:pt x="1762" y="1200"/>
                  </a:lnTo>
                  <a:lnTo>
                    <a:pt x="1754" y="1248"/>
                  </a:lnTo>
                  <a:lnTo>
                    <a:pt x="1739" y="1290"/>
                  </a:lnTo>
                  <a:lnTo>
                    <a:pt x="1724" y="1334"/>
                  </a:lnTo>
                  <a:lnTo>
                    <a:pt x="1709" y="1375"/>
                  </a:lnTo>
                  <a:lnTo>
                    <a:pt x="1691" y="1416"/>
                  </a:lnTo>
                  <a:lnTo>
                    <a:pt x="1668" y="1453"/>
                  </a:lnTo>
                  <a:lnTo>
                    <a:pt x="1646" y="1494"/>
                  </a:lnTo>
                  <a:lnTo>
                    <a:pt x="1619" y="1528"/>
                  </a:lnTo>
                  <a:lnTo>
                    <a:pt x="1590" y="1565"/>
                  </a:lnTo>
                  <a:lnTo>
                    <a:pt x="1557" y="1598"/>
                  </a:lnTo>
                  <a:lnTo>
                    <a:pt x="789" y="1853"/>
                  </a:ln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2" name="Freeform 60">
              <a:extLst>
                <a:ext uri="{FF2B5EF4-FFF2-40B4-BE49-F238E27FC236}">
                  <a16:creationId xmlns:a16="http://schemas.microsoft.com/office/drawing/2014/main" id="{6E402745-2BD0-4F52-BAF3-54A3A8BCC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927"/>
              <a:ext cx="38" cy="21"/>
            </a:xfrm>
            <a:custGeom>
              <a:avLst/>
              <a:gdLst>
                <a:gd name="T0" fmla="*/ 33 w 190"/>
                <a:gd name="T1" fmla="*/ 0 h 104"/>
                <a:gd name="T2" fmla="*/ 34 w 190"/>
                <a:gd name="T3" fmla="*/ 0 h 104"/>
                <a:gd name="T4" fmla="*/ 35 w 190"/>
                <a:gd name="T5" fmla="*/ 1 h 104"/>
                <a:gd name="T6" fmla="*/ 36 w 190"/>
                <a:gd name="T7" fmla="*/ 1 h 104"/>
                <a:gd name="T8" fmla="*/ 37 w 190"/>
                <a:gd name="T9" fmla="*/ 2 h 104"/>
                <a:gd name="T10" fmla="*/ 37 w 190"/>
                <a:gd name="T11" fmla="*/ 3 h 104"/>
                <a:gd name="T12" fmla="*/ 37 w 190"/>
                <a:gd name="T13" fmla="*/ 4 h 104"/>
                <a:gd name="T14" fmla="*/ 37 w 190"/>
                <a:gd name="T15" fmla="*/ 5 h 104"/>
                <a:gd name="T16" fmla="*/ 38 w 190"/>
                <a:gd name="T17" fmla="*/ 6 h 104"/>
                <a:gd name="T18" fmla="*/ 38 w 190"/>
                <a:gd name="T19" fmla="*/ 7 h 104"/>
                <a:gd name="T20" fmla="*/ 38 w 190"/>
                <a:gd name="T21" fmla="*/ 8 h 104"/>
                <a:gd name="T22" fmla="*/ 38 w 190"/>
                <a:gd name="T23" fmla="*/ 11 h 104"/>
                <a:gd name="T24" fmla="*/ 38 w 190"/>
                <a:gd name="T25" fmla="*/ 13 h 104"/>
                <a:gd name="T26" fmla="*/ 37 w 190"/>
                <a:gd name="T27" fmla="*/ 14 h 104"/>
                <a:gd name="T28" fmla="*/ 37 w 190"/>
                <a:gd name="T29" fmla="*/ 16 h 104"/>
                <a:gd name="T30" fmla="*/ 35 w 190"/>
                <a:gd name="T31" fmla="*/ 17 h 104"/>
                <a:gd name="T32" fmla="*/ 34 w 190"/>
                <a:gd name="T33" fmla="*/ 19 h 104"/>
                <a:gd name="T34" fmla="*/ 33 w 190"/>
                <a:gd name="T35" fmla="*/ 20 h 104"/>
                <a:gd name="T36" fmla="*/ 31 w 190"/>
                <a:gd name="T37" fmla="*/ 20 h 104"/>
                <a:gd name="T38" fmla="*/ 28 w 190"/>
                <a:gd name="T39" fmla="*/ 21 h 104"/>
                <a:gd name="T40" fmla="*/ 27 w 190"/>
                <a:gd name="T41" fmla="*/ 21 h 104"/>
                <a:gd name="T42" fmla="*/ 23 w 190"/>
                <a:gd name="T43" fmla="*/ 21 h 104"/>
                <a:gd name="T44" fmla="*/ 20 w 190"/>
                <a:gd name="T45" fmla="*/ 20 h 104"/>
                <a:gd name="T46" fmla="*/ 17 w 190"/>
                <a:gd name="T47" fmla="*/ 18 h 104"/>
                <a:gd name="T48" fmla="*/ 14 w 190"/>
                <a:gd name="T49" fmla="*/ 16 h 104"/>
                <a:gd name="T50" fmla="*/ 12 w 190"/>
                <a:gd name="T51" fmla="*/ 15 h 104"/>
                <a:gd name="T52" fmla="*/ 10 w 190"/>
                <a:gd name="T53" fmla="*/ 14 h 104"/>
                <a:gd name="T54" fmla="*/ 7 w 190"/>
                <a:gd name="T55" fmla="*/ 13 h 104"/>
                <a:gd name="T56" fmla="*/ 4 w 190"/>
                <a:gd name="T57" fmla="*/ 13 h 104"/>
                <a:gd name="T58" fmla="*/ 2 w 190"/>
                <a:gd name="T59" fmla="*/ 14 h 104"/>
                <a:gd name="T60" fmla="*/ 0 w 190"/>
                <a:gd name="T61" fmla="*/ 17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90" h="104">
                  <a:moveTo>
                    <a:pt x="164" y="0"/>
                  </a:moveTo>
                  <a:lnTo>
                    <a:pt x="171" y="0"/>
                  </a:lnTo>
                  <a:lnTo>
                    <a:pt x="174" y="3"/>
                  </a:lnTo>
                  <a:lnTo>
                    <a:pt x="179" y="7"/>
                  </a:lnTo>
                  <a:lnTo>
                    <a:pt x="183" y="11"/>
                  </a:lnTo>
                  <a:lnTo>
                    <a:pt x="186" y="15"/>
                  </a:lnTo>
                  <a:lnTo>
                    <a:pt x="186" y="19"/>
                  </a:lnTo>
                  <a:lnTo>
                    <a:pt x="186" y="26"/>
                  </a:lnTo>
                  <a:lnTo>
                    <a:pt x="190" y="30"/>
                  </a:lnTo>
                  <a:lnTo>
                    <a:pt x="190" y="37"/>
                  </a:lnTo>
                  <a:lnTo>
                    <a:pt x="190" y="41"/>
                  </a:lnTo>
                  <a:lnTo>
                    <a:pt x="190" y="53"/>
                  </a:lnTo>
                  <a:lnTo>
                    <a:pt x="190" y="63"/>
                  </a:lnTo>
                  <a:lnTo>
                    <a:pt x="186" y="71"/>
                  </a:lnTo>
                  <a:lnTo>
                    <a:pt x="183" y="78"/>
                  </a:lnTo>
                  <a:lnTo>
                    <a:pt x="174" y="86"/>
                  </a:lnTo>
                  <a:lnTo>
                    <a:pt x="171" y="93"/>
                  </a:lnTo>
                  <a:lnTo>
                    <a:pt x="164" y="97"/>
                  </a:lnTo>
                  <a:lnTo>
                    <a:pt x="153" y="101"/>
                  </a:lnTo>
                  <a:lnTo>
                    <a:pt x="142" y="104"/>
                  </a:lnTo>
                  <a:lnTo>
                    <a:pt x="134" y="104"/>
                  </a:lnTo>
                  <a:lnTo>
                    <a:pt x="116" y="104"/>
                  </a:lnTo>
                  <a:lnTo>
                    <a:pt x="100" y="97"/>
                  </a:lnTo>
                  <a:lnTo>
                    <a:pt x="86" y="90"/>
                  </a:lnTo>
                  <a:lnTo>
                    <a:pt x="71" y="81"/>
                  </a:lnTo>
                  <a:lnTo>
                    <a:pt x="59" y="74"/>
                  </a:lnTo>
                  <a:lnTo>
                    <a:pt x="48" y="67"/>
                  </a:lnTo>
                  <a:lnTo>
                    <a:pt x="33" y="63"/>
                  </a:lnTo>
                  <a:lnTo>
                    <a:pt x="22" y="63"/>
                  </a:lnTo>
                  <a:lnTo>
                    <a:pt x="11" y="71"/>
                  </a:lnTo>
                  <a:lnTo>
                    <a:pt x="0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3" name="Freeform 61">
              <a:extLst>
                <a:ext uri="{FF2B5EF4-FFF2-40B4-BE49-F238E27FC236}">
                  <a16:creationId xmlns:a16="http://schemas.microsoft.com/office/drawing/2014/main" id="{64F8B3B3-D2BC-4FF2-95DE-2C1B4EC9A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941"/>
              <a:ext cx="11" cy="4"/>
            </a:xfrm>
            <a:custGeom>
              <a:avLst/>
              <a:gdLst>
                <a:gd name="T0" fmla="*/ 0 w 52"/>
                <a:gd name="T1" fmla="*/ 3 h 22"/>
                <a:gd name="T2" fmla="*/ 1 w 52"/>
                <a:gd name="T3" fmla="*/ 1 h 22"/>
                <a:gd name="T4" fmla="*/ 2 w 52"/>
                <a:gd name="T5" fmla="*/ 1 h 22"/>
                <a:gd name="T6" fmla="*/ 3 w 52"/>
                <a:gd name="T7" fmla="*/ 0 h 22"/>
                <a:gd name="T8" fmla="*/ 4 w 52"/>
                <a:gd name="T9" fmla="*/ 0 h 22"/>
                <a:gd name="T10" fmla="*/ 5 w 52"/>
                <a:gd name="T11" fmla="*/ 1 h 22"/>
                <a:gd name="T12" fmla="*/ 5 w 52"/>
                <a:gd name="T13" fmla="*/ 1 h 22"/>
                <a:gd name="T14" fmla="*/ 7 w 52"/>
                <a:gd name="T15" fmla="*/ 1 h 22"/>
                <a:gd name="T16" fmla="*/ 8 w 52"/>
                <a:gd name="T17" fmla="*/ 2 h 22"/>
                <a:gd name="T18" fmla="*/ 9 w 52"/>
                <a:gd name="T19" fmla="*/ 3 h 22"/>
                <a:gd name="T20" fmla="*/ 11 w 52"/>
                <a:gd name="T21" fmla="*/ 3 h 22"/>
                <a:gd name="T22" fmla="*/ 10 w 52"/>
                <a:gd name="T23" fmla="*/ 3 h 22"/>
                <a:gd name="T24" fmla="*/ 10 w 52"/>
                <a:gd name="T25" fmla="*/ 4 h 22"/>
                <a:gd name="T26" fmla="*/ 9 w 52"/>
                <a:gd name="T27" fmla="*/ 4 h 22"/>
                <a:gd name="T28" fmla="*/ 9 w 52"/>
                <a:gd name="T29" fmla="*/ 4 h 22"/>
                <a:gd name="T30" fmla="*/ 9 w 52"/>
                <a:gd name="T31" fmla="*/ 3 h 22"/>
                <a:gd name="T32" fmla="*/ 8 w 52"/>
                <a:gd name="T33" fmla="*/ 3 h 22"/>
                <a:gd name="T34" fmla="*/ 6 w 52"/>
                <a:gd name="T35" fmla="*/ 3 h 22"/>
                <a:gd name="T36" fmla="*/ 5 w 52"/>
                <a:gd name="T37" fmla="*/ 3 h 22"/>
                <a:gd name="T38" fmla="*/ 5 w 52"/>
                <a:gd name="T39" fmla="*/ 3 h 22"/>
                <a:gd name="T40" fmla="*/ 4 w 52"/>
                <a:gd name="T41" fmla="*/ 3 h 22"/>
                <a:gd name="T42" fmla="*/ 3 w 52"/>
                <a:gd name="T43" fmla="*/ 3 h 22"/>
                <a:gd name="T44" fmla="*/ 2 w 52"/>
                <a:gd name="T45" fmla="*/ 3 h 22"/>
                <a:gd name="T46" fmla="*/ 1 w 52"/>
                <a:gd name="T47" fmla="*/ 3 h 22"/>
                <a:gd name="T48" fmla="*/ 0 w 52"/>
                <a:gd name="T49" fmla="*/ 3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22">
                  <a:moveTo>
                    <a:pt x="0" y="15"/>
                  </a:moveTo>
                  <a:lnTo>
                    <a:pt x="7" y="7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34" y="7"/>
                  </a:lnTo>
                  <a:lnTo>
                    <a:pt x="37" y="10"/>
                  </a:lnTo>
                  <a:lnTo>
                    <a:pt x="44" y="15"/>
                  </a:lnTo>
                  <a:lnTo>
                    <a:pt x="52" y="19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4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37" y="19"/>
                  </a:lnTo>
                  <a:lnTo>
                    <a:pt x="29" y="19"/>
                  </a:lnTo>
                  <a:lnTo>
                    <a:pt x="25" y="19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BB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4" name="Freeform 62">
              <a:extLst>
                <a:ext uri="{FF2B5EF4-FFF2-40B4-BE49-F238E27FC236}">
                  <a16:creationId xmlns:a16="http://schemas.microsoft.com/office/drawing/2014/main" id="{C977B30D-68FE-49A8-AE53-6BBD420D1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976"/>
              <a:ext cx="36" cy="34"/>
            </a:xfrm>
            <a:custGeom>
              <a:avLst/>
              <a:gdLst>
                <a:gd name="T0" fmla="*/ 0 w 182"/>
                <a:gd name="T1" fmla="*/ 2 h 168"/>
                <a:gd name="T2" fmla="*/ 1 w 182"/>
                <a:gd name="T3" fmla="*/ 1 h 168"/>
                <a:gd name="T4" fmla="*/ 4 w 182"/>
                <a:gd name="T5" fmla="*/ 0 h 168"/>
                <a:gd name="T6" fmla="*/ 6 w 182"/>
                <a:gd name="T7" fmla="*/ 0 h 168"/>
                <a:gd name="T8" fmla="*/ 8 w 182"/>
                <a:gd name="T9" fmla="*/ 0 h 168"/>
                <a:gd name="T10" fmla="*/ 9 w 182"/>
                <a:gd name="T11" fmla="*/ 1 h 168"/>
                <a:gd name="T12" fmla="*/ 12 w 182"/>
                <a:gd name="T13" fmla="*/ 1 h 168"/>
                <a:gd name="T14" fmla="*/ 14 w 182"/>
                <a:gd name="T15" fmla="*/ 3 h 168"/>
                <a:gd name="T16" fmla="*/ 16 w 182"/>
                <a:gd name="T17" fmla="*/ 5 h 168"/>
                <a:gd name="T18" fmla="*/ 18 w 182"/>
                <a:gd name="T19" fmla="*/ 5 h 168"/>
                <a:gd name="T20" fmla="*/ 20 w 182"/>
                <a:gd name="T21" fmla="*/ 7 h 168"/>
                <a:gd name="T22" fmla="*/ 21 w 182"/>
                <a:gd name="T23" fmla="*/ 7 h 168"/>
                <a:gd name="T24" fmla="*/ 23 w 182"/>
                <a:gd name="T25" fmla="*/ 9 h 168"/>
                <a:gd name="T26" fmla="*/ 24 w 182"/>
                <a:gd name="T27" fmla="*/ 10 h 168"/>
                <a:gd name="T28" fmla="*/ 26 w 182"/>
                <a:gd name="T29" fmla="*/ 11 h 168"/>
                <a:gd name="T30" fmla="*/ 27 w 182"/>
                <a:gd name="T31" fmla="*/ 11 h 168"/>
                <a:gd name="T32" fmla="*/ 29 w 182"/>
                <a:gd name="T33" fmla="*/ 11 h 168"/>
                <a:gd name="T34" fmla="*/ 31 w 182"/>
                <a:gd name="T35" fmla="*/ 12 h 168"/>
                <a:gd name="T36" fmla="*/ 32 w 182"/>
                <a:gd name="T37" fmla="*/ 12 h 168"/>
                <a:gd name="T38" fmla="*/ 35 w 182"/>
                <a:gd name="T39" fmla="*/ 13 h 168"/>
                <a:gd name="T40" fmla="*/ 36 w 182"/>
                <a:gd name="T41" fmla="*/ 13 h 168"/>
                <a:gd name="T42" fmla="*/ 35 w 182"/>
                <a:gd name="T43" fmla="*/ 16 h 168"/>
                <a:gd name="T44" fmla="*/ 32 w 182"/>
                <a:gd name="T45" fmla="*/ 19 h 168"/>
                <a:gd name="T46" fmla="*/ 30 w 182"/>
                <a:gd name="T47" fmla="*/ 22 h 168"/>
                <a:gd name="T48" fmla="*/ 28 w 182"/>
                <a:gd name="T49" fmla="*/ 24 h 168"/>
                <a:gd name="T50" fmla="*/ 25 w 182"/>
                <a:gd name="T51" fmla="*/ 27 h 168"/>
                <a:gd name="T52" fmla="*/ 22 w 182"/>
                <a:gd name="T53" fmla="*/ 29 h 168"/>
                <a:gd name="T54" fmla="*/ 19 w 182"/>
                <a:gd name="T55" fmla="*/ 30 h 168"/>
                <a:gd name="T56" fmla="*/ 16 w 182"/>
                <a:gd name="T57" fmla="*/ 32 h 168"/>
                <a:gd name="T58" fmla="*/ 13 w 182"/>
                <a:gd name="T59" fmla="*/ 33 h 168"/>
                <a:gd name="T60" fmla="*/ 9 w 182"/>
                <a:gd name="T61" fmla="*/ 34 h 168"/>
                <a:gd name="T62" fmla="*/ 9 w 182"/>
                <a:gd name="T63" fmla="*/ 34 h 168"/>
                <a:gd name="T64" fmla="*/ 8 w 182"/>
                <a:gd name="T65" fmla="*/ 34 h 168"/>
                <a:gd name="T66" fmla="*/ 7 w 182"/>
                <a:gd name="T67" fmla="*/ 33 h 168"/>
                <a:gd name="T68" fmla="*/ 7 w 182"/>
                <a:gd name="T69" fmla="*/ 33 h 168"/>
                <a:gd name="T70" fmla="*/ 6 w 182"/>
                <a:gd name="T71" fmla="*/ 33 h 168"/>
                <a:gd name="T72" fmla="*/ 5 w 182"/>
                <a:gd name="T73" fmla="*/ 32 h 168"/>
                <a:gd name="T74" fmla="*/ 5 w 182"/>
                <a:gd name="T75" fmla="*/ 31 h 168"/>
                <a:gd name="T76" fmla="*/ 5 w 182"/>
                <a:gd name="T77" fmla="*/ 30 h 168"/>
                <a:gd name="T78" fmla="*/ 5 w 182"/>
                <a:gd name="T79" fmla="*/ 29 h 168"/>
                <a:gd name="T80" fmla="*/ 5 w 182"/>
                <a:gd name="T81" fmla="*/ 28 h 168"/>
                <a:gd name="T82" fmla="*/ 6 w 182"/>
                <a:gd name="T83" fmla="*/ 27 h 168"/>
                <a:gd name="T84" fmla="*/ 7 w 182"/>
                <a:gd name="T85" fmla="*/ 25 h 168"/>
                <a:gd name="T86" fmla="*/ 7 w 182"/>
                <a:gd name="T87" fmla="*/ 23 h 168"/>
                <a:gd name="T88" fmla="*/ 8 w 182"/>
                <a:gd name="T89" fmla="*/ 22 h 168"/>
                <a:gd name="T90" fmla="*/ 9 w 182"/>
                <a:gd name="T91" fmla="*/ 20 h 168"/>
                <a:gd name="T92" fmla="*/ 10 w 182"/>
                <a:gd name="T93" fmla="*/ 20 h 168"/>
                <a:gd name="T94" fmla="*/ 11 w 182"/>
                <a:gd name="T95" fmla="*/ 18 h 168"/>
                <a:gd name="T96" fmla="*/ 12 w 182"/>
                <a:gd name="T97" fmla="*/ 17 h 168"/>
                <a:gd name="T98" fmla="*/ 12 w 182"/>
                <a:gd name="T99" fmla="*/ 16 h 168"/>
                <a:gd name="T100" fmla="*/ 12 w 182"/>
                <a:gd name="T101" fmla="*/ 16 h 168"/>
                <a:gd name="T102" fmla="*/ 11 w 182"/>
                <a:gd name="T103" fmla="*/ 16 h 168"/>
                <a:gd name="T104" fmla="*/ 10 w 182"/>
                <a:gd name="T105" fmla="*/ 15 h 168"/>
                <a:gd name="T106" fmla="*/ 9 w 182"/>
                <a:gd name="T107" fmla="*/ 14 h 168"/>
                <a:gd name="T108" fmla="*/ 7 w 182"/>
                <a:gd name="T109" fmla="*/ 14 h 168"/>
                <a:gd name="T110" fmla="*/ 6 w 182"/>
                <a:gd name="T111" fmla="*/ 12 h 168"/>
                <a:gd name="T112" fmla="*/ 5 w 182"/>
                <a:gd name="T113" fmla="*/ 11 h 168"/>
                <a:gd name="T114" fmla="*/ 3 w 182"/>
                <a:gd name="T115" fmla="*/ 9 h 168"/>
                <a:gd name="T116" fmla="*/ 1 w 182"/>
                <a:gd name="T117" fmla="*/ 7 h 168"/>
                <a:gd name="T118" fmla="*/ 0 w 182"/>
                <a:gd name="T119" fmla="*/ 5 h 168"/>
                <a:gd name="T120" fmla="*/ 0 w 182"/>
                <a:gd name="T121" fmla="*/ 2 h 1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2" h="168">
                  <a:moveTo>
                    <a:pt x="0" y="11"/>
                  </a:moveTo>
                  <a:lnTo>
                    <a:pt x="7" y="3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60" y="7"/>
                  </a:lnTo>
                  <a:lnTo>
                    <a:pt x="71" y="15"/>
                  </a:lnTo>
                  <a:lnTo>
                    <a:pt x="82" y="23"/>
                  </a:lnTo>
                  <a:lnTo>
                    <a:pt x="90" y="26"/>
                  </a:lnTo>
                  <a:lnTo>
                    <a:pt x="101" y="33"/>
                  </a:lnTo>
                  <a:lnTo>
                    <a:pt x="108" y="37"/>
                  </a:lnTo>
                  <a:lnTo>
                    <a:pt x="115" y="44"/>
                  </a:lnTo>
                  <a:lnTo>
                    <a:pt x="122" y="48"/>
                  </a:lnTo>
                  <a:lnTo>
                    <a:pt x="131" y="53"/>
                  </a:lnTo>
                  <a:lnTo>
                    <a:pt x="138" y="53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64" y="60"/>
                  </a:lnTo>
                  <a:lnTo>
                    <a:pt x="175" y="63"/>
                  </a:lnTo>
                  <a:lnTo>
                    <a:pt x="182" y="63"/>
                  </a:lnTo>
                  <a:lnTo>
                    <a:pt x="175" y="78"/>
                  </a:lnTo>
                  <a:lnTo>
                    <a:pt x="164" y="93"/>
                  </a:lnTo>
                  <a:lnTo>
                    <a:pt x="152" y="108"/>
                  </a:lnTo>
                  <a:lnTo>
                    <a:pt x="142" y="120"/>
                  </a:lnTo>
                  <a:lnTo>
                    <a:pt x="127" y="131"/>
                  </a:lnTo>
                  <a:lnTo>
                    <a:pt x="112" y="141"/>
                  </a:lnTo>
                  <a:lnTo>
                    <a:pt x="97" y="149"/>
                  </a:lnTo>
                  <a:lnTo>
                    <a:pt x="82" y="157"/>
                  </a:lnTo>
                  <a:lnTo>
                    <a:pt x="64" y="161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1" y="168"/>
                  </a:lnTo>
                  <a:lnTo>
                    <a:pt x="37" y="164"/>
                  </a:lnTo>
                  <a:lnTo>
                    <a:pt x="34" y="164"/>
                  </a:lnTo>
                  <a:lnTo>
                    <a:pt x="30" y="161"/>
                  </a:lnTo>
                  <a:lnTo>
                    <a:pt x="26" y="157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26" y="138"/>
                  </a:lnTo>
                  <a:lnTo>
                    <a:pt x="30" y="131"/>
                  </a:lnTo>
                  <a:lnTo>
                    <a:pt x="34" y="123"/>
                  </a:lnTo>
                  <a:lnTo>
                    <a:pt x="37" y="115"/>
                  </a:lnTo>
                  <a:lnTo>
                    <a:pt x="41" y="108"/>
                  </a:lnTo>
                  <a:lnTo>
                    <a:pt x="44" y="101"/>
                  </a:lnTo>
                  <a:lnTo>
                    <a:pt x="52" y="97"/>
                  </a:lnTo>
                  <a:lnTo>
                    <a:pt x="56" y="90"/>
                  </a:lnTo>
                  <a:lnTo>
                    <a:pt x="60" y="86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2" y="74"/>
                  </a:lnTo>
                  <a:lnTo>
                    <a:pt x="44" y="71"/>
                  </a:lnTo>
                  <a:lnTo>
                    <a:pt x="37" y="67"/>
                  </a:lnTo>
                  <a:lnTo>
                    <a:pt x="30" y="60"/>
                  </a:lnTo>
                  <a:lnTo>
                    <a:pt x="23" y="53"/>
                  </a:lnTo>
                  <a:lnTo>
                    <a:pt x="14" y="44"/>
                  </a:lnTo>
                  <a:lnTo>
                    <a:pt x="7" y="33"/>
                  </a:lnTo>
                  <a:lnTo>
                    <a:pt x="0" y="2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B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5" name="Freeform 63">
              <a:extLst>
                <a:ext uri="{FF2B5EF4-FFF2-40B4-BE49-F238E27FC236}">
                  <a16:creationId xmlns:a16="http://schemas.microsoft.com/office/drawing/2014/main" id="{447A078C-1CEC-4F9D-B6B2-B9FC11C8B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976"/>
              <a:ext cx="36" cy="34"/>
            </a:xfrm>
            <a:custGeom>
              <a:avLst/>
              <a:gdLst>
                <a:gd name="T0" fmla="*/ 0 w 182"/>
                <a:gd name="T1" fmla="*/ 2 h 168"/>
                <a:gd name="T2" fmla="*/ 1 w 182"/>
                <a:gd name="T3" fmla="*/ 1 h 168"/>
                <a:gd name="T4" fmla="*/ 4 w 182"/>
                <a:gd name="T5" fmla="*/ 0 h 168"/>
                <a:gd name="T6" fmla="*/ 6 w 182"/>
                <a:gd name="T7" fmla="*/ 0 h 168"/>
                <a:gd name="T8" fmla="*/ 8 w 182"/>
                <a:gd name="T9" fmla="*/ 0 h 168"/>
                <a:gd name="T10" fmla="*/ 9 w 182"/>
                <a:gd name="T11" fmla="*/ 1 h 168"/>
                <a:gd name="T12" fmla="*/ 12 w 182"/>
                <a:gd name="T13" fmla="*/ 1 h 168"/>
                <a:gd name="T14" fmla="*/ 14 w 182"/>
                <a:gd name="T15" fmla="*/ 3 h 168"/>
                <a:gd name="T16" fmla="*/ 16 w 182"/>
                <a:gd name="T17" fmla="*/ 5 h 168"/>
                <a:gd name="T18" fmla="*/ 18 w 182"/>
                <a:gd name="T19" fmla="*/ 5 h 168"/>
                <a:gd name="T20" fmla="*/ 20 w 182"/>
                <a:gd name="T21" fmla="*/ 7 h 168"/>
                <a:gd name="T22" fmla="*/ 21 w 182"/>
                <a:gd name="T23" fmla="*/ 7 h 168"/>
                <a:gd name="T24" fmla="*/ 23 w 182"/>
                <a:gd name="T25" fmla="*/ 9 h 168"/>
                <a:gd name="T26" fmla="*/ 24 w 182"/>
                <a:gd name="T27" fmla="*/ 10 h 168"/>
                <a:gd name="T28" fmla="*/ 26 w 182"/>
                <a:gd name="T29" fmla="*/ 11 h 168"/>
                <a:gd name="T30" fmla="*/ 27 w 182"/>
                <a:gd name="T31" fmla="*/ 11 h 168"/>
                <a:gd name="T32" fmla="*/ 29 w 182"/>
                <a:gd name="T33" fmla="*/ 11 h 168"/>
                <a:gd name="T34" fmla="*/ 31 w 182"/>
                <a:gd name="T35" fmla="*/ 12 h 168"/>
                <a:gd name="T36" fmla="*/ 32 w 182"/>
                <a:gd name="T37" fmla="*/ 12 h 168"/>
                <a:gd name="T38" fmla="*/ 35 w 182"/>
                <a:gd name="T39" fmla="*/ 13 h 168"/>
                <a:gd name="T40" fmla="*/ 36 w 182"/>
                <a:gd name="T41" fmla="*/ 13 h 168"/>
                <a:gd name="T42" fmla="*/ 35 w 182"/>
                <a:gd name="T43" fmla="*/ 16 h 168"/>
                <a:gd name="T44" fmla="*/ 32 w 182"/>
                <a:gd name="T45" fmla="*/ 19 h 168"/>
                <a:gd name="T46" fmla="*/ 30 w 182"/>
                <a:gd name="T47" fmla="*/ 22 h 168"/>
                <a:gd name="T48" fmla="*/ 28 w 182"/>
                <a:gd name="T49" fmla="*/ 24 h 168"/>
                <a:gd name="T50" fmla="*/ 25 w 182"/>
                <a:gd name="T51" fmla="*/ 27 h 168"/>
                <a:gd name="T52" fmla="*/ 22 w 182"/>
                <a:gd name="T53" fmla="*/ 29 h 168"/>
                <a:gd name="T54" fmla="*/ 19 w 182"/>
                <a:gd name="T55" fmla="*/ 30 h 168"/>
                <a:gd name="T56" fmla="*/ 16 w 182"/>
                <a:gd name="T57" fmla="*/ 32 h 168"/>
                <a:gd name="T58" fmla="*/ 13 w 182"/>
                <a:gd name="T59" fmla="*/ 33 h 168"/>
                <a:gd name="T60" fmla="*/ 9 w 182"/>
                <a:gd name="T61" fmla="*/ 34 h 168"/>
                <a:gd name="T62" fmla="*/ 9 w 182"/>
                <a:gd name="T63" fmla="*/ 34 h 168"/>
                <a:gd name="T64" fmla="*/ 8 w 182"/>
                <a:gd name="T65" fmla="*/ 34 h 168"/>
                <a:gd name="T66" fmla="*/ 7 w 182"/>
                <a:gd name="T67" fmla="*/ 33 h 168"/>
                <a:gd name="T68" fmla="*/ 7 w 182"/>
                <a:gd name="T69" fmla="*/ 33 h 168"/>
                <a:gd name="T70" fmla="*/ 6 w 182"/>
                <a:gd name="T71" fmla="*/ 33 h 168"/>
                <a:gd name="T72" fmla="*/ 5 w 182"/>
                <a:gd name="T73" fmla="*/ 32 h 168"/>
                <a:gd name="T74" fmla="*/ 5 w 182"/>
                <a:gd name="T75" fmla="*/ 31 h 168"/>
                <a:gd name="T76" fmla="*/ 5 w 182"/>
                <a:gd name="T77" fmla="*/ 30 h 168"/>
                <a:gd name="T78" fmla="*/ 5 w 182"/>
                <a:gd name="T79" fmla="*/ 29 h 168"/>
                <a:gd name="T80" fmla="*/ 5 w 182"/>
                <a:gd name="T81" fmla="*/ 28 h 168"/>
                <a:gd name="T82" fmla="*/ 6 w 182"/>
                <a:gd name="T83" fmla="*/ 27 h 168"/>
                <a:gd name="T84" fmla="*/ 7 w 182"/>
                <a:gd name="T85" fmla="*/ 25 h 168"/>
                <a:gd name="T86" fmla="*/ 7 w 182"/>
                <a:gd name="T87" fmla="*/ 23 h 168"/>
                <a:gd name="T88" fmla="*/ 8 w 182"/>
                <a:gd name="T89" fmla="*/ 22 h 168"/>
                <a:gd name="T90" fmla="*/ 9 w 182"/>
                <a:gd name="T91" fmla="*/ 20 h 168"/>
                <a:gd name="T92" fmla="*/ 10 w 182"/>
                <a:gd name="T93" fmla="*/ 20 h 168"/>
                <a:gd name="T94" fmla="*/ 11 w 182"/>
                <a:gd name="T95" fmla="*/ 18 h 168"/>
                <a:gd name="T96" fmla="*/ 12 w 182"/>
                <a:gd name="T97" fmla="*/ 17 h 168"/>
                <a:gd name="T98" fmla="*/ 12 w 182"/>
                <a:gd name="T99" fmla="*/ 16 h 168"/>
                <a:gd name="T100" fmla="*/ 12 w 182"/>
                <a:gd name="T101" fmla="*/ 16 h 168"/>
                <a:gd name="T102" fmla="*/ 11 w 182"/>
                <a:gd name="T103" fmla="*/ 16 h 168"/>
                <a:gd name="T104" fmla="*/ 10 w 182"/>
                <a:gd name="T105" fmla="*/ 15 h 168"/>
                <a:gd name="T106" fmla="*/ 9 w 182"/>
                <a:gd name="T107" fmla="*/ 14 h 168"/>
                <a:gd name="T108" fmla="*/ 7 w 182"/>
                <a:gd name="T109" fmla="*/ 14 h 168"/>
                <a:gd name="T110" fmla="*/ 6 w 182"/>
                <a:gd name="T111" fmla="*/ 12 h 168"/>
                <a:gd name="T112" fmla="*/ 5 w 182"/>
                <a:gd name="T113" fmla="*/ 11 h 168"/>
                <a:gd name="T114" fmla="*/ 3 w 182"/>
                <a:gd name="T115" fmla="*/ 9 h 168"/>
                <a:gd name="T116" fmla="*/ 1 w 182"/>
                <a:gd name="T117" fmla="*/ 7 h 168"/>
                <a:gd name="T118" fmla="*/ 0 w 182"/>
                <a:gd name="T119" fmla="*/ 5 h 168"/>
                <a:gd name="T120" fmla="*/ 0 w 182"/>
                <a:gd name="T121" fmla="*/ 2 h 1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2" h="168">
                  <a:moveTo>
                    <a:pt x="0" y="11"/>
                  </a:moveTo>
                  <a:lnTo>
                    <a:pt x="7" y="3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60" y="7"/>
                  </a:lnTo>
                  <a:lnTo>
                    <a:pt x="71" y="15"/>
                  </a:lnTo>
                  <a:lnTo>
                    <a:pt x="82" y="23"/>
                  </a:lnTo>
                  <a:lnTo>
                    <a:pt x="90" y="26"/>
                  </a:lnTo>
                  <a:lnTo>
                    <a:pt x="101" y="33"/>
                  </a:lnTo>
                  <a:lnTo>
                    <a:pt x="108" y="37"/>
                  </a:lnTo>
                  <a:lnTo>
                    <a:pt x="115" y="44"/>
                  </a:lnTo>
                  <a:lnTo>
                    <a:pt x="122" y="48"/>
                  </a:lnTo>
                  <a:lnTo>
                    <a:pt x="131" y="53"/>
                  </a:lnTo>
                  <a:lnTo>
                    <a:pt x="138" y="53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64" y="60"/>
                  </a:lnTo>
                  <a:lnTo>
                    <a:pt x="175" y="63"/>
                  </a:lnTo>
                  <a:lnTo>
                    <a:pt x="182" y="63"/>
                  </a:lnTo>
                  <a:lnTo>
                    <a:pt x="175" y="78"/>
                  </a:lnTo>
                  <a:lnTo>
                    <a:pt x="164" y="93"/>
                  </a:lnTo>
                  <a:lnTo>
                    <a:pt x="152" y="108"/>
                  </a:lnTo>
                  <a:lnTo>
                    <a:pt x="142" y="120"/>
                  </a:lnTo>
                  <a:lnTo>
                    <a:pt x="127" y="131"/>
                  </a:lnTo>
                  <a:lnTo>
                    <a:pt x="112" y="141"/>
                  </a:lnTo>
                  <a:lnTo>
                    <a:pt x="97" y="149"/>
                  </a:lnTo>
                  <a:lnTo>
                    <a:pt x="82" y="157"/>
                  </a:lnTo>
                  <a:lnTo>
                    <a:pt x="64" y="161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1" y="168"/>
                  </a:lnTo>
                  <a:lnTo>
                    <a:pt x="37" y="164"/>
                  </a:lnTo>
                  <a:lnTo>
                    <a:pt x="34" y="164"/>
                  </a:lnTo>
                  <a:lnTo>
                    <a:pt x="30" y="161"/>
                  </a:lnTo>
                  <a:lnTo>
                    <a:pt x="26" y="157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26" y="138"/>
                  </a:lnTo>
                  <a:lnTo>
                    <a:pt x="30" y="131"/>
                  </a:lnTo>
                  <a:lnTo>
                    <a:pt x="34" y="123"/>
                  </a:lnTo>
                  <a:lnTo>
                    <a:pt x="37" y="115"/>
                  </a:lnTo>
                  <a:lnTo>
                    <a:pt x="41" y="108"/>
                  </a:lnTo>
                  <a:lnTo>
                    <a:pt x="44" y="101"/>
                  </a:lnTo>
                  <a:lnTo>
                    <a:pt x="52" y="97"/>
                  </a:lnTo>
                  <a:lnTo>
                    <a:pt x="56" y="90"/>
                  </a:lnTo>
                  <a:lnTo>
                    <a:pt x="60" y="86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2" y="74"/>
                  </a:lnTo>
                  <a:lnTo>
                    <a:pt x="44" y="71"/>
                  </a:lnTo>
                  <a:lnTo>
                    <a:pt x="37" y="67"/>
                  </a:lnTo>
                  <a:lnTo>
                    <a:pt x="30" y="60"/>
                  </a:lnTo>
                  <a:lnTo>
                    <a:pt x="23" y="53"/>
                  </a:lnTo>
                  <a:lnTo>
                    <a:pt x="14" y="44"/>
                  </a:lnTo>
                  <a:lnTo>
                    <a:pt x="7" y="33"/>
                  </a:lnTo>
                  <a:lnTo>
                    <a:pt x="0" y="23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6" name="Freeform 64">
              <a:extLst>
                <a:ext uri="{FF2B5EF4-FFF2-40B4-BE49-F238E27FC236}">
                  <a16:creationId xmlns:a16="http://schemas.microsoft.com/office/drawing/2014/main" id="{3368E3C5-8B4D-47AD-8F48-C41151E8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976"/>
              <a:ext cx="36" cy="34"/>
            </a:xfrm>
            <a:custGeom>
              <a:avLst/>
              <a:gdLst>
                <a:gd name="T0" fmla="*/ 0 w 182"/>
                <a:gd name="T1" fmla="*/ 2 h 168"/>
                <a:gd name="T2" fmla="*/ 1 w 182"/>
                <a:gd name="T3" fmla="*/ 1 h 168"/>
                <a:gd name="T4" fmla="*/ 4 w 182"/>
                <a:gd name="T5" fmla="*/ 0 h 168"/>
                <a:gd name="T6" fmla="*/ 6 w 182"/>
                <a:gd name="T7" fmla="*/ 0 h 168"/>
                <a:gd name="T8" fmla="*/ 8 w 182"/>
                <a:gd name="T9" fmla="*/ 0 h 168"/>
                <a:gd name="T10" fmla="*/ 9 w 182"/>
                <a:gd name="T11" fmla="*/ 1 h 168"/>
                <a:gd name="T12" fmla="*/ 12 w 182"/>
                <a:gd name="T13" fmla="*/ 1 h 168"/>
                <a:gd name="T14" fmla="*/ 14 w 182"/>
                <a:gd name="T15" fmla="*/ 3 h 168"/>
                <a:gd name="T16" fmla="*/ 16 w 182"/>
                <a:gd name="T17" fmla="*/ 5 h 168"/>
                <a:gd name="T18" fmla="*/ 18 w 182"/>
                <a:gd name="T19" fmla="*/ 5 h 168"/>
                <a:gd name="T20" fmla="*/ 20 w 182"/>
                <a:gd name="T21" fmla="*/ 7 h 168"/>
                <a:gd name="T22" fmla="*/ 21 w 182"/>
                <a:gd name="T23" fmla="*/ 7 h 168"/>
                <a:gd name="T24" fmla="*/ 23 w 182"/>
                <a:gd name="T25" fmla="*/ 9 h 168"/>
                <a:gd name="T26" fmla="*/ 24 w 182"/>
                <a:gd name="T27" fmla="*/ 10 h 168"/>
                <a:gd name="T28" fmla="*/ 26 w 182"/>
                <a:gd name="T29" fmla="*/ 11 h 168"/>
                <a:gd name="T30" fmla="*/ 27 w 182"/>
                <a:gd name="T31" fmla="*/ 11 h 168"/>
                <a:gd name="T32" fmla="*/ 29 w 182"/>
                <a:gd name="T33" fmla="*/ 11 h 168"/>
                <a:gd name="T34" fmla="*/ 31 w 182"/>
                <a:gd name="T35" fmla="*/ 12 h 168"/>
                <a:gd name="T36" fmla="*/ 32 w 182"/>
                <a:gd name="T37" fmla="*/ 12 h 168"/>
                <a:gd name="T38" fmla="*/ 35 w 182"/>
                <a:gd name="T39" fmla="*/ 13 h 168"/>
                <a:gd name="T40" fmla="*/ 36 w 182"/>
                <a:gd name="T41" fmla="*/ 13 h 168"/>
                <a:gd name="T42" fmla="*/ 35 w 182"/>
                <a:gd name="T43" fmla="*/ 16 h 168"/>
                <a:gd name="T44" fmla="*/ 32 w 182"/>
                <a:gd name="T45" fmla="*/ 19 h 168"/>
                <a:gd name="T46" fmla="*/ 30 w 182"/>
                <a:gd name="T47" fmla="*/ 22 h 168"/>
                <a:gd name="T48" fmla="*/ 28 w 182"/>
                <a:gd name="T49" fmla="*/ 24 h 168"/>
                <a:gd name="T50" fmla="*/ 25 w 182"/>
                <a:gd name="T51" fmla="*/ 27 h 168"/>
                <a:gd name="T52" fmla="*/ 22 w 182"/>
                <a:gd name="T53" fmla="*/ 29 h 168"/>
                <a:gd name="T54" fmla="*/ 19 w 182"/>
                <a:gd name="T55" fmla="*/ 30 h 168"/>
                <a:gd name="T56" fmla="*/ 16 w 182"/>
                <a:gd name="T57" fmla="*/ 32 h 168"/>
                <a:gd name="T58" fmla="*/ 13 w 182"/>
                <a:gd name="T59" fmla="*/ 33 h 168"/>
                <a:gd name="T60" fmla="*/ 9 w 182"/>
                <a:gd name="T61" fmla="*/ 34 h 168"/>
                <a:gd name="T62" fmla="*/ 9 w 182"/>
                <a:gd name="T63" fmla="*/ 34 h 168"/>
                <a:gd name="T64" fmla="*/ 8 w 182"/>
                <a:gd name="T65" fmla="*/ 34 h 168"/>
                <a:gd name="T66" fmla="*/ 7 w 182"/>
                <a:gd name="T67" fmla="*/ 33 h 168"/>
                <a:gd name="T68" fmla="*/ 7 w 182"/>
                <a:gd name="T69" fmla="*/ 33 h 168"/>
                <a:gd name="T70" fmla="*/ 6 w 182"/>
                <a:gd name="T71" fmla="*/ 33 h 168"/>
                <a:gd name="T72" fmla="*/ 5 w 182"/>
                <a:gd name="T73" fmla="*/ 32 h 168"/>
                <a:gd name="T74" fmla="*/ 5 w 182"/>
                <a:gd name="T75" fmla="*/ 31 h 168"/>
                <a:gd name="T76" fmla="*/ 5 w 182"/>
                <a:gd name="T77" fmla="*/ 30 h 168"/>
                <a:gd name="T78" fmla="*/ 5 w 182"/>
                <a:gd name="T79" fmla="*/ 29 h 168"/>
                <a:gd name="T80" fmla="*/ 5 w 182"/>
                <a:gd name="T81" fmla="*/ 28 h 168"/>
                <a:gd name="T82" fmla="*/ 6 w 182"/>
                <a:gd name="T83" fmla="*/ 27 h 168"/>
                <a:gd name="T84" fmla="*/ 7 w 182"/>
                <a:gd name="T85" fmla="*/ 25 h 168"/>
                <a:gd name="T86" fmla="*/ 7 w 182"/>
                <a:gd name="T87" fmla="*/ 23 h 168"/>
                <a:gd name="T88" fmla="*/ 8 w 182"/>
                <a:gd name="T89" fmla="*/ 22 h 168"/>
                <a:gd name="T90" fmla="*/ 9 w 182"/>
                <a:gd name="T91" fmla="*/ 20 h 168"/>
                <a:gd name="T92" fmla="*/ 10 w 182"/>
                <a:gd name="T93" fmla="*/ 20 h 168"/>
                <a:gd name="T94" fmla="*/ 11 w 182"/>
                <a:gd name="T95" fmla="*/ 18 h 168"/>
                <a:gd name="T96" fmla="*/ 12 w 182"/>
                <a:gd name="T97" fmla="*/ 17 h 168"/>
                <a:gd name="T98" fmla="*/ 12 w 182"/>
                <a:gd name="T99" fmla="*/ 16 h 168"/>
                <a:gd name="T100" fmla="*/ 12 w 182"/>
                <a:gd name="T101" fmla="*/ 16 h 168"/>
                <a:gd name="T102" fmla="*/ 11 w 182"/>
                <a:gd name="T103" fmla="*/ 16 h 168"/>
                <a:gd name="T104" fmla="*/ 10 w 182"/>
                <a:gd name="T105" fmla="*/ 15 h 168"/>
                <a:gd name="T106" fmla="*/ 9 w 182"/>
                <a:gd name="T107" fmla="*/ 14 h 168"/>
                <a:gd name="T108" fmla="*/ 7 w 182"/>
                <a:gd name="T109" fmla="*/ 14 h 168"/>
                <a:gd name="T110" fmla="*/ 6 w 182"/>
                <a:gd name="T111" fmla="*/ 12 h 168"/>
                <a:gd name="T112" fmla="*/ 5 w 182"/>
                <a:gd name="T113" fmla="*/ 11 h 168"/>
                <a:gd name="T114" fmla="*/ 3 w 182"/>
                <a:gd name="T115" fmla="*/ 9 h 168"/>
                <a:gd name="T116" fmla="*/ 1 w 182"/>
                <a:gd name="T117" fmla="*/ 7 h 168"/>
                <a:gd name="T118" fmla="*/ 0 w 182"/>
                <a:gd name="T119" fmla="*/ 5 h 168"/>
                <a:gd name="T120" fmla="*/ 0 w 182"/>
                <a:gd name="T121" fmla="*/ 2 h 1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2" h="168">
                  <a:moveTo>
                    <a:pt x="0" y="11"/>
                  </a:moveTo>
                  <a:lnTo>
                    <a:pt x="7" y="3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60" y="7"/>
                  </a:lnTo>
                  <a:lnTo>
                    <a:pt x="71" y="15"/>
                  </a:lnTo>
                  <a:lnTo>
                    <a:pt x="82" y="23"/>
                  </a:lnTo>
                  <a:lnTo>
                    <a:pt x="90" y="26"/>
                  </a:lnTo>
                  <a:lnTo>
                    <a:pt x="101" y="33"/>
                  </a:lnTo>
                  <a:lnTo>
                    <a:pt x="108" y="37"/>
                  </a:lnTo>
                  <a:lnTo>
                    <a:pt x="115" y="44"/>
                  </a:lnTo>
                  <a:lnTo>
                    <a:pt x="122" y="48"/>
                  </a:lnTo>
                  <a:lnTo>
                    <a:pt x="131" y="53"/>
                  </a:lnTo>
                  <a:lnTo>
                    <a:pt x="138" y="53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64" y="60"/>
                  </a:lnTo>
                  <a:lnTo>
                    <a:pt x="175" y="63"/>
                  </a:lnTo>
                  <a:lnTo>
                    <a:pt x="182" y="63"/>
                  </a:lnTo>
                  <a:lnTo>
                    <a:pt x="175" y="78"/>
                  </a:lnTo>
                  <a:lnTo>
                    <a:pt x="164" y="93"/>
                  </a:lnTo>
                  <a:lnTo>
                    <a:pt x="152" y="108"/>
                  </a:lnTo>
                  <a:lnTo>
                    <a:pt x="142" y="120"/>
                  </a:lnTo>
                  <a:lnTo>
                    <a:pt x="127" y="131"/>
                  </a:lnTo>
                  <a:lnTo>
                    <a:pt x="112" y="141"/>
                  </a:lnTo>
                  <a:lnTo>
                    <a:pt x="97" y="149"/>
                  </a:lnTo>
                  <a:lnTo>
                    <a:pt x="82" y="157"/>
                  </a:lnTo>
                  <a:lnTo>
                    <a:pt x="64" y="161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1" y="168"/>
                  </a:lnTo>
                  <a:lnTo>
                    <a:pt x="37" y="164"/>
                  </a:lnTo>
                  <a:lnTo>
                    <a:pt x="34" y="164"/>
                  </a:lnTo>
                  <a:lnTo>
                    <a:pt x="30" y="161"/>
                  </a:lnTo>
                  <a:lnTo>
                    <a:pt x="26" y="157"/>
                  </a:lnTo>
                  <a:lnTo>
                    <a:pt x="23" y="152"/>
                  </a:lnTo>
                  <a:lnTo>
                    <a:pt x="23" y="149"/>
                  </a:lnTo>
                  <a:lnTo>
                    <a:pt x="23" y="145"/>
                  </a:lnTo>
                  <a:lnTo>
                    <a:pt x="26" y="138"/>
                  </a:lnTo>
                  <a:lnTo>
                    <a:pt x="30" y="131"/>
                  </a:lnTo>
                  <a:lnTo>
                    <a:pt x="34" y="123"/>
                  </a:lnTo>
                  <a:lnTo>
                    <a:pt x="37" y="115"/>
                  </a:lnTo>
                  <a:lnTo>
                    <a:pt x="41" y="108"/>
                  </a:lnTo>
                  <a:lnTo>
                    <a:pt x="44" y="101"/>
                  </a:lnTo>
                  <a:lnTo>
                    <a:pt x="52" y="97"/>
                  </a:lnTo>
                  <a:lnTo>
                    <a:pt x="56" y="90"/>
                  </a:lnTo>
                  <a:lnTo>
                    <a:pt x="60" y="86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2" y="74"/>
                  </a:lnTo>
                  <a:lnTo>
                    <a:pt x="44" y="71"/>
                  </a:lnTo>
                  <a:lnTo>
                    <a:pt x="37" y="67"/>
                  </a:lnTo>
                  <a:lnTo>
                    <a:pt x="30" y="60"/>
                  </a:lnTo>
                  <a:lnTo>
                    <a:pt x="23" y="53"/>
                  </a:lnTo>
                  <a:lnTo>
                    <a:pt x="14" y="44"/>
                  </a:lnTo>
                  <a:lnTo>
                    <a:pt x="7" y="33"/>
                  </a:lnTo>
                  <a:lnTo>
                    <a:pt x="0" y="23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7" name="Freeform 65">
              <a:extLst>
                <a:ext uri="{FF2B5EF4-FFF2-40B4-BE49-F238E27FC236}">
                  <a16:creationId xmlns:a16="http://schemas.microsoft.com/office/drawing/2014/main" id="{E0465FC6-A8CB-43A8-A73F-5C0D54A01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990"/>
              <a:ext cx="17" cy="2"/>
            </a:xfrm>
            <a:custGeom>
              <a:avLst/>
              <a:gdLst>
                <a:gd name="T0" fmla="*/ 0 w 82"/>
                <a:gd name="T1" fmla="*/ 2 h 7"/>
                <a:gd name="T2" fmla="*/ 1 w 82"/>
                <a:gd name="T3" fmla="*/ 2 h 7"/>
                <a:gd name="T4" fmla="*/ 3 w 82"/>
                <a:gd name="T5" fmla="*/ 2 h 7"/>
                <a:gd name="T6" fmla="*/ 6 w 82"/>
                <a:gd name="T7" fmla="*/ 2 h 7"/>
                <a:gd name="T8" fmla="*/ 7 w 82"/>
                <a:gd name="T9" fmla="*/ 1 h 7"/>
                <a:gd name="T10" fmla="*/ 9 w 82"/>
                <a:gd name="T11" fmla="*/ 1 h 7"/>
                <a:gd name="T12" fmla="*/ 10 w 82"/>
                <a:gd name="T13" fmla="*/ 1 h 7"/>
                <a:gd name="T14" fmla="*/ 12 w 82"/>
                <a:gd name="T15" fmla="*/ 0 h 7"/>
                <a:gd name="T16" fmla="*/ 14 w 82"/>
                <a:gd name="T17" fmla="*/ 0 h 7"/>
                <a:gd name="T18" fmla="*/ 16 w 82"/>
                <a:gd name="T19" fmla="*/ 0 h 7"/>
                <a:gd name="T20" fmla="*/ 17 w 82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" h="7">
                  <a:moveTo>
                    <a:pt x="0" y="7"/>
                  </a:moveTo>
                  <a:lnTo>
                    <a:pt x="7" y="7"/>
                  </a:lnTo>
                  <a:lnTo>
                    <a:pt x="15" y="7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5" y="0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8" name="Freeform 66">
              <a:extLst>
                <a:ext uri="{FF2B5EF4-FFF2-40B4-BE49-F238E27FC236}">
                  <a16:creationId xmlns:a16="http://schemas.microsoft.com/office/drawing/2014/main" id="{E250FB6C-E1D2-4F53-819D-144F21160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832"/>
              <a:ext cx="69" cy="39"/>
            </a:xfrm>
            <a:custGeom>
              <a:avLst/>
              <a:gdLst>
                <a:gd name="T0" fmla="*/ 0 w 347"/>
                <a:gd name="T1" fmla="*/ 10 h 193"/>
                <a:gd name="T2" fmla="*/ 1 w 347"/>
                <a:gd name="T3" fmla="*/ 11 h 193"/>
                <a:gd name="T4" fmla="*/ 4 w 347"/>
                <a:gd name="T5" fmla="*/ 14 h 193"/>
                <a:gd name="T6" fmla="*/ 6 w 347"/>
                <a:gd name="T7" fmla="*/ 17 h 193"/>
                <a:gd name="T8" fmla="*/ 8 w 347"/>
                <a:gd name="T9" fmla="*/ 19 h 193"/>
                <a:gd name="T10" fmla="*/ 11 w 347"/>
                <a:gd name="T11" fmla="*/ 21 h 193"/>
                <a:gd name="T12" fmla="*/ 13 w 347"/>
                <a:gd name="T13" fmla="*/ 23 h 193"/>
                <a:gd name="T14" fmla="*/ 17 w 347"/>
                <a:gd name="T15" fmla="*/ 25 h 193"/>
                <a:gd name="T16" fmla="*/ 19 w 347"/>
                <a:gd name="T17" fmla="*/ 27 h 193"/>
                <a:gd name="T18" fmla="*/ 22 w 347"/>
                <a:gd name="T19" fmla="*/ 29 h 193"/>
                <a:gd name="T20" fmla="*/ 26 w 347"/>
                <a:gd name="T21" fmla="*/ 29 h 193"/>
                <a:gd name="T22" fmla="*/ 29 w 347"/>
                <a:gd name="T23" fmla="*/ 30 h 193"/>
                <a:gd name="T24" fmla="*/ 33 w 347"/>
                <a:gd name="T25" fmla="*/ 31 h 193"/>
                <a:gd name="T26" fmla="*/ 36 w 347"/>
                <a:gd name="T27" fmla="*/ 32 h 193"/>
                <a:gd name="T28" fmla="*/ 40 w 347"/>
                <a:gd name="T29" fmla="*/ 34 h 193"/>
                <a:gd name="T30" fmla="*/ 44 w 347"/>
                <a:gd name="T31" fmla="*/ 36 h 193"/>
                <a:gd name="T32" fmla="*/ 48 w 347"/>
                <a:gd name="T33" fmla="*/ 38 h 193"/>
                <a:gd name="T34" fmla="*/ 49 w 347"/>
                <a:gd name="T35" fmla="*/ 38 h 193"/>
                <a:gd name="T36" fmla="*/ 50 w 347"/>
                <a:gd name="T37" fmla="*/ 38 h 193"/>
                <a:gd name="T38" fmla="*/ 51 w 347"/>
                <a:gd name="T39" fmla="*/ 37 h 193"/>
                <a:gd name="T40" fmla="*/ 53 w 347"/>
                <a:gd name="T41" fmla="*/ 37 h 193"/>
                <a:gd name="T42" fmla="*/ 54 w 347"/>
                <a:gd name="T43" fmla="*/ 38 h 193"/>
                <a:gd name="T44" fmla="*/ 56 w 347"/>
                <a:gd name="T45" fmla="*/ 38 h 193"/>
                <a:gd name="T46" fmla="*/ 57 w 347"/>
                <a:gd name="T47" fmla="*/ 37 h 193"/>
                <a:gd name="T48" fmla="*/ 59 w 347"/>
                <a:gd name="T49" fmla="*/ 38 h 193"/>
                <a:gd name="T50" fmla="*/ 60 w 347"/>
                <a:gd name="T51" fmla="*/ 38 h 193"/>
                <a:gd name="T52" fmla="*/ 61 w 347"/>
                <a:gd name="T53" fmla="*/ 39 h 193"/>
                <a:gd name="T54" fmla="*/ 63 w 347"/>
                <a:gd name="T55" fmla="*/ 39 h 193"/>
                <a:gd name="T56" fmla="*/ 64 w 347"/>
                <a:gd name="T57" fmla="*/ 39 h 193"/>
                <a:gd name="T58" fmla="*/ 66 w 347"/>
                <a:gd name="T59" fmla="*/ 39 h 193"/>
                <a:gd name="T60" fmla="*/ 68 w 347"/>
                <a:gd name="T61" fmla="*/ 38 h 193"/>
                <a:gd name="T62" fmla="*/ 69 w 347"/>
                <a:gd name="T63" fmla="*/ 36 h 193"/>
                <a:gd name="T64" fmla="*/ 69 w 347"/>
                <a:gd name="T65" fmla="*/ 35 h 193"/>
                <a:gd name="T66" fmla="*/ 69 w 347"/>
                <a:gd name="T67" fmla="*/ 33 h 193"/>
                <a:gd name="T68" fmla="*/ 69 w 347"/>
                <a:gd name="T69" fmla="*/ 31 h 193"/>
                <a:gd name="T70" fmla="*/ 67 w 347"/>
                <a:gd name="T71" fmla="*/ 27 h 193"/>
                <a:gd name="T72" fmla="*/ 65 w 347"/>
                <a:gd name="T73" fmla="*/ 23 h 193"/>
                <a:gd name="T74" fmla="*/ 64 w 347"/>
                <a:gd name="T75" fmla="*/ 19 h 193"/>
                <a:gd name="T76" fmla="*/ 61 w 347"/>
                <a:gd name="T77" fmla="*/ 17 h 193"/>
                <a:gd name="T78" fmla="*/ 58 w 347"/>
                <a:gd name="T79" fmla="*/ 14 h 193"/>
                <a:gd name="T80" fmla="*/ 54 w 347"/>
                <a:gd name="T81" fmla="*/ 11 h 193"/>
                <a:gd name="T82" fmla="*/ 50 w 347"/>
                <a:gd name="T83" fmla="*/ 8 h 193"/>
                <a:gd name="T84" fmla="*/ 47 w 347"/>
                <a:gd name="T85" fmla="*/ 5 h 193"/>
                <a:gd name="T86" fmla="*/ 42 w 347"/>
                <a:gd name="T87" fmla="*/ 3 h 193"/>
                <a:gd name="T88" fmla="*/ 39 w 347"/>
                <a:gd name="T89" fmla="*/ 1 h 193"/>
                <a:gd name="T90" fmla="*/ 31 w 347"/>
                <a:gd name="T91" fmla="*/ 1 h 193"/>
                <a:gd name="T92" fmla="*/ 25 w 347"/>
                <a:gd name="T93" fmla="*/ 1 h 193"/>
                <a:gd name="T94" fmla="*/ 17 w 347"/>
                <a:gd name="T95" fmla="*/ 1 h 193"/>
                <a:gd name="T96" fmla="*/ 11 w 347"/>
                <a:gd name="T97" fmla="*/ 3 h 193"/>
                <a:gd name="T98" fmla="*/ 3 w 347"/>
                <a:gd name="T99" fmla="*/ 4 h 1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47" h="193">
                  <a:moveTo>
                    <a:pt x="0" y="44"/>
                  </a:moveTo>
                  <a:lnTo>
                    <a:pt x="0" y="48"/>
                  </a:lnTo>
                  <a:lnTo>
                    <a:pt x="4" y="52"/>
                  </a:lnTo>
                  <a:lnTo>
                    <a:pt x="7" y="55"/>
                  </a:lnTo>
                  <a:lnTo>
                    <a:pt x="16" y="59"/>
                  </a:lnTo>
                  <a:lnTo>
                    <a:pt x="19" y="67"/>
                  </a:lnTo>
                  <a:lnTo>
                    <a:pt x="26" y="74"/>
                  </a:lnTo>
                  <a:lnTo>
                    <a:pt x="30" y="82"/>
                  </a:lnTo>
                  <a:lnTo>
                    <a:pt x="37" y="85"/>
                  </a:lnTo>
                  <a:lnTo>
                    <a:pt x="41" y="92"/>
                  </a:lnTo>
                  <a:lnTo>
                    <a:pt x="49" y="101"/>
                  </a:lnTo>
                  <a:lnTo>
                    <a:pt x="53" y="104"/>
                  </a:lnTo>
                  <a:lnTo>
                    <a:pt x="60" y="112"/>
                  </a:lnTo>
                  <a:lnTo>
                    <a:pt x="67" y="115"/>
                  </a:lnTo>
                  <a:lnTo>
                    <a:pt x="74" y="122"/>
                  </a:lnTo>
                  <a:lnTo>
                    <a:pt x="83" y="126"/>
                  </a:lnTo>
                  <a:lnTo>
                    <a:pt x="90" y="130"/>
                  </a:lnTo>
                  <a:lnTo>
                    <a:pt x="97" y="134"/>
                  </a:lnTo>
                  <a:lnTo>
                    <a:pt x="104" y="138"/>
                  </a:lnTo>
                  <a:lnTo>
                    <a:pt x="112" y="142"/>
                  </a:lnTo>
                  <a:lnTo>
                    <a:pt x="120" y="142"/>
                  </a:lnTo>
                  <a:lnTo>
                    <a:pt x="131" y="145"/>
                  </a:lnTo>
                  <a:lnTo>
                    <a:pt x="138" y="145"/>
                  </a:lnTo>
                  <a:lnTo>
                    <a:pt x="145" y="149"/>
                  </a:lnTo>
                  <a:lnTo>
                    <a:pt x="157" y="149"/>
                  </a:lnTo>
                  <a:lnTo>
                    <a:pt x="164" y="152"/>
                  </a:lnTo>
                  <a:lnTo>
                    <a:pt x="175" y="156"/>
                  </a:lnTo>
                  <a:lnTo>
                    <a:pt x="182" y="160"/>
                  </a:lnTo>
                  <a:lnTo>
                    <a:pt x="194" y="163"/>
                  </a:lnTo>
                  <a:lnTo>
                    <a:pt x="202" y="167"/>
                  </a:lnTo>
                  <a:lnTo>
                    <a:pt x="212" y="175"/>
                  </a:lnTo>
                  <a:lnTo>
                    <a:pt x="220" y="179"/>
                  </a:lnTo>
                  <a:lnTo>
                    <a:pt x="232" y="182"/>
                  </a:lnTo>
                  <a:lnTo>
                    <a:pt x="239" y="186"/>
                  </a:lnTo>
                  <a:lnTo>
                    <a:pt x="242" y="190"/>
                  </a:lnTo>
                  <a:lnTo>
                    <a:pt x="246" y="186"/>
                  </a:lnTo>
                  <a:lnTo>
                    <a:pt x="250" y="186"/>
                  </a:lnTo>
                  <a:lnTo>
                    <a:pt x="253" y="186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5" y="182"/>
                  </a:lnTo>
                  <a:lnTo>
                    <a:pt x="269" y="186"/>
                  </a:lnTo>
                  <a:lnTo>
                    <a:pt x="272" y="186"/>
                  </a:lnTo>
                  <a:lnTo>
                    <a:pt x="276" y="186"/>
                  </a:lnTo>
                  <a:lnTo>
                    <a:pt x="280" y="186"/>
                  </a:lnTo>
                  <a:lnTo>
                    <a:pt x="283" y="182"/>
                  </a:lnTo>
                  <a:lnTo>
                    <a:pt x="287" y="182"/>
                  </a:lnTo>
                  <a:lnTo>
                    <a:pt x="290" y="186"/>
                  </a:lnTo>
                  <a:lnTo>
                    <a:pt x="295" y="186"/>
                  </a:lnTo>
                  <a:lnTo>
                    <a:pt x="299" y="186"/>
                  </a:lnTo>
                  <a:lnTo>
                    <a:pt x="302" y="190"/>
                  </a:lnTo>
                  <a:lnTo>
                    <a:pt x="306" y="190"/>
                  </a:lnTo>
                  <a:lnTo>
                    <a:pt x="309" y="193"/>
                  </a:lnTo>
                  <a:lnTo>
                    <a:pt x="313" y="193"/>
                  </a:lnTo>
                  <a:lnTo>
                    <a:pt x="317" y="193"/>
                  </a:lnTo>
                  <a:lnTo>
                    <a:pt x="320" y="193"/>
                  </a:lnTo>
                  <a:lnTo>
                    <a:pt x="324" y="193"/>
                  </a:lnTo>
                  <a:lnTo>
                    <a:pt x="329" y="193"/>
                  </a:lnTo>
                  <a:lnTo>
                    <a:pt x="332" y="193"/>
                  </a:lnTo>
                  <a:lnTo>
                    <a:pt x="339" y="190"/>
                  </a:lnTo>
                  <a:lnTo>
                    <a:pt x="343" y="186"/>
                  </a:lnTo>
                  <a:lnTo>
                    <a:pt x="343" y="182"/>
                  </a:lnTo>
                  <a:lnTo>
                    <a:pt x="347" y="179"/>
                  </a:lnTo>
                  <a:lnTo>
                    <a:pt x="347" y="175"/>
                  </a:lnTo>
                  <a:lnTo>
                    <a:pt x="347" y="172"/>
                  </a:lnTo>
                  <a:lnTo>
                    <a:pt x="347" y="167"/>
                  </a:lnTo>
                  <a:lnTo>
                    <a:pt x="347" y="163"/>
                  </a:lnTo>
                  <a:lnTo>
                    <a:pt x="347" y="156"/>
                  </a:lnTo>
                  <a:lnTo>
                    <a:pt x="347" y="152"/>
                  </a:lnTo>
                  <a:lnTo>
                    <a:pt x="343" y="145"/>
                  </a:lnTo>
                  <a:lnTo>
                    <a:pt x="339" y="134"/>
                  </a:lnTo>
                  <a:lnTo>
                    <a:pt x="336" y="122"/>
                  </a:lnTo>
                  <a:lnTo>
                    <a:pt x="329" y="115"/>
                  </a:lnTo>
                  <a:lnTo>
                    <a:pt x="324" y="104"/>
                  </a:lnTo>
                  <a:lnTo>
                    <a:pt x="320" y="96"/>
                  </a:lnTo>
                  <a:lnTo>
                    <a:pt x="313" y="89"/>
                  </a:lnTo>
                  <a:lnTo>
                    <a:pt x="306" y="82"/>
                  </a:lnTo>
                  <a:lnTo>
                    <a:pt x="299" y="74"/>
                  </a:lnTo>
                  <a:lnTo>
                    <a:pt x="290" y="67"/>
                  </a:lnTo>
                  <a:lnTo>
                    <a:pt x="280" y="59"/>
                  </a:lnTo>
                  <a:lnTo>
                    <a:pt x="272" y="52"/>
                  </a:lnTo>
                  <a:lnTo>
                    <a:pt x="262" y="48"/>
                  </a:lnTo>
                  <a:lnTo>
                    <a:pt x="253" y="41"/>
                  </a:lnTo>
                  <a:lnTo>
                    <a:pt x="242" y="34"/>
                  </a:lnTo>
                  <a:lnTo>
                    <a:pt x="235" y="25"/>
                  </a:lnTo>
                  <a:lnTo>
                    <a:pt x="224" y="22"/>
                  </a:lnTo>
                  <a:lnTo>
                    <a:pt x="212" y="14"/>
                  </a:lnTo>
                  <a:lnTo>
                    <a:pt x="205" y="11"/>
                  </a:lnTo>
                  <a:lnTo>
                    <a:pt x="194" y="7"/>
                  </a:lnTo>
                  <a:lnTo>
                    <a:pt x="175" y="4"/>
                  </a:lnTo>
                  <a:lnTo>
                    <a:pt x="157" y="4"/>
                  </a:lnTo>
                  <a:lnTo>
                    <a:pt x="138" y="0"/>
                  </a:lnTo>
                  <a:lnTo>
                    <a:pt x="124" y="4"/>
                  </a:lnTo>
                  <a:lnTo>
                    <a:pt x="104" y="4"/>
                  </a:lnTo>
                  <a:lnTo>
                    <a:pt x="86" y="7"/>
                  </a:lnTo>
                  <a:lnTo>
                    <a:pt x="67" y="11"/>
                  </a:lnTo>
                  <a:lnTo>
                    <a:pt x="53" y="14"/>
                  </a:lnTo>
                  <a:lnTo>
                    <a:pt x="34" y="18"/>
                  </a:lnTo>
                  <a:lnTo>
                    <a:pt x="16" y="2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79" name="Freeform 67">
              <a:extLst>
                <a:ext uri="{FF2B5EF4-FFF2-40B4-BE49-F238E27FC236}">
                  <a16:creationId xmlns:a16="http://schemas.microsoft.com/office/drawing/2014/main" id="{5D1EF0C2-1327-489B-BC4B-73C62E7B1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856"/>
              <a:ext cx="35" cy="24"/>
            </a:xfrm>
            <a:custGeom>
              <a:avLst/>
              <a:gdLst>
                <a:gd name="T0" fmla="*/ 2 w 175"/>
                <a:gd name="T1" fmla="*/ 0 h 119"/>
                <a:gd name="T2" fmla="*/ 2 w 175"/>
                <a:gd name="T3" fmla="*/ 2 h 119"/>
                <a:gd name="T4" fmla="*/ 1 w 175"/>
                <a:gd name="T5" fmla="*/ 5 h 119"/>
                <a:gd name="T6" fmla="*/ 0 w 175"/>
                <a:gd name="T7" fmla="*/ 8 h 119"/>
                <a:gd name="T8" fmla="*/ 0 w 175"/>
                <a:gd name="T9" fmla="*/ 11 h 119"/>
                <a:gd name="T10" fmla="*/ 0 w 175"/>
                <a:gd name="T11" fmla="*/ 14 h 119"/>
                <a:gd name="T12" fmla="*/ 0 w 175"/>
                <a:gd name="T13" fmla="*/ 16 h 119"/>
                <a:gd name="T14" fmla="*/ 1 w 175"/>
                <a:gd name="T15" fmla="*/ 20 h 119"/>
                <a:gd name="T16" fmla="*/ 2 w 175"/>
                <a:gd name="T17" fmla="*/ 21 h 119"/>
                <a:gd name="T18" fmla="*/ 3 w 175"/>
                <a:gd name="T19" fmla="*/ 23 h 119"/>
                <a:gd name="T20" fmla="*/ 6 w 175"/>
                <a:gd name="T21" fmla="*/ 24 h 119"/>
                <a:gd name="T22" fmla="*/ 9 w 175"/>
                <a:gd name="T23" fmla="*/ 24 h 119"/>
                <a:gd name="T24" fmla="*/ 12 w 175"/>
                <a:gd name="T25" fmla="*/ 24 h 119"/>
                <a:gd name="T26" fmla="*/ 15 w 175"/>
                <a:gd name="T27" fmla="*/ 24 h 119"/>
                <a:gd name="T28" fmla="*/ 18 w 175"/>
                <a:gd name="T29" fmla="*/ 23 h 119"/>
                <a:gd name="T30" fmla="*/ 21 w 175"/>
                <a:gd name="T31" fmla="*/ 22 h 119"/>
                <a:gd name="T32" fmla="*/ 24 w 175"/>
                <a:gd name="T33" fmla="*/ 21 h 119"/>
                <a:gd name="T34" fmla="*/ 27 w 175"/>
                <a:gd name="T35" fmla="*/ 20 h 119"/>
                <a:gd name="T36" fmla="*/ 30 w 175"/>
                <a:gd name="T37" fmla="*/ 17 h 119"/>
                <a:gd name="T38" fmla="*/ 32 w 175"/>
                <a:gd name="T39" fmla="*/ 16 h 119"/>
                <a:gd name="T40" fmla="*/ 35 w 175"/>
                <a:gd name="T41" fmla="*/ 14 h 119"/>
                <a:gd name="T42" fmla="*/ 32 w 175"/>
                <a:gd name="T43" fmla="*/ 13 h 119"/>
                <a:gd name="T44" fmla="*/ 28 w 175"/>
                <a:gd name="T45" fmla="*/ 11 h 119"/>
                <a:gd name="T46" fmla="*/ 25 w 175"/>
                <a:gd name="T47" fmla="*/ 10 h 119"/>
                <a:gd name="T48" fmla="*/ 23 w 175"/>
                <a:gd name="T49" fmla="*/ 8 h 119"/>
                <a:gd name="T50" fmla="*/ 19 w 175"/>
                <a:gd name="T51" fmla="*/ 6 h 119"/>
                <a:gd name="T52" fmla="*/ 17 w 175"/>
                <a:gd name="T53" fmla="*/ 5 h 119"/>
                <a:gd name="T54" fmla="*/ 13 w 175"/>
                <a:gd name="T55" fmla="*/ 3 h 119"/>
                <a:gd name="T56" fmla="*/ 11 w 175"/>
                <a:gd name="T57" fmla="*/ 1 h 119"/>
                <a:gd name="T58" fmla="*/ 8 w 175"/>
                <a:gd name="T59" fmla="*/ 1 h 119"/>
                <a:gd name="T60" fmla="*/ 5 w 175"/>
                <a:gd name="T61" fmla="*/ 0 h 119"/>
                <a:gd name="T62" fmla="*/ 2 w 175"/>
                <a:gd name="T63" fmla="*/ 0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5" h="119">
                  <a:moveTo>
                    <a:pt x="8" y="0"/>
                  </a:moveTo>
                  <a:lnTo>
                    <a:pt x="8" y="11"/>
                  </a:lnTo>
                  <a:lnTo>
                    <a:pt x="5" y="26"/>
                  </a:lnTo>
                  <a:lnTo>
                    <a:pt x="0" y="41"/>
                  </a:lnTo>
                  <a:lnTo>
                    <a:pt x="0" y="56"/>
                  </a:lnTo>
                  <a:lnTo>
                    <a:pt x="0" y="71"/>
                  </a:lnTo>
                  <a:lnTo>
                    <a:pt x="0" y="81"/>
                  </a:lnTo>
                  <a:lnTo>
                    <a:pt x="5" y="97"/>
                  </a:lnTo>
                  <a:lnTo>
                    <a:pt x="8" y="104"/>
                  </a:lnTo>
                  <a:lnTo>
                    <a:pt x="16" y="115"/>
                  </a:lnTo>
                  <a:lnTo>
                    <a:pt x="30" y="119"/>
                  </a:lnTo>
                  <a:lnTo>
                    <a:pt x="46" y="119"/>
                  </a:lnTo>
                  <a:lnTo>
                    <a:pt x="60" y="119"/>
                  </a:lnTo>
                  <a:lnTo>
                    <a:pt x="76" y="119"/>
                  </a:lnTo>
                  <a:lnTo>
                    <a:pt x="90" y="115"/>
                  </a:lnTo>
                  <a:lnTo>
                    <a:pt x="104" y="111"/>
                  </a:lnTo>
                  <a:lnTo>
                    <a:pt x="120" y="104"/>
                  </a:lnTo>
                  <a:lnTo>
                    <a:pt x="134" y="97"/>
                  </a:lnTo>
                  <a:lnTo>
                    <a:pt x="150" y="86"/>
                  </a:lnTo>
                  <a:lnTo>
                    <a:pt x="161" y="78"/>
                  </a:lnTo>
                  <a:lnTo>
                    <a:pt x="175" y="67"/>
                  </a:lnTo>
                  <a:lnTo>
                    <a:pt x="161" y="63"/>
                  </a:lnTo>
                  <a:lnTo>
                    <a:pt x="142" y="56"/>
                  </a:lnTo>
                  <a:lnTo>
                    <a:pt x="127" y="48"/>
                  </a:lnTo>
                  <a:lnTo>
                    <a:pt x="113" y="41"/>
                  </a:lnTo>
                  <a:lnTo>
                    <a:pt x="97" y="30"/>
                  </a:lnTo>
                  <a:lnTo>
                    <a:pt x="83" y="23"/>
                  </a:lnTo>
                  <a:lnTo>
                    <a:pt x="67" y="15"/>
                  </a:lnTo>
                  <a:lnTo>
                    <a:pt x="53" y="7"/>
                  </a:lnTo>
                  <a:lnTo>
                    <a:pt x="38" y="3"/>
                  </a:lnTo>
                  <a:lnTo>
                    <a:pt x="2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0" name="Freeform 68">
              <a:extLst>
                <a:ext uri="{FF2B5EF4-FFF2-40B4-BE49-F238E27FC236}">
                  <a16:creationId xmlns:a16="http://schemas.microsoft.com/office/drawing/2014/main" id="{489BAC16-CBD0-4310-AF72-895D0642A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857"/>
              <a:ext cx="13" cy="23"/>
            </a:xfrm>
            <a:custGeom>
              <a:avLst/>
              <a:gdLst>
                <a:gd name="T0" fmla="*/ 2 w 66"/>
                <a:gd name="T1" fmla="*/ 0 h 116"/>
                <a:gd name="T2" fmla="*/ 1 w 66"/>
                <a:gd name="T3" fmla="*/ 2 h 116"/>
                <a:gd name="T4" fmla="*/ 1 w 66"/>
                <a:gd name="T5" fmla="*/ 3 h 116"/>
                <a:gd name="T6" fmla="*/ 1 w 66"/>
                <a:gd name="T7" fmla="*/ 5 h 116"/>
                <a:gd name="T8" fmla="*/ 1 w 66"/>
                <a:gd name="T9" fmla="*/ 7 h 116"/>
                <a:gd name="T10" fmla="*/ 0 w 66"/>
                <a:gd name="T11" fmla="*/ 8 h 116"/>
                <a:gd name="T12" fmla="*/ 0 w 66"/>
                <a:gd name="T13" fmla="*/ 10 h 116"/>
                <a:gd name="T14" fmla="*/ 0 w 66"/>
                <a:gd name="T15" fmla="*/ 11 h 116"/>
                <a:gd name="T16" fmla="*/ 0 w 66"/>
                <a:gd name="T17" fmla="*/ 13 h 116"/>
                <a:gd name="T18" fmla="*/ 0 w 66"/>
                <a:gd name="T19" fmla="*/ 15 h 116"/>
                <a:gd name="T20" fmla="*/ 0 w 66"/>
                <a:gd name="T21" fmla="*/ 16 h 116"/>
                <a:gd name="T22" fmla="*/ 0 w 66"/>
                <a:gd name="T23" fmla="*/ 17 h 116"/>
                <a:gd name="T24" fmla="*/ 1 w 66"/>
                <a:gd name="T25" fmla="*/ 19 h 116"/>
                <a:gd name="T26" fmla="*/ 1 w 66"/>
                <a:gd name="T27" fmla="*/ 19 h 116"/>
                <a:gd name="T28" fmla="*/ 2 w 66"/>
                <a:gd name="T29" fmla="*/ 20 h 116"/>
                <a:gd name="T30" fmla="*/ 3 w 66"/>
                <a:gd name="T31" fmla="*/ 21 h 116"/>
                <a:gd name="T32" fmla="*/ 4 w 66"/>
                <a:gd name="T33" fmla="*/ 22 h 116"/>
                <a:gd name="T34" fmla="*/ 4 w 66"/>
                <a:gd name="T35" fmla="*/ 22 h 116"/>
                <a:gd name="T36" fmla="*/ 6 w 66"/>
                <a:gd name="T37" fmla="*/ 23 h 116"/>
                <a:gd name="T38" fmla="*/ 7 w 66"/>
                <a:gd name="T39" fmla="*/ 23 h 116"/>
                <a:gd name="T40" fmla="*/ 8 w 66"/>
                <a:gd name="T41" fmla="*/ 22 h 116"/>
                <a:gd name="T42" fmla="*/ 9 w 66"/>
                <a:gd name="T43" fmla="*/ 21 h 116"/>
                <a:gd name="T44" fmla="*/ 11 w 66"/>
                <a:gd name="T45" fmla="*/ 20 h 116"/>
                <a:gd name="T46" fmla="*/ 12 w 66"/>
                <a:gd name="T47" fmla="*/ 18 h 116"/>
                <a:gd name="T48" fmla="*/ 12 w 66"/>
                <a:gd name="T49" fmla="*/ 15 h 116"/>
                <a:gd name="T50" fmla="*/ 13 w 66"/>
                <a:gd name="T51" fmla="*/ 13 h 116"/>
                <a:gd name="T52" fmla="*/ 13 w 66"/>
                <a:gd name="T53" fmla="*/ 11 h 116"/>
                <a:gd name="T54" fmla="*/ 12 w 66"/>
                <a:gd name="T55" fmla="*/ 9 h 116"/>
                <a:gd name="T56" fmla="*/ 12 w 66"/>
                <a:gd name="T57" fmla="*/ 7 h 116"/>
                <a:gd name="T58" fmla="*/ 11 w 66"/>
                <a:gd name="T59" fmla="*/ 5 h 116"/>
                <a:gd name="T60" fmla="*/ 10 w 66"/>
                <a:gd name="T61" fmla="*/ 2 h 116"/>
                <a:gd name="T62" fmla="*/ 9 w 66"/>
                <a:gd name="T63" fmla="*/ 2 h 116"/>
                <a:gd name="T64" fmla="*/ 9 w 66"/>
                <a:gd name="T65" fmla="*/ 2 h 116"/>
                <a:gd name="T66" fmla="*/ 9 w 66"/>
                <a:gd name="T67" fmla="*/ 1 h 116"/>
                <a:gd name="T68" fmla="*/ 8 w 66"/>
                <a:gd name="T69" fmla="*/ 1 h 116"/>
                <a:gd name="T70" fmla="*/ 7 w 66"/>
                <a:gd name="T71" fmla="*/ 0 h 116"/>
                <a:gd name="T72" fmla="*/ 7 w 66"/>
                <a:gd name="T73" fmla="*/ 0 h 116"/>
                <a:gd name="T74" fmla="*/ 6 w 66"/>
                <a:gd name="T75" fmla="*/ 0 h 116"/>
                <a:gd name="T76" fmla="*/ 5 w 66"/>
                <a:gd name="T77" fmla="*/ 0 h 116"/>
                <a:gd name="T78" fmla="*/ 4 w 66"/>
                <a:gd name="T79" fmla="*/ 0 h 116"/>
                <a:gd name="T80" fmla="*/ 4 w 66"/>
                <a:gd name="T81" fmla="*/ 0 h 116"/>
                <a:gd name="T82" fmla="*/ 2 w 66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6" h="116">
                  <a:moveTo>
                    <a:pt x="11" y="0"/>
                  </a:moveTo>
                  <a:lnTo>
                    <a:pt x="7" y="8"/>
                  </a:lnTo>
                  <a:lnTo>
                    <a:pt x="3" y="16"/>
                  </a:lnTo>
                  <a:lnTo>
                    <a:pt x="3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3" y="94"/>
                  </a:lnTo>
                  <a:lnTo>
                    <a:pt x="3" y="98"/>
                  </a:lnTo>
                  <a:lnTo>
                    <a:pt x="11" y="101"/>
                  </a:lnTo>
                  <a:lnTo>
                    <a:pt x="14" y="108"/>
                  </a:lnTo>
                  <a:lnTo>
                    <a:pt x="18" y="112"/>
                  </a:lnTo>
                  <a:lnTo>
                    <a:pt x="21" y="112"/>
                  </a:lnTo>
                  <a:lnTo>
                    <a:pt x="29" y="116"/>
                  </a:lnTo>
                  <a:lnTo>
                    <a:pt x="33" y="116"/>
                  </a:lnTo>
                  <a:lnTo>
                    <a:pt x="41" y="112"/>
                  </a:lnTo>
                  <a:lnTo>
                    <a:pt x="48" y="108"/>
                  </a:lnTo>
                  <a:lnTo>
                    <a:pt x="55" y="101"/>
                  </a:lnTo>
                  <a:lnTo>
                    <a:pt x="62" y="90"/>
                  </a:lnTo>
                  <a:lnTo>
                    <a:pt x="62" y="78"/>
                  </a:lnTo>
                  <a:lnTo>
                    <a:pt x="66" y="68"/>
                  </a:lnTo>
                  <a:lnTo>
                    <a:pt x="66" y="57"/>
                  </a:lnTo>
                  <a:lnTo>
                    <a:pt x="62" y="45"/>
                  </a:lnTo>
                  <a:lnTo>
                    <a:pt x="59" y="34"/>
                  </a:lnTo>
                  <a:lnTo>
                    <a:pt x="55" y="23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C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1" name="Freeform 69">
              <a:extLst>
                <a:ext uri="{FF2B5EF4-FFF2-40B4-BE49-F238E27FC236}">
                  <a16:creationId xmlns:a16="http://schemas.microsoft.com/office/drawing/2014/main" id="{06836621-CB98-4191-80CE-9624CA19D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857"/>
              <a:ext cx="13" cy="23"/>
            </a:xfrm>
            <a:custGeom>
              <a:avLst/>
              <a:gdLst>
                <a:gd name="T0" fmla="*/ 2 w 66"/>
                <a:gd name="T1" fmla="*/ 0 h 116"/>
                <a:gd name="T2" fmla="*/ 1 w 66"/>
                <a:gd name="T3" fmla="*/ 2 h 116"/>
                <a:gd name="T4" fmla="*/ 1 w 66"/>
                <a:gd name="T5" fmla="*/ 3 h 116"/>
                <a:gd name="T6" fmla="*/ 1 w 66"/>
                <a:gd name="T7" fmla="*/ 5 h 116"/>
                <a:gd name="T8" fmla="*/ 1 w 66"/>
                <a:gd name="T9" fmla="*/ 7 h 116"/>
                <a:gd name="T10" fmla="*/ 0 w 66"/>
                <a:gd name="T11" fmla="*/ 8 h 116"/>
                <a:gd name="T12" fmla="*/ 0 w 66"/>
                <a:gd name="T13" fmla="*/ 10 h 116"/>
                <a:gd name="T14" fmla="*/ 0 w 66"/>
                <a:gd name="T15" fmla="*/ 11 h 116"/>
                <a:gd name="T16" fmla="*/ 0 w 66"/>
                <a:gd name="T17" fmla="*/ 13 h 116"/>
                <a:gd name="T18" fmla="*/ 0 w 66"/>
                <a:gd name="T19" fmla="*/ 15 h 116"/>
                <a:gd name="T20" fmla="*/ 0 w 66"/>
                <a:gd name="T21" fmla="*/ 16 h 116"/>
                <a:gd name="T22" fmla="*/ 0 w 66"/>
                <a:gd name="T23" fmla="*/ 17 h 116"/>
                <a:gd name="T24" fmla="*/ 1 w 66"/>
                <a:gd name="T25" fmla="*/ 19 h 116"/>
                <a:gd name="T26" fmla="*/ 1 w 66"/>
                <a:gd name="T27" fmla="*/ 19 h 116"/>
                <a:gd name="T28" fmla="*/ 2 w 66"/>
                <a:gd name="T29" fmla="*/ 20 h 116"/>
                <a:gd name="T30" fmla="*/ 3 w 66"/>
                <a:gd name="T31" fmla="*/ 21 h 116"/>
                <a:gd name="T32" fmla="*/ 4 w 66"/>
                <a:gd name="T33" fmla="*/ 22 h 116"/>
                <a:gd name="T34" fmla="*/ 4 w 66"/>
                <a:gd name="T35" fmla="*/ 22 h 116"/>
                <a:gd name="T36" fmla="*/ 6 w 66"/>
                <a:gd name="T37" fmla="*/ 23 h 116"/>
                <a:gd name="T38" fmla="*/ 7 w 66"/>
                <a:gd name="T39" fmla="*/ 23 h 116"/>
                <a:gd name="T40" fmla="*/ 8 w 66"/>
                <a:gd name="T41" fmla="*/ 22 h 116"/>
                <a:gd name="T42" fmla="*/ 9 w 66"/>
                <a:gd name="T43" fmla="*/ 21 h 116"/>
                <a:gd name="T44" fmla="*/ 11 w 66"/>
                <a:gd name="T45" fmla="*/ 20 h 116"/>
                <a:gd name="T46" fmla="*/ 12 w 66"/>
                <a:gd name="T47" fmla="*/ 18 h 116"/>
                <a:gd name="T48" fmla="*/ 12 w 66"/>
                <a:gd name="T49" fmla="*/ 15 h 116"/>
                <a:gd name="T50" fmla="*/ 13 w 66"/>
                <a:gd name="T51" fmla="*/ 13 h 116"/>
                <a:gd name="T52" fmla="*/ 13 w 66"/>
                <a:gd name="T53" fmla="*/ 11 h 116"/>
                <a:gd name="T54" fmla="*/ 12 w 66"/>
                <a:gd name="T55" fmla="*/ 9 h 116"/>
                <a:gd name="T56" fmla="*/ 12 w 66"/>
                <a:gd name="T57" fmla="*/ 7 h 116"/>
                <a:gd name="T58" fmla="*/ 11 w 66"/>
                <a:gd name="T59" fmla="*/ 5 h 116"/>
                <a:gd name="T60" fmla="*/ 10 w 66"/>
                <a:gd name="T61" fmla="*/ 2 h 116"/>
                <a:gd name="T62" fmla="*/ 9 w 66"/>
                <a:gd name="T63" fmla="*/ 2 h 116"/>
                <a:gd name="T64" fmla="*/ 9 w 66"/>
                <a:gd name="T65" fmla="*/ 2 h 116"/>
                <a:gd name="T66" fmla="*/ 9 w 66"/>
                <a:gd name="T67" fmla="*/ 1 h 116"/>
                <a:gd name="T68" fmla="*/ 8 w 66"/>
                <a:gd name="T69" fmla="*/ 1 h 116"/>
                <a:gd name="T70" fmla="*/ 7 w 66"/>
                <a:gd name="T71" fmla="*/ 0 h 116"/>
                <a:gd name="T72" fmla="*/ 7 w 66"/>
                <a:gd name="T73" fmla="*/ 0 h 116"/>
                <a:gd name="T74" fmla="*/ 6 w 66"/>
                <a:gd name="T75" fmla="*/ 0 h 116"/>
                <a:gd name="T76" fmla="*/ 5 w 66"/>
                <a:gd name="T77" fmla="*/ 0 h 116"/>
                <a:gd name="T78" fmla="*/ 4 w 66"/>
                <a:gd name="T79" fmla="*/ 0 h 116"/>
                <a:gd name="T80" fmla="*/ 4 w 66"/>
                <a:gd name="T81" fmla="*/ 0 h 116"/>
                <a:gd name="T82" fmla="*/ 2 w 66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6" h="116">
                  <a:moveTo>
                    <a:pt x="11" y="0"/>
                  </a:moveTo>
                  <a:lnTo>
                    <a:pt x="7" y="8"/>
                  </a:lnTo>
                  <a:lnTo>
                    <a:pt x="3" y="16"/>
                  </a:lnTo>
                  <a:lnTo>
                    <a:pt x="3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3" y="94"/>
                  </a:lnTo>
                  <a:lnTo>
                    <a:pt x="3" y="98"/>
                  </a:lnTo>
                  <a:lnTo>
                    <a:pt x="11" y="101"/>
                  </a:lnTo>
                  <a:lnTo>
                    <a:pt x="14" y="108"/>
                  </a:lnTo>
                  <a:lnTo>
                    <a:pt x="18" y="112"/>
                  </a:lnTo>
                  <a:lnTo>
                    <a:pt x="21" y="112"/>
                  </a:lnTo>
                  <a:lnTo>
                    <a:pt x="29" y="116"/>
                  </a:lnTo>
                  <a:lnTo>
                    <a:pt x="33" y="116"/>
                  </a:lnTo>
                  <a:lnTo>
                    <a:pt x="41" y="112"/>
                  </a:lnTo>
                  <a:lnTo>
                    <a:pt x="48" y="108"/>
                  </a:lnTo>
                  <a:lnTo>
                    <a:pt x="55" y="101"/>
                  </a:lnTo>
                  <a:lnTo>
                    <a:pt x="62" y="90"/>
                  </a:lnTo>
                  <a:lnTo>
                    <a:pt x="62" y="78"/>
                  </a:lnTo>
                  <a:lnTo>
                    <a:pt x="66" y="68"/>
                  </a:lnTo>
                  <a:lnTo>
                    <a:pt x="66" y="57"/>
                  </a:lnTo>
                  <a:lnTo>
                    <a:pt x="62" y="45"/>
                  </a:lnTo>
                  <a:lnTo>
                    <a:pt x="59" y="34"/>
                  </a:lnTo>
                  <a:lnTo>
                    <a:pt x="55" y="23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2" name="Freeform 70">
              <a:extLst>
                <a:ext uri="{FF2B5EF4-FFF2-40B4-BE49-F238E27FC236}">
                  <a16:creationId xmlns:a16="http://schemas.microsoft.com/office/drawing/2014/main" id="{9C7539A9-68F7-4941-9637-03CB99E33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857"/>
              <a:ext cx="13" cy="23"/>
            </a:xfrm>
            <a:custGeom>
              <a:avLst/>
              <a:gdLst>
                <a:gd name="T0" fmla="*/ 2 w 66"/>
                <a:gd name="T1" fmla="*/ 0 h 116"/>
                <a:gd name="T2" fmla="*/ 1 w 66"/>
                <a:gd name="T3" fmla="*/ 2 h 116"/>
                <a:gd name="T4" fmla="*/ 1 w 66"/>
                <a:gd name="T5" fmla="*/ 3 h 116"/>
                <a:gd name="T6" fmla="*/ 1 w 66"/>
                <a:gd name="T7" fmla="*/ 5 h 116"/>
                <a:gd name="T8" fmla="*/ 1 w 66"/>
                <a:gd name="T9" fmla="*/ 7 h 116"/>
                <a:gd name="T10" fmla="*/ 0 w 66"/>
                <a:gd name="T11" fmla="*/ 8 h 116"/>
                <a:gd name="T12" fmla="*/ 0 w 66"/>
                <a:gd name="T13" fmla="*/ 10 h 116"/>
                <a:gd name="T14" fmla="*/ 0 w 66"/>
                <a:gd name="T15" fmla="*/ 11 h 116"/>
                <a:gd name="T16" fmla="*/ 0 w 66"/>
                <a:gd name="T17" fmla="*/ 13 h 116"/>
                <a:gd name="T18" fmla="*/ 0 w 66"/>
                <a:gd name="T19" fmla="*/ 15 h 116"/>
                <a:gd name="T20" fmla="*/ 0 w 66"/>
                <a:gd name="T21" fmla="*/ 16 h 116"/>
                <a:gd name="T22" fmla="*/ 0 w 66"/>
                <a:gd name="T23" fmla="*/ 17 h 116"/>
                <a:gd name="T24" fmla="*/ 1 w 66"/>
                <a:gd name="T25" fmla="*/ 19 h 116"/>
                <a:gd name="T26" fmla="*/ 1 w 66"/>
                <a:gd name="T27" fmla="*/ 19 h 116"/>
                <a:gd name="T28" fmla="*/ 2 w 66"/>
                <a:gd name="T29" fmla="*/ 20 h 116"/>
                <a:gd name="T30" fmla="*/ 3 w 66"/>
                <a:gd name="T31" fmla="*/ 21 h 116"/>
                <a:gd name="T32" fmla="*/ 4 w 66"/>
                <a:gd name="T33" fmla="*/ 22 h 116"/>
                <a:gd name="T34" fmla="*/ 4 w 66"/>
                <a:gd name="T35" fmla="*/ 22 h 116"/>
                <a:gd name="T36" fmla="*/ 6 w 66"/>
                <a:gd name="T37" fmla="*/ 23 h 116"/>
                <a:gd name="T38" fmla="*/ 7 w 66"/>
                <a:gd name="T39" fmla="*/ 23 h 116"/>
                <a:gd name="T40" fmla="*/ 8 w 66"/>
                <a:gd name="T41" fmla="*/ 22 h 116"/>
                <a:gd name="T42" fmla="*/ 9 w 66"/>
                <a:gd name="T43" fmla="*/ 21 h 116"/>
                <a:gd name="T44" fmla="*/ 11 w 66"/>
                <a:gd name="T45" fmla="*/ 20 h 116"/>
                <a:gd name="T46" fmla="*/ 12 w 66"/>
                <a:gd name="T47" fmla="*/ 18 h 116"/>
                <a:gd name="T48" fmla="*/ 12 w 66"/>
                <a:gd name="T49" fmla="*/ 15 h 116"/>
                <a:gd name="T50" fmla="*/ 13 w 66"/>
                <a:gd name="T51" fmla="*/ 13 h 116"/>
                <a:gd name="T52" fmla="*/ 13 w 66"/>
                <a:gd name="T53" fmla="*/ 11 h 116"/>
                <a:gd name="T54" fmla="*/ 12 w 66"/>
                <a:gd name="T55" fmla="*/ 9 h 116"/>
                <a:gd name="T56" fmla="*/ 12 w 66"/>
                <a:gd name="T57" fmla="*/ 7 h 116"/>
                <a:gd name="T58" fmla="*/ 11 w 66"/>
                <a:gd name="T59" fmla="*/ 5 h 116"/>
                <a:gd name="T60" fmla="*/ 10 w 66"/>
                <a:gd name="T61" fmla="*/ 2 h 116"/>
                <a:gd name="T62" fmla="*/ 9 w 66"/>
                <a:gd name="T63" fmla="*/ 2 h 116"/>
                <a:gd name="T64" fmla="*/ 9 w 66"/>
                <a:gd name="T65" fmla="*/ 2 h 116"/>
                <a:gd name="T66" fmla="*/ 9 w 66"/>
                <a:gd name="T67" fmla="*/ 1 h 116"/>
                <a:gd name="T68" fmla="*/ 8 w 66"/>
                <a:gd name="T69" fmla="*/ 1 h 116"/>
                <a:gd name="T70" fmla="*/ 7 w 66"/>
                <a:gd name="T71" fmla="*/ 0 h 116"/>
                <a:gd name="T72" fmla="*/ 7 w 66"/>
                <a:gd name="T73" fmla="*/ 0 h 116"/>
                <a:gd name="T74" fmla="*/ 6 w 66"/>
                <a:gd name="T75" fmla="*/ 0 h 116"/>
                <a:gd name="T76" fmla="*/ 5 w 66"/>
                <a:gd name="T77" fmla="*/ 0 h 116"/>
                <a:gd name="T78" fmla="*/ 4 w 66"/>
                <a:gd name="T79" fmla="*/ 0 h 116"/>
                <a:gd name="T80" fmla="*/ 4 w 66"/>
                <a:gd name="T81" fmla="*/ 0 h 116"/>
                <a:gd name="T82" fmla="*/ 2 w 66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6" h="116">
                  <a:moveTo>
                    <a:pt x="11" y="0"/>
                  </a:moveTo>
                  <a:lnTo>
                    <a:pt x="7" y="8"/>
                  </a:lnTo>
                  <a:lnTo>
                    <a:pt x="3" y="16"/>
                  </a:lnTo>
                  <a:lnTo>
                    <a:pt x="3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3" y="94"/>
                  </a:lnTo>
                  <a:lnTo>
                    <a:pt x="3" y="98"/>
                  </a:lnTo>
                  <a:lnTo>
                    <a:pt x="11" y="101"/>
                  </a:lnTo>
                  <a:lnTo>
                    <a:pt x="14" y="108"/>
                  </a:lnTo>
                  <a:lnTo>
                    <a:pt x="18" y="112"/>
                  </a:lnTo>
                  <a:lnTo>
                    <a:pt x="21" y="112"/>
                  </a:lnTo>
                  <a:lnTo>
                    <a:pt x="29" y="116"/>
                  </a:lnTo>
                  <a:lnTo>
                    <a:pt x="33" y="116"/>
                  </a:lnTo>
                  <a:lnTo>
                    <a:pt x="41" y="112"/>
                  </a:lnTo>
                  <a:lnTo>
                    <a:pt x="48" y="108"/>
                  </a:lnTo>
                  <a:lnTo>
                    <a:pt x="55" y="101"/>
                  </a:lnTo>
                  <a:lnTo>
                    <a:pt x="62" y="90"/>
                  </a:lnTo>
                  <a:lnTo>
                    <a:pt x="62" y="78"/>
                  </a:lnTo>
                  <a:lnTo>
                    <a:pt x="66" y="68"/>
                  </a:lnTo>
                  <a:lnTo>
                    <a:pt x="66" y="57"/>
                  </a:lnTo>
                  <a:lnTo>
                    <a:pt x="62" y="45"/>
                  </a:lnTo>
                  <a:lnTo>
                    <a:pt x="59" y="34"/>
                  </a:lnTo>
                  <a:lnTo>
                    <a:pt x="55" y="23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41" y="4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3" name="Freeform 71">
              <a:extLst>
                <a:ext uri="{FF2B5EF4-FFF2-40B4-BE49-F238E27FC236}">
                  <a16:creationId xmlns:a16="http://schemas.microsoft.com/office/drawing/2014/main" id="{EA17EAC6-F927-4732-8B0A-17F69A867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851"/>
              <a:ext cx="38" cy="30"/>
            </a:xfrm>
            <a:custGeom>
              <a:avLst/>
              <a:gdLst>
                <a:gd name="T0" fmla="*/ 0 w 189"/>
                <a:gd name="T1" fmla="*/ 0 h 150"/>
                <a:gd name="T2" fmla="*/ 0 w 189"/>
                <a:gd name="T3" fmla="*/ 1 h 150"/>
                <a:gd name="T4" fmla="*/ 1 w 189"/>
                <a:gd name="T5" fmla="*/ 1 h 150"/>
                <a:gd name="T6" fmla="*/ 1 w 189"/>
                <a:gd name="T7" fmla="*/ 2 h 150"/>
                <a:gd name="T8" fmla="*/ 1 w 189"/>
                <a:gd name="T9" fmla="*/ 2 h 150"/>
                <a:gd name="T10" fmla="*/ 2 w 189"/>
                <a:gd name="T11" fmla="*/ 2 h 150"/>
                <a:gd name="T12" fmla="*/ 2 w 189"/>
                <a:gd name="T13" fmla="*/ 3 h 150"/>
                <a:gd name="T14" fmla="*/ 3 w 189"/>
                <a:gd name="T15" fmla="*/ 3 h 150"/>
                <a:gd name="T16" fmla="*/ 7 w 189"/>
                <a:gd name="T17" fmla="*/ 4 h 150"/>
                <a:gd name="T18" fmla="*/ 10 w 189"/>
                <a:gd name="T19" fmla="*/ 5 h 150"/>
                <a:gd name="T20" fmla="*/ 13 w 189"/>
                <a:gd name="T21" fmla="*/ 6 h 150"/>
                <a:gd name="T22" fmla="*/ 16 w 189"/>
                <a:gd name="T23" fmla="*/ 8 h 150"/>
                <a:gd name="T24" fmla="*/ 19 w 189"/>
                <a:gd name="T25" fmla="*/ 9 h 150"/>
                <a:gd name="T26" fmla="*/ 22 w 189"/>
                <a:gd name="T27" fmla="*/ 11 h 150"/>
                <a:gd name="T28" fmla="*/ 25 w 189"/>
                <a:gd name="T29" fmla="*/ 12 h 150"/>
                <a:gd name="T30" fmla="*/ 28 w 189"/>
                <a:gd name="T31" fmla="*/ 13 h 150"/>
                <a:gd name="T32" fmla="*/ 31 w 189"/>
                <a:gd name="T33" fmla="*/ 15 h 150"/>
                <a:gd name="T34" fmla="*/ 34 w 189"/>
                <a:gd name="T35" fmla="*/ 17 h 150"/>
                <a:gd name="T36" fmla="*/ 34 w 189"/>
                <a:gd name="T37" fmla="*/ 17 h 150"/>
                <a:gd name="T38" fmla="*/ 35 w 189"/>
                <a:gd name="T39" fmla="*/ 17 h 150"/>
                <a:gd name="T40" fmla="*/ 36 w 189"/>
                <a:gd name="T41" fmla="*/ 17 h 150"/>
                <a:gd name="T42" fmla="*/ 37 w 189"/>
                <a:gd name="T43" fmla="*/ 17 h 150"/>
                <a:gd name="T44" fmla="*/ 37 w 189"/>
                <a:gd name="T45" fmla="*/ 17 h 150"/>
                <a:gd name="T46" fmla="*/ 38 w 189"/>
                <a:gd name="T47" fmla="*/ 18 h 150"/>
                <a:gd name="T48" fmla="*/ 36 w 189"/>
                <a:gd name="T49" fmla="*/ 20 h 150"/>
                <a:gd name="T50" fmla="*/ 33 w 189"/>
                <a:gd name="T51" fmla="*/ 23 h 150"/>
                <a:gd name="T52" fmla="*/ 30 w 189"/>
                <a:gd name="T53" fmla="*/ 24 h 150"/>
                <a:gd name="T54" fmla="*/ 27 w 189"/>
                <a:gd name="T55" fmla="*/ 25 h 150"/>
                <a:gd name="T56" fmla="*/ 23 w 189"/>
                <a:gd name="T57" fmla="*/ 27 h 150"/>
                <a:gd name="T58" fmla="*/ 20 w 189"/>
                <a:gd name="T59" fmla="*/ 28 h 150"/>
                <a:gd name="T60" fmla="*/ 16 w 189"/>
                <a:gd name="T61" fmla="*/ 28 h 150"/>
                <a:gd name="T62" fmla="*/ 13 w 189"/>
                <a:gd name="T63" fmla="*/ 29 h 150"/>
                <a:gd name="T64" fmla="*/ 9 w 189"/>
                <a:gd name="T65" fmla="*/ 29 h 150"/>
                <a:gd name="T66" fmla="*/ 6 w 189"/>
                <a:gd name="T67" fmla="*/ 28 h 150"/>
                <a:gd name="T68" fmla="*/ 5 w 189"/>
                <a:gd name="T69" fmla="*/ 28 h 150"/>
                <a:gd name="T70" fmla="*/ 4 w 189"/>
                <a:gd name="T71" fmla="*/ 28 h 150"/>
                <a:gd name="T72" fmla="*/ 4 w 189"/>
                <a:gd name="T73" fmla="*/ 29 h 150"/>
                <a:gd name="T74" fmla="*/ 4 w 189"/>
                <a:gd name="T75" fmla="*/ 29 h 150"/>
                <a:gd name="T76" fmla="*/ 3 w 189"/>
                <a:gd name="T77" fmla="*/ 29 h 150"/>
                <a:gd name="T78" fmla="*/ 3 w 189"/>
                <a:gd name="T79" fmla="*/ 30 h 15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9" h="150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33" y="19"/>
                  </a:lnTo>
                  <a:lnTo>
                    <a:pt x="48" y="26"/>
                  </a:lnTo>
                  <a:lnTo>
                    <a:pt x="63" y="30"/>
                  </a:lnTo>
                  <a:lnTo>
                    <a:pt x="78" y="38"/>
                  </a:lnTo>
                  <a:lnTo>
                    <a:pt x="93" y="46"/>
                  </a:lnTo>
                  <a:lnTo>
                    <a:pt x="108" y="53"/>
                  </a:lnTo>
                  <a:lnTo>
                    <a:pt x="123" y="60"/>
                  </a:lnTo>
                  <a:lnTo>
                    <a:pt x="138" y="67"/>
                  </a:lnTo>
                  <a:lnTo>
                    <a:pt x="152" y="76"/>
                  </a:lnTo>
                  <a:lnTo>
                    <a:pt x="168" y="83"/>
                  </a:lnTo>
                  <a:lnTo>
                    <a:pt x="171" y="83"/>
                  </a:lnTo>
                  <a:lnTo>
                    <a:pt x="175" y="86"/>
                  </a:lnTo>
                  <a:lnTo>
                    <a:pt x="178" y="86"/>
                  </a:lnTo>
                  <a:lnTo>
                    <a:pt x="182" y="86"/>
                  </a:lnTo>
                  <a:lnTo>
                    <a:pt x="186" y="86"/>
                  </a:lnTo>
                  <a:lnTo>
                    <a:pt x="189" y="90"/>
                  </a:lnTo>
                  <a:lnTo>
                    <a:pt x="178" y="101"/>
                  </a:lnTo>
                  <a:lnTo>
                    <a:pt x="164" y="113"/>
                  </a:lnTo>
                  <a:lnTo>
                    <a:pt x="148" y="120"/>
                  </a:lnTo>
                  <a:lnTo>
                    <a:pt x="134" y="127"/>
                  </a:lnTo>
                  <a:lnTo>
                    <a:pt x="115" y="134"/>
                  </a:lnTo>
                  <a:lnTo>
                    <a:pt x="100" y="138"/>
                  </a:lnTo>
                  <a:lnTo>
                    <a:pt x="81" y="142"/>
                  </a:lnTo>
                  <a:lnTo>
                    <a:pt x="63" y="146"/>
                  </a:lnTo>
                  <a:lnTo>
                    <a:pt x="44" y="146"/>
                  </a:lnTo>
                  <a:lnTo>
                    <a:pt x="30" y="142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22" y="146"/>
                  </a:lnTo>
                  <a:lnTo>
                    <a:pt x="19" y="146"/>
                  </a:lnTo>
                  <a:lnTo>
                    <a:pt x="14" y="146"/>
                  </a:lnTo>
                  <a:lnTo>
                    <a:pt x="14" y="1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4" name="Freeform 72">
              <a:extLst>
                <a:ext uri="{FF2B5EF4-FFF2-40B4-BE49-F238E27FC236}">
                  <a16:creationId xmlns:a16="http://schemas.microsoft.com/office/drawing/2014/main" id="{DE98506D-70B6-4C54-9EAA-4C0492A96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850"/>
              <a:ext cx="6" cy="6"/>
            </a:xfrm>
            <a:custGeom>
              <a:avLst/>
              <a:gdLst>
                <a:gd name="T0" fmla="*/ 0 w 30"/>
                <a:gd name="T1" fmla="*/ 0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2 h 30"/>
                <a:gd name="T8" fmla="*/ 1 w 30"/>
                <a:gd name="T9" fmla="*/ 3 h 30"/>
                <a:gd name="T10" fmla="*/ 2 w 30"/>
                <a:gd name="T11" fmla="*/ 4 h 30"/>
                <a:gd name="T12" fmla="*/ 3 w 30"/>
                <a:gd name="T13" fmla="*/ 5 h 30"/>
                <a:gd name="T14" fmla="*/ 4 w 30"/>
                <a:gd name="T15" fmla="*/ 5 h 30"/>
                <a:gd name="T16" fmla="*/ 5 w 30"/>
                <a:gd name="T17" fmla="*/ 5 h 30"/>
                <a:gd name="T18" fmla="*/ 5 w 30"/>
                <a:gd name="T19" fmla="*/ 6 h 30"/>
                <a:gd name="T20" fmla="*/ 6 w 30"/>
                <a:gd name="T21" fmla="*/ 6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11" y="19"/>
                  </a:lnTo>
                  <a:lnTo>
                    <a:pt x="16" y="23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30" y="3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5" name="Freeform 73">
              <a:extLst>
                <a:ext uri="{FF2B5EF4-FFF2-40B4-BE49-F238E27FC236}">
                  <a16:creationId xmlns:a16="http://schemas.microsoft.com/office/drawing/2014/main" id="{0F9C3AFF-047A-462F-8167-9BF3ECF29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853"/>
              <a:ext cx="3" cy="4"/>
            </a:xfrm>
            <a:custGeom>
              <a:avLst/>
              <a:gdLst>
                <a:gd name="T0" fmla="*/ 0 w 18"/>
                <a:gd name="T1" fmla="*/ 0 h 18"/>
                <a:gd name="T2" fmla="*/ 1 w 18"/>
                <a:gd name="T3" fmla="*/ 1 h 18"/>
                <a:gd name="T4" fmla="*/ 1 w 18"/>
                <a:gd name="T5" fmla="*/ 2 h 18"/>
                <a:gd name="T6" fmla="*/ 1 w 18"/>
                <a:gd name="T7" fmla="*/ 2 h 18"/>
                <a:gd name="T8" fmla="*/ 2 w 18"/>
                <a:gd name="T9" fmla="*/ 2 h 18"/>
                <a:gd name="T10" fmla="*/ 2 w 18"/>
                <a:gd name="T11" fmla="*/ 3 h 18"/>
                <a:gd name="T12" fmla="*/ 2 w 18"/>
                <a:gd name="T13" fmla="*/ 3 h 18"/>
                <a:gd name="T14" fmla="*/ 3 w 18"/>
                <a:gd name="T15" fmla="*/ 4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4" y="4"/>
                  </a:lnTo>
                  <a:lnTo>
                    <a:pt x="7" y="8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4" y="15"/>
                  </a:lnTo>
                  <a:lnTo>
                    <a:pt x="18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6" name="Freeform 74">
              <a:extLst>
                <a:ext uri="{FF2B5EF4-FFF2-40B4-BE49-F238E27FC236}">
                  <a16:creationId xmlns:a16="http://schemas.microsoft.com/office/drawing/2014/main" id="{CB800447-281E-48FB-9BC1-0B61B0EC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851"/>
              <a:ext cx="36" cy="18"/>
            </a:xfrm>
            <a:custGeom>
              <a:avLst/>
              <a:gdLst>
                <a:gd name="T0" fmla="*/ 0 w 183"/>
                <a:gd name="T1" fmla="*/ 0 h 94"/>
                <a:gd name="T2" fmla="*/ 2 w 183"/>
                <a:gd name="T3" fmla="*/ 1 h 94"/>
                <a:gd name="T4" fmla="*/ 4 w 183"/>
                <a:gd name="T5" fmla="*/ 1 h 94"/>
                <a:gd name="T6" fmla="*/ 7 w 183"/>
                <a:gd name="T7" fmla="*/ 1 h 94"/>
                <a:gd name="T8" fmla="*/ 8 w 183"/>
                <a:gd name="T9" fmla="*/ 0 h 94"/>
                <a:gd name="T10" fmla="*/ 10 w 183"/>
                <a:gd name="T11" fmla="*/ 1 h 94"/>
                <a:gd name="T12" fmla="*/ 12 w 183"/>
                <a:gd name="T13" fmla="*/ 1 h 94"/>
                <a:gd name="T14" fmla="*/ 15 w 183"/>
                <a:gd name="T15" fmla="*/ 2 h 94"/>
                <a:gd name="T16" fmla="*/ 18 w 183"/>
                <a:gd name="T17" fmla="*/ 5 h 94"/>
                <a:gd name="T18" fmla="*/ 23 w 183"/>
                <a:gd name="T19" fmla="*/ 9 h 94"/>
                <a:gd name="T20" fmla="*/ 29 w 183"/>
                <a:gd name="T21" fmla="*/ 14 h 94"/>
                <a:gd name="T22" fmla="*/ 30 w 183"/>
                <a:gd name="T23" fmla="*/ 14 h 94"/>
                <a:gd name="T24" fmla="*/ 31 w 183"/>
                <a:gd name="T25" fmla="*/ 14 h 94"/>
                <a:gd name="T26" fmla="*/ 31 w 183"/>
                <a:gd name="T27" fmla="*/ 15 h 94"/>
                <a:gd name="T28" fmla="*/ 32 w 183"/>
                <a:gd name="T29" fmla="*/ 15 h 94"/>
                <a:gd name="T30" fmla="*/ 33 w 183"/>
                <a:gd name="T31" fmla="*/ 16 h 94"/>
                <a:gd name="T32" fmla="*/ 34 w 183"/>
                <a:gd name="T33" fmla="*/ 16 h 94"/>
                <a:gd name="T34" fmla="*/ 35 w 183"/>
                <a:gd name="T35" fmla="*/ 17 h 94"/>
                <a:gd name="T36" fmla="*/ 35 w 183"/>
                <a:gd name="T37" fmla="*/ 17 h 94"/>
                <a:gd name="T38" fmla="*/ 36 w 183"/>
                <a:gd name="T39" fmla="*/ 18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3" h="94">
                  <a:moveTo>
                    <a:pt x="0" y="0"/>
                  </a:moveTo>
                  <a:lnTo>
                    <a:pt x="11" y="4"/>
                  </a:lnTo>
                  <a:lnTo>
                    <a:pt x="22" y="4"/>
                  </a:lnTo>
                  <a:lnTo>
                    <a:pt x="34" y="4"/>
                  </a:lnTo>
                  <a:lnTo>
                    <a:pt x="41" y="0"/>
                  </a:lnTo>
                  <a:lnTo>
                    <a:pt x="52" y="4"/>
                  </a:lnTo>
                  <a:lnTo>
                    <a:pt x="63" y="4"/>
                  </a:lnTo>
                  <a:lnTo>
                    <a:pt x="78" y="12"/>
                  </a:lnTo>
                  <a:lnTo>
                    <a:pt x="93" y="27"/>
                  </a:lnTo>
                  <a:lnTo>
                    <a:pt x="119" y="46"/>
                  </a:lnTo>
                  <a:lnTo>
                    <a:pt x="149" y="71"/>
                  </a:lnTo>
                  <a:lnTo>
                    <a:pt x="153" y="75"/>
                  </a:lnTo>
                  <a:lnTo>
                    <a:pt x="156" y="75"/>
                  </a:lnTo>
                  <a:lnTo>
                    <a:pt x="160" y="80"/>
                  </a:lnTo>
                  <a:lnTo>
                    <a:pt x="164" y="80"/>
                  </a:lnTo>
                  <a:lnTo>
                    <a:pt x="167" y="83"/>
                  </a:lnTo>
                  <a:lnTo>
                    <a:pt x="172" y="83"/>
                  </a:lnTo>
                  <a:lnTo>
                    <a:pt x="176" y="87"/>
                  </a:lnTo>
                  <a:lnTo>
                    <a:pt x="179" y="90"/>
                  </a:lnTo>
                  <a:lnTo>
                    <a:pt x="183" y="9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7" name="Freeform 75">
              <a:extLst>
                <a:ext uri="{FF2B5EF4-FFF2-40B4-BE49-F238E27FC236}">
                  <a16:creationId xmlns:a16="http://schemas.microsoft.com/office/drawing/2014/main" id="{460D2B34-8772-428C-A1E9-5FD3BE02E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863"/>
              <a:ext cx="3" cy="7"/>
            </a:xfrm>
            <a:custGeom>
              <a:avLst/>
              <a:gdLst>
                <a:gd name="T0" fmla="*/ 1 w 18"/>
                <a:gd name="T1" fmla="*/ 1 h 38"/>
                <a:gd name="T2" fmla="*/ 0 w 18"/>
                <a:gd name="T3" fmla="*/ 1 h 38"/>
                <a:gd name="T4" fmla="*/ 0 w 18"/>
                <a:gd name="T5" fmla="*/ 2 h 38"/>
                <a:gd name="T6" fmla="*/ 0 w 18"/>
                <a:gd name="T7" fmla="*/ 3 h 38"/>
                <a:gd name="T8" fmla="*/ 0 w 18"/>
                <a:gd name="T9" fmla="*/ 4 h 38"/>
                <a:gd name="T10" fmla="*/ 0 w 18"/>
                <a:gd name="T11" fmla="*/ 5 h 38"/>
                <a:gd name="T12" fmla="*/ 0 w 18"/>
                <a:gd name="T13" fmla="*/ 6 h 38"/>
                <a:gd name="T14" fmla="*/ 0 w 18"/>
                <a:gd name="T15" fmla="*/ 6 h 38"/>
                <a:gd name="T16" fmla="*/ 0 w 18"/>
                <a:gd name="T17" fmla="*/ 7 h 38"/>
                <a:gd name="T18" fmla="*/ 1 w 18"/>
                <a:gd name="T19" fmla="*/ 7 h 38"/>
                <a:gd name="T20" fmla="*/ 1 w 18"/>
                <a:gd name="T21" fmla="*/ 7 h 38"/>
                <a:gd name="T22" fmla="*/ 2 w 18"/>
                <a:gd name="T23" fmla="*/ 7 h 38"/>
                <a:gd name="T24" fmla="*/ 2 w 18"/>
                <a:gd name="T25" fmla="*/ 6 h 38"/>
                <a:gd name="T26" fmla="*/ 2 w 18"/>
                <a:gd name="T27" fmla="*/ 6 h 38"/>
                <a:gd name="T28" fmla="*/ 2 w 18"/>
                <a:gd name="T29" fmla="*/ 5 h 38"/>
                <a:gd name="T30" fmla="*/ 3 w 18"/>
                <a:gd name="T31" fmla="*/ 4 h 38"/>
                <a:gd name="T32" fmla="*/ 3 w 18"/>
                <a:gd name="T33" fmla="*/ 4 h 38"/>
                <a:gd name="T34" fmla="*/ 2 w 18"/>
                <a:gd name="T35" fmla="*/ 2 h 38"/>
                <a:gd name="T36" fmla="*/ 2 w 18"/>
                <a:gd name="T37" fmla="*/ 1 h 38"/>
                <a:gd name="T38" fmla="*/ 2 w 18"/>
                <a:gd name="T39" fmla="*/ 1 h 38"/>
                <a:gd name="T40" fmla="*/ 2 w 18"/>
                <a:gd name="T41" fmla="*/ 0 h 38"/>
                <a:gd name="T42" fmla="*/ 1 w 18"/>
                <a:gd name="T43" fmla="*/ 0 h 38"/>
                <a:gd name="T44" fmla="*/ 1 w 18"/>
                <a:gd name="T45" fmla="*/ 0 h 38"/>
                <a:gd name="T46" fmla="*/ 1 w 18"/>
                <a:gd name="T47" fmla="*/ 1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38">
                  <a:moveTo>
                    <a:pt x="4" y="4"/>
                  </a:move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11" y="38"/>
                  </a:lnTo>
                  <a:lnTo>
                    <a:pt x="11" y="34"/>
                  </a:lnTo>
                  <a:lnTo>
                    <a:pt x="14" y="34"/>
                  </a:lnTo>
                  <a:lnTo>
                    <a:pt x="14" y="27"/>
                  </a:lnTo>
                  <a:lnTo>
                    <a:pt x="18" y="23"/>
                  </a:lnTo>
                  <a:lnTo>
                    <a:pt x="18" y="20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8" name="Freeform 76">
              <a:extLst>
                <a:ext uri="{FF2B5EF4-FFF2-40B4-BE49-F238E27FC236}">
                  <a16:creationId xmlns:a16="http://schemas.microsoft.com/office/drawing/2014/main" id="{F38D9D48-DA1B-43F5-B184-D8F95DE1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859"/>
              <a:ext cx="5" cy="7"/>
            </a:xfrm>
            <a:custGeom>
              <a:avLst/>
              <a:gdLst>
                <a:gd name="T0" fmla="*/ 0 w 23"/>
                <a:gd name="T1" fmla="*/ 2 h 33"/>
                <a:gd name="T2" fmla="*/ 1 w 23"/>
                <a:gd name="T3" fmla="*/ 3 h 33"/>
                <a:gd name="T4" fmla="*/ 2 w 23"/>
                <a:gd name="T5" fmla="*/ 4 h 33"/>
                <a:gd name="T6" fmla="*/ 2 w 23"/>
                <a:gd name="T7" fmla="*/ 5 h 33"/>
                <a:gd name="T8" fmla="*/ 2 w 23"/>
                <a:gd name="T9" fmla="*/ 6 h 33"/>
                <a:gd name="T10" fmla="*/ 2 w 23"/>
                <a:gd name="T11" fmla="*/ 6 h 33"/>
                <a:gd name="T12" fmla="*/ 2 w 23"/>
                <a:gd name="T13" fmla="*/ 7 h 33"/>
                <a:gd name="T14" fmla="*/ 3 w 23"/>
                <a:gd name="T15" fmla="*/ 7 h 33"/>
                <a:gd name="T16" fmla="*/ 4 w 23"/>
                <a:gd name="T17" fmla="*/ 7 h 33"/>
                <a:gd name="T18" fmla="*/ 5 w 23"/>
                <a:gd name="T19" fmla="*/ 6 h 33"/>
                <a:gd name="T20" fmla="*/ 5 w 23"/>
                <a:gd name="T21" fmla="*/ 6 h 33"/>
                <a:gd name="T22" fmla="*/ 5 w 23"/>
                <a:gd name="T23" fmla="*/ 5 h 33"/>
                <a:gd name="T24" fmla="*/ 5 w 23"/>
                <a:gd name="T25" fmla="*/ 4 h 33"/>
                <a:gd name="T26" fmla="*/ 4 w 23"/>
                <a:gd name="T27" fmla="*/ 3 h 33"/>
                <a:gd name="T28" fmla="*/ 4 w 23"/>
                <a:gd name="T29" fmla="*/ 2 h 33"/>
                <a:gd name="T30" fmla="*/ 3 w 23"/>
                <a:gd name="T31" fmla="*/ 2 h 33"/>
                <a:gd name="T32" fmla="*/ 2 w 23"/>
                <a:gd name="T33" fmla="*/ 1 h 33"/>
                <a:gd name="T34" fmla="*/ 2 w 23"/>
                <a:gd name="T35" fmla="*/ 0 h 33"/>
                <a:gd name="T36" fmla="*/ 1 w 23"/>
                <a:gd name="T37" fmla="*/ 0 h 33"/>
                <a:gd name="T38" fmla="*/ 1 w 23"/>
                <a:gd name="T39" fmla="*/ 1 h 33"/>
                <a:gd name="T40" fmla="*/ 0 w 23"/>
                <a:gd name="T41" fmla="*/ 1 h 33"/>
                <a:gd name="T42" fmla="*/ 0 w 23"/>
                <a:gd name="T43" fmla="*/ 2 h 33"/>
                <a:gd name="T44" fmla="*/ 0 w 23"/>
                <a:gd name="T45" fmla="*/ 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" h="33">
                  <a:moveTo>
                    <a:pt x="0" y="11"/>
                  </a:moveTo>
                  <a:lnTo>
                    <a:pt x="4" y="15"/>
                  </a:lnTo>
                  <a:lnTo>
                    <a:pt x="7" y="18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11" y="29"/>
                  </a:lnTo>
                  <a:lnTo>
                    <a:pt x="11" y="33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23" y="29"/>
                  </a:lnTo>
                  <a:lnTo>
                    <a:pt x="23" y="26"/>
                  </a:lnTo>
                  <a:lnTo>
                    <a:pt x="23" y="22"/>
                  </a:lnTo>
                  <a:lnTo>
                    <a:pt x="23" y="18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89" name="Freeform 77">
              <a:extLst>
                <a:ext uri="{FF2B5EF4-FFF2-40B4-BE49-F238E27FC236}">
                  <a16:creationId xmlns:a16="http://schemas.microsoft.com/office/drawing/2014/main" id="{EC32DDB5-E35A-4521-9B34-5B840EB86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829"/>
              <a:ext cx="71" cy="21"/>
            </a:xfrm>
            <a:custGeom>
              <a:avLst/>
              <a:gdLst>
                <a:gd name="T0" fmla="*/ 1 w 357"/>
                <a:gd name="T1" fmla="*/ 5 h 105"/>
                <a:gd name="T2" fmla="*/ 1 w 357"/>
                <a:gd name="T3" fmla="*/ 7 h 105"/>
                <a:gd name="T4" fmla="*/ 0 w 357"/>
                <a:gd name="T5" fmla="*/ 8 h 105"/>
                <a:gd name="T6" fmla="*/ 1 w 357"/>
                <a:gd name="T7" fmla="*/ 9 h 105"/>
                <a:gd name="T8" fmla="*/ 1 w 357"/>
                <a:gd name="T9" fmla="*/ 10 h 105"/>
                <a:gd name="T10" fmla="*/ 1 w 357"/>
                <a:gd name="T11" fmla="*/ 11 h 105"/>
                <a:gd name="T12" fmla="*/ 1 w 357"/>
                <a:gd name="T13" fmla="*/ 12 h 105"/>
                <a:gd name="T14" fmla="*/ 2 w 357"/>
                <a:gd name="T15" fmla="*/ 14 h 105"/>
                <a:gd name="T16" fmla="*/ 3 w 357"/>
                <a:gd name="T17" fmla="*/ 15 h 105"/>
                <a:gd name="T18" fmla="*/ 4 w 357"/>
                <a:gd name="T19" fmla="*/ 16 h 105"/>
                <a:gd name="T20" fmla="*/ 4 w 357"/>
                <a:gd name="T21" fmla="*/ 17 h 105"/>
                <a:gd name="T22" fmla="*/ 10 w 357"/>
                <a:gd name="T23" fmla="*/ 13 h 105"/>
                <a:gd name="T24" fmla="*/ 16 w 357"/>
                <a:gd name="T25" fmla="*/ 11 h 105"/>
                <a:gd name="T26" fmla="*/ 24 w 357"/>
                <a:gd name="T27" fmla="*/ 9 h 105"/>
                <a:gd name="T28" fmla="*/ 30 w 357"/>
                <a:gd name="T29" fmla="*/ 8 h 105"/>
                <a:gd name="T30" fmla="*/ 38 w 357"/>
                <a:gd name="T31" fmla="*/ 8 h 105"/>
                <a:gd name="T32" fmla="*/ 44 w 357"/>
                <a:gd name="T33" fmla="*/ 10 h 105"/>
                <a:gd name="T34" fmla="*/ 52 w 357"/>
                <a:gd name="T35" fmla="*/ 11 h 105"/>
                <a:gd name="T36" fmla="*/ 58 w 357"/>
                <a:gd name="T37" fmla="*/ 14 h 105"/>
                <a:gd name="T38" fmla="*/ 65 w 357"/>
                <a:gd name="T39" fmla="*/ 17 h 105"/>
                <a:gd name="T40" fmla="*/ 71 w 357"/>
                <a:gd name="T41" fmla="*/ 21 h 105"/>
                <a:gd name="T42" fmla="*/ 67 w 357"/>
                <a:gd name="T43" fmla="*/ 16 h 105"/>
                <a:gd name="T44" fmla="*/ 61 w 357"/>
                <a:gd name="T45" fmla="*/ 11 h 105"/>
                <a:gd name="T46" fmla="*/ 56 w 357"/>
                <a:gd name="T47" fmla="*/ 8 h 105"/>
                <a:gd name="T48" fmla="*/ 49 w 357"/>
                <a:gd name="T49" fmla="*/ 5 h 105"/>
                <a:gd name="T50" fmla="*/ 42 w 357"/>
                <a:gd name="T51" fmla="*/ 2 h 105"/>
                <a:gd name="T52" fmla="*/ 35 w 357"/>
                <a:gd name="T53" fmla="*/ 1 h 105"/>
                <a:gd name="T54" fmla="*/ 28 w 357"/>
                <a:gd name="T55" fmla="*/ 0 h 105"/>
                <a:gd name="T56" fmla="*/ 21 w 357"/>
                <a:gd name="T57" fmla="*/ 0 h 105"/>
                <a:gd name="T58" fmla="*/ 13 w 357"/>
                <a:gd name="T59" fmla="*/ 0 h 105"/>
                <a:gd name="T60" fmla="*/ 7 w 357"/>
                <a:gd name="T61" fmla="*/ 0 h 105"/>
                <a:gd name="T62" fmla="*/ 6 w 357"/>
                <a:gd name="T63" fmla="*/ 0 h 105"/>
                <a:gd name="T64" fmla="*/ 5 w 357"/>
                <a:gd name="T65" fmla="*/ 1 h 105"/>
                <a:gd name="T66" fmla="*/ 4 w 357"/>
                <a:gd name="T67" fmla="*/ 1 h 105"/>
                <a:gd name="T68" fmla="*/ 4 w 357"/>
                <a:gd name="T69" fmla="*/ 2 h 105"/>
                <a:gd name="T70" fmla="*/ 4 w 357"/>
                <a:gd name="T71" fmla="*/ 2 h 105"/>
                <a:gd name="T72" fmla="*/ 3 w 357"/>
                <a:gd name="T73" fmla="*/ 3 h 105"/>
                <a:gd name="T74" fmla="*/ 2 w 357"/>
                <a:gd name="T75" fmla="*/ 4 h 105"/>
                <a:gd name="T76" fmla="*/ 1 w 357"/>
                <a:gd name="T77" fmla="*/ 5 h 105"/>
                <a:gd name="T78" fmla="*/ 1 w 357"/>
                <a:gd name="T79" fmla="*/ 5 h 1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7" h="105">
                  <a:moveTo>
                    <a:pt x="4" y="27"/>
                  </a:moveTo>
                  <a:lnTo>
                    <a:pt x="4" y="34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4" y="57"/>
                  </a:lnTo>
                  <a:lnTo>
                    <a:pt x="7" y="60"/>
                  </a:lnTo>
                  <a:lnTo>
                    <a:pt x="11" y="68"/>
                  </a:lnTo>
                  <a:lnTo>
                    <a:pt x="14" y="75"/>
                  </a:lnTo>
                  <a:lnTo>
                    <a:pt x="18" y="80"/>
                  </a:lnTo>
                  <a:lnTo>
                    <a:pt x="18" y="87"/>
                  </a:lnTo>
                  <a:lnTo>
                    <a:pt x="52" y="64"/>
                  </a:lnTo>
                  <a:lnTo>
                    <a:pt x="82" y="53"/>
                  </a:lnTo>
                  <a:lnTo>
                    <a:pt x="119" y="46"/>
                  </a:lnTo>
                  <a:lnTo>
                    <a:pt x="152" y="41"/>
                  </a:lnTo>
                  <a:lnTo>
                    <a:pt x="190" y="41"/>
                  </a:lnTo>
                  <a:lnTo>
                    <a:pt x="223" y="50"/>
                  </a:lnTo>
                  <a:lnTo>
                    <a:pt x="260" y="57"/>
                  </a:lnTo>
                  <a:lnTo>
                    <a:pt x="294" y="71"/>
                  </a:lnTo>
                  <a:lnTo>
                    <a:pt x="327" y="87"/>
                  </a:lnTo>
                  <a:lnTo>
                    <a:pt x="357" y="105"/>
                  </a:lnTo>
                  <a:lnTo>
                    <a:pt x="335" y="80"/>
                  </a:lnTo>
                  <a:lnTo>
                    <a:pt x="308" y="57"/>
                  </a:lnTo>
                  <a:lnTo>
                    <a:pt x="280" y="38"/>
                  </a:lnTo>
                  <a:lnTo>
                    <a:pt x="246" y="23"/>
                  </a:lnTo>
                  <a:lnTo>
                    <a:pt x="212" y="12"/>
                  </a:lnTo>
                  <a:lnTo>
                    <a:pt x="175" y="4"/>
                  </a:lnTo>
                  <a:lnTo>
                    <a:pt x="142" y="0"/>
                  </a:lnTo>
                  <a:lnTo>
                    <a:pt x="104" y="0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CBB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0" name="Freeform 78">
              <a:extLst>
                <a:ext uri="{FF2B5EF4-FFF2-40B4-BE49-F238E27FC236}">
                  <a16:creationId xmlns:a16="http://schemas.microsoft.com/office/drawing/2014/main" id="{D49B6D11-29F5-41AD-97FD-813E0D50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829"/>
              <a:ext cx="71" cy="21"/>
            </a:xfrm>
            <a:custGeom>
              <a:avLst/>
              <a:gdLst>
                <a:gd name="T0" fmla="*/ 1 w 357"/>
                <a:gd name="T1" fmla="*/ 5 h 105"/>
                <a:gd name="T2" fmla="*/ 1 w 357"/>
                <a:gd name="T3" fmla="*/ 7 h 105"/>
                <a:gd name="T4" fmla="*/ 0 w 357"/>
                <a:gd name="T5" fmla="*/ 8 h 105"/>
                <a:gd name="T6" fmla="*/ 1 w 357"/>
                <a:gd name="T7" fmla="*/ 9 h 105"/>
                <a:gd name="T8" fmla="*/ 1 w 357"/>
                <a:gd name="T9" fmla="*/ 10 h 105"/>
                <a:gd name="T10" fmla="*/ 1 w 357"/>
                <a:gd name="T11" fmla="*/ 11 h 105"/>
                <a:gd name="T12" fmla="*/ 1 w 357"/>
                <a:gd name="T13" fmla="*/ 12 h 105"/>
                <a:gd name="T14" fmla="*/ 2 w 357"/>
                <a:gd name="T15" fmla="*/ 14 h 105"/>
                <a:gd name="T16" fmla="*/ 3 w 357"/>
                <a:gd name="T17" fmla="*/ 15 h 105"/>
                <a:gd name="T18" fmla="*/ 4 w 357"/>
                <a:gd name="T19" fmla="*/ 16 h 105"/>
                <a:gd name="T20" fmla="*/ 4 w 357"/>
                <a:gd name="T21" fmla="*/ 17 h 105"/>
                <a:gd name="T22" fmla="*/ 10 w 357"/>
                <a:gd name="T23" fmla="*/ 13 h 105"/>
                <a:gd name="T24" fmla="*/ 16 w 357"/>
                <a:gd name="T25" fmla="*/ 11 h 105"/>
                <a:gd name="T26" fmla="*/ 24 w 357"/>
                <a:gd name="T27" fmla="*/ 9 h 105"/>
                <a:gd name="T28" fmla="*/ 30 w 357"/>
                <a:gd name="T29" fmla="*/ 8 h 105"/>
                <a:gd name="T30" fmla="*/ 38 w 357"/>
                <a:gd name="T31" fmla="*/ 8 h 105"/>
                <a:gd name="T32" fmla="*/ 44 w 357"/>
                <a:gd name="T33" fmla="*/ 10 h 105"/>
                <a:gd name="T34" fmla="*/ 52 w 357"/>
                <a:gd name="T35" fmla="*/ 11 h 105"/>
                <a:gd name="T36" fmla="*/ 58 w 357"/>
                <a:gd name="T37" fmla="*/ 14 h 105"/>
                <a:gd name="T38" fmla="*/ 65 w 357"/>
                <a:gd name="T39" fmla="*/ 17 h 105"/>
                <a:gd name="T40" fmla="*/ 71 w 357"/>
                <a:gd name="T41" fmla="*/ 21 h 105"/>
                <a:gd name="T42" fmla="*/ 67 w 357"/>
                <a:gd name="T43" fmla="*/ 16 h 105"/>
                <a:gd name="T44" fmla="*/ 61 w 357"/>
                <a:gd name="T45" fmla="*/ 11 h 105"/>
                <a:gd name="T46" fmla="*/ 56 w 357"/>
                <a:gd name="T47" fmla="*/ 8 h 105"/>
                <a:gd name="T48" fmla="*/ 49 w 357"/>
                <a:gd name="T49" fmla="*/ 5 h 105"/>
                <a:gd name="T50" fmla="*/ 42 w 357"/>
                <a:gd name="T51" fmla="*/ 2 h 105"/>
                <a:gd name="T52" fmla="*/ 35 w 357"/>
                <a:gd name="T53" fmla="*/ 1 h 105"/>
                <a:gd name="T54" fmla="*/ 28 w 357"/>
                <a:gd name="T55" fmla="*/ 0 h 105"/>
                <a:gd name="T56" fmla="*/ 21 w 357"/>
                <a:gd name="T57" fmla="*/ 0 h 105"/>
                <a:gd name="T58" fmla="*/ 13 w 357"/>
                <a:gd name="T59" fmla="*/ 0 h 105"/>
                <a:gd name="T60" fmla="*/ 7 w 357"/>
                <a:gd name="T61" fmla="*/ 0 h 105"/>
                <a:gd name="T62" fmla="*/ 6 w 357"/>
                <a:gd name="T63" fmla="*/ 0 h 105"/>
                <a:gd name="T64" fmla="*/ 5 w 357"/>
                <a:gd name="T65" fmla="*/ 1 h 105"/>
                <a:gd name="T66" fmla="*/ 4 w 357"/>
                <a:gd name="T67" fmla="*/ 1 h 105"/>
                <a:gd name="T68" fmla="*/ 4 w 357"/>
                <a:gd name="T69" fmla="*/ 2 h 105"/>
                <a:gd name="T70" fmla="*/ 4 w 357"/>
                <a:gd name="T71" fmla="*/ 2 h 105"/>
                <a:gd name="T72" fmla="*/ 3 w 357"/>
                <a:gd name="T73" fmla="*/ 3 h 105"/>
                <a:gd name="T74" fmla="*/ 2 w 357"/>
                <a:gd name="T75" fmla="*/ 4 h 105"/>
                <a:gd name="T76" fmla="*/ 1 w 357"/>
                <a:gd name="T77" fmla="*/ 5 h 105"/>
                <a:gd name="T78" fmla="*/ 1 w 357"/>
                <a:gd name="T79" fmla="*/ 5 h 1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7" h="105">
                  <a:moveTo>
                    <a:pt x="4" y="27"/>
                  </a:moveTo>
                  <a:lnTo>
                    <a:pt x="4" y="34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4" y="57"/>
                  </a:lnTo>
                  <a:lnTo>
                    <a:pt x="7" y="60"/>
                  </a:lnTo>
                  <a:lnTo>
                    <a:pt x="11" y="68"/>
                  </a:lnTo>
                  <a:lnTo>
                    <a:pt x="14" y="75"/>
                  </a:lnTo>
                  <a:lnTo>
                    <a:pt x="18" y="80"/>
                  </a:lnTo>
                  <a:lnTo>
                    <a:pt x="18" y="87"/>
                  </a:lnTo>
                  <a:lnTo>
                    <a:pt x="52" y="64"/>
                  </a:lnTo>
                  <a:lnTo>
                    <a:pt x="82" y="53"/>
                  </a:lnTo>
                  <a:lnTo>
                    <a:pt x="119" y="46"/>
                  </a:lnTo>
                  <a:lnTo>
                    <a:pt x="152" y="41"/>
                  </a:lnTo>
                  <a:lnTo>
                    <a:pt x="190" y="41"/>
                  </a:lnTo>
                  <a:lnTo>
                    <a:pt x="223" y="50"/>
                  </a:lnTo>
                  <a:lnTo>
                    <a:pt x="260" y="57"/>
                  </a:lnTo>
                  <a:lnTo>
                    <a:pt x="294" y="71"/>
                  </a:lnTo>
                  <a:lnTo>
                    <a:pt x="327" y="87"/>
                  </a:lnTo>
                  <a:lnTo>
                    <a:pt x="357" y="105"/>
                  </a:lnTo>
                  <a:lnTo>
                    <a:pt x="335" y="80"/>
                  </a:lnTo>
                  <a:lnTo>
                    <a:pt x="308" y="57"/>
                  </a:lnTo>
                  <a:lnTo>
                    <a:pt x="280" y="38"/>
                  </a:lnTo>
                  <a:lnTo>
                    <a:pt x="246" y="23"/>
                  </a:lnTo>
                  <a:lnTo>
                    <a:pt x="212" y="12"/>
                  </a:lnTo>
                  <a:lnTo>
                    <a:pt x="175" y="4"/>
                  </a:lnTo>
                  <a:lnTo>
                    <a:pt x="142" y="0"/>
                  </a:lnTo>
                  <a:lnTo>
                    <a:pt x="104" y="0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4" y="2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1" name="Freeform 79">
              <a:extLst>
                <a:ext uri="{FF2B5EF4-FFF2-40B4-BE49-F238E27FC236}">
                  <a16:creationId xmlns:a16="http://schemas.microsoft.com/office/drawing/2014/main" id="{F0643945-95B5-477E-BB1D-F1A1BE025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829"/>
              <a:ext cx="71" cy="21"/>
            </a:xfrm>
            <a:custGeom>
              <a:avLst/>
              <a:gdLst>
                <a:gd name="T0" fmla="*/ 1 w 357"/>
                <a:gd name="T1" fmla="*/ 5 h 105"/>
                <a:gd name="T2" fmla="*/ 1 w 357"/>
                <a:gd name="T3" fmla="*/ 7 h 105"/>
                <a:gd name="T4" fmla="*/ 0 w 357"/>
                <a:gd name="T5" fmla="*/ 8 h 105"/>
                <a:gd name="T6" fmla="*/ 1 w 357"/>
                <a:gd name="T7" fmla="*/ 9 h 105"/>
                <a:gd name="T8" fmla="*/ 1 w 357"/>
                <a:gd name="T9" fmla="*/ 10 h 105"/>
                <a:gd name="T10" fmla="*/ 1 w 357"/>
                <a:gd name="T11" fmla="*/ 11 h 105"/>
                <a:gd name="T12" fmla="*/ 1 w 357"/>
                <a:gd name="T13" fmla="*/ 12 h 105"/>
                <a:gd name="T14" fmla="*/ 2 w 357"/>
                <a:gd name="T15" fmla="*/ 14 h 105"/>
                <a:gd name="T16" fmla="*/ 3 w 357"/>
                <a:gd name="T17" fmla="*/ 15 h 105"/>
                <a:gd name="T18" fmla="*/ 4 w 357"/>
                <a:gd name="T19" fmla="*/ 16 h 105"/>
                <a:gd name="T20" fmla="*/ 4 w 357"/>
                <a:gd name="T21" fmla="*/ 17 h 105"/>
                <a:gd name="T22" fmla="*/ 10 w 357"/>
                <a:gd name="T23" fmla="*/ 13 h 105"/>
                <a:gd name="T24" fmla="*/ 16 w 357"/>
                <a:gd name="T25" fmla="*/ 11 h 105"/>
                <a:gd name="T26" fmla="*/ 24 w 357"/>
                <a:gd name="T27" fmla="*/ 9 h 105"/>
                <a:gd name="T28" fmla="*/ 30 w 357"/>
                <a:gd name="T29" fmla="*/ 8 h 105"/>
                <a:gd name="T30" fmla="*/ 38 w 357"/>
                <a:gd name="T31" fmla="*/ 8 h 105"/>
                <a:gd name="T32" fmla="*/ 44 w 357"/>
                <a:gd name="T33" fmla="*/ 10 h 105"/>
                <a:gd name="T34" fmla="*/ 52 w 357"/>
                <a:gd name="T35" fmla="*/ 11 h 105"/>
                <a:gd name="T36" fmla="*/ 58 w 357"/>
                <a:gd name="T37" fmla="*/ 14 h 105"/>
                <a:gd name="T38" fmla="*/ 65 w 357"/>
                <a:gd name="T39" fmla="*/ 17 h 105"/>
                <a:gd name="T40" fmla="*/ 71 w 357"/>
                <a:gd name="T41" fmla="*/ 21 h 105"/>
                <a:gd name="T42" fmla="*/ 67 w 357"/>
                <a:gd name="T43" fmla="*/ 16 h 105"/>
                <a:gd name="T44" fmla="*/ 61 w 357"/>
                <a:gd name="T45" fmla="*/ 11 h 105"/>
                <a:gd name="T46" fmla="*/ 56 w 357"/>
                <a:gd name="T47" fmla="*/ 8 h 105"/>
                <a:gd name="T48" fmla="*/ 49 w 357"/>
                <a:gd name="T49" fmla="*/ 5 h 105"/>
                <a:gd name="T50" fmla="*/ 42 w 357"/>
                <a:gd name="T51" fmla="*/ 2 h 105"/>
                <a:gd name="T52" fmla="*/ 35 w 357"/>
                <a:gd name="T53" fmla="*/ 1 h 105"/>
                <a:gd name="T54" fmla="*/ 28 w 357"/>
                <a:gd name="T55" fmla="*/ 0 h 105"/>
                <a:gd name="T56" fmla="*/ 21 w 357"/>
                <a:gd name="T57" fmla="*/ 0 h 105"/>
                <a:gd name="T58" fmla="*/ 13 w 357"/>
                <a:gd name="T59" fmla="*/ 0 h 105"/>
                <a:gd name="T60" fmla="*/ 7 w 357"/>
                <a:gd name="T61" fmla="*/ 0 h 105"/>
                <a:gd name="T62" fmla="*/ 6 w 357"/>
                <a:gd name="T63" fmla="*/ 0 h 105"/>
                <a:gd name="T64" fmla="*/ 5 w 357"/>
                <a:gd name="T65" fmla="*/ 1 h 105"/>
                <a:gd name="T66" fmla="*/ 4 w 357"/>
                <a:gd name="T67" fmla="*/ 1 h 105"/>
                <a:gd name="T68" fmla="*/ 4 w 357"/>
                <a:gd name="T69" fmla="*/ 2 h 105"/>
                <a:gd name="T70" fmla="*/ 4 w 357"/>
                <a:gd name="T71" fmla="*/ 2 h 105"/>
                <a:gd name="T72" fmla="*/ 3 w 357"/>
                <a:gd name="T73" fmla="*/ 3 h 105"/>
                <a:gd name="T74" fmla="*/ 2 w 357"/>
                <a:gd name="T75" fmla="*/ 4 h 105"/>
                <a:gd name="T76" fmla="*/ 1 w 357"/>
                <a:gd name="T77" fmla="*/ 5 h 105"/>
                <a:gd name="T78" fmla="*/ 1 w 357"/>
                <a:gd name="T79" fmla="*/ 5 h 1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7" h="105">
                  <a:moveTo>
                    <a:pt x="4" y="27"/>
                  </a:moveTo>
                  <a:lnTo>
                    <a:pt x="4" y="34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4" y="57"/>
                  </a:lnTo>
                  <a:lnTo>
                    <a:pt x="7" y="60"/>
                  </a:lnTo>
                  <a:lnTo>
                    <a:pt x="11" y="68"/>
                  </a:lnTo>
                  <a:lnTo>
                    <a:pt x="14" y="75"/>
                  </a:lnTo>
                  <a:lnTo>
                    <a:pt x="18" y="80"/>
                  </a:lnTo>
                  <a:lnTo>
                    <a:pt x="18" y="87"/>
                  </a:lnTo>
                  <a:lnTo>
                    <a:pt x="52" y="64"/>
                  </a:lnTo>
                  <a:lnTo>
                    <a:pt x="82" y="53"/>
                  </a:lnTo>
                  <a:lnTo>
                    <a:pt x="119" y="46"/>
                  </a:lnTo>
                  <a:lnTo>
                    <a:pt x="152" y="41"/>
                  </a:lnTo>
                  <a:lnTo>
                    <a:pt x="190" y="41"/>
                  </a:lnTo>
                  <a:lnTo>
                    <a:pt x="223" y="50"/>
                  </a:lnTo>
                  <a:lnTo>
                    <a:pt x="260" y="57"/>
                  </a:lnTo>
                  <a:lnTo>
                    <a:pt x="294" y="71"/>
                  </a:lnTo>
                  <a:lnTo>
                    <a:pt x="327" y="87"/>
                  </a:lnTo>
                  <a:lnTo>
                    <a:pt x="357" y="105"/>
                  </a:lnTo>
                  <a:lnTo>
                    <a:pt x="335" y="80"/>
                  </a:lnTo>
                  <a:lnTo>
                    <a:pt x="308" y="57"/>
                  </a:lnTo>
                  <a:lnTo>
                    <a:pt x="280" y="38"/>
                  </a:lnTo>
                  <a:lnTo>
                    <a:pt x="246" y="23"/>
                  </a:lnTo>
                  <a:lnTo>
                    <a:pt x="212" y="12"/>
                  </a:lnTo>
                  <a:lnTo>
                    <a:pt x="175" y="4"/>
                  </a:lnTo>
                  <a:lnTo>
                    <a:pt x="142" y="0"/>
                  </a:lnTo>
                  <a:lnTo>
                    <a:pt x="104" y="0"/>
                  </a:lnTo>
                  <a:lnTo>
                    <a:pt x="6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4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4" y="2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2" name="Freeform 80">
              <a:extLst>
                <a:ext uri="{FF2B5EF4-FFF2-40B4-BE49-F238E27FC236}">
                  <a16:creationId xmlns:a16="http://schemas.microsoft.com/office/drawing/2014/main" id="{8151CD91-CDB9-4713-8340-C2EF74A2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700"/>
              <a:ext cx="364" cy="380"/>
            </a:xfrm>
            <a:custGeom>
              <a:avLst/>
              <a:gdLst>
                <a:gd name="T0" fmla="*/ 323 w 1824"/>
                <a:gd name="T1" fmla="*/ 305 h 1901"/>
                <a:gd name="T2" fmla="*/ 337 w 1824"/>
                <a:gd name="T3" fmla="*/ 282 h 1901"/>
                <a:gd name="T4" fmla="*/ 347 w 1824"/>
                <a:gd name="T5" fmla="*/ 258 h 1901"/>
                <a:gd name="T6" fmla="*/ 356 w 1824"/>
                <a:gd name="T7" fmla="*/ 220 h 1901"/>
                <a:gd name="T8" fmla="*/ 364 w 1824"/>
                <a:gd name="T9" fmla="*/ 157 h 1901"/>
                <a:gd name="T10" fmla="*/ 357 w 1824"/>
                <a:gd name="T11" fmla="*/ 97 h 1901"/>
                <a:gd name="T12" fmla="*/ 324 w 1824"/>
                <a:gd name="T13" fmla="*/ 47 h 1901"/>
                <a:gd name="T14" fmla="*/ 302 w 1824"/>
                <a:gd name="T15" fmla="*/ 35 h 1901"/>
                <a:gd name="T16" fmla="*/ 277 w 1824"/>
                <a:gd name="T17" fmla="*/ 28 h 1901"/>
                <a:gd name="T18" fmla="*/ 251 w 1824"/>
                <a:gd name="T19" fmla="*/ 20 h 1901"/>
                <a:gd name="T20" fmla="*/ 236 w 1824"/>
                <a:gd name="T21" fmla="*/ 15 h 1901"/>
                <a:gd name="T22" fmla="*/ 225 w 1824"/>
                <a:gd name="T23" fmla="*/ 14 h 1901"/>
                <a:gd name="T24" fmla="*/ 213 w 1824"/>
                <a:gd name="T25" fmla="*/ 13 h 1901"/>
                <a:gd name="T26" fmla="*/ 205 w 1824"/>
                <a:gd name="T27" fmla="*/ 10 h 1901"/>
                <a:gd name="T28" fmla="*/ 201 w 1824"/>
                <a:gd name="T29" fmla="*/ 7 h 1901"/>
                <a:gd name="T30" fmla="*/ 198 w 1824"/>
                <a:gd name="T31" fmla="*/ 5 h 1901"/>
                <a:gd name="T32" fmla="*/ 195 w 1824"/>
                <a:gd name="T33" fmla="*/ 2 h 1901"/>
                <a:gd name="T34" fmla="*/ 149 w 1824"/>
                <a:gd name="T35" fmla="*/ 1 h 1901"/>
                <a:gd name="T36" fmla="*/ 106 w 1824"/>
                <a:gd name="T37" fmla="*/ 10 h 1901"/>
                <a:gd name="T38" fmla="*/ 67 w 1824"/>
                <a:gd name="T39" fmla="*/ 33 h 1901"/>
                <a:gd name="T40" fmla="*/ 47 w 1824"/>
                <a:gd name="T41" fmla="*/ 50 h 1901"/>
                <a:gd name="T42" fmla="*/ 39 w 1824"/>
                <a:gd name="T43" fmla="*/ 63 h 1901"/>
                <a:gd name="T44" fmla="*/ 33 w 1824"/>
                <a:gd name="T45" fmla="*/ 77 h 1901"/>
                <a:gd name="T46" fmla="*/ 29 w 1824"/>
                <a:gd name="T47" fmla="*/ 94 h 1901"/>
                <a:gd name="T48" fmla="*/ 26 w 1824"/>
                <a:gd name="T49" fmla="*/ 118 h 1901"/>
                <a:gd name="T50" fmla="*/ 26 w 1824"/>
                <a:gd name="T51" fmla="*/ 141 h 1901"/>
                <a:gd name="T52" fmla="*/ 31 w 1824"/>
                <a:gd name="T53" fmla="*/ 165 h 1901"/>
                <a:gd name="T54" fmla="*/ 30 w 1824"/>
                <a:gd name="T55" fmla="*/ 176 h 1901"/>
                <a:gd name="T56" fmla="*/ 22 w 1824"/>
                <a:gd name="T57" fmla="*/ 193 h 1901"/>
                <a:gd name="T58" fmla="*/ 10 w 1824"/>
                <a:gd name="T59" fmla="*/ 211 h 1901"/>
                <a:gd name="T60" fmla="*/ 3 w 1824"/>
                <a:gd name="T61" fmla="*/ 220 h 1901"/>
                <a:gd name="T62" fmla="*/ 0 w 1824"/>
                <a:gd name="T63" fmla="*/ 227 h 1901"/>
                <a:gd name="T64" fmla="*/ 1 w 1824"/>
                <a:gd name="T65" fmla="*/ 235 h 1901"/>
                <a:gd name="T66" fmla="*/ 4 w 1824"/>
                <a:gd name="T67" fmla="*/ 241 h 1901"/>
                <a:gd name="T68" fmla="*/ 6 w 1824"/>
                <a:gd name="T69" fmla="*/ 243 h 1901"/>
                <a:gd name="T70" fmla="*/ 8 w 1824"/>
                <a:gd name="T71" fmla="*/ 243 h 1901"/>
                <a:gd name="T72" fmla="*/ 13 w 1824"/>
                <a:gd name="T73" fmla="*/ 243 h 1901"/>
                <a:gd name="T74" fmla="*/ 18 w 1824"/>
                <a:gd name="T75" fmla="*/ 243 h 1901"/>
                <a:gd name="T76" fmla="*/ 23 w 1824"/>
                <a:gd name="T77" fmla="*/ 244 h 1901"/>
                <a:gd name="T78" fmla="*/ 27 w 1824"/>
                <a:gd name="T79" fmla="*/ 253 h 1901"/>
                <a:gd name="T80" fmla="*/ 24 w 1824"/>
                <a:gd name="T81" fmla="*/ 266 h 1901"/>
                <a:gd name="T82" fmla="*/ 24 w 1824"/>
                <a:gd name="T83" fmla="*/ 279 h 1901"/>
                <a:gd name="T84" fmla="*/ 36 w 1824"/>
                <a:gd name="T85" fmla="*/ 292 h 1901"/>
                <a:gd name="T86" fmla="*/ 32 w 1824"/>
                <a:gd name="T87" fmla="*/ 296 h 1901"/>
                <a:gd name="T88" fmla="*/ 29 w 1824"/>
                <a:gd name="T89" fmla="*/ 301 h 1901"/>
                <a:gd name="T90" fmla="*/ 28 w 1824"/>
                <a:gd name="T91" fmla="*/ 305 h 1901"/>
                <a:gd name="T92" fmla="*/ 36 w 1824"/>
                <a:gd name="T93" fmla="*/ 317 h 1901"/>
                <a:gd name="T94" fmla="*/ 39 w 1824"/>
                <a:gd name="T95" fmla="*/ 329 h 1901"/>
                <a:gd name="T96" fmla="*/ 39 w 1824"/>
                <a:gd name="T97" fmla="*/ 340 h 1901"/>
                <a:gd name="T98" fmla="*/ 41 w 1824"/>
                <a:gd name="T99" fmla="*/ 359 h 1901"/>
                <a:gd name="T100" fmla="*/ 61 w 1824"/>
                <a:gd name="T101" fmla="*/ 378 h 1901"/>
                <a:gd name="T102" fmla="*/ 96 w 1824"/>
                <a:gd name="T103" fmla="*/ 379 h 1901"/>
                <a:gd name="T104" fmla="*/ 136 w 1824"/>
                <a:gd name="T105" fmla="*/ 373 h 1901"/>
                <a:gd name="T106" fmla="*/ 141 w 1824"/>
                <a:gd name="T107" fmla="*/ 373 h 1901"/>
                <a:gd name="T108" fmla="*/ 147 w 1824"/>
                <a:gd name="T109" fmla="*/ 373 h 1901"/>
                <a:gd name="T110" fmla="*/ 152 w 1824"/>
                <a:gd name="T111" fmla="*/ 373 h 19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824" h="1901">
                  <a:moveTo>
                    <a:pt x="1557" y="1595"/>
                  </a:moveTo>
                  <a:lnTo>
                    <a:pt x="1590" y="1561"/>
                  </a:lnTo>
                  <a:lnTo>
                    <a:pt x="1619" y="1528"/>
                  </a:lnTo>
                  <a:lnTo>
                    <a:pt x="1646" y="1490"/>
                  </a:lnTo>
                  <a:lnTo>
                    <a:pt x="1668" y="1453"/>
                  </a:lnTo>
                  <a:lnTo>
                    <a:pt x="1691" y="1412"/>
                  </a:lnTo>
                  <a:lnTo>
                    <a:pt x="1709" y="1372"/>
                  </a:lnTo>
                  <a:lnTo>
                    <a:pt x="1724" y="1331"/>
                  </a:lnTo>
                  <a:lnTo>
                    <a:pt x="1739" y="1290"/>
                  </a:lnTo>
                  <a:lnTo>
                    <a:pt x="1754" y="1244"/>
                  </a:lnTo>
                  <a:lnTo>
                    <a:pt x="1762" y="1200"/>
                  </a:lnTo>
                  <a:lnTo>
                    <a:pt x="1784" y="1099"/>
                  </a:lnTo>
                  <a:lnTo>
                    <a:pt x="1803" y="998"/>
                  </a:lnTo>
                  <a:lnTo>
                    <a:pt x="1817" y="890"/>
                  </a:lnTo>
                  <a:lnTo>
                    <a:pt x="1824" y="786"/>
                  </a:lnTo>
                  <a:lnTo>
                    <a:pt x="1824" y="682"/>
                  </a:lnTo>
                  <a:lnTo>
                    <a:pt x="1814" y="581"/>
                  </a:lnTo>
                  <a:lnTo>
                    <a:pt x="1787" y="485"/>
                  </a:lnTo>
                  <a:lnTo>
                    <a:pt x="1750" y="395"/>
                  </a:lnTo>
                  <a:lnTo>
                    <a:pt x="1695" y="310"/>
                  </a:lnTo>
                  <a:lnTo>
                    <a:pt x="1624" y="235"/>
                  </a:lnTo>
                  <a:lnTo>
                    <a:pt x="1587" y="212"/>
                  </a:lnTo>
                  <a:lnTo>
                    <a:pt x="1553" y="190"/>
                  </a:lnTo>
                  <a:lnTo>
                    <a:pt x="1511" y="175"/>
                  </a:lnTo>
                  <a:lnTo>
                    <a:pt x="1470" y="161"/>
                  </a:lnTo>
                  <a:lnTo>
                    <a:pt x="1430" y="149"/>
                  </a:lnTo>
                  <a:lnTo>
                    <a:pt x="1389" y="138"/>
                  </a:lnTo>
                  <a:lnTo>
                    <a:pt x="1344" y="127"/>
                  </a:lnTo>
                  <a:lnTo>
                    <a:pt x="1304" y="115"/>
                  </a:lnTo>
                  <a:lnTo>
                    <a:pt x="1258" y="101"/>
                  </a:lnTo>
                  <a:lnTo>
                    <a:pt x="1217" y="85"/>
                  </a:lnTo>
                  <a:lnTo>
                    <a:pt x="1199" y="78"/>
                  </a:lnTo>
                  <a:lnTo>
                    <a:pt x="1184" y="74"/>
                  </a:lnTo>
                  <a:lnTo>
                    <a:pt x="1166" y="74"/>
                  </a:lnTo>
                  <a:lnTo>
                    <a:pt x="1147" y="71"/>
                  </a:lnTo>
                  <a:lnTo>
                    <a:pt x="1129" y="71"/>
                  </a:lnTo>
                  <a:lnTo>
                    <a:pt x="1109" y="67"/>
                  </a:lnTo>
                  <a:lnTo>
                    <a:pt x="1087" y="67"/>
                  </a:lnTo>
                  <a:lnTo>
                    <a:pt x="1069" y="64"/>
                  </a:lnTo>
                  <a:lnTo>
                    <a:pt x="1049" y="60"/>
                  </a:lnTo>
                  <a:lnTo>
                    <a:pt x="1031" y="52"/>
                  </a:lnTo>
                  <a:lnTo>
                    <a:pt x="1028" y="48"/>
                  </a:lnTo>
                  <a:lnTo>
                    <a:pt x="1019" y="44"/>
                  </a:lnTo>
                  <a:lnTo>
                    <a:pt x="1012" y="41"/>
                  </a:lnTo>
                  <a:lnTo>
                    <a:pt x="1009" y="34"/>
                  </a:lnTo>
                  <a:lnTo>
                    <a:pt x="1001" y="30"/>
                  </a:lnTo>
                  <a:lnTo>
                    <a:pt x="998" y="26"/>
                  </a:lnTo>
                  <a:lnTo>
                    <a:pt x="994" y="23"/>
                  </a:lnTo>
                  <a:lnTo>
                    <a:pt x="987" y="19"/>
                  </a:lnTo>
                  <a:lnTo>
                    <a:pt x="979" y="14"/>
                  </a:lnTo>
                  <a:lnTo>
                    <a:pt x="975" y="11"/>
                  </a:lnTo>
                  <a:lnTo>
                    <a:pt x="897" y="4"/>
                  </a:lnTo>
                  <a:lnTo>
                    <a:pt x="819" y="0"/>
                  </a:lnTo>
                  <a:lnTo>
                    <a:pt x="745" y="4"/>
                  </a:lnTo>
                  <a:lnTo>
                    <a:pt x="670" y="11"/>
                  </a:lnTo>
                  <a:lnTo>
                    <a:pt x="599" y="30"/>
                  </a:lnTo>
                  <a:lnTo>
                    <a:pt x="532" y="52"/>
                  </a:lnTo>
                  <a:lnTo>
                    <a:pt x="465" y="85"/>
                  </a:lnTo>
                  <a:lnTo>
                    <a:pt x="398" y="119"/>
                  </a:lnTo>
                  <a:lnTo>
                    <a:pt x="334" y="164"/>
                  </a:lnTo>
                  <a:lnTo>
                    <a:pt x="274" y="212"/>
                  </a:lnTo>
                  <a:lnTo>
                    <a:pt x="256" y="232"/>
                  </a:lnTo>
                  <a:lnTo>
                    <a:pt x="237" y="250"/>
                  </a:lnTo>
                  <a:lnTo>
                    <a:pt x="223" y="269"/>
                  </a:lnTo>
                  <a:lnTo>
                    <a:pt x="207" y="290"/>
                  </a:lnTo>
                  <a:lnTo>
                    <a:pt x="193" y="313"/>
                  </a:lnTo>
                  <a:lnTo>
                    <a:pt x="182" y="336"/>
                  </a:lnTo>
                  <a:lnTo>
                    <a:pt x="170" y="361"/>
                  </a:lnTo>
                  <a:lnTo>
                    <a:pt x="163" y="384"/>
                  </a:lnTo>
                  <a:lnTo>
                    <a:pt x="156" y="407"/>
                  </a:lnTo>
                  <a:lnTo>
                    <a:pt x="152" y="428"/>
                  </a:lnTo>
                  <a:lnTo>
                    <a:pt x="145" y="469"/>
                  </a:lnTo>
                  <a:lnTo>
                    <a:pt x="141" y="506"/>
                  </a:lnTo>
                  <a:lnTo>
                    <a:pt x="133" y="548"/>
                  </a:lnTo>
                  <a:lnTo>
                    <a:pt x="129" y="589"/>
                  </a:lnTo>
                  <a:lnTo>
                    <a:pt x="126" y="626"/>
                  </a:lnTo>
                  <a:lnTo>
                    <a:pt x="126" y="667"/>
                  </a:lnTo>
                  <a:lnTo>
                    <a:pt x="129" y="704"/>
                  </a:lnTo>
                  <a:lnTo>
                    <a:pt x="133" y="745"/>
                  </a:lnTo>
                  <a:lnTo>
                    <a:pt x="145" y="782"/>
                  </a:lnTo>
                  <a:lnTo>
                    <a:pt x="156" y="823"/>
                  </a:lnTo>
                  <a:lnTo>
                    <a:pt x="156" y="839"/>
                  </a:lnTo>
                  <a:lnTo>
                    <a:pt x="152" y="857"/>
                  </a:lnTo>
                  <a:lnTo>
                    <a:pt x="148" y="880"/>
                  </a:lnTo>
                  <a:lnTo>
                    <a:pt x="136" y="906"/>
                  </a:lnTo>
                  <a:lnTo>
                    <a:pt x="126" y="936"/>
                  </a:lnTo>
                  <a:lnTo>
                    <a:pt x="111" y="965"/>
                  </a:lnTo>
                  <a:lnTo>
                    <a:pt x="92" y="995"/>
                  </a:lnTo>
                  <a:lnTo>
                    <a:pt x="74" y="1025"/>
                  </a:lnTo>
                  <a:lnTo>
                    <a:pt x="51" y="1055"/>
                  </a:lnTo>
                  <a:lnTo>
                    <a:pt x="28" y="1081"/>
                  </a:lnTo>
                  <a:lnTo>
                    <a:pt x="21" y="1088"/>
                  </a:lnTo>
                  <a:lnTo>
                    <a:pt x="14" y="1099"/>
                  </a:lnTo>
                  <a:lnTo>
                    <a:pt x="7" y="1111"/>
                  </a:lnTo>
                  <a:lnTo>
                    <a:pt x="3" y="1126"/>
                  </a:lnTo>
                  <a:lnTo>
                    <a:pt x="0" y="1136"/>
                  </a:lnTo>
                  <a:lnTo>
                    <a:pt x="0" y="1152"/>
                  </a:lnTo>
                  <a:lnTo>
                    <a:pt x="0" y="1163"/>
                  </a:lnTo>
                  <a:lnTo>
                    <a:pt x="3" y="1177"/>
                  </a:lnTo>
                  <a:lnTo>
                    <a:pt x="7" y="1193"/>
                  </a:lnTo>
                  <a:lnTo>
                    <a:pt x="14" y="1204"/>
                  </a:lnTo>
                  <a:lnTo>
                    <a:pt x="18" y="1207"/>
                  </a:lnTo>
                  <a:lnTo>
                    <a:pt x="21" y="1211"/>
                  </a:lnTo>
                  <a:lnTo>
                    <a:pt x="25" y="1211"/>
                  </a:lnTo>
                  <a:lnTo>
                    <a:pt x="28" y="1214"/>
                  </a:lnTo>
                  <a:lnTo>
                    <a:pt x="32" y="1214"/>
                  </a:lnTo>
                  <a:lnTo>
                    <a:pt x="37" y="1214"/>
                  </a:lnTo>
                  <a:lnTo>
                    <a:pt x="40" y="1214"/>
                  </a:lnTo>
                  <a:lnTo>
                    <a:pt x="44" y="1219"/>
                  </a:lnTo>
                  <a:lnTo>
                    <a:pt x="55" y="1219"/>
                  </a:lnTo>
                  <a:lnTo>
                    <a:pt x="66" y="1214"/>
                  </a:lnTo>
                  <a:lnTo>
                    <a:pt x="74" y="1214"/>
                  </a:lnTo>
                  <a:lnTo>
                    <a:pt x="85" y="1214"/>
                  </a:lnTo>
                  <a:lnTo>
                    <a:pt x="92" y="1214"/>
                  </a:lnTo>
                  <a:lnTo>
                    <a:pt x="99" y="1214"/>
                  </a:lnTo>
                  <a:lnTo>
                    <a:pt x="108" y="1219"/>
                  </a:lnTo>
                  <a:lnTo>
                    <a:pt x="115" y="1223"/>
                  </a:lnTo>
                  <a:lnTo>
                    <a:pt x="122" y="1230"/>
                  </a:lnTo>
                  <a:lnTo>
                    <a:pt x="126" y="1241"/>
                  </a:lnTo>
                  <a:lnTo>
                    <a:pt x="133" y="1264"/>
                  </a:lnTo>
                  <a:lnTo>
                    <a:pt x="133" y="1285"/>
                  </a:lnTo>
                  <a:lnTo>
                    <a:pt x="129" y="1308"/>
                  </a:lnTo>
                  <a:lnTo>
                    <a:pt x="122" y="1331"/>
                  </a:lnTo>
                  <a:lnTo>
                    <a:pt x="118" y="1352"/>
                  </a:lnTo>
                  <a:lnTo>
                    <a:pt x="115" y="1375"/>
                  </a:lnTo>
                  <a:lnTo>
                    <a:pt x="118" y="1398"/>
                  </a:lnTo>
                  <a:lnTo>
                    <a:pt x="129" y="1416"/>
                  </a:lnTo>
                  <a:lnTo>
                    <a:pt x="148" y="1439"/>
                  </a:lnTo>
                  <a:lnTo>
                    <a:pt x="178" y="1460"/>
                  </a:lnTo>
                  <a:lnTo>
                    <a:pt x="174" y="1469"/>
                  </a:lnTo>
                  <a:lnTo>
                    <a:pt x="166" y="1476"/>
                  </a:lnTo>
                  <a:lnTo>
                    <a:pt x="159" y="1483"/>
                  </a:lnTo>
                  <a:lnTo>
                    <a:pt x="156" y="1490"/>
                  </a:lnTo>
                  <a:lnTo>
                    <a:pt x="148" y="1499"/>
                  </a:lnTo>
                  <a:lnTo>
                    <a:pt x="145" y="1506"/>
                  </a:lnTo>
                  <a:lnTo>
                    <a:pt x="141" y="1513"/>
                  </a:lnTo>
                  <a:lnTo>
                    <a:pt x="141" y="1520"/>
                  </a:lnTo>
                  <a:lnTo>
                    <a:pt x="141" y="1528"/>
                  </a:lnTo>
                  <a:lnTo>
                    <a:pt x="141" y="1531"/>
                  </a:lnTo>
                  <a:lnTo>
                    <a:pt x="163" y="1558"/>
                  </a:lnTo>
                  <a:lnTo>
                    <a:pt x="178" y="1584"/>
                  </a:lnTo>
                  <a:lnTo>
                    <a:pt x="189" y="1607"/>
                  </a:lnTo>
                  <a:lnTo>
                    <a:pt x="193" y="1625"/>
                  </a:lnTo>
                  <a:lnTo>
                    <a:pt x="196" y="1644"/>
                  </a:lnTo>
                  <a:lnTo>
                    <a:pt x="196" y="1662"/>
                  </a:lnTo>
                  <a:lnTo>
                    <a:pt x="196" y="1681"/>
                  </a:lnTo>
                  <a:lnTo>
                    <a:pt x="196" y="1699"/>
                  </a:lnTo>
                  <a:lnTo>
                    <a:pt x="193" y="1718"/>
                  </a:lnTo>
                  <a:lnTo>
                    <a:pt x="193" y="1736"/>
                  </a:lnTo>
                  <a:lnTo>
                    <a:pt x="204" y="1796"/>
                  </a:lnTo>
                  <a:lnTo>
                    <a:pt x="230" y="1841"/>
                  </a:lnTo>
                  <a:lnTo>
                    <a:pt x="264" y="1871"/>
                  </a:lnTo>
                  <a:lnTo>
                    <a:pt x="308" y="1890"/>
                  </a:lnTo>
                  <a:lnTo>
                    <a:pt x="364" y="1897"/>
                  </a:lnTo>
                  <a:lnTo>
                    <a:pt x="424" y="1901"/>
                  </a:lnTo>
                  <a:lnTo>
                    <a:pt x="483" y="1894"/>
                  </a:lnTo>
                  <a:lnTo>
                    <a:pt x="550" y="1885"/>
                  </a:lnTo>
                  <a:lnTo>
                    <a:pt x="617" y="1874"/>
                  </a:lnTo>
                  <a:lnTo>
                    <a:pt x="681" y="1867"/>
                  </a:lnTo>
                  <a:lnTo>
                    <a:pt x="688" y="1864"/>
                  </a:lnTo>
                  <a:lnTo>
                    <a:pt x="699" y="1864"/>
                  </a:lnTo>
                  <a:lnTo>
                    <a:pt x="707" y="1864"/>
                  </a:lnTo>
                  <a:lnTo>
                    <a:pt x="718" y="1864"/>
                  </a:lnTo>
                  <a:lnTo>
                    <a:pt x="725" y="1864"/>
                  </a:lnTo>
                  <a:lnTo>
                    <a:pt x="736" y="1864"/>
                  </a:lnTo>
                  <a:lnTo>
                    <a:pt x="745" y="1864"/>
                  </a:lnTo>
                  <a:lnTo>
                    <a:pt x="755" y="1864"/>
                  </a:lnTo>
                  <a:lnTo>
                    <a:pt x="763" y="1864"/>
                  </a:lnTo>
                  <a:lnTo>
                    <a:pt x="775" y="186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3" name="Freeform 81">
              <a:extLst>
                <a:ext uri="{FF2B5EF4-FFF2-40B4-BE49-F238E27FC236}">
                  <a16:creationId xmlns:a16="http://schemas.microsoft.com/office/drawing/2014/main" id="{C46F8E86-EB93-448C-966D-33CE7A84A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675"/>
              <a:ext cx="433" cy="437"/>
            </a:xfrm>
            <a:custGeom>
              <a:avLst/>
              <a:gdLst>
                <a:gd name="T0" fmla="*/ 407 w 2168"/>
                <a:gd name="T1" fmla="*/ 191 h 2184"/>
                <a:gd name="T2" fmla="*/ 431 w 2168"/>
                <a:gd name="T3" fmla="*/ 256 h 2184"/>
                <a:gd name="T4" fmla="*/ 430 w 2168"/>
                <a:gd name="T5" fmla="*/ 311 h 2184"/>
                <a:gd name="T6" fmla="*/ 426 w 2168"/>
                <a:gd name="T7" fmla="*/ 318 h 2184"/>
                <a:gd name="T8" fmla="*/ 423 w 2168"/>
                <a:gd name="T9" fmla="*/ 324 h 2184"/>
                <a:gd name="T10" fmla="*/ 413 w 2168"/>
                <a:gd name="T11" fmla="*/ 340 h 2184"/>
                <a:gd name="T12" fmla="*/ 401 w 2168"/>
                <a:gd name="T13" fmla="*/ 359 h 2184"/>
                <a:gd name="T14" fmla="*/ 387 w 2168"/>
                <a:gd name="T15" fmla="*/ 365 h 2184"/>
                <a:gd name="T16" fmla="*/ 387 w 2168"/>
                <a:gd name="T17" fmla="*/ 359 h 2184"/>
                <a:gd name="T18" fmla="*/ 388 w 2168"/>
                <a:gd name="T19" fmla="*/ 353 h 2184"/>
                <a:gd name="T20" fmla="*/ 380 w 2168"/>
                <a:gd name="T21" fmla="*/ 373 h 2184"/>
                <a:gd name="T22" fmla="*/ 367 w 2168"/>
                <a:gd name="T23" fmla="*/ 399 h 2184"/>
                <a:gd name="T24" fmla="*/ 343 w 2168"/>
                <a:gd name="T25" fmla="*/ 415 h 2184"/>
                <a:gd name="T26" fmla="*/ 314 w 2168"/>
                <a:gd name="T27" fmla="*/ 431 h 2184"/>
                <a:gd name="T28" fmla="*/ 284 w 2168"/>
                <a:gd name="T29" fmla="*/ 436 h 2184"/>
                <a:gd name="T30" fmla="*/ 257 w 2168"/>
                <a:gd name="T31" fmla="*/ 422 h 2184"/>
                <a:gd name="T32" fmla="*/ 239 w 2168"/>
                <a:gd name="T33" fmla="*/ 395 h 2184"/>
                <a:gd name="T34" fmla="*/ 227 w 2168"/>
                <a:gd name="T35" fmla="*/ 369 h 2184"/>
                <a:gd name="T36" fmla="*/ 225 w 2168"/>
                <a:gd name="T37" fmla="*/ 352 h 2184"/>
                <a:gd name="T38" fmla="*/ 222 w 2168"/>
                <a:gd name="T39" fmla="*/ 338 h 2184"/>
                <a:gd name="T40" fmla="*/ 193 w 2168"/>
                <a:gd name="T41" fmla="*/ 301 h 2184"/>
                <a:gd name="T42" fmla="*/ 178 w 2168"/>
                <a:gd name="T43" fmla="*/ 249 h 2184"/>
                <a:gd name="T44" fmla="*/ 168 w 2168"/>
                <a:gd name="T45" fmla="*/ 207 h 2184"/>
                <a:gd name="T46" fmla="*/ 162 w 2168"/>
                <a:gd name="T47" fmla="*/ 198 h 2184"/>
                <a:gd name="T48" fmla="*/ 156 w 2168"/>
                <a:gd name="T49" fmla="*/ 192 h 2184"/>
                <a:gd name="T50" fmla="*/ 142 w 2168"/>
                <a:gd name="T51" fmla="*/ 187 h 2184"/>
                <a:gd name="T52" fmla="*/ 128 w 2168"/>
                <a:gd name="T53" fmla="*/ 183 h 2184"/>
                <a:gd name="T54" fmla="*/ 118 w 2168"/>
                <a:gd name="T55" fmla="*/ 176 h 2184"/>
                <a:gd name="T56" fmla="*/ 117 w 2168"/>
                <a:gd name="T57" fmla="*/ 173 h 2184"/>
                <a:gd name="T58" fmla="*/ 108 w 2168"/>
                <a:gd name="T59" fmla="*/ 166 h 2184"/>
                <a:gd name="T60" fmla="*/ 94 w 2168"/>
                <a:gd name="T61" fmla="*/ 154 h 2184"/>
                <a:gd name="T62" fmla="*/ 80 w 2168"/>
                <a:gd name="T63" fmla="*/ 140 h 2184"/>
                <a:gd name="T64" fmla="*/ 62 w 2168"/>
                <a:gd name="T65" fmla="*/ 131 h 2184"/>
                <a:gd name="T66" fmla="*/ 44 w 2168"/>
                <a:gd name="T67" fmla="*/ 123 h 2184"/>
                <a:gd name="T68" fmla="*/ 28 w 2168"/>
                <a:gd name="T69" fmla="*/ 113 h 2184"/>
                <a:gd name="T70" fmla="*/ 13 w 2168"/>
                <a:gd name="T71" fmla="*/ 100 h 2184"/>
                <a:gd name="T72" fmla="*/ 2 w 2168"/>
                <a:gd name="T73" fmla="*/ 85 h 2184"/>
                <a:gd name="T74" fmla="*/ 0 w 2168"/>
                <a:gd name="T75" fmla="*/ 75 h 2184"/>
                <a:gd name="T76" fmla="*/ 0 w 2168"/>
                <a:gd name="T77" fmla="*/ 66 h 2184"/>
                <a:gd name="T78" fmla="*/ 4 w 2168"/>
                <a:gd name="T79" fmla="*/ 58 h 2184"/>
                <a:gd name="T80" fmla="*/ 16 w 2168"/>
                <a:gd name="T81" fmla="*/ 42 h 2184"/>
                <a:gd name="T82" fmla="*/ 24 w 2168"/>
                <a:gd name="T83" fmla="*/ 31 h 2184"/>
                <a:gd name="T84" fmla="*/ 50 w 2168"/>
                <a:gd name="T85" fmla="*/ 20 h 2184"/>
                <a:gd name="T86" fmla="*/ 79 w 2168"/>
                <a:gd name="T87" fmla="*/ 19 h 2184"/>
                <a:gd name="T88" fmla="*/ 112 w 2168"/>
                <a:gd name="T89" fmla="*/ 10 h 2184"/>
                <a:gd name="T90" fmla="*/ 146 w 2168"/>
                <a:gd name="T91" fmla="*/ 8 h 2184"/>
                <a:gd name="T92" fmla="*/ 182 w 2168"/>
                <a:gd name="T93" fmla="*/ 5 h 2184"/>
                <a:gd name="T94" fmla="*/ 211 w 2168"/>
                <a:gd name="T95" fmla="*/ 0 h 2184"/>
                <a:gd name="T96" fmla="*/ 241 w 2168"/>
                <a:gd name="T97" fmla="*/ 2 h 2184"/>
                <a:gd name="T98" fmla="*/ 286 w 2168"/>
                <a:gd name="T99" fmla="*/ 19 h 2184"/>
                <a:gd name="T100" fmla="*/ 337 w 2168"/>
                <a:gd name="T101" fmla="*/ 63 h 2184"/>
                <a:gd name="T102" fmla="*/ 376 w 2168"/>
                <a:gd name="T103" fmla="*/ 118 h 21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8" h="2184">
                  <a:moveTo>
                    <a:pt x="1930" y="716"/>
                  </a:moveTo>
                  <a:lnTo>
                    <a:pt x="1964" y="798"/>
                  </a:lnTo>
                  <a:lnTo>
                    <a:pt x="2001" y="876"/>
                  </a:lnTo>
                  <a:lnTo>
                    <a:pt x="2038" y="954"/>
                  </a:lnTo>
                  <a:lnTo>
                    <a:pt x="2076" y="1037"/>
                  </a:lnTo>
                  <a:lnTo>
                    <a:pt x="2109" y="1115"/>
                  </a:lnTo>
                  <a:lnTo>
                    <a:pt x="2134" y="1196"/>
                  </a:lnTo>
                  <a:lnTo>
                    <a:pt x="2157" y="1279"/>
                  </a:lnTo>
                  <a:lnTo>
                    <a:pt x="2168" y="1364"/>
                  </a:lnTo>
                  <a:lnTo>
                    <a:pt x="2168" y="1454"/>
                  </a:lnTo>
                  <a:lnTo>
                    <a:pt x="2154" y="1543"/>
                  </a:lnTo>
                  <a:lnTo>
                    <a:pt x="2154" y="1554"/>
                  </a:lnTo>
                  <a:lnTo>
                    <a:pt x="2150" y="1562"/>
                  </a:lnTo>
                  <a:lnTo>
                    <a:pt x="2146" y="1573"/>
                  </a:lnTo>
                  <a:lnTo>
                    <a:pt x="2143" y="1580"/>
                  </a:lnTo>
                  <a:lnTo>
                    <a:pt x="2134" y="1587"/>
                  </a:lnTo>
                  <a:lnTo>
                    <a:pt x="2131" y="1596"/>
                  </a:lnTo>
                  <a:lnTo>
                    <a:pt x="2127" y="1603"/>
                  </a:lnTo>
                  <a:lnTo>
                    <a:pt x="2120" y="1610"/>
                  </a:lnTo>
                  <a:lnTo>
                    <a:pt x="2116" y="1621"/>
                  </a:lnTo>
                  <a:lnTo>
                    <a:pt x="2113" y="1629"/>
                  </a:lnTo>
                  <a:lnTo>
                    <a:pt x="2097" y="1651"/>
                  </a:lnTo>
                  <a:lnTo>
                    <a:pt x="2083" y="1677"/>
                  </a:lnTo>
                  <a:lnTo>
                    <a:pt x="2068" y="1700"/>
                  </a:lnTo>
                  <a:lnTo>
                    <a:pt x="2056" y="1725"/>
                  </a:lnTo>
                  <a:lnTo>
                    <a:pt x="2042" y="1748"/>
                  </a:lnTo>
                  <a:lnTo>
                    <a:pt x="2026" y="1771"/>
                  </a:lnTo>
                  <a:lnTo>
                    <a:pt x="2008" y="1793"/>
                  </a:lnTo>
                  <a:lnTo>
                    <a:pt x="1986" y="1808"/>
                  </a:lnTo>
                  <a:lnTo>
                    <a:pt x="1964" y="1823"/>
                  </a:lnTo>
                  <a:lnTo>
                    <a:pt x="1938" y="1833"/>
                  </a:lnTo>
                  <a:lnTo>
                    <a:pt x="1938" y="1826"/>
                  </a:lnTo>
                  <a:lnTo>
                    <a:pt x="1938" y="1819"/>
                  </a:lnTo>
                  <a:lnTo>
                    <a:pt x="1938" y="1812"/>
                  </a:lnTo>
                  <a:lnTo>
                    <a:pt x="1938" y="1805"/>
                  </a:lnTo>
                  <a:lnTo>
                    <a:pt x="1938" y="1796"/>
                  </a:lnTo>
                  <a:lnTo>
                    <a:pt x="1938" y="1789"/>
                  </a:lnTo>
                  <a:lnTo>
                    <a:pt x="1938" y="1778"/>
                  </a:lnTo>
                  <a:lnTo>
                    <a:pt x="1938" y="1771"/>
                  </a:lnTo>
                  <a:lnTo>
                    <a:pt x="1941" y="1763"/>
                  </a:lnTo>
                  <a:lnTo>
                    <a:pt x="1941" y="1755"/>
                  </a:lnTo>
                  <a:lnTo>
                    <a:pt x="1930" y="1793"/>
                  </a:lnTo>
                  <a:lnTo>
                    <a:pt x="1919" y="1826"/>
                  </a:lnTo>
                  <a:lnTo>
                    <a:pt x="1904" y="1863"/>
                  </a:lnTo>
                  <a:lnTo>
                    <a:pt x="1889" y="1897"/>
                  </a:lnTo>
                  <a:lnTo>
                    <a:pt x="1874" y="1934"/>
                  </a:lnTo>
                  <a:lnTo>
                    <a:pt x="1860" y="1964"/>
                  </a:lnTo>
                  <a:lnTo>
                    <a:pt x="1837" y="1994"/>
                  </a:lnTo>
                  <a:lnTo>
                    <a:pt x="1814" y="2021"/>
                  </a:lnTo>
                  <a:lnTo>
                    <a:pt x="1784" y="2042"/>
                  </a:lnTo>
                  <a:lnTo>
                    <a:pt x="1755" y="2061"/>
                  </a:lnTo>
                  <a:lnTo>
                    <a:pt x="1718" y="2076"/>
                  </a:lnTo>
                  <a:lnTo>
                    <a:pt x="1681" y="2095"/>
                  </a:lnTo>
                  <a:lnTo>
                    <a:pt x="1647" y="2117"/>
                  </a:lnTo>
                  <a:lnTo>
                    <a:pt x="1610" y="2136"/>
                  </a:lnTo>
                  <a:lnTo>
                    <a:pt x="1572" y="2155"/>
                  </a:lnTo>
                  <a:lnTo>
                    <a:pt x="1538" y="2169"/>
                  </a:lnTo>
                  <a:lnTo>
                    <a:pt x="1501" y="2177"/>
                  </a:lnTo>
                  <a:lnTo>
                    <a:pt x="1464" y="2184"/>
                  </a:lnTo>
                  <a:lnTo>
                    <a:pt x="1423" y="2180"/>
                  </a:lnTo>
                  <a:lnTo>
                    <a:pt x="1386" y="2173"/>
                  </a:lnTo>
                  <a:lnTo>
                    <a:pt x="1352" y="2159"/>
                  </a:lnTo>
                  <a:lnTo>
                    <a:pt x="1319" y="2136"/>
                  </a:lnTo>
                  <a:lnTo>
                    <a:pt x="1289" y="2109"/>
                  </a:lnTo>
                  <a:lnTo>
                    <a:pt x="1263" y="2079"/>
                  </a:lnTo>
                  <a:lnTo>
                    <a:pt x="1241" y="2046"/>
                  </a:lnTo>
                  <a:lnTo>
                    <a:pt x="1218" y="2012"/>
                  </a:lnTo>
                  <a:lnTo>
                    <a:pt x="1196" y="1975"/>
                  </a:lnTo>
                  <a:lnTo>
                    <a:pt x="1177" y="1938"/>
                  </a:lnTo>
                  <a:lnTo>
                    <a:pt x="1159" y="1901"/>
                  </a:lnTo>
                  <a:lnTo>
                    <a:pt x="1144" y="1863"/>
                  </a:lnTo>
                  <a:lnTo>
                    <a:pt x="1136" y="1845"/>
                  </a:lnTo>
                  <a:lnTo>
                    <a:pt x="1133" y="1823"/>
                  </a:lnTo>
                  <a:lnTo>
                    <a:pt x="1129" y="1800"/>
                  </a:lnTo>
                  <a:lnTo>
                    <a:pt x="1126" y="1782"/>
                  </a:lnTo>
                  <a:lnTo>
                    <a:pt x="1126" y="1759"/>
                  </a:lnTo>
                  <a:lnTo>
                    <a:pt x="1126" y="1741"/>
                  </a:lnTo>
                  <a:lnTo>
                    <a:pt x="1122" y="1722"/>
                  </a:lnTo>
                  <a:lnTo>
                    <a:pt x="1118" y="1704"/>
                  </a:lnTo>
                  <a:lnTo>
                    <a:pt x="1110" y="1688"/>
                  </a:lnTo>
                  <a:lnTo>
                    <a:pt x="1099" y="1677"/>
                  </a:lnTo>
                  <a:lnTo>
                    <a:pt x="1043" y="1626"/>
                  </a:lnTo>
                  <a:lnTo>
                    <a:pt x="998" y="1566"/>
                  </a:lnTo>
                  <a:lnTo>
                    <a:pt x="965" y="1506"/>
                  </a:lnTo>
                  <a:lnTo>
                    <a:pt x="938" y="1442"/>
                  </a:lnTo>
                  <a:lnTo>
                    <a:pt x="920" y="1380"/>
                  </a:lnTo>
                  <a:lnTo>
                    <a:pt x="901" y="1313"/>
                  </a:lnTo>
                  <a:lnTo>
                    <a:pt x="890" y="1245"/>
                  </a:lnTo>
                  <a:lnTo>
                    <a:pt x="876" y="1178"/>
                  </a:lnTo>
                  <a:lnTo>
                    <a:pt x="860" y="1111"/>
                  </a:lnTo>
                  <a:lnTo>
                    <a:pt x="842" y="1044"/>
                  </a:lnTo>
                  <a:lnTo>
                    <a:pt x="839" y="1033"/>
                  </a:lnTo>
                  <a:lnTo>
                    <a:pt x="830" y="1021"/>
                  </a:lnTo>
                  <a:lnTo>
                    <a:pt x="827" y="1010"/>
                  </a:lnTo>
                  <a:lnTo>
                    <a:pt x="820" y="1003"/>
                  </a:lnTo>
                  <a:lnTo>
                    <a:pt x="812" y="992"/>
                  </a:lnTo>
                  <a:lnTo>
                    <a:pt x="805" y="984"/>
                  </a:lnTo>
                  <a:lnTo>
                    <a:pt x="797" y="973"/>
                  </a:lnTo>
                  <a:lnTo>
                    <a:pt x="786" y="966"/>
                  </a:lnTo>
                  <a:lnTo>
                    <a:pt x="779" y="962"/>
                  </a:lnTo>
                  <a:lnTo>
                    <a:pt x="768" y="954"/>
                  </a:lnTo>
                  <a:lnTo>
                    <a:pt x="749" y="947"/>
                  </a:lnTo>
                  <a:lnTo>
                    <a:pt x="731" y="943"/>
                  </a:lnTo>
                  <a:lnTo>
                    <a:pt x="712" y="936"/>
                  </a:lnTo>
                  <a:lnTo>
                    <a:pt x="694" y="932"/>
                  </a:lnTo>
                  <a:lnTo>
                    <a:pt x="674" y="925"/>
                  </a:lnTo>
                  <a:lnTo>
                    <a:pt x="660" y="921"/>
                  </a:lnTo>
                  <a:lnTo>
                    <a:pt x="641" y="913"/>
                  </a:lnTo>
                  <a:lnTo>
                    <a:pt x="622" y="906"/>
                  </a:lnTo>
                  <a:lnTo>
                    <a:pt x="607" y="895"/>
                  </a:lnTo>
                  <a:lnTo>
                    <a:pt x="593" y="883"/>
                  </a:lnTo>
                  <a:lnTo>
                    <a:pt x="589" y="879"/>
                  </a:lnTo>
                  <a:lnTo>
                    <a:pt x="589" y="876"/>
                  </a:lnTo>
                  <a:lnTo>
                    <a:pt x="589" y="872"/>
                  </a:lnTo>
                  <a:lnTo>
                    <a:pt x="584" y="869"/>
                  </a:lnTo>
                  <a:lnTo>
                    <a:pt x="584" y="865"/>
                  </a:lnTo>
                  <a:lnTo>
                    <a:pt x="584" y="861"/>
                  </a:lnTo>
                  <a:lnTo>
                    <a:pt x="581" y="858"/>
                  </a:lnTo>
                  <a:lnTo>
                    <a:pt x="563" y="846"/>
                  </a:lnTo>
                  <a:lnTo>
                    <a:pt x="540" y="831"/>
                  </a:lnTo>
                  <a:lnTo>
                    <a:pt x="522" y="817"/>
                  </a:lnTo>
                  <a:lnTo>
                    <a:pt x="503" y="798"/>
                  </a:lnTo>
                  <a:lnTo>
                    <a:pt x="488" y="783"/>
                  </a:lnTo>
                  <a:lnTo>
                    <a:pt x="469" y="768"/>
                  </a:lnTo>
                  <a:lnTo>
                    <a:pt x="455" y="750"/>
                  </a:lnTo>
                  <a:lnTo>
                    <a:pt x="436" y="734"/>
                  </a:lnTo>
                  <a:lnTo>
                    <a:pt x="418" y="716"/>
                  </a:lnTo>
                  <a:lnTo>
                    <a:pt x="399" y="701"/>
                  </a:lnTo>
                  <a:lnTo>
                    <a:pt x="377" y="686"/>
                  </a:lnTo>
                  <a:lnTo>
                    <a:pt x="354" y="671"/>
                  </a:lnTo>
                  <a:lnTo>
                    <a:pt x="331" y="660"/>
                  </a:lnTo>
                  <a:lnTo>
                    <a:pt x="310" y="653"/>
                  </a:lnTo>
                  <a:lnTo>
                    <a:pt x="287" y="642"/>
                  </a:lnTo>
                  <a:lnTo>
                    <a:pt x="264" y="633"/>
                  </a:lnTo>
                  <a:lnTo>
                    <a:pt x="243" y="626"/>
                  </a:lnTo>
                  <a:lnTo>
                    <a:pt x="220" y="615"/>
                  </a:lnTo>
                  <a:lnTo>
                    <a:pt x="197" y="605"/>
                  </a:lnTo>
                  <a:lnTo>
                    <a:pt x="175" y="589"/>
                  </a:lnTo>
                  <a:lnTo>
                    <a:pt x="156" y="575"/>
                  </a:lnTo>
                  <a:lnTo>
                    <a:pt x="138" y="563"/>
                  </a:lnTo>
                  <a:lnTo>
                    <a:pt x="119" y="548"/>
                  </a:lnTo>
                  <a:lnTo>
                    <a:pt x="101" y="534"/>
                  </a:lnTo>
                  <a:lnTo>
                    <a:pt x="82" y="515"/>
                  </a:lnTo>
                  <a:lnTo>
                    <a:pt x="64" y="500"/>
                  </a:lnTo>
                  <a:lnTo>
                    <a:pt x="48" y="481"/>
                  </a:lnTo>
                  <a:lnTo>
                    <a:pt x="34" y="463"/>
                  </a:lnTo>
                  <a:lnTo>
                    <a:pt x="22" y="444"/>
                  </a:lnTo>
                  <a:lnTo>
                    <a:pt x="11" y="425"/>
                  </a:lnTo>
                  <a:lnTo>
                    <a:pt x="7" y="414"/>
                  </a:lnTo>
                  <a:lnTo>
                    <a:pt x="7" y="399"/>
                  </a:lnTo>
                  <a:lnTo>
                    <a:pt x="4" y="387"/>
                  </a:lnTo>
                  <a:lnTo>
                    <a:pt x="0" y="377"/>
                  </a:lnTo>
                  <a:lnTo>
                    <a:pt x="0" y="366"/>
                  </a:lnTo>
                  <a:lnTo>
                    <a:pt x="0" y="354"/>
                  </a:lnTo>
                  <a:lnTo>
                    <a:pt x="0" y="343"/>
                  </a:lnTo>
                  <a:lnTo>
                    <a:pt x="0" y="332"/>
                  </a:lnTo>
                  <a:lnTo>
                    <a:pt x="4" y="321"/>
                  </a:lnTo>
                  <a:lnTo>
                    <a:pt x="11" y="313"/>
                  </a:lnTo>
                  <a:lnTo>
                    <a:pt x="15" y="306"/>
                  </a:lnTo>
                  <a:lnTo>
                    <a:pt x="22" y="291"/>
                  </a:lnTo>
                  <a:lnTo>
                    <a:pt x="37" y="272"/>
                  </a:lnTo>
                  <a:lnTo>
                    <a:pt x="48" y="254"/>
                  </a:lnTo>
                  <a:lnTo>
                    <a:pt x="64" y="231"/>
                  </a:lnTo>
                  <a:lnTo>
                    <a:pt x="78" y="212"/>
                  </a:lnTo>
                  <a:lnTo>
                    <a:pt x="89" y="191"/>
                  </a:lnTo>
                  <a:lnTo>
                    <a:pt x="105" y="175"/>
                  </a:lnTo>
                  <a:lnTo>
                    <a:pt x="112" y="161"/>
                  </a:lnTo>
                  <a:lnTo>
                    <a:pt x="119" y="157"/>
                  </a:lnTo>
                  <a:lnTo>
                    <a:pt x="149" y="131"/>
                  </a:lnTo>
                  <a:lnTo>
                    <a:pt x="183" y="116"/>
                  </a:lnTo>
                  <a:lnTo>
                    <a:pt x="216" y="104"/>
                  </a:lnTo>
                  <a:lnTo>
                    <a:pt x="250" y="101"/>
                  </a:lnTo>
                  <a:lnTo>
                    <a:pt x="287" y="101"/>
                  </a:lnTo>
                  <a:lnTo>
                    <a:pt x="321" y="97"/>
                  </a:lnTo>
                  <a:lnTo>
                    <a:pt x="358" y="97"/>
                  </a:lnTo>
                  <a:lnTo>
                    <a:pt x="395" y="93"/>
                  </a:lnTo>
                  <a:lnTo>
                    <a:pt x="432" y="86"/>
                  </a:lnTo>
                  <a:lnTo>
                    <a:pt x="473" y="75"/>
                  </a:lnTo>
                  <a:lnTo>
                    <a:pt x="514" y="60"/>
                  </a:lnTo>
                  <a:lnTo>
                    <a:pt x="559" y="49"/>
                  </a:lnTo>
                  <a:lnTo>
                    <a:pt x="600" y="45"/>
                  </a:lnTo>
                  <a:lnTo>
                    <a:pt x="644" y="42"/>
                  </a:lnTo>
                  <a:lnTo>
                    <a:pt x="689" y="42"/>
                  </a:lnTo>
                  <a:lnTo>
                    <a:pt x="731" y="42"/>
                  </a:lnTo>
                  <a:lnTo>
                    <a:pt x="775" y="37"/>
                  </a:lnTo>
                  <a:lnTo>
                    <a:pt x="820" y="37"/>
                  </a:lnTo>
                  <a:lnTo>
                    <a:pt x="864" y="33"/>
                  </a:lnTo>
                  <a:lnTo>
                    <a:pt x="910" y="26"/>
                  </a:lnTo>
                  <a:lnTo>
                    <a:pt x="947" y="19"/>
                  </a:lnTo>
                  <a:lnTo>
                    <a:pt x="984" y="12"/>
                  </a:lnTo>
                  <a:lnTo>
                    <a:pt x="1021" y="5"/>
                  </a:lnTo>
                  <a:lnTo>
                    <a:pt x="1058" y="0"/>
                  </a:lnTo>
                  <a:lnTo>
                    <a:pt x="1099" y="0"/>
                  </a:lnTo>
                  <a:lnTo>
                    <a:pt x="1136" y="0"/>
                  </a:lnTo>
                  <a:lnTo>
                    <a:pt x="1170" y="5"/>
                  </a:lnTo>
                  <a:lnTo>
                    <a:pt x="1207" y="8"/>
                  </a:lnTo>
                  <a:lnTo>
                    <a:pt x="1244" y="15"/>
                  </a:lnTo>
                  <a:lnTo>
                    <a:pt x="1281" y="26"/>
                  </a:lnTo>
                  <a:lnTo>
                    <a:pt x="1359" y="60"/>
                  </a:lnTo>
                  <a:lnTo>
                    <a:pt x="1430" y="97"/>
                  </a:lnTo>
                  <a:lnTo>
                    <a:pt x="1501" y="146"/>
                  </a:lnTo>
                  <a:lnTo>
                    <a:pt x="1565" y="198"/>
                  </a:lnTo>
                  <a:lnTo>
                    <a:pt x="1628" y="254"/>
                  </a:lnTo>
                  <a:lnTo>
                    <a:pt x="1685" y="317"/>
                  </a:lnTo>
                  <a:lnTo>
                    <a:pt x="1740" y="380"/>
                  </a:lnTo>
                  <a:lnTo>
                    <a:pt x="1789" y="447"/>
                  </a:lnTo>
                  <a:lnTo>
                    <a:pt x="1841" y="518"/>
                  </a:lnTo>
                  <a:lnTo>
                    <a:pt x="1885" y="589"/>
                  </a:lnTo>
                  <a:lnTo>
                    <a:pt x="1930" y="716"/>
                  </a:lnTo>
                  <a:close/>
                </a:path>
              </a:pathLst>
            </a:custGeom>
            <a:solidFill>
              <a:srgbClr val="CBB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4" name="Freeform 82">
              <a:extLst>
                <a:ext uri="{FF2B5EF4-FFF2-40B4-BE49-F238E27FC236}">
                  <a16:creationId xmlns:a16="http://schemas.microsoft.com/office/drawing/2014/main" id="{F4F33B38-EE9C-41E7-A8C9-4BFB5A25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675"/>
              <a:ext cx="433" cy="437"/>
            </a:xfrm>
            <a:custGeom>
              <a:avLst/>
              <a:gdLst>
                <a:gd name="T0" fmla="*/ 407 w 2168"/>
                <a:gd name="T1" fmla="*/ 191 h 2184"/>
                <a:gd name="T2" fmla="*/ 431 w 2168"/>
                <a:gd name="T3" fmla="*/ 256 h 2184"/>
                <a:gd name="T4" fmla="*/ 430 w 2168"/>
                <a:gd name="T5" fmla="*/ 311 h 2184"/>
                <a:gd name="T6" fmla="*/ 426 w 2168"/>
                <a:gd name="T7" fmla="*/ 318 h 2184"/>
                <a:gd name="T8" fmla="*/ 423 w 2168"/>
                <a:gd name="T9" fmla="*/ 324 h 2184"/>
                <a:gd name="T10" fmla="*/ 413 w 2168"/>
                <a:gd name="T11" fmla="*/ 340 h 2184"/>
                <a:gd name="T12" fmla="*/ 401 w 2168"/>
                <a:gd name="T13" fmla="*/ 359 h 2184"/>
                <a:gd name="T14" fmla="*/ 387 w 2168"/>
                <a:gd name="T15" fmla="*/ 365 h 2184"/>
                <a:gd name="T16" fmla="*/ 387 w 2168"/>
                <a:gd name="T17" fmla="*/ 359 h 2184"/>
                <a:gd name="T18" fmla="*/ 388 w 2168"/>
                <a:gd name="T19" fmla="*/ 353 h 2184"/>
                <a:gd name="T20" fmla="*/ 380 w 2168"/>
                <a:gd name="T21" fmla="*/ 373 h 2184"/>
                <a:gd name="T22" fmla="*/ 367 w 2168"/>
                <a:gd name="T23" fmla="*/ 399 h 2184"/>
                <a:gd name="T24" fmla="*/ 343 w 2168"/>
                <a:gd name="T25" fmla="*/ 415 h 2184"/>
                <a:gd name="T26" fmla="*/ 314 w 2168"/>
                <a:gd name="T27" fmla="*/ 431 h 2184"/>
                <a:gd name="T28" fmla="*/ 284 w 2168"/>
                <a:gd name="T29" fmla="*/ 436 h 2184"/>
                <a:gd name="T30" fmla="*/ 257 w 2168"/>
                <a:gd name="T31" fmla="*/ 422 h 2184"/>
                <a:gd name="T32" fmla="*/ 239 w 2168"/>
                <a:gd name="T33" fmla="*/ 395 h 2184"/>
                <a:gd name="T34" fmla="*/ 227 w 2168"/>
                <a:gd name="T35" fmla="*/ 369 h 2184"/>
                <a:gd name="T36" fmla="*/ 225 w 2168"/>
                <a:gd name="T37" fmla="*/ 352 h 2184"/>
                <a:gd name="T38" fmla="*/ 222 w 2168"/>
                <a:gd name="T39" fmla="*/ 338 h 2184"/>
                <a:gd name="T40" fmla="*/ 193 w 2168"/>
                <a:gd name="T41" fmla="*/ 301 h 2184"/>
                <a:gd name="T42" fmla="*/ 178 w 2168"/>
                <a:gd name="T43" fmla="*/ 249 h 2184"/>
                <a:gd name="T44" fmla="*/ 168 w 2168"/>
                <a:gd name="T45" fmla="*/ 207 h 2184"/>
                <a:gd name="T46" fmla="*/ 162 w 2168"/>
                <a:gd name="T47" fmla="*/ 198 h 2184"/>
                <a:gd name="T48" fmla="*/ 156 w 2168"/>
                <a:gd name="T49" fmla="*/ 192 h 2184"/>
                <a:gd name="T50" fmla="*/ 142 w 2168"/>
                <a:gd name="T51" fmla="*/ 187 h 2184"/>
                <a:gd name="T52" fmla="*/ 128 w 2168"/>
                <a:gd name="T53" fmla="*/ 183 h 2184"/>
                <a:gd name="T54" fmla="*/ 118 w 2168"/>
                <a:gd name="T55" fmla="*/ 176 h 2184"/>
                <a:gd name="T56" fmla="*/ 117 w 2168"/>
                <a:gd name="T57" fmla="*/ 173 h 2184"/>
                <a:gd name="T58" fmla="*/ 108 w 2168"/>
                <a:gd name="T59" fmla="*/ 166 h 2184"/>
                <a:gd name="T60" fmla="*/ 94 w 2168"/>
                <a:gd name="T61" fmla="*/ 154 h 2184"/>
                <a:gd name="T62" fmla="*/ 80 w 2168"/>
                <a:gd name="T63" fmla="*/ 140 h 2184"/>
                <a:gd name="T64" fmla="*/ 62 w 2168"/>
                <a:gd name="T65" fmla="*/ 131 h 2184"/>
                <a:gd name="T66" fmla="*/ 44 w 2168"/>
                <a:gd name="T67" fmla="*/ 123 h 2184"/>
                <a:gd name="T68" fmla="*/ 28 w 2168"/>
                <a:gd name="T69" fmla="*/ 113 h 2184"/>
                <a:gd name="T70" fmla="*/ 13 w 2168"/>
                <a:gd name="T71" fmla="*/ 100 h 2184"/>
                <a:gd name="T72" fmla="*/ 2 w 2168"/>
                <a:gd name="T73" fmla="*/ 85 h 2184"/>
                <a:gd name="T74" fmla="*/ 0 w 2168"/>
                <a:gd name="T75" fmla="*/ 75 h 2184"/>
                <a:gd name="T76" fmla="*/ 0 w 2168"/>
                <a:gd name="T77" fmla="*/ 66 h 2184"/>
                <a:gd name="T78" fmla="*/ 4 w 2168"/>
                <a:gd name="T79" fmla="*/ 58 h 2184"/>
                <a:gd name="T80" fmla="*/ 16 w 2168"/>
                <a:gd name="T81" fmla="*/ 42 h 2184"/>
                <a:gd name="T82" fmla="*/ 24 w 2168"/>
                <a:gd name="T83" fmla="*/ 31 h 2184"/>
                <a:gd name="T84" fmla="*/ 50 w 2168"/>
                <a:gd name="T85" fmla="*/ 20 h 2184"/>
                <a:gd name="T86" fmla="*/ 79 w 2168"/>
                <a:gd name="T87" fmla="*/ 19 h 2184"/>
                <a:gd name="T88" fmla="*/ 112 w 2168"/>
                <a:gd name="T89" fmla="*/ 10 h 2184"/>
                <a:gd name="T90" fmla="*/ 146 w 2168"/>
                <a:gd name="T91" fmla="*/ 8 h 2184"/>
                <a:gd name="T92" fmla="*/ 182 w 2168"/>
                <a:gd name="T93" fmla="*/ 5 h 2184"/>
                <a:gd name="T94" fmla="*/ 211 w 2168"/>
                <a:gd name="T95" fmla="*/ 0 h 2184"/>
                <a:gd name="T96" fmla="*/ 241 w 2168"/>
                <a:gd name="T97" fmla="*/ 2 h 2184"/>
                <a:gd name="T98" fmla="*/ 286 w 2168"/>
                <a:gd name="T99" fmla="*/ 19 h 2184"/>
                <a:gd name="T100" fmla="*/ 337 w 2168"/>
                <a:gd name="T101" fmla="*/ 63 h 2184"/>
                <a:gd name="T102" fmla="*/ 376 w 2168"/>
                <a:gd name="T103" fmla="*/ 118 h 21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8" h="2184">
                  <a:moveTo>
                    <a:pt x="1930" y="716"/>
                  </a:moveTo>
                  <a:lnTo>
                    <a:pt x="1964" y="798"/>
                  </a:lnTo>
                  <a:lnTo>
                    <a:pt x="2001" y="876"/>
                  </a:lnTo>
                  <a:lnTo>
                    <a:pt x="2038" y="954"/>
                  </a:lnTo>
                  <a:lnTo>
                    <a:pt x="2076" y="1037"/>
                  </a:lnTo>
                  <a:lnTo>
                    <a:pt x="2109" y="1115"/>
                  </a:lnTo>
                  <a:lnTo>
                    <a:pt x="2134" y="1196"/>
                  </a:lnTo>
                  <a:lnTo>
                    <a:pt x="2157" y="1279"/>
                  </a:lnTo>
                  <a:lnTo>
                    <a:pt x="2168" y="1364"/>
                  </a:lnTo>
                  <a:lnTo>
                    <a:pt x="2168" y="1454"/>
                  </a:lnTo>
                  <a:lnTo>
                    <a:pt x="2154" y="1543"/>
                  </a:lnTo>
                  <a:lnTo>
                    <a:pt x="2154" y="1554"/>
                  </a:lnTo>
                  <a:lnTo>
                    <a:pt x="2150" y="1562"/>
                  </a:lnTo>
                  <a:lnTo>
                    <a:pt x="2146" y="1573"/>
                  </a:lnTo>
                  <a:lnTo>
                    <a:pt x="2143" y="1580"/>
                  </a:lnTo>
                  <a:lnTo>
                    <a:pt x="2134" y="1587"/>
                  </a:lnTo>
                  <a:lnTo>
                    <a:pt x="2131" y="1596"/>
                  </a:lnTo>
                  <a:lnTo>
                    <a:pt x="2127" y="1603"/>
                  </a:lnTo>
                  <a:lnTo>
                    <a:pt x="2120" y="1610"/>
                  </a:lnTo>
                  <a:lnTo>
                    <a:pt x="2116" y="1621"/>
                  </a:lnTo>
                  <a:lnTo>
                    <a:pt x="2113" y="1629"/>
                  </a:lnTo>
                  <a:lnTo>
                    <a:pt x="2097" y="1651"/>
                  </a:lnTo>
                  <a:lnTo>
                    <a:pt x="2083" y="1677"/>
                  </a:lnTo>
                  <a:lnTo>
                    <a:pt x="2068" y="1700"/>
                  </a:lnTo>
                  <a:lnTo>
                    <a:pt x="2056" y="1725"/>
                  </a:lnTo>
                  <a:lnTo>
                    <a:pt x="2042" y="1748"/>
                  </a:lnTo>
                  <a:lnTo>
                    <a:pt x="2026" y="1771"/>
                  </a:lnTo>
                  <a:lnTo>
                    <a:pt x="2008" y="1793"/>
                  </a:lnTo>
                  <a:lnTo>
                    <a:pt x="1986" y="1808"/>
                  </a:lnTo>
                  <a:lnTo>
                    <a:pt x="1964" y="1823"/>
                  </a:lnTo>
                  <a:lnTo>
                    <a:pt x="1938" y="1833"/>
                  </a:lnTo>
                  <a:lnTo>
                    <a:pt x="1938" y="1826"/>
                  </a:lnTo>
                  <a:lnTo>
                    <a:pt x="1938" y="1819"/>
                  </a:lnTo>
                  <a:lnTo>
                    <a:pt x="1938" y="1812"/>
                  </a:lnTo>
                  <a:lnTo>
                    <a:pt x="1938" y="1805"/>
                  </a:lnTo>
                  <a:lnTo>
                    <a:pt x="1938" y="1796"/>
                  </a:lnTo>
                  <a:lnTo>
                    <a:pt x="1938" y="1789"/>
                  </a:lnTo>
                  <a:lnTo>
                    <a:pt x="1938" y="1778"/>
                  </a:lnTo>
                  <a:lnTo>
                    <a:pt x="1938" y="1771"/>
                  </a:lnTo>
                  <a:lnTo>
                    <a:pt x="1941" y="1763"/>
                  </a:lnTo>
                  <a:lnTo>
                    <a:pt x="1941" y="1755"/>
                  </a:lnTo>
                  <a:lnTo>
                    <a:pt x="1930" y="1793"/>
                  </a:lnTo>
                  <a:lnTo>
                    <a:pt x="1919" y="1826"/>
                  </a:lnTo>
                  <a:lnTo>
                    <a:pt x="1904" y="1863"/>
                  </a:lnTo>
                  <a:lnTo>
                    <a:pt x="1889" y="1897"/>
                  </a:lnTo>
                  <a:lnTo>
                    <a:pt x="1874" y="1934"/>
                  </a:lnTo>
                  <a:lnTo>
                    <a:pt x="1860" y="1964"/>
                  </a:lnTo>
                  <a:lnTo>
                    <a:pt x="1837" y="1994"/>
                  </a:lnTo>
                  <a:lnTo>
                    <a:pt x="1814" y="2021"/>
                  </a:lnTo>
                  <a:lnTo>
                    <a:pt x="1784" y="2042"/>
                  </a:lnTo>
                  <a:lnTo>
                    <a:pt x="1755" y="2061"/>
                  </a:lnTo>
                  <a:lnTo>
                    <a:pt x="1718" y="2076"/>
                  </a:lnTo>
                  <a:lnTo>
                    <a:pt x="1681" y="2095"/>
                  </a:lnTo>
                  <a:lnTo>
                    <a:pt x="1647" y="2117"/>
                  </a:lnTo>
                  <a:lnTo>
                    <a:pt x="1610" y="2136"/>
                  </a:lnTo>
                  <a:lnTo>
                    <a:pt x="1572" y="2155"/>
                  </a:lnTo>
                  <a:lnTo>
                    <a:pt x="1538" y="2169"/>
                  </a:lnTo>
                  <a:lnTo>
                    <a:pt x="1501" y="2177"/>
                  </a:lnTo>
                  <a:lnTo>
                    <a:pt x="1464" y="2184"/>
                  </a:lnTo>
                  <a:lnTo>
                    <a:pt x="1423" y="2180"/>
                  </a:lnTo>
                  <a:lnTo>
                    <a:pt x="1386" y="2173"/>
                  </a:lnTo>
                  <a:lnTo>
                    <a:pt x="1352" y="2159"/>
                  </a:lnTo>
                  <a:lnTo>
                    <a:pt x="1319" y="2136"/>
                  </a:lnTo>
                  <a:lnTo>
                    <a:pt x="1289" y="2109"/>
                  </a:lnTo>
                  <a:lnTo>
                    <a:pt x="1263" y="2079"/>
                  </a:lnTo>
                  <a:lnTo>
                    <a:pt x="1241" y="2046"/>
                  </a:lnTo>
                  <a:lnTo>
                    <a:pt x="1218" y="2012"/>
                  </a:lnTo>
                  <a:lnTo>
                    <a:pt x="1196" y="1975"/>
                  </a:lnTo>
                  <a:lnTo>
                    <a:pt x="1177" y="1938"/>
                  </a:lnTo>
                  <a:lnTo>
                    <a:pt x="1159" y="1901"/>
                  </a:lnTo>
                  <a:lnTo>
                    <a:pt x="1144" y="1863"/>
                  </a:lnTo>
                  <a:lnTo>
                    <a:pt x="1136" y="1845"/>
                  </a:lnTo>
                  <a:lnTo>
                    <a:pt x="1133" y="1823"/>
                  </a:lnTo>
                  <a:lnTo>
                    <a:pt x="1129" y="1800"/>
                  </a:lnTo>
                  <a:lnTo>
                    <a:pt x="1126" y="1782"/>
                  </a:lnTo>
                  <a:lnTo>
                    <a:pt x="1126" y="1759"/>
                  </a:lnTo>
                  <a:lnTo>
                    <a:pt x="1126" y="1741"/>
                  </a:lnTo>
                  <a:lnTo>
                    <a:pt x="1122" y="1722"/>
                  </a:lnTo>
                  <a:lnTo>
                    <a:pt x="1118" y="1704"/>
                  </a:lnTo>
                  <a:lnTo>
                    <a:pt x="1110" y="1688"/>
                  </a:lnTo>
                  <a:lnTo>
                    <a:pt x="1099" y="1677"/>
                  </a:lnTo>
                  <a:lnTo>
                    <a:pt x="1043" y="1626"/>
                  </a:lnTo>
                  <a:lnTo>
                    <a:pt x="998" y="1566"/>
                  </a:lnTo>
                  <a:lnTo>
                    <a:pt x="965" y="1506"/>
                  </a:lnTo>
                  <a:lnTo>
                    <a:pt x="938" y="1442"/>
                  </a:lnTo>
                  <a:lnTo>
                    <a:pt x="920" y="1380"/>
                  </a:lnTo>
                  <a:lnTo>
                    <a:pt x="901" y="1313"/>
                  </a:lnTo>
                  <a:lnTo>
                    <a:pt x="890" y="1245"/>
                  </a:lnTo>
                  <a:lnTo>
                    <a:pt x="876" y="1178"/>
                  </a:lnTo>
                  <a:lnTo>
                    <a:pt x="860" y="1111"/>
                  </a:lnTo>
                  <a:lnTo>
                    <a:pt x="842" y="1044"/>
                  </a:lnTo>
                  <a:lnTo>
                    <a:pt x="839" y="1033"/>
                  </a:lnTo>
                  <a:lnTo>
                    <a:pt x="830" y="1021"/>
                  </a:lnTo>
                  <a:lnTo>
                    <a:pt x="827" y="1010"/>
                  </a:lnTo>
                  <a:lnTo>
                    <a:pt x="820" y="1003"/>
                  </a:lnTo>
                  <a:lnTo>
                    <a:pt x="812" y="992"/>
                  </a:lnTo>
                  <a:lnTo>
                    <a:pt x="805" y="984"/>
                  </a:lnTo>
                  <a:lnTo>
                    <a:pt x="797" y="973"/>
                  </a:lnTo>
                  <a:lnTo>
                    <a:pt x="786" y="966"/>
                  </a:lnTo>
                  <a:lnTo>
                    <a:pt x="779" y="962"/>
                  </a:lnTo>
                  <a:lnTo>
                    <a:pt x="768" y="954"/>
                  </a:lnTo>
                  <a:lnTo>
                    <a:pt x="749" y="947"/>
                  </a:lnTo>
                  <a:lnTo>
                    <a:pt x="731" y="943"/>
                  </a:lnTo>
                  <a:lnTo>
                    <a:pt x="712" y="936"/>
                  </a:lnTo>
                  <a:lnTo>
                    <a:pt x="694" y="932"/>
                  </a:lnTo>
                  <a:lnTo>
                    <a:pt x="674" y="925"/>
                  </a:lnTo>
                  <a:lnTo>
                    <a:pt x="660" y="921"/>
                  </a:lnTo>
                  <a:lnTo>
                    <a:pt x="641" y="913"/>
                  </a:lnTo>
                  <a:lnTo>
                    <a:pt x="622" y="906"/>
                  </a:lnTo>
                  <a:lnTo>
                    <a:pt x="607" y="895"/>
                  </a:lnTo>
                  <a:lnTo>
                    <a:pt x="593" y="883"/>
                  </a:lnTo>
                  <a:lnTo>
                    <a:pt x="589" y="879"/>
                  </a:lnTo>
                  <a:lnTo>
                    <a:pt x="589" y="876"/>
                  </a:lnTo>
                  <a:lnTo>
                    <a:pt x="589" y="872"/>
                  </a:lnTo>
                  <a:lnTo>
                    <a:pt x="584" y="869"/>
                  </a:lnTo>
                  <a:lnTo>
                    <a:pt x="584" y="865"/>
                  </a:lnTo>
                  <a:lnTo>
                    <a:pt x="584" y="861"/>
                  </a:lnTo>
                  <a:lnTo>
                    <a:pt x="581" y="858"/>
                  </a:lnTo>
                  <a:lnTo>
                    <a:pt x="563" y="846"/>
                  </a:lnTo>
                  <a:lnTo>
                    <a:pt x="540" y="831"/>
                  </a:lnTo>
                  <a:lnTo>
                    <a:pt x="522" y="817"/>
                  </a:lnTo>
                  <a:lnTo>
                    <a:pt x="503" y="798"/>
                  </a:lnTo>
                  <a:lnTo>
                    <a:pt x="488" y="783"/>
                  </a:lnTo>
                  <a:lnTo>
                    <a:pt x="469" y="768"/>
                  </a:lnTo>
                  <a:lnTo>
                    <a:pt x="455" y="750"/>
                  </a:lnTo>
                  <a:lnTo>
                    <a:pt x="436" y="734"/>
                  </a:lnTo>
                  <a:lnTo>
                    <a:pt x="418" y="716"/>
                  </a:lnTo>
                  <a:lnTo>
                    <a:pt x="399" y="701"/>
                  </a:lnTo>
                  <a:lnTo>
                    <a:pt x="377" y="686"/>
                  </a:lnTo>
                  <a:lnTo>
                    <a:pt x="354" y="671"/>
                  </a:lnTo>
                  <a:lnTo>
                    <a:pt x="331" y="660"/>
                  </a:lnTo>
                  <a:lnTo>
                    <a:pt x="310" y="653"/>
                  </a:lnTo>
                  <a:lnTo>
                    <a:pt x="287" y="642"/>
                  </a:lnTo>
                  <a:lnTo>
                    <a:pt x="264" y="633"/>
                  </a:lnTo>
                  <a:lnTo>
                    <a:pt x="243" y="626"/>
                  </a:lnTo>
                  <a:lnTo>
                    <a:pt x="220" y="615"/>
                  </a:lnTo>
                  <a:lnTo>
                    <a:pt x="197" y="605"/>
                  </a:lnTo>
                  <a:lnTo>
                    <a:pt x="175" y="589"/>
                  </a:lnTo>
                  <a:lnTo>
                    <a:pt x="156" y="575"/>
                  </a:lnTo>
                  <a:lnTo>
                    <a:pt x="138" y="563"/>
                  </a:lnTo>
                  <a:lnTo>
                    <a:pt x="119" y="548"/>
                  </a:lnTo>
                  <a:lnTo>
                    <a:pt x="101" y="534"/>
                  </a:lnTo>
                  <a:lnTo>
                    <a:pt x="82" y="515"/>
                  </a:lnTo>
                  <a:lnTo>
                    <a:pt x="64" y="500"/>
                  </a:lnTo>
                  <a:lnTo>
                    <a:pt x="48" y="481"/>
                  </a:lnTo>
                  <a:lnTo>
                    <a:pt x="34" y="463"/>
                  </a:lnTo>
                  <a:lnTo>
                    <a:pt x="22" y="444"/>
                  </a:lnTo>
                  <a:lnTo>
                    <a:pt x="11" y="425"/>
                  </a:lnTo>
                  <a:lnTo>
                    <a:pt x="7" y="414"/>
                  </a:lnTo>
                  <a:lnTo>
                    <a:pt x="7" y="399"/>
                  </a:lnTo>
                  <a:lnTo>
                    <a:pt x="4" y="387"/>
                  </a:lnTo>
                  <a:lnTo>
                    <a:pt x="0" y="377"/>
                  </a:lnTo>
                  <a:lnTo>
                    <a:pt x="0" y="366"/>
                  </a:lnTo>
                  <a:lnTo>
                    <a:pt x="0" y="354"/>
                  </a:lnTo>
                  <a:lnTo>
                    <a:pt x="0" y="343"/>
                  </a:lnTo>
                  <a:lnTo>
                    <a:pt x="0" y="332"/>
                  </a:lnTo>
                  <a:lnTo>
                    <a:pt x="4" y="321"/>
                  </a:lnTo>
                  <a:lnTo>
                    <a:pt x="11" y="313"/>
                  </a:lnTo>
                  <a:lnTo>
                    <a:pt x="15" y="306"/>
                  </a:lnTo>
                  <a:lnTo>
                    <a:pt x="22" y="291"/>
                  </a:lnTo>
                  <a:lnTo>
                    <a:pt x="37" y="272"/>
                  </a:lnTo>
                  <a:lnTo>
                    <a:pt x="48" y="254"/>
                  </a:lnTo>
                  <a:lnTo>
                    <a:pt x="64" y="231"/>
                  </a:lnTo>
                  <a:lnTo>
                    <a:pt x="78" y="212"/>
                  </a:lnTo>
                  <a:lnTo>
                    <a:pt x="89" y="191"/>
                  </a:lnTo>
                  <a:lnTo>
                    <a:pt x="105" y="175"/>
                  </a:lnTo>
                  <a:lnTo>
                    <a:pt x="112" y="161"/>
                  </a:lnTo>
                  <a:lnTo>
                    <a:pt x="119" y="157"/>
                  </a:lnTo>
                  <a:lnTo>
                    <a:pt x="149" y="131"/>
                  </a:lnTo>
                  <a:lnTo>
                    <a:pt x="183" y="116"/>
                  </a:lnTo>
                  <a:lnTo>
                    <a:pt x="216" y="104"/>
                  </a:lnTo>
                  <a:lnTo>
                    <a:pt x="250" y="101"/>
                  </a:lnTo>
                  <a:lnTo>
                    <a:pt x="287" y="101"/>
                  </a:lnTo>
                  <a:lnTo>
                    <a:pt x="321" y="97"/>
                  </a:lnTo>
                  <a:lnTo>
                    <a:pt x="358" y="97"/>
                  </a:lnTo>
                  <a:lnTo>
                    <a:pt x="395" y="93"/>
                  </a:lnTo>
                  <a:lnTo>
                    <a:pt x="432" y="86"/>
                  </a:lnTo>
                  <a:lnTo>
                    <a:pt x="473" y="75"/>
                  </a:lnTo>
                  <a:lnTo>
                    <a:pt x="514" y="60"/>
                  </a:lnTo>
                  <a:lnTo>
                    <a:pt x="559" y="49"/>
                  </a:lnTo>
                  <a:lnTo>
                    <a:pt x="600" y="45"/>
                  </a:lnTo>
                  <a:lnTo>
                    <a:pt x="644" y="42"/>
                  </a:lnTo>
                  <a:lnTo>
                    <a:pt x="689" y="42"/>
                  </a:lnTo>
                  <a:lnTo>
                    <a:pt x="731" y="42"/>
                  </a:lnTo>
                  <a:lnTo>
                    <a:pt x="775" y="37"/>
                  </a:lnTo>
                  <a:lnTo>
                    <a:pt x="820" y="37"/>
                  </a:lnTo>
                  <a:lnTo>
                    <a:pt x="864" y="33"/>
                  </a:lnTo>
                  <a:lnTo>
                    <a:pt x="910" y="26"/>
                  </a:lnTo>
                  <a:lnTo>
                    <a:pt x="947" y="19"/>
                  </a:lnTo>
                  <a:lnTo>
                    <a:pt x="984" y="12"/>
                  </a:lnTo>
                  <a:lnTo>
                    <a:pt x="1021" y="5"/>
                  </a:lnTo>
                  <a:lnTo>
                    <a:pt x="1058" y="0"/>
                  </a:lnTo>
                  <a:lnTo>
                    <a:pt x="1099" y="0"/>
                  </a:lnTo>
                  <a:lnTo>
                    <a:pt x="1136" y="0"/>
                  </a:lnTo>
                  <a:lnTo>
                    <a:pt x="1170" y="5"/>
                  </a:lnTo>
                  <a:lnTo>
                    <a:pt x="1207" y="8"/>
                  </a:lnTo>
                  <a:lnTo>
                    <a:pt x="1244" y="15"/>
                  </a:lnTo>
                  <a:lnTo>
                    <a:pt x="1281" y="26"/>
                  </a:lnTo>
                  <a:lnTo>
                    <a:pt x="1359" y="60"/>
                  </a:lnTo>
                  <a:lnTo>
                    <a:pt x="1430" y="97"/>
                  </a:lnTo>
                  <a:lnTo>
                    <a:pt x="1501" y="146"/>
                  </a:lnTo>
                  <a:lnTo>
                    <a:pt x="1565" y="198"/>
                  </a:lnTo>
                  <a:lnTo>
                    <a:pt x="1628" y="254"/>
                  </a:lnTo>
                  <a:lnTo>
                    <a:pt x="1685" y="317"/>
                  </a:lnTo>
                  <a:lnTo>
                    <a:pt x="1740" y="380"/>
                  </a:lnTo>
                  <a:lnTo>
                    <a:pt x="1789" y="447"/>
                  </a:lnTo>
                  <a:lnTo>
                    <a:pt x="1841" y="518"/>
                  </a:lnTo>
                  <a:lnTo>
                    <a:pt x="1885" y="589"/>
                  </a:lnTo>
                  <a:lnTo>
                    <a:pt x="1930" y="7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5" name="Freeform 83">
              <a:extLst>
                <a:ext uri="{FF2B5EF4-FFF2-40B4-BE49-F238E27FC236}">
                  <a16:creationId xmlns:a16="http://schemas.microsoft.com/office/drawing/2014/main" id="{F92E4D07-C5E9-4740-825D-83AC38F2B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675"/>
              <a:ext cx="433" cy="437"/>
            </a:xfrm>
            <a:custGeom>
              <a:avLst/>
              <a:gdLst>
                <a:gd name="T0" fmla="*/ 407 w 2168"/>
                <a:gd name="T1" fmla="*/ 191 h 2184"/>
                <a:gd name="T2" fmla="*/ 431 w 2168"/>
                <a:gd name="T3" fmla="*/ 256 h 2184"/>
                <a:gd name="T4" fmla="*/ 430 w 2168"/>
                <a:gd name="T5" fmla="*/ 311 h 2184"/>
                <a:gd name="T6" fmla="*/ 426 w 2168"/>
                <a:gd name="T7" fmla="*/ 318 h 2184"/>
                <a:gd name="T8" fmla="*/ 423 w 2168"/>
                <a:gd name="T9" fmla="*/ 324 h 2184"/>
                <a:gd name="T10" fmla="*/ 413 w 2168"/>
                <a:gd name="T11" fmla="*/ 340 h 2184"/>
                <a:gd name="T12" fmla="*/ 401 w 2168"/>
                <a:gd name="T13" fmla="*/ 359 h 2184"/>
                <a:gd name="T14" fmla="*/ 387 w 2168"/>
                <a:gd name="T15" fmla="*/ 365 h 2184"/>
                <a:gd name="T16" fmla="*/ 387 w 2168"/>
                <a:gd name="T17" fmla="*/ 359 h 2184"/>
                <a:gd name="T18" fmla="*/ 388 w 2168"/>
                <a:gd name="T19" fmla="*/ 353 h 2184"/>
                <a:gd name="T20" fmla="*/ 380 w 2168"/>
                <a:gd name="T21" fmla="*/ 373 h 2184"/>
                <a:gd name="T22" fmla="*/ 367 w 2168"/>
                <a:gd name="T23" fmla="*/ 399 h 2184"/>
                <a:gd name="T24" fmla="*/ 343 w 2168"/>
                <a:gd name="T25" fmla="*/ 415 h 2184"/>
                <a:gd name="T26" fmla="*/ 314 w 2168"/>
                <a:gd name="T27" fmla="*/ 431 h 2184"/>
                <a:gd name="T28" fmla="*/ 284 w 2168"/>
                <a:gd name="T29" fmla="*/ 436 h 2184"/>
                <a:gd name="T30" fmla="*/ 257 w 2168"/>
                <a:gd name="T31" fmla="*/ 422 h 2184"/>
                <a:gd name="T32" fmla="*/ 239 w 2168"/>
                <a:gd name="T33" fmla="*/ 395 h 2184"/>
                <a:gd name="T34" fmla="*/ 227 w 2168"/>
                <a:gd name="T35" fmla="*/ 369 h 2184"/>
                <a:gd name="T36" fmla="*/ 225 w 2168"/>
                <a:gd name="T37" fmla="*/ 352 h 2184"/>
                <a:gd name="T38" fmla="*/ 222 w 2168"/>
                <a:gd name="T39" fmla="*/ 338 h 2184"/>
                <a:gd name="T40" fmla="*/ 193 w 2168"/>
                <a:gd name="T41" fmla="*/ 301 h 2184"/>
                <a:gd name="T42" fmla="*/ 178 w 2168"/>
                <a:gd name="T43" fmla="*/ 249 h 2184"/>
                <a:gd name="T44" fmla="*/ 168 w 2168"/>
                <a:gd name="T45" fmla="*/ 207 h 2184"/>
                <a:gd name="T46" fmla="*/ 162 w 2168"/>
                <a:gd name="T47" fmla="*/ 198 h 2184"/>
                <a:gd name="T48" fmla="*/ 156 w 2168"/>
                <a:gd name="T49" fmla="*/ 192 h 2184"/>
                <a:gd name="T50" fmla="*/ 142 w 2168"/>
                <a:gd name="T51" fmla="*/ 187 h 2184"/>
                <a:gd name="T52" fmla="*/ 128 w 2168"/>
                <a:gd name="T53" fmla="*/ 183 h 2184"/>
                <a:gd name="T54" fmla="*/ 118 w 2168"/>
                <a:gd name="T55" fmla="*/ 176 h 2184"/>
                <a:gd name="T56" fmla="*/ 117 w 2168"/>
                <a:gd name="T57" fmla="*/ 173 h 2184"/>
                <a:gd name="T58" fmla="*/ 108 w 2168"/>
                <a:gd name="T59" fmla="*/ 166 h 2184"/>
                <a:gd name="T60" fmla="*/ 94 w 2168"/>
                <a:gd name="T61" fmla="*/ 154 h 2184"/>
                <a:gd name="T62" fmla="*/ 80 w 2168"/>
                <a:gd name="T63" fmla="*/ 140 h 2184"/>
                <a:gd name="T64" fmla="*/ 62 w 2168"/>
                <a:gd name="T65" fmla="*/ 131 h 2184"/>
                <a:gd name="T66" fmla="*/ 44 w 2168"/>
                <a:gd name="T67" fmla="*/ 123 h 2184"/>
                <a:gd name="T68" fmla="*/ 28 w 2168"/>
                <a:gd name="T69" fmla="*/ 113 h 2184"/>
                <a:gd name="T70" fmla="*/ 13 w 2168"/>
                <a:gd name="T71" fmla="*/ 100 h 2184"/>
                <a:gd name="T72" fmla="*/ 2 w 2168"/>
                <a:gd name="T73" fmla="*/ 85 h 2184"/>
                <a:gd name="T74" fmla="*/ 0 w 2168"/>
                <a:gd name="T75" fmla="*/ 75 h 2184"/>
                <a:gd name="T76" fmla="*/ 0 w 2168"/>
                <a:gd name="T77" fmla="*/ 66 h 2184"/>
                <a:gd name="T78" fmla="*/ 4 w 2168"/>
                <a:gd name="T79" fmla="*/ 58 h 2184"/>
                <a:gd name="T80" fmla="*/ 16 w 2168"/>
                <a:gd name="T81" fmla="*/ 42 h 2184"/>
                <a:gd name="T82" fmla="*/ 24 w 2168"/>
                <a:gd name="T83" fmla="*/ 31 h 2184"/>
                <a:gd name="T84" fmla="*/ 50 w 2168"/>
                <a:gd name="T85" fmla="*/ 20 h 2184"/>
                <a:gd name="T86" fmla="*/ 79 w 2168"/>
                <a:gd name="T87" fmla="*/ 19 h 2184"/>
                <a:gd name="T88" fmla="*/ 112 w 2168"/>
                <a:gd name="T89" fmla="*/ 10 h 2184"/>
                <a:gd name="T90" fmla="*/ 146 w 2168"/>
                <a:gd name="T91" fmla="*/ 8 h 2184"/>
                <a:gd name="T92" fmla="*/ 182 w 2168"/>
                <a:gd name="T93" fmla="*/ 5 h 2184"/>
                <a:gd name="T94" fmla="*/ 211 w 2168"/>
                <a:gd name="T95" fmla="*/ 0 h 2184"/>
                <a:gd name="T96" fmla="*/ 241 w 2168"/>
                <a:gd name="T97" fmla="*/ 2 h 2184"/>
                <a:gd name="T98" fmla="*/ 286 w 2168"/>
                <a:gd name="T99" fmla="*/ 19 h 2184"/>
                <a:gd name="T100" fmla="*/ 337 w 2168"/>
                <a:gd name="T101" fmla="*/ 63 h 2184"/>
                <a:gd name="T102" fmla="*/ 376 w 2168"/>
                <a:gd name="T103" fmla="*/ 118 h 21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168" h="2184">
                  <a:moveTo>
                    <a:pt x="1930" y="716"/>
                  </a:moveTo>
                  <a:lnTo>
                    <a:pt x="1964" y="798"/>
                  </a:lnTo>
                  <a:lnTo>
                    <a:pt x="2001" y="876"/>
                  </a:lnTo>
                  <a:lnTo>
                    <a:pt x="2038" y="954"/>
                  </a:lnTo>
                  <a:lnTo>
                    <a:pt x="2076" y="1037"/>
                  </a:lnTo>
                  <a:lnTo>
                    <a:pt x="2109" y="1115"/>
                  </a:lnTo>
                  <a:lnTo>
                    <a:pt x="2134" y="1196"/>
                  </a:lnTo>
                  <a:lnTo>
                    <a:pt x="2157" y="1279"/>
                  </a:lnTo>
                  <a:lnTo>
                    <a:pt x="2168" y="1364"/>
                  </a:lnTo>
                  <a:lnTo>
                    <a:pt x="2168" y="1454"/>
                  </a:lnTo>
                  <a:lnTo>
                    <a:pt x="2154" y="1543"/>
                  </a:lnTo>
                  <a:lnTo>
                    <a:pt x="2154" y="1554"/>
                  </a:lnTo>
                  <a:lnTo>
                    <a:pt x="2150" y="1562"/>
                  </a:lnTo>
                  <a:lnTo>
                    <a:pt x="2146" y="1573"/>
                  </a:lnTo>
                  <a:lnTo>
                    <a:pt x="2143" y="1580"/>
                  </a:lnTo>
                  <a:lnTo>
                    <a:pt x="2134" y="1587"/>
                  </a:lnTo>
                  <a:lnTo>
                    <a:pt x="2131" y="1596"/>
                  </a:lnTo>
                  <a:lnTo>
                    <a:pt x="2127" y="1603"/>
                  </a:lnTo>
                  <a:lnTo>
                    <a:pt x="2120" y="1610"/>
                  </a:lnTo>
                  <a:lnTo>
                    <a:pt x="2116" y="1621"/>
                  </a:lnTo>
                  <a:lnTo>
                    <a:pt x="2113" y="1629"/>
                  </a:lnTo>
                  <a:lnTo>
                    <a:pt x="2097" y="1651"/>
                  </a:lnTo>
                  <a:lnTo>
                    <a:pt x="2083" y="1677"/>
                  </a:lnTo>
                  <a:lnTo>
                    <a:pt x="2068" y="1700"/>
                  </a:lnTo>
                  <a:lnTo>
                    <a:pt x="2056" y="1725"/>
                  </a:lnTo>
                  <a:lnTo>
                    <a:pt x="2042" y="1748"/>
                  </a:lnTo>
                  <a:lnTo>
                    <a:pt x="2026" y="1771"/>
                  </a:lnTo>
                  <a:lnTo>
                    <a:pt x="2008" y="1793"/>
                  </a:lnTo>
                  <a:lnTo>
                    <a:pt x="1986" y="1808"/>
                  </a:lnTo>
                  <a:lnTo>
                    <a:pt x="1964" y="1823"/>
                  </a:lnTo>
                  <a:lnTo>
                    <a:pt x="1938" y="1833"/>
                  </a:lnTo>
                  <a:lnTo>
                    <a:pt x="1938" y="1826"/>
                  </a:lnTo>
                  <a:lnTo>
                    <a:pt x="1938" y="1819"/>
                  </a:lnTo>
                  <a:lnTo>
                    <a:pt x="1938" y="1812"/>
                  </a:lnTo>
                  <a:lnTo>
                    <a:pt x="1938" y="1805"/>
                  </a:lnTo>
                  <a:lnTo>
                    <a:pt x="1938" y="1796"/>
                  </a:lnTo>
                  <a:lnTo>
                    <a:pt x="1938" y="1789"/>
                  </a:lnTo>
                  <a:lnTo>
                    <a:pt x="1938" y="1778"/>
                  </a:lnTo>
                  <a:lnTo>
                    <a:pt x="1938" y="1771"/>
                  </a:lnTo>
                  <a:lnTo>
                    <a:pt x="1941" y="1763"/>
                  </a:lnTo>
                  <a:lnTo>
                    <a:pt x="1941" y="1755"/>
                  </a:lnTo>
                  <a:lnTo>
                    <a:pt x="1930" y="1793"/>
                  </a:lnTo>
                  <a:lnTo>
                    <a:pt x="1919" y="1826"/>
                  </a:lnTo>
                  <a:lnTo>
                    <a:pt x="1904" y="1863"/>
                  </a:lnTo>
                  <a:lnTo>
                    <a:pt x="1889" y="1897"/>
                  </a:lnTo>
                  <a:lnTo>
                    <a:pt x="1874" y="1934"/>
                  </a:lnTo>
                  <a:lnTo>
                    <a:pt x="1860" y="1964"/>
                  </a:lnTo>
                  <a:lnTo>
                    <a:pt x="1837" y="1994"/>
                  </a:lnTo>
                  <a:lnTo>
                    <a:pt x="1814" y="2021"/>
                  </a:lnTo>
                  <a:lnTo>
                    <a:pt x="1784" y="2042"/>
                  </a:lnTo>
                  <a:lnTo>
                    <a:pt x="1755" y="2061"/>
                  </a:lnTo>
                  <a:lnTo>
                    <a:pt x="1718" y="2076"/>
                  </a:lnTo>
                  <a:lnTo>
                    <a:pt x="1681" y="2095"/>
                  </a:lnTo>
                  <a:lnTo>
                    <a:pt x="1647" y="2117"/>
                  </a:lnTo>
                  <a:lnTo>
                    <a:pt x="1610" y="2136"/>
                  </a:lnTo>
                  <a:lnTo>
                    <a:pt x="1572" y="2155"/>
                  </a:lnTo>
                  <a:lnTo>
                    <a:pt x="1538" y="2169"/>
                  </a:lnTo>
                  <a:lnTo>
                    <a:pt x="1501" y="2177"/>
                  </a:lnTo>
                  <a:lnTo>
                    <a:pt x="1464" y="2184"/>
                  </a:lnTo>
                  <a:lnTo>
                    <a:pt x="1423" y="2180"/>
                  </a:lnTo>
                  <a:lnTo>
                    <a:pt x="1386" y="2173"/>
                  </a:lnTo>
                  <a:lnTo>
                    <a:pt x="1352" y="2159"/>
                  </a:lnTo>
                  <a:lnTo>
                    <a:pt x="1319" y="2136"/>
                  </a:lnTo>
                  <a:lnTo>
                    <a:pt x="1289" y="2109"/>
                  </a:lnTo>
                  <a:lnTo>
                    <a:pt x="1263" y="2079"/>
                  </a:lnTo>
                  <a:lnTo>
                    <a:pt x="1241" y="2046"/>
                  </a:lnTo>
                  <a:lnTo>
                    <a:pt x="1218" y="2012"/>
                  </a:lnTo>
                  <a:lnTo>
                    <a:pt x="1196" y="1975"/>
                  </a:lnTo>
                  <a:lnTo>
                    <a:pt x="1177" y="1938"/>
                  </a:lnTo>
                  <a:lnTo>
                    <a:pt x="1159" y="1901"/>
                  </a:lnTo>
                  <a:lnTo>
                    <a:pt x="1144" y="1863"/>
                  </a:lnTo>
                  <a:lnTo>
                    <a:pt x="1136" y="1845"/>
                  </a:lnTo>
                  <a:lnTo>
                    <a:pt x="1133" y="1823"/>
                  </a:lnTo>
                  <a:lnTo>
                    <a:pt x="1129" y="1800"/>
                  </a:lnTo>
                  <a:lnTo>
                    <a:pt x="1126" y="1782"/>
                  </a:lnTo>
                  <a:lnTo>
                    <a:pt x="1126" y="1759"/>
                  </a:lnTo>
                  <a:lnTo>
                    <a:pt x="1126" y="1741"/>
                  </a:lnTo>
                  <a:lnTo>
                    <a:pt x="1122" y="1722"/>
                  </a:lnTo>
                  <a:lnTo>
                    <a:pt x="1118" y="1704"/>
                  </a:lnTo>
                  <a:lnTo>
                    <a:pt x="1110" y="1688"/>
                  </a:lnTo>
                  <a:lnTo>
                    <a:pt x="1099" y="1677"/>
                  </a:lnTo>
                  <a:lnTo>
                    <a:pt x="1043" y="1626"/>
                  </a:lnTo>
                  <a:lnTo>
                    <a:pt x="998" y="1566"/>
                  </a:lnTo>
                  <a:lnTo>
                    <a:pt x="965" y="1506"/>
                  </a:lnTo>
                  <a:lnTo>
                    <a:pt x="938" y="1442"/>
                  </a:lnTo>
                  <a:lnTo>
                    <a:pt x="920" y="1380"/>
                  </a:lnTo>
                  <a:lnTo>
                    <a:pt x="901" y="1313"/>
                  </a:lnTo>
                  <a:lnTo>
                    <a:pt x="890" y="1245"/>
                  </a:lnTo>
                  <a:lnTo>
                    <a:pt x="876" y="1178"/>
                  </a:lnTo>
                  <a:lnTo>
                    <a:pt x="860" y="1111"/>
                  </a:lnTo>
                  <a:lnTo>
                    <a:pt x="842" y="1044"/>
                  </a:lnTo>
                  <a:lnTo>
                    <a:pt x="839" y="1033"/>
                  </a:lnTo>
                  <a:lnTo>
                    <a:pt x="830" y="1021"/>
                  </a:lnTo>
                  <a:lnTo>
                    <a:pt x="827" y="1010"/>
                  </a:lnTo>
                  <a:lnTo>
                    <a:pt x="820" y="1003"/>
                  </a:lnTo>
                  <a:lnTo>
                    <a:pt x="812" y="992"/>
                  </a:lnTo>
                  <a:lnTo>
                    <a:pt x="805" y="984"/>
                  </a:lnTo>
                  <a:lnTo>
                    <a:pt x="797" y="973"/>
                  </a:lnTo>
                  <a:lnTo>
                    <a:pt x="786" y="966"/>
                  </a:lnTo>
                  <a:lnTo>
                    <a:pt x="779" y="962"/>
                  </a:lnTo>
                  <a:lnTo>
                    <a:pt x="768" y="954"/>
                  </a:lnTo>
                  <a:lnTo>
                    <a:pt x="749" y="947"/>
                  </a:lnTo>
                  <a:lnTo>
                    <a:pt x="731" y="943"/>
                  </a:lnTo>
                  <a:lnTo>
                    <a:pt x="712" y="936"/>
                  </a:lnTo>
                  <a:lnTo>
                    <a:pt x="694" y="932"/>
                  </a:lnTo>
                  <a:lnTo>
                    <a:pt x="674" y="925"/>
                  </a:lnTo>
                  <a:lnTo>
                    <a:pt x="660" y="921"/>
                  </a:lnTo>
                  <a:lnTo>
                    <a:pt x="641" y="913"/>
                  </a:lnTo>
                  <a:lnTo>
                    <a:pt x="622" y="906"/>
                  </a:lnTo>
                  <a:lnTo>
                    <a:pt x="607" y="895"/>
                  </a:lnTo>
                  <a:lnTo>
                    <a:pt x="593" y="883"/>
                  </a:lnTo>
                  <a:lnTo>
                    <a:pt x="589" y="879"/>
                  </a:lnTo>
                  <a:lnTo>
                    <a:pt x="589" y="876"/>
                  </a:lnTo>
                  <a:lnTo>
                    <a:pt x="589" y="872"/>
                  </a:lnTo>
                  <a:lnTo>
                    <a:pt x="584" y="869"/>
                  </a:lnTo>
                  <a:lnTo>
                    <a:pt x="584" y="865"/>
                  </a:lnTo>
                  <a:lnTo>
                    <a:pt x="584" y="861"/>
                  </a:lnTo>
                  <a:lnTo>
                    <a:pt x="581" y="858"/>
                  </a:lnTo>
                  <a:lnTo>
                    <a:pt x="563" y="846"/>
                  </a:lnTo>
                  <a:lnTo>
                    <a:pt x="540" y="831"/>
                  </a:lnTo>
                  <a:lnTo>
                    <a:pt x="522" y="817"/>
                  </a:lnTo>
                  <a:lnTo>
                    <a:pt x="503" y="798"/>
                  </a:lnTo>
                  <a:lnTo>
                    <a:pt x="488" y="783"/>
                  </a:lnTo>
                  <a:lnTo>
                    <a:pt x="469" y="768"/>
                  </a:lnTo>
                  <a:lnTo>
                    <a:pt x="455" y="750"/>
                  </a:lnTo>
                  <a:lnTo>
                    <a:pt x="436" y="734"/>
                  </a:lnTo>
                  <a:lnTo>
                    <a:pt x="418" y="716"/>
                  </a:lnTo>
                  <a:lnTo>
                    <a:pt x="399" y="701"/>
                  </a:lnTo>
                  <a:lnTo>
                    <a:pt x="377" y="686"/>
                  </a:lnTo>
                  <a:lnTo>
                    <a:pt x="354" y="671"/>
                  </a:lnTo>
                  <a:lnTo>
                    <a:pt x="331" y="660"/>
                  </a:lnTo>
                  <a:lnTo>
                    <a:pt x="310" y="653"/>
                  </a:lnTo>
                  <a:lnTo>
                    <a:pt x="287" y="642"/>
                  </a:lnTo>
                  <a:lnTo>
                    <a:pt x="264" y="633"/>
                  </a:lnTo>
                  <a:lnTo>
                    <a:pt x="243" y="626"/>
                  </a:lnTo>
                  <a:lnTo>
                    <a:pt x="220" y="615"/>
                  </a:lnTo>
                  <a:lnTo>
                    <a:pt x="197" y="605"/>
                  </a:lnTo>
                  <a:lnTo>
                    <a:pt x="175" y="589"/>
                  </a:lnTo>
                  <a:lnTo>
                    <a:pt x="156" y="575"/>
                  </a:lnTo>
                  <a:lnTo>
                    <a:pt x="138" y="563"/>
                  </a:lnTo>
                  <a:lnTo>
                    <a:pt x="119" y="548"/>
                  </a:lnTo>
                  <a:lnTo>
                    <a:pt x="101" y="534"/>
                  </a:lnTo>
                  <a:lnTo>
                    <a:pt x="82" y="515"/>
                  </a:lnTo>
                  <a:lnTo>
                    <a:pt x="64" y="500"/>
                  </a:lnTo>
                  <a:lnTo>
                    <a:pt x="48" y="481"/>
                  </a:lnTo>
                  <a:lnTo>
                    <a:pt x="34" y="463"/>
                  </a:lnTo>
                  <a:lnTo>
                    <a:pt x="22" y="444"/>
                  </a:lnTo>
                  <a:lnTo>
                    <a:pt x="11" y="425"/>
                  </a:lnTo>
                  <a:lnTo>
                    <a:pt x="7" y="414"/>
                  </a:lnTo>
                  <a:lnTo>
                    <a:pt x="7" y="399"/>
                  </a:lnTo>
                  <a:lnTo>
                    <a:pt x="4" y="387"/>
                  </a:lnTo>
                  <a:lnTo>
                    <a:pt x="0" y="377"/>
                  </a:lnTo>
                  <a:lnTo>
                    <a:pt x="0" y="366"/>
                  </a:lnTo>
                  <a:lnTo>
                    <a:pt x="0" y="354"/>
                  </a:lnTo>
                  <a:lnTo>
                    <a:pt x="0" y="343"/>
                  </a:lnTo>
                  <a:lnTo>
                    <a:pt x="0" y="332"/>
                  </a:lnTo>
                  <a:lnTo>
                    <a:pt x="4" y="321"/>
                  </a:lnTo>
                  <a:lnTo>
                    <a:pt x="11" y="313"/>
                  </a:lnTo>
                  <a:lnTo>
                    <a:pt x="15" y="306"/>
                  </a:lnTo>
                  <a:lnTo>
                    <a:pt x="22" y="291"/>
                  </a:lnTo>
                  <a:lnTo>
                    <a:pt x="37" y="272"/>
                  </a:lnTo>
                  <a:lnTo>
                    <a:pt x="48" y="254"/>
                  </a:lnTo>
                  <a:lnTo>
                    <a:pt x="64" y="231"/>
                  </a:lnTo>
                  <a:lnTo>
                    <a:pt x="78" y="212"/>
                  </a:lnTo>
                  <a:lnTo>
                    <a:pt x="89" y="191"/>
                  </a:lnTo>
                  <a:lnTo>
                    <a:pt x="105" y="175"/>
                  </a:lnTo>
                  <a:lnTo>
                    <a:pt x="112" y="161"/>
                  </a:lnTo>
                  <a:lnTo>
                    <a:pt x="119" y="157"/>
                  </a:lnTo>
                  <a:lnTo>
                    <a:pt x="149" y="131"/>
                  </a:lnTo>
                  <a:lnTo>
                    <a:pt x="183" y="116"/>
                  </a:lnTo>
                  <a:lnTo>
                    <a:pt x="216" y="104"/>
                  </a:lnTo>
                  <a:lnTo>
                    <a:pt x="250" y="101"/>
                  </a:lnTo>
                  <a:lnTo>
                    <a:pt x="287" y="101"/>
                  </a:lnTo>
                  <a:lnTo>
                    <a:pt x="321" y="97"/>
                  </a:lnTo>
                  <a:lnTo>
                    <a:pt x="358" y="97"/>
                  </a:lnTo>
                  <a:lnTo>
                    <a:pt x="395" y="93"/>
                  </a:lnTo>
                  <a:lnTo>
                    <a:pt x="432" y="86"/>
                  </a:lnTo>
                  <a:lnTo>
                    <a:pt x="473" y="75"/>
                  </a:lnTo>
                  <a:lnTo>
                    <a:pt x="514" y="60"/>
                  </a:lnTo>
                  <a:lnTo>
                    <a:pt x="559" y="49"/>
                  </a:lnTo>
                  <a:lnTo>
                    <a:pt x="600" y="45"/>
                  </a:lnTo>
                  <a:lnTo>
                    <a:pt x="644" y="42"/>
                  </a:lnTo>
                  <a:lnTo>
                    <a:pt x="689" y="42"/>
                  </a:lnTo>
                  <a:lnTo>
                    <a:pt x="731" y="42"/>
                  </a:lnTo>
                  <a:lnTo>
                    <a:pt x="775" y="37"/>
                  </a:lnTo>
                  <a:lnTo>
                    <a:pt x="820" y="37"/>
                  </a:lnTo>
                  <a:lnTo>
                    <a:pt x="864" y="33"/>
                  </a:lnTo>
                  <a:lnTo>
                    <a:pt x="910" y="26"/>
                  </a:lnTo>
                  <a:lnTo>
                    <a:pt x="947" y="19"/>
                  </a:lnTo>
                  <a:lnTo>
                    <a:pt x="984" y="12"/>
                  </a:lnTo>
                  <a:lnTo>
                    <a:pt x="1021" y="5"/>
                  </a:lnTo>
                  <a:lnTo>
                    <a:pt x="1058" y="0"/>
                  </a:lnTo>
                  <a:lnTo>
                    <a:pt x="1099" y="0"/>
                  </a:lnTo>
                  <a:lnTo>
                    <a:pt x="1136" y="0"/>
                  </a:lnTo>
                  <a:lnTo>
                    <a:pt x="1170" y="5"/>
                  </a:lnTo>
                  <a:lnTo>
                    <a:pt x="1207" y="8"/>
                  </a:lnTo>
                  <a:lnTo>
                    <a:pt x="1244" y="15"/>
                  </a:lnTo>
                  <a:lnTo>
                    <a:pt x="1281" y="26"/>
                  </a:lnTo>
                  <a:lnTo>
                    <a:pt x="1359" y="60"/>
                  </a:lnTo>
                  <a:lnTo>
                    <a:pt x="1430" y="97"/>
                  </a:lnTo>
                  <a:lnTo>
                    <a:pt x="1501" y="146"/>
                  </a:lnTo>
                  <a:lnTo>
                    <a:pt x="1565" y="198"/>
                  </a:lnTo>
                  <a:lnTo>
                    <a:pt x="1628" y="254"/>
                  </a:lnTo>
                  <a:lnTo>
                    <a:pt x="1685" y="317"/>
                  </a:lnTo>
                  <a:lnTo>
                    <a:pt x="1740" y="380"/>
                  </a:lnTo>
                  <a:lnTo>
                    <a:pt x="1789" y="447"/>
                  </a:lnTo>
                  <a:lnTo>
                    <a:pt x="1841" y="518"/>
                  </a:lnTo>
                  <a:lnTo>
                    <a:pt x="1885" y="589"/>
                  </a:lnTo>
                  <a:lnTo>
                    <a:pt x="1930" y="7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6" name="Freeform 84">
              <a:extLst>
                <a:ext uri="{FF2B5EF4-FFF2-40B4-BE49-F238E27FC236}">
                  <a16:creationId xmlns:a16="http://schemas.microsoft.com/office/drawing/2014/main" id="{504C979E-4C45-4FB5-9258-32BD93137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990"/>
              <a:ext cx="153" cy="84"/>
            </a:xfrm>
            <a:custGeom>
              <a:avLst/>
              <a:gdLst>
                <a:gd name="T0" fmla="*/ 2 w 765"/>
                <a:gd name="T1" fmla="*/ 84 h 421"/>
                <a:gd name="T2" fmla="*/ 8 w 765"/>
                <a:gd name="T3" fmla="*/ 83 h 421"/>
                <a:gd name="T4" fmla="*/ 19 w 765"/>
                <a:gd name="T5" fmla="*/ 80 h 421"/>
                <a:gd name="T6" fmla="*/ 31 w 765"/>
                <a:gd name="T7" fmla="*/ 78 h 421"/>
                <a:gd name="T8" fmla="*/ 44 w 765"/>
                <a:gd name="T9" fmla="*/ 75 h 421"/>
                <a:gd name="T10" fmla="*/ 53 w 765"/>
                <a:gd name="T11" fmla="*/ 73 h 421"/>
                <a:gd name="T12" fmla="*/ 60 w 765"/>
                <a:gd name="T13" fmla="*/ 71 h 421"/>
                <a:gd name="T14" fmla="*/ 66 w 765"/>
                <a:gd name="T15" fmla="*/ 69 h 421"/>
                <a:gd name="T16" fmla="*/ 73 w 765"/>
                <a:gd name="T17" fmla="*/ 67 h 421"/>
                <a:gd name="T18" fmla="*/ 79 w 765"/>
                <a:gd name="T19" fmla="*/ 65 h 421"/>
                <a:gd name="T20" fmla="*/ 88 w 765"/>
                <a:gd name="T21" fmla="*/ 62 h 421"/>
                <a:gd name="T22" fmla="*/ 101 w 765"/>
                <a:gd name="T23" fmla="*/ 56 h 421"/>
                <a:gd name="T24" fmla="*/ 113 w 765"/>
                <a:gd name="T25" fmla="*/ 50 h 421"/>
                <a:gd name="T26" fmla="*/ 122 w 765"/>
                <a:gd name="T27" fmla="*/ 42 h 421"/>
                <a:gd name="T28" fmla="*/ 130 w 765"/>
                <a:gd name="T29" fmla="*/ 31 h 421"/>
                <a:gd name="T30" fmla="*/ 132 w 765"/>
                <a:gd name="T31" fmla="*/ 24 h 421"/>
                <a:gd name="T32" fmla="*/ 133 w 765"/>
                <a:gd name="T33" fmla="*/ 19 h 421"/>
                <a:gd name="T34" fmla="*/ 134 w 765"/>
                <a:gd name="T35" fmla="*/ 13 h 421"/>
                <a:gd name="T36" fmla="*/ 136 w 765"/>
                <a:gd name="T37" fmla="*/ 7 h 421"/>
                <a:gd name="T38" fmla="*/ 137 w 765"/>
                <a:gd name="T39" fmla="*/ 3 h 421"/>
                <a:gd name="T40" fmla="*/ 139 w 765"/>
                <a:gd name="T41" fmla="*/ 0 h 421"/>
                <a:gd name="T42" fmla="*/ 139 w 765"/>
                <a:gd name="T43" fmla="*/ 1 h 421"/>
                <a:gd name="T44" fmla="*/ 141 w 765"/>
                <a:gd name="T45" fmla="*/ 3 h 421"/>
                <a:gd name="T46" fmla="*/ 142 w 765"/>
                <a:gd name="T47" fmla="*/ 4 h 421"/>
                <a:gd name="T48" fmla="*/ 143 w 765"/>
                <a:gd name="T49" fmla="*/ 7 h 421"/>
                <a:gd name="T50" fmla="*/ 145 w 765"/>
                <a:gd name="T51" fmla="*/ 10 h 421"/>
                <a:gd name="T52" fmla="*/ 146 w 765"/>
                <a:gd name="T53" fmla="*/ 11 h 421"/>
                <a:gd name="T54" fmla="*/ 148 w 765"/>
                <a:gd name="T55" fmla="*/ 13 h 421"/>
                <a:gd name="T56" fmla="*/ 150 w 765"/>
                <a:gd name="T57" fmla="*/ 15 h 421"/>
                <a:gd name="T58" fmla="*/ 152 w 765"/>
                <a:gd name="T59" fmla="*/ 17 h 421"/>
                <a:gd name="T60" fmla="*/ 153 w 765"/>
                <a:gd name="T61" fmla="*/ 20 h 421"/>
                <a:gd name="T62" fmla="*/ 153 w 765"/>
                <a:gd name="T63" fmla="*/ 24 h 421"/>
                <a:gd name="T64" fmla="*/ 152 w 765"/>
                <a:gd name="T65" fmla="*/ 27 h 421"/>
                <a:gd name="T66" fmla="*/ 151 w 765"/>
                <a:gd name="T67" fmla="*/ 30 h 421"/>
                <a:gd name="T68" fmla="*/ 146 w 765"/>
                <a:gd name="T69" fmla="*/ 35 h 421"/>
                <a:gd name="T70" fmla="*/ 137 w 765"/>
                <a:gd name="T71" fmla="*/ 42 h 421"/>
                <a:gd name="T72" fmla="*/ 126 w 765"/>
                <a:gd name="T73" fmla="*/ 50 h 421"/>
                <a:gd name="T74" fmla="*/ 116 w 765"/>
                <a:gd name="T75" fmla="*/ 55 h 421"/>
                <a:gd name="T76" fmla="*/ 110 w 765"/>
                <a:gd name="T77" fmla="*/ 59 h 421"/>
                <a:gd name="T78" fmla="*/ 99 w 765"/>
                <a:gd name="T79" fmla="*/ 64 h 421"/>
                <a:gd name="T80" fmla="*/ 81 w 765"/>
                <a:gd name="T81" fmla="*/ 71 h 421"/>
                <a:gd name="T82" fmla="*/ 60 w 765"/>
                <a:gd name="T83" fmla="*/ 76 h 421"/>
                <a:gd name="T84" fmla="*/ 43 w 765"/>
                <a:gd name="T85" fmla="*/ 79 h 421"/>
                <a:gd name="T86" fmla="*/ 31 w 765"/>
                <a:gd name="T87" fmla="*/ 82 h 421"/>
                <a:gd name="T88" fmla="*/ 0 w 765"/>
                <a:gd name="T89" fmla="*/ 84 h 4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65" h="421">
                  <a:moveTo>
                    <a:pt x="0" y="421"/>
                  </a:moveTo>
                  <a:lnTo>
                    <a:pt x="9" y="421"/>
                  </a:lnTo>
                  <a:lnTo>
                    <a:pt x="20" y="417"/>
                  </a:lnTo>
                  <a:lnTo>
                    <a:pt x="38" y="414"/>
                  </a:lnTo>
                  <a:lnTo>
                    <a:pt x="64" y="410"/>
                  </a:lnTo>
                  <a:lnTo>
                    <a:pt x="94" y="403"/>
                  </a:lnTo>
                  <a:lnTo>
                    <a:pt x="127" y="398"/>
                  </a:lnTo>
                  <a:lnTo>
                    <a:pt x="157" y="391"/>
                  </a:lnTo>
                  <a:lnTo>
                    <a:pt x="191" y="384"/>
                  </a:lnTo>
                  <a:lnTo>
                    <a:pt x="221" y="376"/>
                  </a:lnTo>
                  <a:lnTo>
                    <a:pt x="246" y="369"/>
                  </a:lnTo>
                  <a:lnTo>
                    <a:pt x="265" y="364"/>
                  </a:lnTo>
                  <a:lnTo>
                    <a:pt x="280" y="361"/>
                  </a:lnTo>
                  <a:lnTo>
                    <a:pt x="299" y="357"/>
                  </a:lnTo>
                  <a:lnTo>
                    <a:pt x="313" y="350"/>
                  </a:lnTo>
                  <a:lnTo>
                    <a:pt x="329" y="346"/>
                  </a:lnTo>
                  <a:lnTo>
                    <a:pt x="347" y="339"/>
                  </a:lnTo>
                  <a:lnTo>
                    <a:pt x="363" y="336"/>
                  </a:lnTo>
                  <a:lnTo>
                    <a:pt x="381" y="327"/>
                  </a:lnTo>
                  <a:lnTo>
                    <a:pt x="396" y="324"/>
                  </a:lnTo>
                  <a:lnTo>
                    <a:pt x="411" y="316"/>
                  </a:lnTo>
                  <a:lnTo>
                    <a:pt x="441" y="309"/>
                  </a:lnTo>
                  <a:lnTo>
                    <a:pt x="474" y="298"/>
                  </a:lnTo>
                  <a:lnTo>
                    <a:pt x="504" y="283"/>
                  </a:lnTo>
                  <a:lnTo>
                    <a:pt x="534" y="268"/>
                  </a:lnTo>
                  <a:lnTo>
                    <a:pt x="563" y="253"/>
                  </a:lnTo>
                  <a:lnTo>
                    <a:pt x="589" y="235"/>
                  </a:lnTo>
                  <a:lnTo>
                    <a:pt x="612" y="212"/>
                  </a:lnTo>
                  <a:lnTo>
                    <a:pt x="630" y="186"/>
                  </a:lnTo>
                  <a:lnTo>
                    <a:pt x="649" y="157"/>
                  </a:lnTo>
                  <a:lnTo>
                    <a:pt x="660" y="123"/>
                  </a:lnTo>
                  <a:lnTo>
                    <a:pt x="660" y="120"/>
                  </a:lnTo>
                  <a:lnTo>
                    <a:pt x="664" y="111"/>
                  </a:lnTo>
                  <a:lnTo>
                    <a:pt x="664" y="97"/>
                  </a:lnTo>
                  <a:lnTo>
                    <a:pt x="667" y="86"/>
                  </a:lnTo>
                  <a:lnTo>
                    <a:pt x="671" y="67"/>
                  </a:lnTo>
                  <a:lnTo>
                    <a:pt x="676" y="52"/>
                  </a:lnTo>
                  <a:lnTo>
                    <a:pt x="679" y="37"/>
                  </a:lnTo>
                  <a:lnTo>
                    <a:pt x="683" y="26"/>
                  </a:lnTo>
                  <a:lnTo>
                    <a:pt x="687" y="15"/>
                  </a:lnTo>
                  <a:lnTo>
                    <a:pt x="690" y="3"/>
                  </a:lnTo>
                  <a:lnTo>
                    <a:pt x="694" y="0"/>
                  </a:lnTo>
                  <a:lnTo>
                    <a:pt x="697" y="0"/>
                  </a:lnTo>
                  <a:lnTo>
                    <a:pt x="697" y="3"/>
                  </a:lnTo>
                  <a:lnTo>
                    <a:pt x="701" y="7"/>
                  </a:lnTo>
                  <a:lnTo>
                    <a:pt x="705" y="15"/>
                  </a:lnTo>
                  <a:lnTo>
                    <a:pt x="705" y="19"/>
                  </a:lnTo>
                  <a:lnTo>
                    <a:pt x="708" y="22"/>
                  </a:lnTo>
                  <a:lnTo>
                    <a:pt x="713" y="26"/>
                  </a:lnTo>
                  <a:lnTo>
                    <a:pt x="717" y="33"/>
                  </a:lnTo>
                  <a:lnTo>
                    <a:pt x="724" y="40"/>
                  </a:lnTo>
                  <a:lnTo>
                    <a:pt x="727" y="49"/>
                  </a:lnTo>
                  <a:lnTo>
                    <a:pt x="727" y="52"/>
                  </a:lnTo>
                  <a:lnTo>
                    <a:pt x="731" y="56"/>
                  </a:lnTo>
                  <a:lnTo>
                    <a:pt x="735" y="60"/>
                  </a:lnTo>
                  <a:lnTo>
                    <a:pt x="738" y="67"/>
                  </a:lnTo>
                  <a:lnTo>
                    <a:pt x="742" y="70"/>
                  </a:lnTo>
                  <a:lnTo>
                    <a:pt x="750" y="74"/>
                  </a:lnTo>
                  <a:lnTo>
                    <a:pt x="757" y="81"/>
                  </a:lnTo>
                  <a:lnTo>
                    <a:pt x="761" y="86"/>
                  </a:lnTo>
                  <a:lnTo>
                    <a:pt x="765" y="93"/>
                  </a:lnTo>
                  <a:lnTo>
                    <a:pt x="765" y="100"/>
                  </a:lnTo>
                  <a:lnTo>
                    <a:pt x="765" y="108"/>
                  </a:lnTo>
                  <a:lnTo>
                    <a:pt x="765" y="120"/>
                  </a:lnTo>
                  <a:lnTo>
                    <a:pt x="761" y="127"/>
                  </a:lnTo>
                  <a:lnTo>
                    <a:pt x="761" y="134"/>
                  </a:lnTo>
                  <a:lnTo>
                    <a:pt x="757" y="141"/>
                  </a:lnTo>
                  <a:lnTo>
                    <a:pt x="754" y="148"/>
                  </a:lnTo>
                  <a:lnTo>
                    <a:pt x="750" y="157"/>
                  </a:lnTo>
                  <a:lnTo>
                    <a:pt x="731" y="175"/>
                  </a:lnTo>
                  <a:lnTo>
                    <a:pt x="708" y="194"/>
                  </a:lnTo>
                  <a:lnTo>
                    <a:pt x="683" y="212"/>
                  </a:lnTo>
                  <a:lnTo>
                    <a:pt x="657" y="231"/>
                  </a:lnTo>
                  <a:lnTo>
                    <a:pt x="630" y="249"/>
                  </a:lnTo>
                  <a:lnTo>
                    <a:pt x="609" y="265"/>
                  </a:lnTo>
                  <a:lnTo>
                    <a:pt x="582" y="276"/>
                  </a:lnTo>
                  <a:lnTo>
                    <a:pt x="563" y="286"/>
                  </a:lnTo>
                  <a:lnTo>
                    <a:pt x="549" y="298"/>
                  </a:lnTo>
                  <a:lnTo>
                    <a:pt x="534" y="306"/>
                  </a:lnTo>
                  <a:lnTo>
                    <a:pt x="496" y="320"/>
                  </a:lnTo>
                  <a:lnTo>
                    <a:pt x="451" y="336"/>
                  </a:lnTo>
                  <a:lnTo>
                    <a:pt x="403" y="354"/>
                  </a:lnTo>
                  <a:lnTo>
                    <a:pt x="351" y="364"/>
                  </a:lnTo>
                  <a:lnTo>
                    <a:pt x="299" y="380"/>
                  </a:lnTo>
                  <a:lnTo>
                    <a:pt x="255" y="387"/>
                  </a:lnTo>
                  <a:lnTo>
                    <a:pt x="213" y="398"/>
                  </a:lnTo>
                  <a:lnTo>
                    <a:pt x="179" y="406"/>
                  </a:lnTo>
                  <a:lnTo>
                    <a:pt x="157" y="410"/>
                  </a:lnTo>
                  <a:lnTo>
                    <a:pt x="150" y="41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7" name="Freeform 85">
              <a:extLst>
                <a:ext uri="{FF2B5EF4-FFF2-40B4-BE49-F238E27FC236}">
                  <a16:creationId xmlns:a16="http://schemas.microsoft.com/office/drawing/2014/main" id="{55694A57-9ED1-4EC0-9068-01213EB0D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96"/>
              <a:ext cx="126" cy="75"/>
            </a:xfrm>
            <a:custGeom>
              <a:avLst/>
              <a:gdLst>
                <a:gd name="T0" fmla="*/ 126 w 630"/>
                <a:gd name="T1" fmla="*/ 0 h 376"/>
                <a:gd name="T2" fmla="*/ 125 w 630"/>
                <a:gd name="T3" fmla="*/ 5 h 376"/>
                <a:gd name="T4" fmla="*/ 124 w 630"/>
                <a:gd name="T5" fmla="*/ 10 h 376"/>
                <a:gd name="T6" fmla="*/ 122 w 630"/>
                <a:gd name="T7" fmla="*/ 16 h 376"/>
                <a:gd name="T8" fmla="*/ 120 w 630"/>
                <a:gd name="T9" fmla="*/ 21 h 376"/>
                <a:gd name="T10" fmla="*/ 118 w 630"/>
                <a:gd name="T11" fmla="*/ 25 h 376"/>
                <a:gd name="T12" fmla="*/ 115 w 630"/>
                <a:gd name="T13" fmla="*/ 30 h 376"/>
                <a:gd name="T14" fmla="*/ 113 w 630"/>
                <a:gd name="T15" fmla="*/ 34 h 376"/>
                <a:gd name="T16" fmla="*/ 109 w 630"/>
                <a:gd name="T17" fmla="*/ 37 h 376"/>
                <a:gd name="T18" fmla="*/ 105 w 630"/>
                <a:gd name="T19" fmla="*/ 41 h 376"/>
                <a:gd name="T20" fmla="*/ 100 w 630"/>
                <a:gd name="T21" fmla="*/ 44 h 376"/>
                <a:gd name="T22" fmla="*/ 91 w 630"/>
                <a:gd name="T23" fmla="*/ 48 h 376"/>
                <a:gd name="T24" fmla="*/ 81 w 630"/>
                <a:gd name="T25" fmla="*/ 53 h 376"/>
                <a:gd name="T26" fmla="*/ 72 w 630"/>
                <a:gd name="T27" fmla="*/ 56 h 376"/>
                <a:gd name="T28" fmla="*/ 62 w 630"/>
                <a:gd name="T29" fmla="*/ 60 h 376"/>
                <a:gd name="T30" fmla="*/ 51 w 630"/>
                <a:gd name="T31" fmla="*/ 64 h 376"/>
                <a:gd name="T32" fmla="*/ 42 w 630"/>
                <a:gd name="T33" fmla="*/ 67 h 376"/>
                <a:gd name="T34" fmla="*/ 31 w 630"/>
                <a:gd name="T35" fmla="*/ 69 h 376"/>
                <a:gd name="T36" fmla="*/ 21 w 630"/>
                <a:gd name="T37" fmla="*/ 71 h 376"/>
                <a:gd name="T38" fmla="*/ 10 w 630"/>
                <a:gd name="T39" fmla="*/ 73 h 376"/>
                <a:gd name="T40" fmla="*/ 0 w 630"/>
                <a:gd name="T41" fmla="*/ 75 h 3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0" h="376">
                  <a:moveTo>
                    <a:pt x="630" y="0"/>
                  </a:moveTo>
                  <a:lnTo>
                    <a:pt x="623" y="26"/>
                  </a:lnTo>
                  <a:lnTo>
                    <a:pt x="618" y="51"/>
                  </a:lnTo>
                  <a:lnTo>
                    <a:pt x="611" y="78"/>
                  </a:lnTo>
                  <a:lnTo>
                    <a:pt x="600" y="104"/>
                  </a:lnTo>
                  <a:lnTo>
                    <a:pt x="589" y="127"/>
                  </a:lnTo>
                  <a:lnTo>
                    <a:pt x="577" y="148"/>
                  </a:lnTo>
                  <a:lnTo>
                    <a:pt x="563" y="168"/>
                  </a:lnTo>
                  <a:lnTo>
                    <a:pt x="544" y="186"/>
                  </a:lnTo>
                  <a:lnTo>
                    <a:pt x="526" y="205"/>
                  </a:lnTo>
                  <a:lnTo>
                    <a:pt x="499" y="219"/>
                  </a:lnTo>
                  <a:lnTo>
                    <a:pt x="455" y="242"/>
                  </a:lnTo>
                  <a:lnTo>
                    <a:pt x="406" y="264"/>
                  </a:lnTo>
                  <a:lnTo>
                    <a:pt x="358" y="283"/>
                  </a:lnTo>
                  <a:lnTo>
                    <a:pt x="310" y="302"/>
                  </a:lnTo>
                  <a:lnTo>
                    <a:pt x="257" y="320"/>
                  </a:lnTo>
                  <a:lnTo>
                    <a:pt x="209" y="334"/>
                  </a:lnTo>
                  <a:lnTo>
                    <a:pt x="156" y="346"/>
                  </a:lnTo>
                  <a:lnTo>
                    <a:pt x="104" y="357"/>
                  </a:lnTo>
                  <a:lnTo>
                    <a:pt x="52" y="368"/>
                  </a:lnTo>
                  <a:lnTo>
                    <a:pt x="0" y="376"/>
                  </a:lnTo>
                </a:path>
              </a:pathLst>
            </a:custGeom>
            <a:noFill/>
            <a:ln w="0">
              <a:solidFill>
                <a:srgbClr val="B4997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8" name="Freeform 86">
              <a:extLst>
                <a:ext uri="{FF2B5EF4-FFF2-40B4-BE49-F238E27FC236}">
                  <a16:creationId xmlns:a16="http://schemas.microsoft.com/office/drawing/2014/main" id="{97943AC2-E488-49CD-887B-98B7D5DB8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701"/>
              <a:ext cx="72" cy="63"/>
            </a:xfrm>
            <a:custGeom>
              <a:avLst/>
              <a:gdLst>
                <a:gd name="T0" fmla="*/ 0 w 358"/>
                <a:gd name="T1" fmla="*/ 0 h 313"/>
                <a:gd name="T2" fmla="*/ 7 w 358"/>
                <a:gd name="T3" fmla="*/ 7 h 313"/>
                <a:gd name="T4" fmla="*/ 14 w 358"/>
                <a:gd name="T5" fmla="*/ 14 h 313"/>
                <a:gd name="T6" fmla="*/ 20 w 358"/>
                <a:gd name="T7" fmla="*/ 22 h 313"/>
                <a:gd name="T8" fmla="*/ 27 w 358"/>
                <a:gd name="T9" fmla="*/ 28 h 313"/>
                <a:gd name="T10" fmla="*/ 34 w 358"/>
                <a:gd name="T11" fmla="*/ 34 h 313"/>
                <a:gd name="T12" fmla="*/ 41 w 358"/>
                <a:gd name="T13" fmla="*/ 41 h 313"/>
                <a:gd name="T14" fmla="*/ 49 w 358"/>
                <a:gd name="T15" fmla="*/ 47 h 313"/>
                <a:gd name="T16" fmla="*/ 56 w 358"/>
                <a:gd name="T17" fmla="*/ 53 h 313"/>
                <a:gd name="T18" fmla="*/ 65 w 358"/>
                <a:gd name="T19" fmla="*/ 58 h 313"/>
                <a:gd name="T20" fmla="*/ 72 w 358"/>
                <a:gd name="T21" fmla="*/ 63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8" h="313">
                  <a:moveTo>
                    <a:pt x="0" y="0"/>
                  </a:moveTo>
                  <a:lnTo>
                    <a:pt x="34" y="37"/>
                  </a:lnTo>
                  <a:lnTo>
                    <a:pt x="68" y="70"/>
                  </a:lnTo>
                  <a:lnTo>
                    <a:pt x="101" y="108"/>
                  </a:lnTo>
                  <a:lnTo>
                    <a:pt x="135" y="141"/>
                  </a:lnTo>
                  <a:lnTo>
                    <a:pt x="168" y="171"/>
                  </a:lnTo>
                  <a:lnTo>
                    <a:pt x="206" y="205"/>
                  </a:lnTo>
                  <a:lnTo>
                    <a:pt x="243" y="235"/>
                  </a:lnTo>
                  <a:lnTo>
                    <a:pt x="280" y="261"/>
                  </a:lnTo>
                  <a:lnTo>
                    <a:pt x="321" y="290"/>
                  </a:lnTo>
                  <a:lnTo>
                    <a:pt x="358" y="313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499" name="Freeform 87">
              <a:extLst>
                <a:ext uri="{FF2B5EF4-FFF2-40B4-BE49-F238E27FC236}">
                  <a16:creationId xmlns:a16="http://schemas.microsoft.com/office/drawing/2014/main" id="{E79C0E74-A39B-4856-90DD-75C83A8E2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714"/>
              <a:ext cx="85" cy="50"/>
            </a:xfrm>
            <a:custGeom>
              <a:avLst/>
              <a:gdLst>
                <a:gd name="T0" fmla="*/ 0 w 424"/>
                <a:gd name="T1" fmla="*/ 0 h 246"/>
                <a:gd name="T2" fmla="*/ 10 w 424"/>
                <a:gd name="T3" fmla="*/ 5 h 246"/>
                <a:gd name="T4" fmla="*/ 19 w 424"/>
                <a:gd name="T5" fmla="*/ 11 h 246"/>
                <a:gd name="T6" fmla="*/ 26 w 424"/>
                <a:gd name="T7" fmla="*/ 16 h 246"/>
                <a:gd name="T8" fmla="*/ 33 w 424"/>
                <a:gd name="T9" fmla="*/ 23 h 246"/>
                <a:gd name="T10" fmla="*/ 41 w 424"/>
                <a:gd name="T11" fmla="*/ 30 h 246"/>
                <a:gd name="T12" fmla="*/ 49 w 424"/>
                <a:gd name="T13" fmla="*/ 36 h 246"/>
                <a:gd name="T14" fmla="*/ 57 w 424"/>
                <a:gd name="T15" fmla="*/ 42 h 246"/>
                <a:gd name="T16" fmla="*/ 65 w 424"/>
                <a:gd name="T17" fmla="*/ 47 h 246"/>
                <a:gd name="T18" fmla="*/ 75 w 424"/>
                <a:gd name="T19" fmla="*/ 49 h 246"/>
                <a:gd name="T20" fmla="*/ 85 w 424"/>
                <a:gd name="T21" fmla="*/ 50 h 2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4" h="246">
                  <a:moveTo>
                    <a:pt x="0" y="0"/>
                  </a:moveTo>
                  <a:lnTo>
                    <a:pt x="49" y="26"/>
                  </a:lnTo>
                  <a:lnTo>
                    <a:pt x="93" y="53"/>
                  </a:lnTo>
                  <a:lnTo>
                    <a:pt x="130" y="81"/>
                  </a:lnTo>
                  <a:lnTo>
                    <a:pt x="167" y="115"/>
                  </a:lnTo>
                  <a:lnTo>
                    <a:pt x="205" y="149"/>
                  </a:lnTo>
                  <a:lnTo>
                    <a:pt x="242" y="179"/>
                  </a:lnTo>
                  <a:lnTo>
                    <a:pt x="283" y="209"/>
                  </a:lnTo>
                  <a:lnTo>
                    <a:pt x="323" y="231"/>
                  </a:lnTo>
                  <a:lnTo>
                    <a:pt x="373" y="242"/>
                  </a:lnTo>
                  <a:lnTo>
                    <a:pt x="424" y="246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500" name="Freeform 88">
              <a:extLst>
                <a:ext uri="{FF2B5EF4-FFF2-40B4-BE49-F238E27FC236}">
                  <a16:creationId xmlns:a16="http://schemas.microsoft.com/office/drawing/2014/main" id="{FE696E7B-352C-4C08-BB1A-C496508E6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737"/>
              <a:ext cx="40" cy="18"/>
            </a:xfrm>
            <a:custGeom>
              <a:avLst/>
              <a:gdLst>
                <a:gd name="T0" fmla="*/ 0 w 202"/>
                <a:gd name="T1" fmla="*/ 0 h 90"/>
                <a:gd name="T2" fmla="*/ 4 w 202"/>
                <a:gd name="T3" fmla="*/ 4 h 90"/>
                <a:gd name="T4" fmla="*/ 7 w 202"/>
                <a:gd name="T5" fmla="*/ 7 h 90"/>
                <a:gd name="T6" fmla="*/ 10 w 202"/>
                <a:gd name="T7" fmla="*/ 10 h 90"/>
                <a:gd name="T8" fmla="*/ 15 w 202"/>
                <a:gd name="T9" fmla="*/ 11 h 90"/>
                <a:gd name="T10" fmla="*/ 18 w 202"/>
                <a:gd name="T11" fmla="*/ 14 h 90"/>
                <a:gd name="T12" fmla="*/ 23 w 202"/>
                <a:gd name="T13" fmla="*/ 14 h 90"/>
                <a:gd name="T14" fmla="*/ 27 w 202"/>
                <a:gd name="T15" fmla="*/ 16 h 90"/>
                <a:gd name="T16" fmla="*/ 32 w 202"/>
                <a:gd name="T17" fmla="*/ 17 h 90"/>
                <a:gd name="T18" fmla="*/ 36 w 202"/>
                <a:gd name="T19" fmla="*/ 17 h 90"/>
                <a:gd name="T20" fmla="*/ 40 w 202"/>
                <a:gd name="T21" fmla="*/ 18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90">
                  <a:moveTo>
                    <a:pt x="0" y="0"/>
                  </a:moveTo>
                  <a:lnTo>
                    <a:pt x="18" y="20"/>
                  </a:lnTo>
                  <a:lnTo>
                    <a:pt x="34" y="34"/>
                  </a:lnTo>
                  <a:lnTo>
                    <a:pt x="52" y="50"/>
                  </a:lnTo>
                  <a:lnTo>
                    <a:pt x="75" y="57"/>
                  </a:lnTo>
                  <a:lnTo>
                    <a:pt x="93" y="68"/>
                  </a:lnTo>
                  <a:lnTo>
                    <a:pt x="115" y="71"/>
                  </a:lnTo>
                  <a:lnTo>
                    <a:pt x="138" y="78"/>
                  </a:lnTo>
                  <a:lnTo>
                    <a:pt x="160" y="83"/>
                  </a:lnTo>
                  <a:lnTo>
                    <a:pt x="183" y="87"/>
                  </a:lnTo>
                  <a:lnTo>
                    <a:pt x="202" y="90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501" name="Freeform 89">
              <a:extLst>
                <a:ext uri="{FF2B5EF4-FFF2-40B4-BE49-F238E27FC236}">
                  <a16:creationId xmlns:a16="http://schemas.microsoft.com/office/drawing/2014/main" id="{C1287D3B-73D4-4CD6-886B-ECAB1703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727"/>
              <a:ext cx="140" cy="262"/>
            </a:xfrm>
            <a:custGeom>
              <a:avLst/>
              <a:gdLst>
                <a:gd name="T0" fmla="*/ 0 w 704"/>
                <a:gd name="T1" fmla="*/ 0 h 1308"/>
                <a:gd name="T2" fmla="*/ 5 w 704"/>
                <a:gd name="T3" fmla="*/ 5 h 1308"/>
                <a:gd name="T4" fmla="*/ 10 w 704"/>
                <a:gd name="T5" fmla="*/ 10 h 1308"/>
                <a:gd name="T6" fmla="*/ 15 w 704"/>
                <a:gd name="T7" fmla="*/ 16 h 1308"/>
                <a:gd name="T8" fmla="*/ 20 w 704"/>
                <a:gd name="T9" fmla="*/ 21 h 1308"/>
                <a:gd name="T10" fmla="*/ 23 w 704"/>
                <a:gd name="T11" fmla="*/ 27 h 1308"/>
                <a:gd name="T12" fmla="*/ 27 w 704"/>
                <a:gd name="T13" fmla="*/ 33 h 1308"/>
                <a:gd name="T14" fmla="*/ 30 w 704"/>
                <a:gd name="T15" fmla="*/ 39 h 1308"/>
                <a:gd name="T16" fmla="*/ 32 w 704"/>
                <a:gd name="T17" fmla="*/ 45 h 1308"/>
                <a:gd name="T18" fmla="*/ 35 w 704"/>
                <a:gd name="T19" fmla="*/ 51 h 1308"/>
                <a:gd name="T20" fmla="*/ 35 w 704"/>
                <a:gd name="T21" fmla="*/ 58 h 1308"/>
                <a:gd name="T22" fmla="*/ 36 w 704"/>
                <a:gd name="T23" fmla="*/ 69 h 1308"/>
                <a:gd name="T24" fmla="*/ 38 w 704"/>
                <a:gd name="T25" fmla="*/ 79 h 1308"/>
                <a:gd name="T26" fmla="*/ 38 w 704"/>
                <a:gd name="T27" fmla="*/ 90 h 1308"/>
                <a:gd name="T28" fmla="*/ 41 w 704"/>
                <a:gd name="T29" fmla="*/ 100 h 1308"/>
                <a:gd name="T30" fmla="*/ 43 w 704"/>
                <a:gd name="T31" fmla="*/ 110 h 1308"/>
                <a:gd name="T32" fmla="*/ 46 w 704"/>
                <a:gd name="T33" fmla="*/ 120 h 1308"/>
                <a:gd name="T34" fmla="*/ 50 w 704"/>
                <a:gd name="T35" fmla="*/ 129 h 1308"/>
                <a:gd name="T36" fmla="*/ 55 w 704"/>
                <a:gd name="T37" fmla="*/ 137 h 1308"/>
                <a:gd name="T38" fmla="*/ 60 w 704"/>
                <a:gd name="T39" fmla="*/ 145 h 1308"/>
                <a:gd name="T40" fmla="*/ 68 w 704"/>
                <a:gd name="T41" fmla="*/ 153 h 1308"/>
                <a:gd name="T42" fmla="*/ 78 w 704"/>
                <a:gd name="T43" fmla="*/ 162 h 1308"/>
                <a:gd name="T44" fmla="*/ 88 w 704"/>
                <a:gd name="T45" fmla="*/ 171 h 1308"/>
                <a:gd name="T46" fmla="*/ 98 w 704"/>
                <a:gd name="T47" fmla="*/ 181 h 1308"/>
                <a:gd name="T48" fmla="*/ 107 w 704"/>
                <a:gd name="T49" fmla="*/ 191 h 1308"/>
                <a:gd name="T50" fmla="*/ 116 w 704"/>
                <a:gd name="T51" fmla="*/ 202 h 1308"/>
                <a:gd name="T52" fmla="*/ 123 w 704"/>
                <a:gd name="T53" fmla="*/ 213 h 1308"/>
                <a:gd name="T54" fmla="*/ 130 w 704"/>
                <a:gd name="T55" fmla="*/ 224 h 1308"/>
                <a:gd name="T56" fmla="*/ 135 w 704"/>
                <a:gd name="T57" fmla="*/ 237 h 1308"/>
                <a:gd name="T58" fmla="*/ 139 w 704"/>
                <a:gd name="T59" fmla="*/ 249 h 1308"/>
                <a:gd name="T60" fmla="*/ 140 w 704"/>
                <a:gd name="T61" fmla="*/ 262 h 130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04" h="1308">
                  <a:moveTo>
                    <a:pt x="0" y="0"/>
                  </a:moveTo>
                  <a:lnTo>
                    <a:pt x="26" y="27"/>
                  </a:lnTo>
                  <a:lnTo>
                    <a:pt x="51" y="52"/>
                  </a:lnTo>
                  <a:lnTo>
                    <a:pt x="74" y="78"/>
                  </a:lnTo>
                  <a:lnTo>
                    <a:pt x="100" y="105"/>
                  </a:lnTo>
                  <a:lnTo>
                    <a:pt x="118" y="135"/>
                  </a:lnTo>
                  <a:lnTo>
                    <a:pt x="138" y="164"/>
                  </a:lnTo>
                  <a:lnTo>
                    <a:pt x="152" y="194"/>
                  </a:lnTo>
                  <a:lnTo>
                    <a:pt x="163" y="224"/>
                  </a:lnTo>
                  <a:lnTo>
                    <a:pt x="175" y="257"/>
                  </a:lnTo>
                  <a:lnTo>
                    <a:pt x="178" y="291"/>
                  </a:lnTo>
                  <a:lnTo>
                    <a:pt x="182" y="344"/>
                  </a:lnTo>
                  <a:lnTo>
                    <a:pt x="189" y="395"/>
                  </a:lnTo>
                  <a:lnTo>
                    <a:pt x="193" y="447"/>
                  </a:lnTo>
                  <a:lnTo>
                    <a:pt x="205" y="500"/>
                  </a:lnTo>
                  <a:lnTo>
                    <a:pt x="216" y="548"/>
                  </a:lnTo>
                  <a:lnTo>
                    <a:pt x="230" y="597"/>
                  </a:lnTo>
                  <a:lnTo>
                    <a:pt x="249" y="645"/>
                  </a:lnTo>
                  <a:lnTo>
                    <a:pt x="276" y="686"/>
                  </a:lnTo>
                  <a:lnTo>
                    <a:pt x="304" y="726"/>
                  </a:lnTo>
                  <a:lnTo>
                    <a:pt x="343" y="764"/>
                  </a:lnTo>
                  <a:lnTo>
                    <a:pt x="394" y="809"/>
                  </a:lnTo>
                  <a:lnTo>
                    <a:pt x="442" y="854"/>
                  </a:lnTo>
                  <a:lnTo>
                    <a:pt x="495" y="902"/>
                  </a:lnTo>
                  <a:lnTo>
                    <a:pt x="539" y="954"/>
                  </a:lnTo>
                  <a:lnTo>
                    <a:pt x="584" y="1006"/>
                  </a:lnTo>
                  <a:lnTo>
                    <a:pt x="621" y="1062"/>
                  </a:lnTo>
                  <a:lnTo>
                    <a:pt x="655" y="1119"/>
                  </a:lnTo>
                  <a:lnTo>
                    <a:pt x="681" y="1181"/>
                  </a:lnTo>
                  <a:lnTo>
                    <a:pt x="697" y="1241"/>
                  </a:lnTo>
                  <a:lnTo>
                    <a:pt x="704" y="1308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502" name="Freeform 90">
              <a:extLst>
                <a:ext uri="{FF2B5EF4-FFF2-40B4-BE49-F238E27FC236}">
                  <a16:creationId xmlns:a16="http://schemas.microsoft.com/office/drawing/2014/main" id="{2FDF8315-0DAC-4467-9A57-05B47B7EE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790"/>
              <a:ext cx="58" cy="131"/>
            </a:xfrm>
            <a:custGeom>
              <a:avLst/>
              <a:gdLst>
                <a:gd name="T0" fmla="*/ 0 w 290"/>
                <a:gd name="T1" fmla="*/ 0 h 658"/>
                <a:gd name="T2" fmla="*/ 1 w 290"/>
                <a:gd name="T3" fmla="*/ 4 h 658"/>
                <a:gd name="T4" fmla="*/ 2 w 290"/>
                <a:gd name="T5" fmla="*/ 7 h 658"/>
                <a:gd name="T6" fmla="*/ 4 w 290"/>
                <a:gd name="T7" fmla="*/ 10 h 658"/>
                <a:gd name="T8" fmla="*/ 5 w 290"/>
                <a:gd name="T9" fmla="*/ 14 h 658"/>
                <a:gd name="T10" fmla="*/ 6 w 290"/>
                <a:gd name="T11" fmla="*/ 18 h 658"/>
                <a:gd name="T12" fmla="*/ 7 w 290"/>
                <a:gd name="T13" fmla="*/ 22 h 658"/>
                <a:gd name="T14" fmla="*/ 8 w 290"/>
                <a:gd name="T15" fmla="*/ 24 h 658"/>
                <a:gd name="T16" fmla="*/ 10 w 290"/>
                <a:gd name="T17" fmla="*/ 28 h 658"/>
                <a:gd name="T18" fmla="*/ 10 w 290"/>
                <a:gd name="T19" fmla="*/ 32 h 658"/>
                <a:gd name="T20" fmla="*/ 12 w 290"/>
                <a:gd name="T21" fmla="*/ 35 h 658"/>
                <a:gd name="T22" fmla="*/ 16 w 290"/>
                <a:gd name="T23" fmla="*/ 45 h 658"/>
                <a:gd name="T24" fmla="*/ 22 w 290"/>
                <a:gd name="T25" fmla="*/ 55 h 658"/>
                <a:gd name="T26" fmla="*/ 27 w 290"/>
                <a:gd name="T27" fmla="*/ 64 h 658"/>
                <a:gd name="T28" fmla="*/ 32 w 290"/>
                <a:gd name="T29" fmla="*/ 73 h 658"/>
                <a:gd name="T30" fmla="*/ 37 w 290"/>
                <a:gd name="T31" fmla="*/ 82 h 658"/>
                <a:gd name="T32" fmla="*/ 42 w 290"/>
                <a:gd name="T33" fmla="*/ 91 h 658"/>
                <a:gd name="T34" fmla="*/ 48 w 290"/>
                <a:gd name="T35" fmla="*/ 101 h 658"/>
                <a:gd name="T36" fmla="*/ 51 w 290"/>
                <a:gd name="T37" fmla="*/ 110 h 658"/>
                <a:gd name="T38" fmla="*/ 55 w 290"/>
                <a:gd name="T39" fmla="*/ 121 h 658"/>
                <a:gd name="T40" fmla="*/ 58 w 290"/>
                <a:gd name="T41" fmla="*/ 131 h 6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90" h="658">
                  <a:moveTo>
                    <a:pt x="0" y="0"/>
                  </a:moveTo>
                  <a:lnTo>
                    <a:pt x="7" y="18"/>
                  </a:lnTo>
                  <a:lnTo>
                    <a:pt x="11" y="37"/>
                  </a:lnTo>
                  <a:lnTo>
                    <a:pt x="18" y="51"/>
                  </a:lnTo>
                  <a:lnTo>
                    <a:pt x="23" y="70"/>
                  </a:lnTo>
                  <a:lnTo>
                    <a:pt x="30" y="88"/>
                  </a:lnTo>
                  <a:lnTo>
                    <a:pt x="33" y="108"/>
                  </a:lnTo>
                  <a:lnTo>
                    <a:pt x="41" y="122"/>
                  </a:lnTo>
                  <a:lnTo>
                    <a:pt x="48" y="141"/>
                  </a:lnTo>
                  <a:lnTo>
                    <a:pt x="51" y="159"/>
                  </a:lnTo>
                  <a:lnTo>
                    <a:pt x="60" y="178"/>
                  </a:lnTo>
                  <a:lnTo>
                    <a:pt x="81" y="226"/>
                  </a:lnTo>
                  <a:lnTo>
                    <a:pt x="108" y="276"/>
                  </a:lnTo>
                  <a:lnTo>
                    <a:pt x="134" y="320"/>
                  </a:lnTo>
                  <a:lnTo>
                    <a:pt x="159" y="368"/>
                  </a:lnTo>
                  <a:lnTo>
                    <a:pt x="186" y="412"/>
                  </a:lnTo>
                  <a:lnTo>
                    <a:pt x="212" y="458"/>
                  </a:lnTo>
                  <a:lnTo>
                    <a:pt x="238" y="506"/>
                  </a:lnTo>
                  <a:lnTo>
                    <a:pt x="256" y="554"/>
                  </a:lnTo>
                  <a:lnTo>
                    <a:pt x="276" y="607"/>
                  </a:lnTo>
                  <a:lnTo>
                    <a:pt x="290" y="658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503" name="Freeform 91">
              <a:extLst>
                <a:ext uri="{FF2B5EF4-FFF2-40B4-BE49-F238E27FC236}">
                  <a16:creationId xmlns:a16="http://schemas.microsoft.com/office/drawing/2014/main" id="{36E1B6A0-E392-4F20-B17D-0FD50C49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849"/>
              <a:ext cx="44" cy="21"/>
            </a:xfrm>
            <a:custGeom>
              <a:avLst/>
              <a:gdLst>
                <a:gd name="T0" fmla="*/ 0 w 223"/>
                <a:gd name="T1" fmla="*/ 1 h 108"/>
                <a:gd name="T2" fmla="*/ 5 w 223"/>
                <a:gd name="T3" fmla="*/ 1 h 108"/>
                <a:gd name="T4" fmla="*/ 10 w 223"/>
                <a:gd name="T5" fmla="*/ 0 h 108"/>
                <a:gd name="T6" fmla="*/ 15 w 223"/>
                <a:gd name="T7" fmla="*/ 1 h 108"/>
                <a:gd name="T8" fmla="*/ 21 w 223"/>
                <a:gd name="T9" fmla="*/ 2 h 108"/>
                <a:gd name="T10" fmla="*/ 25 w 223"/>
                <a:gd name="T11" fmla="*/ 4 h 108"/>
                <a:gd name="T12" fmla="*/ 30 w 223"/>
                <a:gd name="T13" fmla="*/ 6 h 108"/>
                <a:gd name="T14" fmla="*/ 34 w 223"/>
                <a:gd name="T15" fmla="*/ 9 h 108"/>
                <a:gd name="T16" fmla="*/ 38 w 223"/>
                <a:gd name="T17" fmla="*/ 13 h 108"/>
                <a:gd name="T18" fmla="*/ 41 w 223"/>
                <a:gd name="T19" fmla="*/ 17 h 108"/>
                <a:gd name="T20" fmla="*/ 44 w 223"/>
                <a:gd name="T21" fmla="*/ 21 h 1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3" h="108">
                  <a:moveTo>
                    <a:pt x="0" y="7"/>
                  </a:moveTo>
                  <a:lnTo>
                    <a:pt x="27" y="3"/>
                  </a:lnTo>
                  <a:lnTo>
                    <a:pt x="53" y="0"/>
                  </a:lnTo>
                  <a:lnTo>
                    <a:pt x="78" y="3"/>
                  </a:lnTo>
                  <a:lnTo>
                    <a:pt x="105" y="10"/>
                  </a:lnTo>
                  <a:lnTo>
                    <a:pt x="127" y="22"/>
                  </a:lnTo>
                  <a:lnTo>
                    <a:pt x="153" y="33"/>
                  </a:lnTo>
                  <a:lnTo>
                    <a:pt x="172" y="48"/>
                  </a:lnTo>
                  <a:lnTo>
                    <a:pt x="191" y="67"/>
                  </a:lnTo>
                  <a:lnTo>
                    <a:pt x="209" y="85"/>
                  </a:lnTo>
                  <a:lnTo>
                    <a:pt x="223" y="108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504" name="Freeform 92">
              <a:extLst>
                <a:ext uri="{FF2B5EF4-FFF2-40B4-BE49-F238E27FC236}">
                  <a16:creationId xmlns:a16="http://schemas.microsoft.com/office/drawing/2014/main" id="{E80EEA44-86A3-4999-AF90-4836DE1F5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861"/>
              <a:ext cx="112" cy="78"/>
            </a:xfrm>
            <a:custGeom>
              <a:avLst/>
              <a:gdLst>
                <a:gd name="T0" fmla="*/ 0 w 559"/>
                <a:gd name="T1" fmla="*/ 0 h 391"/>
                <a:gd name="T2" fmla="*/ 4 w 559"/>
                <a:gd name="T3" fmla="*/ 0 h 391"/>
                <a:gd name="T4" fmla="*/ 7 w 559"/>
                <a:gd name="T5" fmla="*/ 0 h 391"/>
                <a:gd name="T6" fmla="*/ 11 w 559"/>
                <a:gd name="T7" fmla="*/ 1 h 391"/>
                <a:gd name="T8" fmla="*/ 14 w 559"/>
                <a:gd name="T9" fmla="*/ 1 h 391"/>
                <a:gd name="T10" fmla="*/ 18 w 559"/>
                <a:gd name="T11" fmla="*/ 1 h 391"/>
                <a:gd name="T12" fmla="*/ 21 w 559"/>
                <a:gd name="T13" fmla="*/ 3 h 391"/>
                <a:gd name="T14" fmla="*/ 24 w 559"/>
                <a:gd name="T15" fmla="*/ 4 h 391"/>
                <a:gd name="T16" fmla="*/ 28 w 559"/>
                <a:gd name="T17" fmla="*/ 6 h 391"/>
                <a:gd name="T18" fmla="*/ 30 w 559"/>
                <a:gd name="T19" fmla="*/ 7 h 391"/>
                <a:gd name="T20" fmla="*/ 33 w 559"/>
                <a:gd name="T21" fmla="*/ 10 h 391"/>
                <a:gd name="T22" fmla="*/ 40 w 559"/>
                <a:gd name="T23" fmla="*/ 17 h 391"/>
                <a:gd name="T24" fmla="*/ 48 w 559"/>
                <a:gd name="T25" fmla="*/ 25 h 391"/>
                <a:gd name="T26" fmla="*/ 54 w 559"/>
                <a:gd name="T27" fmla="*/ 33 h 391"/>
                <a:gd name="T28" fmla="*/ 62 w 559"/>
                <a:gd name="T29" fmla="*/ 41 h 391"/>
                <a:gd name="T30" fmla="*/ 69 w 559"/>
                <a:gd name="T31" fmla="*/ 49 h 391"/>
                <a:gd name="T32" fmla="*/ 76 w 559"/>
                <a:gd name="T33" fmla="*/ 56 h 391"/>
                <a:gd name="T34" fmla="*/ 84 w 559"/>
                <a:gd name="T35" fmla="*/ 63 h 391"/>
                <a:gd name="T36" fmla="*/ 93 w 559"/>
                <a:gd name="T37" fmla="*/ 69 h 391"/>
                <a:gd name="T38" fmla="*/ 101 w 559"/>
                <a:gd name="T39" fmla="*/ 74 h 391"/>
                <a:gd name="T40" fmla="*/ 112 w 559"/>
                <a:gd name="T41" fmla="*/ 78 h 3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59" h="391">
                  <a:moveTo>
                    <a:pt x="0" y="0"/>
                  </a:moveTo>
                  <a:lnTo>
                    <a:pt x="18" y="0"/>
                  </a:lnTo>
                  <a:lnTo>
                    <a:pt x="37" y="0"/>
                  </a:lnTo>
                  <a:lnTo>
                    <a:pt x="55" y="4"/>
                  </a:lnTo>
                  <a:lnTo>
                    <a:pt x="71" y="4"/>
                  </a:lnTo>
                  <a:lnTo>
                    <a:pt x="89" y="7"/>
                  </a:lnTo>
                  <a:lnTo>
                    <a:pt x="104" y="15"/>
                  </a:lnTo>
                  <a:lnTo>
                    <a:pt x="119" y="22"/>
                  </a:lnTo>
                  <a:lnTo>
                    <a:pt x="138" y="30"/>
                  </a:lnTo>
                  <a:lnTo>
                    <a:pt x="149" y="37"/>
                  </a:lnTo>
                  <a:lnTo>
                    <a:pt x="164" y="48"/>
                  </a:lnTo>
                  <a:lnTo>
                    <a:pt x="201" y="85"/>
                  </a:lnTo>
                  <a:lnTo>
                    <a:pt x="239" y="126"/>
                  </a:lnTo>
                  <a:lnTo>
                    <a:pt x="272" y="163"/>
                  </a:lnTo>
                  <a:lnTo>
                    <a:pt x="309" y="205"/>
                  </a:lnTo>
                  <a:lnTo>
                    <a:pt x="343" y="246"/>
                  </a:lnTo>
                  <a:lnTo>
                    <a:pt x="380" y="283"/>
                  </a:lnTo>
                  <a:lnTo>
                    <a:pt x="421" y="317"/>
                  </a:lnTo>
                  <a:lnTo>
                    <a:pt x="462" y="347"/>
                  </a:lnTo>
                  <a:lnTo>
                    <a:pt x="506" y="372"/>
                  </a:lnTo>
                  <a:lnTo>
                    <a:pt x="559" y="391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505" name="Freeform 93">
              <a:extLst>
                <a:ext uri="{FF2B5EF4-FFF2-40B4-BE49-F238E27FC236}">
                  <a16:creationId xmlns:a16="http://schemas.microsoft.com/office/drawing/2014/main" id="{E15F6C5D-6C60-4B07-8983-AD5F529D3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993"/>
              <a:ext cx="60" cy="114"/>
            </a:xfrm>
            <a:custGeom>
              <a:avLst/>
              <a:gdLst>
                <a:gd name="T0" fmla="*/ 0 w 301"/>
                <a:gd name="T1" fmla="*/ 0 h 570"/>
                <a:gd name="T2" fmla="*/ 5 w 301"/>
                <a:gd name="T3" fmla="*/ 12 h 570"/>
                <a:gd name="T4" fmla="*/ 10 w 301"/>
                <a:gd name="T5" fmla="*/ 24 h 570"/>
                <a:gd name="T6" fmla="*/ 16 w 301"/>
                <a:gd name="T7" fmla="*/ 36 h 570"/>
                <a:gd name="T8" fmla="*/ 21 w 301"/>
                <a:gd name="T9" fmla="*/ 48 h 570"/>
                <a:gd name="T10" fmla="*/ 26 w 301"/>
                <a:gd name="T11" fmla="*/ 60 h 570"/>
                <a:gd name="T12" fmla="*/ 31 w 301"/>
                <a:gd name="T13" fmla="*/ 71 h 570"/>
                <a:gd name="T14" fmla="*/ 37 w 301"/>
                <a:gd name="T15" fmla="*/ 82 h 570"/>
                <a:gd name="T16" fmla="*/ 44 w 301"/>
                <a:gd name="T17" fmla="*/ 93 h 570"/>
                <a:gd name="T18" fmla="*/ 51 w 301"/>
                <a:gd name="T19" fmla="*/ 103 h 570"/>
                <a:gd name="T20" fmla="*/ 60 w 301"/>
                <a:gd name="T21" fmla="*/ 114 h 5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1" h="570">
                  <a:moveTo>
                    <a:pt x="0" y="0"/>
                  </a:moveTo>
                  <a:lnTo>
                    <a:pt x="25" y="59"/>
                  </a:lnTo>
                  <a:lnTo>
                    <a:pt x="51" y="119"/>
                  </a:lnTo>
                  <a:lnTo>
                    <a:pt x="78" y="179"/>
                  </a:lnTo>
                  <a:lnTo>
                    <a:pt x="104" y="238"/>
                  </a:lnTo>
                  <a:lnTo>
                    <a:pt x="129" y="298"/>
                  </a:lnTo>
                  <a:lnTo>
                    <a:pt x="156" y="354"/>
                  </a:lnTo>
                  <a:lnTo>
                    <a:pt x="186" y="409"/>
                  </a:lnTo>
                  <a:lnTo>
                    <a:pt x="219" y="466"/>
                  </a:lnTo>
                  <a:lnTo>
                    <a:pt x="256" y="517"/>
                  </a:lnTo>
                  <a:lnTo>
                    <a:pt x="301" y="570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506" name="Freeform 94">
              <a:extLst>
                <a:ext uri="{FF2B5EF4-FFF2-40B4-BE49-F238E27FC236}">
                  <a16:creationId xmlns:a16="http://schemas.microsoft.com/office/drawing/2014/main" id="{7BE064F2-082E-4F89-AE7F-84CB9B083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1065"/>
              <a:ext cx="45" cy="40"/>
            </a:xfrm>
            <a:custGeom>
              <a:avLst/>
              <a:gdLst>
                <a:gd name="T0" fmla="*/ 0 w 223"/>
                <a:gd name="T1" fmla="*/ 0 h 200"/>
                <a:gd name="T2" fmla="*/ 3 w 223"/>
                <a:gd name="T3" fmla="*/ 5 h 200"/>
                <a:gd name="T4" fmla="*/ 7 w 223"/>
                <a:gd name="T5" fmla="*/ 10 h 200"/>
                <a:gd name="T6" fmla="*/ 10 w 223"/>
                <a:gd name="T7" fmla="*/ 16 h 200"/>
                <a:gd name="T8" fmla="*/ 14 w 223"/>
                <a:gd name="T9" fmla="*/ 20 h 200"/>
                <a:gd name="T10" fmla="*/ 19 w 223"/>
                <a:gd name="T11" fmla="*/ 25 h 200"/>
                <a:gd name="T12" fmla="*/ 23 w 223"/>
                <a:gd name="T13" fmla="*/ 29 h 200"/>
                <a:gd name="T14" fmla="*/ 28 w 223"/>
                <a:gd name="T15" fmla="*/ 33 h 200"/>
                <a:gd name="T16" fmla="*/ 33 w 223"/>
                <a:gd name="T17" fmla="*/ 36 h 200"/>
                <a:gd name="T18" fmla="*/ 39 w 223"/>
                <a:gd name="T19" fmla="*/ 39 h 200"/>
                <a:gd name="T20" fmla="*/ 45 w 223"/>
                <a:gd name="T21" fmla="*/ 4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3" h="200">
                  <a:moveTo>
                    <a:pt x="0" y="0"/>
                  </a:moveTo>
                  <a:lnTo>
                    <a:pt x="14" y="25"/>
                  </a:lnTo>
                  <a:lnTo>
                    <a:pt x="33" y="51"/>
                  </a:lnTo>
                  <a:lnTo>
                    <a:pt x="51" y="78"/>
                  </a:lnTo>
                  <a:lnTo>
                    <a:pt x="70" y="101"/>
                  </a:lnTo>
                  <a:lnTo>
                    <a:pt x="92" y="126"/>
                  </a:lnTo>
                  <a:lnTo>
                    <a:pt x="115" y="145"/>
                  </a:lnTo>
                  <a:lnTo>
                    <a:pt x="141" y="163"/>
                  </a:lnTo>
                  <a:lnTo>
                    <a:pt x="166" y="179"/>
                  </a:lnTo>
                  <a:lnTo>
                    <a:pt x="193" y="193"/>
                  </a:lnTo>
                  <a:lnTo>
                    <a:pt x="223" y="200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507" name="Freeform 95">
              <a:extLst>
                <a:ext uri="{FF2B5EF4-FFF2-40B4-BE49-F238E27FC236}">
                  <a16:creationId xmlns:a16="http://schemas.microsoft.com/office/drawing/2014/main" id="{65CC349E-6E7C-4FC2-9C99-E12276AA6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749"/>
              <a:ext cx="150" cy="94"/>
            </a:xfrm>
            <a:custGeom>
              <a:avLst/>
              <a:gdLst>
                <a:gd name="T0" fmla="*/ 0 w 750"/>
                <a:gd name="T1" fmla="*/ 0 h 469"/>
                <a:gd name="T2" fmla="*/ 2 w 750"/>
                <a:gd name="T3" fmla="*/ 5 h 469"/>
                <a:gd name="T4" fmla="*/ 3 w 750"/>
                <a:gd name="T5" fmla="*/ 10 h 469"/>
                <a:gd name="T6" fmla="*/ 5 w 750"/>
                <a:gd name="T7" fmla="*/ 13 h 469"/>
                <a:gd name="T8" fmla="*/ 8 w 750"/>
                <a:gd name="T9" fmla="*/ 17 h 469"/>
                <a:gd name="T10" fmla="*/ 11 w 750"/>
                <a:gd name="T11" fmla="*/ 21 h 469"/>
                <a:gd name="T12" fmla="*/ 15 w 750"/>
                <a:gd name="T13" fmla="*/ 24 h 469"/>
                <a:gd name="T14" fmla="*/ 19 w 750"/>
                <a:gd name="T15" fmla="*/ 26 h 469"/>
                <a:gd name="T16" fmla="*/ 23 w 750"/>
                <a:gd name="T17" fmla="*/ 29 h 469"/>
                <a:gd name="T18" fmla="*/ 26 w 750"/>
                <a:gd name="T19" fmla="*/ 31 h 469"/>
                <a:gd name="T20" fmla="*/ 31 w 750"/>
                <a:gd name="T21" fmla="*/ 34 h 469"/>
                <a:gd name="T22" fmla="*/ 38 w 750"/>
                <a:gd name="T23" fmla="*/ 39 h 469"/>
                <a:gd name="T24" fmla="*/ 46 w 750"/>
                <a:gd name="T25" fmla="*/ 43 h 469"/>
                <a:gd name="T26" fmla="*/ 54 w 750"/>
                <a:gd name="T27" fmla="*/ 48 h 469"/>
                <a:gd name="T28" fmla="*/ 62 w 750"/>
                <a:gd name="T29" fmla="*/ 52 h 469"/>
                <a:gd name="T30" fmla="*/ 69 w 750"/>
                <a:gd name="T31" fmla="*/ 56 h 469"/>
                <a:gd name="T32" fmla="*/ 77 w 750"/>
                <a:gd name="T33" fmla="*/ 61 h 469"/>
                <a:gd name="T34" fmla="*/ 84 w 750"/>
                <a:gd name="T35" fmla="*/ 65 h 469"/>
                <a:gd name="T36" fmla="*/ 92 w 750"/>
                <a:gd name="T37" fmla="*/ 70 h 469"/>
                <a:gd name="T38" fmla="*/ 99 w 750"/>
                <a:gd name="T39" fmla="*/ 76 h 469"/>
                <a:gd name="T40" fmla="*/ 106 w 750"/>
                <a:gd name="T41" fmla="*/ 82 h 469"/>
                <a:gd name="T42" fmla="*/ 110 w 750"/>
                <a:gd name="T43" fmla="*/ 84 h 469"/>
                <a:gd name="T44" fmla="*/ 114 w 750"/>
                <a:gd name="T45" fmla="*/ 87 h 469"/>
                <a:gd name="T46" fmla="*/ 118 w 750"/>
                <a:gd name="T47" fmla="*/ 87 h 469"/>
                <a:gd name="T48" fmla="*/ 122 w 750"/>
                <a:gd name="T49" fmla="*/ 88 h 469"/>
                <a:gd name="T50" fmla="*/ 127 w 750"/>
                <a:gd name="T51" fmla="*/ 88 h 469"/>
                <a:gd name="T52" fmla="*/ 132 w 750"/>
                <a:gd name="T53" fmla="*/ 89 h 469"/>
                <a:gd name="T54" fmla="*/ 137 w 750"/>
                <a:gd name="T55" fmla="*/ 89 h 469"/>
                <a:gd name="T56" fmla="*/ 142 w 750"/>
                <a:gd name="T57" fmla="*/ 90 h 469"/>
                <a:gd name="T58" fmla="*/ 145 w 750"/>
                <a:gd name="T59" fmla="*/ 92 h 469"/>
                <a:gd name="T60" fmla="*/ 150 w 750"/>
                <a:gd name="T61" fmla="*/ 94 h 4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50" h="469">
                  <a:moveTo>
                    <a:pt x="0" y="0"/>
                  </a:moveTo>
                  <a:lnTo>
                    <a:pt x="8" y="26"/>
                  </a:lnTo>
                  <a:lnTo>
                    <a:pt x="16" y="48"/>
                  </a:lnTo>
                  <a:lnTo>
                    <a:pt x="26" y="67"/>
                  </a:lnTo>
                  <a:lnTo>
                    <a:pt x="42" y="85"/>
                  </a:lnTo>
                  <a:lnTo>
                    <a:pt x="56" y="104"/>
                  </a:lnTo>
                  <a:lnTo>
                    <a:pt x="74" y="119"/>
                  </a:lnTo>
                  <a:lnTo>
                    <a:pt x="94" y="131"/>
                  </a:lnTo>
                  <a:lnTo>
                    <a:pt x="113" y="145"/>
                  </a:lnTo>
                  <a:lnTo>
                    <a:pt x="131" y="156"/>
                  </a:lnTo>
                  <a:lnTo>
                    <a:pt x="154" y="168"/>
                  </a:lnTo>
                  <a:lnTo>
                    <a:pt x="191" y="193"/>
                  </a:lnTo>
                  <a:lnTo>
                    <a:pt x="232" y="216"/>
                  </a:lnTo>
                  <a:lnTo>
                    <a:pt x="269" y="239"/>
                  </a:lnTo>
                  <a:lnTo>
                    <a:pt x="310" y="257"/>
                  </a:lnTo>
                  <a:lnTo>
                    <a:pt x="347" y="280"/>
                  </a:lnTo>
                  <a:lnTo>
                    <a:pt x="384" y="302"/>
                  </a:lnTo>
                  <a:lnTo>
                    <a:pt x="421" y="324"/>
                  </a:lnTo>
                  <a:lnTo>
                    <a:pt x="458" y="350"/>
                  </a:lnTo>
                  <a:lnTo>
                    <a:pt x="495" y="380"/>
                  </a:lnTo>
                  <a:lnTo>
                    <a:pt x="529" y="410"/>
                  </a:lnTo>
                  <a:lnTo>
                    <a:pt x="548" y="421"/>
                  </a:lnTo>
                  <a:lnTo>
                    <a:pt x="571" y="432"/>
                  </a:lnTo>
                  <a:lnTo>
                    <a:pt x="589" y="436"/>
                  </a:lnTo>
                  <a:lnTo>
                    <a:pt x="612" y="439"/>
                  </a:lnTo>
                  <a:lnTo>
                    <a:pt x="637" y="439"/>
                  </a:lnTo>
                  <a:lnTo>
                    <a:pt x="660" y="444"/>
                  </a:lnTo>
                  <a:lnTo>
                    <a:pt x="683" y="444"/>
                  </a:lnTo>
                  <a:lnTo>
                    <a:pt x="708" y="448"/>
                  </a:lnTo>
                  <a:lnTo>
                    <a:pt x="727" y="458"/>
                  </a:lnTo>
                  <a:lnTo>
                    <a:pt x="750" y="469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508" name="Freeform 96">
              <a:extLst>
                <a:ext uri="{FF2B5EF4-FFF2-40B4-BE49-F238E27FC236}">
                  <a16:creationId xmlns:a16="http://schemas.microsoft.com/office/drawing/2014/main" id="{F3A7903E-CB9B-44A2-8979-58564BE24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929"/>
              <a:ext cx="149" cy="151"/>
            </a:xfrm>
            <a:custGeom>
              <a:avLst/>
              <a:gdLst>
                <a:gd name="T0" fmla="*/ 0 w 745"/>
                <a:gd name="T1" fmla="*/ 0 h 757"/>
                <a:gd name="T2" fmla="*/ 11 w 745"/>
                <a:gd name="T3" fmla="*/ 8 h 757"/>
                <a:gd name="T4" fmla="*/ 26 w 745"/>
                <a:gd name="T5" fmla="*/ 19 h 757"/>
                <a:gd name="T6" fmla="*/ 42 w 745"/>
                <a:gd name="T7" fmla="*/ 30 h 757"/>
                <a:gd name="T8" fmla="*/ 61 w 745"/>
                <a:gd name="T9" fmla="*/ 43 h 757"/>
                <a:gd name="T10" fmla="*/ 80 w 745"/>
                <a:gd name="T11" fmla="*/ 57 h 757"/>
                <a:gd name="T12" fmla="*/ 98 w 745"/>
                <a:gd name="T13" fmla="*/ 74 h 757"/>
                <a:gd name="T14" fmla="*/ 115 w 745"/>
                <a:gd name="T15" fmla="*/ 91 h 757"/>
                <a:gd name="T16" fmla="*/ 130 w 745"/>
                <a:gd name="T17" fmla="*/ 110 h 757"/>
                <a:gd name="T18" fmla="*/ 142 w 745"/>
                <a:gd name="T19" fmla="*/ 130 h 757"/>
                <a:gd name="T20" fmla="*/ 149 w 745"/>
                <a:gd name="T21" fmla="*/ 151 h 7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5" h="757">
                  <a:moveTo>
                    <a:pt x="0" y="0"/>
                  </a:moveTo>
                  <a:lnTo>
                    <a:pt x="55" y="42"/>
                  </a:lnTo>
                  <a:lnTo>
                    <a:pt x="129" y="93"/>
                  </a:lnTo>
                  <a:lnTo>
                    <a:pt x="212" y="150"/>
                  </a:lnTo>
                  <a:lnTo>
                    <a:pt x="304" y="217"/>
                  </a:lnTo>
                  <a:lnTo>
                    <a:pt x="398" y="288"/>
                  </a:lnTo>
                  <a:lnTo>
                    <a:pt x="490" y="369"/>
                  </a:lnTo>
                  <a:lnTo>
                    <a:pt x="577" y="454"/>
                  </a:lnTo>
                  <a:lnTo>
                    <a:pt x="651" y="552"/>
                  </a:lnTo>
                  <a:lnTo>
                    <a:pt x="711" y="652"/>
                  </a:lnTo>
                  <a:lnTo>
                    <a:pt x="745" y="757"/>
                  </a:lnTo>
                </a:path>
              </a:pathLst>
            </a:custGeom>
            <a:noFill/>
            <a:ln w="0">
              <a:solidFill>
                <a:srgbClr val="5137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6509" name="Text Box 269">
            <a:extLst>
              <a:ext uri="{FF2B5EF4-FFF2-40B4-BE49-F238E27FC236}">
                <a16:creationId xmlns:a16="http://schemas.microsoft.com/office/drawing/2014/main" id="{71B008AB-76A0-4C96-B683-61F5DE581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774700"/>
            <a:ext cx="5089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Superior (Craneal o Cefálico)</a:t>
            </a:r>
          </a:p>
        </p:txBody>
      </p:sp>
      <p:sp>
        <p:nvSpPr>
          <p:cNvPr id="906510" name="Text Box 270">
            <a:extLst>
              <a:ext uri="{FF2B5EF4-FFF2-40B4-BE49-F238E27FC236}">
                <a16:creationId xmlns:a16="http://schemas.microsoft.com/office/drawing/2014/main" id="{177AE969-0764-49B9-9FBD-F4C3F880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2806700"/>
            <a:ext cx="19446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</a:p>
          <a:p>
            <a:pPr algn="ctr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(o Ventral)</a:t>
            </a:r>
          </a:p>
        </p:txBody>
      </p:sp>
      <p:sp>
        <p:nvSpPr>
          <p:cNvPr id="906511" name="Text Box 271">
            <a:extLst>
              <a:ext uri="{FF2B5EF4-FFF2-40B4-BE49-F238E27FC236}">
                <a16:creationId xmlns:a16="http://schemas.microsoft.com/office/drawing/2014/main" id="{7EDA4D4C-87BF-4E18-9ECB-06D56152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733675"/>
            <a:ext cx="18462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</a:p>
          <a:p>
            <a:pPr algn="ctr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(o Dorsal)</a:t>
            </a:r>
          </a:p>
        </p:txBody>
      </p:sp>
      <p:sp>
        <p:nvSpPr>
          <p:cNvPr id="906512" name="Text Box 272">
            <a:extLst>
              <a:ext uri="{FF2B5EF4-FFF2-40B4-BE49-F238E27FC236}">
                <a16:creationId xmlns:a16="http://schemas.microsoft.com/office/drawing/2014/main" id="{CE8F2F37-8E47-466C-AA92-FD47F0B0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5902325"/>
            <a:ext cx="3249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Inferior (o Caudal)</a:t>
            </a:r>
          </a:p>
        </p:txBody>
      </p:sp>
      <p:sp>
        <p:nvSpPr>
          <p:cNvPr id="906513" name="Line 273">
            <a:extLst>
              <a:ext uri="{FF2B5EF4-FFF2-40B4-BE49-F238E27FC236}">
                <a16:creationId xmlns:a16="http://schemas.microsoft.com/office/drawing/2014/main" id="{B4E1C004-9BDA-4583-AD13-E287121CD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1341438"/>
            <a:ext cx="0" cy="46085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4" name="Picture 48">
            <a:extLst>
              <a:ext uri="{FF2B5EF4-FFF2-40B4-BE49-F238E27FC236}">
                <a16:creationId xmlns:a16="http://schemas.microsoft.com/office/drawing/2014/main" id="{AAE0FDA1-00ED-4976-9872-7C6FC937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38175"/>
            <a:ext cx="7775575" cy="55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AFB754EC-85AE-41D4-90AE-D445A4289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9A264F6-9C0F-4C27-8E35-D2321A546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11),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BE58-863B-4B3C-BCD8-64AFCB0307A9}"/>
              </a:ext>
            </a:extLst>
          </p:cNvPr>
          <p:cNvSpPr>
            <a:spLocks/>
          </p:cNvSpPr>
          <p:nvPr/>
        </p:nvSpPr>
        <p:spPr bwMode="auto">
          <a:xfrm>
            <a:off x="0" y="8382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SISTEMAS DE REFERENCIAS: </a:t>
            </a: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Ensayo Breve (One-Minute Paper)*</a:t>
            </a:r>
          </a:p>
        </p:txBody>
      </p:sp>
      <p:sp>
        <p:nvSpPr>
          <p:cNvPr id="912401" name="Text Box 17">
            <a:extLst>
              <a:ext uri="{FF2B5EF4-FFF2-40B4-BE49-F238E27FC236}">
                <a16:creationId xmlns:a16="http://schemas.microsoft.com/office/drawing/2014/main" id="{B472B896-4BE4-407E-82BC-AD2DEEA2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359025"/>
            <a:ext cx="8280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</a:rPr>
              <a:t>¿Cuál fue el punto más importante</a:t>
            </a:r>
          </a:p>
          <a:p>
            <a:pPr eaLnBrk="0" hangingPunct="0">
              <a:lnSpc>
                <a:spcPct val="90000"/>
              </a:lnSpc>
            </a:pPr>
            <a:r>
              <a:rPr lang="en-US" altLang="en-US" sz="2800" b="1">
                <a:latin typeface="Arial" panose="020B0604020202020204" pitchFamily="34" charset="0"/>
              </a:rPr>
              <a:t>    presentado bajo el tópico?</a:t>
            </a:r>
          </a:p>
          <a:p>
            <a:pPr eaLnBrk="0" hangingPunct="0">
              <a:lnSpc>
                <a:spcPct val="90000"/>
              </a:lnSpc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0" hangingPunct="0">
              <a:lnSpc>
                <a:spcPct val="70000"/>
              </a:lnSpc>
            </a:pPr>
            <a:r>
              <a:rPr lang="en-US" altLang="en-US" sz="2800" b="1">
                <a:latin typeface="Arial" panose="020B0604020202020204" pitchFamily="34" charset="0"/>
              </a:rPr>
              <a:t>2. ¿Qué preguntas sin contestar aún posees?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02" name="Picture 7">
            <a:extLst>
              <a:ext uri="{FF2B5EF4-FFF2-40B4-BE49-F238E27FC236}">
                <a16:creationId xmlns:a16="http://schemas.microsoft.com/office/drawing/2014/main" id="{5B594759-7757-4243-A691-8FBCC502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1025"/>
            <a:ext cx="342265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70CD8-DA44-485D-ADD2-3F596355ACA5}"/>
              </a:ext>
            </a:extLst>
          </p:cNvPr>
          <p:cNvSpPr>
            <a:spLocks/>
          </p:cNvSpPr>
          <p:nvPr/>
        </p:nvSpPr>
        <p:spPr bwMode="auto">
          <a:xfrm>
            <a:off x="3635375" y="1268413"/>
            <a:ext cx="55086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PLANOS DE</a:t>
            </a:r>
            <a:b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ORIENTACIÓN</a:t>
            </a:r>
            <a:b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EL</a:t>
            </a:r>
            <a:b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CUERPO HUMANO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84F2-9B08-4E19-8AB8-25DF1B9E9BB0}"/>
              </a:ext>
            </a:extLst>
          </p:cNvPr>
          <p:cNvSpPr>
            <a:spLocks/>
          </p:cNvSpPr>
          <p:nvPr/>
        </p:nvSpPr>
        <p:spPr bwMode="auto">
          <a:xfrm>
            <a:off x="2351088" y="1268413"/>
            <a:ext cx="65166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PLANOS SAGITAL,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ANTEROPOSTERIOR,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 MEDIAL</a:t>
            </a:r>
          </a:p>
        </p:txBody>
      </p:sp>
      <p:pic>
        <p:nvPicPr>
          <p:cNvPr id="931848" name="Picture 8">
            <a:extLst>
              <a:ext uri="{FF2B5EF4-FFF2-40B4-BE49-F238E27FC236}">
                <a16:creationId xmlns:a16="http://schemas.microsoft.com/office/drawing/2014/main" id="{45E03F57-0AE5-4D01-9802-04C3B47F3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76250"/>
            <a:ext cx="1725613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D2B9-E44B-40E0-92C0-F467FF2C9150}"/>
              </a:ext>
            </a:extLst>
          </p:cNvPr>
          <p:cNvSpPr>
            <a:spLocks/>
          </p:cNvSpPr>
          <p:nvPr/>
        </p:nvSpPr>
        <p:spPr bwMode="auto">
          <a:xfrm>
            <a:off x="3132138" y="1268413"/>
            <a:ext cx="57356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PLANO CORONAL,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FRONTAL,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 LATERAL</a:t>
            </a:r>
          </a:p>
        </p:txBody>
      </p:sp>
      <p:pic>
        <p:nvPicPr>
          <p:cNvPr id="933898" name="Picture 10">
            <a:extLst>
              <a:ext uri="{FF2B5EF4-FFF2-40B4-BE49-F238E27FC236}">
                <a16:creationId xmlns:a16="http://schemas.microsoft.com/office/drawing/2014/main" id="{AFD226FB-C1DF-495E-A6CF-AA6B89FC6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2584450" cy="59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5DAF-C6EC-4413-9271-4425CFE300B4}"/>
              </a:ext>
            </a:extLst>
          </p:cNvPr>
          <p:cNvSpPr>
            <a:spLocks/>
          </p:cNvSpPr>
          <p:nvPr/>
        </p:nvSpPr>
        <p:spPr bwMode="auto">
          <a:xfrm>
            <a:off x="2339975" y="1012825"/>
            <a:ext cx="59785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3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CONTENIDO DE LA PRESENTACIÓN</a:t>
            </a:r>
          </a:p>
        </p:txBody>
      </p:sp>
      <p:pic>
        <p:nvPicPr>
          <p:cNvPr id="892932" name="Picture 4">
            <a:extLst>
              <a:ext uri="{FF2B5EF4-FFF2-40B4-BE49-F238E27FC236}">
                <a16:creationId xmlns:a16="http://schemas.microsoft.com/office/drawing/2014/main" id="{D5DDAFEB-047A-4B81-AEC4-CDCE066F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6071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2933" name="Text Box 5">
            <a:extLst>
              <a:ext uri="{FF2B5EF4-FFF2-40B4-BE49-F238E27FC236}">
                <a16:creationId xmlns:a16="http://schemas.microsoft.com/office/drawing/2014/main" id="{313943C8-15A5-4C4F-A72C-942385B8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087688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 b="1">
                <a:latin typeface="Arial" panose="020B0604020202020204" pitchFamily="34" charset="0"/>
              </a:rPr>
              <a:t>Sistemas de referencia</a:t>
            </a:r>
          </a:p>
        </p:txBody>
      </p:sp>
      <p:pic>
        <p:nvPicPr>
          <p:cNvPr id="892934" name="Picture 6">
            <a:extLst>
              <a:ext uri="{FF2B5EF4-FFF2-40B4-BE49-F238E27FC236}">
                <a16:creationId xmlns:a16="http://schemas.microsoft.com/office/drawing/2014/main" id="{3453A3C1-EB7F-4112-A7F9-E73FA7115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925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2935" name="Text Box 7">
            <a:extLst>
              <a:ext uri="{FF2B5EF4-FFF2-40B4-BE49-F238E27FC236}">
                <a16:creationId xmlns:a16="http://schemas.microsoft.com/office/drawing/2014/main" id="{B3F51F5D-904B-49BC-A5D9-89A99AB3F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819525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 b="1">
                <a:latin typeface="Arial" panose="020B0604020202020204" pitchFamily="34" charset="0"/>
              </a:rPr>
              <a:t>Movimientos del cuerpo</a:t>
            </a:r>
          </a:p>
        </p:txBody>
      </p:sp>
      <p:pic>
        <p:nvPicPr>
          <p:cNvPr id="892936" name="Picture 8">
            <a:extLst>
              <a:ext uri="{FF2B5EF4-FFF2-40B4-BE49-F238E27FC236}">
                <a16:creationId xmlns:a16="http://schemas.microsoft.com/office/drawing/2014/main" id="{3D3DB94F-37E1-4EAC-A0CD-137B472D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75188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2937" name="Text Box 9">
            <a:extLst>
              <a:ext uri="{FF2B5EF4-FFF2-40B4-BE49-F238E27FC236}">
                <a16:creationId xmlns:a16="http://schemas.microsoft.com/office/drawing/2014/main" id="{AC63E22F-1B03-41EE-80A1-C56F5C97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602163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 b="1">
                <a:latin typeface="Arial" panose="020B0604020202020204" pitchFamily="34" charset="0"/>
              </a:rPr>
              <a:t>El centro de gravedad</a:t>
            </a:r>
          </a:p>
        </p:txBody>
      </p:sp>
      <p:pic>
        <p:nvPicPr>
          <p:cNvPr id="892938" name="Picture 10">
            <a:extLst>
              <a:ext uri="{FF2B5EF4-FFF2-40B4-BE49-F238E27FC236}">
                <a16:creationId xmlns:a16="http://schemas.microsoft.com/office/drawing/2014/main" id="{048F93F8-7A65-4EDC-B065-01A45457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657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2939" name="Text Box 11">
            <a:extLst>
              <a:ext uri="{FF2B5EF4-FFF2-40B4-BE49-F238E27FC236}">
                <a16:creationId xmlns:a16="http://schemas.microsoft.com/office/drawing/2014/main" id="{700DC38F-C159-41A8-B908-395FA7EF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480050"/>
            <a:ext cx="76311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n-US" sz="3100" b="1">
                <a:latin typeface="Arial" panose="020B0604020202020204" pitchFamily="34" charset="0"/>
              </a:rPr>
              <a:t>La línea de gravedad</a:t>
            </a:r>
          </a:p>
        </p:txBody>
      </p:sp>
      <p:pic>
        <p:nvPicPr>
          <p:cNvPr id="892940" name="Picture 12">
            <a:extLst>
              <a:ext uri="{FF2B5EF4-FFF2-40B4-BE49-F238E27FC236}">
                <a16:creationId xmlns:a16="http://schemas.microsoft.com/office/drawing/2014/main" id="{F90ED06C-E81C-40D0-9D66-BF43CAC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796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2941" name="Text Box 13">
            <a:extLst>
              <a:ext uri="{FF2B5EF4-FFF2-40B4-BE49-F238E27FC236}">
                <a16:creationId xmlns:a16="http://schemas.microsoft.com/office/drawing/2014/main" id="{3CFDE196-A4B3-405F-85FF-A1756DD24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06638"/>
            <a:ext cx="763111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sz="3100" b="1">
                <a:latin typeface="Arial" panose="020B0604020202020204" pitchFamily="34" charset="0"/>
              </a:rPr>
              <a:t>Componentes del movimiento humano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4CD0-DE58-4F7E-BA0F-767F31278C27}"/>
              </a:ext>
            </a:extLst>
          </p:cNvPr>
          <p:cNvSpPr>
            <a:spLocks/>
          </p:cNvSpPr>
          <p:nvPr/>
        </p:nvSpPr>
        <p:spPr bwMode="auto">
          <a:xfrm>
            <a:off x="3492500" y="1196975"/>
            <a:ext cx="53752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PLANO,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TRANSVERSAL,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 HORIZONTAL</a:t>
            </a:r>
          </a:p>
        </p:txBody>
      </p:sp>
      <p:pic>
        <p:nvPicPr>
          <p:cNvPr id="935941" name="Picture 5">
            <a:extLst>
              <a:ext uri="{FF2B5EF4-FFF2-40B4-BE49-F238E27FC236}">
                <a16:creationId xmlns:a16="http://schemas.microsoft.com/office/drawing/2014/main" id="{0F162F59-6F28-408F-AFE7-D0ECD48B6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3305175" cy="5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528" name="Picture 8">
            <a:extLst>
              <a:ext uri="{FF2B5EF4-FFF2-40B4-BE49-F238E27FC236}">
                <a16:creationId xmlns:a16="http://schemas.microsoft.com/office/drawing/2014/main" id="{2412594B-94A2-49EA-816C-652EDA40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765175"/>
            <a:ext cx="7753350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heel spokes="3"/>
    <p:sndAc>
      <p:stSnd>
        <p:snd r:embed="rId4" name="whoosh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090" name="Picture 2">
            <a:extLst>
              <a:ext uri="{FF2B5EF4-FFF2-40B4-BE49-F238E27FC236}">
                <a16:creationId xmlns:a16="http://schemas.microsoft.com/office/drawing/2014/main" id="{DB79CFBA-9F84-47CA-B10F-6B72B543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38175"/>
            <a:ext cx="888682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48D309EE-EEEF-457A-9F50-C7D50C239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0AE2E7F-7AD2-4A54-B0CE-7D843A556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NASM’ Essentials of Sports PerformanceTraining</a:t>
            </a:r>
            <a:r>
              <a:rPr lang="en-US" altLang="en-US" sz="1200">
                <a:latin typeface="Times New Roman" panose="02020603050405020304" pitchFamily="18" charset="0"/>
              </a:rPr>
              <a:t>. (p. 5), por M. A. Clark, &amp; S. C. Lucett, 2010, Philadelphia: Lippincott Williams &amp; Wilkins. Copyright 2010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3"/>
    <p:sndAc>
      <p:stSnd>
        <p:snd r:embed="rId4" name="whoosh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139DD249-95F4-4725-B7A3-CC46E5588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01AEA28-5219-49A6-9510-1226A2B6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22),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987143" name="Picture 7">
            <a:extLst>
              <a:ext uri="{FF2B5EF4-FFF2-40B4-BE49-F238E27FC236}">
                <a16:creationId xmlns:a16="http://schemas.microsoft.com/office/drawing/2014/main" id="{DA04889E-24B5-40A7-8D62-4172B5E2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14375"/>
            <a:ext cx="8569325" cy="54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heel spokes="3"/>
    <p:sndAc>
      <p:stSnd>
        <p:snd r:embed="rId4" name="whoosh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434" name="Picture 5">
            <a:extLst>
              <a:ext uri="{FF2B5EF4-FFF2-40B4-BE49-F238E27FC236}">
                <a16:creationId xmlns:a16="http://schemas.microsoft.com/office/drawing/2014/main" id="{3A8F0EEB-6AE1-492B-9F9D-15BCF173D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30702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14435" name="Group 3">
            <a:extLst>
              <a:ext uri="{FF2B5EF4-FFF2-40B4-BE49-F238E27FC236}">
                <a16:creationId xmlns:a16="http://schemas.microsoft.com/office/drawing/2014/main" id="{A76DBAD3-D3B6-4B6D-99C7-D50AD5AB9B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654050"/>
            <a:ext cx="8686800" cy="471488"/>
            <a:chOff x="144" y="288"/>
            <a:chExt cx="5472" cy="297"/>
          </a:xfrm>
        </p:grpSpPr>
        <p:sp>
          <p:nvSpPr>
            <p:cNvPr id="914436" name="AutoShape 4">
              <a:extLst>
                <a:ext uri="{FF2B5EF4-FFF2-40B4-BE49-F238E27FC236}">
                  <a16:creationId xmlns:a16="http://schemas.microsoft.com/office/drawing/2014/main" id="{2876D040-FA02-4DA3-9994-C45828D54B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" y="288"/>
              <a:ext cx="547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37" name="Rectangle 5">
              <a:extLst>
                <a:ext uri="{FF2B5EF4-FFF2-40B4-BE49-F238E27FC236}">
                  <a16:creationId xmlns:a16="http://schemas.microsoft.com/office/drawing/2014/main" id="{2B3024BE-4B9C-44DD-9D15-7E70DA1C0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316"/>
              <a:ext cx="543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2700" b="1">
                  <a:latin typeface="Arial" panose="020B0604020202020204" pitchFamily="34" charset="0"/>
                </a:rPr>
                <a:t>PLANOS DE REFERENCIA EN EL CUERPO HUMANO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14438" name="Group 6">
            <a:extLst>
              <a:ext uri="{FF2B5EF4-FFF2-40B4-BE49-F238E27FC236}">
                <a16:creationId xmlns:a16="http://schemas.microsoft.com/office/drawing/2014/main" id="{D5DE511B-D179-4786-A692-22ABBA2CFFC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0663" y="2209800"/>
            <a:ext cx="3284537" cy="1951038"/>
            <a:chOff x="139" y="1392"/>
            <a:chExt cx="2069" cy="1229"/>
          </a:xfrm>
        </p:grpSpPr>
        <p:sp>
          <p:nvSpPr>
            <p:cNvPr id="914439" name="AutoShape 7">
              <a:extLst>
                <a:ext uri="{FF2B5EF4-FFF2-40B4-BE49-F238E27FC236}">
                  <a16:creationId xmlns:a16="http://schemas.microsoft.com/office/drawing/2014/main" id="{EF42B297-C433-4227-915F-2002026390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9" y="1392"/>
              <a:ext cx="2069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40" name="Rectangle 8">
              <a:extLst>
                <a:ext uri="{FF2B5EF4-FFF2-40B4-BE49-F238E27FC236}">
                  <a16:creationId xmlns:a16="http://schemas.microsoft.com/office/drawing/2014/main" id="{C08949EE-B6F8-4EB2-A876-6731AB5DB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1426"/>
              <a:ext cx="74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800" b="1">
                  <a:latin typeface="Times New Roman" panose="02020603050405020304" pitchFamily="18" charset="0"/>
                </a:rPr>
                <a:t>Plano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14441" name="Rectangle 9">
              <a:extLst>
                <a:ext uri="{FF2B5EF4-FFF2-40B4-BE49-F238E27FC236}">
                  <a16:creationId xmlns:a16="http://schemas.microsoft.com/office/drawing/2014/main" id="{34FDFB1A-8C86-452A-AF42-DA453F3F9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" y="1781"/>
              <a:ext cx="10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800" b="1">
                  <a:latin typeface="Times New Roman" panose="02020603050405020304" pitchFamily="18" charset="0"/>
                </a:rPr>
                <a:t>Coronal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14442" name="Rectangle 10">
              <a:extLst>
                <a:ext uri="{FF2B5EF4-FFF2-40B4-BE49-F238E27FC236}">
                  <a16:creationId xmlns:a16="http://schemas.microsoft.com/office/drawing/2014/main" id="{53C54DA6-1128-4150-B9E9-067314352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" y="2136"/>
              <a:ext cx="120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800" b="1">
                  <a:latin typeface="Times New Roman" panose="02020603050405020304" pitchFamily="18" charset="0"/>
                </a:rPr>
                <a:t>o Frontal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14443" name="Line 11">
              <a:extLst>
                <a:ext uri="{FF2B5EF4-FFF2-40B4-BE49-F238E27FC236}">
                  <a16:creationId xmlns:a16="http://schemas.microsoft.com/office/drawing/2014/main" id="{2F2B0233-EF4C-4315-837E-CC36EF9C14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4" y="1675"/>
              <a:ext cx="407" cy="259"/>
            </a:xfrm>
            <a:prstGeom prst="line">
              <a:avLst/>
            </a:prstGeom>
            <a:noFill/>
            <a:ln w="1063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44" name="Freeform 12">
              <a:extLst>
                <a:ext uri="{FF2B5EF4-FFF2-40B4-BE49-F238E27FC236}">
                  <a16:creationId xmlns:a16="http://schemas.microsoft.com/office/drawing/2014/main" id="{CD263DED-7DB1-4C9E-A887-FC192C258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" y="1579"/>
              <a:ext cx="299" cy="257"/>
            </a:xfrm>
            <a:custGeom>
              <a:avLst/>
              <a:gdLst>
                <a:gd name="T0" fmla="*/ 0 w 897"/>
                <a:gd name="T1" fmla="*/ 94 h 773"/>
                <a:gd name="T2" fmla="*/ 897 w 897"/>
                <a:gd name="T3" fmla="*/ 0 h 773"/>
                <a:gd name="T4" fmla="*/ 434 w 897"/>
                <a:gd name="T5" fmla="*/ 773 h 773"/>
                <a:gd name="T6" fmla="*/ 444 w 897"/>
                <a:gd name="T7" fmla="*/ 289 h 773"/>
                <a:gd name="T8" fmla="*/ 0 w 897"/>
                <a:gd name="T9" fmla="*/ 94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7" h="773">
                  <a:moveTo>
                    <a:pt x="0" y="94"/>
                  </a:moveTo>
                  <a:lnTo>
                    <a:pt x="897" y="0"/>
                  </a:lnTo>
                  <a:lnTo>
                    <a:pt x="434" y="773"/>
                  </a:lnTo>
                  <a:lnTo>
                    <a:pt x="444" y="289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45" name="Line 13">
              <a:extLst>
                <a:ext uri="{FF2B5EF4-FFF2-40B4-BE49-F238E27FC236}">
                  <a16:creationId xmlns:a16="http://schemas.microsoft.com/office/drawing/2014/main" id="{36A84442-C7A6-487D-9530-4DD0C5B3D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102"/>
              <a:ext cx="404" cy="294"/>
            </a:xfrm>
            <a:prstGeom prst="line">
              <a:avLst/>
            </a:prstGeom>
            <a:noFill/>
            <a:ln w="1063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46" name="Freeform 14">
              <a:extLst>
                <a:ext uri="{FF2B5EF4-FFF2-40B4-BE49-F238E27FC236}">
                  <a16:creationId xmlns:a16="http://schemas.microsoft.com/office/drawing/2014/main" id="{907D3880-740A-40A1-9C27-8C37BBB2E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235"/>
              <a:ext cx="296" cy="267"/>
            </a:xfrm>
            <a:custGeom>
              <a:avLst/>
              <a:gdLst>
                <a:gd name="T0" fmla="*/ 475 w 889"/>
                <a:gd name="T1" fmla="*/ 0 h 801"/>
                <a:gd name="T2" fmla="*/ 889 w 889"/>
                <a:gd name="T3" fmla="*/ 801 h 801"/>
                <a:gd name="T4" fmla="*/ 0 w 889"/>
                <a:gd name="T5" fmla="*/ 651 h 801"/>
                <a:gd name="T6" fmla="*/ 456 w 889"/>
                <a:gd name="T7" fmla="*/ 484 h 801"/>
                <a:gd name="T8" fmla="*/ 475 w 889"/>
                <a:gd name="T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9" h="801">
                  <a:moveTo>
                    <a:pt x="475" y="0"/>
                  </a:moveTo>
                  <a:lnTo>
                    <a:pt x="889" y="801"/>
                  </a:lnTo>
                  <a:lnTo>
                    <a:pt x="0" y="651"/>
                  </a:lnTo>
                  <a:lnTo>
                    <a:pt x="456" y="48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4447" name="Group 15">
            <a:extLst>
              <a:ext uri="{FF2B5EF4-FFF2-40B4-BE49-F238E27FC236}">
                <a16:creationId xmlns:a16="http://schemas.microsoft.com/office/drawing/2014/main" id="{46D1A09E-682B-427C-8906-58434D9CCA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10200" y="2184400"/>
            <a:ext cx="3360738" cy="1182688"/>
            <a:chOff x="3408" y="1376"/>
            <a:chExt cx="2117" cy="745"/>
          </a:xfrm>
        </p:grpSpPr>
        <p:sp>
          <p:nvSpPr>
            <p:cNvPr id="914448" name="AutoShape 16">
              <a:extLst>
                <a:ext uri="{FF2B5EF4-FFF2-40B4-BE49-F238E27FC236}">
                  <a16:creationId xmlns:a16="http://schemas.microsoft.com/office/drawing/2014/main" id="{2C71A31B-7116-4591-BAFF-AA26B1546C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8" y="1376"/>
              <a:ext cx="2117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49" name="Line 17">
              <a:extLst>
                <a:ext uri="{FF2B5EF4-FFF2-40B4-BE49-F238E27FC236}">
                  <a16:creationId xmlns:a16="http://schemas.microsoft.com/office/drawing/2014/main" id="{EE851E40-15FA-43FF-BDFC-109AB1FDC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5" y="1747"/>
              <a:ext cx="256" cy="122"/>
            </a:xfrm>
            <a:prstGeom prst="line">
              <a:avLst/>
            </a:prstGeom>
            <a:noFill/>
            <a:ln w="10636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0" name="Freeform 18">
              <a:extLst>
                <a:ext uri="{FF2B5EF4-FFF2-40B4-BE49-F238E27FC236}">
                  <a16:creationId xmlns:a16="http://schemas.microsoft.com/office/drawing/2014/main" id="{8562FEFF-B5A8-4008-8492-5825E2B7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1709"/>
              <a:ext cx="301" cy="243"/>
            </a:xfrm>
            <a:custGeom>
              <a:avLst/>
              <a:gdLst>
                <a:gd name="T0" fmla="*/ 903 w 903"/>
                <a:gd name="T1" fmla="*/ 728 h 728"/>
                <a:gd name="T2" fmla="*/ 0 w 903"/>
                <a:gd name="T3" fmla="*/ 713 h 728"/>
                <a:gd name="T4" fmla="*/ 554 w 903"/>
                <a:gd name="T5" fmla="*/ 0 h 728"/>
                <a:gd name="T6" fmla="*/ 485 w 903"/>
                <a:gd name="T7" fmla="*/ 481 h 728"/>
                <a:gd name="T8" fmla="*/ 903 w 903"/>
                <a:gd name="T9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3" h="728">
                  <a:moveTo>
                    <a:pt x="903" y="728"/>
                  </a:moveTo>
                  <a:lnTo>
                    <a:pt x="0" y="713"/>
                  </a:lnTo>
                  <a:lnTo>
                    <a:pt x="554" y="0"/>
                  </a:lnTo>
                  <a:lnTo>
                    <a:pt x="485" y="481"/>
                  </a:lnTo>
                  <a:lnTo>
                    <a:pt x="903" y="72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1" name="Rectangle 19">
              <a:extLst>
                <a:ext uri="{FF2B5EF4-FFF2-40B4-BE49-F238E27FC236}">
                  <a16:creationId xmlns:a16="http://schemas.microsoft.com/office/drawing/2014/main" id="{0A1015DB-B32F-46F8-B168-E66B7C6A3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1400"/>
              <a:ext cx="74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800" b="1">
                  <a:latin typeface="Times New Roman" panose="02020603050405020304" pitchFamily="18" charset="0"/>
                </a:rPr>
                <a:t>Plano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14452" name="Rectangle 20">
              <a:extLst>
                <a:ext uri="{FF2B5EF4-FFF2-40B4-BE49-F238E27FC236}">
                  <a16:creationId xmlns:a16="http://schemas.microsoft.com/office/drawing/2014/main" id="{BB6872AB-44A9-412C-A752-EC7CEF9E7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1756"/>
              <a:ext cx="155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800" b="1">
                  <a:latin typeface="Times New Roman" panose="02020603050405020304" pitchFamily="18" charset="0"/>
                </a:rPr>
                <a:t>Transversal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14453" name="Group 21">
            <a:extLst>
              <a:ext uri="{FF2B5EF4-FFF2-40B4-BE49-F238E27FC236}">
                <a16:creationId xmlns:a16="http://schemas.microsoft.com/office/drawing/2014/main" id="{70705703-18B0-4DD2-8C4B-5198214AC8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43500" y="4191000"/>
            <a:ext cx="2857500" cy="1198563"/>
            <a:chOff x="3240" y="2640"/>
            <a:chExt cx="1800" cy="755"/>
          </a:xfrm>
        </p:grpSpPr>
        <p:sp>
          <p:nvSpPr>
            <p:cNvPr id="914454" name="AutoShape 22">
              <a:extLst>
                <a:ext uri="{FF2B5EF4-FFF2-40B4-BE49-F238E27FC236}">
                  <a16:creationId xmlns:a16="http://schemas.microsoft.com/office/drawing/2014/main" id="{74C83CF3-0CB2-44EE-AA75-05E7B3468A0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40" y="2640"/>
              <a:ext cx="180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5" name="Line 23">
              <a:extLst>
                <a:ext uri="{FF2B5EF4-FFF2-40B4-BE49-F238E27FC236}">
                  <a16:creationId xmlns:a16="http://schemas.microsoft.com/office/drawing/2014/main" id="{00A7DA06-EB38-46B1-960C-FD92FB5FEF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55" y="2948"/>
              <a:ext cx="592" cy="69"/>
            </a:xfrm>
            <a:prstGeom prst="line">
              <a:avLst/>
            </a:prstGeom>
            <a:noFill/>
            <a:ln w="106363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6" name="Freeform 24">
              <a:extLst>
                <a:ext uri="{FF2B5EF4-FFF2-40B4-BE49-F238E27FC236}">
                  <a16:creationId xmlns:a16="http://schemas.microsoft.com/office/drawing/2014/main" id="{B49EBBD6-6C50-4587-94E8-EFB98D98D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825"/>
              <a:ext cx="282" cy="268"/>
            </a:xfrm>
            <a:custGeom>
              <a:avLst/>
              <a:gdLst>
                <a:gd name="T0" fmla="*/ 755 w 848"/>
                <a:gd name="T1" fmla="*/ 803 h 803"/>
                <a:gd name="T2" fmla="*/ 0 w 848"/>
                <a:gd name="T3" fmla="*/ 308 h 803"/>
                <a:gd name="T4" fmla="*/ 848 w 848"/>
                <a:gd name="T5" fmla="*/ 0 h 803"/>
                <a:gd name="T6" fmla="*/ 534 w 848"/>
                <a:gd name="T7" fmla="*/ 370 h 803"/>
                <a:gd name="T8" fmla="*/ 755 w 848"/>
                <a:gd name="T9" fmla="*/ 803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8" h="803">
                  <a:moveTo>
                    <a:pt x="755" y="803"/>
                  </a:moveTo>
                  <a:lnTo>
                    <a:pt x="0" y="308"/>
                  </a:lnTo>
                  <a:lnTo>
                    <a:pt x="848" y="0"/>
                  </a:lnTo>
                  <a:lnTo>
                    <a:pt x="534" y="370"/>
                  </a:lnTo>
                  <a:lnTo>
                    <a:pt x="755" y="803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457" name="Rectangle 25">
              <a:extLst>
                <a:ext uri="{FF2B5EF4-FFF2-40B4-BE49-F238E27FC236}">
                  <a16:creationId xmlns:a16="http://schemas.microsoft.com/office/drawing/2014/main" id="{B7A8E1E3-70FB-4A15-AAA0-DC1DE77C4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2674"/>
              <a:ext cx="74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800" b="1">
                  <a:latin typeface="Times New Roman" panose="02020603050405020304" pitchFamily="18" charset="0"/>
                </a:rPr>
                <a:t>Plano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14458" name="Rectangle 26">
              <a:extLst>
                <a:ext uri="{FF2B5EF4-FFF2-40B4-BE49-F238E27FC236}">
                  <a16:creationId xmlns:a16="http://schemas.microsoft.com/office/drawing/2014/main" id="{1A8E64DB-5CD4-413B-BEFB-D26381258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" y="3030"/>
              <a:ext cx="8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800" b="1">
                  <a:latin typeface="Times New Roman" panose="02020603050405020304" pitchFamily="18" charset="0"/>
                </a:rPr>
                <a:t>Sagital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2" name="AutoShape 9">
            <a:extLst>
              <a:ext uri="{FF2B5EF4-FFF2-40B4-BE49-F238E27FC236}">
                <a16:creationId xmlns:a16="http://schemas.microsoft.com/office/drawing/2014/main" id="{C6420A59-0627-4527-A641-078221610B0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7088" y="809625"/>
            <a:ext cx="71628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8775" name="Picture 247">
            <a:extLst>
              <a:ext uri="{FF2B5EF4-FFF2-40B4-BE49-F238E27FC236}">
                <a16:creationId xmlns:a16="http://schemas.microsoft.com/office/drawing/2014/main" id="{EADC78E7-BF6B-47F3-B8C8-0B97FE237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23950"/>
            <a:ext cx="612140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6AF25-ECCB-451E-9F2F-57C906A68341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PLANOS DE REFERENCIA EN EL CUERPO HUMANO</a:t>
            </a:r>
            <a:endParaRPr lang="es-PR" altLang="en-US" sz="22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903" name="Picture 7">
            <a:extLst>
              <a:ext uri="{FF2B5EF4-FFF2-40B4-BE49-F238E27FC236}">
                <a16:creationId xmlns:a16="http://schemas.microsoft.com/office/drawing/2014/main" id="{05AFC8D6-EB5F-41BD-A8CF-C8FB749A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42925"/>
            <a:ext cx="31623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7FFAB042-EEDD-4EC9-AB0F-A07EB18B0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DBBC27E-4D1C-45EF-AC33-E6F135712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NASM’ Essentials of  Corrective Exercise Training</a:t>
            </a:r>
            <a:r>
              <a:rPr lang="en-US" altLang="en-US" sz="1200">
                <a:latin typeface="Times New Roman" panose="02020603050405020304" pitchFamily="18" charset="0"/>
              </a:rPr>
              <a:t>. (p. 10), por M. A. Clark, &amp; S. C. Lucett, 2011, Philadelphia: Lippincott Williams &amp; Wilkins. Copyright 2011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82" name="Picture 2">
            <a:extLst>
              <a:ext uri="{FF2B5EF4-FFF2-40B4-BE49-F238E27FC236}">
                <a16:creationId xmlns:a16="http://schemas.microsoft.com/office/drawing/2014/main" id="{AF57F5D9-62B7-4200-9507-6192FA4E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42925"/>
            <a:ext cx="31623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883" name="Picture 3">
            <a:extLst>
              <a:ext uri="{FF2B5EF4-FFF2-40B4-BE49-F238E27FC236}">
                <a16:creationId xmlns:a16="http://schemas.microsoft.com/office/drawing/2014/main" id="{B27D4413-218C-4417-A6BB-DCB609499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61975"/>
            <a:ext cx="54483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020530DA-F554-4E46-BD47-AA0DEABD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DF734F2-576B-42EA-A237-7B9BA25EF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4B1AA88-8D05-4CD0-85D6-849C6E644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NASM’ Essentials of Sports PerformanceTraining</a:t>
            </a:r>
            <a:r>
              <a:rPr lang="en-US" altLang="en-US" sz="1200">
                <a:latin typeface="Times New Roman" panose="02020603050405020304" pitchFamily="18" charset="0"/>
              </a:rPr>
              <a:t>. (p. 14\), por M. A. Clark, &amp; S. C. Lucett, 2010, Philadelphia: Lippincott Williams &amp; Wilkins. Copyright 2010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C106-C931-4068-A7FF-42FA21F0251B}"/>
              </a:ext>
            </a:extLst>
          </p:cNvPr>
          <p:cNvSpPr>
            <a:spLocks/>
          </p:cNvSpPr>
          <p:nvPr/>
        </p:nvSpPr>
        <p:spPr bwMode="auto">
          <a:xfrm>
            <a:off x="0" y="765175"/>
            <a:ext cx="9144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PLANOS DE REFERENCIA</a:t>
            </a:r>
            <a:b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*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AVALÚO: Punto más Nebuloso o más Claro *</a:t>
            </a:r>
          </a:p>
        </p:txBody>
      </p:sp>
      <p:sp>
        <p:nvSpPr>
          <p:cNvPr id="888842" name="Text Box 10">
            <a:extLst>
              <a:ext uri="{FF2B5EF4-FFF2-40B4-BE49-F238E27FC236}">
                <a16:creationId xmlns:a16="http://schemas.microsoft.com/office/drawing/2014/main" id="{FAEC3F40-11A6-4538-A2D8-05B9F8A5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9138"/>
            <a:ext cx="82804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</a:rPr>
              <a:t>¿Qué conceptos sobre el tópico de planos no se encuentra claro?</a:t>
            </a: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</a:rPr>
              <a:t>¿Qué conceptos sobre el tópico de planos entiendes bastante bien?</a:t>
            </a: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</a:rPr>
              <a:t>Del tópico de planos, ¿qué conceptos tienes la necesidad de que se vuelva a discutir?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850" name="Picture 2">
            <a:extLst>
              <a:ext uri="{FF2B5EF4-FFF2-40B4-BE49-F238E27FC236}">
                <a16:creationId xmlns:a16="http://schemas.microsoft.com/office/drawing/2014/main" id="{12752443-E0E8-4DD7-946D-6667A823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92150"/>
            <a:ext cx="32639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53AC88-46B6-448A-AE49-0B0D8D09D0DC}"/>
              </a:ext>
            </a:extLst>
          </p:cNvPr>
          <p:cNvSpPr>
            <a:spLocks/>
          </p:cNvSpPr>
          <p:nvPr/>
        </p:nvSpPr>
        <p:spPr bwMode="auto">
          <a:xfrm>
            <a:off x="3348038" y="1339850"/>
            <a:ext cx="56880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EJES</a:t>
            </a: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</a:t>
            </a: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MOVIMIENTO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65" name="Text Box 13">
            <a:extLst>
              <a:ext uri="{FF2B5EF4-FFF2-40B4-BE49-F238E27FC236}">
                <a16:creationId xmlns:a16="http://schemas.microsoft.com/office/drawing/2014/main" id="{4047128B-06A0-498D-83EE-7E82295C4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s-ES" altLang="en-US" sz="2800" b="1">
                <a:latin typeface="Arial" panose="020B0604020202020204" pitchFamily="34" charset="0"/>
              </a:rPr>
              <a:t>Dibuje sobre estos cuerpos celulares, que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 b="1">
                <a:latin typeface="Arial" panose="020B0604020202020204" pitchFamily="34" charset="0"/>
              </a:rPr>
              <a:t>piensas es el largo y cantidad de dendritas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 b="1">
                <a:latin typeface="Arial" panose="020B0604020202020204" pitchFamily="34" charset="0"/>
              </a:rPr>
              <a:t>posees en estos momentos: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970766" name="Oval 14">
            <a:extLst>
              <a:ext uri="{FF2B5EF4-FFF2-40B4-BE49-F238E27FC236}">
                <a16:creationId xmlns:a16="http://schemas.microsoft.com/office/drawing/2014/main" id="{92643BA1-53EB-44EF-B74D-5DE65B592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61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67" name="Oval 15">
            <a:extLst>
              <a:ext uri="{FF2B5EF4-FFF2-40B4-BE49-F238E27FC236}">
                <a16:creationId xmlns:a16="http://schemas.microsoft.com/office/drawing/2014/main" id="{0D3CC5FD-E513-4226-BC31-739145A84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6545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68" name="Oval 16">
            <a:extLst>
              <a:ext uri="{FF2B5EF4-FFF2-40B4-BE49-F238E27FC236}">
                <a16:creationId xmlns:a16="http://schemas.microsoft.com/office/drawing/2014/main" id="{CF7EFF1C-2DFE-41EA-9AD5-0449F2FCB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338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69" name="Oval 17">
            <a:extLst>
              <a:ext uri="{FF2B5EF4-FFF2-40B4-BE49-F238E27FC236}">
                <a16:creationId xmlns:a16="http://schemas.microsoft.com/office/drawing/2014/main" id="{D8F1ED39-5C9E-4CA6-8176-5DF736CFD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9257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70" name="Oval 18">
            <a:extLst>
              <a:ext uri="{FF2B5EF4-FFF2-40B4-BE49-F238E27FC236}">
                <a16:creationId xmlns:a16="http://schemas.microsoft.com/office/drawing/2014/main" id="{48D5B374-5766-4DEA-8E87-E5FAD8D5E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9987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0771" name="Oval 19">
            <a:extLst>
              <a:ext uri="{FF2B5EF4-FFF2-40B4-BE49-F238E27FC236}">
                <a16:creationId xmlns:a16="http://schemas.microsoft.com/office/drawing/2014/main" id="{FA9CA364-C5BD-4703-BD72-5F32F5612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8704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989" name="Group 5">
            <a:extLst>
              <a:ext uri="{FF2B5EF4-FFF2-40B4-BE49-F238E27FC236}">
                <a16:creationId xmlns:a16="http://schemas.microsoft.com/office/drawing/2014/main" id="{20920902-5995-468C-BB7C-444131F1ED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2205038"/>
            <a:ext cx="8077200" cy="1500187"/>
            <a:chOff x="288" y="1344"/>
            <a:chExt cx="5088" cy="945"/>
          </a:xfrm>
        </p:grpSpPr>
        <p:sp>
          <p:nvSpPr>
            <p:cNvPr id="937990" name="AutoShape 6">
              <a:extLst>
                <a:ext uri="{FF2B5EF4-FFF2-40B4-BE49-F238E27FC236}">
                  <a16:creationId xmlns:a16="http://schemas.microsoft.com/office/drawing/2014/main" id="{4329931D-BEC5-44E5-8490-DE3FBB81FE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344"/>
              <a:ext cx="5088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91" name="Rectangle 7">
              <a:extLst>
                <a:ext uri="{FF2B5EF4-FFF2-40B4-BE49-F238E27FC236}">
                  <a16:creationId xmlns:a16="http://schemas.microsoft.com/office/drawing/2014/main" id="{1D437DB0-A85A-460C-9EF6-C0F2EBA22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658"/>
              <a:ext cx="465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400" b="1" i="1">
                  <a:latin typeface="Times New Roman" panose="02020603050405020304" pitchFamily="18" charset="0"/>
                </a:rPr>
                <a:t>Atraviesa Horizontalmente de lado a lado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7992" name="Rectangle 8">
              <a:extLst>
                <a:ext uri="{FF2B5EF4-FFF2-40B4-BE49-F238E27FC236}">
                  <a16:creationId xmlns:a16="http://schemas.microsoft.com/office/drawing/2014/main" id="{153FC72B-6979-4B7F-8079-5EA339C3D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1963"/>
              <a:ext cx="109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400" b="1" i="1">
                  <a:latin typeface="Times New Roman" panose="02020603050405020304" pitchFamily="18" charset="0"/>
                </a:rPr>
                <a:t>el Cuerpo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7993" name="Freeform 9">
              <a:extLst>
                <a:ext uri="{FF2B5EF4-FFF2-40B4-BE49-F238E27FC236}">
                  <a16:creationId xmlns:a16="http://schemas.microsoft.com/office/drawing/2014/main" id="{B77A7E6F-DDF4-471C-8801-8D49FF27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1383"/>
              <a:ext cx="273" cy="289"/>
            </a:xfrm>
            <a:custGeom>
              <a:avLst/>
              <a:gdLst>
                <a:gd name="T0" fmla="*/ 0 w 819"/>
                <a:gd name="T1" fmla="*/ 0 h 867"/>
                <a:gd name="T2" fmla="*/ 819 w 819"/>
                <a:gd name="T3" fmla="*/ 433 h 867"/>
                <a:gd name="T4" fmla="*/ 0 w 819"/>
                <a:gd name="T5" fmla="*/ 867 h 867"/>
                <a:gd name="T6" fmla="*/ 0 w 819"/>
                <a:gd name="T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9" h="867">
                  <a:moveTo>
                    <a:pt x="0" y="0"/>
                  </a:moveTo>
                  <a:lnTo>
                    <a:pt x="819" y="433"/>
                  </a:lnTo>
                  <a:lnTo>
                    <a:pt x="0" y="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94" name="Freeform 10">
              <a:extLst>
                <a:ext uri="{FF2B5EF4-FFF2-40B4-BE49-F238E27FC236}">
                  <a16:creationId xmlns:a16="http://schemas.microsoft.com/office/drawing/2014/main" id="{E831DFC1-6D7C-430A-9FBF-FB8366585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1383"/>
              <a:ext cx="340" cy="144"/>
            </a:xfrm>
            <a:custGeom>
              <a:avLst/>
              <a:gdLst>
                <a:gd name="T0" fmla="*/ 1021 w 1021"/>
                <a:gd name="T1" fmla="*/ 433 h 433"/>
                <a:gd name="T2" fmla="*/ 202 w 1021"/>
                <a:gd name="T3" fmla="*/ 0 h 433"/>
                <a:gd name="T4" fmla="*/ 0 w 1021"/>
                <a:gd name="T5" fmla="*/ 0 h 433"/>
                <a:gd name="T6" fmla="*/ 818 w 1021"/>
                <a:gd name="T7" fmla="*/ 433 h 433"/>
                <a:gd name="T8" fmla="*/ 1021 w 1021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433">
                  <a:moveTo>
                    <a:pt x="1021" y="433"/>
                  </a:moveTo>
                  <a:lnTo>
                    <a:pt x="202" y="0"/>
                  </a:lnTo>
                  <a:lnTo>
                    <a:pt x="0" y="0"/>
                  </a:lnTo>
                  <a:lnTo>
                    <a:pt x="818" y="433"/>
                  </a:lnTo>
                  <a:lnTo>
                    <a:pt x="1021" y="433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95" name="Freeform 11">
              <a:extLst>
                <a:ext uri="{FF2B5EF4-FFF2-40B4-BE49-F238E27FC236}">
                  <a16:creationId xmlns:a16="http://schemas.microsoft.com/office/drawing/2014/main" id="{E045AE40-8C80-4631-9A88-4175A1CEF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1528"/>
              <a:ext cx="340" cy="144"/>
            </a:xfrm>
            <a:custGeom>
              <a:avLst/>
              <a:gdLst>
                <a:gd name="T0" fmla="*/ 1021 w 1021"/>
                <a:gd name="T1" fmla="*/ 0 h 434"/>
                <a:gd name="T2" fmla="*/ 202 w 1021"/>
                <a:gd name="T3" fmla="*/ 434 h 434"/>
                <a:gd name="T4" fmla="*/ 0 w 1021"/>
                <a:gd name="T5" fmla="*/ 434 h 434"/>
                <a:gd name="T6" fmla="*/ 818 w 1021"/>
                <a:gd name="T7" fmla="*/ 0 h 434"/>
                <a:gd name="T8" fmla="*/ 1021 w 1021"/>
                <a:gd name="T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434">
                  <a:moveTo>
                    <a:pt x="1021" y="0"/>
                  </a:moveTo>
                  <a:lnTo>
                    <a:pt x="202" y="434"/>
                  </a:lnTo>
                  <a:lnTo>
                    <a:pt x="0" y="434"/>
                  </a:lnTo>
                  <a:lnTo>
                    <a:pt x="818" y="0"/>
                  </a:lnTo>
                  <a:lnTo>
                    <a:pt x="1021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96" name="Freeform 12">
              <a:extLst>
                <a:ext uri="{FF2B5EF4-FFF2-40B4-BE49-F238E27FC236}">
                  <a16:creationId xmlns:a16="http://schemas.microsoft.com/office/drawing/2014/main" id="{F7872D95-2BCC-4D28-89A8-5FD67CB8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" y="1456"/>
              <a:ext cx="137" cy="144"/>
            </a:xfrm>
            <a:custGeom>
              <a:avLst/>
              <a:gdLst>
                <a:gd name="T0" fmla="*/ 0 w 411"/>
                <a:gd name="T1" fmla="*/ 0 h 433"/>
                <a:gd name="T2" fmla="*/ 411 w 411"/>
                <a:gd name="T3" fmla="*/ 215 h 433"/>
                <a:gd name="T4" fmla="*/ 0 w 411"/>
                <a:gd name="T5" fmla="*/ 433 h 433"/>
                <a:gd name="T6" fmla="*/ 0 w 411"/>
                <a:gd name="T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33">
                  <a:moveTo>
                    <a:pt x="0" y="0"/>
                  </a:moveTo>
                  <a:lnTo>
                    <a:pt x="411" y="215"/>
                  </a:lnTo>
                  <a:lnTo>
                    <a:pt x="0" y="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97" name="Freeform 13">
              <a:extLst>
                <a:ext uri="{FF2B5EF4-FFF2-40B4-BE49-F238E27FC236}">
                  <a16:creationId xmlns:a16="http://schemas.microsoft.com/office/drawing/2014/main" id="{4BDA84DF-E399-455B-B7BA-78EF81473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" y="1456"/>
              <a:ext cx="169" cy="71"/>
            </a:xfrm>
            <a:custGeom>
              <a:avLst/>
              <a:gdLst>
                <a:gd name="T0" fmla="*/ 509 w 509"/>
                <a:gd name="T1" fmla="*/ 215 h 215"/>
                <a:gd name="T2" fmla="*/ 102 w 509"/>
                <a:gd name="T3" fmla="*/ 0 h 215"/>
                <a:gd name="T4" fmla="*/ 0 w 509"/>
                <a:gd name="T5" fmla="*/ 0 h 215"/>
                <a:gd name="T6" fmla="*/ 411 w 509"/>
                <a:gd name="T7" fmla="*/ 215 h 215"/>
                <a:gd name="T8" fmla="*/ 509 w 509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5">
                  <a:moveTo>
                    <a:pt x="509" y="215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411" y="215"/>
                  </a:lnTo>
                  <a:lnTo>
                    <a:pt x="509" y="215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98" name="Freeform 14">
              <a:extLst>
                <a:ext uri="{FF2B5EF4-FFF2-40B4-BE49-F238E27FC236}">
                  <a16:creationId xmlns:a16="http://schemas.microsoft.com/office/drawing/2014/main" id="{177D4F5A-97C1-4EED-8764-A25EBBC82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" y="1527"/>
              <a:ext cx="169" cy="73"/>
            </a:xfrm>
            <a:custGeom>
              <a:avLst/>
              <a:gdLst>
                <a:gd name="T0" fmla="*/ 509 w 509"/>
                <a:gd name="T1" fmla="*/ 0 h 218"/>
                <a:gd name="T2" fmla="*/ 102 w 509"/>
                <a:gd name="T3" fmla="*/ 218 h 218"/>
                <a:gd name="T4" fmla="*/ 0 w 509"/>
                <a:gd name="T5" fmla="*/ 218 h 218"/>
                <a:gd name="T6" fmla="*/ 411 w 509"/>
                <a:gd name="T7" fmla="*/ 0 h 218"/>
                <a:gd name="T8" fmla="*/ 509 w 509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8">
                  <a:moveTo>
                    <a:pt x="509" y="0"/>
                  </a:moveTo>
                  <a:lnTo>
                    <a:pt x="102" y="218"/>
                  </a:lnTo>
                  <a:lnTo>
                    <a:pt x="0" y="218"/>
                  </a:lnTo>
                  <a:lnTo>
                    <a:pt x="411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999" name="Rectangle 15">
              <a:extLst>
                <a:ext uri="{FF2B5EF4-FFF2-40B4-BE49-F238E27FC236}">
                  <a16:creationId xmlns:a16="http://schemas.microsoft.com/office/drawing/2014/main" id="{635AF844-F50F-4921-B065-15A27298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1370"/>
              <a:ext cx="347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Frontal-Horizontal (Lateral):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38000" name="Group 16">
            <a:extLst>
              <a:ext uri="{FF2B5EF4-FFF2-40B4-BE49-F238E27FC236}">
                <a16:creationId xmlns:a16="http://schemas.microsoft.com/office/drawing/2014/main" id="{21BE4104-6C7F-499A-98A6-96D3DD9D90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9263" y="3805238"/>
            <a:ext cx="8008937" cy="1524000"/>
            <a:chOff x="283" y="2352"/>
            <a:chExt cx="5045" cy="960"/>
          </a:xfrm>
        </p:grpSpPr>
        <p:sp>
          <p:nvSpPr>
            <p:cNvPr id="938001" name="AutoShape 17">
              <a:extLst>
                <a:ext uri="{FF2B5EF4-FFF2-40B4-BE49-F238E27FC236}">
                  <a16:creationId xmlns:a16="http://schemas.microsoft.com/office/drawing/2014/main" id="{1099D602-8C01-4EB4-9691-AE0C7600CB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" y="2352"/>
              <a:ext cx="5045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02" name="Rectangle 18">
              <a:extLst>
                <a:ext uri="{FF2B5EF4-FFF2-40B4-BE49-F238E27FC236}">
                  <a16:creationId xmlns:a16="http://schemas.microsoft.com/office/drawing/2014/main" id="{BBBEC6AE-CC2B-4486-AC35-8FC1B4FC0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2694"/>
              <a:ext cx="382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400" b="1" i="1">
                  <a:latin typeface="Times New Roman" panose="02020603050405020304" pitchFamily="18" charset="0"/>
                </a:rPr>
                <a:t>Se Dirige Horizontalmente Desde</a:t>
              </a:r>
              <a:r>
                <a:rPr lang="en-US" altLang="en-US" sz="3400" b="1" i="1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8003" name="Rectangle 19">
              <a:extLst>
                <a:ext uri="{FF2B5EF4-FFF2-40B4-BE49-F238E27FC236}">
                  <a16:creationId xmlns:a16="http://schemas.microsoft.com/office/drawing/2014/main" id="{E6AB168D-F7BB-44CE-A173-E0BE9EF9A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2986"/>
              <a:ext cx="363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400" b="1" i="1">
                  <a:latin typeface="Times New Roman" panose="02020603050405020304" pitchFamily="18" charset="0"/>
                </a:rPr>
                <a:t>Alfrente Hasta Atrás del Cuerpo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8004" name="Freeform 20">
              <a:extLst>
                <a:ext uri="{FF2B5EF4-FFF2-40B4-BE49-F238E27FC236}">
                  <a16:creationId xmlns:a16="http://schemas.microsoft.com/office/drawing/2014/main" id="{2B80C831-9816-44B7-9AEC-3B9F72453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382"/>
              <a:ext cx="273" cy="288"/>
            </a:xfrm>
            <a:custGeom>
              <a:avLst/>
              <a:gdLst>
                <a:gd name="T0" fmla="*/ 0 w 819"/>
                <a:gd name="T1" fmla="*/ 0 h 865"/>
                <a:gd name="T2" fmla="*/ 819 w 819"/>
                <a:gd name="T3" fmla="*/ 433 h 865"/>
                <a:gd name="T4" fmla="*/ 0 w 819"/>
                <a:gd name="T5" fmla="*/ 865 h 865"/>
                <a:gd name="T6" fmla="*/ 0 w 819"/>
                <a:gd name="T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9" h="865">
                  <a:moveTo>
                    <a:pt x="0" y="0"/>
                  </a:moveTo>
                  <a:lnTo>
                    <a:pt x="819" y="433"/>
                  </a:lnTo>
                  <a:lnTo>
                    <a:pt x="0" y="8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05" name="Freeform 21">
              <a:extLst>
                <a:ext uri="{FF2B5EF4-FFF2-40B4-BE49-F238E27FC236}">
                  <a16:creationId xmlns:a16="http://schemas.microsoft.com/office/drawing/2014/main" id="{24AF1A11-98BD-496F-9AEE-DCA173358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382"/>
              <a:ext cx="340" cy="144"/>
            </a:xfrm>
            <a:custGeom>
              <a:avLst/>
              <a:gdLst>
                <a:gd name="T0" fmla="*/ 1020 w 1020"/>
                <a:gd name="T1" fmla="*/ 433 h 433"/>
                <a:gd name="T2" fmla="*/ 202 w 1020"/>
                <a:gd name="T3" fmla="*/ 0 h 433"/>
                <a:gd name="T4" fmla="*/ 0 w 1020"/>
                <a:gd name="T5" fmla="*/ 0 h 433"/>
                <a:gd name="T6" fmla="*/ 818 w 1020"/>
                <a:gd name="T7" fmla="*/ 433 h 433"/>
                <a:gd name="T8" fmla="*/ 1020 w 1020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433">
                  <a:moveTo>
                    <a:pt x="1020" y="433"/>
                  </a:moveTo>
                  <a:lnTo>
                    <a:pt x="202" y="0"/>
                  </a:lnTo>
                  <a:lnTo>
                    <a:pt x="0" y="0"/>
                  </a:lnTo>
                  <a:lnTo>
                    <a:pt x="818" y="433"/>
                  </a:lnTo>
                  <a:lnTo>
                    <a:pt x="1020" y="433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06" name="Freeform 22">
              <a:extLst>
                <a:ext uri="{FF2B5EF4-FFF2-40B4-BE49-F238E27FC236}">
                  <a16:creationId xmlns:a16="http://schemas.microsoft.com/office/drawing/2014/main" id="{B0442B66-11E6-4419-8085-C891EF6B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" y="2526"/>
              <a:ext cx="340" cy="144"/>
            </a:xfrm>
            <a:custGeom>
              <a:avLst/>
              <a:gdLst>
                <a:gd name="T0" fmla="*/ 1020 w 1020"/>
                <a:gd name="T1" fmla="*/ 0 h 432"/>
                <a:gd name="T2" fmla="*/ 202 w 1020"/>
                <a:gd name="T3" fmla="*/ 432 h 432"/>
                <a:gd name="T4" fmla="*/ 0 w 1020"/>
                <a:gd name="T5" fmla="*/ 432 h 432"/>
                <a:gd name="T6" fmla="*/ 818 w 1020"/>
                <a:gd name="T7" fmla="*/ 0 h 432"/>
                <a:gd name="T8" fmla="*/ 1020 w 1020"/>
                <a:gd name="T9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432">
                  <a:moveTo>
                    <a:pt x="1020" y="0"/>
                  </a:moveTo>
                  <a:lnTo>
                    <a:pt x="202" y="432"/>
                  </a:lnTo>
                  <a:lnTo>
                    <a:pt x="0" y="432"/>
                  </a:lnTo>
                  <a:lnTo>
                    <a:pt x="818" y="0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07" name="Freeform 23">
              <a:extLst>
                <a:ext uri="{FF2B5EF4-FFF2-40B4-BE49-F238E27FC236}">
                  <a16:creationId xmlns:a16="http://schemas.microsoft.com/office/drawing/2014/main" id="{2023419C-1F24-4F2F-8F34-BF38DB798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2454"/>
              <a:ext cx="137" cy="144"/>
            </a:xfrm>
            <a:custGeom>
              <a:avLst/>
              <a:gdLst>
                <a:gd name="T0" fmla="*/ 0 w 411"/>
                <a:gd name="T1" fmla="*/ 0 h 433"/>
                <a:gd name="T2" fmla="*/ 411 w 411"/>
                <a:gd name="T3" fmla="*/ 216 h 433"/>
                <a:gd name="T4" fmla="*/ 0 w 411"/>
                <a:gd name="T5" fmla="*/ 433 h 433"/>
                <a:gd name="T6" fmla="*/ 0 w 411"/>
                <a:gd name="T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33">
                  <a:moveTo>
                    <a:pt x="0" y="0"/>
                  </a:moveTo>
                  <a:lnTo>
                    <a:pt x="411" y="216"/>
                  </a:lnTo>
                  <a:lnTo>
                    <a:pt x="0" y="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08" name="Freeform 24">
              <a:extLst>
                <a:ext uri="{FF2B5EF4-FFF2-40B4-BE49-F238E27FC236}">
                  <a16:creationId xmlns:a16="http://schemas.microsoft.com/office/drawing/2014/main" id="{EAE15CFB-9DBF-4DFC-9884-2ED492471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2454"/>
              <a:ext cx="170" cy="72"/>
            </a:xfrm>
            <a:custGeom>
              <a:avLst/>
              <a:gdLst>
                <a:gd name="T0" fmla="*/ 509 w 509"/>
                <a:gd name="T1" fmla="*/ 216 h 216"/>
                <a:gd name="T2" fmla="*/ 102 w 509"/>
                <a:gd name="T3" fmla="*/ 0 h 216"/>
                <a:gd name="T4" fmla="*/ 0 w 509"/>
                <a:gd name="T5" fmla="*/ 0 h 216"/>
                <a:gd name="T6" fmla="*/ 411 w 509"/>
                <a:gd name="T7" fmla="*/ 216 h 216"/>
                <a:gd name="T8" fmla="*/ 509 w 509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6">
                  <a:moveTo>
                    <a:pt x="509" y="21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411" y="216"/>
                  </a:lnTo>
                  <a:lnTo>
                    <a:pt x="509" y="216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09" name="Freeform 25">
              <a:extLst>
                <a:ext uri="{FF2B5EF4-FFF2-40B4-BE49-F238E27FC236}">
                  <a16:creationId xmlns:a16="http://schemas.microsoft.com/office/drawing/2014/main" id="{7F4C482B-1EDB-44DF-A3EF-864E69DB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2526"/>
              <a:ext cx="170" cy="72"/>
            </a:xfrm>
            <a:custGeom>
              <a:avLst/>
              <a:gdLst>
                <a:gd name="T0" fmla="*/ 509 w 509"/>
                <a:gd name="T1" fmla="*/ 0 h 217"/>
                <a:gd name="T2" fmla="*/ 102 w 509"/>
                <a:gd name="T3" fmla="*/ 217 h 217"/>
                <a:gd name="T4" fmla="*/ 0 w 509"/>
                <a:gd name="T5" fmla="*/ 217 h 217"/>
                <a:gd name="T6" fmla="*/ 411 w 509"/>
                <a:gd name="T7" fmla="*/ 0 h 217"/>
                <a:gd name="T8" fmla="*/ 509 w 509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7">
                  <a:moveTo>
                    <a:pt x="509" y="0"/>
                  </a:moveTo>
                  <a:lnTo>
                    <a:pt x="102" y="217"/>
                  </a:lnTo>
                  <a:lnTo>
                    <a:pt x="0" y="217"/>
                  </a:lnTo>
                  <a:lnTo>
                    <a:pt x="411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10" name="Rectangle 26">
              <a:extLst>
                <a:ext uri="{FF2B5EF4-FFF2-40B4-BE49-F238E27FC236}">
                  <a16:creationId xmlns:a16="http://schemas.microsoft.com/office/drawing/2014/main" id="{A82A9931-B42A-4147-8683-C06CA9977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2369"/>
              <a:ext cx="457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Sagital-Horizontal (Anteroposterior</a:t>
              </a:r>
              <a:r>
                <a:rPr lang="en-US" altLang="en-US" sz="3300" b="1" i="1">
                  <a:solidFill>
                    <a:srgbClr val="FFFFFF"/>
                  </a:solidFill>
                  <a:latin typeface="Arial" panose="020B0604020202020204" pitchFamily="34" charset="0"/>
                </a:rPr>
                <a:t>):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38011" name="Group 27">
            <a:extLst>
              <a:ext uri="{FF2B5EF4-FFF2-40B4-BE49-F238E27FC236}">
                <a16:creationId xmlns:a16="http://schemas.microsoft.com/office/drawing/2014/main" id="{C2E09BD2-66B1-42A0-B2DA-3D6C0AE433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5481638"/>
            <a:ext cx="4813300" cy="1042987"/>
            <a:chOff x="288" y="3408"/>
            <a:chExt cx="3032" cy="657"/>
          </a:xfrm>
        </p:grpSpPr>
        <p:sp>
          <p:nvSpPr>
            <p:cNvPr id="938012" name="AutoShape 28">
              <a:extLst>
                <a:ext uri="{FF2B5EF4-FFF2-40B4-BE49-F238E27FC236}">
                  <a16:creationId xmlns:a16="http://schemas.microsoft.com/office/drawing/2014/main" id="{534A2E45-0A5A-473A-9381-3173788517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3408"/>
              <a:ext cx="3032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13" name="Rectangle 29">
              <a:extLst>
                <a:ext uri="{FF2B5EF4-FFF2-40B4-BE49-F238E27FC236}">
                  <a16:creationId xmlns:a16="http://schemas.microsoft.com/office/drawing/2014/main" id="{1374FA02-C1EA-4ED2-BCD2-AF76A8718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" y="3739"/>
              <a:ext cx="258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400" b="1" i="1">
                  <a:latin typeface="Times New Roman" panose="02020603050405020304" pitchFamily="18" charset="0"/>
                </a:rPr>
                <a:t>Perpendicular al Suelo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8014" name="Freeform 30">
              <a:extLst>
                <a:ext uri="{FF2B5EF4-FFF2-40B4-BE49-F238E27FC236}">
                  <a16:creationId xmlns:a16="http://schemas.microsoft.com/office/drawing/2014/main" id="{896EA85D-EC16-4E92-A4E0-A67E91E6E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440"/>
              <a:ext cx="273" cy="289"/>
            </a:xfrm>
            <a:custGeom>
              <a:avLst/>
              <a:gdLst>
                <a:gd name="T0" fmla="*/ 0 w 819"/>
                <a:gd name="T1" fmla="*/ 0 h 866"/>
                <a:gd name="T2" fmla="*/ 819 w 819"/>
                <a:gd name="T3" fmla="*/ 433 h 866"/>
                <a:gd name="T4" fmla="*/ 0 w 819"/>
                <a:gd name="T5" fmla="*/ 866 h 866"/>
                <a:gd name="T6" fmla="*/ 0 w 819"/>
                <a:gd name="T7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9" h="866">
                  <a:moveTo>
                    <a:pt x="0" y="0"/>
                  </a:moveTo>
                  <a:lnTo>
                    <a:pt x="819" y="433"/>
                  </a:lnTo>
                  <a:lnTo>
                    <a:pt x="0" y="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15" name="Freeform 31">
              <a:extLst>
                <a:ext uri="{FF2B5EF4-FFF2-40B4-BE49-F238E27FC236}">
                  <a16:creationId xmlns:a16="http://schemas.microsoft.com/office/drawing/2014/main" id="{984E6179-A42A-4D3F-9F78-D4AF49B7E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440"/>
              <a:ext cx="340" cy="144"/>
            </a:xfrm>
            <a:custGeom>
              <a:avLst/>
              <a:gdLst>
                <a:gd name="T0" fmla="*/ 1020 w 1020"/>
                <a:gd name="T1" fmla="*/ 433 h 433"/>
                <a:gd name="T2" fmla="*/ 202 w 1020"/>
                <a:gd name="T3" fmla="*/ 0 h 433"/>
                <a:gd name="T4" fmla="*/ 0 w 1020"/>
                <a:gd name="T5" fmla="*/ 0 h 433"/>
                <a:gd name="T6" fmla="*/ 817 w 1020"/>
                <a:gd name="T7" fmla="*/ 433 h 433"/>
                <a:gd name="T8" fmla="*/ 1020 w 1020"/>
                <a:gd name="T9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433">
                  <a:moveTo>
                    <a:pt x="1020" y="433"/>
                  </a:moveTo>
                  <a:lnTo>
                    <a:pt x="202" y="0"/>
                  </a:lnTo>
                  <a:lnTo>
                    <a:pt x="0" y="0"/>
                  </a:lnTo>
                  <a:lnTo>
                    <a:pt x="817" y="433"/>
                  </a:lnTo>
                  <a:lnTo>
                    <a:pt x="1020" y="433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16" name="Freeform 32">
              <a:extLst>
                <a:ext uri="{FF2B5EF4-FFF2-40B4-BE49-F238E27FC236}">
                  <a16:creationId xmlns:a16="http://schemas.microsoft.com/office/drawing/2014/main" id="{AA473CF1-37B8-41F5-8CCE-BA1D55884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" y="3585"/>
              <a:ext cx="340" cy="144"/>
            </a:xfrm>
            <a:custGeom>
              <a:avLst/>
              <a:gdLst>
                <a:gd name="T0" fmla="*/ 1020 w 1020"/>
                <a:gd name="T1" fmla="*/ 0 h 433"/>
                <a:gd name="T2" fmla="*/ 202 w 1020"/>
                <a:gd name="T3" fmla="*/ 433 h 433"/>
                <a:gd name="T4" fmla="*/ 0 w 1020"/>
                <a:gd name="T5" fmla="*/ 433 h 433"/>
                <a:gd name="T6" fmla="*/ 817 w 1020"/>
                <a:gd name="T7" fmla="*/ 0 h 433"/>
                <a:gd name="T8" fmla="*/ 1020 w 1020"/>
                <a:gd name="T9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0" h="433">
                  <a:moveTo>
                    <a:pt x="1020" y="0"/>
                  </a:moveTo>
                  <a:lnTo>
                    <a:pt x="202" y="433"/>
                  </a:lnTo>
                  <a:lnTo>
                    <a:pt x="0" y="433"/>
                  </a:lnTo>
                  <a:lnTo>
                    <a:pt x="817" y="0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17" name="Freeform 33">
              <a:extLst>
                <a:ext uri="{FF2B5EF4-FFF2-40B4-BE49-F238E27FC236}">
                  <a16:creationId xmlns:a16="http://schemas.microsoft.com/office/drawing/2014/main" id="{74134F21-9E86-489D-B6C3-C8E22562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" y="3513"/>
              <a:ext cx="137" cy="144"/>
            </a:xfrm>
            <a:custGeom>
              <a:avLst/>
              <a:gdLst>
                <a:gd name="T0" fmla="*/ 0 w 411"/>
                <a:gd name="T1" fmla="*/ 0 h 433"/>
                <a:gd name="T2" fmla="*/ 411 w 411"/>
                <a:gd name="T3" fmla="*/ 215 h 433"/>
                <a:gd name="T4" fmla="*/ 0 w 411"/>
                <a:gd name="T5" fmla="*/ 433 h 433"/>
                <a:gd name="T6" fmla="*/ 0 w 411"/>
                <a:gd name="T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1" h="433">
                  <a:moveTo>
                    <a:pt x="0" y="0"/>
                  </a:moveTo>
                  <a:lnTo>
                    <a:pt x="411" y="215"/>
                  </a:lnTo>
                  <a:lnTo>
                    <a:pt x="0" y="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18" name="Freeform 34">
              <a:extLst>
                <a:ext uri="{FF2B5EF4-FFF2-40B4-BE49-F238E27FC236}">
                  <a16:creationId xmlns:a16="http://schemas.microsoft.com/office/drawing/2014/main" id="{5C10C85B-AFAE-4E49-BD7C-DA71271F8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" y="3513"/>
              <a:ext cx="170" cy="71"/>
            </a:xfrm>
            <a:custGeom>
              <a:avLst/>
              <a:gdLst>
                <a:gd name="T0" fmla="*/ 509 w 509"/>
                <a:gd name="T1" fmla="*/ 215 h 215"/>
                <a:gd name="T2" fmla="*/ 102 w 509"/>
                <a:gd name="T3" fmla="*/ 0 h 215"/>
                <a:gd name="T4" fmla="*/ 0 w 509"/>
                <a:gd name="T5" fmla="*/ 0 h 215"/>
                <a:gd name="T6" fmla="*/ 411 w 509"/>
                <a:gd name="T7" fmla="*/ 215 h 215"/>
                <a:gd name="T8" fmla="*/ 509 w 509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5">
                  <a:moveTo>
                    <a:pt x="509" y="215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411" y="215"/>
                  </a:lnTo>
                  <a:lnTo>
                    <a:pt x="509" y="215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19" name="Freeform 35">
              <a:extLst>
                <a:ext uri="{FF2B5EF4-FFF2-40B4-BE49-F238E27FC236}">
                  <a16:creationId xmlns:a16="http://schemas.microsoft.com/office/drawing/2014/main" id="{CB398A0B-3DAF-4583-954F-DB6563B1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" y="3584"/>
              <a:ext cx="170" cy="73"/>
            </a:xfrm>
            <a:custGeom>
              <a:avLst/>
              <a:gdLst>
                <a:gd name="T0" fmla="*/ 509 w 509"/>
                <a:gd name="T1" fmla="*/ 0 h 218"/>
                <a:gd name="T2" fmla="*/ 102 w 509"/>
                <a:gd name="T3" fmla="*/ 218 h 218"/>
                <a:gd name="T4" fmla="*/ 0 w 509"/>
                <a:gd name="T5" fmla="*/ 218 h 218"/>
                <a:gd name="T6" fmla="*/ 411 w 509"/>
                <a:gd name="T7" fmla="*/ 0 h 218"/>
                <a:gd name="T8" fmla="*/ 509 w 509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9" h="218">
                  <a:moveTo>
                    <a:pt x="509" y="0"/>
                  </a:moveTo>
                  <a:lnTo>
                    <a:pt x="102" y="218"/>
                  </a:lnTo>
                  <a:lnTo>
                    <a:pt x="0" y="218"/>
                  </a:lnTo>
                  <a:lnTo>
                    <a:pt x="411" y="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020" name="Rectangle 36">
              <a:extLst>
                <a:ext uri="{FF2B5EF4-FFF2-40B4-BE49-F238E27FC236}">
                  <a16:creationId xmlns:a16="http://schemas.microsoft.com/office/drawing/2014/main" id="{A359F8F5-E8BE-4DFD-94FB-71A8E6B68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" y="3427"/>
              <a:ext cx="104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300" b="1" i="1">
                  <a:latin typeface="Arial" panose="020B0604020202020204" pitchFamily="34" charset="0"/>
                </a:rPr>
                <a:t>Vertical: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938022" name="AutoShape 38">
            <a:extLst>
              <a:ext uri="{FF2B5EF4-FFF2-40B4-BE49-F238E27FC236}">
                <a16:creationId xmlns:a16="http://schemas.microsoft.com/office/drawing/2014/main" id="{8CABD52E-FF61-43E5-88A8-A693CA96C1B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400" y="433388"/>
            <a:ext cx="82296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8023" name="Rectangle 39">
            <a:extLst>
              <a:ext uri="{FF2B5EF4-FFF2-40B4-BE49-F238E27FC236}">
                <a16:creationId xmlns:a16="http://schemas.microsoft.com/office/drawing/2014/main" id="{15EE1580-5C11-4EC2-88D8-B44EABC0E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620713"/>
            <a:ext cx="80391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7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LA ORGANIZACION DEL CUERPO HUMANO</a:t>
            </a:r>
            <a:endParaRPr lang="en-US" altLang="en-US" sz="27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38024" name="Rectangle 40">
            <a:extLst>
              <a:ext uri="{FF2B5EF4-FFF2-40B4-BE49-F238E27FC236}">
                <a16:creationId xmlns:a16="http://schemas.microsoft.com/office/drawing/2014/main" id="{41041E5C-693D-46E2-926D-612FC868C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1063625"/>
            <a:ext cx="58451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3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REFERENCIA</a:t>
            </a:r>
            <a:endParaRPr lang="en-US" altLang="en-US" sz="1800">
              <a:solidFill>
                <a:srgbClr val="4848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8025" name="Rectangle 41">
            <a:extLst>
              <a:ext uri="{FF2B5EF4-FFF2-40B4-BE49-F238E27FC236}">
                <a16:creationId xmlns:a16="http://schemas.microsoft.com/office/drawing/2014/main" id="{685C1A6C-55E7-42DE-B0D0-9E6BCC6BB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33538"/>
            <a:ext cx="64087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34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* EJES DE MOVIMIENTO *</a:t>
            </a:r>
            <a:endParaRPr lang="en-US" altLang="en-US" sz="18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38152" name="Freeform 168">
            <a:extLst>
              <a:ext uri="{FF2B5EF4-FFF2-40B4-BE49-F238E27FC236}">
                <a16:creationId xmlns:a16="http://schemas.microsoft.com/office/drawing/2014/main" id="{4EB8602B-AB86-4E33-8ECB-5FA9A0A0F623}"/>
              </a:ext>
            </a:extLst>
          </p:cNvPr>
          <p:cNvSpPr>
            <a:spLocks/>
          </p:cNvSpPr>
          <p:nvPr/>
        </p:nvSpPr>
        <p:spPr bwMode="auto">
          <a:xfrm>
            <a:off x="3900488" y="538163"/>
            <a:ext cx="95250" cy="68262"/>
          </a:xfrm>
          <a:custGeom>
            <a:avLst/>
            <a:gdLst>
              <a:gd name="T0" fmla="*/ 0 w 178"/>
              <a:gd name="T1" fmla="*/ 130 h 130"/>
              <a:gd name="T2" fmla="*/ 64 w 178"/>
              <a:gd name="T3" fmla="*/ 0 h 130"/>
              <a:gd name="T4" fmla="*/ 178 w 178"/>
              <a:gd name="T5" fmla="*/ 0 h 130"/>
              <a:gd name="T6" fmla="*/ 72 w 178"/>
              <a:gd name="T7" fmla="*/ 130 h 130"/>
              <a:gd name="T8" fmla="*/ 0 w 178"/>
              <a:gd name="T9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130">
                <a:moveTo>
                  <a:pt x="0" y="130"/>
                </a:moveTo>
                <a:lnTo>
                  <a:pt x="64" y="0"/>
                </a:lnTo>
                <a:lnTo>
                  <a:pt x="178" y="0"/>
                </a:lnTo>
                <a:lnTo>
                  <a:pt x="72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EA8C93D3-794A-4E52-8806-FBD4BB5D7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3593C1E-04ED-4903-AD51-256B07111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25), por J. E. Muscolino, 2011, St. Louis, MO: Mosby, Inc, an affiliate of Elsevier Inc. Copyright 2011 por Mosby, Inc., an affiliate of Elsevier Inc.</a:t>
            </a:r>
          </a:p>
        </p:txBody>
      </p:sp>
      <p:sp>
        <p:nvSpPr>
          <p:cNvPr id="1007626" name="Text Box 10">
            <a:extLst>
              <a:ext uri="{FF2B5EF4-FFF2-40B4-BE49-F238E27FC236}">
                <a16:creationId xmlns:a16="http://schemas.microsoft.com/office/drawing/2014/main" id="{78EC94BC-8957-4FD8-BC0B-BB8BB7A45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7971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EJE: Línea imaginaria alrededor mueve parte cuerpo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07627" name="Picture 11">
            <a:extLst>
              <a:ext uri="{FF2B5EF4-FFF2-40B4-BE49-F238E27FC236}">
                <a16:creationId xmlns:a16="http://schemas.microsoft.com/office/drawing/2014/main" id="{82AED7A4-1F63-42A8-A6B0-AD4DBFFF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87972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7628" name="Text Box 12">
            <a:extLst>
              <a:ext uri="{FF2B5EF4-FFF2-40B4-BE49-F238E27FC236}">
                <a16:creationId xmlns:a16="http://schemas.microsoft.com/office/drawing/2014/main" id="{422F805C-326B-4DC5-8A1E-FAF8F9D9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3845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EJE MECÁNICO: Eje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07629" name="Picture 13">
            <a:extLst>
              <a:ext uri="{FF2B5EF4-FFF2-40B4-BE49-F238E27FC236}">
                <a16:creationId xmlns:a16="http://schemas.microsoft.com/office/drawing/2014/main" id="{3C66CDA8-5B6E-46EB-A247-DA8A770A9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4559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7630" name="Text Box 14">
            <a:extLst>
              <a:ext uri="{FF2B5EF4-FFF2-40B4-BE49-F238E27FC236}">
                <a16:creationId xmlns:a16="http://schemas.microsoft.com/office/drawing/2014/main" id="{D473455F-81B1-4C83-9107-5F4D1AEB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963988"/>
            <a:ext cx="8318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MOVIMIENTO AXIAL: Mov alrededor de un eje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07631" name="Picture 15">
            <a:extLst>
              <a:ext uri="{FF2B5EF4-FFF2-40B4-BE49-F238E27FC236}">
                <a16:creationId xmlns:a16="http://schemas.microsoft.com/office/drawing/2014/main" id="{E186DCA6-F2C1-4932-BA73-A5390C24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0036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7632" name="Text Box 16">
            <a:extLst>
              <a:ext uri="{FF2B5EF4-FFF2-40B4-BE49-F238E27FC236}">
                <a16:creationId xmlns:a16="http://schemas.microsoft.com/office/drawing/2014/main" id="{E0FF6E1C-4A4A-4DF6-9364-3DC05BC8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126038"/>
            <a:ext cx="8318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MOVIMIENTO CIRCULAR: Patrón circular por eje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07633" name="Picture 17">
            <a:extLst>
              <a:ext uri="{FF2B5EF4-FFF2-40B4-BE49-F238E27FC236}">
                <a16:creationId xmlns:a16="http://schemas.microsoft.com/office/drawing/2014/main" id="{08EC3934-1464-4DB8-A330-08C0ADBF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12603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7634" name="Text Box 18">
            <a:extLst>
              <a:ext uri="{FF2B5EF4-FFF2-40B4-BE49-F238E27FC236}">
                <a16:creationId xmlns:a16="http://schemas.microsoft.com/office/drawing/2014/main" id="{8B8D0619-CE24-4C10-B3B4-0C9195A36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549775"/>
            <a:ext cx="8318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MOVIMIENTO ANGULAR O ROTATORIO: Axial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07635" name="Picture 19">
            <a:extLst>
              <a:ext uri="{FF2B5EF4-FFF2-40B4-BE49-F238E27FC236}">
                <a16:creationId xmlns:a16="http://schemas.microsoft.com/office/drawing/2014/main" id="{D5D1B4DD-1C01-428C-93B9-47D1B446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5497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37" name="Picture 21">
            <a:extLst>
              <a:ext uri="{FF2B5EF4-FFF2-40B4-BE49-F238E27FC236}">
                <a16:creationId xmlns:a16="http://schemas.microsoft.com/office/drawing/2014/main" id="{E2EC6BC6-3E1E-4DE1-AEBD-9756A10B3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7700"/>
            <a:ext cx="19304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A4E946-FF52-44C4-AEE3-DD172525AEA5}"/>
              </a:ext>
            </a:extLst>
          </p:cNvPr>
          <p:cNvSpPr>
            <a:spLocks/>
          </p:cNvSpPr>
          <p:nvPr/>
        </p:nvSpPr>
        <p:spPr bwMode="auto">
          <a:xfrm>
            <a:off x="1981200" y="633413"/>
            <a:ext cx="7162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ORGANIZACIÓN DEL: Cuerpo Humano</a:t>
            </a:r>
            <a:b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SISTEMAS DE REFERENCIAS: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9C101D-9F9E-458B-93E1-10B49FFE679D}"/>
              </a:ext>
            </a:extLst>
          </p:cNvPr>
          <p:cNvSpPr>
            <a:spLocks/>
          </p:cNvSpPr>
          <p:nvPr/>
        </p:nvSpPr>
        <p:spPr bwMode="auto">
          <a:xfrm>
            <a:off x="1981200" y="1511300"/>
            <a:ext cx="7162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EJES DE MOVIMIENTO</a:t>
            </a:r>
            <a:endParaRPr lang="es-PR" altLang="en-US" sz="22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07640" name="Picture 24">
            <a:extLst>
              <a:ext uri="{FF2B5EF4-FFF2-40B4-BE49-F238E27FC236}">
                <a16:creationId xmlns:a16="http://schemas.microsoft.com/office/drawing/2014/main" id="{541B2440-8422-4218-8144-E166F840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14538"/>
            <a:ext cx="259238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20E2D6-B261-4FC4-93B8-A2CA15BA48CF}"/>
              </a:ext>
            </a:extLst>
          </p:cNvPr>
          <p:cNvSpPr>
            <a:spLocks/>
          </p:cNvSpPr>
          <p:nvPr/>
        </p:nvSpPr>
        <p:spPr bwMode="auto">
          <a:xfrm>
            <a:off x="2484438" y="2016125"/>
            <a:ext cx="2447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DEFINICIONES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6C0F333D-CEAB-42A0-974E-965743FEC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1620785-0436-450C-9027-141273E5C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25),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1005573" name="Picture 5">
            <a:extLst>
              <a:ext uri="{FF2B5EF4-FFF2-40B4-BE49-F238E27FC236}">
                <a16:creationId xmlns:a16="http://schemas.microsoft.com/office/drawing/2014/main" id="{0655AE8A-11C7-4F66-A851-F651CB8A3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3300"/>
            <a:ext cx="8628063" cy="48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034" name="Picture 2">
            <a:extLst>
              <a:ext uri="{FF2B5EF4-FFF2-40B4-BE49-F238E27FC236}">
                <a16:creationId xmlns:a16="http://schemas.microsoft.com/office/drawing/2014/main" id="{DA8CC63F-821D-486C-966C-BBE8786F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47688"/>
            <a:ext cx="43815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8764E0F-0D8D-4CC6-8E00-F633144C5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96F819D-4AEF-4063-92F3-D734817C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18),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719" name="Picture 7">
            <a:extLst>
              <a:ext uri="{FF2B5EF4-FFF2-40B4-BE49-F238E27FC236}">
                <a16:creationId xmlns:a16="http://schemas.microsoft.com/office/drawing/2014/main" id="{C4F84046-1EF5-4BAB-AC9D-CB5D4BCA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5832475" cy="52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FBBD04C-B82A-445A-9860-8BFD79DED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B2B6569-DB14-469A-9A3F-4F45613D5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18),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comb/>
    <p:sndAc>
      <p:stSnd>
        <p:snd r:embed="rId4" name="whoosh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131" name="Picture 3">
            <a:extLst>
              <a:ext uri="{FF2B5EF4-FFF2-40B4-BE49-F238E27FC236}">
                <a16:creationId xmlns:a16="http://schemas.microsoft.com/office/drawing/2014/main" id="{78FA07B6-852B-42A0-A8A3-01931C28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3127375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AEBAE-8FB9-431C-9B53-718D3F140175}"/>
              </a:ext>
            </a:extLst>
          </p:cNvPr>
          <p:cNvSpPr>
            <a:spLocks/>
          </p:cNvSpPr>
          <p:nvPr/>
        </p:nvSpPr>
        <p:spPr bwMode="auto">
          <a:xfrm>
            <a:off x="2844800" y="836613"/>
            <a:ext cx="61198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MOVIMIENTOS</a:t>
            </a: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DEL CUERPO</a:t>
            </a: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LOS</a:t>
            </a: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PLANOS Y EJES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669" name="Picture 5">
            <a:extLst>
              <a:ext uri="{FF2B5EF4-FFF2-40B4-BE49-F238E27FC236}">
                <a16:creationId xmlns:a16="http://schemas.microsoft.com/office/drawing/2014/main" id="{DE7287CB-874A-4D28-A66E-51309FEA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33400"/>
            <a:ext cx="711517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9CAEE67F-542C-40C9-A9B4-7D2F8FBBF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7B801CA-0756-41FA-B260-C41C7350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DD5D5D7-D3A3-44A9-8419-D43756419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18),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wedge/>
    <p:sndAc>
      <p:stSnd>
        <p:snd r:embed="rId4" name="whoosh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141" name="Picture 5">
            <a:extLst>
              <a:ext uri="{FF2B5EF4-FFF2-40B4-BE49-F238E27FC236}">
                <a16:creationId xmlns:a16="http://schemas.microsoft.com/office/drawing/2014/main" id="{54256F0F-FC1E-4531-A116-8D034E2A1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42925"/>
            <a:ext cx="74295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7CD6F887-D95F-4571-8228-4BFA4883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92A288A4-FF34-4D06-B7F5-688EAA48A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NASM’ Essentials of Sports Performance Training</a:t>
            </a:r>
            <a:r>
              <a:rPr lang="en-US" altLang="en-US" sz="1200">
                <a:latin typeface="Times New Roman" panose="02020603050405020304" pitchFamily="18" charset="0"/>
              </a:rPr>
              <a:t>. (p. 5), por M. A. Clark, &amp; S. C. Lucett, 2010, Philadelphia: Lippincott Williams &amp; Wilkins. Copyright 2010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0CEECAC4-4E42-40C7-B7AA-5E5792D1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29C3466-6877-407E-97A7-3516B7861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23),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947207" name="Picture 7">
            <a:extLst>
              <a:ext uri="{FF2B5EF4-FFF2-40B4-BE49-F238E27FC236}">
                <a16:creationId xmlns:a16="http://schemas.microsoft.com/office/drawing/2014/main" id="{564B04DF-5956-4045-BF39-1395EAC35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836613"/>
            <a:ext cx="3117850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0C39F6B7-549F-4954-B75D-730AF334C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967D5BA-4789-4A3A-A0A8-980BB8BD4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24),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997381" name="Picture 5">
            <a:extLst>
              <a:ext uri="{FF2B5EF4-FFF2-40B4-BE49-F238E27FC236}">
                <a16:creationId xmlns:a16="http://schemas.microsoft.com/office/drawing/2014/main" id="{55E4C603-96E7-4420-B2A7-48C8E58ED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746125"/>
            <a:ext cx="43338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02" name="Picture 2">
            <a:extLst>
              <a:ext uri="{FF2B5EF4-FFF2-40B4-BE49-F238E27FC236}">
                <a16:creationId xmlns:a16="http://schemas.microsoft.com/office/drawing/2014/main" id="{01CFECAF-98C5-40BE-B936-A277B079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7838"/>
            <a:ext cx="8748712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EC7FA4B5-12A9-4058-AD1B-11864E6F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B73C0E1C-D39A-4C79-B228-0E74B5D04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NASM’ Essentials of Sports Performance Training</a:t>
            </a:r>
            <a:r>
              <a:rPr lang="en-US" altLang="en-US" sz="1200">
                <a:latin typeface="Times New Roman" panose="02020603050405020304" pitchFamily="18" charset="0"/>
              </a:rPr>
              <a:t>. (p. 122), por M. A. Clark, &amp; S. C. Lucett, 2010, Philadelphia: Lippincott Williams &amp; Wilkins. Copyright 2010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comb/>
    <p:sndAc>
      <p:stSnd>
        <p:snd r:embed="rId4" name="whoosh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186" name="Picture 2">
            <a:extLst>
              <a:ext uri="{FF2B5EF4-FFF2-40B4-BE49-F238E27FC236}">
                <a16:creationId xmlns:a16="http://schemas.microsoft.com/office/drawing/2014/main" id="{10AA946D-6C20-4303-A89B-FB0632E6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31975"/>
            <a:ext cx="6053137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B99141-4FAB-4589-A182-DB59AF2ABEAD}"/>
              </a:ext>
            </a:extLst>
          </p:cNvPr>
          <p:cNvSpPr>
            <a:spLocks/>
          </p:cNvSpPr>
          <p:nvPr/>
        </p:nvSpPr>
        <p:spPr bwMode="auto">
          <a:xfrm>
            <a:off x="466725" y="835025"/>
            <a:ext cx="77771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MOVIMIENTO DEL ANTEBRAZO:</a:t>
            </a:r>
            <a:b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*CODO*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ACA8-7523-48AD-8EA1-D3A4917B044F}"/>
              </a:ext>
            </a:extLst>
          </p:cNvPr>
          <p:cNvSpPr>
            <a:spLocks/>
          </p:cNvSpPr>
          <p:nvPr/>
        </p:nvSpPr>
        <p:spPr bwMode="auto">
          <a:xfrm>
            <a:off x="466725" y="806450"/>
            <a:ext cx="77771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MOVIMIENTO DEL ANTEBRAZO:</a:t>
            </a:r>
            <a:b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*CODO*</a:t>
            </a:r>
          </a:p>
        </p:txBody>
      </p:sp>
      <p:pic>
        <p:nvPicPr>
          <p:cNvPr id="945157" name="Picture 5">
            <a:extLst>
              <a:ext uri="{FF2B5EF4-FFF2-40B4-BE49-F238E27FC236}">
                <a16:creationId xmlns:a16="http://schemas.microsoft.com/office/drawing/2014/main" id="{B8F095BF-8B34-419F-919A-BA86F6D3C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31975"/>
            <a:ext cx="84772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4302DCEB-A045-45DE-89BE-1C507C8B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27C66DA-BB76-4F50-85CA-11DDBB3FF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24),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991238" name="Picture 6">
            <a:extLst>
              <a:ext uri="{FF2B5EF4-FFF2-40B4-BE49-F238E27FC236}">
                <a16:creationId xmlns:a16="http://schemas.microsoft.com/office/drawing/2014/main" id="{C61D7EC5-24FD-458F-908A-EA158BC7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81038"/>
            <a:ext cx="3476625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B71FAA56-F61B-40F3-8DAB-C73A80D23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07C1DBC-2B1E-474B-9AC7-081BE2999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25),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1001477" name="Picture 5">
            <a:extLst>
              <a:ext uri="{FF2B5EF4-FFF2-40B4-BE49-F238E27FC236}">
                <a16:creationId xmlns:a16="http://schemas.microsoft.com/office/drawing/2014/main" id="{06A62123-09A9-4411-A577-D2892EBED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784225"/>
            <a:ext cx="159067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276" name="Picture 4">
            <a:extLst>
              <a:ext uri="{FF2B5EF4-FFF2-40B4-BE49-F238E27FC236}">
                <a16:creationId xmlns:a16="http://schemas.microsoft.com/office/drawing/2014/main" id="{EED47F26-3887-48DC-AF90-34DBCF4D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335712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1EF59B-3DCE-4CCC-AE1C-2BF227754361}"/>
              </a:ext>
            </a:extLst>
          </p:cNvPr>
          <p:cNvSpPr>
            <a:spLocks/>
          </p:cNvSpPr>
          <p:nvPr/>
        </p:nvSpPr>
        <p:spPr bwMode="auto">
          <a:xfrm>
            <a:off x="1230313" y="806450"/>
            <a:ext cx="715803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MOVIMIENTO DE LA CABEZA:</a:t>
            </a:r>
            <a:b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*ATLANTO-AXIAL*</a:t>
            </a:r>
          </a:p>
        </p:txBody>
      </p:sp>
    </p:spTree>
    <p:custDataLst>
      <p:tags r:id="rId1"/>
    </p:custDataLst>
  </p:cSld>
  <p:clrMapOvr>
    <a:masterClrMapping/>
  </p:clrMapOvr>
  <p:transition spd="slow">
    <p:checker dir="vert"/>
    <p:sndAc>
      <p:stSnd>
        <p:snd r:embed="rId4" name="whoosh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388" name="Picture 12">
            <a:extLst>
              <a:ext uri="{FF2B5EF4-FFF2-40B4-BE49-F238E27FC236}">
                <a16:creationId xmlns:a16="http://schemas.microsoft.com/office/drawing/2014/main" id="{4D11A696-07EE-4523-8EFD-9B5EDAD5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2063"/>
            <a:ext cx="74168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 dir="vert"/>
    <p:sndAc>
      <p:stSnd>
        <p:snd r:embed="rId4" name="whoosh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C12A6ADF-729E-4375-B6D7-E4530BCFD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8A22C50-197F-456E-AAD2-6257D85A8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23),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993284" name="Picture 4">
            <a:extLst>
              <a:ext uri="{FF2B5EF4-FFF2-40B4-BE49-F238E27FC236}">
                <a16:creationId xmlns:a16="http://schemas.microsoft.com/office/drawing/2014/main" id="{BE8CCDAE-758A-4BBC-A359-4DFDE073A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47713"/>
            <a:ext cx="6408738" cy="54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59BF57C1-4A34-4D1E-A668-2960919C7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78FFC69-8D2D-4F23-B192-990780E7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24),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999429" name="Picture 5">
            <a:extLst>
              <a:ext uri="{FF2B5EF4-FFF2-40B4-BE49-F238E27FC236}">
                <a16:creationId xmlns:a16="http://schemas.microsoft.com/office/drawing/2014/main" id="{65F60441-5DEC-4301-9E0E-21C23470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09600"/>
            <a:ext cx="61626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373" name="Picture 5">
            <a:extLst>
              <a:ext uri="{FF2B5EF4-FFF2-40B4-BE49-F238E27FC236}">
                <a16:creationId xmlns:a16="http://schemas.microsoft.com/office/drawing/2014/main" id="{308E86D7-5CCB-45C9-AA00-F9A3D60B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5688013" cy="45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5692DE-0B4A-4CD1-B466-7416975557D5}"/>
              </a:ext>
            </a:extLst>
          </p:cNvPr>
          <p:cNvSpPr>
            <a:spLocks/>
          </p:cNvSpPr>
          <p:nvPr/>
        </p:nvSpPr>
        <p:spPr bwMode="auto">
          <a:xfrm>
            <a:off x="1042988" y="549275"/>
            <a:ext cx="70135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MOVIMIENTO DEL TRONCO:</a:t>
            </a:r>
            <a:b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*FLEXIÓN LATERAL*</a:t>
            </a:r>
          </a:p>
        </p:txBody>
      </p:sp>
    </p:spTree>
    <p:custDataLst>
      <p:tags r:id="rId1"/>
    </p:custDataLst>
  </p:cSld>
  <p:clrMapOvr>
    <a:masterClrMapping/>
  </p:clrMapOvr>
  <p:transition spd="slow">
    <p:checker dir="vert"/>
    <p:sndAc>
      <p:stSnd>
        <p:snd r:embed="rId4" name="whoosh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84A4-4CD3-423C-BE90-543F48A2C539}"/>
              </a:ext>
            </a:extLst>
          </p:cNvPr>
          <p:cNvSpPr>
            <a:spLocks/>
          </p:cNvSpPr>
          <p:nvPr/>
        </p:nvSpPr>
        <p:spPr bwMode="auto">
          <a:xfrm>
            <a:off x="1042988" y="549275"/>
            <a:ext cx="70135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MOVIMIENTO DEL TRONCO:</a:t>
            </a:r>
            <a:b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*FLEXIÓN LATERAL*</a:t>
            </a:r>
          </a:p>
        </p:txBody>
      </p:sp>
      <p:pic>
        <p:nvPicPr>
          <p:cNvPr id="948230" name="Picture 6">
            <a:extLst>
              <a:ext uri="{FF2B5EF4-FFF2-40B4-BE49-F238E27FC236}">
                <a16:creationId xmlns:a16="http://schemas.microsoft.com/office/drawing/2014/main" id="{31F82817-6632-46AE-B88B-1876CB5AF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5311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hecker dir="vert"/>
    <p:sndAc>
      <p:stSnd>
        <p:snd r:embed="rId4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658" name="Picture 1874">
            <a:extLst>
              <a:ext uri="{FF2B5EF4-FFF2-40B4-BE49-F238E27FC236}">
                <a16:creationId xmlns:a16="http://schemas.microsoft.com/office/drawing/2014/main" id="{7DBEA9FC-069A-4936-9E13-7DBB40F3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960438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comb/>
    <p:sndAc>
      <p:stSnd>
        <p:snd r:embed="rId4" name="whoosh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F742C5AE-DE93-4D84-9680-048F37DE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D5F288D-B040-401D-8510-A18B724E4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23),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995333" name="Picture 5">
            <a:extLst>
              <a:ext uri="{FF2B5EF4-FFF2-40B4-BE49-F238E27FC236}">
                <a16:creationId xmlns:a16="http://schemas.microsoft.com/office/drawing/2014/main" id="{E5404291-5781-45FA-8D2F-F0FAB05C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704850"/>
            <a:ext cx="3281362" cy="56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695A1303-E727-489F-950B-0BF465D68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05A6AB2-3EEE-4ED2-8506-74CF92798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25),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1003525" name="Picture 5">
            <a:extLst>
              <a:ext uri="{FF2B5EF4-FFF2-40B4-BE49-F238E27FC236}">
                <a16:creationId xmlns:a16="http://schemas.microsoft.com/office/drawing/2014/main" id="{5ACE3E50-54D4-4A23-B4C0-E9651C1E4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76275"/>
            <a:ext cx="5389563" cy="563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ru"/>
    <p:sndAc>
      <p:stSnd>
        <p:snd r:embed="rId4" name="whoosh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22" name="Picture 2">
            <a:extLst>
              <a:ext uri="{FF2B5EF4-FFF2-40B4-BE49-F238E27FC236}">
                <a16:creationId xmlns:a16="http://schemas.microsoft.com/office/drawing/2014/main" id="{A5B53B57-1DEF-43E6-B0B7-198F1EDE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23888"/>
            <a:ext cx="840105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C64986C-F3C9-4299-9B3D-4401D6EA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6FD5043-33C7-4D09-9F0D-34306488D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NASM’ Essentials of Sports Performance Training</a:t>
            </a:r>
            <a:r>
              <a:rPr lang="en-US" altLang="en-US" sz="1200">
                <a:latin typeface="Times New Roman" panose="02020603050405020304" pitchFamily="18" charset="0"/>
              </a:rPr>
              <a:t>. (p. 17), por M. A. Clark, &amp; S. C. Lucett, 2010, Philadelphia: Lippincott Williams &amp; Wilkins. Copyright 2010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checker dir="vert"/>
    <p:sndAc>
      <p:stSnd>
        <p:snd r:embed="rId4" name="whoosh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000" name="Picture 8">
            <a:extLst>
              <a:ext uri="{FF2B5EF4-FFF2-40B4-BE49-F238E27FC236}">
                <a16:creationId xmlns:a16="http://schemas.microsoft.com/office/drawing/2014/main" id="{5D0E8D44-FD3E-4381-B141-7471DFF4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85788"/>
            <a:ext cx="64389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0153ADC-7D2F-423A-9DE1-5C387F9A0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C6AEA92-2407-4EE7-B11D-1791BFEC3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NASM’ Essentials of  Corrective Exercise Training</a:t>
            </a:r>
            <a:r>
              <a:rPr lang="en-US" altLang="en-US" sz="1200">
                <a:latin typeface="Times New Roman" panose="02020603050405020304" pitchFamily="18" charset="0"/>
              </a:rPr>
              <a:t>. (p. 11), por M. A. Clark, &amp; S. C. Lucett, 2011, Philadelphia: Lippincott Williams &amp; Wilkins. Copyright 2011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  <p:sndAc>
      <p:stSnd>
        <p:snd r:embed="rId4" name="whoosh.wav"/>
      </p:stSnd>
    </p:sndAc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519" name="Picture 47">
            <a:extLst>
              <a:ext uri="{FF2B5EF4-FFF2-40B4-BE49-F238E27FC236}">
                <a16:creationId xmlns:a16="http://schemas.microsoft.com/office/drawing/2014/main" id="{F3B4B83C-69E6-4B0B-8712-3CE37FF0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345488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050C9257-69E9-497B-9F3F-49B591B4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C5D6D93-A81B-4680-9D41-AC8B58E4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EE3D2D0-AF55-41DF-8CC2-C7ACB4FCA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21),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checker/>
    <p:sndAc>
      <p:stSnd>
        <p:snd r:embed="rId4" name="whoosh.wav"/>
      </p:stSnd>
    </p:sndAc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672" name="Picture 8">
            <a:extLst>
              <a:ext uri="{FF2B5EF4-FFF2-40B4-BE49-F238E27FC236}">
                <a16:creationId xmlns:a16="http://schemas.microsoft.com/office/drawing/2014/main" id="{CFA0C83C-A45B-4999-9F4B-68052ECC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661988"/>
            <a:ext cx="2235200" cy="564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90308BA2-5FCA-4C46-AC9A-E91D1C9C7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BC7991E-9255-42ED-8BFC-258621B9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26), por J. E. Muscolino, 2011, St. Louis, MO: Mosby, Inc, an affiliate of Elsevier Inc. Copyright 2011 por Mosby, Inc., an affiliate of Elsevier Inc.</a:t>
            </a:r>
          </a:p>
        </p:txBody>
      </p:sp>
    </p:spTree>
    <p:custDataLst>
      <p:tags r:id="rId1"/>
    </p:custDataLst>
  </p:cSld>
  <p:clrMapOvr>
    <a:masterClrMapping/>
  </p:clrMapOvr>
  <p:transition spd="slow">
    <p:wheel/>
    <p:sndAc>
      <p:stSnd>
        <p:snd r:embed="rId4" name="whoosh.wav"/>
      </p:stSnd>
    </p:sndAc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2">
            <a:extLst>
              <a:ext uri="{FF2B5EF4-FFF2-40B4-BE49-F238E27FC236}">
                <a16:creationId xmlns:a16="http://schemas.microsoft.com/office/drawing/2014/main" id="{0C3EA017-DD84-4ED4-A388-C5E5DEF2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57338"/>
            <a:ext cx="8210550" cy="3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039FC939-8448-483E-A211-F046AB49D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A864AB1-4254-4980-AD55-C2D0DBCC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9489A05-E4C6-4257-AACE-FE92440D2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19),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wheel/>
    <p:sndAc>
      <p:stSnd>
        <p:snd r:embed="rId4" name="whoosh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621" name="Picture 5">
            <a:extLst>
              <a:ext uri="{FF2B5EF4-FFF2-40B4-BE49-F238E27FC236}">
                <a16:creationId xmlns:a16="http://schemas.microsoft.com/office/drawing/2014/main" id="{DF491A89-7FB1-4464-B4ED-9DD9DD70A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52463"/>
            <a:ext cx="7200900" cy="559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F0906F1E-2DBB-47D6-8A68-3FF1925C0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37FDCA60-14A0-4E8F-8BE5-23C97F29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3F3EB07-78AB-49B4-9CA3-14F8D79F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19),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  <p:sndAc>
      <p:stSnd>
        <p:snd r:embed="rId4" name="whoosh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948" name="Picture 4">
            <a:extLst>
              <a:ext uri="{FF2B5EF4-FFF2-40B4-BE49-F238E27FC236}">
                <a16:creationId xmlns:a16="http://schemas.microsoft.com/office/drawing/2014/main" id="{2C34DA20-05B0-47CC-9270-444C81AE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00075"/>
            <a:ext cx="6696075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1E355B10-958F-4EE2-9BB9-61834EB91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F603EFF-DBD6-445E-88DF-027A078DC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727A041-13AF-4A39-B42F-C5BFFBF8A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19),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pull dir="r"/>
    <p:sndAc>
      <p:stSnd>
        <p:snd r:embed="rId4" name="whoosh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8D0C8B05-C4EC-489B-BED6-5D144450E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D0C7F6C-5B16-4F78-AEA5-821763F1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26),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1011718" name="Picture 6">
            <a:extLst>
              <a:ext uri="{FF2B5EF4-FFF2-40B4-BE49-F238E27FC236}">
                <a16:creationId xmlns:a16="http://schemas.microsoft.com/office/drawing/2014/main" id="{6ED5002A-32B0-43D7-B1D3-C220E85E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65175"/>
            <a:ext cx="283845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heel/>
    <p:sndAc>
      <p:stSnd>
        <p:snd r:embed="rId4" name="whoo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32" name="Picture 8">
            <a:extLst>
              <a:ext uri="{FF2B5EF4-FFF2-40B4-BE49-F238E27FC236}">
                <a16:creationId xmlns:a16="http://schemas.microsoft.com/office/drawing/2014/main" id="{753FCEF7-8C44-4568-9BF7-6289E991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06450"/>
            <a:ext cx="8569325" cy="54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6" name="Picture 8">
            <a:extLst>
              <a:ext uri="{FF2B5EF4-FFF2-40B4-BE49-F238E27FC236}">
                <a16:creationId xmlns:a16="http://schemas.microsoft.com/office/drawing/2014/main" id="{58817632-D470-4C1F-8499-AA3C1CEF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526462" cy="3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8D448C5F-CB90-453D-BE76-6C6B4C65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0B50E4E-7A69-4033-A0DC-2D1FF4776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D7379125-6654-4E35-8A34-93E8CC8C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20),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wipe dir="u"/>
    <p:sndAc>
      <p:stSnd>
        <p:snd r:embed="rId4" name="whoosh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9" name="Picture 11">
            <a:extLst>
              <a:ext uri="{FF2B5EF4-FFF2-40B4-BE49-F238E27FC236}">
                <a16:creationId xmlns:a16="http://schemas.microsoft.com/office/drawing/2014/main" id="{0DD8549F-3F48-4D2C-9085-4C8AA03DC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532812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23EB56ED-6DE2-40A7-A181-6429C80CA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CA7DA6FE-57C4-46E3-9FF3-EF35E22A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63FE49A-22E6-476A-A136-C23326FEB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20),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pull/>
    <p:sndAc>
      <p:stSnd>
        <p:snd r:embed="rId4" name="whoosh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759" name="Picture 15">
            <a:extLst>
              <a:ext uri="{FF2B5EF4-FFF2-40B4-BE49-F238E27FC236}">
                <a16:creationId xmlns:a16="http://schemas.microsoft.com/office/drawing/2014/main" id="{3284CA63-E701-4213-B5CA-5BA749E2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725"/>
            <a:ext cx="8675688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34B85A37-F77A-4ED9-AC21-D8487BC82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F7DC3EAC-8391-4240-9F8C-1709CE406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4B42AD8-90EC-4E9D-BF4B-6373ED67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20),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circle/>
    <p:sndAc>
      <p:stSnd>
        <p:snd r:embed="rId4" name="whoosh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58CE40EF-FA0F-49AB-8CA4-F6827FD29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2BABB720-A8D0-43EA-97E6-A669D0F28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26),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1013765" name="Picture 5">
            <a:extLst>
              <a:ext uri="{FF2B5EF4-FFF2-40B4-BE49-F238E27FC236}">
                <a16:creationId xmlns:a16="http://schemas.microsoft.com/office/drawing/2014/main" id="{90FAC0B1-8CE0-415A-9B84-5BF58ECA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571500"/>
            <a:ext cx="2200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heel/>
    <p:sndAc>
      <p:stSnd>
        <p:snd r:embed="rId4" name="whoosh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714" name="Picture 10">
            <a:extLst>
              <a:ext uri="{FF2B5EF4-FFF2-40B4-BE49-F238E27FC236}">
                <a16:creationId xmlns:a16="http://schemas.microsoft.com/office/drawing/2014/main" id="{53E8D62A-A103-411B-9AE7-8AAFE19FB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800225"/>
            <a:ext cx="57626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A95FAFD9-DF34-4602-B794-FE12110EA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024B79B-6CBF-43DC-8670-23495BB2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458FBDD-3C40-4983-BE2B-5466F159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21),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  <p:sndAc>
      <p:stSnd>
        <p:snd r:embed="rId4" name="whoosh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893" name="Picture 5">
            <a:extLst>
              <a:ext uri="{FF2B5EF4-FFF2-40B4-BE49-F238E27FC236}">
                <a16:creationId xmlns:a16="http://schemas.microsoft.com/office/drawing/2014/main" id="{CE90E4F6-9170-4447-84C2-75F718BE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272337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CC82CFD0-4582-462A-B9D0-677AB8762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97DAD73-1497-4688-9D19-7AC23B7F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3438154-9B2E-4ABC-B7E2-32386F67F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21),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cover dir="d"/>
    <p:sndAc>
      <p:stSnd>
        <p:snd r:embed="rId4" name="whoosh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845" name="Picture 5">
            <a:extLst>
              <a:ext uri="{FF2B5EF4-FFF2-40B4-BE49-F238E27FC236}">
                <a16:creationId xmlns:a16="http://schemas.microsoft.com/office/drawing/2014/main" id="{C29FACD4-84DC-41DF-83CD-D3EBF4130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632700" cy="53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FBC1A6C4-6DA5-497A-A28A-868F17A71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599A05B8-052E-43FB-AD26-4039C26CF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100C3EC-1C81-4CA0-9099-C0E8B536F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3338"/>
            <a:ext cx="89646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Biomechanical Basis of Human Movement</a:t>
            </a:r>
            <a:r>
              <a:rPr lang="en-US" altLang="en-US" sz="1200">
                <a:latin typeface="Times New Roman" panose="02020603050405020304" pitchFamily="18" charset="0"/>
              </a:rPr>
              <a:t> 3ra. ed.; (p. 21), por J. Hamill, &amp; K. M. Knutzen, 2008, Philadelphia, PA: Wolters Kluwer/Lippincott Williams &amp; Wilkins. Copyright 2008 por Lippincott Williams &amp; Wilkins, a Wolters Kluwer business.</a:t>
            </a:r>
          </a:p>
        </p:txBody>
      </p:sp>
    </p:spTree>
    <p:custDataLst>
      <p:tags r:id="rId1"/>
    </p:custDataLst>
  </p:cSld>
  <p:clrMapOvr>
    <a:masterClrMapping/>
  </p:clrMapOvr>
  <p:transition spd="slow">
    <p:blinds/>
    <p:sndAc>
      <p:stSnd>
        <p:snd r:embed="rId4" name="whoosh.wav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AAD2DA56-F06C-47DB-9505-006A338B6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4C6BC14E-89FA-4643-BCC0-27CA06ED6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26),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1015813" name="Picture 5">
            <a:extLst>
              <a:ext uri="{FF2B5EF4-FFF2-40B4-BE49-F238E27FC236}">
                <a16:creationId xmlns:a16="http://schemas.microsoft.com/office/drawing/2014/main" id="{31DAE4C7-8206-428B-B6D5-728EB0E7F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92150"/>
            <a:ext cx="239077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wheel/>
    <p:sndAc>
      <p:stSnd>
        <p:snd r:embed="rId4" name="whoosh.wav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900" name="Text Box 4">
            <a:extLst>
              <a:ext uri="{FF2B5EF4-FFF2-40B4-BE49-F238E27FC236}">
                <a16:creationId xmlns:a16="http://schemas.microsoft.com/office/drawing/2014/main" id="{7897A952-C382-4853-B2B1-B7438022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8213"/>
            <a:ext cx="8640763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</a:rPr>
              <a:t>Haga una lista de los conceptos que usted encuentra difícil de entender.</a:t>
            </a: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endParaRPr lang="en-US" altLang="en-US" sz="2800" b="1">
              <a:latin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buFontTx/>
              <a:buAutoNum type="arabicPeriod"/>
            </a:pPr>
            <a:r>
              <a:rPr lang="en-US" altLang="en-US" sz="2800" b="1">
                <a:latin typeface="Arial" panose="020B0604020202020204" pitchFamily="34" charset="0"/>
              </a:rPr>
              <a:t>Discuta estos términos con su compañero de clase al lado de usted.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99B57-D46A-4C47-B313-1F4EF9DFAA1B}"/>
              </a:ext>
            </a:extLst>
          </p:cNvPr>
          <p:cNvSpPr>
            <a:spLocks/>
          </p:cNvSpPr>
          <p:nvPr/>
        </p:nvSpPr>
        <p:spPr bwMode="auto">
          <a:xfrm>
            <a:off x="-36513" y="836613"/>
            <a:ext cx="91805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3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PLANOS Y EJES: </a:t>
            </a: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487" name="Picture 7">
            <a:extLst>
              <a:ext uri="{FF2B5EF4-FFF2-40B4-BE49-F238E27FC236}">
                <a16:creationId xmlns:a16="http://schemas.microsoft.com/office/drawing/2014/main" id="{6FD138B3-1870-40D6-A157-554F609A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3290887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9EF70-1B1A-4115-86D2-C8F801CB135C}"/>
              </a:ext>
            </a:extLst>
          </p:cNvPr>
          <p:cNvSpPr>
            <a:spLocks/>
          </p:cNvSpPr>
          <p:nvPr/>
        </p:nvSpPr>
        <p:spPr bwMode="auto">
          <a:xfrm>
            <a:off x="3995738" y="836613"/>
            <a:ext cx="4752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 CENTRO</a:t>
            </a: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</a:t>
            </a: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GRAVEDAD</a:t>
            </a:r>
          </a:p>
        </p:txBody>
      </p:sp>
    </p:spTree>
    <p:custDataLst>
      <p:tags r:id="rId1"/>
    </p:custDataLst>
  </p:cSld>
  <p:clrMapOvr>
    <a:masterClrMapping/>
  </p:clrMapOvr>
  <p:transition spd="slow">
    <p:cover dir="ld"/>
    <p:sndAc>
      <p:stSnd>
        <p:snd r:embed="rId4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FF8859C0-70C6-460A-AB2F-514A46695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AB4840F1-3E3E-4E4D-9A05-712D5F06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4), por J. E. Muscolino, 2011, St. Louis, MO: Mosby, Inc, an affiliate of Elsevier Inc. Copyright 2011 por Mosby, Inc., an affiliate of Elsevier Inc.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96A98-97BC-4B89-994C-292CD69126C6}"/>
              </a:ext>
            </a:extLst>
          </p:cNvPr>
          <p:cNvSpPr>
            <a:spLocks/>
          </p:cNvSpPr>
          <p:nvPr/>
        </p:nvSpPr>
        <p:spPr bwMode="auto">
          <a:xfrm>
            <a:off x="2432050" y="474663"/>
            <a:ext cx="50593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4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SEGMENTO</a:t>
            </a:r>
            <a:br>
              <a:rPr lang="es-PR" altLang="en-US" sz="4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</a:t>
            </a:r>
            <a:r>
              <a:rPr lang="es-PR" altLang="en-US" sz="4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 CUERPO</a:t>
            </a:r>
            <a:r>
              <a:rPr lang="es-PR" altLang="en-US" sz="4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43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8C5478-86F5-4008-8303-B749CDBF0B07}"/>
              </a:ext>
            </a:extLst>
          </p:cNvPr>
          <p:cNvSpPr>
            <a:spLocks/>
          </p:cNvSpPr>
          <p:nvPr/>
        </p:nvSpPr>
        <p:spPr bwMode="auto">
          <a:xfrm>
            <a:off x="2432050" y="2062163"/>
            <a:ext cx="51641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60000"/>
              </a:lnSpc>
            </a:pPr>
            <a:r>
              <a:rPr lang="es-PR" altLang="en-US" sz="43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</a:t>
            </a:r>
          </a:p>
        </p:txBody>
      </p:sp>
      <p:sp>
        <p:nvSpPr>
          <p:cNvPr id="919563" name="Text Box 11">
            <a:extLst>
              <a:ext uri="{FF2B5EF4-FFF2-40B4-BE49-F238E27FC236}">
                <a16:creationId xmlns:a16="http://schemas.microsoft.com/office/drawing/2014/main" id="{128F32F5-7F45-47E8-AE3D-E86394D5C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429000"/>
            <a:ext cx="6048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s-ES" altLang="en-US" sz="4600" b="1">
                <a:latin typeface="Arial" panose="020B0604020202020204" pitchFamily="34" charset="0"/>
              </a:rPr>
              <a:t>Aquel que se mueve independientemente de otra parte cuerpo, próximo a este</a:t>
            </a:r>
          </a:p>
        </p:txBody>
      </p:sp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792" name="Group 8">
            <a:extLst>
              <a:ext uri="{FF2B5EF4-FFF2-40B4-BE49-F238E27FC236}">
                <a16:creationId xmlns:a16="http://schemas.microsoft.com/office/drawing/2014/main" id="{6FBB4419-D83D-4D40-AD8A-70A608006A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800" y="2014538"/>
            <a:ext cx="8567738" cy="952500"/>
            <a:chOff x="192" y="1152"/>
            <a:chExt cx="5397" cy="600"/>
          </a:xfrm>
        </p:grpSpPr>
        <p:sp>
          <p:nvSpPr>
            <p:cNvPr id="758793" name="AutoShape 9">
              <a:extLst>
                <a:ext uri="{FF2B5EF4-FFF2-40B4-BE49-F238E27FC236}">
                  <a16:creationId xmlns:a16="http://schemas.microsoft.com/office/drawing/2014/main" id="{4012DF52-96BE-45AA-97A1-A7080A2448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1152"/>
              <a:ext cx="532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4" name="Freeform 10">
              <a:extLst>
                <a:ext uri="{FF2B5EF4-FFF2-40B4-BE49-F238E27FC236}">
                  <a16:creationId xmlns:a16="http://schemas.microsoft.com/office/drawing/2014/main" id="{B281A920-567C-4554-B56F-93371F4D1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1172"/>
              <a:ext cx="240" cy="254"/>
            </a:xfrm>
            <a:custGeom>
              <a:avLst/>
              <a:gdLst>
                <a:gd name="T0" fmla="*/ 0 w 721"/>
                <a:gd name="T1" fmla="*/ 0 h 762"/>
                <a:gd name="T2" fmla="*/ 721 w 721"/>
                <a:gd name="T3" fmla="*/ 381 h 762"/>
                <a:gd name="T4" fmla="*/ 0 w 721"/>
                <a:gd name="T5" fmla="*/ 762 h 762"/>
                <a:gd name="T6" fmla="*/ 0 w 721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762">
                  <a:moveTo>
                    <a:pt x="0" y="0"/>
                  </a:moveTo>
                  <a:lnTo>
                    <a:pt x="721" y="381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5" name="Freeform 11">
              <a:extLst>
                <a:ext uri="{FF2B5EF4-FFF2-40B4-BE49-F238E27FC236}">
                  <a16:creationId xmlns:a16="http://schemas.microsoft.com/office/drawing/2014/main" id="{088CC7EE-2DC5-4482-9DD4-F8AAB4A1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1172"/>
              <a:ext cx="299" cy="127"/>
            </a:xfrm>
            <a:custGeom>
              <a:avLst/>
              <a:gdLst>
                <a:gd name="T0" fmla="*/ 898 w 898"/>
                <a:gd name="T1" fmla="*/ 382 h 382"/>
                <a:gd name="T2" fmla="*/ 178 w 898"/>
                <a:gd name="T3" fmla="*/ 0 h 382"/>
                <a:gd name="T4" fmla="*/ 0 w 898"/>
                <a:gd name="T5" fmla="*/ 0 h 382"/>
                <a:gd name="T6" fmla="*/ 720 w 898"/>
                <a:gd name="T7" fmla="*/ 382 h 382"/>
                <a:gd name="T8" fmla="*/ 898 w 898"/>
                <a:gd name="T9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382">
                  <a:moveTo>
                    <a:pt x="898" y="382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720" y="382"/>
                  </a:lnTo>
                  <a:lnTo>
                    <a:pt x="898" y="382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6" name="Freeform 12">
              <a:extLst>
                <a:ext uri="{FF2B5EF4-FFF2-40B4-BE49-F238E27FC236}">
                  <a16:creationId xmlns:a16="http://schemas.microsoft.com/office/drawing/2014/main" id="{A41B9897-039D-48EC-BF8E-26F00A47B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1299"/>
              <a:ext cx="299" cy="128"/>
            </a:xfrm>
            <a:custGeom>
              <a:avLst/>
              <a:gdLst>
                <a:gd name="T0" fmla="*/ 898 w 898"/>
                <a:gd name="T1" fmla="*/ 0 h 383"/>
                <a:gd name="T2" fmla="*/ 178 w 898"/>
                <a:gd name="T3" fmla="*/ 383 h 383"/>
                <a:gd name="T4" fmla="*/ 0 w 898"/>
                <a:gd name="T5" fmla="*/ 383 h 383"/>
                <a:gd name="T6" fmla="*/ 720 w 898"/>
                <a:gd name="T7" fmla="*/ 0 h 383"/>
                <a:gd name="T8" fmla="*/ 898 w 898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383">
                  <a:moveTo>
                    <a:pt x="898" y="0"/>
                  </a:moveTo>
                  <a:lnTo>
                    <a:pt x="178" y="383"/>
                  </a:lnTo>
                  <a:lnTo>
                    <a:pt x="0" y="383"/>
                  </a:lnTo>
                  <a:lnTo>
                    <a:pt x="720" y="0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7" name="Freeform 13">
              <a:extLst>
                <a:ext uri="{FF2B5EF4-FFF2-40B4-BE49-F238E27FC236}">
                  <a16:creationId xmlns:a16="http://schemas.microsoft.com/office/drawing/2014/main" id="{E66447CA-E8AF-4C7C-9293-C0EEDC14B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1236"/>
              <a:ext cx="120" cy="127"/>
            </a:xfrm>
            <a:custGeom>
              <a:avLst/>
              <a:gdLst>
                <a:gd name="T0" fmla="*/ 0 w 360"/>
                <a:gd name="T1" fmla="*/ 0 h 382"/>
                <a:gd name="T2" fmla="*/ 360 w 360"/>
                <a:gd name="T3" fmla="*/ 190 h 382"/>
                <a:gd name="T4" fmla="*/ 0 w 360"/>
                <a:gd name="T5" fmla="*/ 382 h 382"/>
                <a:gd name="T6" fmla="*/ 0 w 360"/>
                <a:gd name="T7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382">
                  <a:moveTo>
                    <a:pt x="0" y="0"/>
                  </a:moveTo>
                  <a:lnTo>
                    <a:pt x="360" y="190"/>
                  </a:ln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8" name="Freeform 14">
              <a:extLst>
                <a:ext uri="{FF2B5EF4-FFF2-40B4-BE49-F238E27FC236}">
                  <a16:creationId xmlns:a16="http://schemas.microsoft.com/office/drawing/2014/main" id="{8C328483-B53A-4D73-9457-5E26625B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1236"/>
              <a:ext cx="149" cy="63"/>
            </a:xfrm>
            <a:custGeom>
              <a:avLst/>
              <a:gdLst>
                <a:gd name="T0" fmla="*/ 448 w 448"/>
                <a:gd name="T1" fmla="*/ 190 h 190"/>
                <a:gd name="T2" fmla="*/ 90 w 448"/>
                <a:gd name="T3" fmla="*/ 0 h 190"/>
                <a:gd name="T4" fmla="*/ 0 w 448"/>
                <a:gd name="T5" fmla="*/ 0 h 190"/>
                <a:gd name="T6" fmla="*/ 361 w 448"/>
                <a:gd name="T7" fmla="*/ 190 h 190"/>
                <a:gd name="T8" fmla="*/ 448 w 448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90">
                  <a:moveTo>
                    <a:pt x="448" y="190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361" y="190"/>
                  </a:lnTo>
                  <a:lnTo>
                    <a:pt x="448" y="19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799" name="Freeform 15">
              <a:extLst>
                <a:ext uri="{FF2B5EF4-FFF2-40B4-BE49-F238E27FC236}">
                  <a16:creationId xmlns:a16="http://schemas.microsoft.com/office/drawing/2014/main" id="{E28EE14D-328F-4BB7-AEB0-1D6DB376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1299"/>
              <a:ext cx="149" cy="64"/>
            </a:xfrm>
            <a:custGeom>
              <a:avLst/>
              <a:gdLst>
                <a:gd name="T0" fmla="*/ 448 w 448"/>
                <a:gd name="T1" fmla="*/ 0 h 191"/>
                <a:gd name="T2" fmla="*/ 90 w 448"/>
                <a:gd name="T3" fmla="*/ 191 h 191"/>
                <a:gd name="T4" fmla="*/ 0 w 448"/>
                <a:gd name="T5" fmla="*/ 191 h 191"/>
                <a:gd name="T6" fmla="*/ 361 w 448"/>
                <a:gd name="T7" fmla="*/ 0 h 191"/>
                <a:gd name="T8" fmla="*/ 448 w 448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91">
                  <a:moveTo>
                    <a:pt x="448" y="0"/>
                  </a:moveTo>
                  <a:lnTo>
                    <a:pt x="90" y="191"/>
                  </a:lnTo>
                  <a:lnTo>
                    <a:pt x="0" y="191"/>
                  </a:lnTo>
                  <a:lnTo>
                    <a:pt x="361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800" name="Rectangle 16">
              <a:extLst>
                <a:ext uri="{FF2B5EF4-FFF2-40B4-BE49-F238E27FC236}">
                  <a16:creationId xmlns:a16="http://schemas.microsoft.com/office/drawing/2014/main" id="{A13AE6B3-E5F8-4A9C-A991-71B9D34AA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" y="1183"/>
              <a:ext cx="50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Arial" panose="020B0604020202020204" pitchFamily="34" charset="0"/>
                </a:rPr>
                <a:t>Punto Imaginario que Representa el Centro</a:t>
              </a:r>
              <a:r>
                <a:rPr lang="en-US" altLang="en-US" sz="3000" b="1" i="1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58801" name="Rectangle 17">
              <a:extLst>
                <a:ext uri="{FF2B5EF4-FFF2-40B4-BE49-F238E27FC236}">
                  <a16:creationId xmlns:a16="http://schemas.microsoft.com/office/drawing/2014/main" id="{E2A9251D-2AF9-4194-89ED-A58BFAE0B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" y="1463"/>
              <a:ext cx="24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Arial" panose="020B0604020202020204" pitchFamily="34" charset="0"/>
                </a:rPr>
                <a:t>de Peso de un Objeto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758803" name="AutoShape 19">
            <a:extLst>
              <a:ext uri="{FF2B5EF4-FFF2-40B4-BE49-F238E27FC236}">
                <a16:creationId xmlns:a16="http://schemas.microsoft.com/office/drawing/2014/main" id="{991D539D-BBE6-4443-A535-F2C2AF64B87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65150" y="615950"/>
            <a:ext cx="79248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4" name="Rectangle 20">
            <a:extLst>
              <a:ext uri="{FF2B5EF4-FFF2-40B4-BE49-F238E27FC236}">
                <a16:creationId xmlns:a16="http://schemas.microsoft.com/office/drawing/2014/main" id="{06CC871E-DBFC-4AEA-AD14-71CE4781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44525"/>
            <a:ext cx="33131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900" b="1">
                <a:latin typeface="Arial" panose="020B0604020202020204" pitchFamily="34" charset="0"/>
              </a:rPr>
              <a:t> ORGANIZACION :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805" name="Rectangle 21">
            <a:extLst>
              <a:ext uri="{FF2B5EF4-FFF2-40B4-BE49-F238E27FC236}">
                <a16:creationId xmlns:a16="http://schemas.microsoft.com/office/drawing/2014/main" id="{F18D12B0-9A09-450F-B2BB-2B32BEC1A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063" y="649288"/>
            <a:ext cx="46513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900" b="1" i="1">
                <a:latin typeface="Arial" panose="020B0604020202020204" pitchFamily="34" charset="0"/>
              </a:rPr>
              <a:t>PUNTOS DE REFERENCIA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806" name="Rectangle 22">
            <a:extLst>
              <a:ext uri="{FF2B5EF4-FFF2-40B4-BE49-F238E27FC236}">
                <a16:creationId xmlns:a16="http://schemas.microsoft.com/office/drawing/2014/main" id="{DFECE8BC-593D-4D2A-89A8-845973437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1068388"/>
            <a:ext cx="56737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3300" b="1">
                <a:latin typeface="Times New Roman" panose="02020603050405020304" pitchFamily="18" charset="0"/>
              </a:rPr>
              <a:t>EL CENTRO DE GRAVEDAD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8807" name="Rectangle 23">
            <a:extLst>
              <a:ext uri="{FF2B5EF4-FFF2-40B4-BE49-F238E27FC236}">
                <a16:creationId xmlns:a16="http://schemas.microsoft.com/office/drawing/2014/main" id="{5686A46D-7D86-445B-9E21-43BA23031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34940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3300" b="1" i="1">
                <a:latin typeface="Arial Black" panose="020B0A04020102020204" pitchFamily="34" charset="0"/>
              </a:rPr>
              <a:t> </a:t>
            </a:r>
            <a:r>
              <a:rPr lang="en-US" altLang="en-US" sz="3300" b="1" i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CONCEPTO *</a:t>
            </a:r>
            <a:endParaRPr lang="en-US" altLang="en-US" sz="180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58934" name="Freeform 150">
            <a:extLst>
              <a:ext uri="{FF2B5EF4-FFF2-40B4-BE49-F238E27FC236}">
                <a16:creationId xmlns:a16="http://schemas.microsoft.com/office/drawing/2014/main" id="{3806D482-387F-4973-AC17-27D1CD22C4FB}"/>
              </a:ext>
            </a:extLst>
          </p:cNvPr>
          <p:cNvSpPr>
            <a:spLocks/>
          </p:cNvSpPr>
          <p:nvPr/>
        </p:nvSpPr>
        <p:spPr bwMode="auto">
          <a:xfrm>
            <a:off x="3067050" y="630238"/>
            <a:ext cx="39688" cy="46037"/>
          </a:xfrm>
          <a:custGeom>
            <a:avLst/>
            <a:gdLst>
              <a:gd name="T0" fmla="*/ 0 w 76"/>
              <a:gd name="T1" fmla="*/ 89 h 89"/>
              <a:gd name="T2" fmla="*/ 28 w 76"/>
              <a:gd name="T3" fmla="*/ 0 h 89"/>
              <a:gd name="T4" fmla="*/ 76 w 76"/>
              <a:gd name="T5" fmla="*/ 0 h 89"/>
              <a:gd name="T6" fmla="*/ 31 w 76"/>
              <a:gd name="T7" fmla="*/ 89 h 89"/>
              <a:gd name="T8" fmla="*/ 0 w 76"/>
              <a:gd name="T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89">
                <a:moveTo>
                  <a:pt x="0" y="89"/>
                </a:moveTo>
                <a:lnTo>
                  <a:pt x="28" y="0"/>
                </a:lnTo>
                <a:lnTo>
                  <a:pt x="76" y="0"/>
                </a:lnTo>
                <a:lnTo>
                  <a:pt x="31" y="89"/>
                </a:lnTo>
                <a:lnTo>
                  <a:pt x="0" y="8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35" name="Freeform 151">
            <a:extLst>
              <a:ext uri="{FF2B5EF4-FFF2-40B4-BE49-F238E27FC236}">
                <a16:creationId xmlns:a16="http://schemas.microsoft.com/office/drawing/2014/main" id="{0786D949-9278-499C-988A-9DCFA46A2786}"/>
              </a:ext>
            </a:extLst>
          </p:cNvPr>
          <p:cNvSpPr>
            <a:spLocks/>
          </p:cNvSpPr>
          <p:nvPr/>
        </p:nvSpPr>
        <p:spPr bwMode="auto">
          <a:xfrm>
            <a:off x="3067050" y="630238"/>
            <a:ext cx="39688" cy="46037"/>
          </a:xfrm>
          <a:custGeom>
            <a:avLst/>
            <a:gdLst>
              <a:gd name="T0" fmla="*/ 0 w 76"/>
              <a:gd name="T1" fmla="*/ 89 h 89"/>
              <a:gd name="T2" fmla="*/ 28 w 76"/>
              <a:gd name="T3" fmla="*/ 0 h 89"/>
              <a:gd name="T4" fmla="*/ 76 w 76"/>
              <a:gd name="T5" fmla="*/ 0 h 89"/>
              <a:gd name="T6" fmla="*/ 31 w 76"/>
              <a:gd name="T7" fmla="*/ 89 h 89"/>
              <a:gd name="T8" fmla="*/ 0 w 76"/>
              <a:gd name="T9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89">
                <a:moveTo>
                  <a:pt x="0" y="89"/>
                </a:moveTo>
                <a:lnTo>
                  <a:pt x="28" y="0"/>
                </a:lnTo>
                <a:lnTo>
                  <a:pt x="76" y="0"/>
                </a:lnTo>
                <a:lnTo>
                  <a:pt x="31" y="89"/>
                </a:lnTo>
                <a:lnTo>
                  <a:pt x="0" y="89"/>
                </a:lnTo>
              </a:path>
            </a:pathLst>
          </a:custGeom>
          <a:noFill/>
          <a:ln w="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58936" name="Group 152">
            <a:extLst>
              <a:ext uri="{FF2B5EF4-FFF2-40B4-BE49-F238E27FC236}">
                <a16:creationId xmlns:a16="http://schemas.microsoft.com/office/drawing/2014/main" id="{1F27541B-96F1-4915-B3E0-7A4D37F2BF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800" y="3005138"/>
            <a:ext cx="7915275" cy="1389062"/>
            <a:chOff x="192" y="1776"/>
            <a:chExt cx="4986" cy="875"/>
          </a:xfrm>
        </p:grpSpPr>
        <p:sp>
          <p:nvSpPr>
            <p:cNvPr id="758937" name="AutoShape 153">
              <a:extLst>
                <a:ext uri="{FF2B5EF4-FFF2-40B4-BE49-F238E27FC236}">
                  <a16:creationId xmlns:a16="http://schemas.microsoft.com/office/drawing/2014/main" id="{98C0F03B-5328-4BBD-A539-C7BB3D015A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1776"/>
              <a:ext cx="4931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38" name="Rectangle 154">
              <a:extLst>
                <a:ext uri="{FF2B5EF4-FFF2-40B4-BE49-F238E27FC236}">
                  <a16:creationId xmlns:a16="http://schemas.microsoft.com/office/drawing/2014/main" id="{ACB01A17-3798-4431-8449-BE7426CB2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1805"/>
              <a:ext cx="46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Arial" panose="020B0604020202020204" pitchFamily="34" charset="0"/>
                </a:rPr>
                <a:t>Aquel Punto en el Cuerpo Alrededor del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58939" name="Rectangle 155">
              <a:extLst>
                <a:ext uri="{FF2B5EF4-FFF2-40B4-BE49-F238E27FC236}">
                  <a16:creationId xmlns:a16="http://schemas.microsoft.com/office/drawing/2014/main" id="{099E59D8-3034-435A-A19A-BB44F858F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2084"/>
              <a:ext cx="43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Arial" panose="020B0604020202020204" pitchFamily="34" charset="0"/>
                </a:rPr>
                <a:t>cual todas las Partes se Equilibran de</a:t>
              </a:r>
              <a:r>
                <a:rPr lang="en-US" altLang="en-US" sz="3000" b="1" i="1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58940" name="Rectangle 156">
              <a:extLst>
                <a:ext uri="{FF2B5EF4-FFF2-40B4-BE49-F238E27FC236}">
                  <a16:creationId xmlns:a16="http://schemas.microsoft.com/office/drawing/2014/main" id="{93E97901-5214-48D3-B6B6-78F243439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" y="2363"/>
              <a:ext cx="3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Arial" panose="020B0604020202020204" pitchFamily="34" charset="0"/>
                </a:rPr>
                <a:t>Forma Precisa unas a otras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58941" name="Freeform 157">
              <a:extLst>
                <a:ext uri="{FF2B5EF4-FFF2-40B4-BE49-F238E27FC236}">
                  <a16:creationId xmlns:a16="http://schemas.microsoft.com/office/drawing/2014/main" id="{10B9A984-99D1-4823-A3BC-EE846500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1794"/>
              <a:ext cx="241" cy="254"/>
            </a:xfrm>
            <a:custGeom>
              <a:avLst/>
              <a:gdLst>
                <a:gd name="T0" fmla="*/ 0 w 722"/>
                <a:gd name="T1" fmla="*/ 0 h 762"/>
                <a:gd name="T2" fmla="*/ 722 w 722"/>
                <a:gd name="T3" fmla="*/ 381 h 762"/>
                <a:gd name="T4" fmla="*/ 0 w 722"/>
                <a:gd name="T5" fmla="*/ 762 h 762"/>
                <a:gd name="T6" fmla="*/ 0 w 722"/>
                <a:gd name="T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2" h="762">
                  <a:moveTo>
                    <a:pt x="0" y="0"/>
                  </a:moveTo>
                  <a:lnTo>
                    <a:pt x="722" y="381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42" name="Freeform 158">
              <a:extLst>
                <a:ext uri="{FF2B5EF4-FFF2-40B4-BE49-F238E27FC236}">
                  <a16:creationId xmlns:a16="http://schemas.microsoft.com/office/drawing/2014/main" id="{6AADDC23-B16C-4FBC-AD22-25E0E5CC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1793"/>
              <a:ext cx="300" cy="127"/>
            </a:xfrm>
            <a:custGeom>
              <a:avLst/>
              <a:gdLst>
                <a:gd name="T0" fmla="*/ 899 w 899"/>
                <a:gd name="T1" fmla="*/ 382 h 382"/>
                <a:gd name="T2" fmla="*/ 178 w 899"/>
                <a:gd name="T3" fmla="*/ 0 h 382"/>
                <a:gd name="T4" fmla="*/ 0 w 899"/>
                <a:gd name="T5" fmla="*/ 0 h 382"/>
                <a:gd name="T6" fmla="*/ 721 w 899"/>
                <a:gd name="T7" fmla="*/ 382 h 382"/>
                <a:gd name="T8" fmla="*/ 899 w 899"/>
                <a:gd name="T9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382">
                  <a:moveTo>
                    <a:pt x="899" y="382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721" y="382"/>
                  </a:lnTo>
                  <a:lnTo>
                    <a:pt x="899" y="382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43" name="Freeform 159">
              <a:extLst>
                <a:ext uri="{FF2B5EF4-FFF2-40B4-BE49-F238E27FC236}">
                  <a16:creationId xmlns:a16="http://schemas.microsoft.com/office/drawing/2014/main" id="{E9915643-3E05-41FE-A730-C91D1129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1921"/>
              <a:ext cx="300" cy="127"/>
            </a:xfrm>
            <a:custGeom>
              <a:avLst/>
              <a:gdLst>
                <a:gd name="T0" fmla="*/ 899 w 899"/>
                <a:gd name="T1" fmla="*/ 0 h 383"/>
                <a:gd name="T2" fmla="*/ 178 w 899"/>
                <a:gd name="T3" fmla="*/ 383 h 383"/>
                <a:gd name="T4" fmla="*/ 0 w 899"/>
                <a:gd name="T5" fmla="*/ 383 h 383"/>
                <a:gd name="T6" fmla="*/ 721 w 899"/>
                <a:gd name="T7" fmla="*/ 0 h 383"/>
                <a:gd name="T8" fmla="*/ 899 w 899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383">
                  <a:moveTo>
                    <a:pt x="899" y="0"/>
                  </a:moveTo>
                  <a:lnTo>
                    <a:pt x="178" y="383"/>
                  </a:lnTo>
                  <a:lnTo>
                    <a:pt x="0" y="383"/>
                  </a:lnTo>
                  <a:lnTo>
                    <a:pt x="721" y="0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44" name="Freeform 160">
              <a:extLst>
                <a:ext uri="{FF2B5EF4-FFF2-40B4-BE49-F238E27FC236}">
                  <a16:creationId xmlns:a16="http://schemas.microsoft.com/office/drawing/2014/main" id="{F3B030DF-8C70-4615-83A0-9DEC6D95E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1857"/>
              <a:ext cx="120" cy="127"/>
            </a:xfrm>
            <a:custGeom>
              <a:avLst/>
              <a:gdLst>
                <a:gd name="T0" fmla="*/ 0 w 360"/>
                <a:gd name="T1" fmla="*/ 0 h 382"/>
                <a:gd name="T2" fmla="*/ 360 w 360"/>
                <a:gd name="T3" fmla="*/ 190 h 382"/>
                <a:gd name="T4" fmla="*/ 0 w 360"/>
                <a:gd name="T5" fmla="*/ 382 h 382"/>
                <a:gd name="T6" fmla="*/ 0 w 360"/>
                <a:gd name="T7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382">
                  <a:moveTo>
                    <a:pt x="0" y="0"/>
                  </a:moveTo>
                  <a:lnTo>
                    <a:pt x="360" y="190"/>
                  </a:ln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45" name="Freeform 161">
              <a:extLst>
                <a:ext uri="{FF2B5EF4-FFF2-40B4-BE49-F238E27FC236}">
                  <a16:creationId xmlns:a16="http://schemas.microsoft.com/office/drawing/2014/main" id="{F0D861BC-3511-441B-8011-84425D167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1857"/>
              <a:ext cx="150" cy="64"/>
            </a:xfrm>
            <a:custGeom>
              <a:avLst/>
              <a:gdLst>
                <a:gd name="T0" fmla="*/ 449 w 449"/>
                <a:gd name="T1" fmla="*/ 190 h 190"/>
                <a:gd name="T2" fmla="*/ 90 w 449"/>
                <a:gd name="T3" fmla="*/ 0 h 190"/>
                <a:gd name="T4" fmla="*/ 0 w 449"/>
                <a:gd name="T5" fmla="*/ 0 h 190"/>
                <a:gd name="T6" fmla="*/ 361 w 449"/>
                <a:gd name="T7" fmla="*/ 190 h 190"/>
                <a:gd name="T8" fmla="*/ 449 w 449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90">
                  <a:moveTo>
                    <a:pt x="449" y="190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361" y="190"/>
                  </a:lnTo>
                  <a:lnTo>
                    <a:pt x="449" y="19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46" name="Freeform 162">
              <a:extLst>
                <a:ext uri="{FF2B5EF4-FFF2-40B4-BE49-F238E27FC236}">
                  <a16:creationId xmlns:a16="http://schemas.microsoft.com/office/drawing/2014/main" id="{7026040D-ABE8-4B9A-8D0A-22A40667C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1920"/>
              <a:ext cx="150" cy="64"/>
            </a:xfrm>
            <a:custGeom>
              <a:avLst/>
              <a:gdLst>
                <a:gd name="T0" fmla="*/ 449 w 449"/>
                <a:gd name="T1" fmla="*/ 0 h 191"/>
                <a:gd name="T2" fmla="*/ 90 w 449"/>
                <a:gd name="T3" fmla="*/ 191 h 191"/>
                <a:gd name="T4" fmla="*/ 0 w 449"/>
                <a:gd name="T5" fmla="*/ 191 h 191"/>
                <a:gd name="T6" fmla="*/ 361 w 449"/>
                <a:gd name="T7" fmla="*/ 0 h 191"/>
                <a:gd name="T8" fmla="*/ 449 w 449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91">
                  <a:moveTo>
                    <a:pt x="449" y="0"/>
                  </a:moveTo>
                  <a:lnTo>
                    <a:pt x="90" y="191"/>
                  </a:lnTo>
                  <a:lnTo>
                    <a:pt x="0" y="191"/>
                  </a:lnTo>
                  <a:lnTo>
                    <a:pt x="361" y="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947" name="Group 163">
            <a:extLst>
              <a:ext uri="{FF2B5EF4-FFF2-40B4-BE49-F238E27FC236}">
                <a16:creationId xmlns:a16="http://schemas.microsoft.com/office/drawing/2014/main" id="{05E179BE-E81C-4F4E-9C5F-E18BC54271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800" y="4589463"/>
            <a:ext cx="8321675" cy="930275"/>
            <a:chOff x="192" y="2774"/>
            <a:chExt cx="5242" cy="586"/>
          </a:xfrm>
        </p:grpSpPr>
        <p:sp>
          <p:nvSpPr>
            <p:cNvPr id="758948" name="AutoShape 164">
              <a:extLst>
                <a:ext uri="{FF2B5EF4-FFF2-40B4-BE49-F238E27FC236}">
                  <a16:creationId xmlns:a16="http://schemas.microsoft.com/office/drawing/2014/main" id="{328FD70D-254C-4DD9-A9DE-C14A33A4EC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2774"/>
              <a:ext cx="5184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49" name="Rectangle 165">
              <a:extLst>
                <a:ext uri="{FF2B5EF4-FFF2-40B4-BE49-F238E27FC236}">
                  <a16:creationId xmlns:a16="http://schemas.microsoft.com/office/drawing/2014/main" id="{EBF46B1D-F572-43D7-9074-413730F73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2793"/>
              <a:ext cx="48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Arial" panose="020B0604020202020204" pitchFamily="34" charset="0"/>
                </a:rPr>
                <a:t>El Punto en el Cual Todo el Peso Corporal</a:t>
              </a:r>
              <a:r>
                <a:rPr lang="en-US" altLang="en-US" sz="3000" b="1" i="1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58950" name="Rectangle 166">
              <a:extLst>
                <a:ext uri="{FF2B5EF4-FFF2-40B4-BE49-F238E27FC236}">
                  <a16:creationId xmlns:a16="http://schemas.microsoft.com/office/drawing/2014/main" id="{EEC9BEF0-17B9-4DEC-889E-F40767C10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" y="3072"/>
              <a:ext cx="1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Arial" panose="020B0604020202020204" pitchFamily="34" charset="0"/>
                </a:rPr>
                <a:t>se Concentra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58951" name="Freeform 167">
              <a:extLst>
                <a:ext uri="{FF2B5EF4-FFF2-40B4-BE49-F238E27FC236}">
                  <a16:creationId xmlns:a16="http://schemas.microsoft.com/office/drawing/2014/main" id="{FC90DFD8-DCFC-4089-9DCB-D16F7CD38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2807"/>
              <a:ext cx="241" cy="254"/>
            </a:xfrm>
            <a:custGeom>
              <a:avLst/>
              <a:gdLst>
                <a:gd name="T0" fmla="*/ 0 w 722"/>
                <a:gd name="T1" fmla="*/ 0 h 761"/>
                <a:gd name="T2" fmla="*/ 722 w 722"/>
                <a:gd name="T3" fmla="*/ 381 h 761"/>
                <a:gd name="T4" fmla="*/ 0 w 722"/>
                <a:gd name="T5" fmla="*/ 761 h 761"/>
                <a:gd name="T6" fmla="*/ 0 w 722"/>
                <a:gd name="T7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2" h="761">
                  <a:moveTo>
                    <a:pt x="0" y="0"/>
                  </a:moveTo>
                  <a:lnTo>
                    <a:pt x="722" y="381"/>
                  </a:lnTo>
                  <a:lnTo>
                    <a:pt x="0" y="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52" name="Freeform 168">
              <a:extLst>
                <a:ext uri="{FF2B5EF4-FFF2-40B4-BE49-F238E27FC236}">
                  <a16:creationId xmlns:a16="http://schemas.microsoft.com/office/drawing/2014/main" id="{6A7F3ADA-CAC2-4B6D-9781-B8F7A05C4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2807"/>
              <a:ext cx="300" cy="127"/>
            </a:xfrm>
            <a:custGeom>
              <a:avLst/>
              <a:gdLst>
                <a:gd name="T0" fmla="*/ 899 w 899"/>
                <a:gd name="T1" fmla="*/ 382 h 382"/>
                <a:gd name="T2" fmla="*/ 178 w 899"/>
                <a:gd name="T3" fmla="*/ 0 h 382"/>
                <a:gd name="T4" fmla="*/ 0 w 899"/>
                <a:gd name="T5" fmla="*/ 0 h 382"/>
                <a:gd name="T6" fmla="*/ 721 w 899"/>
                <a:gd name="T7" fmla="*/ 382 h 382"/>
                <a:gd name="T8" fmla="*/ 899 w 899"/>
                <a:gd name="T9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382">
                  <a:moveTo>
                    <a:pt x="899" y="382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721" y="382"/>
                  </a:lnTo>
                  <a:lnTo>
                    <a:pt x="899" y="382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53" name="Freeform 169">
              <a:extLst>
                <a:ext uri="{FF2B5EF4-FFF2-40B4-BE49-F238E27FC236}">
                  <a16:creationId xmlns:a16="http://schemas.microsoft.com/office/drawing/2014/main" id="{12DB4EFF-3626-4A7D-8E13-623CB5638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2934"/>
              <a:ext cx="300" cy="128"/>
            </a:xfrm>
            <a:custGeom>
              <a:avLst/>
              <a:gdLst>
                <a:gd name="T0" fmla="*/ 899 w 899"/>
                <a:gd name="T1" fmla="*/ 0 h 382"/>
                <a:gd name="T2" fmla="*/ 178 w 899"/>
                <a:gd name="T3" fmla="*/ 382 h 382"/>
                <a:gd name="T4" fmla="*/ 0 w 899"/>
                <a:gd name="T5" fmla="*/ 382 h 382"/>
                <a:gd name="T6" fmla="*/ 721 w 899"/>
                <a:gd name="T7" fmla="*/ 0 h 382"/>
                <a:gd name="T8" fmla="*/ 899 w 899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382">
                  <a:moveTo>
                    <a:pt x="899" y="0"/>
                  </a:moveTo>
                  <a:lnTo>
                    <a:pt x="178" y="382"/>
                  </a:lnTo>
                  <a:lnTo>
                    <a:pt x="0" y="382"/>
                  </a:lnTo>
                  <a:lnTo>
                    <a:pt x="721" y="0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54" name="Freeform 170">
              <a:extLst>
                <a:ext uri="{FF2B5EF4-FFF2-40B4-BE49-F238E27FC236}">
                  <a16:creationId xmlns:a16="http://schemas.microsoft.com/office/drawing/2014/main" id="{38F2847E-E861-43AA-9ED9-D0136C8BD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2871"/>
              <a:ext cx="120" cy="127"/>
            </a:xfrm>
            <a:custGeom>
              <a:avLst/>
              <a:gdLst>
                <a:gd name="T0" fmla="*/ 0 w 361"/>
                <a:gd name="T1" fmla="*/ 0 h 382"/>
                <a:gd name="T2" fmla="*/ 361 w 361"/>
                <a:gd name="T3" fmla="*/ 190 h 382"/>
                <a:gd name="T4" fmla="*/ 0 w 361"/>
                <a:gd name="T5" fmla="*/ 382 h 382"/>
                <a:gd name="T6" fmla="*/ 0 w 361"/>
                <a:gd name="T7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82">
                  <a:moveTo>
                    <a:pt x="0" y="0"/>
                  </a:moveTo>
                  <a:lnTo>
                    <a:pt x="361" y="190"/>
                  </a:lnTo>
                  <a:lnTo>
                    <a:pt x="0" y="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55" name="Freeform 171">
              <a:extLst>
                <a:ext uri="{FF2B5EF4-FFF2-40B4-BE49-F238E27FC236}">
                  <a16:creationId xmlns:a16="http://schemas.microsoft.com/office/drawing/2014/main" id="{65215656-ED9E-45C6-B460-74D05C4C3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2871"/>
              <a:ext cx="149" cy="63"/>
            </a:xfrm>
            <a:custGeom>
              <a:avLst/>
              <a:gdLst>
                <a:gd name="T0" fmla="*/ 448 w 448"/>
                <a:gd name="T1" fmla="*/ 190 h 190"/>
                <a:gd name="T2" fmla="*/ 89 w 448"/>
                <a:gd name="T3" fmla="*/ 0 h 190"/>
                <a:gd name="T4" fmla="*/ 0 w 448"/>
                <a:gd name="T5" fmla="*/ 0 h 190"/>
                <a:gd name="T6" fmla="*/ 361 w 448"/>
                <a:gd name="T7" fmla="*/ 190 h 190"/>
                <a:gd name="T8" fmla="*/ 448 w 448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90">
                  <a:moveTo>
                    <a:pt x="448" y="19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361" y="190"/>
                  </a:lnTo>
                  <a:lnTo>
                    <a:pt x="448" y="19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56" name="Freeform 172">
              <a:extLst>
                <a:ext uri="{FF2B5EF4-FFF2-40B4-BE49-F238E27FC236}">
                  <a16:creationId xmlns:a16="http://schemas.microsoft.com/office/drawing/2014/main" id="{F57631A0-2478-4D09-8617-528D87823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2934"/>
              <a:ext cx="149" cy="63"/>
            </a:xfrm>
            <a:custGeom>
              <a:avLst/>
              <a:gdLst>
                <a:gd name="T0" fmla="*/ 448 w 448"/>
                <a:gd name="T1" fmla="*/ 0 h 190"/>
                <a:gd name="T2" fmla="*/ 89 w 448"/>
                <a:gd name="T3" fmla="*/ 190 h 190"/>
                <a:gd name="T4" fmla="*/ 0 w 448"/>
                <a:gd name="T5" fmla="*/ 190 h 190"/>
                <a:gd name="T6" fmla="*/ 361 w 448"/>
                <a:gd name="T7" fmla="*/ 0 h 190"/>
                <a:gd name="T8" fmla="*/ 448 w 448"/>
                <a:gd name="T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90">
                  <a:moveTo>
                    <a:pt x="448" y="0"/>
                  </a:moveTo>
                  <a:lnTo>
                    <a:pt x="89" y="190"/>
                  </a:lnTo>
                  <a:lnTo>
                    <a:pt x="0" y="190"/>
                  </a:lnTo>
                  <a:lnTo>
                    <a:pt x="361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8957" name="Group 173">
            <a:extLst>
              <a:ext uri="{FF2B5EF4-FFF2-40B4-BE49-F238E27FC236}">
                <a16:creationId xmlns:a16="http://schemas.microsoft.com/office/drawing/2014/main" id="{1716709D-B30D-4084-8B8D-264FD57D0C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800" y="5672138"/>
            <a:ext cx="8110538" cy="925512"/>
            <a:chOff x="192" y="3456"/>
            <a:chExt cx="5109" cy="583"/>
          </a:xfrm>
        </p:grpSpPr>
        <p:sp>
          <p:nvSpPr>
            <p:cNvPr id="758958" name="AutoShape 174">
              <a:extLst>
                <a:ext uri="{FF2B5EF4-FFF2-40B4-BE49-F238E27FC236}">
                  <a16:creationId xmlns:a16="http://schemas.microsoft.com/office/drawing/2014/main" id="{9117D9D5-25E7-4899-B1DF-6FF1599AFEC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" y="3456"/>
              <a:ext cx="5052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59" name="Rectangle 175">
              <a:extLst>
                <a:ext uri="{FF2B5EF4-FFF2-40B4-BE49-F238E27FC236}">
                  <a16:creationId xmlns:a16="http://schemas.microsoft.com/office/drawing/2014/main" id="{F973567A-C856-4E33-BC31-EA7A9C812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" y="3472"/>
              <a:ext cx="47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Arial" panose="020B0604020202020204" pitchFamily="34" charset="0"/>
                </a:rPr>
                <a:t>El Punto en el Cual Todos los Planos del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58960" name="Rectangle 176">
              <a:extLst>
                <a:ext uri="{FF2B5EF4-FFF2-40B4-BE49-F238E27FC236}">
                  <a16:creationId xmlns:a16="http://schemas.microsoft.com/office/drawing/2014/main" id="{71DD4E9D-70F3-4F70-AE81-39F3B4E2B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" y="3751"/>
              <a:ext cx="40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000" b="1" i="1">
                  <a:latin typeface="Arial" panose="020B0604020202020204" pitchFamily="34" charset="0"/>
                </a:rPr>
                <a:t>Cuerpo se Intersectan unos a otros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58961" name="Freeform 177">
              <a:extLst>
                <a:ext uri="{FF2B5EF4-FFF2-40B4-BE49-F238E27FC236}">
                  <a16:creationId xmlns:a16="http://schemas.microsoft.com/office/drawing/2014/main" id="{E0425652-5D1D-46A4-A470-BB3FBCEBB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3474"/>
              <a:ext cx="241" cy="254"/>
            </a:xfrm>
            <a:custGeom>
              <a:avLst/>
              <a:gdLst>
                <a:gd name="T0" fmla="*/ 0 w 722"/>
                <a:gd name="T1" fmla="*/ 0 h 763"/>
                <a:gd name="T2" fmla="*/ 722 w 722"/>
                <a:gd name="T3" fmla="*/ 381 h 763"/>
                <a:gd name="T4" fmla="*/ 0 w 722"/>
                <a:gd name="T5" fmla="*/ 763 h 763"/>
                <a:gd name="T6" fmla="*/ 0 w 722"/>
                <a:gd name="T7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2" h="763">
                  <a:moveTo>
                    <a:pt x="0" y="0"/>
                  </a:moveTo>
                  <a:lnTo>
                    <a:pt x="722" y="381"/>
                  </a:lnTo>
                  <a:lnTo>
                    <a:pt x="0" y="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62" name="Freeform 178">
              <a:extLst>
                <a:ext uri="{FF2B5EF4-FFF2-40B4-BE49-F238E27FC236}">
                  <a16:creationId xmlns:a16="http://schemas.microsoft.com/office/drawing/2014/main" id="{DF8A05C0-340A-47D0-8103-DC6DF791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3473"/>
              <a:ext cx="300" cy="127"/>
            </a:xfrm>
            <a:custGeom>
              <a:avLst/>
              <a:gdLst>
                <a:gd name="T0" fmla="*/ 899 w 899"/>
                <a:gd name="T1" fmla="*/ 382 h 382"/>
                <a:gd name="T2" fmla="*/ 178 w 899"/>
                <a:gd name="T3" fmla="*/ 0 h 382"/>
                <a:gd name="T4" fmla="*/ 0 w 899"/>
                <a:gd name="T5" fmla="*/ 0 h 382"/>
                <a:gd name="T6" fmla="*/ 721 w 899"/>
                <a:gd name="T7" fmla="*/ 382 h 382"/>
                <a:gd name="T8" fmla="*/ 899 w 899"/>
                <a:gd name="T9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382">
                  <a:moveTo>
                    <a:pt x="899" y="382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721" y="382"/>
                  </a:lnTo>
                  <a:lnTo>
                    <a:pt x="899" y="382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63" name="Freeform 179">
              <a:extLst>
                <a:ext uri="{FF2B5EF4-FFF2-40B4-BE49-F238E27FC236}">
                  <a16:creationId xmlns:a16="http://schemas.microsoft.com/office/drawing/2014/main" id="{1B729879-DC0D-4450-BD64-AAD19D170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" y="3601"/>
              <a:ext cx="300" cy="127"/>
            </a:xfrm>
            <a:custGeom>
              <a:avLst/>
              <a:gdLst>
                <a:gd name="T0" fmla="*/ 899 w 899"/>
                <a:gd name="T1" fmla="*/ 0 h 383"/>
                <a:gd name="T2" fmla="*/ 178 w 899"/>
                <a:gd name="T3" fmla="*/ 383 h 383"/>
                <a:gd name="T4" fmla="*/ 0 w 899"/>
                <a:gd name="T5" fmla="*/ 383 h 383"/>
                <a:gd name="T6" fmla="*/ 721 w 899"/>
                <a:gd name="T7" fmla="*/ 0 h 383"/>
                <a:gd name="T8" fmla="*/ 899 w 899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383">
                  <a:moveTo>
                    <a:pt x="899" y="0"/>
                  </a:moveTo>
                  <a:lnTo>
                    <a:pt x="178" y="383"/>
                  </a:lnTo>
                  <a:lnTo>
                    <a:pt x="0" y="383"/>
                  </a:lnTo>
                  <a:lnTo>
                    <a:pt x="721" y="0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64" name="Freeform 180">
              <a:extLst>
                <a:ext uri="{FF2B5EF4-FFF2-40B4-BE49-F238E27FC236}">
                  <a16:creationId xmlns:a16="http://schemas.microsoft.com/office/drawing/2014/main" id="{F1BF8043-272F-4E3F-A9A2-219C2FEC5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3537"/>
              <a:ext cx="120" cy="128"/>
            </a:xfrm>
            <a:custGeom>
              <a:avLst/>
              <a:gdLst>
                <a:gd name="T0" fmla="*/ 0 w 361"/>
                <a:gd name="T1" fmla="*/ 0 h 383"/>
                <a:gd name="T2" fmla="*/ 361 w 361"/>
                <a:gd name="T3" fmla="*/ 190 h 383"/>
                <a:gd name="T4" fmla="*/ 0 w 361"/>
                <a:gd name="T5" fmla="*/ 383 h 383"/>
                <a:gd name="T6" fmla="*/ 0 w 361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83">
                  <a:moveTo>
                    <a:pt x="0" y="0"/>
                  </a:moveTo>
                  <a:lnTo>
                    <a:pt x="361" y="190"/>
                  </a:lnTo>
                  <a:lnTo>
                    <a:pt x="0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65" name="Freeform 181">
              <a:extLst>
                <a:ext uri="{FF2B5EF4-FFF2-40B4-BE49-F238E27FC236}">
                  <a16:creationId xmlns:a16="http://schemas.microsoft.com/office/drawing/2014/main" id="{3166C75D-FB21-4FCE-A614-69CA5CA5B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3537"/>
              <a:ext cx="149" cy="64"/>
            </a:xfrm>
            <a:custGeom>
              <a:avLst/>
              <a:gdLst>
                <a:gd name="T0" fmla="*/ 448 w 448"/>
                <a:gd name="T1" fmla="*/ 190 h 190"/>
                <a:gd name="T2" fmla="*/ 89 w 448"/>
                <a:gd name="T3" fmla="*/ 0 h 190"/>
                <a:gd name="T4" fmla="*/ 0 w 448"/>
                <a:gd name="T5" fmla="*/ 0 h 190"/>
                <a:gd name="T6" fmla="*/ 361 w 448"/>
                <a:gd name="T7" fmla="*/ 190 h 190"/>
                <a:gd name="T8" fmla="*/ 448 w 448"/>
                <a:gd name="T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90">
                  <a:moveTo>
                    <a:pt x="448" y="19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361" y="190"/>
                  </a:lnTo>
                  <a:lnTo>
                    <a:pt x="448" y="19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966" name="Freeform 182">
              <a:extLst>
                <a:ext uri="{FF2B5EF4-FFF2-40B4-BE49-F238E27FC236}">
                  <a16:creationId xmlns:a16="http://schemas.microsoft.com/office/drawing/2014/main" id="{CAE8751B-884C-4EFA-817A-E9355FB8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" y="3600"/>
              <a:ext cx="149" cy="64"/>
            </a:xfrm>
            <a:custGeom>
              <a:avLst/>
              <a:gdLst>
                <a:gd name="T0" fmla="*/ 448 w 448"/>
                <a:gd name="T1" fmla="*/ 0 h 191"/>
                <a:gd name="T2" fmla="*/ 89 w 448"/>
                <a:gd name="T3" fmla="*/ 191 h 191"/>
                <a:gd name="T4" fmla="*/ 0 w 448"/>
                <a:gd name="T5" fmla="*/ 191 h 191"/>
                <a:gd name="T6" fmla="*/ 361 w 448"/>
                <a:gd name="T7" fmla="*/ 0 h 191"/>
                <a:gd name="T8" fmla="*/ 448 w 448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91">
                  <a:moveTo>
                    <a:pt x="448" y="0"/>
                  </a:moveTo>
                  <a:lnTo>
                    <a:pt x="89" y="191"/>
                  </a:lnTo>
                  <a:lnTo>
                    <a:pt x="0" y="191"/>
                  </a:lnTo>
                  <a:lnTo>
                    <a:pt x="361" y="0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697B-5C62-44E7-9ACF-CEDB4FCB8852}"/>
              </a:ext>
            </a:extLst>
          </p:cNvPr>
          <p:cNvSpPr>
            <a:spLocks/>
          </p:cNvSpPr>
          <p:nvPr/>
        </p:nvSpPr>
        <p:spPr bwMode="auto">
          <a:xfrm>
            <a:off x="2843213" y="836613"/>
            <a:ext cx="6121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 CENTRO DE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GRAVEDAD: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LOCALIZACIÓN</a:t>
            </a:r>
            <a:b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EL</a:t>
            </a:r>
            <a:b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CUERPO HUMANO</a:t>
            </a:r>
          </a:p>
        </p:txBody>
      </p:sp>
      <p:pic>
        <p:nvPicPr>
          <p:cNvPr id="956422" name="Picture 6">
            <a:extLst>
              <a:ext uri="{FF2B5EF4-FFF2-40B4-BE49-F238E27FC236}">
                <a16:creationId xmlns:a16="http://schemas.microsoft.com/office/drawing/2014/main" id="{8E07ABE1-0413-4371-A047-0A9EB6D7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655887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538" name="Group 8">
            <a:extLst>
              <a:ext uri="{FF2B5EF4-FFF2-40B4-BE49-F238E27FC236}">
                <a16:creationId xmlns:a16="http://schemas.microsoft.com/office/drawing/2014/main" id="{6C5E4DBC-60D8-4203-9D2F-838D2FBBAF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4491038"/>
            <a:ext cx="7980363" cy="1962150"/>
            <a:chOff x="288" y="2766"/>
            <a:chExt cx="5027" cy="1236"/>
          </a:xfrm>
        </p:grpSpPr>
        <p:sp>
          <p:nvSpPr>
            <p:cNvPr id="961539" name="AutoShape 7">
              <a:extLst>
                <a:ext uri="{FF2B5EF4-FFF2-40B4-BE49-F238E27FC236}">
                  <a16:creationId xmlns:a16="http://schemas.microsoft.com/office/drawing/2014/main" id="{2CABF369-8982-4C6D-8F2C-2D861C539D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2766"/>
              <a:ext cx="5027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40" name="Rectangle 9">
              <a:extLst>
                <a:ext uri="{FF2B5EF4-FFF2-40B4-BE49-F238E27FC236}">
                  <a16:creationId xmlns:a16="http://schemas.microsoft.com/office/drawing/2014/main" id="{459D53AE-BD97-4F56-BA61-AB3A22FAA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3183"/>
              <a:ext cx="3853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r>
                <a:rPr lang="en-US" altLang="en-US" sz="4700" b="1" i="1">
                  <a:latin typeface="Times New Roman" panose="02020603050405020304" pitchFamily="18" charset="0"/>
                </a:rPr>
                <a:t>Se Encuentra más Abajo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61541" name="Rectangle 10">
              <a:extLst>
                <a:ext uri="{FF2B5EF4-FFF2-40B4-BE49-F238E27FC236}">
                  <a16:creationId xmlns:a16="http://schemas.microsoft.com/office/drawing/2014/main" id="{715C6578-F12B-4D98-89D2-BF885269B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3551"/>
              <a:ext cx="3079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r>
                <a:rPr lang="en-US" altLang="en-US" sz="4700" b="1" i="1">
                  <a:latin typeface="Times New Roman" panose="02020603050405020304" pitchFamily="18" charset="0"/>
                </a:rPr>
                <a:t>que en los Hombres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61542" name="Rectangle 11">
              <a:extLst>
                <a:ext uri="{FF2B5EF4-FFF2-40B4-BE49-F238E27FC236}">
                  <a16:creationId xmlns:a16="http://schemas.microsoft.com/office/drawing/2014/main" id="{25849D08-32D0-4993-B563-3F05361004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" y="2790"/>
              <a:ext cx="27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eorgia" panose="02040502050405020303" pitchFamily="18" charset="0"/>
                </a:defRPr>
              </a:lvl9pPr>
            </a:lstStyle>
            <a:p>
              <a:r>
                <a:rPr lang="en-US" altLang="en-US" sz="4500" b="1" i="1">
                  <a:latin typeface="Arial" panose="020B0604020202020204" pitchFamily="34" charset="0"/>
                </a:rPr>
                <a:t>En Las Mujeres: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61543" name="Freeform 12">
              <a:extLst>
                <a:ext uri="{FF2B5EF4-FFF2-40B4-BE49-F238E27FC236}">
                  <a16:creationId xmlns:a16="http://schemas.microsoft.com/office/drawing/2014/main" id="{8A33C821-F88F-4A2F-B280-8B053C8A9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2787"/>
              <a:ext cx="339" cy="359"/>
            </a:xfrm>
            <a:custGeom>
              <a:avLst/>
              <a:gdLst>
                <a:gd name="T0" fmla="*/ 0 w 1015"/>
                <a:gd name="T1" fmla="*/ 0 h 1078"/>
                <a:gd name="T2" fmla="*/ 339 w 1015"/>
                <a:gd name="T3" fmla="*/ 180 h 1078"/>
                <a:gd name="T4" fmla="*/ 0 w 1015"/>
                <a:gd name="T5" fmla="*/ 359 h 1078"/>
                <a:gd name="T6" fmla="*/ 0 w 1015"/>
                <a:gd name="T7" fmla="*/ 0 h 10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5" h="1078">
                  <a:moveTo>
                    <a:pt x="0" y="0"/>
                  </a:moveTo>
                  <a:lnTo>
                    <a:pt x="1015" y="539"/>
                  </a:lnTo>
                  <a:lnTo>
                    <a:pt x="0" y="1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44" name="Freeform 13">
              <a:extLst>
                <a:ext uri="{FF2B5EF4-FFF2-40B4-BE49-F238E27FC236}">
                  <a16:creationId xmlns:a16="http://schemas.microsoft.com/office/drawing/2014/main" id="{E75CE3AC-70E1-43E8-AFE0-4BC5FD9A8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2786"/>
              <a:ext cx="422" cy="180"/>
            </a:xfrm>
            <a:custGeom>
              <a:avLst/>
              <a:gdLst>
                <a:gd name="T0" fmla="*/ 422 w 1265"/>
                <a:gd name="T1" fmla="*/ 180 h 539"/>
                <a:gd name="T2" fmla="*/ 84 w 1265"/>
                <a:gd name="T3" fmla="*/ 0 h 539"/>
                <a:gd name="T4" fmla="*/ 0 w 1265"/>
                <a:gd name="T5" fmla="*/ 0 h 539"/>
                <a:gd name="T6" fmla="*/ 338 w 1265"/>
                <a:gd name="T7" fmla="*/ 180 h 539"/>
                <a:gd name="T8" fmla="*/ 422 w 1265"/>
                <a:gd name="T9" fmla="*/ 180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5" h="539">
                  <a:moveTo>
                    <a:pt x="1265" y="539"/>
                  </a:moveTo>
                  <a:lnTo>
                    <a:pt x="251" y="0"/>
                  </a:lnTo>
                  <a:lnTo>
                    <a:pt x="0" y="0"/>
                  </a:lnTo>
                  <a:lnTo>
                    <a:pt x="1013" y="539"/>
                  </a:lnTo>
                  <a:lnTo>
                    <a:pt x="1265" y="539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45" name="Freeform 14">
              <a:extLst>
                <a:ext uri="{FF2B5EF4-FFF2-40B4-BE49-F238E27FC236}">
                  <a16:creationId xmlns:a16="http://schemas.microsoft.com/office/drawing/2014/main" id="{31FC7476-0B5C-47FC-B5A4-09504A5FF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" y="2966"/>
              <a:ext cx="422" cy="180"/>
            </a:xfrm>
            <a:custGeom>
              <a:avLst/>
              <a:gdLst>
                <a:gd name="T0" fmla="*/ 422 w 1265"/>
                <a:gd name="T1" fmla="*/ 0 h 539"/>
                <a:gd name="T2" fmla="*/ 84 w 1265"/>
                <a:gd name="T3" fmla="*/ 180 h 539"/>
                <a:gd name="T4" fmla="*/ 0 w 1265"/>
                <a:gd name="T5" fmla="*/ 180 h 539"/>
                <a:gd name="T6" fmla="*/ 338 w 1265"/>
                <a:gd name="T7" fmla="*/ 0 h 539"/>
                <a:gd name="T8" fmla="*/ 422 w 1265"/>
                <a:gd name="T9" fmla="*/ 0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5" h="539">
                  <a:moveTo>
                    <a:pt x="1265" y="0"/>
                  </a:moveTo>
                  <a:lnTo>
                    <a:pt x="251" y="539"/>
                  </a:lnTo>
                  <a:lnTo>
                    <a:pt x="0" y="539"/>
                  </a:lnTo>
                  <a:lnTo>
                    <a:pt x="1013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46" name="Freeform 15">
              <a:extLst>
                <a:ext uri="{FF2B5EF4-FFF2-40B4-BE49-F238E27FC236}">
                  <a16:creationId xmlns:a16="http://schemas.microsoft.com/office/drawing/2014/main" id="{0A97336F-BA36-439F-9067-8CA3769C3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" y="2877"/>
              <a:ext cx="170" cy="179"/>
            </a:xfrm>
            <a:custGeom>
              <a:avLst/>
              <a:gdLst>
                <a:gd name="T0" fmla="*/ 0 w 510"/>
                <a:gd name="T1" fmla="*/ 0 h 539"/>
                <a:gd name="T2" fmla="*/ 170 w 510"/>
                <a:gd name="T3" fmla="*/ 89 h 539"/>
                <a:gd name="T4" fmla="*/ 0 w 510"/>
                <a:gd name="T5" fmla="*/ 179 h 539"/>
                <a:gd name="T6" fmla="*/ 0 w 510"/>
                <a:gd name="T7" fmla="*/ 0 h 5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0" h="539">
                  <a:moveTo>
                    <a:pt x="0" y="0"/>
                  </a:moveTo>
                  <a:lnTo>
                    <a:pt x="510" y="268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47" name="Freeform 16">
              <a:extLst>
                <a:ext uri="{FF2B5EF4-FFF2-40B4-BE49-F238E27FC236}">
                  <a16:creationId xmlns:a16="http://schemas.microsoft.com/office/drawing/2014/main" id="{9D66ABF3-BB5F-46EF-BFFF-4393FED4A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" y="2877"/>
              <a:ext cx="211" cy="89"/>
            </a:xfrm>
            <a:custGeom>
              <a:avLst/>
              <a:gdLst>
                <a:gd name="T0" fmla="*/ 211 w 633"/>
                <a:gd name="T1" fmla="*/ 89 h 269"/>
                <a:gd name="T2" fmla="*/ 43 w 633"/>
                <a:gd name="T3" fmla="*/ 0 h 269"/>
                <a:gd name="T4" fmla="*/ 0 w 633"/>
                <a:gd name="T5" fmla="*/ 0 h 269"/>
                <a:gd name="T6" fmla="*/ 170 w 633"/>
                <a:gd name="T7" fmla="*/ 89 h 269"/>
                <a:gd name="T8" fmla="*/ 211 w 633"/>
                <a:gd name="T9" fmla="*/ 89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3" h="269">
                  <a:moveTo>
                    <a:pt x="633" y="269"/>
                  </a:moveTo>
                  <a:lnTo>
                    <a:pt x="128" y="0"/>
                  </a:lnTo>
                  <a:lnTo>
                    <a:pt x="0" y="0"/>
                  </a:lnTo>
                  <a:lnTo>
                    <a:pt x="509" y="269"/>
                  </a:lnTo>
                  <a:lnTo>
                    <a:pt x="633" y="269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48" name="Freeform 17">
              <a:extLst>
                <a:ext uri="{FF2B5EF4-FFF2-40B4-BE49-F238E27FC236}">
                  <a16:creationId xmlns:a16="http://schemas.microsoft.com/office/drawing/2014/main" id="{B885F641-D2CB-43DF-8739-1FECEE1FE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" y="2966"/>
              <a:ext cx="211" cy="90"/>
            </a:xfrm>
            <a:custGeom>
              <a:avLst/>
              <a:gdLst>
                <a:gd name="T0" fmla="*/ 211 w 633"/>
                <a:gd name="T1" fmla="*/ 0 h 270"/>
                <a:gd name="T2" fmla="*/ 43 w 633"/>
                <a:gd name="T3" fmla="*/ 90 h 270"/>
                <a:gd name="T4" fmla="*/ 0 w 633"/>
                <a:gd name="T5" fmla="*/ 90 h 270"/>
                <a:gd name="T6" fmla="*/ 170 w 633"/>
                <a:gd name="T7" fmla="*/ 0 h 270"/>
                <a:gd name="T8" fmla="*/ 211 w 63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3" h="270">
                  <a:moveTo>
                    <a:pt x="633" y="0"/>
                  </a:moveTo>
                  <a:lnTo>
                    <a:pt x="128" y="270"/>
                  </a:lnTo>
                  <a:lnTo>
                    <a:pt x="0" y="270"/>
                  </a:lnTo>
                  <a:lnTo>
                    <a:pt x="509" y="0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1549" name="Group 13">
            <a:extLst>
              <a:ext uri="{FF2B5EF4-FFF2-40B4-BE49-F238E27FC236}">
                <a16:creationId xmlns:a16="http://schemas.microsoft.com/office/drawing/2014/main" id="{BF72EC06-B872-4EDC-BA41-B92144AEF5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000" y="2168525"/>
            <a:ext cx="8382000" cy="2046288"/>
            <a:chOff x="240" y="1303"/>
            <a:chExt cx="5280" cy="1289"/>
          </a:xfrm>
        </p:grpSpPr>
        <p:sp>
          <p:nvSpPr>
            <p:cNvPr id="961550" name="AutoShape 14">
              <a:extLst>
                <a:ext uri="{FF2B5EF4-FFF2-40B4-BE49-F238E27FC236}">
                  <a16:creationId xmlns:a16="http://schemas.microsoft.com/office/drawing/2014/main" id="{6BBA8FDE-98F5-44B9-A3DA-01101C3E44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1303"/>
              <a:ext cx="5280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51" name="Rectangle 15">
              <a:extLst>
                <a:ext uri="{FF2B5EF4-FFF2-40B4-BE49-F238E27FC236}">
                  <a16:creationId xmlns:a16="http://schemas.microsoft.com/office/drawing/2014/main" id="{080EEAD5-0E3A-4968-A3FC-34601A84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" y="1730"/>
              <a:ext cx="4353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4700" b="1" i="1">
                  <a:latin typeface="Times New Roman" panose="02020603050405020304" pitchFamily="18" charset="0"/>
                </a:rPr>
                <a:t>En la Pelvis, Enfrente de la 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61552" name="Rectangle 16">
              <a:extLst>
                <a:ext uri="{FF2B5EF4-FFF2-40B4-BE49-F238E27FC236}">
                  <a16:creationId xmlns:a16="http://schemas.microsoft.com/office/drawing/2014/main" id="{CFDE0C37-00F8-48F0-BB64-2A7EECB75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" y="2122"/>
              <a:ext cx="422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4700" b="1" i="1">
                  <a:latin typeface="Times New Roman" panose="02020603050405020304" pitchFamily="18" charset="0"/>
                </a:rPr>
                <a:t>Porción Superior del Sacro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61553" name="Freeform 17">
              <a:extLst>
                <a:ext uri="{FF2B5EF4-FFF2-40B4-BE49-F238E27FC236}">
                  <a16:creationId xmlns:a16="http://schemas.microsoft.com/office/drawing/2014/main" id="{9914A076-7F86-41DA-B13B-A7A7F250C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1329"/>
              <a:ext cx="339" cy="360"/>
            </a:xfrm>
            <a:custGeom>
              <a:avLst/>
              <a:gdLst>
                <a:gd name="T0" fmla="*/ 0 w 1016"/>
                <a:gd name="T1" fmla="*/ 0 h 1080"/>
                <a:gd name="T2" fmla="*/ 1016 w 1016"/>
                <a:gd name="T3" fmla="*/ 540 h 1080"/>
                <a:gd name="T4" fmla="*/ 0 w 1016"/>
                <a:gd name="T5" fmla="*/ 1080 h 1080"/>
                <a:gd name="T6" fmla="*/ 0 w 1016"/>
                <a:gd name="T7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6" h="1080">
                  <a:moveTo>
                    <a:pt x="0" y="0"/>
                  </a:moveTo>
                  <a:lnTo>
                    <a:pt x="1016" y="540"/>
                  </a:lnTo>
                  <a:lnTo>
                    <a:pt x="0" y="1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54" name="Freeform 18">
              <a:extLst>
                <a:ext uri="{FF2B5EF4-FFF2-40B4-BE49-F238E27FC236}">
                  <a16:creationId xmlns:a16="http://schemas.microsoft.com/office/drawing/2014/main" id="{E84AB28B-4C49-4420-9029-9BD480374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1329"/>
              <a:ext cx="422" cy="180"/>
            </a:xfrm>
            <a:custGeom>
              <a:avLst/>
              <a:gdLst>
                <a:gd name="T0" fmla="*/ 1266 w 1266"/>
                <a:gd name="T1" fmla="*/ 540 h 540"/>
                <a:gd name="T2" fmla="*/ 252 w 1266"/>
                <a:gd name="T3" fmla="*/ 0 h 540"/>
                <a:gd name="T4" fmla="*/ 0 w 1266"/>
                <a:gd name="T5" fmla="*/ 0 h 540"/>
                <a:gd name="T6" fmla="*/ 1015 w 1266"/>
                <a:gd name="T7" fmla="*/ 540 h 540"/>
                <a:gd name="T8" fmla="*/ 1266 w 1266"/>
                <a:gd name="T9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540">
                  <a:moveTo>
                    <a:pt x="1266" y="540"/>
                  </a:moveTo>
                  <a:lnTo>
                    <a:pt x="252" y="0"/>
                  </a:lnTo>
                  <a:lnTo>
                    <a:pt x="0" y="0"/>
                  </a:lnTo>
                  <a:lnTo>
                    <a:pt x="1015" y="540"/>
                  </a:lnTo>
                  <a:lnTo>
                    <a:pt x="1266" y="54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55" name="Freeform 19">
              <a:extLst>
                <a:ext uri="{FF2B5EF4-FFF2-40B4-BE49-F238E27FC236}">
                  <a16:creationId xmlns:a16="http://schemas.microsoft.com/office/drawing/2014/main" id="{FA8B4240-9813-4C90-AC6E-3E5D8E8B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1509"/>
              <a:ext cx="422" cy="180"/>
            </a:xfrm>
            <a:custGeom>
              <a:avLst/>
              <a:gdLst>
                <a:gd name="T0" fmla="*/ 1266 w 1266"/>
                <a:gd name="T1" fmla="*/ 0 h 540"/>
                <a:gd name="T2" fmla="*/ 252 w 1266"/>
                <a:gd name="T3" fmla="*/ 540 h 540"/>
                <a:gd name="T4" fmla="*/ 0 w 1266"/>
                <a:gd name="T5" fmla="*/ 540 h 540"/>
                <a:gd name="T6" fmla="*/ 1015 w 1266"/>
                <a:gd name="T7" fmla="*/ 0 h 540"/>
                <a:gd name="T8" fmla="*/ 1266 w 1266"/>
                <a:gd name="T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540">
                  <a:moveTo>
                    <a:pt x="1266" y="0"/>
                  </a:moveTo>
                  <a:lnTo>
                    <a:pt x="252" y="540"/>
                  </a:lnTo>
                  <a:lnTo>
                    <a:pt x="0" y="540"/>
                  </a:lnTo>
                  <a:lnTo>
                    <a:pt x="1015" y="0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56" name="Freeform 20">
              <a:extLst>
                <a:ext uri="{FF2B5EF4-FFF2-40B4-BE49-F238E27FC236}">
                  <a16:creationId xmlns:a16="http://schemas.microsoft.com/office/drawing/2014/main" id="{296AA60C-903A-4B1F-9170-25962AC2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1419"/>
              <a:ext cx="170" cy="180"/>
            </a:xfrm>
            <a:custGeom>
              <a:avLst/>
              <a:gdLst>
                <a:gd name="T0" fmla="*/ 0 w 510"/>
                <a:gd name="T1" fmla="*/ 0 h 540"/>
                <a:gd name="T2" fmla="*/ 510 w 510"/>
                <a:gd name="T3" fmla="*/ 269 h 540"/>
                <a:gd name="T4" fmla="*/ 0 w 510"/>
                <a:gd name="T5" fmla="*/ 540 h 540"/>
                <a:gd name="T6" fmla="*/ 0 w 510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40">
                  <a:moveTo>
                    <a:pt x="0" y="0"/>
                  </a:moveTo>
                  <a:lnTo>
                    <a:pt x="510" y="269"/>
                  </a:lnTo>
                  <a:lnTo>
                    <a:pt x="0" y="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57" name="Freeform 21">
              <a:extLst>
                <a:ext uri="{FF2B5EF4-FFF2-40B4-BE49-F238E27FC236}">
                  <a16:creationId xmlns:a16="http://schemas.microsoft.com/office/drawing/2014/main" id="{0A1845BE-7129-476D-ABE6-DC28F0F03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1419"/>
              <a:ext cx="211" cy="90"/>
            </a:xfrm>
            <a:custGeom>
              <a:avLst/>
              <a:gdLst>
                <a:gd name="T0" fmla="*/ 633 w 633"/>
                <a:gd name="T1" fmla="*/ 270 h 270"/>
                <a:gd name="T2" fmla="*/ 128 w 633"/>
                <a:gd name="T3" fmla="*/ 0 h 270"/>
                <a:gd name="T4" fmla="*/ 0 w 633"/>
                <a:gd name="T5" fmla="*/ 0 h 270"/>
                <a:gd name="T6" fmla="*/ 509 w 633"/>
                <a:gd name="T7" fmla="*/ 270 h 270"/>
                <a:gd name="T8" fmla="*/ 633 w 633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270">
                  <a:moveTo>
                    <a:pt x="633" y="270"/>
                  </a:moveTo>
                  <a:lnTo>
                    <a:pt x="128" y="0"/>
                  </a:lnTo>
                  <a:lnTo>
                    <a:pt x="0" y="0"/>
                  </a:lnTo>
                  <a:lnTo>
                    <a:pt x="509" y="270"/>
                  </a:lnTo>
                  <a:lnTo>
                    <a:pt x="633" y="27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58" name="Freeform 22">
              <a:extLst>
                <a:ext uri="{FF2B5EF4-FFF2-40B4-BE49-F238E27FC236}">
                  <a16:creationId xmlns:a16="http://schemas.microsoft.com/office/drawing/2014/main" id="{405AE4C2-E44E-47F8-B882-77062F369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1509"/>
              <a:ext cx="211" cy="90"/>
            </a:xfrm>
            <a:custGeom>
              <a:avLst/>
              <a:gdLst>
                <a:gd name="T0" fmla="*/ 633 w 633"/>
                <a:gd name="T1" fmla="*/ 0 h 270"/>
                <a:gd name="T2" fmla="*/ 128 w 633"/>
                <a:gd name="T3" fmla="*/ 270 h 270"/>
                <a:gd name="T4" fmla="*/ 0 w 633"/>
                <a:gd name="T5" fmla="*/ 270 h 270"/>
                <a:gd name="T6" fmla="*/ 509 w 633"/>
                <a:gd name="T7" fmla="*/ 0 h 270"/>
                <a:gd name="T8" fmla="*/ 633 w 633"/>
                <a:gd name="T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270">
                  <a:moveTo>
                    <a:pt x="633" y="0"/>
                  </a:moveTo>
                  <a:lnTo>
                    <a:pt x="128" y="270"/>
                  </a:lnTo>
                  <a:lnTo>
                    <a:pt x="0" y="270"/>
                  </a:lnTo>
                  <a:lnTo>
                    <a:pt x="509" y="0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559" name="Rectangle 23">
              <a:extLst>
                <a:ext uri="{FF2B5EF4-FFF2-40B4-BE49-F238E27FC236}">
                  <a16:creationId xmlns:a16="http://schemas.microsoft.com/office/drawing/2014/main" id="{42F9E518-3EE9-42F2-AFC2-1273D7653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1332"/>
              <a:ext cx="472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4500" b="1" i="1">
                  <a:latin typeface="Arial" panose="020B0604020202020204" pitchFamily="34" charset="0"/>
                </a:rPr>
                <a:t>Posición Anatómica de Pie: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961561" name="AutoShape 25">
            <a:extLst>
              <a:ext uri="{FF2B5EF4-FFF2-40B4-BE49-F238E27FC236}">
                <a16:creationId xmlns:a16="http://schemas.microsoft.com/office/drawing/2014/main" id="{C897E9B0-93C3-4863-9AFB-A79780B41CF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11188" y="663575"/>
            <a:ext cx="78486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1562" name="Freeform 26">
            <a:extLst>
              <a:ext uri="{FF2B5EF4-FFF2-40B4-BE49-F238E27FC236}">
                <a16:creationId xmlns:a16="http://schemas.microsoft.com/office/drawing/2014/main" id="{8E695919-F232-4574-8A06-CFAA422CE7BE}"/>
              </a:ext>
            </a:extLst>
          </p:cNvPr>
          <p:cNvSpPr>
            <a:spLocks/>
          </p:cNvSpPr>
          <p:nvPr/>
        </p:nvSpPr>
        <p:spPr bwMode="auto">
          <a:xfrm>
            <a:off x="3141663" y="695325"/>
            <a:ext cx="36512" cy="44450"/>
          </a:xfrm>
          <a:custGeom>
            <a:avLst/>
            <a:gdLst>
              <a:gd name="T0" fmla="*/ 0 w 71"/>
              <a:gd name="T1" fmla="*/ 83 h 83"/>
              <a:gd name="T2" fmla="*/ 26 w 71"/>
              <a:gd name="T3" fmla="*/ 0 h 83"/>
              <a:gd name="T4" fmla="*/ 71 w 71"/>
              <a:gd name="T5" fmla="*/ 0 h 83"/>
              <a:gd name="T6" fmla="*/ 29 w 71"/>
              <a:gd name="T7" fmla="*/ 83 h 83"/>
              <a:gd name="T8" fmla="*/ 0 w 71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83">
                <a:moveTo>
                  <a:pt x="0" y="83"/>
                </a:moveTo>
                <a:lnTo>
                  <a:pt x="26" y="0"/>
                </a:lnTo>
                <a:lnTo>
                  <a:pt x="71" y="0"/>
                </a:lnTo>
                <a:lnTo>
                  <a:pt x="29" y="83"/>
                </a:lnTo>
                <a:lnTo>
                  <a:pt x="0" y="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1563" name="Freeform 27">
            <a:extLst>
              <a:ext uri="{FF2B5EF4-FFF2-40B4-BE49-F238E27FC236}">
                <a16:creationId xmlns:a16="http://schemas.microsoft.com/office/drawing/2014/main" id="{E194AC55-6B63-451C-B792-040445F318FC}"/>
              </a:ext>
            </a:extLst>
          </p:cNvPr>
          <p:cNvSpPr>
            <a:spLocks/>
          </p:cNvSpPr>
          <p:nvPr/>
        </p:nvSpPr>
        <p:spPr bwMode="auto">
          <a:xfrm>
            <a:off x="3141663" y="695325"/>
            <a:ext cx="36512" cy="44450"/>
          </a:xfrm>
          <a:custGeom>
            <a:avLst/>
            <a:gdLst>
              <a:gd name="T0" fmla="*/ 0 w 71"/>
              <a:gd name="T1" fmla="*/ 83 h 83"/>
              <a:gd name="T2" fmla="*/ 26 w 71"/>
              <a:gd name="T3" fmla="*/ 0 h 83"/>
              <a:gd name="T4" fmla="*/ 71 w 71"/>
              <a:gd name="T5" fmla="*/ 0 h 83"/>
              <a:gd name="T6" fmla="*/ 29 w 71"/>
              <a:gd name="T7" fmla="*/ 83 h 83"/>
              <a:gd name="T8" fmla="*/ 0 w 71"/>
              <a:gd name="T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83">
                <a:moveTo>
                  <a:pt x="0" y="83"/>
                </a:moveTo>
                <a:lnTo>
                  <a:pt x="26" y="0"/>
                </a:lnTo>
                <a:lnTo>
                  <a:pt x="71" y="0"/>
                </a:lnTo>
                <a:lnTo>
                  <a:pt x="29" y="83"/>
                </a:lnTo>
                <a:lnTo>
                  <a:pt x="0" y="83"/>
                </a:lnTo>
              </a:path>
            </a:pathLst>
          </a:custGeom>
          <a:noFill/>
          <a:ln w="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1564" name="Rectangle 28">
            <a:extLst>
              <a:ext uri="{FF2B5EF4-FFF2-40B4-BE49-F238E27FC236}">
                <a16:creationId xmlns:a16="http://schemas.microsoft.com/office/drawing/2014/main" id="{9551403D-9188-4433-9689-E4CD324CE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704850"/>
            <a:ext cx="30861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7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700" b="1">
                <a:latin typeface="Arial" panose="020B0604020202020204" pitchFamily="34" charset="0"/>
              </a:rPr>
              <a:t>ORGANIZACION :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61565" name="Rectangle 29">
            <a:extLst>
              <a:ext uri="{FF2B5EF4-FFF2-40B4-BE49-F238E27FC236}">
                <a16:creationId xmlns:a16="http://schemas.microsoft.com/office/drawing/2014/main" id="{B62B5866-8EB9-40F7-8033-E20566C07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709613"/>
            <a:ext cx="43243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700" b="1" i="1">
                <a:latin typeface="Arial" panose="020B0604020202020204" pitchFamily="34" charset="0"/>
              </a:rPr>
              <a:t>PUNTOS DE REFERENCIA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61566" name="Rectangle 30">
            <a:extLst>
              <a:ext uri="{FF2B5EF4-FFF2-40B4-BE49-F238E27FC236}">
                <a16:creationId xmlns:a16="http://schemas.microsoft.com/office/drawing/2014/main" id="{9BD47BC3-E36E-42D9-B667-EEEDAC941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1138238"/>
            <a:ext cx="53213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3100" b="1">
                <a:latin typeface="Times New Roman" panose="02020603050405020304" pitchFamily="18" charset="0"/>
              </a:rPr>
              <a:t>EL CENTRO DE GRAVEDAD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61567" name="Rectangle 31">
            <a:extLst>
              <a:ext uri="{FF2B5EF4-FFF2-40B4-BE49-F238E27FC236}">
                <a16:creationId xmlns:a16="http://schemas.microsoft.com/office/drawing/2014/main" id="{AA530E81-F8E0-4384-9BC5-AAAAD1947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1679575"/>
            <a:ext cx="769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500" b="1" i="1">
                <a:solidFill>
                  <a:srgbClr val="484876"/>
                </a:solidFill>
                <a:latin typeface="Arial Black" panose="020B0A04020102020204" pitchFamily="34" charset="0"/>
              </a:rPr>
              <a:t>* LOCALIZACION EN EL CUERPO HUMANO *</a:t>
            </a:r>
            <a:endParaRPr lang="en-US" altLang="en-US" sz="250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590" name="Picture 6">
            <a:extLst>
              <a:ext uri="{FF2B5EF4-FFF2-40B4-BE49-F238E27FC236}">
                <a16:creationId xmlns:a16="http://schemas.microsoft.com/office/drawing/2014/main" id="{5AC093DD-CE98-4D8B-A666-D9895CC7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230562" cy="56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2B6AE-E253-4821-B886-752DFBDB7B36}"/>
              </a:ext>
            </a:extLst>
          </p:cNvPr>
          <p:cNvSpPr>
            <a:spLocks/>
          </p:cNvSpPr>
          <p:nvPr/>
        </p:nvSpPr>
        <p:spPr bwMode="auto">
          <a:xfrm>
            <a:off x="3492500" y="836613"/>
            <a:ext cx="54721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 CENTRO DE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GRAVEDAD:</a:t>
            </a:r>
            <a:br>
              <a:rPr lang="es-PR" altLang="en-US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FACTORES QUE</a:t>
            </a:r>
            <a:b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DETERMINAN LA</a:t>
            </a:r>
            <a:b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POSICIÓN DEL</a:t>
            </a:r>
            <a:b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CENTRO DE</a:t>
            </a:r>
            <a:b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GRAVEDAD</a:t>
            </a:r>
            <a:b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4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 EL CUERPO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AutoShape 10">
            <a:extLst>
              <a:ext uri="{FF2B5EF4-FFF2-40B4-BE49-F238E27FC236}">
                <a16:creationId xmlns:a16="http://schemas.microsoft.com/office/drawing/2014/main" id="{56288909-52AC-4EED-ACAB-F04E250B4CF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1000" y="5730875"/>
            <a:ext cx="19589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5635" name="Group 3">
            <a:extLst>
              <a:ext uri="{FF2B5EF4-FFF2-40B4-BE49-F238E27FC236}">
                <a16:creationId xmlns:a16="http://schemas.microsoft.com/office/drawing/2014/main" id="{575FAE01-9424-44CC-9747-88F7B6626E4A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5818188"/>
            <a:ext cx="549275" cy="425450"/>
            <a:chOff x="256" y="3675"/>
            <a:chExt cx="346" cy="268"/>
          </a:xfrm>
        </p:grpSpPr>
        <p:sp>
          <p:nvSpPr>
            <p:cNvPr id="965636" name="Freeform 12">
              <a:extLst>
                <a:ext uri="{FF2B5EF4-FFF2-40B4-BE49-F238E27FC236}">
                  <a16:creationId xmlns:a16="http://schemas.microsoft.com/office/drawing/2014/main" id="{C47165C8-0664-4545-B8F0-B20CC271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676"/>
              <a:ext cx="253" cy="266"/>
            </a:xfrm>
            <a:custGeom>
              <a:avLst/>
              <a:gdLst>
                <a:gd name="T0" fmla="*/ 0 w 760"/>
                <a:gd name="T1" fmla="*/ 0 h 799"/>
                <a:gd name="T2" fmla="*/ 253 w 760"/>
                <a:gd name="T3" fmla="*/ 133 h 799"/>
                <a:gd name="T4" fmla="*/ 0 w 760"/>
                <a:gd name="T5" fmla="*/ 266 h 799"/>
                <a:gd name="T6" fmla="*/ 0 w 760"/>
                <a:gd name="T7" fmla="*/ 0 h 7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0" h="799">
                  <a:moveTo>
                    <a:pt x="0" y="0"/>
                  </a:moveTo>
                  <a:lnTo>
                    <a:pt x="760" y="400"/>
                  </a:lnTo>
                  <a:lnTo>
                    <a:pt x="0" y="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37" name="Freeform 13">
              <a:extLst>
                <a:ext uri="{FF2B5EF4-FFF2-40B4-BE49-F238E27FC236}">
                  <a16:creationId xmlns:a16="http://schemas.microsoft.com/office/drawing/2014/main" id="{BEDDA25B-B5B9-46D3-B4CD-635F3318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675"/>
              <a:ext cx="315" cy="134"/>
            </a:xfrm>
            <a:custGeom>
              <a:avLst/>
              <a:gdLst>
                <a:gd name="T0" fmla="*/ 315 w 946"/>
                <a:gd name="T1" fmla="*/ 134 h 400"/>
                <a:gd name="T2" fmla="*/ 63 w 946"/>
                <a:gd name="T3" fmla="*/ 0 h 400"/>
                <a:gd name="T4" fmla="*/ 0 w 946"/>
                <a:gd name="T5" fmla="*/ 0 h 400"/>
                <a:gd name="T6" fmla="*/ 252 w 946"/>
                <a:gd name="T7" fmla="*/ 134 h 400"/>
                <a:gd name="T8" fmla="*/ 315 w 946"/>
                <a:gd name="T9" fmla="*/ 134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6" h="400">
                  <a:moveTo>
                    <a:pt x="946" y="400"/>
                  </a:moveTo>
                  <a:lnTo>
                    <a:pt x="188" y="0"/>
                  </a:lnTo>
                  <a:lnTo>
                    <a:pt x="0" y="0"/>
                  </a:lnTo>
                  <a:lnTo>
                    <a:pt x="758" y="400"/>
                  </a:lnTo>
                  <a:lnTo>
                    <a:pt x="946" y="40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38" name="Freeform 14">
              <a:extLst>
                <a:ext uri="{FF2B5EF4-FFF2-40B4-BE49-F238E27FC236}">
                  <a16:creationId xmlns:a16="http://schemas.microsoft.com/office/drawing/2014/main" id="{9CA98BD8-1849-447A-A5F8-1C7594E8A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809"/>
              <a:ext cx="315" cy="134"/>
            </a:xfrm>
            <a:custGeom>
              <a:avLst/>
              <a:gdLst>
                <a:gd name="T0" fmla="*/ 315 w 946"/>
                <a:gd name="T1" fmla="*/ 0 h 400"/>
                <a:gd name="T2" fmla="*/ 63 w 946"/>
                <a:gd name="T3" fmla="*/ 134 h 400"/>
                <a:gd name="T4" fmla="*/ 0 w 946"/>
                <a:gd name="T5" fmla="*/ 134 h 400"/>
                <a:gd name="T6" fmla="*/ 252 w 946"/>
                <a:gd name="T7" fmla="*/ 0 h 400"/>
                <a:gd name="T8" fmla="*/ 315 w 946"/>
                <a:gd name="T9" fmla="*/ 0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6" h="400">
                  <a:moveTo>
                    <a:pt x="946" y="0"/>
                  </a:moveTo>
                  <a:lnTo>
                    <a:pt x="188" y="400"/>
                  </a:lnTo>
                  <a:lnTo>
                    <a:pt x="0" y="400"/>
                  </a:lnTo>
                  <a:lnTo>
                    <a:pt x="758" y="0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39" name="Freeform 15">
              <a:extLst>
                <a:ext uri="{FF2B5EF4-FFF2-40B4-BE49-F238E27FC236}">
                  <a16:creationId xmlns:a16="http://schemas.microsoft.com/office/drawing/2014/main" id="{B22F0086-AE1B-438B-8A35-0133C6E03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3742"/>
              <a:ext cx="127" cy="134"/>
            </a:xfrm>
            <a:custGeom>
              <a:avLst/>
              <a:gdLst>
                <a:gd name="T0" fmla="*/ 0 w 380"/>
                <a:gd name="T1" fmla="*/ 0 h 401"/>
                <a:gd name="T2" fmla="*/ 127 w 380"/>
                <a:gd name="T3" fmla="*/ 66 h 401"/>
                <a:gd name="T4" fmla="*/ 0 w 380"/>
                <a:gd name="T5" fmla="*/ 134 h 401"/>
                <a:gd name="T6" fmla="*/ 0 w 380"/>
                <a:gd name="T7" fmla="*/ 0 h 4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0" h="401">
                  <a:moveTo>
                    <a:pt x="0" y="0"/>
                  </a:moveTo>
                  <a:lnTo>
                    <a:pt x="380" y="199"/>
                  </a:lnTo>
                  <a:lnTo>
                    <a:pt x="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40" name="Freeform 16">
              <a:extLst>
                <a:ext uri="{FF2B5EF4-FFF2-40B4-BE49-F238E27FC236}">
                  <a16:creationId xmlns:a16="http://schemas.microsoft.com/office/drawing/2014/main" id="{B02E3914-F39D-4D9C-A9A7-DE5E12507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3743"/>
              <a:ext cx="157" cy="66"/>
            </a:xfrm>
            <a:custGeom>
              <a:avLst/>
              <a:gdLst>
                <a:gd name="T0" fmla="*/ 157 w 472"/>
                <a:gd name="T1" fmla="*/ 66 h 199"/>
                <a:gd name="T2" fmla="*/ 31 w 472"/>
                <a:gd name="T3" fmla="*/ 0 h 199"/>
                <a:gd name="T4" fmla="*/ 0 w 472"/>
                <a:gd name="T5" fmla="*/ 0 h 199"/>
                <a:gd name="T6" fmla="*/ 126 w 472"/>
                <a:gd name="T7" fmla="*/ 66 h 199"/>
                <a:gd name="T8" fmla="*/ 157 w 472"/>
                <a:gd name="T9" fmla="*/ 66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" h="199">
                  <a:moveTo>
                    <a:pt x="472" y="19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380" y="199"/>
                  </a:lnTo>
                  <a:lnTo>
                    <a:pt x="472" y="199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41" name="Freeform 17">
              <a:extLst>
                <a:ext uri="{FF2B5EF4-FFF2-40B4-BE49-F238E27FC236}">
                  <a16:creationId xmlns:a16="http://schemas.microsoft.com/office/drawing/2014/main" id="{975C99F2-5317-410B-9DBE-279413E35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3809"/>
              <a:ext cx="157" cy="67"/>
            </a:xfrm>
            <a:custGeom>
              <a:avLst/>
              <a:gdLst>
                <a:gd name="T0" fmla="*/ 157 w 472"/>
                <a:gd name="T1" fmla="*/ 0 h 201"/>
                <a:gd name="T2" fmla="*/ 31 w 472"/>
                <a:gd name="T3" fmla="*/ 67 h 201"/>
                <a:gd name="T4" fmla="*/ 0 w 472"/>
                <a:gd name="T5" fmla="*/ 67 h 201"/>
                <a:gd name="T6" fmla="*/ 126 w 472"/>
                <a:gd name="T7" fmla="*/ 0 h 201"/>
                <a:gd name="T8" fmla="*/ 157 w 472"/>
                <a:gd name="T9" fmla="*/ 0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" h="201">
                  <a:moveTo>
                    <a:pt x="472" y="0"/>
                  </a:moveTo>
                  <a:lnTo>
                    <a:pt x="94" y="201"/>
                  </a:lnTo>
                  <a:lnTo>
                    <a:pt x="0" y="201"/>
                  </a:lnTo>
                  <a:lnTo>
                    <a:pt x="380" y="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5642" name="Rectangle 18">
            <a:extLst>
              <a:ext uri="{FF2B5EF4-FFF2-40B4-BE49-F238E27FC236}">
                <a16:creationId xmlns:a16="http://schemas.microsoft.com/office/drawing/2014/main" id="{9D954440-165F-4325-8067-2DCE00F5E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5" y="5773738"/>
            <a:ext cx="30400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3500" b="1" i="1">
                <a:latin typeface="Arial" panose="020B0604020202020204" pitchFamily="34" charset="0"/>
              </a:rPr>
              <a:t>Sexo (Género)</a:t>
            </a:r>
            <a:endParaRPr lang="es-PR" altLang="en-US" sz="1800">
              <a:latin typeface="Arial" panose="020B0604020202020204" pitchFamily="34" charset="0"/>
            </a:endParaRPr>
          </a:p>
        </p:txBody>
      </p:sp>
      <p:grpSp>
        <p:nvGrpSpPr>
          <p:cNvPr id="965643" name="Group 11">
            <a:extLst>
              <a:ext uri="{FF2B5EF4-FFF2-40B4-BE49-F238E27FC236}">
                <a16:creationId xmlns:a16="http://schemas.microsoft.com/office/drawing/2014/main" id="{17BAD639-0FBF-474F-9956-95412E07C0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8938" y="2706688"/>
            <a:ext cx="8374062" cy="579437"/>
            <a:chOff x="245" y="1585"/>
            <a:chExt cx="5275" cy="365"/>
          </a:xfrm>
        </p:grpSpPr>
        <p:sp>
          <p:nvSpPr>
            <p:cNvPr id="965644" name="AutoShape 12">
              <a:extLst>
                <a:ext uri="{FF2B5EF4-FFF2-40B4-BE49-F238E27FC236}">
                  <a16:creationId xmlns:a16="http://schemas.microsoft.com/office/drawing/2014/main" id="{4D8523B9-0590-49A5-A9BC-C0DEF7D8D0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5" y="1585"/>
              <a:ext cx="527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45" name="Freeform 13">
              <a:extLst>
                <a:ext uri="{FF2B5EF4-FFF2-40B4-BE49-F238E27FC236}">
                  <a16:creationId xmlns:a16="http://schemas.microsoft.com/office/drawing/2014/main" id="{FAF10CC5-5193-4437-8758-8A4E0F6DA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1630"/>
              <a:ext cx="252" cy="265"/>
            </a:xfrm>
            <a:custGeom>
              <a:avLst/>
              <a:gdLst>
                <a:gd name="T0" fmla="*/ 0 w 758"/>
                <a:gd name="T1" fmla="*/ 0 h 797"/>
                <a:gd name="T2" fmla="*/ 758 w 758"/>
                <a:gd name="T3" fmla="*/ 399 h 797"/>
                <a:gd name="T4" fmla="*/ 0 w 758"/>
                <a:gd name="T5" fmla="*/ 797 h 797"/>
                <a:gd name="T6" fmla="*/ 0 w 758"/>
                <a:gd name="T7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797">
                  <a:moveTo>
                    <a:pt x="0" y="0"/>
                  </a:moveTo>
                  <a:lnTo>
                    <a:pt x="758" y="399"/>
                  </a:lnTo>
                  <a:lnTo>
                    <a:pt x="0" y="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46" name="Freeform 14">
              <a:extLst>
                <a:ext uri="{FF2B5EF4-FFF2-40B4-BE49-F238E27FC236}">
                  <a16:creationId xmlns:a16="http://schemas.microsoft.com/office/drawing/2014/main" id="{FC4DE214-E677-416C-866A-33581471D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1629"/>
              <a:ext cx="314" cy="133"/>
            </a:xfrm>
            <a:custGeom>
              <a:avLst/>
              <a:gdLst>
                <a:gd name="T0" fmla="*/ 944 w 944"/>
                <a:gd name="T1" fmla="*/ 400 h 400"/>
                <a:gd name="T2" fmla="*/ 187 w 944"/>
                <a:gd name="T3" fmla="*/ 0 h 400"/>
                <a:gd name="T4" fmla="*/ 0 w 944"/>
                <a:gd name="T5" fmla="*/ 0 h 400"/>
                <a:gd name="T6" fmla="*/ 757 w 944"/>
                <a:gd name="T7" fmla="*/ 400 h 400"/>
                <a:gd name="T8" fmla="*/ 944 w 944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400">
                  <a:moveTo>
                    <a:pt x="944" y="400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757" y="400"/>
                  </a:lnTo>
                  <a:lnTo>
                    <a:pt x="944" y="40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47" name="Freeform 15">
              <a:extLst>
                <a:ext uri="{FF2B5EF4-FFF2-40B4-BE49-F238E27FC236}">
                  <a16:creationId xmlns:a16="http://schemas.microsoft.com/office/drawing/2014/main" id="{D2E679D1-62B0-4545-9653-29B1C52F6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1763"/>
              <a:ext cx="314" cy="133"/>
            </a:xfrm>
            <a:custGeom>
              <a:avLst/>
              <a:gdLst>
                <a:gd name="T0" fmla="*/ 944 w 944"/>
                <a:gd name="T1" fmla="*/ 0 h 399"/>
                <a:gd name="T2" fmla="*/ 187 w 944"/>
                <a:gd name="T3" fmla="*/ 399 h 399"/>
                <a:gd name="T4" fmla="*/ 0 w 944"/>
                <a:gd name="T5" fmla="*/ 399 h 399"/>
                <a:gd name="T6" fmla="*/ 757 w 944"/>
                <a:gd name="T7" fmla="*/ 0 h 399"/>
                <a:gd name="T8" fmla="*/ 944 w 944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4" h="399">
                  <a:moveTo>
                    <a:pt x="944" y="0"/>
                  </a:moveTo>
                  <a:lnTo>
                    <a:pt x="187" y="399"/>
                  </a:lnTo>
                  <a:lnTo>
                    <a:pt x="0" y="399"/>
                  </a:lnTo>
                  <a:lnTo>
                    <a:pt x="757" y="0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48" name="Freeform 16">
              <a:extLst>
                <a:ext uri="{FF2B5EF4-FFF2-40B4-BE49-F238E27FC236}">
                  <a16:creationId xmlns:a16="http://schemas.microsoft.com/office/drawing/2014/main" id="{78D037FC-CD2D-41FC-B0AC-433ACF276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" y="1696"/>
              <a:ext cx="126" cy="133"/>
            </a:xfrm>
            <a:custGeom>
              <a:avLst/>
              <a:gdLst>
                <a:gd name="T0" fmla="*/ 0 w 379"/>
                <a:gd name="T1" fmla="*/ 0 h 400"/>
                <a:gd name="T2" fmla="*/ 379 w 379"/>
                <a:gd name="T3" fmla="*/ 199 h 400"/>
                <a:gd name="T4" fmla="*/ 0 w 379"/>
                <a:gd name="T5" fmla="*/ 400 h 400"/>
                <a:gd name="T6" fmla="*/ 0 w 379"/>
                <a:gd name="T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9" h="400">
                  <a:moveTo>
                    <a:pt x="0" y="0"/>
                  </a:moveTo>
                  <a:lnTo>
                    <a:pt x="379" y="199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49" name="Freeform 17">
              <a:extLst>
                <a:ext uri="{FF2B5EF4-FFF2-40B4-BE49-F238E27FC236}">
                  <a16:creationId xmlns:a16="http://schemas.microsoft.com/office/drawing/2014/main" id="{2A151714-E5BF-4B9B-85A7-06487BD37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696"/>
              <a:ext cx="157" cy="67"/>
            </a:xfrm>
            <a:custGeom>
              <a:avLst/>
              <a:gdLst>
                <a:gd name="T0" fmla="*/ 470 w 470"/>
                <a:gd name="T1" fmla="*/ 199 h 199"/>
                <a:gd name="T2" fmla="*/ 94 w 470"/>
                <a:gd name="T3" fmla="*/ 0 h 199"/>
                <a:gd name="T4" fmla="*/ 0 w 470"/>
                <a:gd name="T5" fmla="*/ 0 h 199"/>
                <a:gd name="T6" fmla="*/ 379 w 470"/>
                <a:gd name="T7" fmla="*/ 199 h 199"/>
                <a:gd name="T8" fmla="*/ 470 w 470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9">
                  <a:moveTo>
                    <a:pt x="470" y="19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379" y="199"/>
                  </a:lnTo>
                  <a:lnTo>
                    <a:pt x="470" y="199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50" name="Freeform 18">
              <a:extLst>
                <a:ext uri="{FF2B5EF4-FFF2-40B4-BE49-F238E27FC236}">
                  <a16:creationId xmlns:a16="http://schemas.microsoft.com/office/drawing/2014/main" id="{C680425E-3DEC-4076-8541-02B14CC03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" y="1762"/>
              <a:ext cx="157" cy="67"/>
            </a:xfrm>
            <a:custGeom>
              <a:avLst/>
              <a:gdLst>
                <a:gd name="T0" fmla="*/ 470 w 470"/>
                <a:gd name="T1" fmla="*/ 0 h 199"/>
                <a:gd name="T2" fmla="*/ 94 w 470"/>
                <a:gd name="T3" fmla="*/ 199 h 199"/>
                <a:gd name="T4" fmla="*/ 0 w 470"/>
                <a:gd name="T5" fmla="*/ 199 h 199"/>
                <a:gd name="T6" fmla="*/ 379 w 470"/>
                <a:gd name="T7" fmla="*/ 0 h 199"/>
                <a:gd name="T8" fmla="*/ 470 w 470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9">
                  <a:moveTo>
                    <a:pt x="470" y="0"/>
                  </a:moveTo>
                  <a:lnTo>
                    <a:pt x="94" y="199"/>
                  </a:lnTo>
                  <a:lnTo>
                    <a:pt x="0" y="199"/>
                  </a:lnTo>
                  <a:lnTo>
                    <a:pt x="379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51" name="Rectangle 19">
              <a:extLst>
                <a:ext uri="{FF2B5EF4-FFF2-40B4-BE49-F238E27FC236}">
                  <a16:creationId xmlns:a16="http://schemas.microsoft.com/office/drawing/2014/main" id="{E1EA0254-EB41-446F-B3F9-C01C225A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614"/>
              <a:ext cx="470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500" b="1" i="1">
                  <a:latin typeface="Arial" panose="020B0604020202020204" pitchFamily="34" charset="0"/>
                </a:rPr>
                <a:t>La Estructura Anatómica Individual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65652" name="Group 20">
            <a:extLst>
              <a:ext uri="{FF2B5EF4-FFF2-40B4-BE49-F238E27FC236}">
                <a16:creationId xmlns:a16="http://schemas.microsoft.com/office/drawing/2014/main" id="{AAAAEAEE-D824-4F04-B3CE-0683C5ADD0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000" y="3497263"/>
            <a:ext cx="7839075" cy="558800"/>
            <a:chOff x="240" y="2112"/>
            <a:chExt cx="4938" cy="352"/>
          </a:xfrm>
        </p:grpSpPr>
        <p:sp>
          <p:nvSpPr>
            <p:cNvPr id="965653" name="AutoShape 21">
              <a:extLst>
                <a:ext uri="{FF2B5EF4-FFF2-40B4-BE49-F238E27FC236}">
                  <a16:creationId xmlns:a16="http://schemas.microsoft.com/office/drawing/2014/main" id="{E0D361DE-D944-4843-8B18-92D450B1CA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2112"/>
              <a:ext cx="493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54" name="Rectangle 22">
              <a:extLst>
                <a:ext uri="{FF2B5EF4-FFF2-40B4-BE49-F238E27FC236}">
                  <a16:creationId xmlns:a16="http://schemas.microsoft.com/office/drawing/2014/main" id="{2CBC1447-02B4-4ADA-9688-1A96620A7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" y="2128"/>
              <a:ext cx="415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500" b="1" i="1">
                  <a:latin typeface="Arial" panose="020B0604020202020204" pitchFamily="34" charset="0"/>
                </a:rPr>
                <a:t>Las Posturas Habituales de Pie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65655" name="Freeform 23">
              <a:extLst>
                <a:ext uri="{FF2B5EF4-FFF2-40B4-BE49-F238E27FC236}">
                  <a16:creationId xmlns:a16="http://schemas.microsoft.com/office/drawing/2014/main" id="{24386485-FC24-4709-9825-232F4B7EF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2131"/>
              <a:ext cx="263" cy="266"/>
            </a:xfrm>
            <a:custGeom>
              <a:avLst/>
              <a:gdLst>
                <a:gd name="T0" fmla="*/ 0 w 789"/>
                <a:gd name="T1" fmla="*/ 0 h 798"/>
                <a:gd name="T2" fmla="*/ 789 w 789"/>
                <a:gd name="T3" fmla="*/ 399 h 798"/>
                <a:gd name="T4" fmla="*/ 0 w 789"/>
                <a:gd name="T5" fmla="*/ 798 h 798"/>
                <a:gd name="T6" fmla="*/ 0 w 789"/>
                <a:gd name="T7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9" h="798">
                  <a:moveTo>
                    <a:pt x="0" y="0"/>
                  </a:moveTo>
                  <a:lnTo>
                    <a:pt x="789" y="399"/>
                  </a:lnTo>
                  <a:lnTo>
                    <a:pt x="0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56" name="Freeform 24">
              <a:extLst>
                <a:ext uri="{FF2B5EF4-FFF2-40B4-BE49-F238E27FC236}">
                  <a16:creationId xmlns:a16="http://schemas.microsoft.com/office/drawing/2014/main" id="{F740E66A-CDCA-416F-A953-A755BA6FB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2131"/>
              <a:ext cx="328" cy="133"/>
            </a:xfrm>
            <a:custGeom>
              <a:avLst/>
              <a:gdLst>
                <a:gd name="T0" fmla="*/ 983 w 983"/>
                <a:gd name="T1" fmla="*/ 400 h 400"/>
                <a:gd name="T2" fmla="*/ 195 w 983"/>
                <a:gd name="T3" fmla="*/ 0 h 400"/>
                <a:gd name="T4" fmla="*/ 0 w 983"/>
                <a:gd name="T5" fmla="*/ 0 h 400"/>
                <a:gd name="T6" fmla="*/ 788 w 983"/>
                <a:gd name="T7" fmla="*/ 400 h 400"/>
                <a:gd name="T8" fmla="*/ 983 w 983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3" h="400">
                  <a:moveTo>
                    <a:pt x="983" y="400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788" y="400"/>
                  </a:lnTo>
                  <a:lnTo>
                    <a:pt x="983" y="40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57" name="Freeform 25">
              <a:extLst>
                <a:ext uri="{FF2B5EF4-FFF2-40B4-BE49-F238E27FC236}">
                  <a16:creationId xmlns:a16="http://schemas.microsoft.com/office/drawing/2014/main" id="{FB326EE9-7229-43CD-B91E-79141B028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2264"/>
              <a:ext cx="328" cy="134"/>
            </a:xfrm>
            <a:custGeom>
              <a:avLst/>
              <a:gdLst>
                <a:gd name="T0" fmla="*/ 983 w 983"/>
                <a:gd name="T1" fmla="*/ 0 h 400"/>
                <a:gd name="T2" fmla="*/ 195 w 983"/>
                <a:gd name="T3" fmla="*/ 400 h 400"/>
                <a:gd name="T4" fmla="*/ 0 w 983"/>
                <a:gd name="T5" fmla="*/ 400 h 400"/>
                <a:gd name="T6" fmla="*/ 788 w 983"/>
                <a:gd name="T7" fmla="*/ 0 h 400"/>
                <a:gd name="T8" fmla="*/ 983 w 983"/>
                <a:gd name="T9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3" h="400">
                  <a:moveTo>
                    <a:pt x="983" y="0"/>
                  </a:moveTo>
                  <a:lnTo>
                    <a:pt x="195" y="400"/>
                  </a:lnTo>
                  <a:lnTo>
                    <a:pt x="0" y="400"/>
                  </a:lnTo>
                  <a:lnTo>
                    <a:pt x="788" y="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58" name="Freeform 26">
              <a:extLst>
                <a:ext uri="{FF2B5EF4-FFF2-40B4-BE49-F238E27FC236}">
                  <a16:creationId xmlns:a16="http://schemas.microsoft.com/office/drawing/2014/main" id="{221C1C4A-C9FF-43AB-ACD3-79CB77244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2198"/>
              <a:ext cx="131" cy="133"/>
            </a:xfrm>
            <a:custGeom>
              <a:avLst/>
              <a:gdLst>
                <a:gd name="T0" fmla="*/ 0 w 394"/>
                <a:gd name="T1" fmla="*/ 0 h 400"/>
                <a:gd name="T2" fmla="*/ 394 w 394"/>
                <a:gd name="T3" fmla="*/ 199 h 400"/>
                <a:gd name="T4" fmla="*/ 0 w 394"/>
                <a:gd name="T5" fmla="*/ 400 h 400"/>
                <a:gd name="T6" fmla="*/ 0 w 394"/>
                <a:gd name="T7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4" h="400">
                  <a:moveTo>
                    <a:pt x="0" y="0"/>
                  </a:moveTo>
                  <a:lnTo>
                    <a:pt x="394" y="199"/>
                  </a:lnTo>
                  <a:lnTo>
                    <a:pt x="0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59" name="Freeform 27">
              <a:extLst>
                <a:ext uri="{FF2B5EF4-FFF2-40B4-BE49-F238E27FC236}">
                  <a16:creationId xmlns:a16="http://schemas.microsoft.com/office/drawing/2014/main" id="{D7222F5E-34F2-4812-8BB0-5DF86AC91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" y="2198"/>
              <a:ext cx="164" cy="66"/>
            </a:xfrm>
            <a:custGeom>
              <a:avLst/>
              <a:gdLst>
                <a:gd name="T0" fmla="*/ 490 w 490"/>
                <a:gd name="T1" fmla="*/ 199 h 199"/>
                <a:gd name="T2" fmla="*/ 98 w 490"/>
                <a:gd name="T3" fmla="*/ 0 h 199"/>
                <a:gd name="T4" fmla="*/ 0 w 490"/>
                <a:gd name="T5" fmla="*/ 0 h 199"/>
                <a:gd name="T6" fmla="*/ 395 w 490"/>
                <a:gd name="T7" fmla="*/ 199 h 199"/>
                <a:gd name="T8" fmla="*/ 490 w 490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199">
                  <a:moveTo>
                    <a:pt x="490" y="199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395" y="199"/>
                  </a:lnTo>
                  <a:lnTo>
                    <a:pt x="490" y="199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60" name="Freeform 28">
              <a:extLst>
                <a:ext uri="{FF2B5EF4-FFF2-40B4-BE49-F238E27FC236}">
                  <a16:creationId xmlns:a16="http://schemas.microsoft.com/office/drawing/2014/main" id="{4AEAA419-A6E4-48AF-AF54-F2DDA8BFE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" y="2264"/>
              <a:ext cx="164" cy="67"/>
            </a:xfrm>
            <a:custGeom>
              <a:avLst/>
              <a:gdLst>
                <a:gd name="T0" fmla="*/ 490 w 490"/>
                <a:gd name="T1" fmla="*/ 0 h 200"/>
                <a:gd name="T2" fmla="*/ 98 w 490"/>
                <a:gd name="T3" fmla="*/ 200 h 200"/>
                <a:gd name="T4" fmla="*/ 0 w 490"/>
                <a:gd name="T5" fmla="*/ 200 h 200"/>
                <a:gd name="T6" fmla="*/ 395 w 490"/>
                <a:gd name="T7" fmla="*/ 0 h 200"/>
                <a:gd name="T8" fmla="*/ 490 w 490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200">
                  <a:moveTo>
                    <a:pt x="490" y="0"/>
                  </a:moveTo>
                  <a:lnTo>
                    <a:pt x="98" y="200"/>
                  </a:lnTo>
                  <a:lnTo>
                    <a:pt x="0" y="200"/>
                  </a:lnTo>
                  <a:lnTo>
                    <a:pt x="395" y="0"/>
                  </a:lnTo>
                  <a:lnTo>
                    <a:pt x="490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5661" name="Group 29">
            <a:extLst>
              <a:ext uri="{FF2B5EF4-FFF2-40B4-BE49-F238E27FC236}">
                <a16:creationId xmlns:a16="http://schemas.microsoft.com/office/drawing/2014/main" id="{9A00F501-BF8D-4DE1-9B04-24E3915091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000" y="4221163"/>
            <a:ext cx="6234113" cy="566737"/>
            <a:chOff x="240" y="2640"/>
            <a:chExt cx="3927" cy="357"/>
          </a:xfrm>
        </p:grpSpPr>
        <p:sp>
          <p:nvSpPr>
            <p:cNvPr id="965662" name="AutoShape 30">
              <a:extLst>
                <a:ext uri="{FF2B5EF4-FFF2-40B4-BE49-F238E27FC236}">
                  <a16:creationId xmlns:a16="http://schemas.microsoft.com/office/drawing/2014/main" id="{14022E02-C896-4F2B-B005-27976C0C732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2640"/>
              <a:ext cx="3927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63" name="Rectangle 31">
              <a:extLst>
                <a:ext uri="{FF2B5EF4-FFF2-40B4-BE49-F238E27FC236}">
                  <a16:creationId xmlns:a16="http://schemas.microsoft.com/office/drawing/2014/main" id="{31C1C25C-92E8-474D-8167-CE70B2D4F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" y="2661"/>
              <a:ext cx="338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500" b="1" i="1">
                  <a:latin typeface="Arial" panose="020B0604020202020204" pitchFamily="34" charset="0"/>
                </a:rPr>
                <a:t>Sostener Pesos Externos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65664" name="Freeform 32">
              <a:extLst>
                <a:ext uri="{FF2B5EF4-FFF2-40B4-BE49-F238E27FC236}">
                  <a16:creationId xmlns:a16="http://schemas.microsoft.com/office/drawing/2014/main" id="{6CA45489-D241-4484-A247-5FC278A8E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2676"/>
              <a:ext cx="252" cy="267"/>
            </a:xfrm>
            <a:custGeom>
              <a:avLst/>
              <a:gdLst>
                <a:gd name="T0" fmla="*/ 0 w 756"/>
                <a:gd name="T1" fmla="*/ 0 h 800"/>
                <a:gd name="T2" fmla="*/ 756 w 756"/>
                <a:gd name="T3" fmla="*/ 400 h 800"/>
                <a:gd name="T4" fmla="*/ 0 w 756"/>
                <a:gd name="T5" fmla="*/ 800 h 800"/>
                <a:gd name="T6" fmla="*/ 0 w 756"/>
                <a:gd name="T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6" h="800">
                  <a:moveTo>
                    <a:pt x="0" y="0"/>
                  </a:moveTo>
                  <a:lnTo>
                    <a:pt x="756" y="400"/>
                  </a:lnTo>
                  <a:lnTo>
                    <a:pt x="0" y="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65" name="Freeform 33">
              <a:extLst>
                <a:ext uri="{FF2B5EF4-FFF2-40B4-BE49-F238E27FC236}">
                  <a16:creationId xmlns:a16="http://schemas.microsoft.com/office/drawing/2014/main" id="{8764DE77-4BB8-4545-AA68-AA9123FF4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2675"/>
              <a:ext cx="314" cy="134"/>
            </a:xfrm>
            <a:custGeom>
              <a:avLst/>
              <a:gdLst>
                <a:gd name="T0" fmla="*/ 942 w 942"/>
                <a:gd name="T1" fmla="*/ 401 h 401"/>
                <a:gd name="T2" fmla="*/ 186 w 942"/>
                <a:gd name="T3" fmla="*/ 0 h 401"/>
                <a:gd name="T4" fmla="*/ 0 w 942"/>
                <a:gd name="T5" fmla="*/ 0 h 401"/>
                <a:gd name="T6" fmla="*/ 755 w 942"/>
                <a:gd name="T7" fmla="*/ 401 h 401"/>
                <a:gd name="T8" fmla="*/ 942 w 942"/>
                <a:gd name="T9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401">
                  <a:moveTo>
                    <a:pt x="942" y="401"/>
                  </a:moveTo>
                  <a:lnTo>
                    <a:pt x="186" y="0"/>
                  </a:lnTo>
                  <a:lnTo>
                    <a:pt x="0" y="0"/>
                  </a:lnTo>
                  <a:lnTo>
                    <a:pt x="755" y="401"/>
                  </a:lnTo>
                  <a:lnTo>
                    <a:pt x="942" y="401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66" name="Freeform 34">
              <a:extLst>
                <a:ext uri="{FF2B5EF4-FFF2-40B4-BE49-F238E27FC236}">
                  <a16:creationId xmlns:a16="http://schemas.microsoft.com/office/drawing/2014/main" id="{0CF0B93A-1307-4430-B5AC-433D63FB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" y="2809"/>
              <a:ext cx="314" cy="134"/>
            </a:xfrm>
            <a:custGeom>
              <a:avLst/>
              <a:gdLst>
                <a:gd name="T0" fmla="*/ 942 w 942"/>
                <a:gd name="T1" fmla="*/ 0 h 401"/>
                <a:gd name="T2" fmla="*/ 186 w 942"/>
                <a:gd name="T3" fmla="*/ 401 h 401"/>
                <a:gd name="T4" fmla="*/ 0 w 942"/>
                <a:gd name="T5" fmla="*/ 401 h 401"/>
                <a:gd name="T6" fmla="*/ 755 w 942"/>
                <a:gd name="T7" fmla="*/ 0 h 401"/>
                <a:gd name="T8" fmla="*/ 942 w 942"/>
                <a:gd name="T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401">
                  <a:moveTo>
                    <a:pt x="942" y="0"/>
                  </a:moveTo>
                  <a:lnTo>
                    <a:pt x="186" y="401"/>
                  </a:lnTo>
                  <a:lnTo>
                    <a:pt x="0" y="401"/>
                  </a:lnTo>
                  <a:lnTo>
                    <a:pt x="755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67" name="Freeform 35">
              <a:extLst>
                <a:ext uri="{FF2B5EF4-FFF2-40B4-BE49-F238E27FC236}">
                  <a16:creationId xmlns:a16="http://schemas.microsoft.com/office/drawing/2014/main" id="{9B7CE05E-AECE-40B7-8C43-645AE9456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" y="2742"/>
              <a:ext cx="126" cy="134"/>
            </a:xfrm>
            <a:custGeom>
              <a:avLst/>
              <a:gdLst>
                <a:gd name="T0" fmla="*/ 0 w 378"/>
                <a:gd name="T1" fmla="*/ 0 h 401"/>
                <a:gd name="T2" fmla="*/ 378 w 378"/>
                <a:gd name="T3" fmla="*/ 199 h 401"/>
                <a:gd name="T4" fmla="*/ 0 w 378"/>
                <a:gd name="T5" fmla="*/ 401 h 401"/>
                <a:gd name="T6" fmla="*/ 0 w 378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8" h="401">
                  <a:moveTo>
                    <a:pt x="0" y="0"/>
                  </a:moveTo>
                  <a:lnTo>
                    <a:pt x="378" y="199"/>
                  </a:lnTo>
                  <a:lnTo>
                    <a:pt x="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68" name="Freeform 36">
              <a:extLst>
                <a:ext uri="{FF2B5EF4-FFF2-40B4-BE49-F238E27FC236}">
                  <a16:creationId xmlns:a16="http://schemas.microsoft.com/office/drawing/2014/main" id="{81AD3440-6656-4A80-86CA-86D09F0E1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" y="2743"/>
              <a:ext cx="157" cy="66"/>
            </a:xfrm>
            <a:custGeom>
              <a:avLst/>
              <a:gdLst>
                <a:gd name="T0" fmla="*/ 470 w 470"/>
                <a:gd name="T1" fmla="*/ 200 h 200"/>
                <a:gd name="T2" fmla="*/ 94 w 470"/>
                <a:gd name="T3" fmla="*/ 0 h 200"/>
                <a:gd name="T4" fmla="*/ 0 w 470"/>
                <a:gd name="T5" fmla="*/ 0 h 200"/>
                <a:gd name="T6" fmla="*/ 378 w 470"/>
                <a:gd name="T7" fmla="*/ 200 h 200"/>
                <a:gd name="T8" fmla="*/ 470 w 470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200">
                  <a:moveTo>
                    <a:pt x="470" y="200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378" y="200"/>
                  </a:lnTo>
                  <a:lnTo>
                    <a:pt x="470" y="20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69" name="Freeform 37">
              <a:extLst>
                <a:ext uri="{FF2B5EF4-FFF2-40B4-BE49-F238E27FC236}">
                  <a16:creationId xmlns:a16="http://schemas.microsoft.com/office/drawing/2014/main" id="{1D7CFD80-CF61-4685-A840-20F94359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" y="2809"/>
              <a:ext cx="157" cy="67"/>
            </a:xfrm>
            <a:custGeom>
              <a:avLst/>
              <a:gdLst>
                <a:gd name="T0" fmla="*/ 470 w 470"/>
                <a:gd name="T1" fmla="*/ 0 h 201"/>
                <a:gd name="T2" fmla="*/ 94 w 470"/>
                <a:gd name="T3" fmla="*/ 201 h 201"/>
                <a:gd name="T4" fmla="*/ 0 w 470"/>
                <a:gd name="T5" fmla="*/ 201 h 201"/>
                <a:gd name="T6" fmla="*/ 378 w 470"/>
                <a:gd name="T7" fmla="*/ 0 h 201"/>
                <a:gd name="T8" fmla="*/ 470 w 470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201">
                  <a:moveTo>
                    <a:pt x="470" y="0"/>
                  </a:moveTo>
                  <a:lnTo>
                    <a:pt x="94" y="201"/>
                  </a:lnTo>
                  <a:lnTo>
                    <a:pt x="0" y="201"/>
                  </a:lnTo>
                  <a:lnTo>
                    <a:pt x="378" y="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5670" name="Group 38">
            <a:extLst>
              <a:ext uri="{FF2B5EF4-FFF2-40B4-BE49-F238E27FC236}">
                <a16:creationId xmlns:a16="http://schemas.microsoft.com/office/drawing/2014/main" id="{737AC576-2990-4FE3-896F-E22E753A1B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1000" y="5013325"/>
            <a:ext cx="1958975" cy="577850"/>
            <a:chOff x="240" y="3168"/>
            <a:chExt cx="1234" cy="364"/>
          </a:xfrm>
        </p:grpSpPr>
        <p:sp>
          <p:nvSpPr>
            <p:cNvPr id="965671" name="AutoShape 39">
              <a:extLst>
                <a:ext uri="{FF2B5EF4-FFF2-40B4-BE49-F238E27FC236}">
                  <a16:creationId xmlns:a16="http://schemas.microsoft.com/office/drawing/2014/main" id="{3748AAB4-61E6-4104-905F-50D9FE67CD6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0" y="3168"/>
              <a:ext cx="123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72" name="Rectangle 40">
              <a:extLst>
                <a:ext uri="{FF2B5EF4-FFF2-40B4-BE49-F238E27FC236}">
                  <a16:creationId xmlns:a16="http://schemas.microsoft.com/office/drawing/2014/main" id="{F99ED78E-AB4C-4E88-9C6A-6FDA1ED32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3191"/>
              <a:ext cx="68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en-US" sz="3500" b="1" i="1">
                  <a:latin typeface="Arial" panose="020B0604020202020204" pitchFamily="34" charset="0"/>
                </a:rPr>
                <a:t>Edad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65673" name="Freeform 41">
              <a:extLst>
                <a:ext uri="{FF2B5EF4-FFF2-40B4-BE49-F238E27FC236}">
                  <a16:creationId xmlns:a16="http://schemas.microsoft.com/office/drawing/2014/main" id="{CF66EEEC-092D-4D26-9731-1DF210BAD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206"/>
              <a:ext cx="253" cy="267"/>
            </a:xfrm>
            <a:custGeom>
              <a:avLst/>
              <a:gdLst>
                <a:gd name="T0" fmla="*/ 0 w 759"/>
                <a:gd name="T1" fmla="*/ 0 h 799"/>
                <a:gd name="T2" fmla="*/ 759 w 759"/>
                <a:gd name="T3" fmla="*/ 399 h 799"/>
                <a:gd name="T4" fmla="*/ 0 w 759"/>
                <a:gd name="T5" fmla="*/ 799 h 799"/>
                <a:gd name="T6" fmla="*/ 0 w 759"/>
                <a:gd name="T7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9" h="799">
                  <a:moveTo>
                    <a:pt x="0" y="0"/>
                  </a:moveTo>
                  <a:lnTo>
                    <a:pt x="759" y="399"/>
                  </a:lnTo>
                  <a:lnTo>
                    <a:pt x="0" y="7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74" name="Freeform 42">
              <a:extLst>
                <a:ext uri="{FF2B5EF4-FFF2-40B4-BE49-F238E27FC236}">
                  <a16:creationId xmlns:a16="http://schemas.microsoft.com/office/drawing/2014/main" id="{F1ED1A1B-279E-448C-B5D7-5C9602537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206"/>
              <a:ext cx="315" cy="133"/>
            </a:xfrm>
            <a:custGeom>
              <a:avLst/>
              <a:gdLst>
                <a:gd name="T0" fmla="*/ 946 w 946"/>
                <a:gd name="T1" fmla="*/ 400 h 400"/>
                <a:gd name="T2" fmla="*/ 188 w 946"/>
                <a:gd name="T3" fmla="*/ 0 h 400"/>
                <a:gd name="T4" fmla="*/ 0 w 946"/>
                <a:gd name="T5" fmla="*/ 0 h 400"/>
                <a:gd name="T6" fmla="*/ 758 w 946"/>
                <a:gd name="T7" fmla="*/ 400 h 400"/>
                <a:gd name="T8" fmla="*/ 946 w 946"/>
                <a:gd name="T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400">
                  <a:moveTo>
                    <a:pt x="946" y="400"/>
                  </a:moveTo>
                  <a:lnTo>
                    <a:pt x="188" y="0"/>
                  </a:lnTo>
                  <a:lnTo>
                    <a:pt x="0" y="0"/>
                  </a:lnTo>
                  <a:lnTo>
                    <a:pt x="758" y="400"/>
                  </a:lnTo>
                  <a:lnTo>
                    <a:pt x="946" y="400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75" name="Freeform 43">
              <a:extLst>
                <a:ext uri="{FF2B5EF4-FFF2-40B4-BE49-F238E27FC236}">
                  <a16:creationId xmlns:a16="http://schemas.microsoft.com/office/drawing/2014/main" id="{8EFC6337-8A2D-40AD-BF34-9496D9AF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" y="3339"/>
              <a:ext cx="315" cy="134"/>
            </a:xfrm>
            <a:custGeom>
              <a:avLst/>
              <a:gdLst>
                <a:gd name="T0" fmla="*/ 946 w 946"/>
                <a:gd name="T1" fmla="*/ 0 h 401"/>
                <a:gd name="T2" fmla="*/ 188 w 946"/>
                <a:gd name="T3" fmla="*/ 401 h 401"/>
                <a:gd name="T4" fmla="*/ 0 w 946"/>
                <a:gd name="T5" fmla="*/ 401 h 401"/>
                <a:gd name="T6" fmla="*/ 758 w 946"/>
                <a:gd name="T7" fmla="*/ 0 h 401"/>
                <a:gd name="T8" fmla="*/ 946 w 946"/>
                <a:gd name="T9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6" h="401">
                  <a:moveTo>
                    <a:pt x="946" y="0"/>
                  </a:moveTo>
                  <a:lnTo>
                    <a:pt x="188" y="401"/>
                  </a:lnTo>
                  <a:lnTo>
                    <a:pt x="0" y="401"/>
                  </a:lnTo>
                  <a:lnTo>
                    <a:pt x="758" y="0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76" name="Freeform 44">
              <a:extLst>
                <a:ext uri="{FF2B5EF4-FFF2-40B4-BE49-F238E27FC236}">
                  <a16:creationId xmlns:a16="http://schemas.microsoft.com/office/drawing/2014/main" id="{9B2F6EB7-02B4-4477-9037-F28A8AA32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" y="3273"/>
              <a:ext cx="126" cy="133"/>
            </a:xfrm>
            <a:custGeom>
              <a:avLst/>
              <a:gdLst>
                <a:gd name="T0" fmla="*/ 0 w 380"/>
                <a:gd name="T1" fmla="*/ 0 h 401"/>
                <a:gd name="T2" fmla="*/ 380 w 380"/>
                <a:gd name="T3" fmla="*/ 199 h 401"/>
                <a:gd name="T4" fmla="*/ 0 w 380"/>
                <a:gd name="T5" fmla="*/ 401 h 401"/>
                <a:gd name="T6" fmla="*/ 0 w 380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0" h="401">
                  <a:moveTo>
                    <a:pt x="0" y="0"/>
                  </a:moveTo>
                  <a:lnTo>
                    <a:pt x="380" y="199"/>
                  </a:lnTo>
                  <a:lnTo>
                    <a:pt x="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9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77" name="Freeform 45">
              <a:extLst>
                <a:ext uri="{FF2B5EF4-FFF2-40B4-BE49-F238E27FC236}">
                  <a16:creationId xmlns:a16="http://schemas.microsoft.com/office/drawing/2014/main" id="{F8EED0DE-E756-4D08-BC43-35DADD50D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" y="3273"/>
              <a:ext cx="157" cy="66"/>
            </a:xfrm>
            <a:custGeom>
              <a:avLst/>
              <a:gdLst>
                <a:gd name="T0" fmla="*/ 471 w 471"/>
                <a:gd name="T1" fmla="*/ 199 h 199"/>
                <a:gd name="T2" fmla="*/ 94 w 471"/>
                <a:gd name="T3" fmla="*/ 0 h 199"/>
                <a:gd name="T4" fmla="*/ 0 w 471"/>
                <a:gd name="T5" fmla="*/ 0 h 199"/>
                <a:gd name="T6" fmla="*/ 380 w 471"/>
                <a:gd name="T7" fmla="*/ 199 h 199"/>
                <a:gd name="T8" fmla="*/ 471 w 471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99">
                  <a:moveTo>
                    <a:pt x="471" y="199"/>
                  </a:moveTo>
                  <a:lnTo>
                    <a:pt x="94" y="0"/>
                  </a:lnTo>
                  <a:lnTo>
                    <a:pt x="0" y="0"/>
                  </a:lnTo>
                  <a:lnTo>
                    <a:pt x="380" y="199"/>
                  </a:lnTo>
                  <a:lnTo>
                    <a:pt x="471" y="199"/>
                  </a:lnTo>
                  <a:close/>
                </a:path>
              </a:pathLst>
            </a:custGeom>
            <a:solidFill>
              <a:srgbClr val="AAD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678" name="Freeform 46">
              <a:extLst>
                <a:ext uri="{FF2B5EF4-FFF2-40B4-BE49-F238E27FC236}">
                  <a16:creationId xmlns:a16="http://schemas.microsoft.com/office/drawing/2014/main" id="{784A1527-D740-43F8-9180-C156D23D4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" y="3339"/>
              <a:ext cx="157" cy="67"/>
            </a:xfrm>
            <a:custGeom>
              <a:avLst/>
              <a:gdLst>
                <a:gd name="T0" fmla="*/ 471 w 471"/>
                <a:gd name="T1" fmla="*/ 0 h 201"/>
                <a:gd name="T2" fmla="*/ 94 w 471"/>
                <a:gd name="T3" fmla="*/ 201 h 201"/>
                <a:gd name="T4" fmla="*/ 0 w 471"/>
                <a:gd name="T5" fmla="*/ 201 h 201"/>
                <a:gd name="T6" fmla="*/ 380 w 471"/>
                <a:gd name="T7" fmla="*/ 0 h 201"/>
                <a:gd name="T8" fmla="*/ 471 w 471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201">
                  <a:moveTo>
                    <a:pt x="471" y="0"/>
                  </a:moveTo>
                  <a:lnTo>
                    <a:pt x="94" y="201"/>
                  </a:lnTo>
                  <a:lnTo>
                    <a:pt x="0" y="201"/>
                  </a:lnTo>
                  <a:lnTo>
                    <a:pt x="380" y="0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56B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5680" name="AutoShape 48">
            <a:extLst>
              <a:ext uri="{FF2B5EF4-FFF2-40B4-BE49-F238E27FC236}">
                <a16:creationId xmlns:a16="http://schemas.microsoft.com/office/drawing/2014/main" id="{FC05B24C-34BC-473F-BD6F-ABED1BF00C5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7088" y="508000"/>
            <a:ext cx="7162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5681" name="Rectangle 49">
            <a:extLst>
              <a:ext uri="{FF2B5EF4-FFF2-40B4-BE49-F238E27FC236}">
                <a16:creationId xmlns:a16="http://schemas.microsoft.com/office/drawing/2014/main" id="{F7350C8A-3E75-4B80-A733-066A852C0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649288"/>
            <a:ext cx="28590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500" b="1">
                <a:solidFill>
                  <a:srgbClr val="484876"/>
                </a:solidFill>
                <a:latin typeface="Arial" panose="020B0604020202020204" pitchFamily="34" charset="0"/>
              </a:rPr>
              <a:t> ORGANIZACION : </a:t>
            </a:r>
            <a:endParaRPr lang="en-US" altLang="en-US" sz="1800">
              <a:solidFill>
                <a:srgbClr val="484876"/>
              </a:solidFill>
              <a:latin typeface="Arial" panose="020B0604020202020204" pitchFamily="34" charset="0"/>
            </a:endParaRPr>
          </a:p>
        </p:txBody>
      </p:sp>
      <p:sp>
        <p:nvSpPr>
          <p:cNvPr id="965682" name="Rectangle 50">
            <a:extLst>
              <a:ext uri="{FF2B5EF4-FFF2-40B4-BE49-F238E27FC236}">
                <a16:creationId xmlns:a16="http://schemas.microsoft.com/office/drawing/2014/main" id="{6E2BC3BC-9FA2-48C3-95F2-E6B355F7B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652463"/>
            <a:ext cx="3997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500" b="1" i="1">
                <a:solidFill>
                  <a:srgbClr val="484876"/>
                </a:solidFill>
                <a:latin typeface="Arial" panose="020B0604020202020204" pitchFamily="34" charset="0"/>
              </a:rPr>
              <a:t>PUNTOS DE REFERENCIA</a:t>
            </a:r>
            <a:endParaRPr lang="en-US" altLang="en-US" sz="1800">
              <a:solidFill>
                <a:srgbClr val="484876"/>
              </a:solidFill>
              <a:latin typeface="Arial" panose="020B0604020202020204" pitchFamily="34" charset="0"/>
            </a:endParaRPr>
          </a:p>
        </p:txBody>
      </p:sp>
      <p:sp>
        <p:nvSpPr>
          <p:cNvPr id="965683" name="Rectangle 51">
            <a:extLst>
              <a:ext uri="{FF2B5EF4-FFF2-40B4-BE49-F238E27FC236}">
                <a16:creationId xmlns:a16="http://schemas.microsoft.com/office/drawing/2014/main" id="{241968EC-4BAC-4C6C-B00D-9C21C80D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57275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800" b="1">
                <a:solidFill>
                  <a:srgbClr val="484876"/>
                </a:solidFill>
                <a:latin typeface="Arial Black" panose="020B0A04020102020204" pitchFamily="34" charset="0"/>
              </a:rPr>
              <a:t>EL CENTRO DE GRAVEDAD</a:t>
            </a:r>
            <a:endParaRPr lang="en-US" altLang="en-US" sz="180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sp>
        <p:nvSpPr>
          <p:cNvPr id="965684" name="Rectangle 52">
            <a:extLst>
              <a:ext uri="{FF2B5EF4-FFF2-40B4-BE49-F238E27FC236}">
                <a16:creationId xmlns:a16="http://schemas.microsoft.com/office/drawing/2014/main" id="{18D6E1B4-FC28-4173-AAFB-181E0C5E9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1601788"/>
            <a:ext cx="5930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500" b="1" i="1">
                <a:solidFill>
                  <a:srgbClr val="484876"/>
                </a:solidFill>
                <a:latin typeface="Arial Black" panose="020B0A04020102020204" pitchFamily="34" charset="0"/>
              </a:rPr>
              <a:t>FACTORES QUE DETERMINAN LA </a:t>
            </a:r>
            <a:endParaRPr lang="en-US" altLang="en-US" sz="180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sp>
        <p:nvSpPr>
          <p:cNvPr id="965685" name="Rectangle 53">
            <a:extLst>
              <a:ext uri="{FF2B5EF4-FFF2-40B4-BE49-F238E27FC236}">
                <a16:creationId xmlns:a16="http://schemas.microsoft.com/office/drawing/2014/main" id="{4FC748C3-378D-48FB-8112-3E007C1D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813" y="1963738"/>
            <a:ext cx="6905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500" b="1" i="1">
                <a:solidFill>
                  <a:srgbClr val="484876"/>
                </a:solidFill>
                <a:latin typeface="Arial Black" panose="020B0A04020102020204" pitchFamily="34" charset="0"/>
              </a:rPr>
              <a:t>POSICION DEL CENTRO DE GRAVEDAD </a:t>
            </a:r>
            <a:endParaRPr lang="en-US" altLang="en-US" sz="180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sp>
        <p:nvSpPr>
          <p:cNvPr id="965686" name="Rectangle 54">
            <a:extLst>
              <a:ext uri="{FF2B5EF4-FFF2-40B4-BE49-F238E27FC236}">
                <a16:creationId xmlns:a16="http://schemas.microsoft.com/office/drawing/2014/main" id="{7724DE8A-30AD-437A-A07D-A2AC35A94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2327275"/>
            <a:ext cx="434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2500" b="1" i="1">
                <a:solidFill>
                  <a:srgbClr val="484876"/>
                </a:solidFill>
                <a:latin typeface="Arial Black" panose="020B0A04020102020204" pitchFamily="34" charset="0"/>
              </a:rPr>
              <a:t>EN EL CUERPO HUMANO</a:t>
            </a:r>
            <a:endParaRPr lang="en-US" altLang="en-US" sz="180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sp>
        <p:nvSpPr>
          <p:cNvPr id="965813" name="Freeform 181">
            <a:extLst>
              <a:ext uri="{FF2B5EF4-FFF2-40B4-BE49-F238E27FC236}">
                <a16:creationId xmlns:a16="http://schemas.microsoft.com/office/drawing/2014/main" id="{7A5A5748-7CBE-4A7F-979B-FC5029DDD058}"/>
              </a:ext>
            </a:extLst>
          </p:cNvPr>
          <p:cNvSpPr>
            <a:spLocks/>
          </p:cNvSpPr>
          <p:nvPr/>
        </p:nvSpPr>
        <p:spPr bwMode="auto">
          <a:xfrm>
            <a:off x="3084513" y="638175"/>
            <a:ext cx="33337" cy="41275"/>
          </a:xfrm>
          <a:custGeom>
            <a:avLst/>
            <a:gdLst>
              <a:gd name="T0" fmla="*/ 0 w 85"/>
              <a:gd name="T1" fmla="*/ 100 h 100"/>
              <a:gd name="T2" fmla="*/ 31 w 85"/>
              <a:gd name="T3" fmla="*/ 0 h 100"/>
              <a:gd name="T4" fmla="*/ 85 w 85"/>
              <a:gd name="T5" fmla="*/ 0 h 100"/>
              <a:gd name="T6" fmla="*/ 35 w 85"/>
              <a:gd name="T7" fmla="*/ 100 h 100"/>
              <a:gd name="T8" fmla="*/ 0 w 85"/>
              <a:gd name="T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00">
                <a:moveTo>
                  <a:pt x="0" y="100"/>
                </a:moveTo>
                <a:lnTo>
                  <a:pt x="31" y="0"/>
                </a:lnTo>
                <a:lnTo>
                  <a:pt x="85" y="0"/>
                </a:lnTo>
                <a:lnTo>
                  <a:pt x="35" y="100"/>
                </a:lnTo>
                <a:lnTo>
                  <a:pt x="0" y="1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5814" name="Freeform 182">
            <a:extLst>
              <a:ext uri="{FF2B5EF4-FFF2-40B4-BE49-F238E27FC236}">
                <a16:creationId xmlns:a16="http://schemas.microsoft.com/office/drawing/2014/main" id="{D67658BD-A1CA-424A-8B9A-42627CAAA279}"/>
              </a:ext>
            </a:extLst>
          </p:cNvPr>
          <p:cNvSpPr>
            <a:spLocks/>
          </p:cNvSpPr>
          <p:nvPr/>
        </p:nvSpPr>
        <p:spPr bwMode="auto">
          <a:xfrm>
            <a:off x="3084513" y="638175"/>
            <a:ext cx="33337" cy="41275"/>
          </a:xfrm>
          <a:custGeom>
            <a:avLst/>
            <a:gdLst>
              <a:gd name="T0" fmla="*/ 0 w 85"/>
              <a:gd name="T1" fmla="*/ 100 h 100"/>
              <a:gd name="T2" fmla="*/ 31 w 85"/>
              <a:gd name="T3" fmla="*/ 0 h 100"/>
              <a:gd name="T4" fmla="*/ 85 w 85"/>
              <a:gd name="T5" fmla="*/ 0 h 100"/>
              <a:gd name="T6" fmla="*/ 35 w 85"/>
              <a:gd name="T7" fmla="*/ 100 h 100"/>
              <a:gd name="T8" fmla="*/ 0 w 85"/>
              <a:gd name="T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100">
                <a:moveTo>
                  <a:pt x="0" y="100"/>
                </a:moveTo>
                <a:lnTo>
                  <a:pt x="31" y="0"/>
                </a:lnTo>
                <a:lnTo>
                  <a:pt x="85" y="0"/>
                </a:lnTo>
                <a:lnTo>
                  <a:pt x="35" y="100"/>
                </a:lnTo>
                <a:lnTo>
                  <a:pt x="0" y="100"/>
                </a:lnTo>
              </a:path>
            </a:pathLst>
          </a:custGeom>
          <a:noFill/>
          <a:ln w="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468" name="Picture 4">
            <a:extLst>
              <a:ext uri="{FF2B5EF4-FFF2-40B4-BE49-F238E27FC236}">
                <a16:creationId xmlns:a16="http://schemas.microsoft.com/office/drawing/2014/main" id="{226A0477-F68A-41AE-8D63-7ADDFD4D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763588"/>
            <a:ext cx="436245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B91F88-A486-41AA-97B2-FCAD6D6DFE30}"/>
              </a:ext>
            </a:extLst>
          </p:cNvPr>
          <p:cNvSpPr>
            <a:spLocks/>
          </p:cNvSpPr>
          <p:nvPr/>
        </p:nvSpPr>
        <p:spPr bwMode="auto">
          <a:xfrm>
            <a:off x="4211638" y="836613"/>
            <a:ext cx="4752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LÍNEA</a:t>
            </a: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</a:t>
            </a: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GRAVEDAD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66" name="Rectangle 10">
            <a:extLst>
              <a:ext uri="{FF2B5EF4-FFF2-40B4-BE49-F238E27FC236}">
                <a16:creationId xmlns:a16="http://schemas.microsoft.com/office/drawing/2014/main" id="{B1F6B703-AEF5-4B6C-A1EF-5277685F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1049338"/>
            <a:ext cx="851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3000" b="1">
                <a:solidFill>
                  <a:srgbClr val="484876"/>
                </a:solidFill>
                <a:latin typeface="Arial Black" panose="020B0A04020102020204" pitchFamily="34" charset="0"/>
              </a:rPr>
              <a:t> ORGANIZACION DEL CUERPO HUMANO:</a:t>
            </a:r>
            <a:endParaRPr lang="en-US" altLang="en-US" sz="300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sp>
        <p:nvSpPr>
          <p:cNvPr id="966667" name="Rectangle 11">
            <a:extLst>
              <a:ext uri="{FF2B5EF4-FFF2-40B4-BE49-F238E27FC236}">
                <a16:creationId xmlns:a16="http://schemas.microsoft.com/office/drawing/2014/main" id="{3BCC8B14-BE1C-4C7E-9C15-5AFEB0BFF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2230438"/>
            <a:ext cx="58594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34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LA LINEA DE GRAVEDAD</a:t>
            </a:r>
            <a:endParaRPr lang="en-US" altLang="en-US" sz="340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66668" name="Rectangle 12">
            <a:extLst>
              <a:ext uri="{FF2B5EF4-FFF2-40B4-BE49-F238E27FC236}">
                <a16:creationId xmlns:a16="http://schemas.microsoft.com/office/drawing/2014/main" id="{BF91D533-CC12-4409-ADC1-DF0EDC8CF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924175"/>
            <a:ext cx="3673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en-US" sz="3400" b="1" i="1">
                <a:solidFill>
                  <a:srgbClr val="660066"/>
                </a:solidFill>
                <a:latin typeface="Arial Black" panose="020B0A04020102020204" pitchFamily="34" charset="0"/>
              </a:rPr>
              <a:t>* CONCEPTO *</a:t>
            </a:r>
            <a:endParaRPr lang="en-US" altLang="en-US" sz="3400">
              <a:solidFill>
                <a:srgbClr val="660066"/>
              </a:solidFill>
              <a:latin typeface="Arial Black" panose="020B0A04020102020204" pitchFamily="34" charset="0"/>
            </a:endParaRPr>
          </a:p>
        </p:txBody>
      </p:sp>
      <p:sp>
        <p:nvSpPr>
          <p:cNvPr id="966732" name="Rectangle 76">
            <a:extLst>
              <a:ext uri="{FF2B5EF4-FFF2-40B4-BE49-F238E27FC236}">
                <a16:creationId xmlns:a16="http://schemas.microsoft.com/office/drawing/2014/main" id="{4395D766-6162-4AA0-A816-9A0105C7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628775"/>
            <a:ext cx="533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3000" b="1" i="1">
                <a:solidFill>
                  <a:srgbClr val="484876"/>
                </a:solidFill>
                <a:latin typeface="Arial Black" panose="020B0A04020102020204" pitchFamily="34" charset="0"/>
              </a:rPr>
              <a:t>PUNTOS DE REFERENCIA</a:t>
            </a:r>
            <a:endParaRPr lang="en-US" altLang="en-US" sz="300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sp>
        <p:nvSpPr>
          <p:cNvPr id="966796" name="Freeform 140">
            <a:extLst>
              <a:ext uri="{FF2B5EF4-FFF2-40B4-BE49-F238E27FC236}">
                <a16:creationId xmlns:a16="http://schemas.microsoft.com/office/drawing/2014/main" id="{A8AA55F8-8BAF-466F-8AA9-77AA9E1A77AA}"/>
              </a:ext>
            </a:extLst>
          </p:cNvPr>
          <p:cNvSpPr>
            <a:spLocks/>
          </p:cNvSpPr>
          <p:nvPr/>
        </p:nvSpPr>
        <p:spPr bwMode="auto">
          <a:xfrm>
            <a:off x="3059113" y="1071563"/>
            <a:ext cx="57150" cy="30162"/>
          </a:xfrm>
          <a:custGeom>
            <a:avLst/>
            <a:gdLst>
              <a:gd name="T0" fmla="*/ 0 w 108"/>
              <a:gd name="T1" fmla="*/ 58 h 58"/>
              <a:gd name="T2" fmla="*/ 38 w 108"/>
              <a:gd name="T3" fmla="*/ 0 h 58"/>
              <a:gd name="T4" fmla="*/ 108 w 108"/>
              <a:gd name="T5" fmla="*/ 0 h 58"/>
              <a:gd name="T6" fmla="*/ 44 w 108"/>
              <a:gd name="T7" fmla="*/ 58 h 58"/>
              <a:gd name="T8" fmla="*/ 0 w 108"/>
              <a:gd name="T9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58">
                <a:moveTo>
                  <a:pt x="0" y="58"/>
                </a:moveTo>
                <a:lnTo>
                  <a:pt x="38" y="0"/>
                </a:lnTo>
                <a:lnTo>
                  <a:pt x="108" y="0"/>
                </a:lnTo>
                <a:lnTo>
                  <a:pt x="44" y="58"/>
                </a:lnTo>
                <a:lnTo>
                  <a:pt x="0" y="5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797" name="Freeform 141">
            <a:extLst>
              <a:ext uri="{FF2B5EF4-FFF2-40B4-BE49-F238E27FC236}">
                <a16:creationId xmlns:a16="http://schemas.microsoft.com/office/drawing/2014/main" id="{F04D1CDB-EED7-47E6-92F2-3DB7627BD2E9}"/>
              </a:ext>
            </a:extLst>
          </p:cNvPr>
          <p:cNvSpPr>
            <a:spLocks/>
          </p:cNvSpPr>
          <p:nvPr/>
        </p:nvSpPr>
        <p:spPr bwMode="auto">
          <a:xfrm>
            <a:off x="3059113" y="1071563"/>
            <a:ext cx="57150" cy="30162"/>
          </a:xfrm>
          <a:custGeom>
            <a:avLst/>
            <a:gdLst>
              <a:gd name="T0" fmla="*/ 0 w 108"/>
              <a:gd name="T1" fmla="*/ 58 h 58"/>
              <a:gd name="T2" fmla="*/ 38 w 108"/>
              <a:gd name="T3" fmla="*/ 0 h 58"/>
              <a:gd name="T4" fmla="*/ 108 w 108"/>
              <a:gd name="T5" fmla="*/ 0 h 58"/>
              <a:gd name="T6" fmla="*/ 44 w 108"/>
              <a:gd name="T7" fmla="*/ 58 h 58"/>
              <a:gd name="T8" fmla="*/ 0 w 108"/>
              <a:gd name="T9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58">
                <a:moveTo>
                  <a:pt x="0" y="58"/>
                </a:moveTo>
                <a:lnTo>
                  <a:pt x="38" y="0"/>
                </a:lnTo>
                <a:lnTo>
                  <a:pt x="108" y="0"/>
                </a:lnTo>
                <a:lnTo>
                  <a:pt x="44" y="58"/>
                </a:lnTo>
                <a:lnTo>
                  <a:pt x="0" y="58"/>
                </a:lnTo>
              </a:path>
            </a:pathLst>
          </a:custGeom>
          <a:noFill/>
          <a:ln w="0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798" name="Freeform 142">
            <a:extLst>
              <a:ext uri="{FF2B5EF4-FFF2-40B4-BE49-F238E27FC236}">
                <a16:creationId xmlns:a16="http://schemas.microsoft.com/office/drawing/2014/main" id="{822B0207-DB34-47F3-B601-1E2D06FB4B6E}"/>
              </a:ext>
            </a:extLst>
          </p:cNvPr>
          <p:cNvSpPr>
            <a:spLocks/>
          </p:cNvSpPr>
          <p:nvPr/>
        </p:nvSpPr>
        <p:spPr bwMode="auto">
          <a:xfrm>
            <a:off x="2989263" y="2276475"/>
            <a:ext cx="80962" cy="41275"/>
          </a:xfrm>
          <a:custGeom>
            <a:avLst/>
            <a:gdLst>
              <a:gd name="T0" fmla="*/ 0 w 151"/>
              <a:gd name="T1" fmla="*/ 77 h 77"/>
              <a:gd name="T2" fmla="*/ 54 w 151"/>
              <a:gd name="T3" fmla="*/ 0 h 77"/>
              <a:gd name="T4" fmla="*/ 151 w 151"/>
              <a:gd name="T5" fmla="*/ 0 h 77"/>
              <a:gd name="T6" fmla="*/ 61 w 151"/>
              <a:gd name="T7" fmla="*/ 77 h 77"/>
              <a:gd name="T8" fmla="*/ 0 w 151"/>
              <a:gd name="T9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" h="77">
                <a:moveTo>
                  <a:pt x="0" y="77"/>
                </a:moveTo>
                <a:lnTo>
                  <a:pt x="54" y="0"/>
                </a:lnTo>
                <a:lnTo>
                  <a:pt x="151" y="0"/>
                </a:lnTo>
                <a:lnTo>
                  <a:pt x="61" y="77"/>
                </a:lnTo>
                <a:lnTo>
                  <a:pt x="0" y="77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6799" name="Text Box 143">
            <a:extLst>
              <a:ext uri="{FF2B5EF4-FFF2-40B4-BE49-F238E27FC236}">
                <a16:creationId xmlns:a16="http://schemas.microsoft.com/office/drawing/2014/main" id="{F3AAD7CA-E154-4939-9529-350F67478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05263"/>
            <a:ext cx="864076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</a:pPr>
            <a:r>
              <a:rPr lang="en-US" altLang="en-US" sz="4400" b="1">
                <a:latin typeface="Arial" panose="020B0604020202020204" pitchFamily="34" charset="0"/>
              </a:rPr>
              <a:t>Una Línea Vertical Imaginaria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4400" b="1">
                <a:latin typeface="Arial" panose="020B0604020202020204" pitchFamily="34" charset="0"/>
              </a:rPr>
              <a:t>que atravieza el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4400" b="1">
                <a:latin typeface="Arial" panose="020B0604020202020204" pitchFamily="34" charset="0"/>
              </a:rPr>
              <a:t>Centro de Gravedad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7" name="Text Box 3">
            <a:extLst>
              <a:ext uri="{FF2B5EF4-FFF2-40B4-BE49-F238E27FC236}">
                <a16:creationId xmlns:a16="http://schemas.microsoft.com/office/drawing/2014/main" id="{DE5FB5A4-E6F8-4ECC-9DA0-24CE70CBC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2954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7526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209800" indent="-381000" algn="l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s-ES" altLang="en-US" sz="2800" b="1">
                <a:latin typeface="Arial" panose="020B0604020202020204" pitchFamily="34" charset="0"/>
              </a:rPr>
              <a:t>Dibuje sobre estos cuerpos celulares, que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 b="1">
                <a:latin typeface="Arial" panose="020B0604020202020204" pitchFamily="34" charset="0"/>
              </a:rPr>
              <a:t>piensas es el largo y cantidad de dendritas tú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 b="1">
                <a:latin typeface="Arial" panose="020B0604020202020204" pitchFamily="34" charset="0"/>
              </a:rPr>
              <a:t>posees ahora para los conceptos discutidos en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 b="1">
                <a:latin typeface="Arial" panose="020B0604020202020204" pitchFamily="34" charset="0"/>
              </a:rPr>
              <a:t>la clase de hoy.  ¿Porqué tú crees tu tienes</a:t>
            </a:r>
          </a:p>
          <a:p>
            <a:pPr eaLnBrk="0" hangingPunct="0">
              <a:lnSpc>
                <a:spcPct val="90000"/>
              </a:lnSpc>
            </a:pPr>
            <a:r>
              <a:rPr lang="es-ES" altLang="en-US" sz="2800" b="1">
                <a:latin typeface="Arial" panose="020B0604020202020204" pitchFamily="34" charset="0"/>
              </a:rPr>
              <a:t>esta longitud y cantidad de dendritas.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sp>
        <p:nvSpPr>
          <p:cNvPr id="968708" name="Oval 4">
            <a:extLst>
              <a:ext uri="{FF2B5EF4-FFF2-40B4-BE49-F238E27FC236}">
                <a16:creationId xmlns:a16="http://schemas.microsoft.com/office/drawing/2014/main" id="{9B42332C-8D8A-4634-9B30-5049833F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7179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09" name="Oval 5">
            <a:extLst>
              <a:ext uri="{FF2B5EF4-FFF2-40B4-BE49-F238E27FC236}">
                <a16:creationId xmlns:a16="http://schemas.microsoft.com/office/drawing/2014/main" id="{341E75BB-FF4F-4B51-A36F-2EFDB0E42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0863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0" name="Oval 6">
            <a:extLst>
              <a:ext uri="{FF2B5EF4-FFF2-40B4-BE49-F238E27FC236}">
                <a16:creationId xmlns:a16="http://schemas.microsoft.com/office/drawing/2014/main" id="{8476C26C-9F0D-44B0-A77D-41C403FE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3656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1" name="Oval 7">
            <a:extLst>
              <a:ext uri="{FF2B5EF4-FFF2-40B4-BE49-F238E27FC236}">
                <a16:creationId xmlns:a16="http://schemas.microsoft.com/office/drawing/2014/main" id="{405D9861-CE4E-4716-8FE2-05125EDE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33575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2" name="Oval 8">
            <a:extLst>
              <a:ext uri="{FF2B5EF4-FFF2-40B4-BE49-F238E27FC236}">
                <a16:creationId xmlns:a16="http://schemas.microsoft.com/office/drawing/2014/main" id="{4F6868AB-1C28-4758-BCEB-FF8730BD5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34305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3" name="Oval 9">
            <a:extLst>
              <a:ext uri="{FF2B5EF4-FFF2-40B4-BE49-F238E27FC236}">
                <a16:creationId xmlns:a16="http://schemas.microsoft.com/office/drawing/2014/main" id="{1C41290D-BADB-4EE1-BF83-FB5D4044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53022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7370-4495-4F42-8023-327CF41EC169}"/>
              </a:ext>
            </a:extLst>
          </p:cNvPr>
          <p:cNvSpPr>
            <a:spLocks/>
          </p:cNvSpPr>
          <p:nvPr/>
        </p:nvSpPr>
        <p:spPr bwMode="auto">
          <a:xfrm>
            <a:off x="0" y="549275"/>
            <a:ext cx="9144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ORGANIZACIÓN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</a:t>
            </a:r>
            <a:r>
              <a:rPr lang="es-PR" altLang="en-US" sz="1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1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r>
              <a:rPr lang="es-PR" altLang="en-US" sz="1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Diagrama de “KWL” (CDA)</a:t>
            </a:r>
          </a:p>
        </p:txBody>
      </p:sp>
      <p:sp>
        <p:nvSpPr>
          <p:cNvPr id="980996" name="Text Box 4">
            <a:extLst>
              <a:ext uri="{FF2B5EF4-FFF2-40B4-BE49-F238E27FC236}">
                <a16:creationId xmlns:a16="http://schemas.microsoft.com/office/drawing/2014/main" id="{DBA20A2D-312B-4A59-9C59-86B7E6E0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2663"/>
            <a:ext cx="8280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</a:rPr>
              <a:t>Completa todas las columnas de esta tabla:</a:t>
            </a:r>
          </a:p>
        </p:txBody>
      </p:sp>
      <p:sp>
        <p:nvSpPr>
          <p:cNvPr id="980997" name="Rectangle 5">
            <a:extLst>
              <a:ext uri="{FF2B5EF4-FFF2-40B4-BE49-F238E27FC236}">
                <a16:creationId xmlns:a16="http://schemas.microsoft.com/office/drawing/2014/main" id="{56651859-AF7C-45BF-9E45-984DCFAD1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0998" name="Picture 6">
            <a:extLst>
              <a:ext uri="{FF2B5EF4-FFF2-40B4-BE49-F238E27FC236}">
                <a16:creationId xmlns:a16="http://schemas.microsoft.com/office/drawing/2014/main" id="{4DCD4BD5-06B9-4171-A5D5-2A22E3F57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435100"/>
            <a:ext cx="6911975" cy="53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43" name="Picture 3">
            <a:extLst>
              <a:ext uri="{FF2B5EF4-FFF2-40B4-BE49-F238E27FC236}">
                <a16:creationId xmlns:a16="http://schemas.microsoft.com/office/drawing/2014/main" id="{B9DFED6E-B29A-4D98-B984-957F6307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238" y="-60325"/>
            <a:ext cx="10729913" cy="70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1B0C87-8331-46F6-89FE-320F503ECDE8}"/>
              </a:ext>
            </a:extLst>
          </p:cNvPr>
          <p:cNvSpPr>
            <a:spLocks/>
          </p:cNvSpPr>
          <p:nvPr/>
        </p:nvSpPr>
        <p:spPr bwMode="auto">
          <a:xfrm>
            <a:off x="179388" y="2565400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  <a:endParaRPr lang="es-PR" altLang="en-US" sz="81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554B0BC4-FC21-45D4-A946-DDF5847E9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6ED1FA2-FFD4-4FC5-9D96-A321B1C79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4), por J. E. Muscolino, 2011, St. Louis, MO: Mosby, Inc, an affiliate of Elsevier Inc. Copyright 2011 por Mosby, Inc., an affiliate of Elsevier Inc.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A01D-BDAB-44EE-ABFD-7AB4DDBD3764}"/>
              </a:ext>
            </a:extLst>
          </p:cNvPr>
          <p:cNvSpPr>
            <a:spLocks/>
          </p:cNvSpPr>
          <p:nvPr/>
        </p:nvSpPr>
        <p:spPr bwMode="auto">
          <a:xfrm>
            <a:off x="287338" y="908050"/>
            <a:ext cx="87487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SEGMENTOS DE</a:t>
            </a:r>
            <a:r>
              <a:rPr lang="es-PR" altLang="en-US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 CUERPO</a:t>
            </a:r>
            <a:r>
              <a:rPr lang="es-PR" altLang="en-US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1959" name="Picture 7">
            <a:extLst>
              <a:ext uri="{FF2B5EF4-FFF2-40B4-BE49-F238E27FC236}">
                <a16:creationId xmlns:a16="http://schemas.microsoft.com/office/drawing/2014/main" id="{7126C1B6-8134-45B9-8870-4642F26CF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655763"/>
            <a:ext cx="8532812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950" name="Picture 6">
            <a:extLst>
              <a:ext uri="{FF2B5EF4-FFF2-40B4-BE49-F238E27FC236}">
                <a16:creationId xmlns:a16="http://schemas.microsoft.com/office/drawing/2014/main" id="{2D3C1B6F-77F7-4F9E-9BDF-15328189F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0"/>
            <a:ext cx="5160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8952" name="Picture 8">
            <a:extLst>
              <a:ext uri="{FF2B5EF4-FFF2-40B4-BE49-F238E27FC236}">
                <a16:creationId xmlns:a16="http://schemas.microsoft.com/office/drawing/2014/main" id="{3E68672A-2D74-4918-9429-5BB62231F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0"/>
            <a:ext cx="5041900" cy="76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351FA-2E94-4F7E-ABA6-CB4B1F395022}"/>
              </a:ext>
            </a:extLst>
          </p:cNvPr>
          <p:cNvSpPr>
            <a:spLocks/>
          </p:cNvSpPr>
          <p:nvPr/>
        </p:nvSpPr>
        <p:spPr bwMode="auto">
          <a:xfrm>
            <a:off x="179388" y="2565400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n-US" sz="81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n-US" sz="81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C941CD3D-EF2A-4DB7-8456-10E7A7619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12A4716-4553-4E1A-802D-752111337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9646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Kinesiology: The Skeletal and Muscle Function</a:t>
            </a:r>
            <a:r>
              <a:rPr lang="en-US" altLang="en-US" sz="1200">
                <a:latin typeface="Times New Roman" panose="02020603050405020304" pitchFamily="18" charset="0"/>
              </a:rPr>
              <a:t>. 2da. ed.; (p. 3), por J. E. Muscolino, 2011, St. Louis, MO: Mosby, Inc, an affiliate of Elsevier Inc. Copyright 2011 por Mosby, Inc., an affiliate of Elsevier Inc.</a:t>
            </a:r>
          </a:p>
        </p:txBody>
      </p:sp>
      <p:pic>
        <p:nvPicPr>
          <p:cNvPr id="1019908" name="Picture 4">
            <a:extLst>
              <a:ext uri="{FF2B5EF4-FFF2-40B4-BE49-F238E27FC236}">
                <a16:creationId xmlns:a16="http://schemas.microsoft.com/office/drawing/2014/main" id="{657A5A49-56B4-45BC-B77B-A7DFF0D7E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46125"/>
            <a:ext cx="69723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zoom dir="in"/>
    <p:sndAc>
      <p:stSnd>
        <p:snd r:embed="rId4" name="whoosh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22628</TotalTime>
  <Words>3330</Words>
  <Application>Microsoft Office PowerPoint</Application>
  <PresentationFormat>On-screen Show (4:3)</PresentationFormat>
  <Paragraphs>287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Black</vt:lpstr>
      <vt:lpstr>Calibri</vt:lpstr>
      <vt:lpstr>Georgia</vt:lpstr>
      <vt:lpstr>Times New Roman</vt:lpstr>
      <vt:lpstr>Trebuchet MS</vt:lpstr>
      <vt:lpstr>Verdana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del Cuerpo Humano</dc:title>
  <dc:creator>Valued Acer Customer</dc:creator>
  <cp:lastModifiedBy>Edgar Lopategui Corsino</cp:lastModifiedBy>
  <cp:revision>2439</cp:revision>
  <cp:lastPrinted>2012-03-26T19:37:01Z</cp:lastPrinted>
  <dcterms:created xsi:type="dcterms:W3CDTF">2012-03-25T21:01:47Z</dcterms:created>
  <dcterms:modified xsi:type="dcterms:W3CDTF">2023-08-23T11:50:35Z</dcterms:modified>
</cp:coreProperties>
</file>