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ppt/tags/tag166.xml" ContentType="application/vnd.openxmlformats-officedocument.presentationml.tags+xml"/>
  <Override PartName="/ppt/notesSlides/notesSlide165.xml" ContentType="application/vnd.openxmlformats-officedocument.presentationml.notesSlide+xml"/>
  <Override PartName="/ppt/tags/tag167.xml" ContentType="application/vnd.openxmlformats-officedocument.presentationml.tags+xml"/>
  <Override PartName="/ppt/notesSlides/notesSlide166.xml" ContentType="application/vnd.openxmlformats-officedocument.presentationml.notesSlide+xml"/>
  <Override PartName="/ppt/tags/tag168.xml" ContentType="application/vnd.openxmlformats-officedocument.presentationml.tags+xml"/>
  <Override PartName="/ppt/notesSlides/notesSlide167.xml" ContentType="application/vnd.openxmlformats-officedocument.presentationml.notesSlide+xml"/>
  <Override PartName="/ppt/tags/tag169.xml" ContentType="application/vnd.openxmlformats-officedocument.presentationml.tags+xml"/>
  <Override PartName="/ppt/notesSlides/notesSlide168.xml" ContentType="application/vnd.openxmlformats-officedocument.presentationml.notesSlide+xml"/>
  <Override PartName="/ppt/tags/tag170.xml" ContentType="application/vnd.openxmlformats-officedocument.presentationml.tags+xml"/>
  <Override PartName="/ppt/notesSlides/notesSlide169.xml" ContentType="application/vnd.openxmlformats-officedocument.presentationml.notesSlide+xml"/>
  <Override PartName="/ppt/tags/tag171.xml" ContentType="application/vnd.openxmlformats-officedocument.presentationml.tags+xml"/>
  <Override PartName="/ppt/notesSlides/notesSlide170.xml" ContentType="application/vnd.openxmlformats-officedocument.presentationml.notesSlide+xml"/>
  <Override PartName="/ppt/tags/tag172.xml" ContentType="application/vnd.openxmlformats-officedocument.presentationml.tags+xml"/>
  <Override PartName="/ppt/notesSlides/notesSlide171.xml" ContentType="application/vnd.openxmlformats-officedocument.presentationml.notesSlide+xml"/>
  <Override PartName="/ppt/tags/tag173.xml" ContentType="application/vnd.openxmlformats-officedocument.presentationml.tags+xml"/>
  <Override PartName="/ppt/notesSlides/notesSlide172.xml" ContentType="application/vnd.openxmlformats-officedocument.presentationml.notesSlide+xml"/>
  <Override PartName="/ppt/tags/tag174.xml" ContentType="application/vnd.openxmlformats-officedocument.presentationml.tags+xml"/>
  <Override PartName="/ppt/notesSlides/notesSlide173.xml" ContentType="application/vnd.openxmlformats-officedocument.presentationml.notesSlide+xml"/>
  <Override PartName="/ppt/tags/tag175.xml" ContentType="application/vnd.openxmlformats-officedocument.presentationml.tags+xml"/>
  <Override PartName="/ppt/notesSlides/notesSlide174.xml" ContentType="application/vnd.openxmlformats-officedocument.presentationml.notesSlide+xml"/>
  <Override PartName="/ppt/tags/tag176.xml" ContentType="application/vnd.openxmlformats-officedocument.presentationml.tags+xml"/>
  <Override PartName="/ppt/notesSlides/notesSlide175.xml" ContentType="application/vnd.openxmlformats-officedocument.presentationml.notesSlide+xml"/>
  <Override PartName="/ppt/tags/tag177.xml" ContentType="application/vnd.openxmlformats-officedocument.presentationml.tags+xml"/>
  <Override PartName="/ppt/notesSlides/notesSlide176.xml" ContentType="application/vnd.openxmlformats-officedocument.presentationml.notesSlide+xml"/>
  <Override PartName="/ppt/tags/tag178.xml" ContentType="application/vnd.openxmlformats-officedocument.presentationml.tags+xml"/>
  <Override PartName="/ppt/notesSlides/notesSlide177.xml" ContentType="application/vnd.openxmlformats-officedocument.presentationml.notesSlide+xml"/>
  <Override PartName="/ppt/tags/tag179.xml" ContentType="application/vnd.openxmlformats-officedocument.presentationml.tags+xml"/>
  <Override PartName="/ppt/notesSlides/notesSlide178.xml" ContentType="application/vnd.openxmlformats-officedocument.presentationml.notesSlide+xml"/>
  <Override PartName="/ppt/tags/tag180.xml" ContentType="application/vnd.openxmlformats-officedocument.presentationml.tags+xml"/>
  <Override PartName="/ppt/notesSlides/notesSlide179.xml" ContentType="application/vnd.openxmlformats-officedocument.presentationml.notesSlide+xml"/>
  <Override PartName="/ppt/tags/tag181.xml" ContentType="application/vnd.openxmlformats-officedocument.presentationml.tags+xml"/>
  <Override PartName="/ppt/notesSlides/notesSlide180.xml" ContentType="application/vnd.openxmlformats-officedocument.presentationml.notesSlide+xml"/>
  <Override PartName="/ppt/tags/tag182.xml" ContentType="application/vnd.openxmlformats-officedocument.presentationml.tags+xml"/>
  <Override PartName="/ppt/notesSlides/notesSlide181.xml" ContentType="application/vnd.openxmlformats-officedocument.presentationml.notesSlide+xml"/>
  <Override PartName="/ppt/tags/tag183.xml" ContentType="application/vnd.openxmlformats-officedocument.presentationml.tags+xml"/>
  <Override PartName="/ppt/notesSlides/notesSlide182.xml" ContentType="application/vnd.openxmlformats-officedocument.presentationml.notesSlide+xml"/>
  <Override PartName="/ppt/tags/tag184.xml" ContentType="application/vnd.openxmlformats-officedocument.presentationml.tags+xml"/>
  <Override PartName="/ppt/notesSlides/notesSlide183.xml" ContentType="application/vnd.openxmlformats-officedocument.presentationml.notesSlide+xml"/>
  <Override PartName="/ppt/tags/tag185.xml" ContentType="application/vnd.openxmlformats-officedocument.presentationml.tags+xml"/>
  <Override PartName="/ppt/notesSlides/notesSlide184.xml" ContentType="application/vnd.openxmlformats-officedocument.presentationml.notesSlide+xml"/>
  <Override PartName="/ppt/tags/tag186.xml" ContentType="application/vnd.openxmlformats-officedocument.presentationml.tags+xml"/>
  <Override PartName="/ppt/notesSlides/notesSlide185.xml" ContentType="application/vnd.openxmlformats-officedocument.presentationml.notesSlide+xml"/>
  <Override PartName="/ppt/tags/tag187.xml" ContentType="application/vnd.openxmlformats-officedocument.presentationml.tags+xml"/>
  <Override PartName="/ppt/notesSlides/notesSlide186.xml" ContentType="application/vnd.openxmlformats-officedocument.presentationml.notesSlide+xml"/>
  <Override PartName="/ppt/tags/tag188.xml" ContentType="application/vnd.openxmlformats-officedocument.presentationml.tags+xml"/>
  <Override PartName="/ppt/notesSlides/notesSlide187.xml" ContentType="application/vnd.openxmlformats-officedocument.presentationml.notesSlide+xml"/>
  <Override PartName="/ppt/tags/tag189.xml" ContentType="application/vnd.openxmlformats-officedocument.presentationml.tags+xml"/>
  <Override PartName="/ppt/notesSlides/notesSlide188.xml" ContentType="application/vnd.openxmlformats-officedocument.presentationml.notesSlide+xml"/>
  <Override PartName="/ppt/tags/tag190.xml" ContentType="application/vnd.openxmlformats-officedocument.presentationml.tags+xml"/>
  <Override PartName="/ppt/notesSlides/notesSlide189.xml" ContentType="application/vnd.openxmlformats-officedocument.presentationml.notesSlide+xml"/>
  <Override PartName="/ppt/tags/tag191.xml" ContentType="application/vnd.openxmlformats-officedocument.presentationml.tags+xml"/>
  <Override PartName="/ppt/notesSlides/notesSlide190.xml" ContentType="application/vnd.openxmlformats-officedocument.presentationml.notesSlide+xml"/>
  <Override PartName="/ppt/tags/tag1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93.xml" ContentType="application/vnd.openxmlformats-officedocument.presentationml.tags+xml"/>
  <Override PartName="/ppt/notesSlides/notesSlide192.xml" ContentType="application/vnd.openxmlformats-officedocument.presentationml.notesSlide+xml"/>
  <Override PartName="/ppt/tags/tag194.xml" ContentType="application/vnd.openxmlformats-officedocument.presentationml.tags+xml"/>
  <Override PartName="/ppt/notesSlides/notesSlide193.xml" ContentType="application/vnd.openxmlformats-officedocument.presentationml.notesSlide+xml"/>
  <Override PartName="/ppt/tags/tag195.xml" ContentType="application/vnd.openxmlformats-officedocument.presentationml.tags+xml"/>
  <Override PartName="/ppt/notesSlides/notesSlide194.xml" ContentType="application/vnd.openxmlformats-officedocument.presentationml.notesSlide+xml"/>
  <Override PartName="/ppt/tags/tag196.xml" ContentType="application/vnd.openxmlformats-officedocument.presentationml.tags+xml"/>
  <Override PartName="/ppt/notesSlides/notesSlide195.xml" ContentType="application/vnd.openxmlformats-officedocument.presentationml.notesSlide+xml"/>
  <Override PartName="/ppt/tags/tag197.xml" ContentType="application/vnd.openxmlformats-officedocument.presentationml.tags+xml"/>
  <Override PartName="/ppt/notesSlides/notesSlide196.xml" ContentType="application/vnd.openxmlformats-officedocument.presentationml.notesSlide+xml"/>
  <Override PartName="/ppt/tags/tag198.xml" ContentType="application/vnd.openxmlformats-officedocument.presentationml.tags+xml"/>
  <Override PartName="/ppt/notesSlides/notesSlide197.xml" ContentType="application/vnd.openxmlformats-officedocument.presentationml.notesSlide+xml"/>
  <Override PartName="/ppt/tags/tag199.xml" ContentType="application/vnd.openxmlformats-officedocument.presentationml.tags+xml"/>
  <Override PartName="/ppt/notesSlides/notesSlide198.xml" ContentType="application/vnd.openxmlformats-officedocument.presentationml.notesSlide+xml"/>
  <Override PartName="/ppt/tags/tag200.xml" ContentType="application/vnd.openxmlformats-officedocument.presentationml.tags+xml"/>
  <Override PartName="/ppt/notesSlides/notesSlide199.xml" ContentType="application/vnd.openxmlformats-officedocument.presentationml.notesSlide+xml"/>
  <Override PartName="/ppt/tags/tag201.xml" ContentType="application/vnd.openxmlformats-officedocument.presentationml.tags+xml"/>
  <Override PartName="/ppt/notesSlides/notesSlide200.xml" ContentType="application/vnd.openxmlformats-officedocument.presentationml.notesSlide+xml"/>
  <Override PartName="/ppt/tags/tag202.xml" ContentType="application/vnd.openxmlformats-officedocument.presentationml.tags+xml"/>
  <Override PartName="/ppt/notesSlides/notesSlide201.xml" ContentType="application/vnd.openxmlformats-officedocument.presentationml.notesSlide+xml"/>
  <Override PartName="/ppt/tags/tag203.xml" ContentType="application/vnd.openxmlformats-officedocument.presentationml.tags+xml"/>
  <Override PartName="/ppt/notesSlides/notesSlide202.xml" ContentType="application/vnd.openxmlformats-officedocument.presentationml.notesSlide+xml"/>
  <Override PartName="/ppt/tags/tag204.xml" ContentType="application/vnd.openxmlformats-officedocument.presentationml.tags+xml"/>
  <Override PartName="/ppt/notesSlides/notesSlide203.xml" ContentType="application/vnd.openxmlformats-officedocument.presentationml.notesSlide+xml"/>
  <Override PartName="/ppt/tags/tag205.xml" ContentType="application/vnd.openxmlformats-officedocument.presentationml.tags+xml"/>
  <Override PartName="/ppt/notesSlides/notesSlide204.xml" ContentType="application/vnd.openxmlformats-officedocument.presentationml.notesSlide+xml"/>
  <Override PartName="/ppt/tags/tag206.xml" ContentType="application/vnd.openxmlformats-officedocument.presentationml.tags+xml"/>
  <Override PartName="/ppt/notesSlides/notesSlide205.xml" ContentType="application/vnd.openxmlformats-officedocument.presentationml.notesSlide+xml"/>
  <Override PartName="/ppt/tags/tag207.xml" ContentType="application/vnd.openxmlformats-officedocument.presentationml.tags+xml"/>
  <Override PartName="/ppt/notesSlides/notesSlide206.xml" ContentType="application/vnd.openxmlformats-officedocument.presentationml.notesSlide+xml"/>
  <Override PartName="/ppt/tags/tag208.xml" ContentType="application/vnd.openxmlformats-officedocument.presentationml.tags+xml"/>
  <Override PartName="/ppt/notesSlides/notesSlide207.xml" ContentType="application/vnd.openxmlformats-officedocument.presentationml.notesSlide+xml"/>
  <Override PartName="/ppt/tags/tag209.xml" ContentType="application/vnd.openxmlformats-officedocument.presentationml.tags+xml"/>
  <Override PartName="/ppt/notesSlides/notesSlide208.xml" ContentType="application/vnd.openxmlformats-officedocument.presentationml.notesSlide+xml"/>
  <Override PartName="/ppt/tags/tag210.xml" ContentType="application/vnd.openxmlformats-officedocument.presentationml.tags+xml"/>
  <Override PartName="/ppt/notesSlides/notesSlide209.xml" ContentType="application/vnd.openxmlformats-officedocument.presentationml.notesSlide+xml"/>
  <Override PartName="/ppt/tags/tag211.xml" ContentType="application/vnd.openxmlformats-officedocument.presentationml.tags+xml"/>
  <Override PartName="/ppt/notesSlides/notesSlide210.xml" ContentType="application/vnd.openxmlformats-officedocument.presentationml.notesSlide+xml"/>
  <Override PartName="/ppt/tags/tag212.xml" ContentType="application/vnd.openxmlformats-officedocument.presentationml.tags+xml"/>
  <Override PartName="/ppt/notesSlides/notesSlide211.xml" ContentType="application/vnd.openxmlformats-officedocument.presentationml.notesSlide+xml"/>
  <Override PartName="/ppt/tags/tag213.xml" ContentType="application/vnd.openxmlformats-officedocument.presentationml.tags+xml"/>
  <Override PartName="/ppt/notesSlides/notesSlide212.xml" ContentType="application/vnd.openxmlformats-officedocument.presentationml.notesSlide+xml"/>
  <Override PartName="/ppt/tags/tag214.xml" ContentType="application/vnd.openxmlformats-officedocument.presentationml.tags+xml"/>
  <Override PartName="/ppt/notesSlides/notesSlide213.xml" ContentType="application/vnd.openxmlformats-officedocument.presentationml.notesSlide+xml"/>
  <Override PartName="/ppt/tags/tag215.xml" ContentType="application/vnd.openxmlformats-officedocument.presentationml.tags+xml"/>
  <Override PartName="/ppt/notesSlides/notesSlide214.xml" ContentType="application/vnd.openxmlformats-officedocument.presentationml.notesSlide+xml"/>
  <Override PartName="/ppt/tags/tag216.xml" ContentType="application/vnd.openxmlformats-officedocument.presentationml.tags+xml"/>
  <Override PartName="/ppt/notesSlides/notesSlide215.xml" ContentType="application/vnd.openxmlformats-officedocument.presentationml.notesSlide+xml"/>
  <Override PartName="/ppt/tags/tag217.xml" ContentType="application/vnd.openxmlformats-officedocument.presentationml.tags+xml"/>
  <Override PartName="/ppt/notesSlides/notesSlide216.xml" ContentType="application/vnd.openxmlformats-officedocument.presentationml.notesSlide+xml"/>
  <Override PartName="/ppt/tags/tag218.xml" ContentType="application/vnd.openxmlformats-officedocument.presentationml.tags+xml"/>
  <Override PartName="/ppt/notesSlides/notesSlide217.xml" ContentType="application/vnd.openxmlformats-officedocument.presentationml.notesSlide+xml"/>
  <Override PartName="/ppt/tags/tag219.xml" ContentType="application/vnd.openxmlformats-officedocument.presentationml.tags+xml"/>
  <Override PartName="/ppt/notesSlides/notesSlide218.xml" ContentType="application/vnd.openxmlformats-officedocument.presentationml.notesSlide+xml"/>
  <Override PartName="/ppt/tags/tag220.xml" ContentType="application/vnd.openxmlformats-officedocument.presentationml.tags+xml"/>
  <Override PartName="/ppt/notesSlides/notesSlide219.xml" ContentType="application/vnd.openxmlformats-officedocument.presentationml.notesSlide+xml"/>
  <Override PartName="/ppt/tags/tag221.xml" ContentType="application/vnd.openxmlformats-officedocument.presentationml.tags+xml"/>
  <Override PartName="/ppt/notesSlides/notesSlide220.xml" ContentType="application/vnd.openxmlformats-officedocument.presentationml.notesSlide+xml"/>
  <Override PartName="/ppt/tags/tag222.xml" ContentType="application/vnd.openxmlformats-officedocument.presentationml.tags+xml"/>
  <Override PartName="/ppt/notesSlides/notesSlide221.xml" ContentType="application/vnd.openxmlformats-officedocument.presentationml.notesSlide+xml"/>
  <Override PartName="/ppt/tags/tag223.xml" ContentType="application/vnd.openxmlformats-officedocument.presentationml.tags+xml"/>
  <Override PartName="/ppt/notesSlides/notesSlide222.xml" ContentType="application/vnd.openxmlformats-officedocument.presentationml.notesSlide+xml"/>
  <Override PartName="/ppt/tags/tag224.xml" ContentType="application/vnd.openxmlformats-officedocument.presentationml.tags+xml"/>
  <Override PartName="/ppt/notesSlides/notesSlide223.xml" ContentType="application/vnd.openxmlformats-officedocument.presentationml.notesSlide+xml"/>
  <Override PartName="/ppt/tags/tag225.xml" ContentType="application/vnd.openxmlformats-officedocument.presentationml.tags+xml"/>
  <Override PartName="/ppt/notesSlides/notesSlide224.xml" ContentType="application/vnd.openxmlformats-officedocument.presentationml.notesSlide+xml"/>
  <Override PartName="/ppt/tags/tag226.xml" ContentType="application/vnd.openxmlformats-officedocument.presentationml.tags+xml"/>
  <Override PartName="/ppt/notesSlides/notesSlide225.xml" ContentType="application/vnd.openxmlformats-officedocument.presentationml.notesSlide+xml"/>
  <Override PartName="/ppt/tags/tag227.xml" ContentType="application/vnd.openxmlformats-officedocument.presentationml.tags+xml"/>
  <Override PartName="/ppt/notesSlides/notesSlide226.xml" ContentType="application/vnd.openxmlformats-officedocument.presentationml.notesSlide+xml"/>
  <Override PartName="/ppt/tags/tag228.xml" ContentType="application/vnd.openxmlformats-officedocument.presentationml.tags+xml"/>
  <Override PartName="/ppt/notesSlides/notesSlide227.xml" ContentType="application/vnd.openxmlformats-officedocument.presentationml.notesSlide+xml"/>
  <Override PartName="/ppt/tags/tag229.xml" ContentType="application/vnd.openxmlformats-officedocument.presentationml.tags+xml"/>
  <Override PartName="/ppt/notesSlides/notesSlide228.xml" ContentType="application/vnd.openxmlformats-officedocument.presentationml.notesSlide+xml"/>
  <Override PartName="/ppt/tags/tag230.xml" ContentType="application/vnd.openxmlformats-officedocument.presentationml.tags+xml"/>
  <Override PartName="/ppt/notesSlides/notesSlide229.xml" ContentType="application/vnd.openxmlformats-officedocument.presentationml.notesSlide+xml"/>
  <Override PartName="/ppt/tags/tag231.xml" ContentType="application/vnd.openxmlformats-officedocument.presentationml.tags+xml"/>
  <Override PartName="/ppt/notesSlides/notesSlide230.xml" ContentType="application/vnd.openxmlformats-officedocument.presentationml.notesSlide+xml"/>
  <Override PartName="/ppt/tags/tag232.xml" ContentType="application/vnd.openxmlformats-officedocument.presentationml.tags+xml"/>
  <Override PartName="/ppt/notesSlides/notesSlide231.xml" ContentType="application/vnd.openxmlformats-officedocument.presentationml.notesSlide+xml"/>
  <Override PartName="/ppt/tags/tag233.xml" ContentType="application/vnd.openxmlformats-officedocument.presentationml.tags+xml"/>
  <Override PartName="/ppt/notesSlides/notesSlide232.xml" ContentType="application/vnd.openxmlformats-officedocument.presentationml.notesSlide+xml"/>
  <Override PartName="/ppt/tags/tag234.xml" ContentType="application/vnd.openxmlformats-officedocument.presentationml.tags+xml"/>
  <Override PartName="/ppt/notesSlides/notesSlide233.xml" ContentType="application/vnd.openxmlformats-officedocument.presentationml.notesSlide+xml"/>
  <Override PartName="/ppt/tags/tag235.xml" ContentType="application/vnd.openxmlformats-officedocument.presentationml.tags+xml"/>
  <Override PartName="/ppt/notesSlides/notesSlide234.xml" ContentType="application/vnd.openxmlformats-officedocument.presentationml.notesSlide+xml"/>
  <Override PartName="/ppt/tags/tag236.xml" ContentType="application/vnd.openxmlformats-officedocument.presentationml.tags+xml"/>
  <Override PartName="/ppt/notesSlides/notesSlide235.xml" ContentType="application/vnd.openxmlformats-officedocument.presentationml.notesSlide+xml"/>
  <Override PartName="/ppt/tags/tag237.xml" ContentType="application/vnd.openxmlformats-officedocument.presentationml.tags+xml"/>
  <Override PartName="/ppt/notesSlides/notesSlide236.xml" ContentType="application/vnd.openxmlformats-officedocument.presentationml.notesSlide+xml"/>
  <Override PartName="/ppt/tags/tag238.xml" ContentType="application/vnd.openxmlformats-officedocument.presentationml.tags+xml"/>
  <Override PartName="/ppt/notesSlides/notesSlide237.xml" ContentType="application/vnd.openxmlformats-officedocument.presentationml.notesSlide+xml"/>
  <Override PartName="/ppt/tags/tag239.xml" ContentType="application/vnd.openxmlformats-officedocument.presentationml.tags+xml"/>
  <Override PartName="/ppt/notesSlides/notesSlide238.xml" ContentType="application/vnd.openxmlformats-officedocument.presentationml.notesSlide+xml"/>
  <Override PartName="/ppt/tags/tag240.xml" ContentType="application/vnd.openxmlformats-officedocument.presentationml.tags+xml"/>
  <Override PartName="/ppt/notesSlides/notesSlide239.xml" ContentType="application/vnd.openxmlformats-officedocument.presentationml.notesSlide+xml"/>
  <Override PartName="/ppt/tags/tag241.xml" ContentType="application/vnd.openxmlformats-officedocument.presentationml.tags+xml"/>
  <Override PartName="/ppt/notesSlides/notesSlide240.xml" ContentType="application/vnd.openxmlformats-officedocument.presentationml.notesSlide+xml"/>
  <Override PartName="/ppt/tags/tag242.xml" ContentType="application/vnd.openxmlformats-officedocument.presentationml.tags+xml"/>
  <Override PartName="/ppt/notesSlides/notesSlide241.xml" ContentType="application/vnd.openxmlformats-officedocument.presentationml.notesSlide+xml"/>
  <Override PartName="/ppt/tags/tag243.xml" ContentType="application/vnd.openxmlformats-officedocument.presentationml.tags+xml"/>
  <Override PartName="/ppt/notesSlides/notesSlide242.xml" ContentType="application/vnd.openxmlformats-officedocument.presentationml.notesSlide+xml"/>
  <Override PartName="/ppt/tags/tag244.xml" ContentType="application/vnd.openxmlformats-officedocument.presentationml.tags+xml"/>
  <Override PartName="/ppt/notesSlides/notesSlide243.xml" ContentType="application/vnd.openxmlformats-officedocument.presentationml.notesSlide+xml"/>
  <Override PartName="/ppt/tags/tag245.xml" ContentType="application/vnd.openxmlformats-officedocument.presentationml.tags+xml"/>
  <Override PartName="/ppt/notesSlides/notesSlide244.xml" ContentType="application/vnd.openxmlformats-officedocument.presentationml.notesSlide+xml"/>
  <Override PartName="/ppt/tags/tag246.xml" ContentType="application/vnd.openxmlformats-officedocument.presentationml.tags+xml"/>
  <Override PartName="/ppt/notesSlides/notesSlide245.xml" ContentType="application/vnd.openxmlformats-officedocument.presentationml.notesSlide+xml"/>
  <Override PartName="/ppt/tags/tag247.xml" ContentType="application/vnd.openxmlformats-officedocument.presentationml.tags+xml"/>
  <Override PartName="/ppt/notesSlides/notesSlide246.xml" ContentType="application/vnd.openxmlformats-officedocument.presentationml.notesSlide+xml"/>
  <Override PartName="/ppt/tags/tag248.xml" ContentType="application/vnd.openxmlformats-officedocument.presentationml.tags+xml"/>
  <Override PartName="/ppt/notesSlides/notesSlide247.xml" ContentType="application/vnd.openxmlformats-officedocument.presentationml.notesSlide+xml"/>
  <Override PartName="/ppt/tags/tag249.xml" ContentType="application/vnd.openxmlformats-officedocument.presentationml.tags+xml"/>
  <Override PartName="/ppt/notesSlides/notesSlide248.xml" ContentType="application/vnd.openxmlformats-officedocument.presentationml.notesSlide+xml"/>
  <Override PartName="/ppt/tags/tag250.xml" ContentType="application/vnd.openxmlformats-officedocument.presentationml.tags+xml"/>
  <Override PartName="/ppt/notesSlides/notesSlide249.xml" ContentType="application/vnd.openxmlformats-officedocument.presentationml.notesSlide+xml"/>
  <Override PartName="/ppt/tags/tag251.xml" ContentType="application/vnd.openxmlformats-officedocument.presentationml.tags+xml"/>
  <Override PartName="/ppt/notesSlides/notesSlide250.xml" ContentType="application/vnd.openxmlformats-officedocument.presentationml.notesSlide+xml"/>
  <Override PartName="/ppt/tags/tag252.xml" ContentType="application/vnd.openxmlformats-officedocument.presentationml.tags+xml"/>
  <Override PartName="/ppt/notesSlides/notesSlide251.xml" ContentType="application/vnd.openxmlformats-officedocument.presentationml.notesSlide+xml"/>
  <Override PartName="/ppt/tags/tag253.xml" ContentType="application/vnd.openxmlformats-officedocument.presentationml.tags+xml"/>
  <Override PartName="/ppt/notesSlides/notesSlide252.xml" ContentType="application/vnd.openxmlformats-officedocument.presentationml.notesSlide+xml"/>
  <Override PartName="/ppt/tags/tag254.xml" ContentType="application/vnd.openxmlformats-officedocument.presentationml.tags+xml"/>
  <Override PartName="/ppt/notesSlides/notesSlide253.xml" ContentType="application/vnd.openxmlformats-officedocument.presentationml.notesSlide+xml"/>
  <Override PartName="/ppt/tags/tag255.xml" ContentType="application/vnd.openxmlformats-officedocument.presentationml.tags+xml"/>
  <Override PartName="/ppt/notesSlides/notesSlide254.xml" ContentType="application/vnd.openxmlformats-officedocument.presentationml.notesSlide+xml"/>
  <Override PartName="/ppt/tags/tag256.xml" ContentType="application/vnd.openxmlformats-officedocument.presentationml.tags+xml"/>
  <Override PartName="/ppt/notesSlides/notesSlide255.xml" ContentType="application/vnd.openxmlformats-officedocument.presentationml.notesSlide+xml"/>
  <Override PartName="/ppt/tags/tag257.xml" ContentType="application/vnd.openxmlformats-officedocument.presentationml.tags+xml"/>
  <Override PartName="/ppt/notesSlides/notesSlide256.xml" ContentType="application/vnd.openxmlformats-officedocument.presentationml.notesSlide+xml"/>
  <Override PartName="/ppt/tags/tag258.xml" ContentType="application/vnd.openxmlformats-officedocument.presentationml.tags+xml"/>
  <Override PartName="/ppt/notesSlides/notesSlide257.xml" ContentType="application/vnd.openxmlformats-officedocument.presentationml.notesSlide+xml"/>
  <Override PartName="/ppt/tags/tag259.xml" ContentType="application/vnd.openxmlformats-officedocument.presentationml.tags+xml"/>
  <Override PartName="/ppt/notesSlides/notesSlide258.xml" ContentType="application/vnd.openxmlformats-officedocument.presentationml.notesSlide+xml"/>
  <Override PartName="/ppt/tags/tag260.xml" ContentType="application/vnd.openxmlformats-officedocument.presentationml.tags+xml"/>
  <Override PartName="/ppt/notesSlides/notesSlide259.xml" ContentType="application/vnd.openxmlformats-officedocument.presentationml.notesSlide+xml"/>
  <Override PartName="/ppt/tags/tag261.xml" ContentType="application/vnd.openxmlformats-officedocument.presentationml.tags+xml"/>
  <Override PartName="/ppt/notesSlides/notesSlide260.xml" ContentType="application/vnd.openxmlformats-officedocument.presentationml.notesSlide+xml"/>
  <Override PartName="/ppt/tags/tag262.xml" ContentType="application/vnd.openxmlformats-officedocument.presentationml.tags+xml"/>
  <Override PartName="/ppt/notesSlides/notesSlide261.xml" ContentType="application/vnd.openxmlformats-officedocument.presentationml.notesSlide+xml"/>
  <Override PartName="/ppt/tags/tag263.xml" ContentType="application/vnd.openxmlformats-officedocument.presentationml.tags+xml"/>
  <Override PartName="/ppt/notesSlides/notesSlide262.xml" ContentType="application/vnd.openxmlformats-officedocument.presentationml.notesSlide+xml"/>
  <Override PartName="/ppt/tags/tag264.xml" ContentType="application/vnd.openxmlformats-officedocument.presentationml.tags+xml"/>
  <Override PartName="/ppt/notesSlides/notesSlide263.xml" ContentType="application/vnd.openxmlformats-officedocument.presentationml.notesSlide+xml"/>
  <Override PartName="/ppt/tags/tag265.xml" ContentType="application/vnd.openxmlformats-officedocument.presentationml.tags+xml"/>
  <Override PartName="/ppt/notesSlides/notesSlide264.xml" ContentType="application/vnd.openxmlformats-officedocument.presentationml.notesSlide+xml"/>
  <Override PartName="/ppt/tags/tag266.xml" ContentType="application/vnd.openxmlformats-officedocument.presentationml.tags+xml"/>
  <Override PartName="/ppt/notesSlides/notesSlide265.xml" ContentType="application/vnd.openxmlformats-officedocument.presentationml.notesSlide+xml"/>
  <Override PartName="/ppt/tags/tag267.xml" ContentType="application/vnd.openxmlformats-officedocument.presentationml.tags+xml"/>
  <Override PartName="/ppt/notesSlides/notesSlide266.xml" ContentType="application/vnd.openxmlformats-officedocument.presentationml.notesSlide+xml"/>
  <Override PartName="/ppt/tags/tag268.xml" ContentType="application/vnd.openxmlformats-officedocument.presentationml.tags+xml"/>
  <Override PartName="/ppt/notesSlides/notesSlide267.xml" ContentType="application/vnd.openxmlformats-officedocument.presentationml.notesSlide+xml"/>
  <Override PartName="/ppt/tags/tag269.xml" ContentType="application/vnd.openxmlformats-officedocument.presentationml.tags+xml"/>
  <Override PartName="/ppt/notesSlides/notesSlide268.xml" ContentType="application/vnd.openxmlformats-officedocument.presentationml.notesSlide+xml"/>
  <Override PartName="/ppt/tags/tag270.xml" ContentType="application/vnd.openxmlformats-officedocument.presentationml.tags+xml"/>
  <Override PartName="/ppt/notesSlides/notesSlide269.xml" ContentType="application/vnd.openxmlformats-officedocument.presentationml.notesSlide+xml"/>
  <Override PartName="/ppt/tags/tag271.xml" ContentType="application/vnd.openxmlformats-officedocument.presentationml.tags+xml"/>
  <Override PartName="/ppt/notesSlides/notesSlide270.xml" ContentType="application/vnd.openxmlformats-officedocument.presentationml.notesSlide+xml"/>
  <Override PartName="/ppt/tags/tag272.xml" ContentType="application/vnd.openxmlformats-officedocument.presentationml.tags+xml"/>
  <Override PartName="/ppt/notesSlides/notesSlide271.xml" ContentType="application/vnd.openxmlformats-officedocument.presentationml.notesSlide+xml"/>
  <Override PartName="/ppt/tags/tag273.xml" ContentType="application/vnd.openxmlformats-officedocument.presentationml.tags+xml"/>
  <Override PartName="/ppt/notesSlides/notesSlide272.xml" ContentType="application/vnd.openxmlformats-officedocument.presentationml.notesSlide+xml"/>
  <Override PartName="/ppt/tags/tag274.xml" ContentType="application/vnd.openxmlformats-officedocument.presentationml.tags+xml"/>
  <Override PartName="/ppt/notesSlides/notesSlide273.xml" ContentType="application/vnd.openxmlformats-officedocument.presentationml.notesSlide+xml"/>
  <Override PartName="/ppt/tags/tag275.xml" ContentType="application/vnd.openxmlformats-officedocument.presentationml.tags+xml"/>
  <Override PartName="/ppt/notesSlides/notesSlide274.xml" ContentType="application/vnd.openxmlformats-officedocument.presentationml.notesSlide+xml"/>
  <Override PartName="/ppt/tags/tag276.xml" ContentType="application/vnd.openxmlformats-officedocument.presentationml.tags+xml"/>
  <Override PartName="/ppt/notesSlides/notesSlide275.xml" ContentType="application/vnd.openxmlformats-officedocument.presentationml.notesSlide+xml"/>
  <Override PartName="/ppt/tags/tag277.xml" ContentType="application/vnd.openxmlformats-officedocument.presentationml.tags+xml"/>
  <Override PartName="/ppt/notesSlides/notesSlide276.xml" ContentType="application/vnd.openxmlformats-officedocument.presentationml.notesSlide+xml"/>
  <Override PartName="/ppt/tags/tag278.xml" ContentType="application/vnd.openxmlformats-officedocument.presentationml.tags+xml"/>
  <Override PartName="/ppt/notesSlides/notesSlide277.xml" ContentType="application/vnd.openxmlformats-officedocument.presentationml.notesSlide+xml"/>
  <Override PartName="/ppt/tags/tag279.xml" ContentType="application/vnd.openxmlformats-officedocument.presentationml.tags+xml"/>
  <Override PartName="/ppt/notesSlides/notesSlide278.xml" ContentType="application/vnd.openxmlformats-officedocument.presentationml.notesSlide+xml"/>
  <Override PartName="/ppt/tags/tag280.xml" ContentType="application/vnd.openxmlformats-officedocument.presentationml.tags+xml"/>
  <Override PartName="/ppt/notesSlides/notesSlide279.xml" ContentType="application/vnd.openxmlformats-officedocument.presentationml.notesSlide+xml"/>
  <Override PartName="/ppt/tags/tag281.xml" ContentType="application/vnd.openxmlformats-officedocument.presentationml.tags+xml"/>
  <Override PartName="/ppt/notesSlides/notesSlide280.xml" ContentType="application/vnd.openxmlformats-officedocument.presentationml.notesSlide+xml"/>
  <Override PartName="/ppt/tags/tag282.xml" ContentType="application/vnd.openxmlformats-officedocument.presentationml.tags+xml"/>
  <Override PartName="/ppt/notesSlides/notesSlide281.xml" ContentType="application/vnd.openxmlformats-officedocument.presentationml.notesSlide+xml"/>
  <Override PartName="/ppt/tags/tag283.xml" ContentType="application/vnd.openxmlformats-officedocument.presentationml.tags+xml"/>
  <Override PartName="/ppt/notesSlides/notesSlide282.xml" ContentType="application/vnd.openxmlformats-officedocument.presentationml.notesSlide+xml"/>
  <Override PartName="/ppt/tags/tag284.xml" ContentType="application/vnd.openxmlformats-officedocument.presentationml.tags+xml"/>
  <Override PartName="/ppt/notesSlides/notesSlide283.xml" ContentType="application/vnd.openxmlformats-officedocument.presentationml.notesSlide+xml"/>
  <Override PartName="/ppt/tags/tag285.xml" ContentType="application/vnd.openxmlformats-officedocument.presentationml.tags+xml"/>
  <Override PartName="/ppt/notesSlides/notesSlide284.xml" ContentType="application/vnd.openxmlformats-officedocument.presentationml.notesSlide+xml"/>
  <Override PartName="/ppt/tags/tag286.xml" ContentType="application/vnd.openxmlformats-officedocument.presentationml.tags+xml"/>
  <Override PartName="/ppt/notesSlides/notesSlide285.xml" ContentType="application/vnd.openxmlformats-officedocument.presentationml.notesSlide+xml"/>
  <Override PartName="/ppt/tags/tag287.xml" ContentType="application/vnd.openxmlformats-officedocument.presentationml.tags+xml"/>
  <Override PartName="/ppt/notesSlides/notesSlide286.xml" ContentType="application/vnd.openxmlformats-officedocument.presentationml.notesSlide+xml"/>
  <Override PartName="/ppt/tags/tag288.xml" ContentType="application/vnd.openxmlformats-officedocument.presentationml.tags+xml"/>
  <Override PartName="/ppt/notesSlides/notesSlide287.xml" ContentType="application/vnd.openxmlformats-officedocument.presentationml.notesSlide+xml"/>
  <Override PartName="/ppt/tags/tag289.xml" ContentType="application/vnd.openxmlformats-officedocument.presentationml.tags+xml"/>
  <Override PartName="/ppt/notesSlides/notesSlide288.xml" ContentType="application/vnd.openxmlformats-officedocument.presentationml.notesSlide+xml"/>
  <Override PartName="/ppt/tags/tag290.xml" ContentType="application/vnd.openxmlformats-officedocument.presentationml.tags+xml"/>
  <Override PartName="/ppt/notesSlides/notesSlide289.xml" ContentType="application/vnd.openxmlformats-officedocument.presentationml.notesSlide+xml"/>
  <Override PartName="/ppt/tags/tag291.xml" ContentType="application/vnd.openxmlformats-officedocument.presentationml.tags+xml"/>
  <Override PartName="/ppt/notesSlides/notesSlide290.xml" ContentType="application/vnd.openxmlformats-officedocument.presentationml.notesSlide+xml"/>
  <Override PartName="/ppt/tags/tag292.xml" ContentType="application/vnd.openxmlformats-officedocument.presentationml.tags+xml"/>
  <Override PartName="/ppt/notesSlides/notesSlide291.xml" ContentType="application/vnd.openxmlformats-officedocument.presentationml.notesSlide+xml"/>
  <Override PartName="/ppt/tags/tag293.xml" ContentType="application/vnd.openxmlformats-officedocument.presentationml.tags+xml"/>
  <Override PartName="/ppt/notesSlides/notesSlide292.xml" ContentType="application/vnd.openxmlformats-officedocument.presentationml.notesSlide+xml"/>
  <Override PartName="/ppt/tags/tag294.xml" ContentType="application/vnd.openxmlformats-officedocument.presentationml.tags+xml"/>
  <Override PartName="/ppt/notesSlides/notesSlide293.xml" ContentType="application/vnd.openxmlformats-officedocument.presentationml.notesSlide+xml"/>
  <Override PartName="/ppt/tags/tag295.xml" ContentType="application/vnd.openxmlformats-officedocument.presentationml.tags+xml"/>
  <Override PartName="/ppt/notesSlides/notesSlide294.xml" ContentType="application/vnd.openxmlformats-officedocument.presentationml.notesSlide+xml"/>
  <Override PartName="/ppt/tags/tag296.xml" ContentType="application/vnd.openxmlformats-officedocument.presentationml.tags+xml"/>
  <Override PartName="/ppt/notesSlides/notesSlide295.xml" ContentType="application/vnd.openxmlformats-officedocument.presentationml.notesSlide+xml"/>
  <Override PartName="/ppt/tags/tag297.xml" ContentType="application/vnd.openxmlformats-officedocument.presentationml.tags+xml"/>
  <Override PartName="/ppt/notesSlides/notesSlide296.xml" ContentType="application/vnd.openxmlformats-officedocument.presentationml.notesSlide+xml"/>
  <Override PartName="/ppt/tags/tag298.xml" ContentType="application/vnd.openxmlformats-officedocument.presentationml.tags+xml"/>
  <Override PartName="/ppt/notesSlides/notesSlide297.xml" ContentType="application/vnd.openxmlformats-officedocument.presentationml.notesSlide+xml"/>
  <Override PartName="/ppt/tags/tag299.xml" ContentType="application/vnd.openxmlformats-officedocument.presentationml.tags+xml"/>
  <Override PartName="/ppt/notesSlides/notesSlide2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0"/>
  </p:notesMasterIdLst>
  <p:handoutMasterIdLst>
    <p:handoutMasterId r:id="rId301"/>
  </p:handoutMasterIdLst>
  <p:sldIdLst>
    <p:sldId id="256" r:id="rId2"/>
    <p:sldId id="258" r:id="rId3"/>
    <p:sldId id="696" r:id="rId4"/>
    <p:sldId id="477" r:id="rId5"/>
    <p:sldId id="476" r:id="rId6"/>
    <p:sldId id="262" r:id="rId7"/>
    <p:sldId id="453" r:id="rId8"/>
    <p:sldId id="454" r:id="rId9"/>
    <p:sldId id="450" r:id="rId10"/>
    <p:sldId id="455" r:id="rId11"/>
    <p:sldId id="456" r:id="rId12"/>
    <p:sldId id="452" r:id="rId13"/>
    <p:sldId id="457" r:id="rId14"/>
    <p:sldId id="349" r:id="rId15"/>
    <p:sldId id="458" r:id="rId16"/>
    <p:sldId id="459" r:id="rId17"/>
    <p:sldId id="555" r:id="rId18"/>
    <p:sldId id="556" r:id="rId19"/>
    <p:sldId id="746" r:id="rId20"/>
    <p:sldId id="557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579" r:id="rId43"/>
    <p:sldId id="580" r:id="rId44"/>
    <p:sldId id="581" r:id="rId45"/>
    <p:sldId id="582" r:id="rId46"/>
    <p:sldId id="583" r:id="rId47"/>
    <p:sldId id="584" r:id="rId48"/>
    <p:sldId id="585" r:id="rId49"/>
    <p:sldId id="586" r:id="rId50"/>
    <p:sldId id="587" r:id="rId51"/>
    <p:sldId id="588" r:id="rId52"/>
    <p:sldId id="589" r:id="rId53"/>
    <p:sldId id="590" r:id="rId54"/>
    <p:sldId id="591" r:id="rId55"/>
    <p:sldId id="592" r:id="rId56"/>
    <p:sldId id="593" r:id="rId57"/>
    <p:sldId id="594" r:id="rId58"/>
    <p:sldId id="595" r:id="rId59"/>
    <p:sldId id="596" r:id="rId60"/>
    <p:sldId id="597" r:id="rId61"/>
    <p:sldId id="598" r:id="rId62"/>
    <p:sldId id="599" r:id="rId63"/>
    <p:sldId id="600" r:id="rId64"/>
    <p:sldId id="601" r:id="rId65"/>
    <p:sldId id="602" r:id="rId66"/>
    <p:sldId id="603" r:id="rId67"/>
    <p:sldId id="604" r:id="rId68"/>
    <p:sldId id="605" r:id="rId69"/>
    <p:sldId id="606" r:id="rId70"/>
    <p:sldId id="607" r:id="rId71"/>
    <p:sldId id="608" r:id="rId72"/>
    <p:sldId id="609" r:id="rId73"/>
    <p:sldId id="610" r:id="rId74"/>
    <p:sldId id="611" r:id="rId75"/>
    <p:sldId id="612" r:id="rId76"/>
    <p:sldId id="613" r:id="rId77"/>
    <p:sldId id="614" r:id="rId78"/>
    <p:sldId id="615" r:id="rId79"/>
    <p:sldId id="616" r:id="rId80"/>
    <p:sldId id="617" r:id="rId81"/>
    <p:sldId id="618" r:id="rId82"/>
    <p:sldId id="619" r:id="rId83"/>
    <p:sldId id="620" r:id="rId84"/>
    <p:sldId id="621" r:id="rId85"/>
    <p:sldId id="622" r:id="rId86"/>
    <p:sldId id="623" r:id="rId87"/>
    <p:sldId id="624" r:id="rId88"/>
    <p:sldId id="625" r:id="rId89"/>
    <p:sldId id="626" r:id="rId90"/>
    <p:sldId id="627" r:id="rId91"/>
    <p:sldId id="628" r:id="rId92"/>
    <p:sldId id="629" r:id="rId93"/>
    <p:sldId id="630" r:id="rId94"/>
    <p:sldId id="631" r:id="rId95"/>
    <p:sldId id="632" r:id="rId96"/>
    <p:sldId id="633" r:id="rId97"/>
    <p:sldId id="634" r:id="rId98"/>
    <p:sldId id="635" r:id="rId99"/>
    <p:sldId id="636" r:id="rId100"/>
    <p:sldId id="637" r:id="rId101"/>
    <p:sldId id="638" r:id="rId102"/>
    <p:sldId id="639" r:id="rId103"/>
    <p:sldId id="640" r:id="rId104"/>
    <p:sldId id="641" r:id="rId105"/>
    <p:sldId id="642" r:id="rId106"/>
    <p:sldId id="643" r:id="rId107"/>
    <p:sldId id="644" r:id="rId108"/>
    <p:sldId id="645" r:id="rId109"/>
    <p:sldId id="646" r:id="rId110"/>
    <p:sldId id="647" r:id="rId111"/>
    <p:sldId id="648" r:id="rId112"/>
    <p:sldId id="649" r:id="rId113"/>
    <p:sldId id="650" r:id="rId114"/>
    <p:sldId id="651" r:id="rId115"/>
    <p:sldId id="652" r:id="rId116"/>
    <p:sldId id="653" r:id="rId117"/>
    <p:sldId id="654" r:id="rId118"/>
    <p:sldId id="655" r:id="rId119"/>
    <p:sldId id="656" r:id="rId120"/>
    <p:sldId id="657" r:id="rId121"/>
    <p:sldId id="658" r:id="rId122"/>
    <p:sldId id="659" r:id="rId123"/>
    <p:sldId id="462" r:id="rId124"/>
    <p:sldId id="463" r:id="rId125"/>
    <p:sldId id="662" r:id="rId126"/>
    <p:sldId id="661" r:id="rId127"/>
    <p:sldId id="660" r:id="rId128"/>
    <p:sldId id="700" r:id="rId129"/>
    <p:sldId id="701" r:id="rId130"/>
    <p:sldId id="702" r:id="rId131"/>
    <p:sldId id="703" r:id="rId132"/>
    <p:sldId id="706" r:id="rId133"/>
    <p:sldId id="707" r:id="rId134"/>
    <p:sldId id="708" r:id="rId135"/>
    <p:sldId id="716" r:id="rId136"/>
    <p:sldId id="717" r:id="rId137"/>
    <p:sldId id="704" r:id="rId138"/>
    <p:sldId id="718" r:id="rId139"/>
    <p:sldId id="705" r:id="rId140"/>
    <p:sldId id="719" r:id="rId141"/>
    <p:sldId id="720" r:id="rId142"/>
    <p:sldId id="721" r:id="rId143"/>
    <p:sldId id="722" r:id="rId144"/>
    <p:sldId id="723" r:id="rId145"/>
    <p:sldId id="724" r:id="rId146"/>
    <p:sldId id="725" r:id="rId147"/>
    <p:sldId id="726" r:id="rId148"/>
    <p:sldId id="727" r:id="rId149"/>
    <p:sldId id="728" r:id="rId150"/>
    <p:sldId id="729" r:id="rId151"/>
    <p:sldId id="709" r:id="rId152"/>
    <p:sldId id="710" r:id="rId153"/>
    <p:sldId id="711" r:id="rId154"/>
    <p:sldId id="713" r:id="rId155"/>
    <p:sldId id="712" r:id="rId156"/>
    <p:sldId id="714" r:id="rId157"/>
    <p:sldId id="715" r:id="rId158"/>
    <p:sldId id="664" r:id="rId159"/>
    <p:sldId id="667" r:id="rId160"/>
    <p:sldId id="666" r:id="rId161"/>
    <p:sldId id="665" r:id="rId162"/>
    <p:sldId id="668" r:id="rId163"/>
    <p:sldId id="669" r:id="rId164"/>
    <p:sldId id="670" r:id="rId165"/>
    <p:sldId id="672" r:id="rId166"/>
    <p:sldId id="673" r:id="rId167"/>
    <p:sldId id="671" r:id="rId168"/>
    <p:sldId id="674" r:id="rId169"/>
    <p:sldId id="675" r:id="rId170"/>
    <p:sldId id="676" r:id="rId171"/>
    <p:sldId id="677" r:id="rId172"/>
    <p:sldId id="678" r:id="rId173"/>
    <p:sldId id="680" r:id="rId174"/>
    <p:sldId id="679" r:id="rId175"/>
    <p:sldId id="681" r:id="rId176"/>
    <p:sldId id="682" r:id="rId177"/>
    <p:sldId id="685" r:id="rId178"/>
    <p:sldId id="686" r:id="rId179"/>
    <p:sldId id="683" r:id="rId180"/>
    <p:sldId id="684" r:id="rId181"/>
    <p:sldId id="692" r:id="rId182"/>
    <p:sldId id="693" r:id="rId183"/>
    <p:sldId id="694" r:id="rId184"/>
    <p:sldId id="695" r:id="rId185"/>
    <p:sldId id="687" r:id="rId186"/>
    <p:sldId id="697" r:id="rId187"/>
    <p:sldId id="698" r:id="rId188"/>
    <p:sldId id="699" r:id="rId189"/>
    <p:sldId id="691" r:id="rId190"/>
    <p:sldId id="688" r:id="rId191"/>
    <p:sldId id="689" r:id="rId192"/>
    <p:sldId id="690" r:id="rId193"/>
    <p:sldId id="464" r:id="rId194"/>
    <p:sldId id="465" r:id="rId195"/>
    <p:sldId id="466" r:id="rId196"/>
    <p:sldId id="467" r:id="rId197"/>
    <p:sldId id="468" r:id="rId198"/>
    <p:sldId id="478" r:id="rId199"/>
    <p:sldId id="469" r:id="rId200"/>
    <p:sldId id="479" r:id="rId201"/>
    <p:sldId id="480" r:id="rId202"/>
    <p:sldId id="481" r:id="rId203"/>
    <p:sldId id="482" r:id="rId204"/>
    <p:sldId id="483" r:id="rId205"/>
    <p:sldId id="484" r:id="rId206"/>
    <p:sldId id="485" r:id="rId207"/>
    <p:sldId id="519" r:id="rId208"/>
    <p:sldId id="486" r:id="rId209"/>
    <p:sldId id="487" r:id="rId210"/>
    <p:sldId id="518" r:id="rId211"/>
    <p:sldId id="520" r:id="rId212"/>
    <p:sldId id="544" r:id="rId213"/>
    <p:sldId id="488" r:id="rId214"/>
    <p:sldId id="489" r:id="rId215"/>
    <p:sldId id="490" r:id="rId216"/>
    <p:sldId id="491" r:id="rId217"/>
    <p:sldId id="493" r:id="rId218"/>
    <p:sldId id="492" r:id="rId219"/>
    <p:sldId id="495" r:id="rId220"/>
    <p:sldId id="494" r:id="rId221"/>
    <p:sldId id="496" r:id="rId222"/>
    <p:sldId id="498" r:id="rId223"/>
    <p:sldId id="536" r:id="rId224"/>
    <p:sldId id="543" r:id="rId225"/>
    <p:sldId id="470" r:id="rId226"/>
    <p:sldId id="499" r:id="rId227"/>
    <p:sldId id="500" r:id="rId228"/>
    <p:sldId id="501" r:id="rId229"/>
    <p:sldId id="502" r:id="rId230"/>
    <p:sldId id="503" r:id="rId231"/>
    <p:sldId id="504" r:id="rId232"/>
    <p:sldId id="505" r:id="rId233"/>
    <p:sldId id="506" r:id="rId234"/>
    <p:sldId id="507" r:id="rId235"/>
    <p:sldId id="508" r:id="rId236"/>
    <p:sldId id="509" r:id="rId237"/>
    <p:sldId id="510" r:id="rId238"/>
    <p:sldId id="537" r:id="rId239"/>
    <p:sldId id="540" r:id="rId240"/>
    <p:sldId id="538" r:id="rId241"/>
    <p:sldId id="539" r:id="rId242"/>
    <p:sldId id="545" r:id="rId243"/>
    <p:sldId id="541" r:id="rId244"/>
    <p:sldId id="514" r:id="rId245"/>
    <p:sldId id="511" r:id="rId246"/>
    <p:sldId id="515" r:id="rId247"/>
    <p:sldId id="512" r:id="rId248"/>
    <p:sldId id="516" r:id="rId249"/>
    <p:sldId id="513" r:id="rId250"/>
    <p:sldId id="517" r:id="rId251"/>
    <p:sldId id="521" r:id="rId252"/>
    <p:sldId id="522" r:id="rId253"/>
    <p:sldId id="523" r:id="rId254"/>
    <p:sldId id="524" r:id="rId255"/>
    <p:sldId id="525" r:id="rId256"/>
    <p:sldId id="526" r:id="rId257"/>
    <p:sldId id="527" r:id="rId258"/>
    <p:sldId id="528" r:id="rId259"/>
    <p:sldId id="529" r:id="rId260"/>
    <p:sldId id="530" r:id="rId261"/>
    <p:sldId id="531" r:id="rId262"/>
    <p:sldId id="532" r:id="rId263"/>
    <p:sldId id="534" r:id="rId264"/>
    <p:sldId id="533" r:id="rId265"/>
    <p:sldId id="535" r:id="rId266"/>
    <p:sldId id="542" r:id="rId267"/>
    <p:sldId id="546" r:id="rId268"/>
    <p:sldId id="547" r:id="rId269"/>
    <p:sldId id="548" r:id="rId270"/>
    <p:sldId id="549" r:id="rId271"/>
    <p:sldId id="551" r:id="rId272"/>
    <p:sldId id="552" r:id="rId273"/>
    <p:sldId id="553" r:id="rId274"/>
    <p:sldId id="554" r:id="rId275"/>
    <p:sldId id="730" r:id="rId276"/>
    <p:sldId id="731" r:id="rId277"/>
    <p:sldId id="732" r:id="rId278"/>
    <p:sldId id="733" r:id="rId279"/>
    <p:sldId id="734" r:id="rId280"/>
    <p:sldId id="735" r:id="rId281"/>
    <p:sldId id="736" r:id="rId282"/>
    <p:sldId id="737" r:id="rId283"/>
    <p:sldId id="738" r:id="rId284"/>
    <p:sldId id="739" r:id="rId285"/>
    <p:sldId id="741" r:id="rId286"/>
    <p:sldId id="740" r:id="rId287"/>
    <p:sldId id="742" r:id="rId288"/>
    <p:sldId id="743" r:id="rId289"/>
    <p:sldId id="744" r:id="rId290"/>
    <p:sldId id="745" r:id="rId291"/>
    <p:sldId id="497" r:id="rId292"/>
    <p:sldId id="471" r:id="rId293"/>
    <p:sldId id="472" r:id="rId294"/>
    <p:sldId id="473" r:id="rId295"/>
    <p:sldId id="474" r:id="rId296"/>
    <p:sldId id="475" r:id="rId297"/>
    <p:sldId id="408" r:id="rId298"/>
    <p:sldId id="663" r:id="rId299"/>
  </p:sldIdLst>
  <p:sldSz cx="9144000" cy="6858000" type="screen4x3"/>
  <p:notesSz cx="6985000" cy="9283700"/>
  <p:custDataLst>
    <p:tags r:id="rId302"/>
  </p:custDataLst>
  <p:defaultTextStyle>
    <a:defPPr>
      <a:defRPr lang="en-US"/>
    </a:defPPr>
    <a:lvl1pPr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00FF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7" autoAdjust="0"/>
    <p:restoredTop sz="94660"/>
  </p:normalViewPr>
  <p:slideViewPr>
    <p:cSldViewPr>
      <p:cViewPr varScale="1">
        <p:scale>
          <a:sx n="65" d="100"/>
          <a:sy n="65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viewProps" Target="view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theme" Target="theme/theme1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slide" Target="slides/slide291.xml"/><Relationship Id="rId297" Type="http://schemas.openxmlformats.org/officeDocument/2006/relationships/slide" Target="slides/slide296.xml"/><Relationship Id="rId306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D5D1D7-1F29-3B82-A716-CA8B9ACCE4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741BE-7681-F525-1D31-DAC4A43E20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7D6749E-AB48-4A2E-8490-88280564A86A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1F5B-C08F-1F1A-F08A-A08E7952E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56865-51D9-87A0-8481-9FBB599293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EBDF090D-3C30-4318-A8B5-082147784F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080F0E-22F1-48DD-CD45-809854B21A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42887-E09F-6F83-FD0E-98FA978F015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7C7BC57-0AA2-4778-8A5B-4B34CCC40F4B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2CDDB39-2D73-966B-E57A-AF2BAA9F78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E3B50F0-372D-E6F3-B9B1-8BA2CFA08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2CE20-9033-6353-FA45-6DD8339C60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A890B-D38A-239C-ECF0-2B26D6B6F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2BFD114A-C023-4DDD-A5E7-F6F221EFE70E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75AC1AB2-03A8-3F0B-C661-CAA322384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67ECF2AE-D71D-B894-4C63-0351352C67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F9C2C35-FB39-910C-31A8-DDB3F25BA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fld id="{220FF9FB-FF05-4DB4-BA50-198F478F77D8}" type="slidenum">
              <a:rPr lang="es-PR" altLang="en-US">
                <a:latin typeface="Calibri" panose="020F0502020204030204" pitchFamily="34" charset="0"/>
              </a:rPr>
              <a:pPr/>
              <a:t>1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Slide Image Placeholder 1">
            <a:extLst>
              <a:ext uri="{FF2B5EF4-FFF2-40B4-BE49-F238E27FC236}">
                <a16:creationId xmlns:a16="http://schemas.microsoft.com/office/drawing/2014/main" id="{97D6292F-7104-8B7D-39C2-020AF31757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2851" name="Notes Placeholder 2">
            <a:extLst>
              <a:ext uri="{FF2B5EF4-FFF2-40B4-BE49-F238E27FC236}">
                <a16:creationId xmlns:a16="http://schemas.microsoft.com/office/drawing/2014/main" id="{7308DCE5-9639-D2C9-7581-0BB4E007A6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2852" name="Slide Number Placeholder 3">
            <a:extLst>
              <a:ext uri="{FF2B5EF4-FFF2-40B4-BE49-F238E27FC236}">
                <a16:creationId xmlns:a16="http://schemas.microsoft.com/office/drawing/2014/main" id="{7703B593-1C9B-4AD2-4789-8E796B3BADE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4056599-1A9D-4F55-A38F-31542AE008F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Slide Image Placeholder 1">
            <a:extLst>
              <a:ext uri="{FF2B5EF4-FFF2-40B4-BE49-F238E27FC236}">
                <a16:creationId xmlns:a16="http://schemas.microsoft.com/office/drawing/2014/main" id="{B71FDC23-743B-B61D-6673-E7DB0CE111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5587" name="Notes Placeholder 2">
            <a:extLst>
              <a:ext uri="{FF2B5EF4-FFF2-40B4-BE49-F238E27FC236}">
                <a16:creationId xmlns:a16="http://schemas.microsoft.com/office/drawing/2014/main" id="{4D17F876-4A15-C7CB-C387-941FA713A9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5588" name="Slide Number Placeholder 3">
            <a:extLst>
              <a:ext uri="{FF2B5EF4-FFF2-40B4-BE49-F238E27FC236}">
                <a16:creationId xmlns:a16="http://schemas.microsoft.com/office/drawing/2014/main" id="{DFA092DC-28C8-96BA-3530-598E8DB88D6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EE7E312-0758-43D2-A6B0-D943B0EAF7F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Slide Image Placeholder 1">
            <a:extLst>
              <a:ext uri="{FF2B5EF4-FFF2-40B4-BE49-F238E27FC236}">
                <a16:creationId xmlns:a16="http://schemas.microsoft.com/office/drawing/2014/main" id="{ED54E0D3-E652-8619-C068-A209B7BD87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7635" name="Notes Placeholder 2">
            <a:extLst>
              <a:ext uri="{FF2B5EF4-FFF2-40B4-BE49-F238E27FC236}">
                <a16:creationId xmlns:a16="http://schemas.microsoft.com/office/drawing/2014/main" id="{5D0474A1-3453-EC1B-A555-06507BAF5F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7636" name="Slide Number Placeholder 3">
            <a:extLst>
              <a:ext uri="{FF2B5EF4-FFF2-40B4-BE49-F238E27FC236}">
                <a16:creationId xmlns:a16="http://schemas.microsoft.com/office/drawing/2014/main" id="{9B5CDD3C-7E09-0267-D4BE-2B05AD16311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177F171-7A24-4387-B90E-0F415702BD4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Slide Image Placeholder 1">
            <a:extLst>
              <a:ext uri="{FF2B5EF4-FFF2-40B4-BE49-F238E27FC236}">
                <a16:creationId xmlns:a16="http://schemas.microsoft.com/office/drawing/2014/main" id="{E4C0574A-8B06-9096-DA24-556F4BB84D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683" name="Notes Placeholder 2">
            <a:extLst>
              <a:ext uri="{FF2B5EF4-FFF2-40B4-BE49-F238E27FC236}">
                <a16:creationId xmlns:a16="http://schemas.microsoft.com/office/drawing/2014/main" id="{81976631-A70C-DE41-EC5F-ECC8C7D01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9684" name="Slide Number Placeholder 3">
            <a:extLst>
              <a:ext uri="{FF2B5EF4-FFF2-40B4-BE49-F238E27FC236}">
                <a16:creationId xmlns:a16="http://schemas.microsoft.com/office/drawing/2014/main" id="{88014BF1-D21A-68DF-40C6-B98AFF4A9BB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3DED172-5CF2-42D2-8219-37883E8BFAC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Slide Image Placeholder 1">
            <a:extLst>
              <a:ext uri="{FF2B5EF4-FFF2-40B4-BE49-F238E27FC236}">
                <a16:creationId xmlns:a16="http://schemas.microsoft.com/office/drawing/2014/main" id="{5AC6D808-23E5-B85A-EB6D-15933B84B6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1731" name="Notes Placeholder 2">
            <a:extLst>
              <a:ext uri="{FF2B5EF4-FFF2-40B4-BE49-F238E27FC236}">
                <a16:creationId xmlns:a16="http://schemas.microsoft.com/office/drawing/2014/main" id="{6B2EFB1C-19C0-326F-A0CB-E6266DF0B1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1732" name="Slide Number Placeholder 3">
            <a:extLst>
              <a:ext uri="{FF2B5EF4-FFF2-40B4-BE49-F238E27FC236}">
                <a16:creationId xmlns:a16="http://schemas.microsoft.com/office/drawing/2014/main" id="{4E73858A-B1DB-6808-CDC5-5F67497589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C58696D-4B2C-46AB-AEBA-EDA20E1F8A6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Slide Image Placeholder 1">
            <a:extLst>
              <a:ext uri="{FF2B5EF4-FFF2-40B4-BE49-F238E27FC236}">
                <a16:creationId xmlns:a16="http://schemas.microsoft.com/office/drawing/2014/main" id="{9B549B37-C72C-809B-99BB-217BA2112D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3779" name="Notes Placeholder 2">
            <a:extLst>
              <a:ext uri="{FF2B5EF4-FFF2-40B4-BE49-F238E27FC236}">
                <a16:creationId xmlns:a16="http://schemas.microsoft.com/office/drawing/2014/main" id="{812D4A0E-8657-F4AD-92DE-39D031B2E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3780" name="Slide Number Placeholder 3">
            <a:extLst>
              <a:ext uri="{FF2B5EF4-FFF2-40B4-BE49-F238E27FC236}">
                <a16:creationId xmlns:a16="http://schemas.microsoft.com/office/drawing/2014/main" id="{2BB0E2AE-C5CF-7042-D966-02EACE49A4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2741D27-4F77-45FE-B643-564AFF761D3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Slide Image Placeholder 1">
            <a:extLst>
              <a:ext uri="{FF2B5EF4-FFF2-40B4-BE49-F238E27FC236}">
                <a16:creationId xmlns:a16="http://schemas.microsoft.com/office/drawing/2014/main" id="{242A5AA3-C46F-0AA6-9556-745BC381D0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5827" name="Notes Placeholder 2">
            <a:extLst>
              <a:ext uri="{FF2B5EF4-FFF2-40B4-BE49-F238E27FC236}">
                <a16:creationId xmlns:a16="http://schemas.microsoft.com/office/drawing/2014/main" id="{3E8F425F-84FD-0401-3F04-14562F9DCF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5828" name="Slide Number Placeholder 3">
            <a:extLst>
              <a:ext uri="{FF2B5EF4-FFF2-40B4-BE49-F238E27FC236}">
                <a16:creationId xmlns:a16="http://schemas.microsoft.com/office/drawing/2014/main" id="{1F839E49-8E60-6052-9460-CD5741253F9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6C5E3FD-B788-467F-B3CD-A11C8DBE263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Slide Image Placeholder 1">
            <a:extLst>
              <a:ext uri="{FF2B5EF4-FFF2-40B4-BE49-F238E27FC236}">
                <a16:creationId xmlns:a16="http://schemas.microsoft.com/office/drawing/2014/main" id="{361666CF-551B-514C-3C0F-684F0BBB3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7875" name="Notes Placeholder 2">
            <a:extLst>
              <a:ext uri="{FF2B5EF4-FFF2-40B4-BE49-F238E27FC236}">
                <a16:creationId xmlns:a16="http://schemas.microsoft.com/office/drawing/2014/main" id="{7D5D0D92-C2D2-33FD-6A58-72D5FE48E9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7876" name="Slide Number Placeholder 3">
            <a:extLst>
              <a:ext uri="{FF2B5EF4-FFF2-40B4-BE49-F238E27FC236}">
                <a16:creationId xmlns:a16="http://schemas.microsoft.com/office/drawing/2014/main" id="{DF204C33-67CD-0486-7373-BDC6ADCBAF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63BD9CA-360E-44D6-874A-6AAFC7EDF3A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Slide Image Placeholder 1">
            <a:extLst>
              <a:ext uri="{FF2B5EF4-FFF2-40B4-BE49-F238E27FC236}">
                <a16:creationId xmlns:a16="http://schemas.microsoft.com/office/drawing/2014/main" id="{B28599B4-07E8-EC80-8E32-100837D457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23" name="Notes Placeholder 2">
            <a:extLst>
              <a:ext uri="{FF2B5EF4-FFF2-40B4-BE49-F238E27FC236}">
                <a16:creationId xmlns:a16="http://schemas.microsoft.com/office/drawing/2014/main" id="{CA1781C8-50D5-23BF-80AF-2F202212DA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9924" name="Slide Number Placeholder 3">
            <a:extLst>
              <a:ext uri="{FF2B5EF4-FFF2-40B4-BE49-F238E27FC236}">
                <a16:creationId xmlns:a16="http://schemas.microsoft.com/office/drawing/2014/main" id="{D28E76F5-302D-3CE6-0A81-2232408054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9F76014-9E9F-4BFA-8793-3B302037B97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Slide Image Placeholder 1">
            <a:extLst>
              <a:ext uri="{FF2B5EF4-FFF2-40B4-BE49-F238E27FC236}">
                <a16:creationId xmlns:a16="http://schemas.microsoft.com/office/drawing/2014/main" id="{8422D973-288D-1AB4-08AA-7BC905C94F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1971" name="Notes Placeholder 2">
            <a:extLst>
              <a:ext uri="{FF2B5EF4-FFF2-40B4-BE49-F238E27FC236}">
                <a16:creationId xmlns:a16="http://schemas.microsoft.com/office/drawing/2014/main" id="{85EC5F37-8BA4-5E9D-78CC-08809FD93E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1972" name="Slide Number Placeholder 3">
            <a:extLst>
              <a:ext uri="{FF2B5EF4-FFF2-40B4-BE49-F238E27FC236}">
                <a16:creationId xmlns:a16="http://schemas.microsoft.com/office/drawing/2014/main" id="{89DAC17F-9F89-E7B1-EA5B-B664B7BD903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60242A2-BF4B-435D-982C-4DB76A76751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Slide Image Placeholder 1">
            <a:extLst>
              <a:ext uri="{FF2B5EF4-FFF2-40B4-BE49-F238E27FC236}">
                <a16:creationId xmlns:a16="http://schemas.microsoft.com/office/drawing/2014/main" id="{77CC11EF-42AC-631B-FAD2-7159DA375C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4019" name="Notes Placeholder 2">
            <a:extLst>
              <a:ext uri="{FF2B5EF4-FFF2-40B4-BE49-F238E27FC236}">
                <a16:creationId xmlns:a16="http://schemas.microsoft.com/office/drawing/2014/main" id="{C6C1F41C-A692-F8D7-F9B5-9D496760F6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4020" name="Slide Number Placeholder 3">
            <a:extLst>
              <a:ext uri="{FF2B5EF4-FFF2-40B4-BE49-F238E27FC236}">
                <a16:creationId xmlns:a16="http://schemas.microsoft.com/office/drawing/2014/main" id="{96BD4AF5-7081-FE5F-A0C1-0DAABCDABC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4DEB128-106C-4B23-B285-FFD4E516F3C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Slide Image Placeholder 1">
            <a:extLst>
              <a:ext uri="{FF2B5EF4-FFF2-40B4-BE49-F238E27FC236}">
                <a16:creationId xmlns:a16="http://schemas.microsoft.com/office/drawing/2014/main" id="{E563C7D1-FC9C-BB16-84A7-C974BCC9CC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4899" name="Notes Placeholder 2">
            <a:extLst>
              <a:ext uri="{FF2B5EF4-FFF2-40B4-BE49-F238E27FC236}">
                <a16:creationId xmlns:a16="http://schemas.microsoft.com/office/drawing/2014/main" id="{5BEDF78B-E64A-0CA4-4E02-1D4669BA47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4900" name="Slide Number Placeholder 3">
            <a:extLst>
              <a:ext uri="{FF2B5EF4-FFF2-40B4-BE49-F238E27FC236}">
                <a16:creationId xmlns:a16="http://schemas.microsoft.com/office/drawing/2014/main" id="{3EE9765F-A326-534E-742F-534559F155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E52B3C6-BBDB-4A42-9A47-48649612963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Slide Image Placeholder 1">
            <a:extLst>
              <a:ext uri="{FF2B5EF4-FFF2-40B4-BE49-F238E27FC236}">
                <a16:creationId xmlns:a16="http://schemas.microsoft.com/office/drawing/2014/main" id="{67B3E69D-0F9B-D01E-F5A1-EBDF63FA38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6067" name="Notes Placeholder 2">
            <a:extLst>
              <a:ext uri="{FF2B5EF4-FFF2-40B4-BE49-F238E27FC236}">
                <a16:creationId xmlns:a16="http://schemas.microsoft.com/office/drawing/2014/main" id="{A231E36E-2945-1321-611E-4833527A96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6068" name="Slide Number Placeholder 3">
            <a:extLst>
              <a:ext uri="{FF2B5EF4-FFF2-40B4-BE49-F238E27FC236}">
                <a16:creationId xmlns:a16="http://schemas.microsoft.com/office/drawing/2014/main" id="{5AA7878E-96EC-E52F-ABB6-1A669357A3F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13A4326-0C43-4A50-AF5C-DECBA564236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Slide Image Placeholder 1">
            <a:extLst>
              <a:ext uri="{FF2B5EF4-FFF2-40B4-BE49-F238E27FC236}">
                <a16:creationId xmlns:a16="http://schemas.microsoft.com/office/drawing/2014/main" id="{F86A615D-AD76-4A05-7B9D-356650A2CA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8115" name="Notes Placeholder 2">
            <a:extLst>
              <a:ext uri="{FF2B5EF4-FFF2-40B4-BE49-F238E27FC236}">
                <a16:creationId xmlns:a16="http://schemas.microsoft.com/office/drawing/2014/main" id="{7ABCEF37-66E6-869F-AE7C-E8C9A8320F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8116" name="Slide Number Placeholder 3">
            <a:extLst>
              <a:ext uri="{FF2B5EF4-FFF2-40B4-BE49-F238E27FC236}">
                <a16:creationId xmlns:a16="http://schemas.microsoft.com/office/drawing/2014/main" id="{1355278B-A601-8BE7-F407-F9182BD708D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B17B42A-78ED-4C4D-BE2C-1F6FFCB57E5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Slide Image Placeholder 1">
            <a:extLst>
              <a:ext uri="{FF2B5EF4-FFF2-40B4-BE49-F238E27FC236}">
                <a16:creationId xmlns:a16="http://schemas.microsoft.com/office/drawing/2014/main" id="{9F79E2A6-F68F-A877-B2C4-54F0D40666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63" name="Notes Placeholder 2">
            <a:extLst>
              <a:ext uri="{FF2B5EF4-FFF2-40B4-BE49-F238E27FC236}">
                <a16:creationId xmlns:a16="http://schemas.microsoft.com/office/drawing/2014/main" id="{A3272E93-2D4F-42C6-81C8-11B06AAA0E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0164" name="Slide Number Placeholder 3">
            <a:extLst>
              <a:ext uri="{FF2B5EF4-FFF2-40B4-BE49-F238E27FC236}">
                <a16:creationId xmlns:a16="http://schemas.microsoft.com/office/drawing/2014/main" id="{90EE1FD0-D701-8B15-CC58-AC003E627B3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2B97EAA-9C52-4584-BB22-7F517697044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Slide Image Placeholder 1">
            <a:extLst>
              <a:ext uri="{FF2B5EF4-FFF2-40B4-BE49-F238E27FC236}">
                <a16:creationId xmlns:a16="http://schemas.microsoft.com/office/drawing/2014/main" id="{F616EBC8-9D20-6467-040D-9FA5436C54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2211" name="Notes Placeholder 2">
            <a:extLst>
              <a:ext uri="{FF2B5EF4-FFF2-40B4-BE49-F238E27FC236}">
                <a16:creationId xmlns:a16="http://schemas.microsoft.com/office/drawing/2014/main" id="{4F0FAD02-FB51-2F8A-81B5-AD2B48AC5A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2212" name="Slide Number Placeholder 3">
            <a:extLst>
              <a:ext uri="{FF2B5EF4-FFF2-40B4-BE49-F238E27FC236}">
                <a16:creationId xmlns:a16="http://schemas.microsoft.com/office/drawing/2014/main" id="{FB52095A-3628-1771-17CB-790D898C05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571A7B1-6617-4C41-89C6-F6274E6CBC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Slide Image Placeholder 1">
            <a:extLst>
              <a:ext uri="{FF2B5EF4-FFF2-40B4-BE49-F238E27FC236}">
                <a16:creationId xmlns:a16="http://schemas.microsoft.com/office/drawing/2014/main" id="{DB42C92F-BCEC-0A9F-BE63-3FF9594A03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4259" name="Notes Placeholder 2">
            <a:extLst>
              <a:ext uri="{FF2B5EF4-FFF2-40B4-BE49-F238E27FC236}">
                <a16:creationId xmlns:a16="http://schemas.microsoft.com/office/drawing/2014/main" id="{1E68497E-9E16-C0C1-CD52-280FD5D407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4260" name="Slide Number Placeholder 3">
            <a:extLst>
              <a:ext uri="{FF2B5EF4-FFF2-40B4-BE49-F238E27FC236}">
                <a16:creationId xmlns:a16="http://schemas.microsoft.com/office/drawing/2014/main" id="{FFA9D97F-1F01-1600-0604-8FB1431BB4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64A3B0D-9A86-4DE4-8292-CF934454123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Slide Image Placeholder 1">
            <a:extLst>
              <a:ext uri="{FF2B5EF4-FFF2-40B4-BE49-F238E27FC236}">
                <a16:creationId xmlns:a16="http://schemas.microsoft.com/office/drawing/2014/main" id="{E3FAD41A-1D06-4E0B-C39C-D4A61486D8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6307" name="Notes Placeholder 2">
            <a:extLst>
              <a:ext uri="{FF2B5EF4-FFF2-40B4-BE49-F238E27FC236}">
                <a16:creationId xmlns:a16="http://schemas.microsoft.com/office/drawing/2014/main" id="{BE34953E-9331-D152-B379-812B9F7CDD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6308" name="Slide Number Placeholder 3">
            <a:extLst>
              <a:ext uri="{FF2B5EF4-FFF2-40B4-BE49-F238E27FC236}">
                <a16:creationId xmlns:a16="http://schemas.microsoft.com/office/drawing/2014/main" id="{CE2EB756-676E-7981-A529-A2479D1559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FDDA929-A2E0-4B6D-B67F-E1927FC7A7E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Slide Image Placeholder 1">
            <a:extLst>
              <a:ext uri="{FF2B5EF4-FFF2-40B4-BE49-F238E27FC236}">
                <a16:creationId xmlns:a16="http://schemas.microsoft.com/office/drawing/2014/main" id="{6460135F-06A6-E6BB-8D6E-806DB66C47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8355" name="Notes Placeholder 2">
            <a:extLst>
              <a:ext uri="{FF2B5EF4-FFF2-40B4-BE49-F238E27FC236}">
                <a16:creationId xmlns:a16="http://schemas.microsoft.com/office/drawing/2014/main" id="{5F1EC605-11F8-7A6B-5790-3B320354CB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8356" name="Slide Number Placeholder 3">
            <a:extLst>
              <a:ext uri="{FF2B5EF4-FFF2-40B4-BE49-F238E27FC236}">
                <a16:creationId xmlns:a16="http://schemas.microsoft.com/office/drawing/2014/main" id="{B7B9DB06-3623-208B-1C88-3DF85A75ED5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DF1ED44-03BE-4ED7-915E-A5A772A9889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Slide Image Placeholder 1">
            <a:extLst>
              <a:ext uri="{FF2B5EF4-FFF2-40B4-BE49-F238E27FC236}">
                <a16:creationId xmlns:a16="http://schemas.microsoft.com/office/drawing/2014/main" id="{0D75741F-8021-0F6D-EA0C-A238F219DF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03" name="Notes Placeholder 2">
            <a:extLst>
              <a:ext uri="{FF2B5EF4-FFF2-40B4-BE49-F238E27FC236}">
                <a16:creationId xmlns:a16="http://schemas.microsoft.com/office/drawing/2014/main" id="{60DF50DE-8A3E-503B-14C1-955FA71E4E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0404" name="Slide Number Placeholder 3">
            <a:extLst>
              <a:ext uri="{FF2B5EF4-FFF2-40B4-BE49-F238E27FC236}">
                <a16:creationId xmlns:a16="http://schemas.microsoft.com/office/drawing/2014/main" id="{DF63FB7C-A0B1-E17C-DD51-D13BB4F2C13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D6988EF-3320-469F-9ADF-844CC5CEFB1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Slide Image Placeholder 1">
            <a:extLst>
              <a:ext uri="{FF2B5EF4-FFF2-40B4-BE49-F238E27FC236}">
                <a16:creationId xmlns:a16="http://schemas.microsoft.com/office/drawing/2014/main" id="{AC4E41CC-5303-5CF5-B958-645415A9B0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2451" name="Notes Placeholder 2">
            <a:extLst>
              <a:ext uri="{FF2B5EF4-FFF2-40B4-BE49-F238E27FC236}">
                <a16:creationId xmlns:a16="http://schemas.microsoft.com/office/drawing/2014/main" id="{A8D5F9C9-3F25-4CF6-1CFE-AA6DC9B129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2452" name="Slide Number Placeholder 3">
            <a:extLst>
              <a:ext uri="{FF2B5EF4-FFF2-40B4-BE49-F238E27FC236}">
                <a16:creationId xmlns:a16="http://schemas.microsoft.com/office/drawing/2014/main" id="{0F9635CB-37F4-471E-E881-FA2447956D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2D9B0A3-E863-41E4-9601-AD8F488C906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Slide Image Placeholder 1">
            <a:extLst>
              <a:ext uri="{FF2B5EF4-FFF2-40B4-BE49-F238E27FC236}">
                <a16:creationId xmlns:a16="http://schemas.microsoft.com/office/drawing/2014/main" id="{4A7F4C47-F816-ECBB-E380-A6B64CBF7A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4499" name="Notes Placeholder 2">
            <a:extLst>
              <a:ext uri="{FF2B5EF4-FFF2-40B4-BE49-F238E27FC236}">
                <a16:creationId xmlns:a16="http://schemas.microsoft.com/office/drawing/2014/main" id="{A5DAEB39-8EC2-0A5F-1576-D0868B2840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4500" name="Slide Number Placeholder 3">
            <a:extLst>
              <a:ext uri="{FF2B5EF4-FFF2-40B4-BE49-F238E27FC236}">
                <a16:creationId xmlns:a16="http://schemas.microsoft.com/office/drawing/2014/main" id="{38AFDB2E-3BA6-A853-542B-B26760151DD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1D4E1D1-AEFA-4E77-95DC-02E7E35EDFE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Slide Image Placeholder 1">
            <a:extLst>
              <a:ext uri="{FF2B5EF4-FFF2-40B4-BE49-F238E27FC236}">
                <a16:creationId xmlns:a16="http://schemas.microsoft.com/office/drawing/2014/main" id="{0C3BE385-B7C8-FD2B-211B-5F7F0A56DD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6707" name="Notes Placeholder 2">
            <a:extLst>
              <a:ext uri="{FF2B5EF4-FFF2-40B4-BE49-F238E27FC236}">
                <a16:creationId xmlns:a16="http://schemas.microsoft.com/office/drawing/2014/main" id="{C1D7F06C-8287-27A1-CE24-A6CBA4A08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56708" name="Slide Number Placeholder 3">
            <a:extLst>
              <a:ext uri="{FF2B5EF4-FFF2-40B4-BE49-F238E27FC236}">
                <a16:creationId xmlns:a16="http://schemas.microsoft.com/office/drawing/2014/main" id="{6DDCC7F4-CD14-3FAF-FA7A-D20D54E361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79AACC4-0513-466E-835E-F0D0C34CA23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Slide Image Placeholder 1">
            <a:extLst>
              <a:ext uri="{FF2B5EF4-FFF2-40B4-BE49-F238E27FC236}">
                <a16:creationId xmlns:a16="http://schemas.microsoft.com/office/drawing/2014/main" id="{0A97200F-13C4-311B-6500-4B1FEB9A49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6547" name="Notes Placeholder 2">
            <a:extLst>
              <a:ext uri="{FF2B5EF4-FFF2-40B4-BE49-F238E27FC236}">
                <a16:creationId xmlns:a16="http://schemas.microsoft.com/office/drawing/2014/main" id="{380BEDE2-18D1-C422-5E15-2C8E34C5ED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6548" name="Slide Number Placeholder 3">
            <a:extLst>
              <a:ext uri="{FF2B5EF4-FFF2-40B4-BE49-F238E27FC236}">
                <a16:creationId xmlns:a16="http://schemas.microsoft.com/office/drawing/2014/main" id="{078C7F6C-5AB2-BCEA-738D-AE37A3F9412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E550397-5B53-4878-85DF-8C280DE5F2E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Slide Image Placeholder 1">
            <a:extLst>
              <a:ext uri="{FF2B5EF4-FFF2-40B4-BE49-F238E27FC236}">
                <a16:creationId xmlns:a16="http://schemas.microsoft.com/office/drawing/2014/main" id="{F84F157F-D023-0472-23DF-E23F41D6CA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8595" name="Notes Placeholder 2">
            <a:extLst>
              <a:ext uri="{FF2B5EF4-FFF2-40B4-BE49-F238E27FC236}">
                <a16:creationId xmlns:a16="http://schemas.microsoft.com/office/drawing/2014/main" id="{23F87188-80B7-C322-817A-7DFBADF655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8596" name="Slide Number Placeholder 3">
            <a:extLst>
              <a:ext uri="{FF2B5EF4-FFF2-40B4-BE49-F238E27FC236}">
                <a16:creationId xmlns:a16="http://schemas.microsoft.com/office/drawing/2014/main" id="{D9DCC041-C569-1A59-80B3-995F04899F1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0451BD8-3B96-4FFA-A5AC-FB2CE2A24F1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Slide Image Placeholder 1">
            <a:extLst>
              <a:ext uri="{FF2B5EF4-FFF2-40B4-BE49-F238E27FC236}">
                <a16:creationId xmlns:a16="http://schemas.microsoft.com/office/drawing/2014/main" id="{5A72CA90-F929-32D2-3955-A9E1DB5CCB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43" name="Notes Placeholder 2">
            <a:extLst>
              <a:ext uri="{FF2B5EF4-FFF2-40B4-BE49-F238E27FC236}">
                <a16:creationId xmlns:a16="http://schemas.microsoft.com/office/drawing/2014/main" id="{CA56E48F-FF98-5A45-2229-0D9CE82211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0644" name="Slide Number Placeholder 3">
            <a:extLst>
              <a:ext uri="{FF2B5EF4-FFF2-40B4-BE49-F238E27FC236}">
                <a16:creationId xmlns:a16="http://schemas.microsoft.com/office/drawing/2014/main" id="{221E249F-68D9-A17A-6A71-2A76D23981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BE1CABA-70C2-45C1-BDED-5EBA58D53CB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Slide Image Placeholder 1">
            <a:extLst>
              <a:ext uri="{FF2B5EF4-FFF2-40B4-BE49-F238E27FC236}">
                <a16:creationId xmlns:a16="http://schemas.microsoft.com/office/drawing/2014/main" id="{CF42F667-8E74-496B-3CF9-B725A3BF5A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7187" name="Notes Placeholder 2">
            <a:extLst>
              <a:ext uri="{FF2B5EF4-FFF2-40B4-BE49-F238E27FC236}">
                <a16:creationId xmlns:a16="http://schemas.microsoft.com/office/drawing/2014/main" id="{349A9B19-D4A6-1A31-2DDE-B2ECACCA65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77188" name="Slide Number Placeholder 3">
            <a:extLst>
              <a:ext uri="{FF2B5EF4-FFF2-40B4-BE49-F238E27FC236}">
                <a16:creationId xmlns:a16="http://schemas.microsoft.com/office/drawing/2014/main" id="{0F18A493-B7D1-4067-939D-0CA375054F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901CD0C-DDA7-42DE-99E2-A941DB50C2F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Slide Image Placeholder 1">
            <a:extLst>
              <a:ext uri="{FF2B5EF4-FFF2-40B4-BE49-F238E27FC236}">
                <a16:creationId xmlns:a16="http://schemas.microsoft.com/office/drawing/2014/main" id="{67975838-CCCB-DF31-1873-7D1504F3E9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9235" name="Notes Placeholder 2">
            <a:extLst>
              <a:ext uri="{FF2B5EF4-FFF2-40B4-BE49-F238E27FC236}">
                <a16:creationId xmlns:a16="http://schemas.microsoft.com/office/drawing/2014/main" id="{8DFA69BC-EB7C-067D-4924-696D68F5A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79236" name="Slide Number Placeholder 3">
            <a:extLst>
              <a:ext uri="{FF2B5EF4-FFF2-40B4-BE49-F238E27FC236}">
                <a16:creationId xmlns:a16="http://schemas.microsoft.com/office/drawing/2014/main" id="{1434D96F-5CDA-9D2B-D8E8-F1621D3ACF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A4AA5C5-6667-4E68-B61A-8F8902F6BB8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Slide Image Placeholder 1">
            <a:extLst>
              <a:ext uri="{FF2B5EF4-FFF2-40B4-BE49-F238E27FC236}">
                <a16:creationId xmlns:a16="http://schemas.microsoft.com/office/drawing/2014/main" id="{67CEF034-1D17-DC6F-3709-22947F4D44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6787" name="Notes Placeholder 2">
            <a:extLst>
              <a:ext uri="{FF2B5EF4-FFF2-40B4-BE49-F238E27FC236}">
                <a16:creationId xmlns:a16="http://schemas.microsoft.com/office/drawing/2014/main" id="{9CEA5E58-65F8-D15C-7AD7-58B4BA5682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6788" name="Slide Number Placeholder 3">
            <a:extLst>
              <a:ext uri="{FF2B5EF4-FFF2-40B4-BE49-F238E27FC236}">
                <a16:creationId xmlns:a16="http://schemas.microsoft.com/office/drawing/2014/main" id="{B4BD540B-0FCE-658C-83C9-2A8CF23D06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0770089-14DA-4B40-AA01-93BA47E2C5B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Slide Image Placeholder 1">
            <a:extLst>
              <a:ext uri="{FF2B5EF4-FFF2-40B4-BE49-F238E27FC236}">
                <a16:creationId xmlns:a16="http://schemas.microsoft.com/office/drawing/2014/main" id="{279B299E-3148-E47E-B160-8173B1540B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4739" name="Notes Placeholder 2">
            <a:extLst>
              <a:ext uri="{FF2B5EF4-FFF2-40B4-BE49-F238E27FC236}">
                <a16:creationId xmlns:a16="http://schemas.microsoft.com/office/drawing/2014/main" id="{56A72222-6454-59D3-243D-5DF0AE7E8D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4740" name="Slide Number Placeholder 3">
            <a:extLst>
              <a:ext uri="{FF2B5EF4-FFF2-40B4-BE49-F238E27FC236}">
                <a16:creationId xmlns:a16="http://schemas.microsoft.com/office/drawing/2014/main" id="{58331607-14A5-2245-DCA4-2047D95BE8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7E7AE4F-DCC0-4699-9092-43ED5778463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Slide Image Placeholder 1">
            <a:extLst>
              <a:ext uri="{FF2B5EF4-FFF2-40B4-BE49-F238E27FC236}">
                <a16:creationId xmlns:a16="http://schemas.microsoft.com/office/drawing/2014/main" id="{8EEC2449-61F1-7A23-AC39-546B6A0523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2691" name="Notes Placeholder 2">
            <a:extLst>
              <a:ext uri="{FF2B5EF4-FFF2-40B4-BE49-F238E27FC236}">
                <a16:creationId xmlns:a16="http://schemas.microsoft.com/office/drawing/2014/main" id="{F76578F8-4AF2-8340-1C21-597BB64CEB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2692" name="Slide Number Placeholder 3">
            <a:extLst>
              <a:ext uri="{FF2B5EF4-FFF2-40B4-BE49-F238E27FC236}">
                <a16:creationId xmlns:a16="http://schemas.microsoft.com/office/drawing/2014/main" id="{537172A6-D4EC-61D9-9BB2-9935B0AA16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1612C4F-E9C0-4970-83B4-6B408D281A9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Slide Image Placeholder 1">
            <a:extLst>
              <a:ext uri="{FF2B5EF4-FFF2-40B4-BE49-F238E27FC236}">
                <a16:creationId xmlns:a16="http://schemas.microsoft.com/office/drawing/2014/main" id="{ECE812E9-7DFE-1D82-CB32-DF3F2719F6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5635" name="Notes Placeholder 2">
            <a:extLst>
              <a:ext uri="{FF2B5EF4-FFF2-40B4-BE49-F238E27FC236}">
                <a16:creationId xmlns:a16="http://schemas.microsoft.com/office/drawing/2014/main" id="{C4F13564-F982-3114-4C21-CD85A9B33F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5636" name="Slide Number Placeholder 3">
            <a:extLst>
              <a:ext uri="{FF2B5EF4-FFF2-40B4-BE49-F238E27FC236}">
                <a16:creationId xmlns:a16="http://schemas.microsoft.com/office/drawing/2014/main" id="{55313E07-526D-3C70-82FC-38A4752FC92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592F234-0EF9-40A1-9126-910099250DA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Slide Image Placeholder 1">
            <a:extLst>
              <a:ext uri="{FF2B5EF4-FFF2-40B4-BE49-F238E27FC236}">
                <a16:creationId xmlns:a16="http://schemas.microsoft.com/office/drawing/2014/main" id="{7841F5FB-2A20-061B-6487-B16D52AAE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7683" name="Notes Placeholder 2">
            <a:extLst>
              <a:ext uri="{FF2B5EF4-FFF2-40B4-BE49-F238E27FC236}">
                <a16:creationId xmlns:a16="http://schemas.microsoft.com/office/drawing/2014/main" id="{9FD41D3A-F906-116D-26E5-3E5153669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7684" name="Slide Number Placeholder 3">
            <a:extLst>
              <a:ext uri="{FF2B5EF4-FFF2-40B4-BE49-F238E27FC236}">
                <a16:creationId xmlns:a16="http://schemas.microsoft.com/office/drawing/2014/main" id="{D53AF69C-B927-CA8E-D793-ADF54510551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EE226B7-A225-4D43-97A0-EA709A6EB1D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Slide Image Placeholder 1">
            <a:extLst>
              <a:ext uri="{FF2B5EF4-FFF2-40B4-BE49-F238E27FC236}">
                <a16:creationId xmlns:a16="http://schemas.microsoft.com/office/drawing/2014/main" id="{6968276A-E8F7-E016-19F7-98CDAFB9F3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6947" name="Notes Placeholder 2">
            <a:extLst>
              <a:ext uri="{FF2B5EF4-FFF2-40B4-BE49-F238E27FC236}">
                <a16:creationId xmlns:a16="http://schemas.microsoft.com/office/drawing/2014/main" id="{4A40EE4C-2B2C-E1A3-3E21-7CFD7FCB69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6948" name="Slide Number Placeholder 3">
            <a:extLst>
              <a:ext uri="{FF2B5EF4-FFF2-40B4-BE49-F238E27FC236}">
                <a16:creationId xmlns:a16="http://schemas.microsoft.com/office/drawing/2014/main" id="{4BA46721-AE81-2436-9B0D-77AEF3C2C73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AE43836-620B-4E34-BAC6-BFB6B688F91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Slide Image Placeholder 1">
            <a:extLst>
              <a:ext uri="{FF2B5EF4-FFF2-40B4-BE49-F238E27FC236}">
                <a16:creationId xmlns:a16="http://schemas.microsoft.com/office/drawing/2014/main" id="{3EA85A88-6E6A-B7A9-EA86-4B684AD81B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9731" name="Notes Placeholder 2">
            <a:extLst>
              <a:ext uri="{FF2B5EF4-FFF2-40B4-BE49-F238E27FC236}">
                <a16:creationId xmlns:a16="http://schemas.microsoft.com/office/drawing/2014/main" id="{26D51529-EB63-1CE9-35E4-02CA551084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9732" name="Slide Number Placeholder 3">
            <a:extLst>
              <a:ext uri="{FF2B5EF4-FFF2-40B4-BE49-F238E27FC236}">
                <a16:creationId xmlns:a16="http://schemas.microsoft.com/office/drawing/2014/main" id="{E5300220-E9FC-B0DA-A566-0A3587A026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4ECCA05-8074-4574-966A-C88312B0547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Slide Image Placeholder 1">
            <a:extLst>
              <a:ext uri="{FF2B5EF4-FFF2-40B4-BE49-F238E27FC236}">
                <a16:creationId xmlns:a16="http://schemas.microsoft.com/office/drawing/2014/main" id="{D6FECD4B-AA91-2F3E-E107-C014B536A2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3827" name="Notes Placeholder 2">
            <a:extLst>
              <a:ext uri="{FF2B5EF4-FFF2-40B4-BE49-F238E27FC236}">
                <a16:creationId xmlns:a16="http://schemas.microsoft.com/office/drawing/2014/main" id="{958C1CEE-5ECE-B388-AC99-246EE15C61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73828" name="Slide Number Placeholder 3">
            <a:extLst>
              <a:ext uri="{FF2B5EF4-FFF2-40B4-BE49-F238E27FC236}">
                <a16:creationId xmlns:a16="http://schemas.microsoft.com/office/drawing/2014/main" id="{68E83724-1E49-5ACE-C99E-2CE7473A0F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2DA05CB-1D5B-446E-86C5-C1BD8C378EF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Slide Image Placeholder 1">
            <a:extLst>
              <a:ext uri="{FF2B5EF4-FFF2-40B4-BE49-F238E27FC236}">
                <a16:creationId xmlns:a16="http://schemas.microsoft.com/office/drawing/2014/main" id="{1B721E0E-6B37-AAC8-6EAD-F307A2224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2019" name="Notes Placeholder 2">
            <a:extLst>
              <a:ext uri="{FF2B5EF4-FFF2-40B4-BE49-F238E27FC236}">
                <a16:creationId xmlns:a16="http://schemas.microsoft.com/office/drawing/2014/main" id="{1801CE2F-2804-B5E2-D0CD-F21EDED0E7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2020" name="Slide Number Placeholder 3">
            <a:extLst>
              <a:ext uri="{FF2B5EF4-FFF2-40B4-BE49-F238E27FC236}">
                <a16:creationId xmlns:a16="http://schemas.microsoft.com/office/drawing/2014/main" id="{5195CE4E-1280-E2D2-B524-F4A33F840A5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9CEE7C0-5456-4C43-A7AA-7663C8815AE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Slide Image Placeholder 1">
            <a:extLst>
              <a:ext uri="{FF2B5EF4-FFF2-40B4-BE49-F238E27FC236}">
                <a16:creationId xmlns:a16="http://schemas.microsoft.com/office/drawing/2014/main" id="{4B3626AE-B2BC-2734-99BC-8EC39104FB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4067" name="Notes Placeholder 2">
            <a:extLst>
              <a:ext uri="{FF2B5EF4-FFF2-40B4-BE49-F238E27FC236}">
                <a16:creationId xmlns:a16="http://schemas.microsoft.com/office/drawing/2014/main" id="{4C802182-B448-B935-A2B5-8377A60908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4068" name="Slide Number Placeholder 3">
            <a:extLst>
              <a:ext uri="{FF2B5EF4-FFF2-40B4-BE49-F238E27FC236}">
                <a16:creationId xmlns:a16="http://schemas.microsoft.com/office/drawing/2014/main" id="{7D074635-FC0F-8301-FE90-9D96CDB995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6382A54-632B-4B09-A379-2A0F4910E08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Slide Image Placeholder 1">
            <a:extLst>
              <a:ext uri="{FF2B5EF4-FFF2-40B4-BE49-F238E27FC236}">
                <a16:creationId xmlns:a16="http://schemas.microsoft.com/office/drawing/2014/main" id="{7F91E17E-1302-3E2A-D649-C1F58C41F9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6115" name="Notes Placeholder 2">
            <a:extLst>
              <a:ext uri="{FF2B5EF4-FFF2-40B4-BE49-F238E27FC236}">
                <a16:creationId xmlns:a16="http://schemas.microsoft.com/office/drawing/2014/main" id="{5FE04415-0698-6AE8-4CB4-07E4372A25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6116" name="Slide Number Placeholder 3">
            <a:extLst>
              <a:ext uri="{FF2B5EF4-FFF2-40B4-BE49-F238E27FC236}">
                <a16:creationId xmlns:a16="http://schemas.microsoft.com/office/drawing/2014/main" id="{15B80E7F-B36C-626D-3D5E-C42BA8302D8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C17F6F8-D02F-49C8-8D5E-541A0BAB680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Slide Image Placeholder 1">
            <a:extLst>
              <a:ext uri="{FF2B5EF4-FFF2-40B4-BE49-F238E27FC236}">
                <a16:creationId xmlns:a16="http://schemas.microsoft.com/office/drawing/2014/main" id="{9A75398A-C4DD-372A-2531-70D640D99A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2499" name="Notes Placeholder 2">
            <a:extLst>
              <a:ext uri="{FF2B5EF4-FFF2-40B4-BE49-F238E27FC236}">
                <a16:creationId xmlns:a16="http://schemas.microsoft.com/office/drawing/2014/main" id="{30F50CE0-2B35-2DF8-3A2D-99E6CB0D61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2500" name="Slide Number Placeholder 3">
            <a:extLst>
              <a:ext uri="{FF2B5EF4-FFF2-40B4-BE49-F238E27FC236}">
                <a16:creationId xmlns:a16="http://schemas.microsoft.com/office/drawing/2014/main" id="{814FD633-093B-80BD-AD48-EA128D5743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C34311C-DD3E-461C-8FE6-A8C4514FE22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Slide Image Placeholder 1">
            <a:extLst>
              <a:ext uri="{FF2B5EF4-FFF2-40B4-BE49-F238E27FC236}">
                <a16:creationId xmlns:a16="http://schemas.microsoft.com/office/drawing/2014/main" id="{7040C1BD-13D6-E178-C3EF-F8F50019CA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4547" name="Notes Placeholder 2">
            <a:extLst>
              <a:ext uri="{FF2B5EF4-FFF2-40B4-BE49-F238E27FC236}">
                <a16:creationId xmlns:a16="http://schemas.microsoft.com/office/drawing/2014/main" id="{3C642C00-CF13-8C8A-A302-C408616C33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4548" name="Slide Number Placeholder 3">
            <a:extLst>
              <a:ext uri="{FF2B5EF4-FFF2-40B4-BE49-F238E27FC236}">
                <a16:creationId xmlns:a16="http://schemas.microsoft.com/office/drawing/2014/main" id="{46F5E34B-DBC7-AC38-AD70-C0EC0384C90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5861C86-50DF-471E-9643-FB1024B7726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Slide Image Placeholder 1">
            <a:extLst>
              <a:ext uri="{FF2B5EF4-FFF2-40B4-BE49-F238E27FC236}">
                <a16:creationId xmlns:a16="http://schemas.microsoft.com/office/drawing/2014/main" id="{FDF8590B-E458-E15C-1E27-159E27CCFC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7923" name="Notes Placeholder 2">
            <a:extLst>
              <a:ext uri="{FF2B5EF4-FFF2-40B4-BE49-F238E27FC236}">
                <a16:creationId xmlns:a16="http://schemas.microsoft.com/office/drawing/2014/main" id="{582AB779-8558-82F8-C877-0DBF9D036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77924" name="Slide Number Placeholder 3">
            <a:extLst>
              <a:ext uri="{FF2B5EF4-FFF2-40B4-BE49-F238E27FC236}">
                <a16:creationId xmlns:a16="http://schemas.microsoft.com/office/drawing/2014/main" id="{840A9B3B-623F-9946-7B0E-E8C620C496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8D926F3-B86E-4346-A419-890AA3F26BC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Slide Image Placeholder 1">
            <a:extLst>
              <a:ext uri="{FF2B5EF4-FFF2-40B4-BE49-F238E27FC236}">
                <a16:creationId xmlns:a16="http://schemas.microsoft.com/office/drawing/2014/main" id="{60D475DA-1B2E-B312-5FB8-2FBF43F06B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6595" name="Notes Placeholder 2">
            <a:extLst>
              <a:ext uri="{FF2B5EF4-FFF2-40B4-BE49-F238E27FC236}">
                <a16:creationId xmlns:a16="http://schemas.microsoft.com/office/drawing/2014/main" id="{E00F4595-395F-2B8A-31DC-898A81D767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6596" name="Slide Number Placeholder 3">
            <a:extLst>
              <a:ext uri="{FF2B5EF4-FFF2-40B4-BE49-F238E27FC236}">
                <a16:creationId xmlns:a16="http://schemas.microsoft.com/office/drawing/2014/main" id="{92E1489E-4DC4-8654-4F0C-A89BC89B28D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A43CCA4-DE03-4D4A-85B9-2A324083702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Slide Image Placeholder 1">
            <a:extLst>
              <a:ext uri="{FF2B5EF4-FFF2-40B4-BE49-F238E27FC236}">
                <a16:creationId xmlns:a16="http://schemas.microsoft.com/office/drawing/2014/main" id="{0BEED0B8-977D-6AEB-E1B4-2515157486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9971" name="Notes Placeholder 2">
            <a:extLst>
              <a:ext uri="{FF2B5EF4-FFF2-40B4-BE49-F238E27FC236}">
                <a16:creationId xmlns:a16="http://schemas.microsoft.com/office/drawing/2014/main" id="{D7D9B176-710B-BFCE-4551-E6D68B7954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79972" name="Slide Number Placeholder 3">
            <a:extLst>
              <a:ext uri="{FF2B5EF4-FFF2-40B4-BE49-F238E27FC236}">
                <a16:creationId xmlns:a16="http://schemas.microsoft.com/office/drawing/2014/main" id="{A51AE35E-377D-349F-4742-40F4801BDF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FA51B19-831E-4511-A232-60CC967B8E7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1F497B50-9512-5E24-85E5-76C7DFCC4C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C3E3A4C9-459B-6801-6A03-8954CFD720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8A021AF3-038E-E302-EC5A-4A43B7101D2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4A03429-D3BC-41C0-BD8F-76504524467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Slide Image Placeholder 1">
            <a:extLst>
              <a:ext uri="{FF2B5EF4-FFF2-40B4-BE49-F238E27FC236}">
                <a16:creationId xmlns:a16="http://schemas.microsoft.com/office/drawing/2014/main" id="{F5F0542B-2F0C-6078-AEE6-CB53092256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8643" name="Notes Placeholder 2">
            <a:extLst>
              <a:ext uri="{FF2B5EF4-FFF2-40B4-BE49-F238E27FC236}">
                <a16:creationId xmlns:a16="http://schemas.microsoft.com/office/drawing/2014/main" id="{8AB7C33C-F827-2DB5-6842-CDA559054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8644" name="Slide Number Placeholder 3">
            <a:extLst>
              <a:ext uri="{FF2B5EF4-FFF2-40B4-BE49-F238E27FC236}">
                <a16:creationId xmlns:a16="http://schemas.microsoft.com/office/drawing/2014/main" id="{9D829C9E-4A22-59A5-82E2-87979B1712B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C92AFFE-0844-44F5-BC32-688173C506E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Slide Image Placeholder 1">
            <a:extLst>
              <a:ext uri="{FF2B5EF4-FFF2-40B4-BE49-F238E27FC236}">
                <a16:creationId xmlns:a16="http://schemas.microsoft.com/office/drawing/2014/main" id="{50C74E60-F0DC-854B-08BD-72020849D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0691" name="Notes Placeholder 2">
            <a:extLst>
              <a:ext uri="{FF2B5EF4-FFF2-40B4-BE49-F238E27FC236}">
                <a16:creationId xmlns:a16="http://schemas.microsoft.com/office/drawing/2014/main" id="{30FB02A7-9B53-5877-FCC0-9CB851B235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0692" name="Slide Number Placeholder 3">
            <a:extLst>
              <a:ext uri="{FF2B5EF4-FFF2-40B4-BE49-F238E27FC236}">
                <a16:creationId xmlns:a16="http://schemas.microsoft.com/office/drawing/2014/main" id="{4EC38B43-AB77-6633-E9E7-3C01ED0A6C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BDDA6F2-5063-4A70-A3BE-2D2FCFDD9D9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Slide Image Placeholder 1">
            <a:extLst>
              <a:ext uri="{FF2B5EF4-FFF2-40B4-BE49-F238E27FC236}">
                <a16:creationId xmlns:a16="http://schemas.microsoft.com/office/drawing/2014/main" id="{E0C49862-A895-63D5-FA70-39775CC8BF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2739" name="Notes Placeholder 2">
            <a:extLst>
              <a:ext uri="{FF2B5EF4-FFF2-40B4-BE49-F238E27FC236}">
                <a16:creationId xmlns:a16="http://schemas.microsoft.com/office/drawing/2014/main" id="{64447505-73E2-7F32-9B53-7C75F074CE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2740" name="Slide Number Placeholder 3">
            <a:extLst>
              <a:ext uri="{FF2B5EF4-FFF2-40B4-BE49-F238E27FC236}">
                <a16:creationId xmlns:a16="http://schemas.microsoft.com/office/drawing/2014/main" id="{58B358D3-47A4-C149-674B-FE922C9F29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6795C94-424B-49F3-BFBC-049B3021ECE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Slide Image Placeholder 1">
            <a:extLst>
              <a:ext uri="{FF2B5EF4-FFF2-40B4-BE49-F238E27FC236}">
                <a16:creationId xmlns:a16="http://schemas.microsoft.com/office/drawing/2014/main" id="{CF0D71F6-B2ED-A009-F6AE-0D3BF96BAF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4787" name="Notes Placeholder 2">
            <a:extLst>
              <a:ext uri="{FF2B5EF4-FFF2-40B4-BE49-F238E27FC236}">
                <a16:creationId xmlns:a16="http://schemas.microsoft.com/office/drawing/2014/main" id="{F39B0085-EEDE-5A31-F820-DC20A7F0A6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4788" name="Slide Number Placeholder 3">
            <a:extLst>
              <a:ext uri="{FF2B5EF4-FFF2-40B4-BE49-F238E27FC236}">
                <a16:creationId xmlns:a16="http://schemas.microsoft.com/office/drawing/2014/main" id="{1B82B436-389D-3BF0-3D9A-B827BF5DCC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8267F6F-7188-4D14-9688-E7DD440F464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Slide Image Placeholder 1">
            <a:extLst>
              <a:ext uri="{FF2B5EF4-FFF2-40B4-BE49-F238E27FC236}">
                <a16:creationId xmlns:a16="http://schemas.microsoft.com/office/drawing/2014/main" id="{53A6EE16-17C2-A1A5-2437-C4397D3542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6835" name="Notes Placeholder 2">
            <a:extLst>
              <a:ext uri="{FF2B5EF4-FFF2-40B4-BE49-F238E27FC236}">
                <a16:creationId xmlns:a16="http://schemas.microsoft.com/office/drawing/2014/main" id="{C35C0DB6-7AEF-227F-D685-09EA6194CD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6836" name="Slide Number Placeholder 3">
            <a:extLst>
              <a:ext uri="{FF2B5EF4-FFF2-40B4-BE49-F238E27FC236}">
                <a16:creationId xmlns:a16="http://schemas.microsoft.com/office/drawing/2014/main" id="{8E48DBED-509D-9784-6DE7-097B6C3179A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2C6AAD7-D6D8-4056-973B-BC4B93CA577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Slide Image Placeholder 1">
            <a:extLst>
              <a:ext uri="{FF2B5EF4-FFF2-40B4-BE49-F238E27FC236}">
                <a16:creationId xmlns:a16="http://schemas.microsoft.com/office/drawing/2014/main" id="{1FAD8C6B-E09B-DFAB-0346-DE1BC7977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8883" name="Notes Placeholder 2">
            <a:extLst>
              <a:ext uri="{FF2B5EF4-FFF2-40B4-BE49-F238E27FC236}">
                <a16:creationId xmlns:a16="http://schemas.microsoft.com/office/drawing/2014/main" id="{FCC8CCDC-844D-2BB0-AD59-54AC1FF0B7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8884" name="Slide Number Placeholder 3">
            <a:extLst>
              <a:ext uri="{FF2B5EF4-FFF2-40B4-BE49-F238E27FC236}">
                <a16:creationId xmlns:a16="http://schemas.microsoft.com/office/drawing/2014/main" id="{160DB251-BF67-B9E7-6915-6A099F1A976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9EACD64-0877-4C93-98FE-49475913253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Slide Image Placeholder 1">
            <a:extLst>
              <a:ext uri="{FF2B5EF4-FFF2-40B4-BE49-F238E27FC236}">
                <a16:creationId xmlns:a16="http://schemas.microsoft.com/office/drawing/2014/main" id="{A2F49CAC-797F-CBA4-6EE9-7C75004A17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0931" name="Notes Placeholder 2">
            <a:extLst>
              <a:ext uri="{FF2B5EF4-FFF2-40B4-BE49-F238E27FC236}">
                <a16:creationId xmlns:a16="http://schemas.microsoft.com/office/drawing/2014/main" id="{EABCEE15-ACD2-F515-81FE-8E235AB97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0932" name="Slide Number Placeholder 3">
            <a:extLst>
              <a:ext uri="{FF2B5EF4-FFF2-40B4-BE49-F238E27FC236}">
                <a16:creationId xmlns:a16="http://schemas.microsoft.com/office/drawing/2014/main" id="{A526845E-BB01-E46F-61FC-70DBA7512E2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AE008BB-DBEA-4289-B5A0-6011B6686A8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Slide Image Placeholder 1">
            <a:extLst>
              <a:ext uri="{FF2B5EF4-FFF2-40B4-BE49-F238E27FC236}">
                <a16:creationId xmlns:a16="http://schemas.microsoft.com/office/drawing/2014/main" id="{F78784AE-3FB6-43DA-E0BE-1C9B22091C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2979" name="Notes Placeholder 2">
            <a:extLst>
              <a:ext uri="{FF2B5EF4-FFF2-40B4-BE49-F238E27FC236}">
                <a16:creationId xmlns:a16="http://schemas.microsoft.com/office/drawing/2014/main" id="{05AD0B45-6DFF-6758-589A-66445DED4E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2980" name="Slide Number Placeholder 3">
            <a:extLst>
              <a:ext uri="{FF2B5EF4-FFF2-40B4-BE49-F238E27FC236}">
                <a16:creationId xmlns:a16="http://schemas.microsoft.com/office/drawing/2014/main" id="{8FE5C68E-929A-9417-8548-2AAE0686579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4E9D2C5-AFD5-4584-84E3-C0D8D23E214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Slide Image Placeholder 1">
            <a:extLst>
              <a:ext uri="{FF2B5EF4-FFF2-40B4-BE49-F238E27FC236}">
                <a16:creationId xmlns:a16="http://schemas.microsoft.com/office/drawing/2014/main" id="{8D4A33CD-C49E-BC55-022F-1618B40856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5027" name="Notes Placeholder 2">
            <a:extLst>
              <a:ext uri="{FF2B5EF4-FFF2-40B4-BE49-F238E27FC236}">
                <a16:creationId xmlns:a16="http://schemas.microsoft.com/office/drawing/2014/main" id="{7A475541-69F9-B165-8435-98CC43C034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5028" name="Slide Number Placeholder 3">
            <a:extLst>
              <a:ext uri="{FF2B5EF4-FFF2-40B4-BE49-F238E27FC236}">
                <a16:creationId xmlns:a16="http://schemas.microsoft.com/office/drawing/2014/main" id="{61636A90-72C7-852B-C7CF-C31A7A6833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FFEA649-8FBE-4F17-9662-5ACF84AE332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Slide Image Placeholder 1">
            <a:extLst>
              <a:ext uri="{FF2B5EF4-FFF2-40B4-BE49-F238E27FC236}">
                <a16:creationId xmlns:a16="http://schemas.microsoft.com/office/drawing/2014/main" id="{9E44A192-A248-3A21-E052-EF57497C08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7075" name="Notes Placeholder 2">
            <a:extLst>
              <a:ext uri="{FF2B5EF4-FFF2-40B4-BE49-F238E27FC236}">
                <a16:creationId xmlns:a16="http://schemas.microsoft.com/office/drawing/2014/main" id="{CE1DC193-0A17-CEF3-AAD9-038E271116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7076" name="Slide Number Placeholder 3">
            <a:extLst>
              <a:ext uri="{FF2B5EF4-FFF2-40B4-BE49-F238E27FC236}">
                <a16:creationId xmlns:a16="http://schemas.microsoft.com/office/drawing/2014/main" id="{117EB9B5-8C6C-1B10-E991-D8DA4DFEE5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F3DFF18-253A-4C68-9C8F-5ABC82D9389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Slide Image Placeholder 1">
            <a:extLst>
              <a:ext uri="{FF2B5EF4-FFF2-40B4-BE49-F238E27FC236}">
                <a16:creationId xmlns:a16="http://schemas.microsoft.com/office/drawing/2014/main" id="{DA4F3842-E2EA-9E08-04C5-4FD94EE707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8995" name="Notes Placeholder 2">
            <a:extLst>
              <a:ext uri="{FF2B5EF4-FFF2-40B4-BE49-F238E27FC236}">
                <a16:creationId xmlns:a16="http://schemas.microsoft.com/office/drawing/2014/main" id="{198776B8-008B-9AE8-E2B1-F3FA1F9530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8996" name="Slide Number Placeholder 3">
            <a:extLst>
              <a:ext uri="{FF2B5EF4-FFF2-40B4-BE49-F238E27FC236}">
                <a16:creationId xmlns:a16="http://schemas.microsoft.com/office/drawing/2014/main" id="{4DC03024-4426-7A80-9539-37E9ED3F95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A0D94BE-0369-46E1-9506-19B1BBF714B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Slide Image Placeholder 1">
            <a:extLst>
              <a:ext uri="{FF2B5EF4-FFF2-40B4-BE49-F238E27FC236}">
                <a16:creationId xmlns:a16="http://schemas.microsoft.com/office/drawing/2014/main" id="{982C10D5-19DA-199F-F77C-06802738EB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123" name="Notes Placeholder 2">
            <a:extLst>
              <a:ext uri="{FF2B5EF4-FFF2-40B4-BE49-F238E27FC236}">
                <a16:creationId xmlns:a16="http://schemas.microsoft.com/office/drawing/2014/main" id="{3B5A9569-7032-A0F2-2429-BBAAD3E664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9124" name="Slide Number Placeholder 3">
            <a:extLst>
              <a:ext uri="{FF2B5EF4-FFF2-40B4-BE49-F238E27FC236}">
                <a16:creationId xmlns:a16="http://schemas.microsoft.com/office/drawing/2014/main" id="{8E60E8AF-D598-7D77-3E27-AE068CE2D56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4DB2EA5-696D-4FCF-836D-CF55CAFA197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Slide Image Placeholder 1">
            <a:extLst>
              <a:ext uri="{FF2B5EF4-FFF2-40B4-BE49-F238E27FC236}">
                <a16:creationId xmlns:a16="http://schemas.microsoft.com/office/drawing/2014/main" id="{FF427DBB-88BB-FB21-851C-53B8020128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8163" name="Notes Placeholder 2">
            <a:extLst>
              <a:ext uri="{FF2B5EF4-FFF2-40B4-BE49-F238E27FC236}">
                <a16:creationId xmlns:a16="http://schemas.microsoft.com/office/drawing/2014/main" id="{FA3EADFC-A6CC-D368-F228-BA155A54E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8164" name="Slide Number Placeholder 3">
            <a:extLst>
              <a:ext uri="{FF2B5EF4-FFF2-40B4-BE49-F238E27FC236}">
                <a16:creationId xmlns:a16="http://schemas.microsoft.com/office/drawing/2014/main" id="{9CEA9325-BDC6-B660-F346-D7DA0990AE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21380B1-5FB3-4949-A73E-7624114EF42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Slide Image Placeholder 1">
            <a:extLst>
              <a:ext uri="{FF2B5EF4-FFF2-40B4-BE49-F238E27FC236}">
                <a16:creationId xmlns:a16="http://schemas.microsoft.com/office/drawing/2014/main" id="{38878002-8DF2-C3D5-975E-07DC981EA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0211" name="Notes Placeholder 2">
            <a:extLst>
              <a:ext uri="{FF2B5EF4-FFF2-40B4-BE49-F238E27FC236}">
                <a16:creationId xmlns:a16="http://schemas.microsoft.com/office/drawing/2014/main" id="{267E86B9-19CA-3A4A-7C76-4C74BFFA6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0212" name="Slide Number Placeholder 3">
            <a:extLst>
              <a:ext uri="{FF2B5EF4-FFF2-40B4-BE49-F238E27FC236}">
                <a16:creationId xmlns:a16="http://schemas.microsoft.com/office/drawing/2014/main" id="{3D922350-284A-3B6E-FAAB-5EED29C5CB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E002689-9352-4B5E-BF68-F2A8F5233A9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Slide Image Placeholder 1">
            <a:extLst>
              <a:ext uri="{FF2B5EF4-FFF2-40B4-BE49-F238E27FC236}">
                <a16:creationId xmlns:a16="http://schemas.microsoft.com/office/drawing/2014/main" id="{C9322101-FA57-039E-9AF1-DF0C3B2C4A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2259" name="Notes Placeholder 2">
            <a:extLst>
              <a:ext uri="{FF2B5EF4-FFF2-40B4-BE49-F238E27FC236}">
                <a16:creationId xmlns:a16="http://schemas.microsoft.com/office/drawing/2014/main" id="{297A1369-0373-CFD4-C83D-8578A2C9AE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2260" name="Slide Number Placeholder 3">
            <a:extLst>
              <a:ext uri="{FF2B5EF4-FFF2-40B4-BE49-F238E27FC236}">
                <a16:creationId xmlns:a16="http://schemas.microsoft.com/office/drawing/2014/main" id="{AFF11EE2-69EA-8B3F-C353-507D4FD4D7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31E7860-7C2E-4AC2-A7B0-4CD77B2AE3A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Slide Image Placeholder 1">
            <a:extLst>
              <a:ext uri="{FF2B5EF4-FFF2-40B4-BE49-F238E27FC236}">
                <a16:creationId xmlns:a16="http://schemas.microsoft.com/office/drawing/2014/main" id="{65B4BFBF-59E2-9725-89DC-5F50BA2CE5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6355" name="Notes Placeholder 2">
            <a:extLst>
              <a:ext uri="{FF2B5EF4-FFF2-40B4-BE49-F238E27FC236}">
                <a16:creationId xmlns:a16="http://schemas.microsoft.com/office/drawing/2014/main" id="{EFF0E79F-65BD-D480-C9A5-8C8540E4F0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6356" name="Slide Number Placeholder 3">
            <a:extLst>
              <a:ext uri="{FF2B5EF4-FFF2-40B4-BE49-F238E27FC236}">
                <a16:creationId xmlns:a16="http://schemas.microsoft.com/office/drawing/2014/main" id="{4991DC41-6E8D-F1D0-87FF-E215406B16E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7012F6C-0CEE-4F8D-9DBF-C591B157C82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Slide Image Placeholder 1">
            <a:extLst>
              <a:ext uri="{FF2B5EF4-FFF2-40B4-BE49-F238E27FC236}">
                <a16:creationId xmlns:a16="http://schemas.microsoft.com/office/drawing/2014/main" id="{773FD051-928E-5C8A-B0B6-266D09F20D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4307" name="Notes Placeholder 2">
            <a:extLst>
              <a:ext uri="{FF2B5EF4-FFF2-40B4-BE49-F238E27FC236}">
                <a16:creationId xmlns:a16="http://schemas.microsoft.com/office/drawing/2014/main" id="{BF8F8DED-883F-2028-9527-281CB446B2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4308" name="Slide Number Placeholder 3">
            <a:extLst>
              <a:ext uri="{FF2B5EF4-FFF2-40B4-BE49-F238E27FC236}">
                <a16:creationId xmlns:a16="http://schemas.microsoft.com/office/drawing/2014/main" id="{B47693BA-0ABB-C32C-1B86-15C97229D9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578C83D-D375-4308-9E51-1A9281E21B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Slide Image Placeholder 1">
            <a:extLst>
              <a:ext uri="{FF2B5EF4-FFF2-40B4-BE49-F238E27FC236}">
                <a16:creationId xmlns:a16="http://schemas.microsoft.com/office/drawing/2014/main" id="{FFCBAEE7-99CB-AE68-F924-1C5C78DEF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8403" name="Notes Placeholder 2">
            <a:extLst>
              <a:ext uri="{FF2B5EF4-FFF2-40B4-BE49-F238E27FC236}">
                <a16:creationId xmlns:a16="http://schemas.microsoft.com/office/drawing/2014/main" id="{6140EFB7-1C23-27F2-3C63-FAF6DE145B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8404" name="Slide Number Placeholder 3">
            <a:extLst>
              <a:ext uri="{FF2B5EF4-FFF2-40B4-BE49-F238E27FC236}">
                <a16:creationId xmlns:a16="http://schemas.microsoft.com/office/drawing/2014/main" id="{0AB9636D-5F7F-BB5C-7516-0B5498A7A5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51393C8-6878-4C39-A1B4-EF9AB15D017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Slide Image Placeholder 1">
            <a:extLst>
              <a:ext uri="{FF2B5EF4-FFF2-40B4-BE49-F238E27FC236}">
                <a16:creationId xmlns:a16="http://schemas.microsoft.com/office/drawing/2014/main" id="{A8B6AA7C-B685-16F3-2095-BCB4AE27A0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0451" name="Notes Placeholder 2">
            <a:extLst>
              <a:ext uri="{FF2B5EF4-FFF2-40B4-BE49-F238E27FC236}">
                <a16:creationId xmlns:a16="http://schemas.microsoft.com/office/drawing/2014/main" id="{8DB19D5C-9D63-BA24-9292-163AFF58D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0452" name="Slide Number Placeholder 3">
            <a:extLst>
              <a:ext uri="{FF2B5EF4-FFF2-40B4-BE49-F238E27FC236}">
                <a16:creationId xmlns:a16="http://schemas.microsoft.com/office/drawing/2014/main" id="{8ADA2D13-17B6-568D-0FB5-81C480FBB9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6CCCDF5-7D06-4446-AA3C-9F6C7C4BB6C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Slide Image Placeholder 1">
            <a:extLst>
              <a:ext uri="{FF2B5EF4-FFF2-40B4-BE49-F238E27FC236}">
                <a16:creationId xmlns:a16="http://schemas.microsoft.com/office/drawing/2014/main" id="{CF29F960-E2C1-DE02-6677-D8C8CB49D6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1907" name="Notes Placeholder 2">
            <a:extLst>
              <a:ext uri="{FF2B5EF4-FFF2-40B4-BE49-F238E27FC236}">
                <a16:creationId xmlns:a16="http://schemas.microsoft.com/office/drawing/2014/main" id="{38A8C93A-3A2C-65AC-E185-689494CD8E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1908" name="Slide Number Placeholder 3">
            <a:extLst>
              <a:ext uri="{FF2B5EF4-FFF2-40B4-BE49-F238E27FC236}">
                <a16:creationId xmlns:a16="http://schemas.microsoft.com/office/drawing/2014/main" id="{4360E424-1C7B-602A-EF0A-A5DE21939DF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C3453E1-C96F-4593-8826-D5E43E06B04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Slide Image Placeholder 1">
            <a:extLst>
              <a:ext uri="{FF2B5EF4-FFF2-40B4-BE49-F238E27FC236}">
                <a16:creationId xmlns:a16="http://schemas.microsoft.com/office/drawing/2014/main" id="{7AEFEF91-9205-0E76-5EB5-C8F93A5EC8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8051" name="Notes Placeholder 2">
            <a:extLst>
              <a:ext uri="{FF2B5EF4-FFF2-40B4-BE49-F238E27FC236}">
                <a16:creationId xmlns:a16="http://schemas.microsoft.com/office/drawing/2014/main" id="{7C946E07-554D-662D-E15F-7C2545850C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8052" name="Slide Number Placeholder 3">
            <a:extLst>
              <a:ext uri="{FF2B5EF4-FFF2-40B4-BE49-F238E27FC236}">
                <a16:creationId xmlns:a16="http://schemas.microsoft.com/office/drawing/2014/main" id="{1173A2C8-D7BD-0E36-A366-BC0FB72430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85BFB89-3E5E-4663-A194-EE0421AB6E1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Slide Image Placeholder 1">
            <a:extLst>
              <a:ext uri="{FF2B5EF4-FFF2-40B4-BE49-F238E27FC236}">
                <a16:creationId xmlns:a16="http://schemas.microsoft.com/office/drawing/2014/main" id="{70A1E696-EB40-94D5-8460-48610932E0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43" name="Notes Placeholder 2">
            <a:extLst>
              <a:ext uri="{FF2B5EF4-FFF2-40B4-BE49-F238E27FC236}">
                <a16:creationId xmlns:a16="http://schemas.microsoft.com/office/drawing/2014/main" id="{9DB86F06-5CCD-0076-5BEB-C4B9666264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71044" name="Slide Number Placeholder 3">
            <a:extLst>
              <a:ext uri="{FF2B5EF4-FFF2-40B4-BE49-F238E27FC236}">
                <a16:creationId xmlns:a16="http://schemas.microsoft.com/office/drawing/2014/main" id="{894FAD1D-23D5-1E75-DE67-15A0C75983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2AC4310-2A67-45FC-AD6F-8A9371C2037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Slide Image Placeholder 1">
            <a:extLst>
              <a:ext uri="{FF2B5EF4-FFF2-40B4-BE49-F238E27FC236}">
                <a16:creationId xmlns:a16="http://schemas.microsoft.com/office/drawing/2014/main" id="{491E2CCB-D8A2-E79C-430A-CC1336815A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6003" name="Notes Placeholder 2">
            <a:extLst>
              <a:ext uri="{FF2B5EF4-FFF2-40B4-BE49-F238E27FC236}">
                <a16:creationId xmlns:a16="http://schemas.microsoft.com/office/drawing/2014/main" id="{B9F6AA21-93A3-3F0D-A789-B5E477CD42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6004" name="Slide Number Placeholder 3">
            <a:extLst>
              <a:ext uri="{FF2B5EF4-FFF2-40B4-BE49-F238E27FC236}">
                <a16:creationId xmlns:a16="http://schemas.microsoft.com/office/drawing/2014/main" id="{1A5847F9-4F2D-BC5B-BE57-6ADE25E6BDD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0EF5D1F-A893-4229-BB13-C84BE68D4A8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Slide Image Placeholder 1">
            <a:extLst>
              <a:ext uri="{FF2B5EF4-FFF2-40B4-BE49-F238E27FC236}">
                <a16:creationId xmlns:a16="http://schemas.microsoft.com/office/drawing/2014/main" id="{EB165947-1E72-5172-8E94-2D818595B1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3955" name="Notes Placeholder 2">
            <a:extLst>
              <a:ext uri="{FF2B5EF4-FFF2-40B4-BE49-F238E27FC236}">
                <a16:creationId xmlns:a16="http://schemas.microsoft.com/office/drawing/2014/main" id="{04033F59-110D-5958-9AF0-D9650D84D1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3956" name="Slide Number Placeholder 3">
            <a:extLst>
              <a:ext uri="{FF2B5EF4-FFF2-40B4-BE49-F238E27FC236}">
                <a16:creationId xmlns:a16="http://schemas.microsoft.com/office/drawing/2014/main" id="{C33D7F5F-616E-5C71-8786-B7BA54DB11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CF936E9-964F-4E93-A34F-39E50BE9A12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Slide Image Placeholder 1">
            <a:extLst>
              <a:ext uri="{FF2B5EF4-FFF2-40B4-BE49-F238E27FC236}">
                <a16:creationId xmlns:a16="http://schemas.microsoft.com/office/drawing/2014/main" id="{6CA67013-041B-3144-4E31-44C450E58C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0099" name="Notes Placeholder 2">
            <a:extLst>
              <a:ext uri="{FF2B5EF4-FFF2-40B4-BE49-F238E27FC236}">
                <a16:creationId xmlns:a16="http://schemas.microsoft.com/office/drawing/2014/main" id="{BDB038A4-5EDC-8527-51B6-32921EA7CF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0100" name="Slide Number Placeholder 3">
            <a:extLst>
              <a:ext uri="{FF2B5EF4-FFF2-40B4-BE49-F238E27FC236}">
                <a16:creationId xmlns:a16="http://schemas.microsoft.com/office/drawing/2014/main" id="{6572E6B8-45D6-D193-169F-D7043CC9682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22CE78C-2E31-4CF0-A4EA-1DC12B2858C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Slide Image Placeholder 1">
            <a:extLst>
              <a:ext uri="{FF2B5EF4-FFF2-40B4-BE49-F238E27FC236}">
                <a16:creationId xmlns:a16="http://schemas.microsoft.com/office/drawing/2014/main" id="{484AAC6E-3E11-49A3-964C-571AE95D93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2147" name="Notes Placeholder 2">
            <a:extLst>
              <a:ext uri="{FF2B5EF4-FFF2-40B4-BE49-F238E27FC236}">
                <a16:creationId xmlns:a16="http://schemas.microsoft.com/office/drawing/2014/main" id="{3886AD7A-7B70-5B4E-BD09-EFA4EB9DFF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2148" name="Slide Number Placeholder 3">
            <a:extLst>
              <a:ext uri="{FF2B5EF4-FFF2-40B4-BE49-F238E27FC236}">
                <a16:creationId xmlns:a16="http://schemas.microsoft.com/office/drawing/2014/main" id="{E9618FB3-78E1-DC07-EC09-D116540C36A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6DFB2ED-4122-400A-8C98-C14985EF71A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Slide Image Placeholder 1">
            <a:extLst>
              <a:ext uri="{FF2B5EF4-FFF2-40B4-BE49-F238E27FC236}">
                <a16:creationId xmlns:a16="http://schemas.microsoft.com/office/drawing/2014/main" id="{96357294-5EDD-909C-C225-03B3EA2745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4195" name="Notes Placeholder 2">
            <a:extLst>
              <a:ext uri="{FF2B5EF4-FFF2-40B4-BE49-F238E27FC236}">
                <a16:creationId xmlns:a16="http://schemas.microsoft.com/office/drawing/2014/main" id="{191F1957-6E5F-519A-4D99-F2E78FE2EF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4196" name="Slide Number Placeholder 3">
            <a:extLst>
              <a:ext uri="{FF2B5EF4-FFF2-40B4-BE49-F238E27FC236}">
                <a16:creationId xmlns:a16="http://schemas.microsoft.com/office/drawing/2014/main" id="{3EC34438-26DB-DEF6-FCC1-3ABF35E85F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F7D109A-0A1A-4CCE-915E-2E37DCB475F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Slide Image Placeholder 1">
            <a:extLst>
              <a:ext uri="{FF2B5EF4-FFF2-40B4-BE49-F238E27FC236}">
                <a16:creationId xmlns:a16="http://schemas.microsoft.com/office/drawing/2014/main" id="{AF55E039-B571-480C-74D4-E37936D1E4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8291" name="Notes Placeholder 2">
            <a:extLst>
              <a:ext uri="{FF2B5EF4-FFF2-40B4-BE49-F238E27FC236}">
                <a16:creationId xmlns:a16="http://schemas.microsoft.com/office/drawing/2014/main" id="{E2EC7A59-7F4C-7B24-FFE0-F20BE2C2D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8292" name="Slide Number Placeholder 3">
            <a:extLst>
              <a:ext uri="{FF2B5EF4-FFF2-40B4-BE49-F238E27FC236}">
                <a16:creationId xmlns:a16="http://schemas.microsoft.com/office/drawing/2014/main" id="{072CA1E2-9A87-AA60-7488-F99FBA95FE0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A11FA73-E52C-4A89-8D3B-0D12EF76B21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Slide Image Placeholder 1">
            <a:extLst>
              <a:ext uri="{FF2B5EF4-FFF2-40B4-BE49-F238E27FC236}">
                <a16:creationId xmlns:a16="http://schemas.microsoft.com/office/drawing/2014/main" id="{5E6C160D-61C9-D349-B309-A4EF5E7E29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0339" name="Notes Placeholder 2">
            <a:extLst>
              <a:ext uri="{FF2B5EF4-FFF2-40B4-BE49-F238E27FC236}">
                <a16:creationId xmlns:a16="http://schemas.microsoft.com/office/drawing/2014/main" id="{A837C0F9-40C7-563E-4D12-A37C55FE83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0340" name="Slide Number Placeholder 3">
            <a:extLst>
              <a:ext uri="{FF2B5EF4-FFF2-40B4-BE49-F238E27FC236}">
                <a16:creationId xmlns:a16="http://schemas.microsoft.com/office/drawing/2014/main" id="{AC6278DC-0730-BD33-BDA7-F48A299838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E83F676-0DC9-4DD5-81E4-43594BD50C2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Slide Image Placeholder 1">
            <a:extLst>
              <a:ext uri="{FF2B5EF4-FFF2-40B4-BE49-F238E27FC236}">
                <a16:creationId xmlns:a16="http://schemas.microsoft.com/office/drawing/2014/main" id="{662EA467-D6F0-9828-25A0-7E42058C7D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6243" name="Notes Placeholder 2">
            <a:extLst>
              <a:ext uri="{FF2B5EF4-FFF2-40B4-BE49-F238E27FC236}">
                <a16:creationId xmlns:a16="http://schemas.microsoft.com/office/drawing/2014/main" id="{88D2C72B-226D-CB77-128A-58FD6D8D94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6244" name="Slide Number Placeholder 3">
            <a:extLst>
              <a:ext uri="{FF2B5EF4-FFF2-40B4-BE49-F238E27FC236}">
                <a16:creationId xmlns:a16="http://schemas.microsoft.com/office/drawing/2014/main" id="{C50243CF-22D3-456E-1A17-CB88C89920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25234BA-F07D-414A-9DB2-C6FAA1BEB22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Slide Image Placeholder 1">
            <a:extLst>
              <a:ext uri="{FF2B5EF4-FFF2-40B4-BE49-F238E27FC236}">
                <a16:creationId xmlns:a16="http://schemas.microsoft.com/office/drawing/2014/main" id="{FC6C03A1-681C-6568-9485-A62D8DA7C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2387" name="Notes Placeholder 2">
            <a:extLst>
              <a:ext uri="{FF2B5EF4-FFF2-40B4-BE49-F238E27FC236}">
                <a16:creationId xmlns:a16="http://schemas.microsoft.com/office/drawing/2014/main" id="{49881932-1D6B-C340-FFB8-50524423C3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2388" name="Slide Number Placeholder 3">
            <a:extLst>
              <a:ext uri="{FF2B5EF4-FFF2-40B4-BE49-F238E27FC236}">
                <a16:creationId xmlns:a16="http://schemas.microsoft.com/office/drawing/2014/main" id="{6D80A5FE-197C-768D-F0E4-9BBA168918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AE383E1-4E50-4E1A-A959-1BA54E4315A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Slide Image Placeholder 1">
            <a:extLst>
              <a:ext uri="{FF2B5EF4-FFF2-40B4-BE49-F238E27FC236}">
                <a16:creationId xmlns:a16="http://schemas.microsoft.com/office/drawing/2014/main" id="{F2E8AB4A-5463-287F-A27B-2C32AAFBD7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4435" name="Notes Placeholder 2">
            <a:extLst>
              <a:ext uri="{FF2B5EF4-FFF2-40B4-BE49-F238E27FC236}">
                <a16:creationId xmlns:a16="http://schemas.microsoft.com/office/drawing/2014/main" id="{4590242A-BBC8-31E7-F2A9-57F2D50520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4436" name="Slide Number Placeholder 3">
            <a:extLst>
              <a:ext uri="{FF2B5EF4-FFF2-40B4-BE49-F238E27FC236}">
                <a16:creationId xmlns:a16="http://schemas.microsoft.com/office/drawing/2014/main" id="{7F9B7473-35BE-E04F-966F-CFEEDC9527F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252EDE5-325C-4896-8544-1EF88340D56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>
            <a:extLst>
              <a:ext uri="{FF2B5EF4-FFF2-40B4-BE49-F238E27FC236}">
                <a16:creationId xmlns:a16="http://schemas.microsoft.com/office/drawing/2014/main" id="{E5AAA2B8-67F7-76DD-2718-F44B2BFE7C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>
            <a:extLst>
              <a:ext uri="{FF2B5EF4-FFF2-40B4-BE49-F238E27FC236}">
                <a16:creationId xmlns:a16="http://schemas.microsoft.com/office/drawing/2014/main" id="{F3C4705D-17C5-635D-30D5-B04B9FEA8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7652" name="Slide Number Placeholder 3">
            <a:extLst>
              <a:ext uri="{FF2B5EF4-FFF2-40B4-BE49-F238E27FC236}">
                <a16:creationId xmlns:a16="http://schemas.microsoft.com/office/drawing/2014/main" id="{5A9E2660-E4F3-6EEB-AB0D-2389821F8B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897EAE6-0E51-442A-BF8D-96BA6C26470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Slide Image Placeholder 1">
            <a:extLst>
              <a:ext uri="{FF2B5EF4-FFF2-40B4-BE49-F238E27FC236}">
                <a16:creationId xmlns:a16="http://schemas.microsoft.com/office/drawing/2014/main" id="{B266D910-1F67-AB03-339C-A56830EE92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6483" name="Notes Placeholder 2">
            <a:extLst>
              <a:ext uri="{FF2B5EF4-FFF2-40B4-BE49-F238E27FC236}">
                <a16:creationId xmlns:a16="http://schemas.microsoft.com/office/drawing/2014/main" id="{3034C202-6336-5644-5A1E-0430E7A10B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6484" name="Slide Number Placeholder 3">
            <a:extLst>
              <a:ext uri="{FF2B5EF4-FFF2-40B4-BE49-F238E27FC236}">
                <a16:creationId xmlns:a16="http://schemas.microsoft.com/office/drawing/2014/main" id="{A11A3F76-B63C-957C-DB57-B99D1540188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0F608AD-8A3F-4282-9D6C-05EDC8EB03E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>
            <a:extLst>
              <a:ext uri="{FF2B5EF4-FFF2-40B4-BE49-F238E27FC236}">
                <a16:creationId xmlns:a16="http://schemas.microsoft.com/office/drawing/2014/main" id="{E51BCAD8-94C1-8075-DD95-8A37827738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8531" name="Notes Placeholder 2">
            <a:extLst>
              <a:ext uri="{FF2B5EF4-FFF2-40B4-BE49-F238E27FC236}">
                <a16:creationId xmlns:a16="http://schemas.microsoft.com/office/drawing/2014/main" id="{923B78EC-7D78-4082-FC1F-98B5FF747C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8532" name="Slide Number Placeholder 3">
            <a:extLst>
              <a:ext uri="{FF2B5EF4-FFF2-40B4-BE49-F238E27FC236}">
                <a16:creationId xmlns:a16="http://schemas.microsoft.com/office/drawing/2014/main" id="{FFB68DCB-FDF5-B245-1FA3-447068F019F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EDB8B62-5ABF-434D-9A90-D778C928382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Slide Image Placeholder 1">
            <a:extLst>
              <a:ext uri="{FF2B5EF4-FFF2-40B4-BE49-F238E27FC236}">
                <a16:creationId xmlns:a16="http://schemas.microsoft.com/office/drawing/2014/main" id="{66810019-B51E-9B5D-91A0-2BB3D45A4B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0579" name="Notes Placeholder 2">
            <a:extLst>
              <a:ext uri="{FF2B5EF4-FFF2-40B4-BE49-F238E27FC236}">
                <a16:creationId xmlns:a16="http://schemas.microsoft.com/office/drawing/2014/main" id="{90064C18-082D-EEB8-DE6B-3E7078F0E8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0580" name="Slide Number Placeholder 3">
            <a:extLst>
              <a:ext uri="{FF2B5EF4-FFF2-40B4-BE49-F238E27FC236}">
                <a16:creationId xmlns:a16="http://schemas.microsoft.com/office/drawing/2014/main" id="{D4F0C5E5-3BC9-CA24-590C-1F75F60021A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21EE7EC-855B-4F90-9403-4161A6B15EF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Slide Image Placeholder 1">
            <a:extLst>
              <a:ext uri="{FF2B5EF4-FFF2-40B4-BE49-F238E27FC236}">
                <a16:creationId xmlns:a16="http://schemas.microsoft.com/office/drawing/2014/main" id="{3A784826-4E67-0B92-D356-9348D9B241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4675" name="Notes Placeholder 2">
            <a:extLst>
              <a:ext uri="{FF2B5EF4-FFF2-40B4-BE49-F238E27FC236}">
                <a16:creationId xmlns:a16="http://schemas.microsoft.com/office/drawing/2014/main" id="{53084FEA-C0D0-245B-C195-D96E1E7D43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4676" name="Slide Number Placeholder 3">
            <a:extLst>
              <a:ext uri="{FF2B5EF4-FFF2-40B4-BE49-F238E27FC236}">
                <a16:creationId xmlns:a16="http://schemas.microsoft.com/office/drawing/2014/main" id="{8DBE1A2A-3881-9B53-98A0-45505BB7AC6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047EFB2-9B13-4F40-8EB3-7A9B625454B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Slide Image Placeholder 1">
            <a:extLst>
              <a:ext uri="{FF2B5EF4-FFF2-40B4-BE49-F238E27FC236}">
                <a16:creationId xmlns:a16="http://schemas.microsoft.com/office/drawing/2014/main" id="{998262E4-ABF5-8620-5999-407C4F8885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627" name="Notes Placeholder 2">
            <a:extLst>
              <a:ext uri="{FF2B5EF4-FFF2-40B4-BE49-F238E27FC236}">
                <a16:creationId xmlns:a16="http://schemas.microsoft.com/office/drawing/2014/main" id="{AE094FC6-F7AA-2645-8D0F-BADB8DA85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2628" name="Slide Number Placeholder 3">
            <a:extLst>
              <a:ext uri="{FF2B5EF4-FFF2-40B4-BE49-F238E27FC236}">
                <a16:creationId xmlns:a16="http://schemas.microsoft.com/office/drawing/2014/main" id="{970E96FD-70C7-76AC-FB05-29947269D2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D9E42EC-7DE6-43CF-9A5A-847B4B28E9D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Slide Image Placeholder 1">
            <a:extLst>
              <a:ext uri="{FF2B5EF4-FFF2-40B4-BE49-F238E27FC236}">
                <a16:creationId xmlns:a16="http://schemas.microsoft.com/office/drawing/2014/main" id="{058FFFDE-D8FD-58A6-BF9A-72AD49AA96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6723" name="Notes Placeholder 2">
            <a:extLst>
              <a:ext uri="{FF2B5EF4-FFF2-40B4-BE49-F238E27FC236}">
                <a16:creationId xmlns:a16="http://schemas.microsoft.com/office/drawing/2014/main" id="{B9D473CF-87B5-298A-8475-3884F9374C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6724" name="Slide Number Placeholder 3">
            <a:extLst>
              <a:ext uri="{FF2B5EF4-FFF2-40B4-BE49-F238E27FC236}">
                <a16:creationId xmlns:a16="http://schemas.microsoft.com/office/drawing/2014/main" id="{D31382D8-F973-FBC8-C594-FDEC9FB07B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C816031-FD35-42FC-9FD4-7498B6906C1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Slide Image Placeholder 1">
            <a:extLst>
              <a:ext uri="{FF2B5EF4-FFF2-40B4-BE49-F238E27FC236}">
                <a16:creationId xmlns:a16="http://schemas.microsoft.com/office/drawing/2014/main" id="{D40BF73F-A05E-4706-2B6A-A19D7D1DFC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8771" name="Notes Placeholder 2">
            <a:extLst>
              <a:ext uri="{FF2B5EF4-FFF2-40B4-BE49-F238E27FC236}">
                <a16:creationId xmlns:a16="http://schemas.microsoft.com/office/drawing/2014/main" id="{AD7140E7-E004-8B01-F189-C587601D45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8772" name="Slide Number Placeholder 3">
            <a:extLst>
              <a:ext uri="{FF2B5EF4-FFF2-40B4-BE49-F238E27FC236}">
                <a16:creationId xmlns:a16="http://schemas.microsoft.com/office/drawing/2014/main" id="{A8577F42-8EB4-B416-A8B7-7FDC5C9EFFA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0CDD045-07FD-4A10-AA92-CD6F869A599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Slide Image Placeholder 1">
            <a:extLst>
              <a:ext uri="{FF2B5EF4-FFF2-40B4-BE49-F238E27FC236}">
                <a16:creationId xmlns:a16="http://schemas.microsoft.com/office/drawing/2014/main" id="{84D5762F-836D-BE09-24DC-8A23BF47BF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4915" name="Notes Placeholder 2">
            <a:extLst>
              <a:ext uri="{FF2B5EF4-FFF2-40B4-BE49-F238E27FC236}">
                <a16:creationId xmlns:a16="http://schemas.microsoft.com/office/drawing/2014/main" id="{FF67D86D-A67E-906A-44B6-97673C3C16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4916" name="Slide Number Placeholder 3">
            <a:extLst>
              <a:ext uri="{FF2B5EF4-FFF2-40B4-BE49-F238E27FC236}">
                <a16:creationId xmlns:a16="http://schemas.microsoft.com/office/drawing/2014/main" id="{65341B5A-CADA-279A-3660-9115EEBC32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768A329-19E3-4CE6-A5DE-5A4DC5A09F3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Slide Image Placeholder 1">
            <a:extLst>
              <a:ext uri="{FF2B5EF4-FFF2-40B4-BE49-F238E27FC236}">
                <a16:creationId xmlns:a16="http://schemas.microsoft.com/office/drawing/2014/main" id="{057749DB-B783-A2B2-097D-DAEDE0250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6963" name="Notes Placeholder 2">
            <a:extLst>
              <a:ext uri="{FF2B5EF4-FFF2-40B4-BE49-F238E27FC236}">
                <a16:creationId xmlns:a16="http://schemas.microsoft.com/office/drawing/2014/main" id="{8F11F01A-A8BC-60A0-7CE7-0601F7009C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6964" name="Slide Number Placeholder 3">
            <a:extLst>
              <a:ext uri="{FF2B5EF4-FFF2-40B4-BE49-F238E27FC236}">
                <a16:creationId xmlns:a16="http://schemas.microsoft.com/office/drawing/2014/main" id="{02C8AF92-4DFB-CA70-00E1-19D8037B37D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702BA1F-DD40-49BA-B12D-F6FFFC410BF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Slide Image Placeholder 1">
            <a:extLst>
              <a:ext uri="{FF2B5EF4-FFF2-40B4-BE49-F238E27FC236}">
                <a16:creationId xmlns:a16="http://schemas.microsoft.com/office/drawing/2014/main" id="{0E2AB190-46CA-3CDF-C7DE-B5C92244C6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0819" name="Notes Placeholder 2">
            <a:extLst>
              <a:ext uri="{FF2B5EF4-FFF2-40B4-BE49-F238E27FC236}">
                <a16:creationId xmlns:a16="http://schemas.microsoft.com/office/drawing/2014/main" id="{996A6CAC-0F88-AEA2-F9EB-3FAF05ED13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0820" name="Slide Number Placeholder 3">
            <a:extLst>
              <a:ext uri="{FF2B5EF4-FFF2-40B4-BE49-F238E27FC236}">
                <a16:creationId xmlns:a16="http://schemas.microsoft.com/office/drawing/2014/main" id="{D8535BBF-73E3-49BF-780F-D10B51B6355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918B3E0-50BA-4E9F-BFFA-E41F1B0F6D1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>
            <a:extLst>
              <a:ext uri="{FF2B5EF4-FFF2-40B4-BE49-F238E27FC236}">
                <a16:creationId xmlns:a16="http://schemas.microsoft.com/office/drawing/2014/main" id="{B5B1ACA6-2E9B-384A-D15E-36912A796B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>
            <a:extLst>
              <a:ext uri="{FF2B5EF4-FFF2-40B4-BE49-F238E27FC236}">
                <a16:creationId xmlns:a16="http://schemas.microsoft.com/office/drawing/2014/main" id="{0DC39C4F-1665-04F9-0B25-40A4627427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9700" name="Slide Number Placeholder 3">
            <a:extLst>
              <a:ext uri="{FF2B5EF4-FFF2-40B4-BE49-F238E27FC236}">
                <a16:creationId xmlns:a16="http://schemas.microsoft.com/office/drawing/2014/main" id="{2B61D05E-6566-06EA-6B29-C6303CB816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3F03CD3-F490-4F20-8A98-042F6324DDB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Slide Image Placeholder 1">
            <a:extLst>
              <a:ext uri="{FF2B5EF4-FFF2-40B4-BE49-F238E27FC236}">
                <a16:creationId xmlns:a16="http://schemas.microsoft.com/office/drawing/2014/main" id="{5F8836F1-FA67-FE6D-4502-8CCA20467D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2867" name="Notes Placeholder 2">
            <a:extLst>
              <a:ext uri="{FF2B5EF4-FFF2-40B4-BE49-F238E27FC236}">
                <a16:creationId xmlns:a16="http://schemas.microsoft.com/office/drawing/2014/main" id="{656209AD-FB43-D5AD-0A95-FCEA705D63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2868" name="Slide Number Placeholder 3">
            <a:extLst>
              <a:ext uri="{FF2B5EF4-FFF2-40B4-BE49-F238E27FC236}">
                <a16:creationId xmlns:a16="http://schemas.microsoft.com/office/drawing/2014/main" id="{45FAC72A-CDB3-4918-6D8A-3B3F23E774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177D541-FF0C-44A7-85B6-8A3D0B108D1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Slide Image Placeholder 1">
            <a:extLst>
              <a:ext uri="{FF2B5EF4-FFF2-40B4-BE49-F238E27FC236}">
                <a16:creationId xmlns:a16="http://schemas.microsoft.com/office/drawing/2014/main" id="{B13116CE-4035-F8B5-0F6F-FD4800AC37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9251" name="Notes Placeholder 2">
            <a:extLst>
              <a:ext uri="{FF2B5EF4-FFF2-40B4-BE49-F238E27FC236}">
                <a16:creationId xmlns:a16="http://schemas.microsoft.com/office/drawing/2014/main" id="{432B9E71-4269-9287-B12D-B8B7E1EB85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9252" name="Slide Number Placeholder 3">
            <a:extLst>
              <a:ext uri="{FF2B5EF4-FFF2-40B4-BE49-F238E27FC236}">
                <a16:creationId xmlns:a16="http://schemas.microsoft.com/office/drawing/2014/main" id="{94525D96-1AE0-3502-F68C-8C7B22DD65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94D73B0-681F-472C-BAC4-0080C317645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Slide Image Placeholder 1">
            <a:extLst>
              <a:ext uri="{FF2B5EF4-FFF2-40B4-BE49-F238E27FC236}">
                <a16:creationId xmlns:a16="http://schemas.microsoft.com/office/drawing/2014/main" id="{4FD0A5D2-83BC-E09E-BDF7-C69898A382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1299" name="Notes Placeholder 2">
            <a:extLst>
              <a:ext uri="{FF2B5EF4-FFF2-40B4-BE49-F238E27FC236}">
                <a16:creationId xmlns:a16="http://schemas.microsoft.com/office/drawing/2014/main" id="{3BB2DE07-D546-2D46-18AC-F6ABD3137B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1300" name="Slide Number Placeholder 3">
            <a:extLst>
              <a:ext uri="{FF2B5EF4-FFF2-40B4-BE49-F238E27FC236}">
                <a16:creationId xmlns:a16="http://schemas.microsoft.com/office/drawing/2014/main" id="{EC9F927A-AFC8-23C7-5211-B4FC8586500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5927E4C-55CD-4B7F-8823-C91F6EC0B67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Slide Image Placeholder 1">
            <a:extLst>
              <a:ext uri="{FF2B5EF4-FFF2-40B4-BE49-F238E27FC236}">
                <a16:creationId xmlns:a16="http://schemas.microsoft.com/office/drawing/2014/main" id="{1C6D0906-B5D2-FD81-43B0-0B43D22513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3347" name="Notes Placeholder 2">
            <a:extLst>
              <a:ext uri="{FF2B5EF4-FFF2-40B4-BE49-F238E27FC236}">
                <a16:creationId xmlns:a16="http://schemas.microsoft.com/office/drawing/2014/main" id="{BA9DA2AC-AB72-C4B6-394C-0923516D91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3348" name="Slide Number Placeholder 3">
            <a:extLst>
              <a:ext uri="{FF2B5EF4-FFF2-40B4-BE49-F238E27FC236}">
                <a16:creationId xmlns:a16="http://schemas.microsoft.com/office/drawing/2014/main" id="{4DF14723-DEA2-D724-3A56-515BFAD4289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23FE8C1-7E17-4AF5-BA98-02D15FF2718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Slide Image Placeholder 1">
            <a:extLst>
              <a:ext uri="{FF2B5EF4-FFF2-40B4-BE49-F238E27FC236}">
                <a16:creationId xmlns:a16="http://schemas.microsoft.com/office/drawing/2014/main" id="{59DB073A-8A01-2950-581F-D19A5B3555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5395" name="Notes Placeholder 2">
            <a:extLst>
              <a:ext uri="{FF2B5EF4-FFF2-40B4-BE49-F238E27FC236}">
                <a16:creationId xmlns:a16="http://schemas.microsoft.com/office/drawing/2014/main" id="{08A19D8B-97B1-AAB1-8F9F-F999FE546E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5396" name="Slide Number Placeholder 3">
            <a:extLst>
              <a:ext uri="{FF2B5EF4-FFF2-40B4-BE49-F238E27FC236}">
                <a16:creationId xmlns:a16="http://schemas.microsoft.com/office/drawing/2014/main" id="{DF1B14CE-8D05-E265-54ED-BC2FD15E02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98AD160-FDBE-4CFD-A858-F8D50A99FC5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Slide Image Placeholder 1">
            <a:extLst>
              <a:ext uri="{FF2B5EF4-FFF2-40B4-BE49-F238E27FC236}">
                <a16:creationId xmlns:a16="http://schemas.microsoft.com/office/drawing/2014/main" id="{2F85B3D1-AF96-4B68-213F-776E6EECBB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9011" name="Notes Placeholder 2">
            <a:extLst>
              <a:ext uri="{FF2B5EF4-FFF2-40B4-BE49-F238E27FC236}">
                <a16:creationId xmlns:a16="http://schemas.microsoft.com/office/drawing/2014/main" id="{6F25A937-BDCA-511A-F215-DF65609160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9012" name="Slide Number Placeholder 3">
            <a:extLst>
              <a:ext uri="{FF2B5EF4-FFF2-40B4-BE49-F238E27FC236}">
                <a16:creationId xmlns:a16="http://schemas.microsoft.com/office/drawing/2014/main" id="{C10D3BDB-14CF-5294-E1E5-9B82D0D92AE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8349618-23C8-4789-B0E9-F7A6A7AD1C4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Slide Image Placeholder 1">
            <a:extLst>
              <a:ext uri="{FF2B5EF4-FFF2-40B4-BE49-F238E27FC236}">
                <a16:creationId xmlns:a16="http://schemas.microsoft.com/office/drawing/2014/main" id="{A50F1CA3-3081-4850-02C1-C1B09DC126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9491" name="Notes Placeholder 2">
            <a:extLst>
              <a:ext uri="{FF2B5EF4-FFF2-40B4-BE49-F238E27FC236}">
                <a16:creationId xmlns:a16="http://schemas.microsoft.com/office/drawing/2014/main" id="{77269341-B1DB-478D-46D9-A128E1633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9492" name="Slide Number Placeholder 3">
            <a:extLst>
              <a:ext uri="{FF2B5EF4-FFF2-40B4-BE49-F238E27FC236}">
                <a16:creationId xmlns:a16="http://schemas.microsoft.com/office/drawing/2014/main" id="{A633449A-43F8-D400-5345-4AD4767E129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22ACC22-56C9-458F-B5DE-616985C349F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Slide Image Placeholder 1">
            <a:extLst>
              <a:ext uri="{FF2B5EF4-FFF2-40B4-BE49-F238E27FC236}">
                <a16:creationId xmlns:a16="http://schemas.microsoft.com/office/drawing/2014/main" id="{89DD2072-7B09-F421-04E4-6D17B4D86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1539" name="Notes Placeholder 2">
            <a:extLst>
              <a:ext uri="{FF2B5EF4-FFF2-40B4-BE49-F238E27FC236}">
                <a16:creationId xmlns:a16="http://schemas.microsoft.com/office/drawing/2014/main" id="{A51AAEDC-ACC6-E984-1E6A-E85D4B61AC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1540" name="Slide Number Placeholder 3">
            <a:extLst>
              <a:ext uri="{FF2B5EF4-FFF2-40B4-BE49-F238E27FC236}">
                <a16:creationId xmlns:a16="http://schemas.microsoft.com/office/drawing/2014/main" id="{C7A0F834-1890-5FDC-6519-08034BD08C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EEA47A2-F899-4256-A976-13F03E2ACC2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Slide Image Placeholder 1">
            <a:extLst>
              <a:ext uri="{FF2B5EF4-FFF2-40B4-BE49-F238E27FC236}">
                <a16:creationId xmlns:a16="http://schemas.microsoft.com/office/drawing/2014/main" id="{867DDB6C-3373-B311-D547-1118B3B2EC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3587" name="Notes Placeholder 2">
            <a:extLst>
              <a:ext uri="{FF2B5EF4-FFF2-40B4-BE49-F238E27FC236}">
                <a16:creationId xmlns:a16="http://schemas.microsoft.com/office/drawing/2014/main" id="{D4C52EF3-3868-187F-6BC4-449E217B61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3588" name="Slide Number Placeholder 3">
            <a:extLst>
              <a:ext uri="{FF2B5EF4-FFF2-40B4-BE49-F238E27FC236}">
                <a16:creationId xmlns:a16="http://schemas.microsoft.com/office/drawing/2014/main" id="{1E341941-0AAB-1F4D-5277-9CC904D6CE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8407C78-C01B-4CCA-8105-E1FF425A289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Slide Image Placeholder 1">
            <a:extLst>
              <a:ext uri="{FF2B5EF4-FFF2-40B4-BE49-F238E27FC236}">
                <a16:creationId xmlns:a16="http://schemas.microsoft.com/office/drawing/2014/main" id="{C9245941-C83B-F2AB-7912-280F15F660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7203" name="Notes Placeholder 2">
            <a:extLst>
              <a:ext uri="{FF2B5EF4-FFF2-40B4-BE49-F238E27FC236}">
                <a16:creationId xmlns:a16="http://schemas.microsoft.com/office/drawing/2014/main" id="{6A52EB10-1617-E972-8133-4421149E46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7204" name="Slide Number Placeholder 3">
            <a:extLst>
              <a:ext uri="{FF2B5EF4-FFF2-40B4-BE49-F238E27FC236}">
                <a16:creationId xmlns:a16="http://schemas.microsoft.com/office/drawing/2014/main" id="{84E29E4E-1D9E-2872-150B-219020CE12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380DF56-46B6-4545-9305-3EC9CC5DB0B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Slide Image Placeholder 1">
            <a:extLst>
              <a:ext uri="{FF2B5EF4-FFF2-40B4-BE49-F238E27FC236}">
                <a16:creationId xmlns:a16="http://schemas.microsoft.com/office/drawing/2014/main" id="{F0D18B9D-5A44-E2B6-3DE6-D915BAB7CA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8035" name="Notes Placeholder 2">
            <a:extLst>
              <a:ext uri="{FF2B5EF4-FFF2-40B4-BE49-F238E27FC236}">
                <a16:creationId xmlns:a16="http://schemas.microsoft.com/office/drawing/2014/main" id="{6DFCFA28-58CF-D034-B953-8BC7634739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68036" name="Slide Number Placeholder 3">
            <a:extLst>
              <a:ext uri="{FF2B5EF4-FFF2-40B4-BE49-F238E27FC236}">
                <a16:creationId xmlns:a16="http://schemas.microsoft.com/office/drawing/2014/main" id="{5D7A2131-A22D-BC5E-EA30-937E58B7EC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D826989-F9BE-4D57-9C7E-0170C5F2CCA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Slide Image Placeholder 1">
            <a:extLst>
              <a:ext uri="{FF2B5EF4-FFF2-40B4-BE49-F238E27FC236}">
                <a16:creationId xmlns:a16="http://schemas.microsoft.com/office/drawing/2014/main" id="{BBFC8352-0AC7-C617-7AA1-11D3AE5A22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1059" name="Notes Placeholder 2">
            <a:extLst>
              <a:ext uri="{FF2B5EF4-FFF2-40B4-BE49-F238E27FC236}">
                <a16:creationId xmlns:a16="http://schemas.microsoft.com/office/drawing/2014/main" id="{5801835D-AE7A-C600-C0F8-F55B17DD89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1060" name="Slide Number Placeholder 3">
            <a:extLst>
              <a:ext uri="{FF2B5EF4-FFF2-40B4-BE49-F238E27FC236}">
                <a16:creationId xmlns:a16="http://schemas.microsoft.com/office/drawing/2014/main" id="{1DF36CDD-7D71-35E5-641F-ABBBEAE0188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1CD7EA2-FEEF-4EF7-AB93-5D4A25146DB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Slide Image Placeholder 1">
            <a:extLst>
              <a:ext uri="{FF2B5EF4-FFF2-40B4-BE49-F238E27FC236}">
                <a16:creationId xmlns:a16="http://schemas.microsoft.com/office/drawing/2014/main" id="{EF245E71-59E3-5699-971C-F4D4F0F564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3107" name="Notes Placeholder 2">
            <a:extLst>
              <a:ext uri="{FF2B5EF4-FFF2-40B4-BE49-F238E27FC236}">
                <a16:creationId xmlns:a16="http://schemas.microsoft.com/office/drawing/2014/main" id="{BC91B3D0-99CF-9C54-B4EE-F30D2BE337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3108" name="Slide Number Placeholder 3">
            <a:extLst>
              <a:ext uri="{FF2B5EF4-FFF2-40B4-BE49-F238E27FC236}">
                <a16:creationId xmlns:a16="http://schemas.microsoft.com/office/drawing/2014/main" id="{EAD164A6-5A7C-B7DE-C242-305A5F297FC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19F9C73-BE73-441C-A100-C09C9E76E8E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Slide Image Placeholder 1">
            <a:extLst>
              <a:ext uri="{FF2B5EF4-FFF2-40B4-BE49-F238E27FC236}">
                <a16:creationId xmlns:a16="http://schemas.microsoft.com/office/drawing/2014/main" id="{350EC3CB-50F4-0574-B17D-F03B8606E2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5155" name="Notes Placeholder 2">
            <a:extLst>
              <a:ext uri="{FF2B5EF4-FFF2-40B4-BE49-F238E27FC236}">
                <a16:creationId xmlns:a16="http://schemas.microsoft.com/office/drawing/2014/main" id="{39FFD662-98A4-5C5C-7CC1-01C27FF3EE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5156" name="Slide Number Placeholder 3">
            <a:extLst>
              <a:ext uri="{FF2B5EF4-FFF2-40B4-BE49-F238E27FC236}">
                <a16:creationId xmlns:a16="http://schemas.microsoft.com/office/drawing/2014/main" id="{6A3A6531-B077-D169-BCF8-054804645DA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F2C3718-0CAB-4029-81D4-9EFA4FC9A29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lide Image Placeholder 1">
            <a:extLst>
              <a:ext uri="{FF2B5EF4-FFF2-40B4-BE49-F238E27FC236}">
                <a16:creationId xmlns:a16="http://schemas.microsoft.com/office/drawing/2014/main" id="{633F631E-A04D-668E-F73E-E3F3FD0F99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Notes Placeholder 2">
            <a:extLst>
              <a:ext uri="{FF2B5EF4-FFF2-40B4-BE49-F238E27FC236}">
                <a16:creationId xmlns:a16="http://schemas.microsoft.com/office/drawing/2014/main" id="{575BC1F5-4BAF-572B-59A3-39005CA7FC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1284" name="Slide Number Placeholder 3">
            <a:extLst>
              <a:ext uri="{FF2B5EF4-FFF2-40B4-BE49-F238E27FC236}">
                <a16:creationId xmlns:a16="http://schemas.microsoft.com/office/drawing/2014/main" id="{19EF469F-A57E-5658-C05D-1A395FC904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0D5E479-A286-46E1-AD74-97065B6C6B6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Slide Image Placeholder 1">
            <a:extLst>
              <a:ext uri="{FF2B5EF4-FFF2-40B4-BE49-F238E27FC236}">
                <a16:creationId xmlns:a16="http://schemas.microsoft.com/office/drawing/2014/main" id="{6FCB18AE-CDC6-661A-D494-6DE6061891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3331" name="Notes Placeholder 2">
            <a:extLst>
              <a:ext uri="{FF2B5EF4-FFF2-40B4-BE49-F238E27FC236}">
                <a16:creationId xmlns:a16="http://schemas.microsoft.com/office/drawing/2014/main" id="{BC17051A-EEF7-AAF7-B368-2CAE5D06EC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3332" name="Slide Number Placeholder 3">
            <a:extLst>
              <a:ext uri="{FF2B5EF4-FFF2-40B4-BE49-F238E27FC236}">
                <a16:creationId xmlns:a16="http://schemas.microsoft.com/office/drawing/2014/main" id="{DCB8ED2B-EB5F-A966-5D62-F6931094CA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BAE7E95-8239-446E-AD80-133044EAA09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lide Image Placeholder 1">
            <a:extLst>
              <a:ext uri="{FF2B5EF4-FFF2-40B4-BE49-F238E27FC236}">
                <a16:creationId xmlns:a16="http://schemas.microsoft.com/office/drawing/2014/main" id="{4333A187-8690-842F-2006-9D4FA9406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5379" name="Notes Placeholder 2">
            <a:extLst>
              <a:ext uri="{FF2B5EF4-FFF2-40B4-BE49-F238E27FC236}">
                <a16:creationId xmlns:a16="http://schemas.microsoft.com/office/drawing/2014/main" id="{836BA071-5A19-3971-D11F-2FE5354895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5380" name="Slide Number Placeholder 3">
            <a:extLst>
              <a:ext uri="{FF2B5EF4-FFF2-40B4-BE49-F238E27FC236}">
                <a16:creationId xmlns:a16="http://schemas.microsoft.com/office/drawing/2014/main" id="{72C6E030-49C3-4828-D001-C44B9DE67E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BA7B2D0-7D84-47F4-B8B9-04CA0F38CA4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Slide Image Placeholder 1">
            <a:extLst>
              <a:ext uri="{FF2B5EF4-FFF2-40B4-BE49-F238E27FC236}">
                <a16:creationId xmlns:a16="http://schemas.microsoft.com/office/drawing/2014/main" id="{7C34AF63-4586-B005-217A-6A78962825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7427" name="Notes Placeholder 2">
            <a:extLst>
              <a:ext uri="{FF2B5EF4-FFF2-40B4-BE49-F238E27FC236}">
                <a16:creationId xmlns:a16="http://schemas.microsoft.com/office/drawing/2014/main" id="{7F8CDC18-8655-E1D8-CE03-AC648BAAAF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7428" name="Slide Number Placeholder 3">
            <a:extLst>
              <a:ext uri="{FF2B5EF4-FFF2-40B4-BE49-F238E27FC236}">
                <a16:creationId xmlns:a16="http://schemas.microsoft.com/office/drawing/2014/main" id="{DEF3A92E-C781-F21A-40ED-C8AB60D0B6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8425007-56F2-4A41-8AB4-7FD6F232424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>
            <a:extLst>
              <a:ext uri="{FF2B5EF4-FFF2-40B4-BE49-F238E27FC236}">
                <a16:creationId xmlns:a16="http://schemas.microsoft.com/office/drawing/2014/main" id="{DC17ECBF-ACB6-0C3A-77BD-57DA627BDD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9475" name="Notes Placeholder 2">
            <a:extLst>
              <a:ext uri="{FF2B5EF4-FFF2-40B4-BE49-F238E27FC236}">
                <a16:creationId xmlns:a16="http://schemas.microsoft.com/office/drawing/2014/main" id="{508006B3-41D3-C242-796E-616A5E0258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9476" name="Slide Number Placeholder 3">
            <a:extLst>
              <a:ext uri="{FF2B5EF4-FFF2-40B4-BE49-F238E27FC236}">
                <a16:creationId xmlns:a16="http://schemas.microsoft.com/office/drawing/2014/main" id="{DC01FC87-F966-AFFF-8BF8-E1E3FDBB1ED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F5FC0D2-B313-4343-8941-7E564DA13E4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Slide Image Placeholder 1">
            <a:extLst>
              <a:ext uri="{FF2B5EF4-FFF2-40B4-BE49-F238E27FC236}">
                <a16:creationId xmlns:a16="http://schemas.microsoft.com/office/drawing/2014/main" id="{F65A615B-8083-8E77-EF01-224D03C70F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9955" name="Notes Placeholder 2">
            <a:extLst>
              <a:ext uri="{FF2B5EF4-FFF2-40B4-BE49-F238E27FC236}">
                <a16:creationId xmlns:a16="http://schemas.microsoft.com/office/drawing/2014/main" id="{BD282C24-894F-6ADC-DD2F-4BA0A1B7B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9956" name="Slide Number Placeholder 3">
            <a:extLst>
              <a:ext uri="{FF2B5EF4-FFF2-40B4-BE49-F238E27FC236}">
                <a16:creationId xmlns:a16="http://schemas.microsoft.com/office/drawing/2014/main" id="{D0325C3B-7453-D3F2-DD7C-FE18FBB8D56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68747C3-BBDF-4986-A4FB-FBD8E840E1C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>
            <a:extLst>
              <a:ext uri="{FF2B5EF4-FFF2-40B4-BE49-F238E27FC236}">
                <a16:creationId xmlns:a16="http://schemas.microsoft.com/office/drawing/2014/main" id="{DC1C0E35-B9BA-4945-7812-AEB383B648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>
            <a:extLst>
              <a:ext uri="{FF2B5EF4-FFF2-40B4-BE49-F238E27FC236}">
                <a16:creationId xmlns:a16="http://schemas.microsoft.com/office/drawing/2014/main" id="{36EE6AE3-C609-2B85-A247-58F92119CB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1524" name="Slide Number Placeholder 3">
            <a:extLst>
              <a:ext uri="{FF2B5EF4-FFF2-40B4-BE49-F238E27FC236}">
                <a16:creationId xmlns:a16="http://schemas.microsoft.com/office/drawing/2014/main" id="{63A4C793-3086-EFDF-C86F-60EA203465B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1E803CB-53F4-4176-B8C6-6239F92018D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13F5530-5170-01EA-387A-1AA6228924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94E0567-541B-A97F-2219-F8B34CB32E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B90D8A5-12BD-873C-AE64-99B6C626F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fld id="{DEF547C5-8376-4A46-BE85-AF7BBEF43EA6}" type="slidenum">
              <a:rPr lang="es-PR" altLang="en-US">
                <a:latin typeface="Calibri" panose="020F0502020204030204" pitchFamily="34" charset="0"/>
              </a:rPr>
              <a:pPr/>
              <a:t>2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Slide Image Placeholder 1">
            <a:extLst>
              <a:ext uri="{FF2B5EF4-FFF2-40B4-BE49-F238E27FC236}">
                <a16:creationId xmlns:a16="http://schemas.microsoft.com/office/drawing/2014/main" id="{C339F60C-6949-B67C-87BC-63F4CD42E3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Notes Placeholder 2">
            <a:extLst>
              <a:ext uri="{FF2B5EF4-FFF2-40B4-BE49-F238E27FC236}">
                <a16:creationId xmlns:a16="http://schemas.microsoft.com/office/drawing/2014/main" id="{ED772C17-575A-4127-40DD-88E225CE9D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1748" name="Slide Number Placeholder 3">
            <a:extLst>
              <a:ext uri="{FF2B5EF4-FFF2-40B4-BE49-F238E27FC236}">
                <a16:creationId xmlns:a16="http://schemas.microsoft.com/office/drawing/2014/main" id="{2FB23CB8-AFDD-0D31-0AF9-0FEFBF994FC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01DCA39-2B80-49BD-B31E-7D4FAA1094A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lide Image Placeholder 1">
            <a:extLst>
              <a:ext uri="{FF2B5EF4-FFF2-40B4-BE49-F238E27FC236}">
                <a16:creationId xmlns:a16="http://schemas.microsoft.com/office/drawing/2014/main" id="{D0870AEE-FE8F-5671-2A38-0FF1CF6A43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03" name="Notes Placeholder 2">
            <a:extLst>
              <a:ext uri="{FF2B5EF4-FFF2-40B4-BE49-F238E27FC236}">
                <a16:creationId xmlns:a16="http://schemas.microsoft.com/office/drawing/2014/main" id="{73391FD5-740D-FC6C-AE86-2FB9D85396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2004" name="Slide Number Placeholder 3">
            <a:extLst>
              <a:ext uri="{FF2B5EF4-FFF2-40B4-BE49-F238E27FC236}">
                <a16:creationId xmlns:a16="http://schemas.microsoft.com/office/drawing/2014/main" id="{0D4158D7-473A-2807-BEE2-A7E5107AEF9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3F9DCB3-04E9-4642-BA45-AC20215E624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Slide Image Placeholder 1">
            <a:extLst>
              <a:ext uri="{FF2B5EF4-FFF2-40B4-BE49-F238E27FC236}">
                <a16:creationId xmlns:a16="http://schemas.microsoft.com/office/drawing/2014/main" id="{7A27301F-CA19-3A9C-F408-F0CC79427C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Notes Placeholder 2">
            <a:extLst>
              <a:ext uri="{FF2B5EF4-FFF2-40B4-BE49-F238E27FC236}">
                <a16:creationId xmlns:a16="http://schemas.microsoft.com/office/drawing/2014/main" id="{7E314328-55C4-C45D-61BB-E58ED65EE4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4052" name="Slide Number Placeholder 3">
            <a:extLst>
              <a:ext uri="{FF2B5EF4-FFF2-40B4-BE49-F238E27FC236}">
                <a16:creationId xmlns:a16="http://schemas.microsoft.com/office/drawing/2014/main" id="{70A17770-33E2-0E06-4ECA-DB6B55DD99B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5A8544F-C78D-4A08-98D0-AF423D3F245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Slide Image Placeholder 1">
            <a:extLst>
              <a:ext uri="{FF2B5EF4-FFF2-40B4-BE49-F238E27FC236}">
                <a16:creationId xmlns:a16="http://schemas.microsoft.com/office/drawing/2014/main" id="{94B2BD99-67F2-FBC3-2FF9-929F07B61B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Notes Placeholder 2">
            <a:extLst>
              <a:ext uri="{FF2B5EF4-FFF2-40B4-BE49-F238E27FC236}">
                <a16:creationId xmlns:a16="http://schemas.microsoft.com/office/drawing/2014/main" id="{718C1396-F56A-62E6-848B-16EDEAC3F0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6100" name="Slide Number Placeholder 3">
            <a:extLst>
              <a:ext uri="{FF2B5EF4-FFF2-40B4-BE49-F238E27FC236}">
                <a16:creationId xmlns:a16="http://schemas.microsoft.com/office/drawing/2014/main" id="{E837E0D3-2F5A-FC23-574A-603C1BEF798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19BEFC5-E082-447C-AFA0-2E2631828D1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lide Image Placeholder 1">
            <a:extLst>
              <a:ext uri="{FF2B5EF4-FFF2-40B4-BE49-F238E27FC236}">
                <a16:creationId xmlns:a16="http://schemas.microsoft.com/office/drawing/2014/main" id="{C0C75378-4F73-CB26-405B-EAA0AF66B2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7" name="Notes Placeholder 2">
            <a:extLst>
              <a:ext uri="{FF2B5EF4-FFF2-40B4-BE49-F238E27FC236}">
                <a16:creationId xmlns:a16="http://schemas.microsoft.com/office/drawing/2014/main" id="{F8D72F02-0694-CCBA-50C6-5A1D9DE80A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8148" name="Slide Number Placeholder 3">
            <a:extLst>
              <a:ext uri="{FF2B5EF4-FFF2-40B4-BE49-F238E27FC236}">
                <a16:creationId xmlns:a16="http://schemas.microsoft.com/office/drawing/2014/main" id="{6560D2B6-FA40-5800-5BC3-A853AF886CA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F366431-28B5-4089-82DA-5877B1A57A9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>
            <a:extLst>
              <a:ext uri="{FF2B5EF4-FFF2-40B4-BE49-F238E27FC236}">
                <a16:creationId xmlns:a16="http://schemas.microsoft.com/office/drawing/2014/main" id="{5A01B04E-4F53-30AC-A1C2-9327689C7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>
            <a:extLst>
              <a:ext uri="{FF2B5EF4-FFF2-40B4-BE49-F238E27FC236}">
                <a16:creationId xmlns:a16="http://schemas.microsoft.com/office/drawing/2014/main" id="{A0396D38-7C12-E8F4-3294-BE535792E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0196" name="Slide Number Placeholder 3">
            <a:extLst>
              <a:ext uri="{FF2B5EF4-FFF2-40B4-BE49-F238E27FC236}">
                <a16:creationId xmlns:a16="http://schemas.microsoft.com/office/drawing/2014/main" id="{372E1279-DAFC-CA3E-99C5-BFBB36A4758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123FE68-1EB4-498D-88F1-60465480BBE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Image Placeholder 1">
            <a:extLst>
              <a:ext uri="{FF2B5EF4-FFF2-40B4-BE49-F238E27FC236}">
                <a16:creationId xmlns:a16="http://schemas.microsoft.com/office/drawing/2014/main" id="{61E91C7A-75E0-FC1B-A0A8-2296464A66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43" name="Notes Placeholder 2">
            <a:extLst>
              <a:ext uri="{FF2B5EF4-FFF2-40B4-BE49-F238E27FC236}">
                <a16:creationId xmlns:a16="http://schemas.microsoft.com/office/drawing/2014/main" id="{6CF49E23-0CCC-6F7E-9B94-C42F70D26D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2244" name="Slide Number Placeholder 3">
            <a:extLst>
              <a:ext uri="{FF2B5EF4-FFF2-40B4-BE49-F238E27FC236}">
                <a16:creationId xmlns:a16="http://schemas.microsoft.com/office/drawing/2014/main" id="{999DD9F1-952C-FC4F-DB05-F775CF68A8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5997B76-9829-44FA-9E54-D3D18B49E20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Slide Image Placeholder 1">
            <a:extLst>
              <a:ext uri="{FF2B5EF4-FFF2-40B4-BE49-F238E27FC236}">
                <a16:creationId xmlns:a16="http://schemas.microsoft.com/office/drawing/2014/main" id="{4407261A-10C1-B2A9-F4FF-59B1D5CA2C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Notes Placeholder 2">
            <a:extLst>
              <a:ext uri="{FF2B5EF4-FFF2-40B4-BE49-F238E27FC236}">
                <a16:creationId xmlns:a16="http://schemas.microsoft.com/office/drawing/2014/main" id="{82ED8D59-C3D4-6089-4A61-EEB1ECA725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4292" name="Slide Number Placeholder 3">
            <a:extLst>
              <a:ext uri="{FF2B5EF4-FFF2-40B4-BE49-F238E27FC236}">
                <a16:creationId xmlns:a16="http://schemas.microsoft.com/office/drawing/2014/main" id="{8ED9D42D-0C21-8F14-5107-0B79A5D0155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17F9020-1C86-4EF2-982D-FF4F6992B3D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Slide Image Placeholder 1">
            <a:extLst>
              <a:ext uri="{FF2B5EF4-FFF2-40B4-BE49-F238E27FC236}">
                <a16:creationId xmlns:a16="http://schemas.microsoft.com/office/drawing/2014/main" id="{DDACED20-6B36-DA8C-1D55-D8D105DF23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23" name="Notes Placeholder 2">
            <a:extLst>
              <a:ext uri="{FF2B5EF4-FFF2-40B4-BE49-F238E27FC236}">
                <a16:creationId xmlns:a16="http://schemas.microsoft.com/office/drawing/2014/main" id="{D14DED86-5C02-8120-EC5A-A3D6CAD79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3924" name="Slide Number Placeholder 3">
            <a:extLst>
              <a:ext uri="{FF2B5EF4-FFF2-40B4-BE49-F238E27FC236}">
                <a16:creationId xmlns:a16="http://schemas.microsoft.com/office/drawing/2014/main" id="{1EC7F6B9-DE48-9312-ADF9-2D4EF504C41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6B64EC9-5D41-4B52-B580-7AD315D3DB6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Slide Image Placeholder 1">
            <a:extLst>
              <a:ext uri="{FF2B5EF4-FFF2-40B4-BE49-F238E27FC236}">
                <a16:creationId xmlns:a16="http://schemas.microsoft.com/office/drawing/2014/main" id="{6ED882A6-A831-9503-30BC-CB534BCD7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6339" name="Notes Placeholder 2">
            <a:extLst>
              <a:ext uri="{FF2B5EF4-FFF2-40B4-BE49-F238E27FC236}">
                <a16:creationId xmlns:a16="http://schemas.microsoft.com/office/drawing/2014/main" id="{F5B3681D-4E00-D06B-993B-E660A4BFB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6340" name="Slide Number Placeholder 3">
            <a:extLst>
              <a:ext uri="{FF2B5EF4-FFF2-40B4-BE49-F238E27FC236}">
                <a16:creationId xmlns:a16="http://schemas.microsoft.com/office/drawing/2014/main" id="{983E54F0-B3FE-5C3E-3415-628A89070F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85E2639-EA24-4F1B-B9E1-791B3D8A53D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>
            <a:extLst>
              <a:ext uri="{FF2B5EF4-FFF2-40B4-BE49-F238E27FC236}">
                <a16:creationId xmlns:a16="http://schemas.microsoft.com/office/drawing/2014/main" id="{812E2F5A-4D94-4445-0D4E-8FC8C84652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>
            <a:extLst>
              <a:ext uri="{FF2B5EF4-FFF2-40B4-BE49-F238E27FC236}">
                <a16:creationId xmlns:a16="http://schemas.microsoft.com/office/drawing/2014/main" id="{96D3F92A-A52C-6972-42DF-6DEF91EA3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8388" name="Slide Number Placeholder 3">
            <a:extLst>
              <a:ext uri="{FF2B5EF4-FFF2-40B4-BE49-F238E27FC236}">
                <a16:creationId xmlns:a16="http://schemas.microsoft.com/office/drawing/2014/main" id="{A5347C1D-0005-6BCA-3D2C-4CD8F7C1BC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E284CCB-EFAA-467B-A89A-8109C3A65E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Slide Image Placeholder 1">
            <a:extLst>
              <a:ext uri="{FF2B5EF4-FFF2-40B4-BE49-F238E27FC236}">
                <a16:creationId xmlns:a16="http://schemas.microsoft.com/office/drawing/2014/main" id="{92785ABE-26A7-E973-0751-3FBC2D129F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3795" name="Notes Placeholder 2">
            <a:extLst>
              <a:ext uri="{FF2B5EF4-FFF2-40B4-BE49-F238E27FC236}">
                <a16:creationId xmlns:a16="http://schemas.microsoft.com/office/drawing/2014/main" id="{0E1EECE6-3D60-636A-4E9A-0114503708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3796" name="Slide Number Placeholder 3">
            <a:extLst>
              <a:ext uri="{FF2B5EF4-FFF2-40B4-BE49-F238E27FC236}">
                <a16:creationId xmlns:a16="http://schemas.microsoft.com/office/drawing/2014/main" id="{82EEF4B9-0A94-089B-519A-84FDD08898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ABE515F-B3B0-4658-9B3D-608DF80F107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Slide Image Placeholder 1">
            <a:extLst>
              <a:ext uri="{FF2B5EF4-FFF2-40B4-BE49-F238E27FC236}">
                <a16:creationId xmlns:a16="http://schemas.microsoft.com/office/drawing/2014/main" id="{8C7FC92E-D283-FAEC-429C-FB9F822C91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Notes Placeholder 2">
            <a:extLst>
              <a:ext uri="{FF2B5EF4-FFF2-40B4-BE49-F238E27FC236}">
                <a16:creationId xmlns:a16="http://schemas.microsoft.com/office/drawing/2014/main" id="{E652836E-E156-C761-A6FF-A7B80E90C4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1876" name="Slide Number Placeholder 3">
            <a:extLst>
              <a:ext uri="{FF2B5EF4-FFF2-40B4-BE49-F238E27FC236}">
                <a16:creationId xmlns:a16="http://schemas.microsoft.com/office/drawing/2014/main" id="{99CE752E-5B9B-BAB1-A35B-5EA8E22E26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F005E85-E963-4911-B75D-23C72DDA267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>
            <a:extLst>
              <a:ext uri="{FF2B5EF4-FFF2-40B4-BE49-F238E27FC236}">
                <a16:creationId xmlns:a16="http://schemas.microsoft.com/office/drawing/2014/main" id="{699269A2-4F81-4C75-E4FD-EB361319AA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>
            <a:extLst>
              <a:ext uri="{FF2B5EF4-FFF2-40B4-BE49-F238E27FC236}">
                <a16:creationId xmlns:a16="http://schemas.microsoft.com/office/drawing/2014/main" id="{C17A1A73-679A-894A-C99D-8F93D173B5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5972" name="Slide Number Placeholder 3">
            <a:extLst>
              <a:ext uri="{FF2B5EF4-FFF2-40B4-BE49-F238E27FC236}">
                <a16:creationId xmlns:a16="http://schemas.microsoft.com/office/drawing/2014/main" id="{262FBAF9-645E-AA95-E861-19756EEF0C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7908269-545B-4E44-928C-11456D2936E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Slide Image Placeholder 1">
            <a:extLst>
              <a:ext uri="{FF2B5EF4-FFF2-40B4-BE49-F238E27FC236}">
                <a16:creationId xmlns:a16="http://schemas.microsoft.com/office/drawing/2014/main" id="{0D00F603-84DA-7E9B-D103-07990DE773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23" name="Notes Placeholder 2">
            <a:extLst>
              <a:ext uri="{FF2B5EF4-FFF2-40B4-BE49-F238E27FC236}">
                <a16:creationId xmlns:a16="http://schemas.microsoft.com/office/drawing/2014/main" id="{03A2A234-68F7-4036-1CF8-1501891A45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5124" name="Slide Number Placeholder 3">
            <a:extLst>
              <a:ext uri="{FF2B5EF4-FFF2-40B4-BE49-F238E27FC236}">
                <a16:creationId xmlns:a16="http://schemas.microsoft.com/office/drawing/2014/main" id="{F53F06AF-3F0C-1223-CFF8-923814A0AF2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9576437-08CB-4F6E-8DD3-A77CFE41F10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>
            <a:extLst>
              <a:ext uri="{FF2B5EF4-FFF2-40B4-BE49-F238E27FC236}">
                <a16:creationId xmlns:a16="http://schemas.microsoft.com/office/drawing/2014/main" id="{3D3AFFDD-B588-61EA-1F45-F198015450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0435" name="Notes Placeholder 2">
            <a:extLst>
              <a:ext uri="{FF2B5EF4-FFF2-40B4-BE49-F238E27FC236}">
                <a16:creationId xmlns:a16="http://schemas.microsoft.com/office/drawing/2014/main" id="{7939144A-4ABF-0A5F-2977-6CB02A0B81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0436" name="Slide Number Placeholder 3">
            <a:extLst>
              <a:ext uri="{FF2B5EF4-FFF2-40B4-BE49-F238E27FC236}">
                <a16:creationId xmlns:a16="http://schemas.microsoft.com/office/drawing/2014/main" id="{A8C0337E-9F69-005F-4963-9C1B9368FD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27D0959-01D9-4C00-95CB-4FBD1A90C2D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>
            <a:extLst>
              <a:ext uri="{FF2B5EF4-FFF2-40B4-BE49-F238E27FC236}">
                <a16:creationId xmlns:a16="http://schemas.microsoft.com/office/drawing/2014/main" id="{6A63E966-B1E9-776D-2C85-A1466D472D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>
            <a:extLst>
              <a:ext uri="{FF2B5EF4-FFF2-40B4-BE49-F238E27FC236}">
                <a16:creationId xmlns:a16="http://schemas.microsoft.com/office/drawing/2014/main" id="{28FBFA1D-5B15-B924-FF06-3FDA5FEAED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2484" name="Slide Number Placeholder 3">
            <a:extLst>
              <a:ext uri="{FF2B5EF4-FFF2-40B4-BE49-F238E27FC236}">
                <a16:creationId xmlns:a16="http://schemas.microsoft.com/office/drawing/2014/main" id="{44811B56-BE8A-A69A-E337-3970C15D3C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E79DBA1-994E-4A59-B41D-1FE64B7A6B3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>
            <a:extLst>
              <a:ext uri="{FF2B5EF4-FFF2-40B4-BE49-F238E27FC236}">
                <a16:creationId xmlns:a16="http://schemas.microsoft.com/office/drawing/2014/main" id="{E2BE3E51-E99C-7E0E-0585-A570677145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4531" name="Notes Placeholder 2">
            <a:extLst>
              <a:ext uri="{FF2B5EF4-FFF2-40B4-BE49-F238E27FC236}">
                <a16:creationId xmlns:a16="http://schemas.microsoft.com/office/drawing/2014/main" id="{027B235F-4730-A07D-B2AE-1576781577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4532" name="Slide Number Placeholder 3">
            <a:extLst>
              <a:ext uri="{FF2B5EF4-FFF2-40B4-BE49-F238E27FC236}">
                <a16:creationId xmlns:a16="http://schemas.microsoft.com/office/drawing/2014/main" id="{F96A8B94-7474-9C95-6661-4050F70EC8C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7541BF9-CDF3-4330-8BF3-EAD7D6F204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>
            <a:extLst>
              <a:ext uri="{FF2B5EF4-FFF2-40B4-BE49-F238E27FC236}">
                <a16:creationId xmlns:a16="http://schemas.microsoft.com/office/drawing/2014/main" id="{F9A5921A-5299-E679-0221-D77FC61AE2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6579" name="Notes Placeholder 2">
            <a:extLst>
              <a:ext uri="{FF2B5EF4-FFF2-40B4-BE49-F238E27FC236}">
                <a16:creationId xmlns:a16="http://schemas.microsoft.com/office/drawing/2014/main" id="{B066CC4E-A17E-4307-EBB1-1D934D80F7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6580" name="Slide Number Placeholder 3">
            <a:extLst>
              <a:ext uri="{FF2B5EF4-FFF2-40B4-BE49-F238E27FC236}">
                <a16:creationId xmlns:a16="http://schemas.microsoft.com/office/drawing/2014/main" id="{5544EC9D-8431-44CC-AE53-AB26A0164E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18E7402-08B3-4B67-AB20-33E22FD1796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>
            <a:extLst>
              <a:ext uri="{FF2B5EF4-FFF2-40B4-BE49-F238E27FC236}">
                <a16:creationId xmlns:a16="http://schemas.microsoft.com/office/drawing/2014/main" id="{39EB23F3-E098-907C-B897-C411A2E27F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0675" name="Notes Placeholder 2">
            <a:extLst>
              <a:ext uri="{FF2B5EF4-FFF2-40B4-BE49-F238E27FC236}">
                <a16:creationId xmlns:a16="http://schemas.microsoft.com/office/drawing/2014/main" id="{D3B6DC86-E2F9-FC33-9DEF-6411D10F05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0676" name="Slide Number Placeholder 3">
            <a:extLst>
              <a:ext uri="{FF2B5EF4-FFF2-40B4-BE49-F238E27FC236}">
                <a16:creationId xmlns:a16="http://schemas.microsoft.com/office/drawing/2014/main" id="{E3D75249-3BE1-BE81-BB44-4FF4F11FC70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24862C6-6127-4FEF-A8E6-73BB2422103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>
            <a:extLst>
              <a:ext uri="{FF2B5EF4-FFF2-40B4-BE49-F238E27FC236}">
                <a16:creationId xmlns:a16="http://schemas.microsoft.com/office/drawing/2014/main" id="{58957180-3090-1E8D-FA34-5431472958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8627" name="Notes Placeholder 2">
            <a:extLst>
              <a:ext uri="{FF2B5EF4-FFF2-40B4-BE49-F238E27FC236}">
                <a16:creationId xmlns:a16="http://schemas.microsoft.com/office/drawing/2014/main" id="{CB0F1F5E-EAF1-B800-8AFA-A779FA100E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8628" name="Slide Number Placeholder 3">
            <a:extLst>
              <a:ext uri="{FF2B5EF4-FFF2-40B4-BE49-F238E27FC236}">
                <a16:creationId xmlns:a16="http://schemas.microsoft.com/office/drawing/2014/main" id="{E47F4601-983B-5902-68CB-95720E9FD81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9AB27A8-8BFA-491C-9AE7-F33E9B815D7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>
            <a:extLst>
              <a:ext uri="{FF2B5EF4-FFF2-40B4-BE49-F238E27FC236}">
                <a16:creationId xmlns:a16="http://schemas.microsoft.com/office/drawing/2014/main" id="{549832BC-AB21-505F-A4DC-CCE2A75EE8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4771" name="Notes Placeholder 2">
            <a:extLst>
              <a:ext uri="{FF2B5EF4-FFF2-40B4-BE49-F238E27FC236}">
                <a16:creationId xmlns:a16="http://schemas.microsoft.com/office/drawing/2014/main" id="{47D24D81-C320-9151-F015-325358B8F7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4772" name="Slide Number Placeholder 3">
            <a:extLst>
              <a:ext uri="{FF2B5EF4-FFF2-40B4-BE49-F238E27FC236}">
                <a16:creationId xmlns:a16="http://schemas.microsoft.com/office/drawing/2014/main" id="{CDE9812A-790E-AA7C-AC85-A0B46EFA67D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1630003-5615-43A3-98CC-4F5ACF6B2D5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Slide Image Placeholder 1">
            <a:extLst>
              <a:ext uri="{FF2B5EF4-FFF2-40B4-BE49-F238E27FC236}">
                <a16:creationId xmlns:a16="http://schemas.microsoft.com/office/drawing/2014/main" id="{FDDDB120-D163-8006-7BD2-EFB7FA835B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43" name="Notes Placeholder 2">
            <a:extLst>
              <a:ext uri="{FF2B5EF4-FFF2-40B4-BE49-F238E27FC236}">
                <a16:creationId xmlns:a16="http://schemas.microsoft.com/office/drawing/2014/main" id="{B17923DA-B3D5-9C26-1755-9DE659EF3F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5844" name="Slide Number Placeholder 3">
            <a:extLst>
              <a:ext uri="{FF2B5EF4-FFF2-40B4-BE49-F238E27FC236}">
                <a16:creationId xmlns:a16="http://schemas.microsoft.com/office/drawing/2014/main" id="{2F865CB9-2C1F-3247-E32D-EFF86B20770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F3E877F-55FF-40FE-90F8-EC745626A59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>
            <a:extLst>
              <a:ext uri="{FF2B5EF4-FFF2-40B4-BE49-F238E27FC236}">
                <a16:creationId xmlns:a16="http://schemas.microsoft.com/office/drawing/2014/main" id="{63068943-3561-61B1-A28B-32C22B80EA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23" name="Notes Placeholder 2">
            <a:extLst>
              <a:ext uri="{FF2B5EF4-FFF2-40B4-BE49-F238E27FC236}">
                <a16:creationId xmlns:a16="http://schemas.microsoft.com/office/drawing/2014/main" id="{0AF53669-FB78-C58C-E259-B4E1FA0D0B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2724" name="Slide Number Placeholder 3">
            <a:extLst>
              <a:ext uri="{FF2B5EF4-FFF2-40B4-BE49-F238E27FC236}">
                <a16:creationId xmlns:a16="http://schemas.microsoft.com/office/drawing/2014/main" id="{69484CC1-919A-6FF2-4344-15FA6D0B70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2A44EE8-8BA7-485F-9177-4BC128059A6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>
            <a:extLst>
              <a:ext uri="{FF2B5EF4-FFF2-40B4-BE49-F238E27FC236}">
                <a16:creationId xmlns:a16="http://schemas.microsoft.com/office/drawing/2014/main" id="{94D67D9E-3743-A108-466A-1098C849C6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6819" name="Notes Placeholder 2">
            <a:extLst>
              <a:ext uri="{FF2B5EF4-FFF2-40B4-BE49-F238E27FC236}">
                <a16:creationId xmlns:a16="http://schemas.microsoft.com/office/drawing/2014/main" id="{57DB5C50-744F-251B-2B39-7C538005BE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6820" name="Slide Number Placeholder 3">
            <a:extLst>
              <a:ext uri="{FF2B5EF4-FFF2-40B4-BE49-F238E27FC236}">
                <a16:creationId xmlns:a16="http://schemas.microsoft.com/office/drawing/2014/main" id="{ACDCEFB0-677A-F4DA-9BF3-033DD1D94B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B0F20C1-B157-4779-AB57-7AA55905379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Slide Image Placeholder 1">
            <a:extLst>
              <a:ext uri="{FF2B5EF4-FFF2-40B4-BE49-F238E27FC236}">
                <a16:creationId xmlns:a16="http://schemas.microsoft.com/office/drawing/2014/main" id="{8DF3D883-8F95-0056-8661-BA2745A1A9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0915" name="Notes Placeholder 2">
            <a:extLst>
              <a:ext uri="{FF2B5EF4-FFF2-40B4-BE49-F238E27FC236}">
                <a16:creationId xmlns:a16="http://schemas.microsoft.com/office/drawing/2014/main" id="{A1839F58-63AD-B06D-8229-55BA86ABC1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0916" name="Slide Number Placeholder 3">
            <a:extLst>
              <a:ext uri="{FF2B5EF4-FFF2-40B4-BE49-F238E27FC236}">
                <a16:creationId xmlns:a16="http://schemas.microsoft.com/office/drawing/2014/main" id="{EA4D436E-FF7D-80F0-D02F-4685B32BD3F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1425489-41E1-4FAA-A64D-7B1FAD9667C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Slide Image Placeholder 1">
            <a:extLst>
              <a:ext uri="{FF2B5EF4-FFF2-40B4-BE49-F238E27FC236}">
                <a16:creationId xmlns:a16="http://schemas.microsoft.com/office/drawing/2014/main" id="{C0F60B4B-6B75-1DB4-FD05-45649A3B41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8739" name="Notes Placeholder 2">
            <a:extLst>
              <a:ext uri="{FF2B5EF4-FFF2-40B4-BE49-F238E27FC236}">
                <a16:creationId xmlns:a16="http://schemas.microsoft.com/office/drawing/2014/main" id="{D3632D59-90DB-F7EF-F6D2-A73551BB65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8740" name="Slide Number Placeholder 3">
            <a:extLst>
              <a:ext uri="{FF2B5EF4-FFF2-40B4-BE49-F238E27FC236}">
                <a16:creationId xmlns:a16="http://schemas.microsoft.com/office/drawing/2014/main" id="{BD2E0542-50B2-9A88-3501-2315DC348B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B690FF1-D142-4A2D-9B2B-0160A8EF572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Slide Image Placeholder 1">
            <a:extLst>
              <a:ext uri="{FF2B5EF4-FFF2-40B4-BE49-F238E27FC236}">
                <a16:creationId xmlns:a16="http://schemas.microsoft.com/office/drawing/2014/main" id="{33A9F3EC-39AB-F07A-BAA6-7EB085A55A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3075" name="Notes Placeholder 2">
            <a:extLst>
              <a:ext uri="{FF2B5EF4-FFF2-40B4-BE49-F238E27FC236}">
                <a16:creationId xmlns:a16="http://schemas.microsoft.com/office/drawing/2014/main" id="{54126A10-EE84-E57D-68C9-5399CE0C16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3076" name="Slide Number Placeholder 3">
            <a:extLst>
              <a:ext uri="{FF2B5EF4-FFF2-40B4-BE49-F238E27FC236}">
                <a16:creationId xmlns:a16="http://schemas.microsoft.com/office/drawing/2014/main" id="{D655C559-8089-69F1-0595-F77D2F65EC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D31A4F6-08F8-4D0C-9542-61E58B299FB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Slide Image Placeholder 1">
            <a:extLst>
              <a:ext uri="{FF2B5EF4-FFF2-40B4-BE49-F238E27FC236}">
                <a16:creationId xmlns:a16="http://schemas.microsoft.com/office/drawing/2014/main" id="{1559A637-3B58-73AC-7083-C9CB2534FF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3571" name="Notes Placeholder 2">
            <a:extLst>
              <a:ext uri="{FF2B5EF4-FFF2-40B4-BE49-F238E27FC236}">
                <a16:creationId xmlns:a16="http://schemas.microsoft.com/office/drawing/2014/main" id="{53F65AE5-954E-2D07-D9B0-340EADB9A9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3572" name="Slide Number Placeholder 3">
            <a:extLst>
              <a:ext uri="{FF2B5EF4-FFF2-40B4-BE49-F238E27FC236}">
                <a16:creationId xmlns:a16="http://schemas.microsoft.com/office/drawing/2014/main" id="{B9E45EA4-2EE2-62BC-4C17-9C3EE0327B9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4F53DB7-D8C0-4088-B832-2AE81483DC4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Slide Image Placeholder 1">
            <a:extLst>
              <a:ext uri="{FF2B5EF4-FFF2-40B4-BE49-F238E27FC236}">
                <a16:creationId xmlns:a16="http://schemas.microsoft.com/office/drawing/2014/main" id="{509B5554-7C12-4E98-8A1E-A491F1D75F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63" name="Notes Placeholder 2">
            <a:extLst>
              <a:ext uri="{FF2B5EF4-FFF2-40B4-BE49-F238E27FC236}">
                <a16:creationId xmlns:a16="http://schemas.microsoft.com/office/drawing/2014/main" id="{349D4FAA-D0BE-0729-2E7A-6435AB094F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2964" name="Slide Number Placeholder 3">
            <a:extLst>
              <a:ext uri="{FF2B5EF4-FFF2-40B4-BE49-F238E27FC236}">
                <a16:creationId xmlns:a16="http://schemas.microsoft.com/office/drawing/2014/main" id="{EDADCD4D-1AEB-A8F2-07AA-CEBC267F4BA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A958F80-9BA4-46BC-8C1C-7171AF0A452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Slide Image Placeholder 1">
            <a:extLst>
              <a:ext uri="{FF2B5EF4-FFF2-40B4-BE49-F238E27FC236}">
                <a16:creationId xmlns:a16="http://schemas.microsoft.com/office/drawing/2014/main" id="{1C6AEF05-DC0A-A34F-BCB9-2302B454D2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5011" name="Notes Placeholder 2">
            <a:extLst>
              <a:ext uri="{FF2B5EF4-FFF2-40B4-BE49-F238E27FC236}">
                <a16:creationId xmlns:a16="http://schemas.microsoft.com/office/drawing/2014/main" id="{588A6FB3-49D1-ABBF-5889-6B387D31F9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5012" name="Slide Number Placeholder 3">
            <a:extLst>
              <a:ext uri="{FF2B5EF4-FFF2-40B4-BE49-F238E27FC236}">
                <a16:creationId xmlns:a16="http://schemas.microsoft.com/office/drawing/2014/main" id="{44887D57-9B7C-8C13-0D4B-21797663B0B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74066E2-F4BC-44DE-9341-E501AF5A0F9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Slide Image Placeholder 1">
            <a:extLst>
              <a:ext uri="{FF2B5EF4-FFF2-40B4-BE49-F238E27FC236}">
                <a16:creationId xmlns:a16="http://schemas.microsoft.com/office/drawing/2014/main" id="{E8795AF4-7991-B897-60D4-7ED1B6A55B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7059" name="Notes Placeholder 2">
            <a:extLst>
              <a:ext uri="{FF2B5EF4-FFF2-40B4-BE49-F238E27FC236}">
                <a16:creationId xmlns:a16="http://schemas.microsoft.com/office/drawing/2014/main" id="{4E2045B0-EDF5-D5C0-E356-46078AB12D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7060" name="Slide Number Placeholder 3">
            <a:extLst>
              <a:ext uri="{FF2B5EF4-FFF2-40B4-BE49-F238E27FC236}">
                <a16:creationId xmlns:a16="http://schemas.microsoft.com/office/drawing/2014/main" id="{D2B2AAA1-5FBF-E466-C64E-4AE5AA30CDB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FA2FFB5-912D-42E6-984A-8C06B7A4757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>
            <a:extLst>
              <a:ext uri="{FF2B5EF4-FFF2-40B4-BE49-F238E27FC236}">
                <a16:creationId xmlns:a16="http://schemas.microsoft.com/office/drawing/2014/main" id="{683C9382-D09D-D45D-6369-90E84FBC3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9107" name="Notes Placeholder 2">
            <a:extLst>
              <a:ext uri="{FF2B5EF4-FFF2-40B4-BE49-F238E27FC236}">
                <a16:creationId xmlns:a16="http://schemas.microsoft.com/office/drawing/2014/main" id="{9745D601-AF11-FEFB-A37F-3DC85F20D6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9108" name="Slide Number Placeholder 3">
            <a:extLst>
              <a:ext uri="{FF2B5EF4-FFF2-40B4-BE49-F238E27FC236}">
                <a16:creationId xmlns:a16="http://schemas.microsoft.com/office/drawing/2014/main" id="{36B5B37E-ECD8-F3C5-B431-C3A85C98CC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9C9A9AC-90CD-48A4-983D-FA182CD4358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Slide Image Placeholder 1">
            <a:extLst>
              <a:ext uri="{FF2B5EF4-FFF2-40B4-BE49-F238E27FC236}">
                <a16:creationId xmlns:a16="http://schemas.microsoft.com/office/drawing/2014/main" id="{557493DB-A943-DF52-9597-502C5DD10A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7891" name="Notes Placeholder 2">
            <a:extLst>
              <a:ext uri="{FF2B5EF4-FFF2-40B4-BE49-F238E27FC236}">
                <a16:creationId xmlns:a16="http://schemas.microsoft.com/office/drawing/2014/main" id="{EDAAB0F0-F87A-A747-6837-0F5E069760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7892" name="Slide Number Placeholder 3">
            <a:extLst>
              <a:ext uri="{FF2B5EF4-FFF2-40B4-BE49-F238E27FC236}">
                <a16:creationId xmlns:a16="http://schemas.microsoft.com/office/drawing/2014/main" id="{2253A42D-184F-96A1-06BE-154FD773E3A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0609183-EB41-480A-91E7-6003B789DD6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>
            <a:extLst>
              <a:ext uri="{FF2B5EF4-FFF2-40B4-BE49-F238E27FC236}">
                <a16:creationId xmlns:a16="http://schemas.microsoft.com/office/drawing/2014/main" id="{F61F9015-9328-FE59-53AB-EDC6BB4D12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Notes Placeholder 2">
            <a:extLst>
              <a:ext uri="{FF2B5EF4-FFF2-40B4-BE49-F238E27FC236}">
                <a16:creationId xmlns:a16="http://schemas.microsoft.com/office/drawing/2014/main" id="{8CB46E80-C038-9DC0-3EA6-450D240D57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1156" name="Slide Number Placeholder 3">
            <a:extLst>
              <a:ext uri="{FF2B5EF4-FFF2-40B4-BE49-F238E27FC236}">
                <a16:creationId xmlns:a16="http://schemas.microsoft.com/office/drawing/2014/main" id="{245FCBC6-95AC-D736-1117-1389066546D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04ED52D-6513-4B43-8045-1CF5FFDB8C2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Slide Image Placeholder 1">
            <a:extLst>
              <a:ext uri="{FF2B5EF4-FFF2-40B4-BE49-F238E27FC236}">
                <a16:creationId xmlns:a16="http://schemas.microsoft.com/office/drawing/2014/main" id="{A407F628-2412-EF02-4A8D-3F3D7AE209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03" name="Notes Placeholder 2">
            <a:extLst>
              <a:ext uri="{FF2B5EF4-FFF2-40B4-BE49-F238E27FC236}">
                <a16:creationId xmlns:a16="http://schemas.microsoft.com/office/drawing/2014/main" id="{24270DDE-249A-B985-7214-9D8DD94FE9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3204" name="Slide Number Placeholder 3">
            <a:extLst>
              <a:ext uri="{FF2B5EF4-FFF2-40B4-BE49-F238E27FC236}">
                <a16:creationId xmlns:a16="http://schemas.microsoft.com/office/drawing/2014/main" id="{B2C0A618-FC0E-F206-454D-192DAB6E43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FB42F29-A3AF-476D-906F-754918020FE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Slide Image Placeholder 1">
            <a:extLst>
              <a:ext uri="{FF2B5EF4-FFF2-40B4-BE49-F238E27FC236}">
                <a16:creationId xmlns:a16="http://schemas.microsoft.com/office/drawing/2014/main" id="{E08D2316-6A40-F03C-380B-A4120BE188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5251" name="Notes Placeholder 2">
            <a:extLst>
              <a:ext uri="{FF2B5EF4-FFF2-40B4-BE49-F238E27FC236}">
                <a16:creationId xmlns:a16="http://schemas.microsoft.com/office/drawing/2014/main" id="{8C85B6CC-F5EC-D258-B4E1-8D166B3C23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5252" name="Slide Number Placeholder 3">
            <a:extLst>
              <a:ext uri="{FF2B5EF4-FFF2-40B4-BE49-F238E27FC236}">
                <a16:creationId xmlns:a16="http://schemas.microsoft.com/office/drawing/2014/main" id="{8221CAD7-844B-258B-99BB-A6B7F1E2576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A7537CC-D596-4AB9-A6F9-35014A85CF5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Slide Image Placeholder 1">
            <a:extLst>
              <a:ext uri="{FF2B5EF4-FFF2-40B4-BE49-F238E27FC236}">
                <a16:creationId xmlns:a16="http://schemas.microsoft.com/office/drawing/2014/main" id="{D808FDDA-D5F4-FE66-C96D-895291FE0B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7299" name="Notes Placeholder 2">
            <a:extLst>
              <a:ext uri="{FF2B5EF4-FFF2-40B4-BE49-F238E27FC236}">
                <a16:creationId xmlns:a16="http://schemas.microsoft.com/office/drawing/2014/main" id="{72BB3F47-244E-DA9D-3AFE-B8E4FEA223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7300" name="Slide Number Placeholder 3">
            <a:extLst>
              <a:ext uri="{FF2B5EF4-FFF2-40B4-BE49-F238E27FC236}">
                <a16:creationId xmlns:a16="http://schemas.microsoft.com/office/drawing/2014/main" id="{BB20408C-EA9B-CBB2-3AF5-DB57036B4C9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DA8E738-F7F0-4D0A-B56E-511DD1F45B5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Slide Image Placeholder 1">
            <a:extLst>
              <a:ext uri="{FF2B5EF4-FFF2-40B4-BE49-F238E27FC236}">
                <a16:creationId xmlns:a16="http://schemas.microsoft.com/office/drawing/2014/main" id="{48B70653-C237-C69E-9C8D-6C9B8416B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9347" name="Notes Placeholder 2">
            <a:extLst>
              <a:ext uri="{FF2B5EF4-FFF2-40B4-BE49-F238E27FC236}">
                <a16:creationId xmlns:a16="http://schemas.microsoft.com/office/drawing/2014/main" id="{21FA35A5-6369-BD40-525B-64E6007BF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9348" name="Slide Number Placeholder 3">
            <a:extLst>
              <a:ext uri="{FF2B5EF4-FFF2-40B4-BE49-F238E27FC236}">
                <a16:creationId xmlns:a16="http://schemas.microsoft.com/office/drawing/2014/main" id="{7C47C233-EE7A-667D-AA29-5B6703E7D8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EE81739-E8D7-4C2B-8250-BF08D23BCCA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Slide Image Placeholder 1">
            <a:extLst>
              <a:ext uri="{FF2B5EF4-FFF2-40B4-BE49-F238E27FC236}">
                <a16:creationId xmlns:a16="http://schemas.microsoft.com/office/drawing/2014/main" id="{1BAEED73-EF0D-422C-7924-59D60A6119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1395" name="Notes Placeholder 2">
            <a:extLst>
              <a:ext uri="{FF2B5EF4-FFF2-40B4-BE49-F238E27FC236}">
                <a16:creationId xmlns:a16="http://schemas.microsoft.com/office/drawing/2014/main" id="{86D68A68-D406-33C3-AC1B-D377B34015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1396" name="Slide Number Placeholder 3">
            <a:extLst>
              <a:ext uri="{FF2B5EF4-FFF2-40B4-BE49-F238E27FC236}">
                <a16:creationId xmlns:a16="http://schemas.microsoft.com/office/drawing/2014/main" id="{048FDF92-9251-B019-5520-7213A2A72B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B7C15B4-AC50-4873-BBC4-C75BD8358F8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>
            <a:extLst>
              <a:ext uri="{FF2B5EF4-FFF2-40B4-BE49-F238E27FC236}">
                <a16:creationId xmlns:a16="http://schemas.microsoft.com/office/drawing/2014/main" id="{63A5DDC3-A67F-81CD-ACDE-6CC012CC0E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>
            <a:extLst>
              <a:ext uri="{FF2B5EF4-FFF2-40B4-BE49-F238E27FC236}">
                <a16:creationId xmlns:a16="http://schemas.microsoft.com/office/drawing/2014/main" id="{CE3D1791-6A4E-A6F4-794C-CE1C588E6E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3444" name="Slide Number Placeholder 3">
            <a:extLst>
              <a:ext uri="{FF2B5EF4-FFF2-40B4-BE49-F238E27FC236}">
                <a16:creationId xmlns:a16="http://schemas.microsoft.com/office/drawing/2014/main" id="{DEA1786F-28D7-63DC-6E58-9679D85D5D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24F8C08-72A6-445C-91EF-B6F133C66AB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Slide Image Placeholder 1">
            <a:extLst>
              <a:ext uri="{FF2B5EF4-FFF2-40B4-BE49-F238E27FC236}">
                <a16:creationId xmlns:a16="http://schemas.microsoft.com/office/drawing/2014/main" id="{9A7BEE6D-5064-FEB8-757F-4BDFBDF37C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5491" name="Notes Placeholder 2">
            <a:extLst>
              <a:ext uri="{FF2B5EF4-FFF2-40B4-BE49-F238E27FC236}">
                <a16:creationId xmlns:a16="http://schemas.microsoft.com/office/drawing/2014/main" id="{A279D82C-FF42-EC12-AE79-34D240018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5492" name="Slide Number Placeholder 3">
            <a:extLst>
              <a:ext uri="{FF2B5EF4-FFF2-40B4-BE49-F238E27FC236}">
                <a16:creationId xmlns:a16="http://schemas.microsoft.com/office/drawing/2014/main" id="{4BDC3F53-C0EF-F2A6-7681-F74974F282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180A0FA-1CF0-412D-B210-C6B40BAA279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Slide Image Placeholder 1">
            <a:extLst>
              <a:ext uri="{FF2B5EF4-FFF2-40B4-BE49-F238E27FC236}">
                <a16:creationId xmlns:a16="http://schemas.microsoft.com/office/drawing/2014/main" id="{D196D17C-093B-B7E4-1F52-934D264153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0787" name="Notes Placeholder 2">
            <a:extLst>
              <a:ext uri="{FF2B5EF4-FFF2-40B4-BE49-F238E27FC236}">
                <a16:creationId xmlns:a16="http://schemas.microsoft.com/office/drawing/2014/main" id="{1519C80E-8F65-C1FA-D976-6B435475B7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0788" name="Slide Number Placeholder 3">
            <a:extLst>
              <a:ext uri="{FF2B5EF4-FFF2-40B4-BE49-F238E27FC236}">
                <a16:creationId xmlns:a16="http://schemas.microsoft.com/office/drawing/2014/main" id="{8FDD0766-6524-992A-9F33-A1B7EF6C943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FAE88AF-C4B2-4000-A341-D1DDEA86111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Slide Image Placeholder 1">
            <a:extLst>
              <a:ext uri="{FF2B5EF4-FFF2-40B4-BE49-F238E27FC236}">
                <a16:creationId xmlns:a16="http://schemas.microsoft.com/office/drawing/2014/main" id="{55CE45ED-4308-5218-C837-64CCC56DB6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6931" name="Notes Placeholder 2">
            <a:extLst>
              <a:ext uri="{FF2B5EF4-FFF2-40B4-BE49-F238E27FC236}">
                <a16:creationId xmlns:a16="http://schemas.microsoft.com/office/drawing/2014/main" id="{22948625-FF08-DA7D-10C3-4AE650F98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6932" name="Slide Number Placeholder 3">
            <a:extLst>
              <a:ext uri="{FF2B5EF4-FFF2-40B4-BE49-F238E27FC236}">
                <a16:creationId xmlns:a16="http://schemas.microsoft.com/office/drawing/2014/main" id="{B30A852D-F8EC-AA23-62CE-6E1B951BB9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CB9017-ACF4-4791-A4B7-3737334E5F4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Slide Image Placeholder 1">
            <a:extLst>
              <a:ext uri="{FF2B5EF4-FFF2-40B4-BE49-F238E27FC236}">
                <a16:creationId xmlns:a16="http://schemas.microsoft.com/office/drawing/2014/main" id="{CDA5F783-0B9D-EB0E-58F1-CDC5E8BE44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9939" name="Notes Placeholder 2">
            <a:extLst>
              <a:ext uri="{FF2B5EF4-FFF2-40B4-BE49-F238E27FC236}">
                <a16:creationId xmlns:a16="http://schemas.microsoft.com/office/drawing/2014/main" id="{7C9677B8-46A2-E68A-A337-43AF9C1AEF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9940" name="Slide Number Placeholder 3">
            <a:extLst>
              <a:ext uri="{FF2B5EF4-FFF2-40B4-BE49-F238E27FC236}">
                <a16:creationId xmlns:a16="http://schemas.microsoft.com/office/drawing/2014/main" id="{E11C38C6-3937-CCEB-27FB-D2E2952B7C7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DAAC851-77E6-4137-AD11-3B18567D61A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Slide Image Placeholder 1">
            <a:extLst>
              <a:ext uri="{FF2B5EF4-FFF2-40B4-BE49-F238E27FC236}">
                <a16:creationId xmlns:a16="http://schemas.microsoft.com/office/drawing/2014/main" id="{26F3EB20-7DE2-004C-41A4-2A10B446BA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2835" name="Notes Placeholder 2">
            <a:extLst>
              <a:ext uri="{FF2B5EF4-FFF2-40B4-BE49-F238E27FC236}">
                <a16:creationId xmlns:a16="http://schemas.microsoft.com/office/drawing/2014/main" id="{BF913802-BC28-CA77-8767-9FF20B00D1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2836" name="Slide Number Placeholder 3">
            <a:extLst>
              <a:ext uri="{FF2B5EF4-FFF2-40B4-BE49-F238E27FC236}">
                <a16:creationId xmlns:a16="http://schemas.microsoft.com/office/drawing/2014/main" id="{EA204204-BEAB-6BC9-0375-DE93CEB1E2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8113446-00FA-441F-9AAF-FCB07330169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Slide Image Placeholder 1">
            <a:extLst>
              <a:ext uri="{FF2B5EF4-FFF2-40B4-BE49-F238E27FC236}">
                <a16:creationId xmlns:a16="http://schemas.microsoft.com/office/drawing/2014/main" id="{9DDCE85B-4573-484F-7E31-67BE6C68A1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883" name="Notes Placeholder 2">
            <a:extLst>
              <a:ext uri="{FF2B5EF4-FFF2-40B4-BE49-F238E27FC236}">
                <a16:creationId xmlns:a16="http://schemas.microsoft.com/office/drawing/2014/main" id="{F88BE607-B534-FDD1-1C7C-4E2893AFEA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4884" name="Slide Number Placeholder 3">
            <a:extLst>
              <a:ext uri="{FF2B5EF4-FFF2-40B4-BE49-F238E27FC236}">
                <a16:creationId xmlns:a16="http://schemas.microsoft.com/office/drawing/2014/main" id="{4CF835D5-0603-42D1-10CA-2CF32708A0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C5723A2-5FC4-4DA6-8C14-A1E0704C042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Slide Image Placeholder 1">
            <a:extLst>
              <a:ext uri="{FF2B5EF4-FFF2-40B4-BE49-F238E27FC236}">
                <a16:creationId xmlns:a16="http://schemas.microsoft.com/office/drawing/2014/main" id="{C345BC95-AC9B-E89C-651D-D50A38098F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7171" name="Notes Placeholder 2">
            <a:extLst>
              <a:ext uri="{FF2B5EF4-FFF2-40B4-BE49-F238E27FC236}">
                <a16:creationId xmlns:a16="http://schemas.microsoft.com/office/drawing/2014/main" id="{850F8787-81B0-1E86-B813-A7079AAEFC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7172" name="Slide Number Placeholder 3">
            <a:extLst>
              <a:ext uri="{FF2B5EF4-FFF2-40B4-BE49-F238E27FC236}">
                <a16:creationId xmlns:a16="http://schemas.microsoft.com/office/drawing/2014/main" id="{DC83B8AA-0569-FC55-978F-30ACE8A6337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6A510D7-0422-4B90-AA22-4D25D3CF6B8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Slide Image Placeholder 1">
            <a:extLst>
              <a:ext uri="{FF2B5EF4-FFF2-40B4-BE49-F238E27FC236}">
                <a16:creationId xmlns:a16="http://schemas.microsoft.com/office/drawing/2014/main" id="{A81E7373-848B-F8DD-C98D-E3176B41DB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8979" name="Notes Placeholder 2">
            <a:extLst>
              <a:ext uri="{FF2B5EF4-FFF2-40B4-BE49-F238E27FC236}">
                <a16:creationId xmlns:a16="http://schemas.microsoft.com/office/drawing/2014/main" id="{5A0AF004-9CD6-F227-B0A2-7A810F9D6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8980" name="Slide Number Placeholder 3">
            <a:extLst>
              <a:ext uri="{FF2B5EF4-FFF2-40B4-BE49-F238E27FC236}">
                <a16:creationId xmlns:a16="http://schemas.microsoft.com/office/drawing/2014/main" id="{D2F822AF-6CB3-CF4B-DA9B-0629E2BF7D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47597BE-8F27-4D4C-8563-9740DF13D25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Slide Image Placeholder 1">
            <a:extLst>
              <a:ext uri="{FF2B5EF4-FFF2-40B4-BE49-F238E27FC236}">
                <a16:creationId xmlns:a16="http://schemas.microsoft.com/office/drawing/2014/main" id="{BD96C2E0-BFC0-C35A-6D30-20721873AB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683" name="Notes Placeholder 2">
            <a:extLst>
              <a:ext uri="{FF2B5EF4-FFF2-40B4-BE49-F238E27FC236}">
                <a16:creationId xmlns:a16="http://schemas.microsoft.com/office/drawing/2014/main" id="{D1C58403-5D7C-BEC7-F199-99FDB3F621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3684" name="Slide Number Placeholder 3">
            <a:extLst>
              <a:ext uri="{FF2B5EF4-FFF2-40B4-BE49-F238E27FC236}">
                <a16:creationId xmlns:a16="http://schemas.microsoft.com/office/drawing/2014/main" id="{88F8DDBE-125F-5AEF-49BB-CED132836A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929C35A-B93A-4994-883D-82D77001235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Slide Image Placeholder 1">
            <a:extLst>
              <a:ext uri="{FF2B5EF4-FFF2-40B4-BE49-F238E27FC236}">
                <a16:creationId xmlns:a16="http://schemas.microsoft.com/office/drawing/2014/main" id="{771DA6F2-A9B9-E9AC-5157-354B8B3B69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7539" name="Notes Placeholder 2">
            <a:extLst>
              <a:ext uri="{FF2B5EF4-FFF2-40B4-BE49-F238E27FC236}">
                <a16:creationId xmlns:a16="http://schemas.microsoft.com/office/drawing/2014/main" id="{B09A75D4-2836-9493-8E00-1469CC80ED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7540" name="Slide Number Placeholder 3">
            <a:extLst>
              <a:ext uri="{FF2B5EF4-FFF2-40B4-BE49-F238E27FC236}">
                <a16:creationId xmlns:a16="http://schemas.microsoft.com/office/drawing/2014/main" id="{10AB22A4-2B3C-F75C-7CBC-87DCC51D625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B707FFF-4848-4A75-BC04-9441086D728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Slide Image Placeholder 1">
            <a:extLst>
              <a:ext uri="{FF2B5EF4-FFF2-40B4-BE49-F238E27FC236}">
                <a16:creationId xmlns:a16="http://schemas.microsoft.com/office/drawing/2014/main" id="{2CAB15D2-9968-8729-9F78-A51B582F79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5731" name="Notes Placeholder 2">
            <a:extLst>
              <a:ext uri="{FF2B5EF4-FFF2-40B4-BE49-F238E27FC236}">
                <a16:creationId xmlns:a16="http://schemas.microsoft.com/office/drawing/2014/main" id="{80139487-C7CA-1505-76A4-60ECB0B48A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5732" name="Slide Number Placeholder 3">
            <a:extLst>
              <a:ext uri="{FF2B5EF4-FFF2-40B4-BE49-F238E27FC236}">
                <a16:creationId xmlns:a16="http://schemas.microsoft.com/office/drawing/2014/main" id="{109CD5A3-C793-37E7-D190-F39E5E4133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3B1DEE4-DFFC-4F8A-98B3-FE4C605C9AC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Slide Image Placeholder 1">
            <a:extLst>
              <a:ext uri="{FF2B5EF4-FFF2-40B4-BE49-F238E27FC236}">
                <a16:creationId xmlns:a16="http://schemas.microsoft.com/office/drawing/2014/main" id="{111150CE-823B-512E-7B4E-9C3C233E14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9587" name="Notes Placeholder 2">
            <a:extLst>
              <a:ext uri="{FF2B5EF4-FFF2-40B4-BE49-F238E27FC236}">
                <a16:creationId xmlns:a16="http://schemas.microsoft.com/office/drawing/2014/main" id="{D1C66944-0D5F-74F0-4129-E1E2E489C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9588" name="Slide Number Placeholder 3">
            <a:extLst>
              <a:ext uri="{FF2B5EF4-FFF2-40B4-BE49-F238E27FC236}">
                <a16:creationId xmlns:a16="http://schemas.microsoft.com/office/drawing/2014/main" id="{A434776B-7F0E-7075-5ABE-C4BEAF917C1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7E17DF5-E20A-48F5-928E-69F8C74B4AC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>
            <a:extLst>
              <a:ext uri="{FF2B5EF4-FFF2-40B4-BE49-F238E27FC236}">
                <a16:creationId xmlns:a16="http://schemas.microsoft.com/office/drawing/2014/main" id="{A43C1B29-E34A-ACE8-92F8-715A766370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>
            <a:extLst>
              <a:ext uri="{FF2B5EF4-FFF2-40B4-BE49-F238E27FC236}">
                <a16:creationId xmlns:a16="http://schemas.microsoft.com/office/drawing/2014/main" id="{31627CBA-533B-440F-0162-69E02FE483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7780" name="Slide Number Placeholder 3">
            <a:extLst>
              <a:ext uri="{FF2B5EF4-FFF2-40B4-BE49-F238E27FC236}">
                <a16:creationId xmlns:a16="http://schemas.microsoft.com/office/drawing/2014/main" id="{A940BE8F-64D0-1529-0E3C-A2A15390FFB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44BD72F-85D0-46D4-AD27-2D9A7A9F975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Slide Image Placeholder 1">
            <a:extLst>
              <a:ext uri="{FF2B5EF4-FFF2-40B4-BE49-F238E27FC236}">
                <a16:creationId xmlns:a16="http://schemas.microsoft.com/office/drawing/2014/main" id="{88FC5C03-1EC1-5734-D0C6-9E8AC3075D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1635" name="Notes Placeholder 2">
            <a:extLst>
              <a:ext uri="{FF2B5EF4-FFF2-40B4-BE49-F238E27FC236}">
                <a16:creationId xmlns:a16="http://schemas.microsoft.com/office/drawing/2014/main" id="{3D2F8B67-0A33-0434-920C-1151886867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1636" name="Slide Number Placeholder 3">
            <a:extLst>
              <a:ext uri="{FF2B5EF4-FFF2-40B4-BE49-F238E27FC236}">
                <a16:creationId xmlns:a16="http://schemas.microsoft.com/office/drawing/2014/main" id="{1C48205C-1369-4BA6-EEE8-6A9CA103A0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3C5EF07-6F40-456B-9385-B55B56C7299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Slide Image Placeholder 1">
            <a:extLst>
              <a:ext uri="{FF2B5EF4-FFF2-40B4-BE49-F238E27FC236}">
                <a16:creationId xmlns:a16="http://schemas.microsoft.com/office/drawing/2014/main" id="{2F363887-2132-81A8-5E0F-D1BD38B2FB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1987" name="Notes Placeholder 2">
            <a:extLst>
              <a:ext uri="{FF2B5EF4-FFF2-40B4-BE49-F238E27FC236}">
                <a16:creationId xmlns:a16="http://schemas.microsoft.com/office/drawing/2014/main" id="{FBACE43F-2A8A-5ABA-8B27-F8135D13BB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1988" name="Slide Number Placeholder 3">
            <a:extLst>
              <a:ext uri="{FF2B5EF4-FFF2-40B4-BE49-F238E27FC236}">
                <a16:creationId xmlns:a16="http://schemas.microsoft.com/office/drawing/2014/main" id="{BA3FE0F4-CF21-1B74-5938-BA87C92F69C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5A92FAD-4550-4F16-81E1-AA0BF9CFD7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Slide Image Placeholder 1">
            <a:extLst>
              <a:ext uri="{FF2B5EF4-FFF2-40B4-BE49-F238E27FC236}">
                <a16:creationId xmlns:a16="http://schemas.microsoft.com/office/drawing/2014/main" id="{6EC3CF5B-7337-10B0-2D9E-79DBEADEDA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Notes Placeholder 2">
            <a:extLst>
              <a:ext uri="{FF2B5EF4-FFF2-40B4-BE49-F238E27FC236}">
                <a16:creationId xmlns:a16="http://schemas.microsoft.com/office/drawing/2014/main" id="{AA80A4DE-F4E5-2388-AFB4-48F2FFE914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9828" name="Slide Number Placeholder 3">
            <a:extLst>
              <a:ext uri="{FF2B5EF4-FFF2-40B4-BE49-F238E27FC236}">
                <a16:creationId xmlns:a16="http://schemas.microsoft.com/office/drawing/2014/main" id="{75F8D727-E98C-1B5D-E06C-238EEBA2AE1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A7C8CEF-26CD-43B4-9C09-23F40420656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Slide Image Placeholder 1">
            <a:extLst>
              <a:ext uri="{FF2B5EF4-FFF2-40B4-BE49-F238E27FC236}">
                <a16:creationId xmlns:a16="http://schemas.microsoft.com/office/drawing/2014/main" id="{258CDEFA-35D0-B451-CEC7-875BF05C0D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8019" name="Notes Placeholder 2">
            <a:extLst>
              <a:ext uri="{FF2B5EF4-FFF2-40B4-BE49-F238E27FC236}">
                <a16:creationId xmlns:a16="http://schemas.microsoft.com/office/drawing/2014/main" id="{A06184B0-968E-3D59-2417-3F5217E296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8020" name="Slide Number Placeholder 3">
            <a:extLst>
              <a:ext uri="{FF2B5EF4-FFF2-40B4-BE49-F238E27FC236}">
                <a16:creationId xmlns:a16="http://schemas.microsoft.com/office/drawing/2014/main" id="{0A2DCA83-17C2-BA80-CCEC-DD5F054585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6A75F34-87ED-46EF-A51D-894F08CA34C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Slide Image Placeholder 1">
            <a:extLst>
              <a:ext uri="{FF2B5EF4-FFF2-40B4-BE49-F238E27FC236}">
                <a16:creationId xmlns:a16="http://schemas.microsoft.com/office/drawing/2014/main" id="{C4E5EE38-8CAA-03F1-0F5F-08B494FD4A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0067" name="Notes Placeholder 2">
            <a:extLst>
              <a:ext uri="{FF2B5EF4-FFF2-40B4-BE49-F238E27FC236}">
                <a16:creationId xmlns:a16="http://schemas.microsoft.com/office/drawing/2014/main" id="{9E3A4516-D772-3ECD-F8B1-FBD807FAC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0068" name="Slide Number Placeholder 3">
            <a:extLst>
              <a:ext uri="{FF2B5EF4-FFF2-40B4-BE49-F238E27FC236}">
                <a16:creationId xmlns:a16="http://schemas.microsoft.com/office/drawing/2014/main" id="{2FE48353-DE36-E7D2-179A-326273B4A29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55C62A9-D987-4BD5-A30B-B1AD812DF65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Slide Image Placeholder 1">
            <a:extLst>
              <a:ext uri="{FF2B5EF4-FFF2-40B4-BE49-F238E27FC236}">
                <a16:creationId xmlns:a16="http://schemas.microsoft.com/office/drawing/2014/main" id="{886575EE-193E-08BD-0219-DC7AD379EC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2115" name="Notes Placeholder 2">
            <a:extLst>
              <a:ext uri="{FF2B5EF4-FFF2-40B4-BE49-F238E27FC236}">
                <a16:creationId xmlns:a16="http://schemas.microsoft.com/office/drawing/2014/main" id="{2EEA847C-EDF1-5D3A-5506-8B99A4F0D4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2116" name="Slide Number Placeholder 3">
            <a:extLst>
              <a:ext uri="{FF2B5EF4-FFF2-40B4-BE49-F238E27FC236}">
                <a16:creationId xmlns:a16="http://schemas.microsoft.com/office/drawing/2014/main" id="{B7BA5549-008D-B140-76DD-9B633A42A30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F73DB21-B57C-43B7-A760-181E3BB2812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Slide Image Placeholder 1">
            <a:extLst>
              <a:ext uri="{FF2B5EF4-FFF2-40B4-BE49-F238E27FC236}">
                <a16:creationId xmlns:a16="http://schemas.microsoft.com/office/drawing/2014/main" id="{FE2C1C0F-FB9F-7A86-4006-12350C5FDD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63" name="Notes Placeholder 2">
            <a:extLst>
              <a:ext uri="{FF2B5EF4-FFF2-40B4-BE49-F238E27FC236}">
                <a16:creationId xmlns:a16="http://schemas.microsoft.com/office/drawing/2014/main" id="{248B913D-D347-DA45-8F48-1A62AB9AD5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4164" name="Slide Number Placeholder 3">
            <a:extLst>
              <a:ext uri="{FF2B5EF4-FFF2-40B4-BE49-F238E27FC236}">
                <a16:creationId xmlns:a16="http://schemas.microsoft.com/office/drawing/2014/main" id="{86930416-7917-E361-C84C-C14F04AA3C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308905E-603B-4055-9639-A3444AF3E52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Slide Image Placeholder 1">
            <a:extLst>
              <a:ext uri="{FF2B5EF4-FFF2-40B4-BE49-F238E27FC236}">
                <a16:creationId xmlns:a16="http://schemas.microsoft.com/office/drawing/2014/main" id="{9ADA153D-6F19-1E1D-0CFE-875837E7D0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6211" name="Notes Placeholder 2">
            <a:extLst>
              <a:ext uri="{FF2B5EF4-FFF2-40B4-BE49-F238E27FC236}">
                <a16:creationId xmlns:a16="http://schemas.microsoft.com/office/drawing/2014/main" id="{ADC83CF1-1027-42FD-25DC-1A3FF52408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6212" name="Slide Number Placeholder 3">
            <a:extLst>
              <a:ext uri="{FF2B5EF4-FFF2-40B4-BE49-F238E27FC236}">
                <a16:creationId xmlns:a16="http://schemas.microsoft.com/office/drawing/2014/main" id="{162BD088-B1E2-78A1-0FB8-0B054068F0F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5768C2C-66F0-4552-A245-72040B959F1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2B223BD9-6CA0-2E63-212D-F295CD16C4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D75BA43F-F0AF-C410-C820-14C59117E8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8903BF55-5C76-EA41-9A22-CEC1D84748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0AA41A0-70D8-4E5E-A395-3D82247CD1D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F08C6332-FAF2-2165-FC06-2080B382D6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FB56A932-8030-1818-6EE1-23661F48EC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F10ADB1D-DB39-CBF3-9B85-4E2F819A652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9DCC869-383B-4F04-B53C-FF31DCD093C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>
            <a:extLst>
              <a:ext uri="{FF2B5EF4-FFF2-40B4-BE49-F238E27FC236}">
                <a16:creationId xmlns:a16="http://schemas.microsoft.com/office/drawing/2014/main" id="{54309D03-B9EE-06F3-EA20-495DB9B99D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>
            <a:extLst>
              <a:ext uri="{FF2B5EF4-FFF2-40B4-BE49-F238E27FC236}">
                <a16:creationId xmlns:a16="http://schemas.microsoft.com/office/drawing/2014/main" id="{BB13276A-4989-122F-E064-78BB50451E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2356" name="Slide Number Placeholder 3">
            <a:extLst>
              <a:ext uri="{FF2B5EF4-FFF2-40B4-BE49-F238E27FC236}">
                <a16:creationId xmlns:a16="http://schemas.microsoft.com/office/drawing/2014/main" id="{F3699BBF-4B89-92B2-B205-96C6CD006A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8E98B99-089A-4ECB-94D1-D3E220FBB31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Slide Image Placeholder 1">
            <a:extLst>
              <a:ext uri="{FF2B5EF4-FFF2-40B4-BE49-F238E27FC236}">
                <a16:creationId xmlns:a16="http://schemas.microsoft.com/office/drawing/2014/main" id="{872F0B07-F9F8-54B1-3BD4-1AA07A252C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03" name="Notes Placeholder 2">
            <a:extLst>
              <a:ext uri="{FF2B5EF4-FFF2-40B4-BE49-F238E27FC236}">
                <a16:creationId xmlns:a16="http://schemas.microsoft.com/office/drawing/2014/main" id="{5D9B374A-0AA8-949A-A314-DCD7CE976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4404" name="Slide Number Placeholder 3">
            <a:extLst>
              <a:ext uri="{FF2B5EF4-FFF2-40B4-BE49-F238E27FC236}">
                <a16:creationId xmlns:a16="http://schemas.microsoft.com/office/drawing/2014/main" id="{AE639D8D-427C-CBBD-57B0-0E3CA37712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1278861-7717-416A-964F-F476147434A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Slide Image Placeholder 1">
            <a:extLst>
              <a:ext uri="{FF2B5EF4-FFF2-40B4-BE49-F238E27FC236}">
                <a16:creationId xmlns:a16="http://schemas.microsoft.com/office/drawing/2014/main" id="{B1128AD1-B6E5-15A9-28E9-19801C9C51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4035" name="Notes Placeholder 2">
            <a:extLst>
              <a:ext uri="{FF2B5EF4-FFF2-40B4-BE49-F238E27FC236}">
                <a16:creationId xmlns:a16="http://schemas.microsoft.com/office/drawing/2014/main" id="{5E869CB0-16A5-76C3-726D-0A70DD2C3F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4036" name="Slide Number Placeholder 3">
            <a:extLst>
              <a:ext uri="{FF2B5EF4-FFF2-40B4-BE49-F238E27FC236}">
                <a16:creationId xmlns:a16="http://schemas.microsoft.com/office/drawing/2014/main" id="{AC0EE201-8BA5-BE4B-121B-9258A9E6DB2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BBCFD5A-AE9E-4C04-A276-A1AADF0615A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Slide Image Placeholder 1">
            <a:extLst>
              <a:ext uri="{FF2B5EF4-FFF2-40B4-BE49-F238E27FC236}">
                <a16:creationId xmlns:a16="http://schemas.microsoft.com/office/drawing/2014/main" id="{CC8B9450-0463-7F73-64C8-FDFC1B6AF3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6451" name="Notes Placeholder 2">
            <a:extLst>
              <a:ext uri="{FF2B5EF4-FFF2-40B4-BE49-F238E27FC236}">
                <a16:creationId xmlns:a16="http://schemas.microsoft.com/office/drawing/2014/main" id="{67DBE208-0FCD-609A-9FB3-768B2196D5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6452" name="Slide Number Placeholder 3">
            <a:extLst>
              <a:ext uri="{FF2B5EF4-FFF2-40B4-BE49-F238E27FC236}">
                <a16:creationId xmlns:a16="http://schemas.microsoft.com/office/drawing/2014/main" id="{CBDEDFCF-4A09-2E60-C8F9-904CEBD7AE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7642266-DA02-4A83-AA6E-FCB9FA10612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Slide Image Placeholder 1">
            <a:extLst>
              <a:ext uri="{FF2B5EF4-FFF2-40B4-BE49-F238E27FC236}">
                <a16:creationId xmlns:a16="http://schemas.microsoft.com/office/drawing/2014/main" id="{FC474B9C-F95B-AE4F-1D74-08C89D3924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8499" name="Notes Placeholder 2">
            <a:extLst>
              <a:ext uri="{FF2B5EF4-FFF2-40B4-BE49-F238E27FC236}">
                <a16:creationId xmlns:a16="http://schemas.microsoft.com/office/drawing/2014/main" id="{94321C52-A394-5299-BC4B-F025416C26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8500" name="Slide Number Placeholder 3">
            <a:extLst>
              <a:ext uri="{FF2B5EF4-FFF2-40B4-BE49-F238E27FC236}">
                <a16:creationId xmlns:a16="http://schemas.microsoft.com/office/drawing/2014/main" id="{8CA38C81-2158-7C98-6DB4-2D6C09B7364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E6C1382-77C8-40DA-B781-C96FAF8FEF6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Slide Image Placeholder 1">
            <a:extLst>
              <a:ext uri="{FF2B5EF4-FFF2-40B4-BE49-F238E27FC236}">
                <a16:creationId xmlns:a16="http://schemas.microsoft.com/office/drawing/2014/main" id="{771DAEFB-260E-B12C-C48F-2C0C09FA5F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0547" name="Notes Placeholder 2">
            <a:extLst>
              <a:ext uri="{FF2B5EF4-FFF2-40B4-BE49-F238E27FC236}">
                <a16:creationId xmlns:a16="http://schemas.microsoft.com/office/drawing/2014/main" id="{F768339A-5DC4-C7FF-54BE-5E3C6FA3E3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0548" name="Slide Number Placeholder 3">
            <a:extLst>
              <a:ext uri="{FF2B5EF4-FFF2-40B4-BE49-F238E27FC236}">
                <a16:creationId xmlns:a16="http://schemas.microsoft.com/office/drawing/2014/main" id="{A1DC2574-88BB-A06A-4BC4-331BA8FA513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BFC513B-8F26-4192-93B4-5884FA11691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Slide Image Placeholder 1">
            <a:extLst>
              <a:ext uri="{FF2B5EF4-FFF2-40B4-BE49-F238E27FC236}">
                <a16:creationId xmlns:a16="http://schemas.microsoft.com/office/drawing/2014/main" id="{3AA84E3A-B666-3AC0-ECE2-8342D2B496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43" name="Notes Placeholder 2">
            <a:extLst>
              <a:ext uri="{FF2B5EF4-FFF2-40B4-BE49-F238E27FC236}">
                <a16:creationId xmlns:a16="http://schemas.microsoft.com/office/drawing/2014/main" id="{7A382FAD-3577-F672-A5F8-9F447F4A35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4644" name="Slide Number Placeholder 3">
            <a:extLst>
              <a:ext uri="{FF2B5EF4-FFF2-40B4-BE49-F238E27FC236}">
                <a16:creationId xmlns:a16="http://schemas.microsoft.com/office/drawing/2014/main" id="{E93F768D-225F-3AE0-B621-488647C19C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4B494E9-2647-4E01-9D7D-DEBA822D3C5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Slide Image Placeholder 1">
            <a:extLst>
              <a:ext uri="{FF2B5EF4-FFF2-40B4-BE49-F238E27FC236}">
                <a16:creationId xmlns:a16="http://schemas.microsoft.com/office/drawing/2014/main" id="{B8DF581C-D0FE-23F4-0B3A-B9EDF751E6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2595" name="Notes Placeholder 2">
            <a:extLst>
              <a:ext uri="{FF2B5EF4-FFF2-40B4-BE49-F238E27FC236}">
                <a16:creationId xmlns:a16="http://schemas.microsoft.com/office/drawing/2014/main" id="{E2DE824D-2D6A-93C2-EFEC-F667C2810C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2596" name="Slide Number Placeholder 3">
            <a:extLst>
              <a:ext uri="{FF2B5EF4-FFF2-40B4-BE49-F238E27FC236}">
                <a16:creationId xmlns:a16="http://schemas.microsoft.com/office/drawing/2014/main" id="{AC960AF9-B518-A1F5-FA34-F2756E063D0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29E5406-87E0-43CE-997C-44DB6D54EB9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Slide Image Placeholder 1">
            <a:extLst>
              <a:ext uri="{FF2B5EF4-FFF2-40B4-BE49-F238E27FC236}">
                <a16:creationId xmlns:a16="http://schemas.microsoft.com/office/drawing/2014/main" id="{87267716-63DF-FC3F-BFFD-3E980DE7CD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6691" name="Notes Placeholder 2">
            <a:extLst>
              <a:ext uri="{FF2B5EF4-FFF2-40B4-BE49-F238E27FC236}">
                <a16:creationId xmlns:a16="http://schemas.microsoft.com/office/drawing/2014/main" id="{5BF526C8-37DD-575D-41E4-3C1E8E9C3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6692" name="Slide Number Placeholder 3">
            <a:extLst>
              <a:ext uri="{FF2B5EF4-FFF2-40B4-BE49-F238E27FC236}">
                <a16:creationId xmlns:a16="http://schemas.microsoft.com/office/drawing/2014/main" id="{6A9CD71B-2075-B666-1804-386814056D3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4C12570-51F5-4727-B759-9CEB8B0E562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Slide Image Placeholder 1">
            <a:extLst>
              <a:ext uri="{FF2B5EF4-FFF2-40B4-BE49-F238E27FC236}">
                <a16:creationId xmlns:a16="http://schemas.microsoft.com/office/drawing/2014/main" id="{180EB602-4636-6B9E-E8EE-A4F0167C70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1027" name="Notes Placeholder 2">
            <a:extLst>
              <a:ext uri="{FF2B5EF4-FFF2-40B4-BE49-F238E27FC236}">
                <a16:creationId xmlns:a16="http://schemas.microsoft.com/office/drawing/2014/main" id="{26DA3055-1E96-7EC8-A273-A514977F0E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1028" name="Slide Number Placeholder 3">
            <a:extLst>
              <a:ext uri="{FF2B5EF4-FFF2-40B4-BE49-F238E27FC236}">
                <a16:creationId xmlns:a16="http://schemas.microsoft.com/office/drawing/2014/main" id="{856DD2E3-6DFF-2ADB-EE08-2D0098462E5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1558B2B-D39A-4E29-8769-39356D182A9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Slide Image Placeholder 1">
            <a:extLst>
              <a:ext uri="{FF2B5EF4-FFF2-40B4-BE49-F238E27FC236}">
                <a16:creationId xmlns:a16="http://schemas.microsoft.com/office/drawing/2014/main" id="{8F64DC32-A35E-D747-57AE-1312D304A9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9219" name="Notes Placeholder 2">
            <a:extLst>
              <a:ext uri="{FF2B5EF4-FFF2-40B4-BE49-F238E27FC236}">
                <a16:creationId xmlns:a16="http://schemas.microsoft.com/office/drawing/2014/main" id="{2DB5E806-B5A1-536D-98E4-0A478371C1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9220" name="Slide Number Placeholder 3">
            <a:extLst>
              <a:ext uri="{FF2B5EF4-FFF2-40B4-BE49-F238E27FC236}">
                <a16:creationId xmlns:a16="http://schemas.microsoft.com/office/drawing/2014/main" id="{5C420CF6-AF57-6937-AC39-2F26DAE1221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27AC545-D5AF-4A46-A69E-C276F7B527C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Slide Image Placeholder 1">
            <a:extLst>
              <a:ext uri="{FF2B5EF4-FFF2-40B4-BE49-F238E27FC236}">
                <a16:creationId xmlns:a16="http://schemas.microsoft.com/office/drawing/2014/main" id="{76EAAE6D-74BC-AB03-4307-AD39A52381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1267" name="Notes Placeholder 2">
            <a:extLst>
              <a:ext uri="{FF2B5EF4-FFF2-40B4-BE49-F238E27FC236}">
                <a16:creationId xmlns:a16="http://schemas.microsoft.com/office/drawing/2014/main" id="{86240058-B404-26DB-BC7F-479E412C0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1268" name="Slide Number Placeholder 3">
            <a:extLst>
              <a:ext uri="{FF2B5EF4-FFF2-40B4-BE49-F238E27FC236}">
                <a16:creationId xmlns:a16="http://schemas.microsoft.com/office/drawing/2014/main" id="{E9D25C46-C09D-97FE-2803-F9A41D354E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7093901-5B4A-4FCF-8210-2933E4279DE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Slide Image Placeholder 1">
            <a:extLst>
              <a:ext uri="{FF2B5EF4-FFF2-40B4-BE49-F238E27FC236}">
                <a16:creationId xmlns:a16="http://schemas.microsoft.com/office/drawing/2014/main" id="{065A4053-B327-44C2-4278-10A2B003D8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3315" name="Notes Placeholder 2">
            <a:extLst>
              <a:ext uri="{FF2B5EF4-FFF2-40B4-BE49-F238E27FC236}">
                <a16:creationId xmlns:a16="http://schemas.microsoft.com/office/drawing/2014/main" id="{E99735C0-EF78-71BC-63C3-E4D08830CB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3316" name="Slide Number Placeholder 3">
            <a:extLst>
              <a:ext uri="{FF2B5EF4-FFF2-40B4-BE49-F238E27FC236}">
                <a16:creationId xmlns:a16="http://schemas.microsoft.com/office/drawing/2014/main" id="{DAA28AFE-FD38-5828-5A14-C09BBB1F53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6EAD67E-DCC8-4FA1-97D4-A16AF07789A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>
            <a:extLst>
              <a:ext uri="{FF2B5EF4-FFF2-40B4-BE49-F238E27FC236}">
                <a16:creationId xmlns:a16="http://schemas.microsoft.com/office/drawing/2014/main" id="{CA9F56FD-B1F0-F4C2-A713-FDA7B96BCA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>
            <a:extLst>
              <a:ext uri="{FF2B5EF4-FFF2-40B4-BE49-F238E27FC236}">
                <a16:creationId xmlns:a16="http://schemas.microsoft.com/office/drawing/2014/main" id="{03D850C1-9B15-2CBE-DC05-CF6CCE270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6084" name="Slide Number Placeholder 3">
            <a:extLst>
              <a:ext uri="{FF2B5EF4-FFF2-40B4-BE49-F238E27FC236}">
                <a16:creationId xmlns:a16="http://schemas.microsoft.com/office/drawing/2014/main" id="{5A8DC576-6A47-EBD0-A6D8-530F5CE904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A4CDCEC-C0A6-41CC-A1B0-F8E88CEE74B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Slide Image Placeholder 1">
            <a:extLst>
              <a:ext uri="{FF2B5EF4-FFF2-40B4-BE49-F238E27FC236}">
                <a16:creationId xmlns:a16="http://schemas.microsoft.com/office/drawing/2014/main" id="{625CC67D-ABBE-BCFF-CE9B-AE92D8BFEE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63" name="Notes Placeholder 2">
            <a:extLst>
              <a:ext uri="{FF2B5EF4-FFF2-40B4-BE49-F238E27FC236}">
                <a16:creationId xmlns:a16="http://schemas.microsoft.com/office/drawing/2014/main" id="{CB6DB644-00AE-3EDA-1BAF-C46B10B9DC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5364" name="Slide Number Placeholder 3">
            <a:extLst>
              <a:ext uri="{FF2B5EF4-FFF2-40B4-BE49-F238E27FC236}">
                <a16:creationId xmlns:a16="http://schemas.microsoft.com/office/drawing/2014/main" id="{B33781BD-F366-3F23-3D71-A34FF777868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013FCCB-DB32-41CF-AE88-CA935B3592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Slide Image Placeholder 1">
            <a:extLst>
              <a:ext uri="{FF2B5EF4-FFF2-40B4-BE49-F238E27FC236}">
                <a16:creationId xmlns:a16="http://schemas.microsoft.com/office/drawing/2014/main" id="{85380DE8-A6A9-4D7A-5B5E-F430B50C8A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9459" name="Notes Placeholder 2">
            <a:extLst>
              <a:ext uri="{FF2B5EF4-FFF2-40B4-BE49-F238E27FC236}">
                <a16:creationId xmlns:a16="http://schemas.microsoft.com/office/drawing/2014/main" id="{F623FFC2-E750-ECA6-8135-E6F0236B16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9460" name="Slide Number Placeholder 3">
            <a:extLst>
              <a:ext uri="{FF2B5EF4-FFF2-40B4-BE49-F238E27FC236}">
                <a16:creationId xmlns:a16="http://schemas.microsoft.com/office/drawing/2014/main" id="{16C3D396-A8B8-FB6B-9243-3983859C9A1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F1640F4-9932-4370-9032-146A2C40D2A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Slide Image Placeholder 1">
            <a:extLst>
              <a:ext uri="{FF2B5EF4-FFF2-40B4-BE49-F238E27FC236}">
                <a16:creationId xmlns:a16="http://schemas.microsoft.com/office/drawing/2014/main" id="{0C0B3CAB-D617-EF81-63B2-9FA861BBCC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Notes Placeholder 2">
            <a:extLst>
              <a:ext uri="{FF2B5EF4-FFF2-40B4-BE49-F238E27FC236}">
                <a16:creationId xmlns:a16="http://schemas.microsoft.com/office/drawing/2014/main" id="{451D8CAD-6276-CE9C-510B-37CA8B5414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1508" name="Slide Number Placeholder 3">
            <a:extLst>
              <a:ext uri="{FF2B5EF4-FFF2-40B4-BE49-F238E27FC236}">
                <a16:creationId xmlns:a16="http://schemas.microsoft.com/office/drawing/2014/main" id="{20D533FE-DFC3-FAAD-C195-4B69D6D6681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D18DF28-21B7-4B75-AD98-67B3D9DDDE6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Slide Image Placeholder 1">
            <a:extLst>
              <a:ext uri="{FF2B5EF4-FFF2-40B4-BE49-F238E27FC236}">
                <a16:creationId xmlns:a16="http://schemas.microsoft.com/office/drawing/2014/main" id="{BCC5BFE0-5A13-AF33-0B39-C4D6A31374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3555" name="Notes Placeholder 2">
            <a:extLst>
              <a:ext uri="{FF2B5EF4-FFF2-40B4-BE49-F238E27FC236}">
                <a16:creationId xmlns:a16="http://schemas.microsoft.com/office/drawing/2014/main" id="{A49CAA97-1D0C-F76A-C50B-1EA7996FF9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3556" name="Slide Number Placeholder 3">
            <a:extLst>
              <a:ext uri="{FF2B5EF4-FFF2-40B4-BE49-F238E27FC236}">
                <a16:creationId xmlns:a16="http://schemas.microsoft.com/office/drawing/2014/main" id="{F1D63C57-94BE-8905-E71B-4F74C45E91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5EFF92C-C27E-4FC4-A4C5-A536A0B3FAD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Slide Image Placeholder 1">
            <a:extLst>
              <a:ext uri="{FF2B5EF4-FFF2-40B4-BE49-F238E27FC236}">
                <a16:creationId xmlns:a16="http://schemas.microsoft.com/office/drawing/2014/main" id="{45E818D1-8FD4-B2E5-DF94-F352338A13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03" name="Notes Placeholder 2">
            <a:extLst>
              <a:ext uri="{FF2B5EF4-FFF2-40B4-BE49-F238E27FC236}">
                <a16:creationId xmlns:a16="http://schemas.microsoft.com/office/drawing/2014/main" id="{194A63EB-3D80-0A81-A9A6-2FFACB1B55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5604" name="Slide Number Placeholder 3">
            <a:extLst>
              <a:ext uri="{FF2B5EF4-FFF2-40B4-BE49-F238E27FC236}">
                <a16:creationId xmlns:a16="http://schemas.microsoft.com/office/drawing/2014/main" id="{3BB59058-307B-B6EE-5E4B-4303F73A68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AC8D2EF-423D-4D0D-A309-E59AB0A4E42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Slide Image Placeholder 1">
            <a:extLst>
              <a:ext uri="{FF2B5EF4-FFF2-40B4-BE49-F238E27FC236}">
                <a16:creationId xmlns:a16="http://schemas.microsoft.com/office/drawing/2014/main" id="{025214E4-D3AC-E2E4-782F-981B0326F2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1171" name="Notes Placeholder 2">
            <a:extLst>
              <a:ext uri="{FF2B5EF4-FFF2-40B4-BE49-F238E27FC236}">
                <a16:creationId xmlns:a16="http://schemas.microsoft.com/office/drawing/2014/main" id="{6796A7CF-ACE3-E132-D6A1-DBBD0EFA6A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1172" name="Slide Number Placeholder 3">
            <a:extLst>
              <a:ext uri="{FF2B5EF4-FFF2-40B4-BE49-F238E27FC236}">
                <a16:creationId xmlns:a16="http://schemas.microsoft.com/office/drawing/2014/main" id="{728AD4BA-5FF9-59D7-5822-BED677A2D8C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A756B9A-412D-4D9B-AF78-189D30E0C4D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Slide Image Placeholder 1">
            <a:extLst>
              <a:ext uri="{FF2B5EF4-FFF2-40B4-BE49-F238E27FC236}">
                <a16:creationId xmlns:a16="http://schemas.microsoft.com/office/drawing/2014/main" id="{757BBE2D-0F31-2066-D837-FC4FCE2CA2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3219" name="Notes Placeholder 2">
            <a:extLst>
              <a:ext uri="{FF2B5EF4-FFF2-40B4-BE49-F238E27FC236}">
                <a16:creationId xmlns:a16="http://schemas.microsoft.com/office/drawing/2014/main" id="{B06C9661-B9F4-9D97-9BC4-42E925FEB6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3220" name="Slide Number Placeholder 3">
            <a:extLst>
              <a:ext uri="{FF2B5EF4-FFF2-40B4-BE49-F238E27FC236}">
                <a16:creationId xmlns:a16="http://schemas.microsoft.com/office/drawing/2014/main" id="{4C70BE44-678E-8DA2-FC6F-B2BC85C4250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0314051-B0A8-4C3A-9E89-8F042F7BB54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Slide Image Placeholder 1">
            <a:extLst>
              <a:ext uri="{FF2B5EF4-FFF2-40B4-BE49-F238E27FC236}">
                <a16:creationId xmlns:a16="http://schemas.microsoft.com/office/drawing/2014/main" id="{96CCECA9-B492-B842-0D44-346609DB91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5267" name="Notes Placeholder 2">
            <a:extLst>
              <a:ext uri="{FF2B5EF4-FFF2-40B4-BE49-F238E27FC236}">
                <a16:creationId xmlns:a16="http://schemas.microsoft.com/office/drawing/2014/main" id="{110587E1-DBD4-3810-69E8-0B155942CD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5268" name="Slide Number Placeholder 3">
            <a:extLst>
              <a:ext uri="{FF2B5EF4-FFF2-40B4-BE49-F238E27FC236}">
                <a16:creationId xmlns:a16="http://schemas.microsoft.com/office/drawing/2014/main" id="{9F33EBF5-2C06-DE34-D4B0-B16DF18FEF6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2C80397-4078-4464-9132-BEC57A361D0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Slide Image Placeholder 1">
            <a:extLst>
              <a:ext uri="{FF2B5EF4-FFF2-40B4-BE49-F238E27FC236}">
                <a16:creationId xmlns:a16="http://schemas.microsoft.com/office/drawing/2014/main" id="{44164ED1-AB90-76FB-1E9D-64A41628F5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7315" name="Notes Placeholder 2">
            <a:extLst>
              <a:ext uri="{FF2B5EF4-FFF2-40B4-BE49-F238E27FC236}">
                <a16:creationId xmlns:a16="http://schemas.microsoft.com/office/drawing/2014/main" id="{644A57E5-98A2-48E2-3B44-635F4A5F87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7316" name="Slide Number Placeholder 3">
            <a:extLst>
              <a:ext uri="{FF2B5EF4-FFF2-40B4-BE49-F238E27FC236}">
                <a16:creationId xmlns:a16="http://schemas.microsoft.com/office/drawing/2014/main" id="{22F6FCCE-7CB0-2850-C329-3A27D91427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17B8C4A-3951-46BD-A67B-3D22B316A59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Slide Image Placeholder 1">
            <a:extLst>
              <a:ext uri="{FF2B5EF4-FFF2-40B4-BE49-F238E27FC236}">
                <a16:creationId xmlns:a16="http://schemas.microsoft.com/office/drawing/2014/main" id="{21DF6DF6-2B72-0E8C-EF40-4556CF1A62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9363" name="Notes Placeholder 2">
            <a:extLst>
              <a:ext uri="{FF2B5EF4-FFF2-40B4-BE49-F238E27FC236}">
                <a16:creationId xmlns:a16="http://schemas.microsoft.com/office/drawing/2014/main" id="{944C5DCE-3D4F-F5B7-A5C2-0C84412373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9364" name="Slide Number Placeholder 3">
            <a:extLst>
              <a:ext uri="{FF2B5EF4-FFF2-40B4-BE49-F238E27FC236}">
                <a16:creationId xmlns:a16="http://schemas.microsoft.com/office/drawing/2014/main" id="{1E961A84-9629-EA10-3AA3-974CB4D3CD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2CA02C7-9B83-4664-A8DE-76617C97C74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Slide Image Placeholder 1">
            <a:extLst>
              <a:ext uri="{FF2B5EF4-FFF2-40B4-BE49-F238E27FC236}">
                <a16:creationId xmlns:a16="http://schemas.microsoft.com/office/drawing/2014/main" id="{3AE45454-7F7B-18FB-958F-672C50731E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8131" name="Notes Placeholder 2">
            <a:extLst>
              <a:ext uri="{FF2B5EF4-FFF2-40B4-BE49-F238E27FC236}">
                <a16:creationId xmlns:a16="http://schemas.microsoft.com/office/drawing/2014/main" id="{E6453373-8AB6-EB9C-996E-9FC5E60DE2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8132" name="Slide Number Placeholder 3">
            <a:extLst>
              <a:ext uri="{FF2B5EF4-FFF2-40B4-BE49-F238E27FC236}">
                <a16:creationId xmlns:a16="http://schemas.microsoft.com/office/drawing/2014/main" id="{97983A04-4B0A-9DEA-353B-9163CFE9D6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19AD25B-0286-4429-9033-3278FCF449A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Slide Image Placeholder 1">
            <a:extLst>
              <a:ext uri="{FF2B5EF4-FFF2-40B4-BE49-F238E27FC236}">
                <a16:creationId xmlns:a16="http://schemas.microsoft.com/office/drawing/2014/main" id="{F619662D-4FDE-61AD-285E-02445ED241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1411" name="Notes Placeholder 2">
            <a:extLst>
              <a:ext uri="{FF2B5EF4-FFF2-40B4-BE49-F238E27FC236}">
                <a16:creationId xmlns:a16="http://schemas.microsoft.com/office/drawing/2014/main" id="{331B3833-CA03-DB3D-980C-BDC2C341B5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1412" name="Slide Number Placeholder 3">
            <a:extLst>
              <a:ext uri="{FF2B5EF4-FFF2-40B4-BE49-F238E27FC236}">
                <a16:creationId xmlns:a16="http://schemas.microsoft.com/office/drawing/2014/main" id="{B51FB2A5-2469-4179-229D-08314E2516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F506245-6A81-4328-BA0F-88A6C92E20F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Slide Image Placeholder 1">
            <a:extLst>
              <a:ext uri="{FF2B5EF4-FFF2-40B4-BE49-F238E27FC236}">
                <a16:creationId xmlns:a16="http://schemas.microsoft.com/office/drawing/2014/main" id="{D60DDFE2-D110-894F-68EC-B9EFF583A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5507" name="Notes Placeholder 2">
            <a:extLst>
              <a:ext uri="{FF2B5EF4-FFF2-40B4-BE49-F238E27FC236}">
                <a16:creationId xmlns:a16="http://schemas.microsoft.com/office/drawing/2014/main" id="{4715D3C6-1749-21C4-DB6C-D65E41AE80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5508" name="Slide Number Placeholder 3">
            <a:extLst>
              <a:ext uri="{FF2B5EF4-FFF2-40B4-BE49-F238E27FC236}">
                <a16:creationId xmlns:a16="http://schemas.microsoft.com/office/drawing/2014/main" id="{BFC82C03-24F5-B6A0-19C6-7BB2EBF77BB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CD5C0EC-FE13-4E41-975F-F441766198B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Slide Image Placeholder 1">
            <a:extLst>
              <a:ext uri="{FF2B5EF4-FFF2-40B4-BE49-F238E27FC236}">
                <a16:creationId xmlns:a16="http://schemas.microsoft.com/office/drawing/2014/main" id="{2366E145-DEDA-31B6-E89F-313635E05E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7555" name="Notes Placeholder 2">
            <a:extLst>
              <a:ext uri="{FF2B5EF4-FFF2-40B4-BE49-F238E27FC236}">
                <a16:creationId xmlns:a16="http://schemas.microsoft.com/office/drawing/2014/main" id="{137C8D19-A739-2258-9957-58E9F28956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7556" name="Slide Number Placeholder 3">
            <a:extLst>
              <a:ext uri="{FF2B5EF4-FFF2-40B4-BE49-F238E27FC236}">
                <a16:creationId xmlns:a16="http://schemas.microsoft.com/office/drawing/2014/main" id="{9D070E32-9DCA-08E7-3065-C15080A9BD2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0F72074-3D67-4B43-A964-75782D998DB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Slide Image Placeholder 1">
            <a:extLst>
              <a:ext uri="{FF2B5EF4-FFF2-40B4-BE49-F238E27FC236}">
                <a16:creationId xmlns:a16="http://schemas.microsoft.com/office/drawing/2014/main" id="{E40D1E8F-A445-61D1-E476-D56283317D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9603" name="Notes Placeholder 2">
            <a:extLst>
              <a:ext uri="{FF2B5EF4-FFF2-40B4-BE49-F238E27FC236}">
                <a16:creationId xmlns:a16="http://schemas.microsoft.com/office/drawing/2014/main" id="{F7D1D4CE-0A96-357D-B92E-03BDC27297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9604" name="Slide Number Placeholder 3">
            <a:extLst>
              <a:ext uri="{FF2B5EF4-FFF2-40B4-BE49-F238E27FC236}">
                <a16:creationId xmlns:a16="http://schemas.microsoft.com/office/drawing/2014/main" id="{8060D6A0-141C-2E03-7CD1-26E836A8DC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77D07EF-628B-41A1-BC31-93657CF6ABC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Slide Image Placeholder 1">
            <a:extLst>
              <a:ext uri="{FF2B5EF4-FFF2-40B4-BE49-F238E27FC236}">
                <a16:creationId xmlns:a16="http://schemas.microsoft.com/office/drawing/2014/main" id="{C1603749-1112-1D07-A0B2-24E624FE1D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1651" name="Notes Placeholder 2">
            <a:extLst>
              <a:ext uri="{FF2B5EF4-FFF2-40B4-BE49-F238E27FC236}">
                <a16:creationId xmlns:a16="http://schemas.microsoft.com/office/drawing/2014/main" id="{4B088FB6-7FF2-6F85-4D4D-F7801C17C2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1652" name="Slide Number Placeholder 3">
            <a:extLst>
              <a:ext uri="{FF2B5EF4-FFF2-40B4-BE49-F238E27FC236}">
                <a16:creationId xmlns:a16="http://schemas.microsoft.com/office/drawing/2014/main" id="{AE60042C-EB4E-F04E-EA6B-ED0CAD7BDB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915BB63-7C81-4C11-B1CA-39B32339ACE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Slide Image Placeholder 1">
            <a:extLst>
              <a:ext uri="{FF2B5EF4-FFF2-40B4-BE49-F238E27FC236}">
                <a16:creationId xmlns:a16="http://schemas.microsoft.com/office/drawing/2014/main" id="{AA8DA545-C8E5-55DA-192D-49A67A63E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5747" name="Notes Placeholder 2">
            <a:extLst>
              <a:ext uri="{FF2B5EF4-FFF2-40B4-BE49-F238E27FC236}">
                <a16:creationId xmlns:a16="http://schemas.microsoft.com/office/drawing/2014/main" id="{2D55E457-E349-688E-2655-55AD4F265C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5748" name="Slide Number Placeholder 3">
            <a:extLst>
              <a:ext uri="{FF2B5EF4-FFF2-40B4-BE49-F238E27FC236}">
                <a16:creationId xmlns:a16="http://schemas.microsoft.com/office/drawing/2014/main" id="{C4CD8B9B-99BA-4D0D-6E57-26B99858675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C5C7C9D-6AD5-4C33-A2FC-7CCE240C43A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Slide Image Placeholder 1">
            <a:extLst>
              <a:ext uri="{FF2B5EF4-FFF2-40B4-BE49-F238E27FC236}">
                <a16:creationId xmlns:a16="http://schemas.microsoft.com/office/drawing/2014/main" id="{1FDEDD2D-BD94-F2D4-B771-05E92E998F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3699" name="Notes Placeholder 2">
            <a:extLst>
              <a:ext uri="{FF2B5EF4-FFF2-40B4-BE49-F238E27FC236}">
                <a16:creationId xmlns:a16="http://schemas.microsoft.com/office/drawing/2014/main" id="{CFC1C54B-D2D4-6FD6-A807-4DEB44A878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3700" name="Slide Number Placeholder 3">
            <a:extLst>
              <a:ext uri="{FF2B5EF4-FFF2-40B4-BE49-F238E27FC236}">
                <a16:creationId xmlns:a16="http://schemas.microsoft.com/office/drawing/2014/main" id="{858C9523-0676-5651-FB40-8C2D62357D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88DA311-9E48-43CC-996F-9129B795C76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Slide Image Placeholder 1">
            <a:extLst>
              <a:ext uri="{FF2B5EF4-FFF2-40B4-BE49-F238E27FC236}">
                <a16:creationId xmlns:a16="http://schemas.microsoft.com/office/drawing/2014/main" id="{AD338050-28F2-E3C0-67B4-3EBF89BBE1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7795" name="Notes Placeholder 2">
            <a:extLst>
              <a:ext uri="{FF2B5EF4-FFF2-40B4-BE49-F238E27FC236}">
                <a16:creationId xmlns:a16="http://schemas.microsoft.com/office/drawing/2014/main" id="{52BF5321-9A79-A9E5-3F35-EEFE506408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7796" name="Slide Number Placeholder 3">
            <a:extLst>
              <a:ext uri="{FF2B5EF4-FFF2-40B4-BE49-F238E27FC236}">
                <a16:creationId xmlns:a16="http://schemas.microsoft.com/office/drawing/2014/main" id="{CD8D7389-F9F1-2EFD-7F07-1507361E9C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A27F2E8-C7D7-4872-BB49-21F4E07338F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Slide Image Placeholder 1">
            <a:extLst>
              <a:ext uri="{FF2B5EF4-FFF2-40B4-BE49-F238E27FC236}">
                <a16:creationId xmlns:a16="http://schemas.microsoft.com/office/drawing/2014/main" id="{47A74E85-2FA9-C589-68A4-174BDD4386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9843" name="Notes Placeholder 2">
            <a:extLst>
              <a:ext uri="{FF2B5EF4-FFF2-40B4-BE49-F238E27FC236}">
                <a16:creationId xmlns:a16="http://schemas.microsoft.com/office/drawing/2014/main" id="{8F948311-87E9-93DC-A5A0-334489C545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9844" name="Slide Number Placeholder 3">
            <a:extLst>
              <a:ext uri="{FF2B5EF4-FFF2-40B4-BE49-F238E27FC236}">
                <a16:creationId xmlns:a16="http://schemas.microsoft.com/office/drawing/2014/main" id="{4D7FA3F6-6B2E-98F6-DD0D-A8196502F51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4B7D42F-6002-4B13-AD96-9614AEDCE8E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Slide Image Placeholder 1">
            <a:extLst>
              <a:ext uri="{FF2B5EF4-FFF2-40B4-BE49-F238E27FC236}">
                <a16:creationId xmlns:a16="http://schemas.microsoft.com/office/drawing/2014/main" id="{57AD70D6-030C-8820-3BB1-9641EAC261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3939" name="Notes Placeholder 2">
            <a:extLst>
              <a:ext uri="{FF2B5EF4-FFF2-40B4-BE49-F238E27FC236}">
                <a16:creationId xmlns:a16="http://schemas.microsoft.com/office/drawing/2014/main" id="{D529E440-1C99-4E6F-2D91-98CCF84C65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63940" name="Slide Number Placeholder 3">
            <a:extLst>
              <a:ext uri="{FF2B5EF4-FFF2-40B4-BE49-F238E27FC236}">
                <a16:creationId xmlns:a16="http://schemas.microsoft.com/office/drawing/2014/main" id="{DBCACAA2-20B6-7BEA-0CD3-ACAD2DF189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13FF282-3728-4A6B-977D-EF0F97B0A75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Slide Image Placeholder 1">
            <a:extLst>
              <a:ext uri="{FF2B5EF4-FFF2-40B4-BE49-F238E27FC236}">
                <a16:creationId xmlns:a16="http://schemas.microsoft.com/office/drawing/2014/main" id="{60691069-D669-69FA-8D94-07B74C595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0179" name="Notes Placeholder 2">
            <a:extLst>
              <a:ext uri="{FF2B5EF4-FFF2-40B4-BE49-F238E27FC236}">
                <a16:creationId xmlns:a16="http://schemas.microsoft.com/office/drawing/2014/main" id="{D51079ED-1517-805C-CD5A-027F26A8C9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0180" name="Slide Number Placeholder 3">
            <a:extLst>
              <a:ext uri="{FF2B5EF4-FFF2-40B4-BE49-F238E27FC236}">
                <a16:creationId xmlns:a16="http://schemas.microsoft.com/office/drawing/2014/main" id="{C8CCC3AC-F9CA-3BB2-9A12-2194A9A522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984FB29-4B6B-4F5C-A04C-39573711376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Slide Image Placeholder 1">
            <a:extLst>
              <a:ext uri="{FF2B5EF4-FFF2-40B4-BE49-F238E27FC236}">
                <a16:creationId xmlns:a16="http://schemas.microsoft.com/office/drawing/2014/main" id="{B37F84CC-48F2-532E-BBF8-2A8407287E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987" name="Notes Placeholder 2">
            <a:extLst>
              <a:ext uri="{FF2B5EF4-FFF2-40B4-BE49-F238E27FC236}">
                <a16:creationId xmlns:a16="http://schemas.microsoft.com/office/drawing/2014/main" id="{7FE9C23A-453B-4245-B267-221D217F5C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65988" name="Slide Number Placeholder 3">
            <a:extLst>
              <a:ext uri="{FF2B5EF4-FFF2-40B4-BE49-F238E27FC236}">
                <a16:creationId xmlns:a16="http://schemas.microsoft.com/office/drawing/2014/main" id="{92D88DAB-8FD8-64E2-CFDF-3124F55CF16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0CCBB67-86EA-4C77-84C6-43C48A4D06C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Slide Image Placeholder 1">
            <a:extLst>
              <a:ext uri="{FF2B5EF4-FFF2-40B4-BE49-F238E27FC236}">
                <a16:creationId xmlns:a16="http://schemas.microsoft.com/office/drawing/2014/main" id="{0641174D-0192-FD02-4418-923996CA8C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8867" name="Notes Placeholder 2">
            <a:extLst>
              <a:ext uri="{FF2B5EF4-FFF2-40B4-BE49-F238E27FC236}">
                <a16:creationId xmlns:a16="http://schemas.microsoft.com/office/drawing/2014/main" id="{D66094CB-F84D-B561-A56C-8F2B2685F7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8868" name="Slide Number Placeholder 3">
            <a:extLst>
              <a:ext uri="{FF2B5EF4-FFF2-40B4-BE49-F238E27FC236}">
                <a16:creationId xmlns:a16="http://schemas.microsoft.com/office/drawing/2014/main" id="{A6D519B1-E798-4F7F-4C94-D15D3AF120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3DD62A9-1653-4270-8331-8F184613C33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>
            <a:extLst>
              <a:ext uri="{FF2B5EF4-FFF2-40B4-BE49-F238E27FC236}">
                <a16:creationId xmlns:a16="http://schemas.microsoft.com/office/drawing/2014/main" id="{9A955CF2-C86A-2131-6603-22CAB8EF9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>
            <a:extLst>
              <a:ext uri="{FF2B5EF4-FFF2-40B4-BE49-F238E27FC236}">
                <a16:creationId xmlns:a16="http://schemas.microsoft.com/office/drawing/2014/main" id="{CC22CC6C-5157-5923-13E9-6D02A068B5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5620" name="Slide Number Placeholder 3">
            <a:extLst>
              <a:ext uri="{FF2B5EF4-FFF2-40B4-BE49-F238E27FC236}">
                <a16:creationId xmlns:a16="http://schemas.microsoft.com/office/drawing/2014/main" id="{3FF24287-8B6A-EDD0-1F47-0A1D73EE9C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52E691F-487D-4BA5-9054-CAD67C01555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Slide Image Placeholder 1">
            <a:extLst>
              <a:ext uri="{FF2B5EF4-FFF2-40B4-BE49-F238E27FC236}">
                <a16:creationId xmlns:a16="http://schemas.microsoft.com/office/drawing/2014/main" id="{BFD9E9FE-5ACD-8958-1B36-99B3B0084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7667" name="Notes Placeholder 2">
            <a:extLst>
              <a:ext uri="{FF2B5EF4-FFF2-40B4-BE49-F238E27FC236}">
                <a16:creationId xmlns:a16="http://schemas.microsoft.com/office/drawing/2014/main" id="{4918ACBB-FEF6-D439-0736-2ADB5B8C34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7668" name="Slide Number Placeholder 3">
            <a:extLst>
              <a:ext uri="{FF2B5EF4-FFF2-40B4-BE49-F238E27FC236}">
                <a16:creationId xmlns:a16="http://schemas.microsoft.com/office/drawing/2014/main" id="{CD6422E4-51C9-BAD5-DAC6-493F67D43F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AA5E9A5-83F8-4423-B1B6-E949941C52E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Slide Image Placeholder 1">
            <a:extLst>
              <a:ext uri="{FF2B5EF4-FFF2-40B4-BE49-F238E27FC236}">
                <a16:creationId xmlns:a16="http://schemas.microsoft.com/office/drawing/2014/main" id="{8F856BF9-479E-9077-36A6-0CAF497612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9715" name="Notes Placeholder 2">
            <a:extLst>
              <a:ext uri="{FF2B5EF4-FFF2-40B4-BE49-F238E27FC236}">
                <a16:creationId xmlns:a16="http://schemas.microsoft.com/office/drawing/2014/main" id="{2DAB2C64-FE03-536C-9062-15E4A3A6DC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9716" name="Slide Number Placeholder 3">
            <a:extLst>
              <a:ext uri="{FF2B5EF4-FFF2-40B4-BE49-F238E27FC236}">
                <a16:creationId xmlns:a16="http://schemas.microsoft.com/office/drawing/2014/main" id="{E3B7A259-23B6-BA10-BE0E-57C112984C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47911D3-9C2F-465C-A57C-8F9CABEC78B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>
            <a:extLst>
              <a:ext uri="{FF2B5EF4-FFF2-40B4-BE49-F238E27FC236}">
                <a16:creationId xmlns:a16="http://schemas.microsoft.com/office/drawing/2014/main" id="{80685B9C-169E-6BBB-BCC9-D92065DC9E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63" name="Notes Placeholder 2">
            <a:extLst>
              <a:ext uri="{FF2B5EF4-FFF2-40B4-BE49-F238E27FC236}">
                <a16:creationId xmlns:a16="http://schemas.microsoft.com/office/drawing/2014/main" id="{6D838C67-A4C4-75F8-DF1A-BCD9C1BF0A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1764" name="Slide Number Placeholder 3">
            <a:extLst>
              <a:ext uri="{FF2B5EF4-FFF2-40B4-BE49-F238E27FC236}">
                <a16:creationId xmlns:a16="http://schemas.microsoft.com/office/drawing/2014/main" id="{FC1DBEAF-2386-ED95-8B2E-AB71157488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D273B36-1494-4C2A-A0FE-3A20B01788F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Slide Image Placeholder 1">
            <a:extLst>
              <a:ext uri="{FF2B5EF4-FFF2-40B4-BE49-F238E27FC236}">
                <a16:creationId xmlns:a16="http://schemas.microsoft.com/office/drawing/2014/main" id="{AAA02784-B072-B9F9-3A43-7D37C3560D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3811" name="Notes Placeholder 2">
            <a:extLst>
              <a:ext uri="{FF2B5EF4-FFF2-40B4-BE49-F238E27FC236}">
                <a16:creationId xmlns:a16="http://schemas.microsoft.com/office/drawing/2014/main" id="{40C627A9-3481-4674-4038-97AB8964F8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3812" name="Slide Number Placeholder 3">
            <a:extLst>
              <a:ext uri="{FF2B5EF4-FFF2-40B4-BE49-F238E27FC236}">
                <a16:creationId xmlns:a16="http://schemas.microsoft.com/office/drawing/2014/main" id="{ECD4B7F6-7CE4-6BBB-4DD8-AD47EFDCFB4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4C9BB5E-42A5-4D2A-A45A-9B5C872F0E0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>
            <a:extLst>
              <a:ext uri="{FF2B5EF4-FFF2-40B4-BE49-F238E27FC236}">
                <a16:creationId xmlns:a16="http://schemas.microsoft.com/office/drawing/2014/main" id="{2413DFC4-BC1D-DDCD-2C66-B8BF030A4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683" name="Notes Placeholder 2">
            <a:extLst>
              <a:ext uri="{FF2B5EF4-FFF2-40B4-BE49-F238E27FC236}">
                <a16:creationId xmlns:a16="http://schemas.microsoft.com/office/drawing/2014/main" id="{BAA2FA62-572E-0E88-1462-F8EA018F18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327684" name="Slide Number Placeholder 3">
            <a:extLst>
              <a:ext uri="{FF2B5EF4-FFF2-40B4-BE49-F238E27FC236}">
                <a16:creationId xmlns:a16="http://schemas.microsoft.com/office/drawing/2014/main" id="{8CEC7CDE-6DEE-B9F4-DC86-F48CB0481E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6C9E4F5-0335-4601-81E3-94B3EA8E4F3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Slide Image Placeholder 1">
            <a:extLst>
              <a:ext uri="{FF2B5EF4-FFF2-40B4-BE49-F238E27FC236}">
                <a16:creationId xmlns:a16="http://schemas.microsoft.com/office/drawing/2014/main" id="{3D433009-3C09-E205-3A55-CD54F2357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8835" name="Notes Placeholder 2">
            <a:extLst>
              <a:ext uri="{FF2B5EF4-FFF2-40B4-BE49-F238E27FC236}">
                <a16:creationId xmlns:a16="http://schemas.microsoft.com/office/drawing/2014/main" id="{76D91BD0-52DF-9151-B8B6-DA483AFEA7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8836" name="Slide Number Placeholder 3">
            <a:extLst>
              <a:ext uri="{FF2B5EF4-FFF2-40B4-BE49-F238E27FC236}">
                <a16:creationId xmlns:a16="http://schemas.microsoft.com/office/drawing/2014/main" id="{3CA5340D-8EF0-6FDA-2140-94CAC7C03D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E7966D2-86D8-4BD4-9903-3C943BFAA3D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Slide Image Placeholder 1">
            <a:extLst>
              <a:ext uri="{FF2B5EF4-FFF2-40B4-BE49-F238E27FC236}">
                <a16:creationId xmlns:a16="http://schemas.microsoft.com/office/drawing/2014/main" id="{9D89B487-45EA-5F71-7663-D497036B4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7443" name="Notes Placeholder 2">
            <a:extLst>
              <a:ext uri="{FF2B5EF4-FFF2-40B4-BE49-F238E27FC236}">
                <a16:creationId xmlns:a16="http://schemas.microsoft.com/office/drawing/2014/main" id="{2152221A-725B-31AE-3938-C55EE66A8B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7444" name="Slide Number Placeholder 3">
            <a:extLst>
              <a:ext uri="{FF2B5EF4-FFF2-40B4-BE49-F238E27FC236}">
                <a16:creationId xmlns:a16="http://schemas.microsoft.com/office/drawing/2014/main" id="{EF1B1134-8AB7-0FC6-0935-3F01AB8C79A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03EEF74-BFC1-4AA4-8382-6AA273357C8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Slide Image Placeholder 1">
            <a:extLst>
              <a:ext uri="{FF2B5EF4-FFF2-40B4-BE49-F238E27FC236}">
                <a16:creationId xmlns:a16="http://schemas.microsoft.com/office/drawing/2014/main" id="{4E66147F-781A-B043-DF94-A4C784F7BE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2227" name="Notes Placeholder 2">
            <a:extLst>
              <a:ext uri="{FF2B5EF4-FFF2-40B4-BE49-F238E27FC236}">
                <a16:creationId xmlns:a16="http://schemas.microsoft.com/office/drawing/2014/main" id="{F499CC4C-4943-3F8C-2C5C-99A72E0148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2228" name="Slide Number Placeholder 3">
            <a:extLst>
              <a:ext uri="{FF2B5EF4-FFF2-40B4-BE49-F238E27FC236}">
                <a16:creationId xmlns:a16="http://schemas.microsoft.com/office/drawing/2014/main" id="{9892849E-F55A-C5D5-C166-BB62F138A16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519A9A1-D9D9-4A9C-B7DC-237CF32F0BC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Slide Image Placeholder 1">
            <a:extLst>
              <a:ext uri="{FF2B5EF4-FFF2-40B4-BE49-F238E27FC236}">
                <a16:creationId xmlns:a16="http://schemas.microsoft.com/office/drawing/2014/main" id="{1B498019-F23D-B706-51BD-35078E31E0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Notes Placeholder 2">
            <a:extLst>
              <a:ext uri="{FF2B5EF4-FFF2-40B4-BE49-F238E27FC236}">
                <a16:creationId xmlns:a16="http://schemas.microsoft.com/office/drawing/2014/main" id="{FC66ECF3-4BBB-1FC6-37BF-F12907EA66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4276" name="Slide Number Placeholder 3">
            <a:extLst>
              <a:ext uri="{FF2B5EF4-FFF2-40B4-BE49-F238E27FC236}">
                <a16:creationId xmlns:a16="http://schemas.microsoft.com/office/drawing/2014/main" id="{2467CF8B-202E-7216-1E6F-CCA681DF57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41629C6-5BF6-4126-A41C-56EEBAC3B63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Slide Image Placeholder 1">
            <a:extLst>
              <a:ext uri="{FF2B5EF4-FFF2-40B4-BE49-F238E27FC236}">
                <a16:creationId xmlns:a16="http://schemas.microsoft.com/office/drawing/2014/main" id="{758C8326-B313-14FE-9A7C-187D3BA13D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23" name="Notes Placeholder 2">
            <a:extLst>
              <a:ext uri="{FF2B5EF4-FFF2-40B4-BE49-F238E27FC236}">
                <a16:creationId xmlns:a16="http://schemas.microsoft.com/office/drawing/2014/main" id="{A4378F9C-16F5-61D4-80A0-DB96FF57CF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6324" name="Slide Number Placeholder 3">
            <a:extLst>
              <a:ext uri="{FF2B5EF4-FFF2-40B4-BE49-F238E27FC236}">
                <a16:creationId xmlns:a16="http://schemas.microsoft.com/office/drawing/2014/main" id="{02468B50-2EB0-9507-122D-1C18E95329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62C02F4-8B08-4AC2-BC55-632F53928C0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Slide Image Placeholder 1">
            <a:extLst>
              <a:ext uri="{FF2B5EF4-FFF2-40B4-BE49-F238E27FC236}">
                <a16:creationId xmlns:a16="http://schemas.microsoft.com/office/drawing/2014/main" id="{08F45C6C-B51E-18F0-770B-9A1A0C55B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8371" name="Notes Placeholder 2">
            <a:extLst>
              <a:ext uri="{FF2B5EF4-FFF2-40B4-BE49-F238E27FC236}">
                <a16:creationId xmlns:a16="http://schemas.microsoft.com/office/drawing/2014/main" id="{D5D3A0FF-4FCE-EBBD-AFAC-ED2A08D02E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8372" name="Slide Number Placeholder 3">
            <a:extLst>
              <a:ext uri="{FF2B5EF4-FFF2-40B4-BE49-F238E27FC236}">
                <a16:creationId xmlns:a16="http://schemas.microsoft.com/office/drawing/2014/main" id="{5B3F4A9D-F634-A542-0E71-49D0DDF5929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8F06D34-A6F0-4166-9531-9A278140938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Slide Image Placeholder 1">
            <a:extLst>
              <a:ext uri="{FF2B5EF4-FFF2-40B4-BE49-F238E27FC236}">
                <a16:creationId xmlns:a16="http://schemas.microsoft.com/office/drawing/2014/main" id="{BD6F311A-646D-E4B1-AA0C-C47C9F8DE6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0419" name="Notes Placeholder 2">
            <a:extLst>
              <a:ext uri="{FF2B5EF4-FFF2-40B4-BE49-F238E27FC236}">
                <a16:creationId xmlns:a16="http://schemas.microsoft.com/office/drawing/2014/main" id="{D5069638-0BAA-8D97-7D05-32A5CA70F6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0420" name="Slide Number Placeholder 3">
            <a:extLst>
              <a:ext uri="{FF2B5EF4-FFF2-40B4-BE49-F238E27FC236}">
                <a16:creationId xmlns:a16="http://schemas.microsoft.com/office/drawing/2014/main" id="{D1697E38-0525-0F44-BB32-5A24A6BA49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E128463-78A5-4FE9-BA77-3D07B4D5DAF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Slide Image Placeholder 1">
            <a:extLst>
              <a:ext uri="{FF2B5EF4-FFF2-40B4-BE49-F238E27FC236}">
                <a16:creationId xmlns:a16="http://schemas.microsoft.com/office/drawing/2014/main" id="{94AD7DF7-A493-8D13-D0F6-4782416D6C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2467" name="Notes Placeholder 2">
            <a:extLst>
              <a:ext uri="{FF2B5EF4-FFF2-40B4-BE49-F238E27FC236}">
                <a16:creationId xmlns:a16="http://schemas.microsoft.com/office/drawing/2014/main" id="{F0EE7C5F-7B21-2ADF-C8CC-8705FB5C7B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2468" name="Slide Number Placeholder 3">
            <a:extLst>
              <a:ext uri="{FF2B5EF4-FFF2-40B4-BE49-F238E27FC236}">
                <a16:creationId xmlns:a16="http://schemas.microsoft.com/office/drawing/2014/main" id="{0F4CA4A4-23E7-F253-5D76-3AD1FC08B4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9531EC6-E934-4288-A0CF-CEF00E989A6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Slide Image Placeholder 1">
            <a:extLst>
              <a:ext uri="{FF2B5EF4-FFF2-40B4-BE49-F238E27FC236}">
                <a16:creationId xmlns:a16="http://schemas.microsoft.com/office/drawing/2014/main" id="{2FD7D31C-CF2F-2998-6634-6711FE1F9E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4515" name="Notes Placeholder 2">
            <a:extLst>
              <a:ext uri="{FF2B5EF4-FFF2-40B4-BE49-F238E27FC236}">
                <a16:creationId xmlns:a16="http://schemas.microsoft.com/office/drawing/2014/main" id="{B7535E9B-7887-D614-187C-426E2DA55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4516" name="Slide Number Placeholder 3">
            <a:extLst>
              <a:ext uri="{FF2B5EF4-FFF2-40B4-BE49-F238E27FC236}">
                <a16:creationId xmlns:a16="http://schemas.microsoft.com/office/drawing/2014/main" id="{45B7BBE7-1408-F8B0-1F57-04366B4DBD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922DA3E-73FB-4DE3-ADAA-CF3D7D8BE3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>
            <a:extLst>
              <a:ext uri="{FF2B5EF4-FFF2-40B4-BE49-F238E27FC236}">
                <a16:creationId xmlns:a16="http://schemas.microsoft.com/office/drawing/2014/main" id="{F3C1A474-1FF8-600D-BA60-377C40619A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63" name="Notes Placeholder 2">
            <a:extLst>
              <a:ext uri="{FF2B5EF4-FFF2-40B4-BE49-F238E27FC236}">
                <a16:creationId xmlns:a16="http://schemas.microsoft.com/office/drawing/2014/main" id="{DD13D310-99C3-4CEF-4C84-6F446B7E32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6564" name="Slide Number Placeholder 3">
            <a:extLst>
              <a:ext uri="{FF2B5EF4-FFF2-40B4-BE49-F238E27FC236}">
                <a16:creationId xmlns:a16="http://schemas.microsoft.com/office/drawing/2014/main" id="{1EED2F7D-BA8E-CFA3-3845-51039B4E80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507BE84-ACDA-49C6-B08C-D17E7A6AC40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Slide Image Placeholder 1">
            <a:extLst>
              <a:ext uri="{FF2B5EF4-FFF2-40B4-BE49-F238E27FC236}">
                <a16:creationId xmlns:a16="http://schemas.microsoft.com/office/drawing/2014/main" id="{001F086E-9FE8-0C4E-9DE1-E020A55059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8611" name="Notes Placeholder 2">
            <a:extLst>
              <a:ext uri="{FF2B5EF4-FFF2-40B4-BE49-F238E27FC236}">
                <a16:creationId xmlns:a16="http://schemas.microsoft.com/office/drawing/2014/main" id="{73F0CF2A-062B-AF30-E498-C1FA940F7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8612" name="Slide Number Placeholder 3">
            <a:extLst>
              <a:ext uri="{FF2B5EF4-FFF2-40B4-BE49-F238E27FC236}">
                <a16:creationId xmlns:a16="http://schemas.microsoft.com/office/drawing/2014/main" id="{846C7B5A-31E5-3A72-35C8-41FD3BA63F2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E2155FD-0F3E-40A3-B6F0-393875EAF9B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Slide Image Placeholder 1">
            <a:extLst>
              <a:ext uri="{FF2B5EF4-FFF2-40B4-BE49-F238E27FC236}">
                <a16:creationId xmlns:a16="http://schemas.microsoft.com/office/drawing/2014/main" id="{524131C7-5383-1A41-4F14-8D0611C0F3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0659" name="Notes Placeholder 2">
            <a:extLst>
              <a:ext uri="{FF2B5EF4-FFF2-40B4-BE49-F238E27FC236}">
                <a16:creationId xmlns:a16="http://schemas.microsoft.com/office/drawing/2014/main" id="{AD7F343D-A7CB-F6C4-DD89-F280CFC696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0660" name="Slide Number Placeholder 3">
            <a:extLst>
              <a:ext uri="{FF2B5EF4-FFF2-40B4-BE49-F238E27FC236}">
                <a16:creationId xmlns:a16="http://schemas.microsoft.com/office/drawing/2014/main" id="{82E158D3-4EB6-A6FD-84F4-E5A9BE9283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814A962-A5CA-4884-91D6-29E58B91570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Slide Image Placeholder 1">
            <a:extLst>
              <a:ext uri="{FF2B5EF4-FFF2-40B4-BE49-F238E27FC236}">
                <a16:creationId xmlns:a16="http://schemas.microsoft.com/office/drawing/2014/main" id="{D5643A82-7941-AAFC-79B8-CF73BEF0D8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7907" name="Notes Placeholder 2">
            <a:extLst>
              <a:ext uri="{FF2B5EF4-FFF2-40B4-BE49-F238E27FC236}">
                <a16:creationId xmlns:a16="http://schemas.microsoft.com/office/drawing/2014/main" id="{A862F108-07D3-8C2D-B2C2-A712E70A5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7908" name="Slide Number Placeholder 3">
            <a:extLst>
              <a:ext uri="{FF2B5EF4-FFF2-40B4-BE49-F238E27FC236}">
                <a16:creationId xmlns:a16="http://schemas.microsoft.com/office/drawing/2014/main" id="{FAE902FA-F95A-2605-42A7-ED0F3464704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575A329-5D20-48E1-B0B0-B992D46B855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Slide Image Placeholder 1">
            <a:extLst>
              <a:ext uri="{FF2B5EF4-FFF2-40B4-BE49-F238E27FC236}">
                <a16:creationId xmlns:a16="http://schemas.microsoft.com/office/drawing/2014/main" id="{9D8F923B-6466-2852-EF9B-C1C6223047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2707" name="Notes Placeholder 2">
            <a:extLst>
              <a:ext uri="{FF2B5EF4-FFF2-40B4-BE49-F238E27FC236}">
                <a16:creationId xmlns:a16="http://schemas.microsoft.com/office/drawing/2014/main" id="{1FFBB2B8-7EB7-090F-3DBD-998562FAE5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2708" name="Slide Number Placeholder 3">
            <a:extLst>
              <a:ext uri="{FF2B5EF4-FFF2-40B4-BE49-F238E27FC236}">
                <a16:creationId xmlns:a16="http://schemas.microsoft.com/office/drawing/2014/main" id="{3B2865CA-9C52-4C6C-71EC-D32E19899DD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5185CB4-D229-4009-A9A5-8288B155C97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Slide Image Placeholder 1">
            <a:extLst>
              <a:ext uri="{FF2B5EF4-FFF2-40B4-BE49-F238E27FC236}">
                <a16:creationId xmlns:a16="http://schemas.microsoft.com/office/drawing/2014/main" id="{58F52B26-C9CC-D570-C50D-6EA555C9F1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4755" name="Notes Placeholder 2">
            <a:extLst>
              <a:ext uri="{FF2B5EF4-FFF2-40B4-BE49-F238E27FC236}">
                <a16:creationId xmlns:a16="http://schemas.microsoft.com/office/drawing/2014/main" id="{CAD1B242-9E23-575A-62C8-AA65308F8F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4756" name="Slide Number Placeholder 3">
            <a:extLst>
              <a:ext uri="{FF2B5EF4-FFF2-40B4-BE49-F238E27FC236}">
                <a16:creationId xmlns:a16="http://schemas.microsoft.com/office/drawing/2014/main" id="{FC51A33F-1D49-65A8-21D6-D27831B5017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FE35A98-35D8-450D-84ED-E6C4CB66DFD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Slide Image Placeholder 1">
            <a:extLst>
              <a:ext uri="{FF2B5EF4-FFF2-40B4-BE49-F238E27FC236}">
                <a16:creationId xmlns:a16="http://schemas.microsoft.com/office/drawing/2014/main" id="{4A39570F-085F-828D-8939-95D3D93BC6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03" name="Notes Placeholder 2">
            <a:extLst>
              <a:ext uri="{FF2B5EF4-FFF2-40B4-BE49-F238E27FC236}">
                <a16:creationId xmlns:a16="http://schemas.microsoft.com/office/drawing/2014/main" id="{2254BD70-A597-C695-630B-F91713B023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6804" name="Slide Number Placeholder 3">
            <a:extLst>
              <a:ext uri="{FF2B5EF4-FFF2-40B4-BE49-F238E27FC236}">
                <a16:creationId xmlns:a16="http://schemas.microsoft.com/office/drawing/2014/main" id="{41CCB329-39C8-B0E2-4D71-75DB1C780E2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C4EDB76-D118-404E-86CB-3A0E6C42BCF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Slide Image Placeholder 1">
            <a:extLst>
              <a:ext uri="{FF2B5EF4-FFF2-40B4-BE49-F238E27FC236}">
                <a16:creationId xmlns:a16="http://schemas.microsoft.com/office/drawing/2014/main" id="{FF9A3BFE-F57B-62C7-0476-FECAD2EED1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8851" name="Notes Placeholder 2">
            <a:extLst>
              <a:ext uri="{FF2B5EF4-FFF2-40B4-BE49-F238E27FC236}">
                <a16:creationId xmlns:a16="http://schemas.microsoft.com/office/drawing/2014/main" id="{A9C2B1D0-AEB1-F0B5-DC31-0936C61BC4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8852" name="Slide Number Placeholder 3">
            <a:extLst>
              <a:ext uri="{FF2B5EF4-FFF2-40B4-BE49-F238E27FC236}">
                <a16:creationId xmlns:a16="http://schemas.microsoft.com/office/drawing/2014/main" id="{E26652A9-B696-44E7-1513-1B3ED08A891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3A9D83D-9EA6-47DA-B495-6E921CFD09D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Slide Image Placeholder 1">
            <a:extLst>
              <a:ext uri="{FF2B5EF4-FFF2-40B4-BE49-F238E27FC236}">
                <a16:creationId xmlns:a16="http://schemas.microsoft.com/office/drawing/2014/main" id="{E0F2ABAE-2D6E-3CB5-5339-87E1B47D3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0899" name="Notes Placeholder 2">
            <a:extLst>
              <a:ext uri="{FF2B5EF4-FFF2-40B4-BE49-F238E27FC236}">
                <a16:creationId xmlns:a16="http://schemas.microsoft.com/office/drawing/2014/main" id="{00FB5492-A905-D147-48A3-A60E16E732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0900" name="Slide Number Placeholder 3">
            <a:extLst>
              <a:ext uri="{FF2B5EF4-FFF2-40B4-BE49-F238E27FC236}">
                <a16:creationId xmlns:a16="http://schemas.microsoft.com/office/drawing/2014/main" id="{034C4E18-2DFC-2006-7CAF-4045B39642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19FF9A7-D8B1-4A38-9C22-C3CE52EF4DA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Slide Image Placeholder 1">
            <a:extLst>
              <a:ext uri="{FF2B5EF4-FFF2-40B4-BE49-F238E27FC236}">
                <a16:creationId xmlns:a16="http://schemas.microsoft.com/office/drawing/2014/main" id="{B43E7FA9-CD6D-BD3D-96E7-74B4F09BBE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2947" name="Notes Placeholder 2">
            <a:extLst>
              <a:ext uri="{FF2B5EF4-FFF2-40B4-BE49-F238E27FC236}">
                <a16:creationId xmlns:a16="http://schemas.microsoft.com/office/drawing/2014/main" id="{5B475DFC-FDF0-D0BC-093F-178F757E04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2948" name="Slide Number Placeholder 3">
            <a:extLst>
              <a:ext uri="{FF2B5EF4-FFF2-40B4-BE49-F238E27FC236}">
                <a16:creationId xmlns:a16="http://schemas.microsoft.com/office/drawing/2014/main" id="{B4B2ADBE-764F-7491-FAE9-81B31E03FFE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0377BDE-1AB1-41F0-BBAB-8E166E3A01F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Slide Image Placeholder 1">
            <a:extLst>
              <a:ext uri="{FF2B5EF4-FFF2-40B4-BE49-F238E27FC236}">
                <a16:creationId xmlns:a16="http://schemas.microsoft.com/office/drawing/2014/main" id="{69628616-DA29-B958-EF8C-B1DBDE900A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4995" name="Notes Placeholder 2">
            <a:extLst>
              <a:ext uri="{FF2B5EF4-FFF2-40B4-BE49-F238E27FC236}">
                <a16:creationId xmlns:a16="http://schemas.microsoft.com/office/drawing/2014/main" id="{2C9ADBB5-E99D-C99C-3940-EDC4DA883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4996" name="Slide Number Placeholder 3">
            <a:extLst>
              <a:ext uri="{FF2B5EF4-FFF2-40B4-BE49-F238E27FC236}">
                <a16:creationId xmlns:a16="http://schemas.microsoft.com/office/drawing/2014/main" id="{04D4E911-B885-06B3-8FF5-A681484823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567B3F1-8BE5-41AA-B4E5-0B7147C5626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Slide Image Placeholder 1">
            <a:extLst>
              <a:ext uri="{FF2B5EF4-FFF2-40B4-BE49-F238E27FC236}">
                <a16:creationId xmlns:a16="http://schemas.microsoft.com/office/drawing/2014/main" id="{173E21B3-5125-222F-EF87-139C93DE7E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43" name="Notes Placeholder 2">
            <a:extLst>
              <a:ext uri="{FF2B5EF4-FFF2-40B4-BE49-F238E27FC236}">
                <a16:creationId xmlns:a16="http://schemas.microsoft.com/office/drawing/2014/main" id="{6A6248D4-6081-0737-9DDF-CAA806292A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7044" name="Slide Number Placeholder 3">
            <a:extLst>
              <a:ext uri="{FF2B5EF4-FFF2-40B4-BE49-F238E27FC236}">
                <a16:creationId xmlns:a16="http://schemas.microsoft.com/office/drawing/2014/main" id="{EBACBD55-347A-10FF-513D-6751F28D4C3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5C35B37-E769-42A4-B4DF-E0D4412A246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Slide Image Placeholder 1">
            <a:extLst>
              <a:ext uri="{FF2B5EF4-FFF2-40B4-BE49-F238E27FC236}">
                <a16:creationId xmlns:a16="http://schemas.microsoft.com/office/drawing/2014/main" id="{7BB32F71-7B5A-434F-0647-DA3E8A5299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9091" name="Notes Placeholder 2">
            <a:extLst>
              <a:ext uri="{FF2B5EF4-FFF2-40B4-BE49-F238E27FC236}">
                <a16:creationId xmlns:a16="http://schemas.microsoft.com/office/drawing/2014/main" id="{BAE730E2-739F-6D55-DE6E-4E021F110A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9092" name="Slide Number Placeholder 3">
            <a:extLst>
              <a:ext uri="{FF2B5EF4-FFF2-40B4-BE49-F238E27FC236}">
                <a16:creationId xmlns:a16="http://schemas.microsoft.com/office/drawing/2014/main" id="{6CA0E5D2-308A-96E8-7004-5E0565CCAD7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F1238F9-A43F-4A83-9F49-1056F9BFF27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Slide Image Placeholder 1">
            <a:extLst>
              <a:ext uri="{FF2B5EF4-FFF2-40B4-BE49-F238E27FC236}">
                <a16:creationId xmlns:a16="http://schemas.microsoft.com/office/drawing/2014/main" id="{7A217E1F-7ABC-76C7-C2B9-90210B7507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1139" name="Notes Placeholder 2">
            <a:extLst>
              <a:ext uri="{FF2B5EF4-FFF2-40B4-BE49-F238E27FC236}">
                <a16:creationId xmlns:a16="http://schemas.microsoft.com/office/drawing/2014/main" id="{A1E8A6BE-7A41-A264-9B60-AC57DD7144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1140" name="Slide Number Placeholder 3">
            <a:extLst>
              <a:ext uri="{FF2B5EF4-FFF2-40B4-BE49-F238E27FC236}">
                <a16:creationId xmlns:a16="http://schemas.microsoft.com/office/drawing/2014/main" id="{68BD5363-C172-BD74-FE2B-1575446EDE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3642BA8-0764-46A0-AA31-FF7FFC4C200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Slide Image Placeholder 1">
            <a:extLst>
              <a:ext uri="{FF2B5EF4-FFF2-40B4-BE49-F238E27FC236}">
                <a16:creationId xmlns:a16="http://schemas.microsoft.com/office/drawing/2014/main" id="{DB549AA3-145A-5ABF-1D3D-999D5E6F4F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5859" name="Notes Placeholder 2">
            <a:extLst>
              <a:ext uri="{FF2B5EF4-FFF2-40B4-BE49-F238E27FC236}">
                <a16:creationId xmlns:a16="http://schemas.microsoft.com/office/drawing/2014/main" id="{358F83DB-3C97-DB5D-BFB7-CFACB991B7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5860" name="Slide Number Placeholder 3">
            <a:extLst>
              <a:ext uri="{FF2B5EF4-FFF2-40B4-BE49-F238E27FC236}">
                <a16:creationId xmlns:a16="http://schemas.microsoft.com/office/drawing/2014/main" id="{28A67273-39B0-F06B-45EE-BA69F6D27E5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E6F2DA2-65B6-4FBD-B0DC-68E584FDABF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Slide Image Placeholder 1">
            <a:extLst>
              <a:ext uri="{FF2B5EF4-FFF2-40B4-BE49-F238E27FC236}">
                <a16:creationId xmlns:a16="http://schemas.microsoft.com/office/drawing/2014/main" id="{2DBCD288-426C-E840-2389-3CEE0A3F6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Notes Placeholder 2">
            <a:extLst>
              <a:ext uri="{FF2B5EF4-FFF2-40B4-BE49-F238E27FC236}">
                <a16:creationId xmlns:a16="http://schemas.microsoft.com/office/drawing/2014/main" id="{3ABBFA66-B725-4F43-D45D-0A547AAD60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3188" name="Slide Number Placeholder 3">
            <a:extLst>
              <a:ext uri="{FF2B5EF4-FFF2-40B4-BE49-F238E27FC236}">
                <a16:creationId xmlns:a16="http://schemas.microsoft.com/office/drawing/2014/main" id="{BE753304-4225-8AAF-481D-FE34A10961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6F9A8EE-84FD-4F0F-B00D-9A3BDC0DB86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Slide Image Placeholder 1">
            <a:extLst>
              <a:ext uri="{FF2B5EF4-FFF2-40B4-BE49-F238E27FC236}">
                <a16:creationId xmlns:a16="http://schemas.microsoft.com/office/drawing/2014/main" id="{0BCB6C4A-62C8-2E62-DE4B-AB6E81717E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5235" name="Notes Placeholder 2">
            <a:extLst>
              <a:ext uri="{FF2B5EF4-FFF2-40B4-BE49-F238E27FC236}">
                <a16:creationId xmlns:a16="http://schemas.microsoft.com/office/drawing/2014/main" id="{EBCFFCF9-6CB1-A6B0-909C-FAF96E946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5236" name="Slide Number Placeholder 3">
            <a:extLst>
              <a:ext uri="{FF2B5EF4-FFF2-40B4-BE49-F238E27FC236}">
                <a16:creationId xmlns:a16="http://schemas.microsoft.com/office/drawing/2014/main" id="{1E30FD6C-3E73-5F26-75A0-5DCBDAF908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E08F9A2-1623-4902-BF50-1DED7F5A724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Slide Image Placeholder 1">
            <a:extLst>
              <a:ext uri="{FF2B5EF4-FFF2-40B4-BE49-F238E27FC236}">
                <a16:creationId xmlns:a16="http://schemas.microsoft.com/office/drawing/2014/main" id="{21A36F6D-457C-A4A3-F351-87AFD6FE30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283" name="Notes Placeholder 2">
            <a:extLst>
              <a:ext uri="{FF2B5EF4-FFF2-40B4-BE49-F238E27FC236}">
                <a16:creationId xmlns:a16="http://schemas.microsoft.com/office/drawing/2014/main" id="{073B1269-B344-FF2F-26EF-68B0B287A6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7284" name="Slide Number Placeholder 3">
            <a:extLst>
              <a:ext uri="{FF2B5EF4-FFF2-40B4-BE49-F238E27FC236}">
                <a16:creationId xmlns:a16="http://schemas.microsoft.com/office/drawing/2014/main" id="{E6F2DD1E-9EC6-AB3B-C07C-CAF091D4711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940FB87-EC4A-493E-B957-94858DB3E79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Slide Image Placeholder 1">
            <a:extLst>
              <a:ext uri="{FF2B5EF4-FFF2-40B4-BE49-F238E27FC236}">
                <a16:creationId xmlns:a16="http://schemas.microsoft.com/office/drawing/2014/main" id="{888A2D03-53DC-ADF8-024C-B80E49C2BC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9331" name="Notes Placeholder 2">
            <a:extLst>
              <a:ext uri="{FF2B5EF4-FFF2-40B4-BE49-F238E27FC236}">
                <a16:creationId xmlns:a16="http://schemas.microsoft.com/office/drawing/2014/main" id="{786A6128-BEC8-4380-E1DB-2B6AA42B3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9332" name="Slide Number Placeholder 3">
            <a:extLst>
              <a:ext uri="{FF2B5EF4-FFF2-40B4-BE49-F238E27FC236}">
                <a16:creationId xmlns:a16="http://schemas.microsoft.com/office/drawing/2014/main" id="{D7B71ED9-DBC9-F3FC-7119-E9369BC4EA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ABAB540-BCC8-4311-BBEA-8E143F13E0F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Slide Image Placeholder 1">
            <a:extLst>
              <a:ext uri="{FF2B5EF4-FFF2-40B4-BE49-F238E27FC236}">
                <a16:creationId xmlns:a16="http://schemas.microsoft.com/office/drawing/2014/main" id="{C78B0712-5993-E112-02C9-AF357475C4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1379" name="Notes Placeholder 2">
            <a:extLst>
              <a:ext uri="{FF2B5EF4-FFF2-40B4-BE49-F238E27FC236}">
                <a16:creationId xmlns:a16="http://schemas.microsoft.com/office/drawing/2014/main" id="{CABDFDC5-64A3-5C9C-6C4A-7A3EE67DA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1380" name="Slide Number Placeholder 3">
            <a:extLst>
              <a:ext uri="{FF2B5EF4-FFF2-40B4-BE49-F238E27FC236}">
                <a16:creationId xmlns:a16="http://schemas.microsoft.com/office/drawing/2014/main" id="{A7043795-BAFB-4ADF-4B59-F27F47E8101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D547C6B-C593-4D3F-846A-5B76B5E13DC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Slide Image Placeholder 1">
            <a:extLst>
              <a:ext uri="{FF2B5EF4-FFF2-40B4-BE49-F238E27FC236}">
                <a16:creationId xmlns:a16="http://schemas.microsoft.com/office/drawing/2014/main" id="{2E14364C-85CB-99B0-1E76-3A01CFE033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3427" name="Notes Placeholder 2">
            <a:extLst>
              <a:ext uri="{FF2B5EF4-FFF2-40B4-BE49-F238E27FC236}">
                <a16:creationId xmlns:a16="http://schemas.microsoft.com/office/drawing/2014/main" id="{6C589135-3C60-EEE1-F756-CA17A21B94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3428" name="Slide Number Placeholder 3">
            <a:extLst>
              <a:ext uri="{FF2B5EF4-FFF2-40B4-BE49-F238E27FC236}">
                <a16:creationId xmlns:a16="http://schemas.microsoft.com/office/drawing/2014/main" id="{27BAFF4E-7905-D2F5-0381-E84EF4CDC0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787A4DF-9EA0-4F81-B776-ED9F4C4531C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Slide Image Placeholder 1">
            <a:extLst>
              <a:ext uri="{FF2B5EF4-FFF2-40B4-BE49-F238E27FC236}">
                <a16:creationId xmlns:a16="http://schemas.microsoft.com/office/drawing/2014/main" id="{C9112FB7-8DD0-3C42-96D8-410A1F514C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5475" name="Notes Placeholder 2">
            <a:extLst>
              <a:ext uri="{FF2B5EF4-FFF2-40B4-BE49-F238E27FC236}">
                <a16:creationId xmlns:a16="http://schemas.microsoft.com/office/drawing/2014/main" id="{3A3B7C20-CF76-CEA3-337B-0C860D0644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5476" name="Slide Number Placeholder 3">
            <a:extLst>
              <a:ext uri="{FF2B5EF4-FFF2-40B4-BE49-F238E27FC236}">
                <a16:creationId xmlns:a16="http://schemas.microsoft.com/office/drawing/2014/main" id="{81CBB060-87F3-7B9C-87FD-694C917BD4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C8D780B-6D60-43AD-A764-2E2319CC8DB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Slide Image Placeholder 1">
            <a:extLst>
              <a:ext uri="{FF2B5EF4-FFF2-40B4-BE49-F238E27FC236}">
                <a16:creationId xmlns:a16="http://schemas.microsoft.com/office/drawing/2014/main" id="{F2575844-75FA-8FC9-FB81-8C6B60958C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23" name="Notes Placeholder 2">
            <a:extLst>
              <a:ext uri="{FF2B5EF4-FFF2-40B4-BE49-F238E27FC236}">
                <a16:creationId xmlns:a16="http://schemas.microsoft.com/office/drawing/2014/main" id="{2C114DDA-DAA7-67AA-D7B3-D8990ABFC9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7524" name="Slide Number Placeholder 3">
            <a:extLst>
              <a:ext uri="{FF2B5EF4-FFF2-40B4-BE49-F238E27FC236}">
                <a16:creationId xmlns:a16="http://schemas.microsoft.com/office/drawing/2014/main" id="{03A785F0-1E5F-71DD-E0F0-77EC4F8A9E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BDA52C4-81A3-45A7-AE9F-641FD616E8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Slide Image Placeholder 1">
            <a:extLst>
              <a:ext uri="{FF2B5EF4-FFF2-40B4-BE49-F238E27FC236}">
                <a16:creationId xmlns:a16="http://schemas.microsoft.com/office/drawing/2014/main" id="{5B7029B9-2DE9-914E-EB58-93A9298552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9571" name="Notes Placeholder 2">
            <a:extLst>
              <a:ext uri="{FF2B5EF4-FFF2-40B4-BE49-F238E27FC236}">
                <a16:creationId xmlns:a16="http://schemas.microsoft.com/office/drawing/2014/main" id="{22DD61A3-9570-21D1-ACA9-C56BF078BC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9572" name="Slide Number Placeholder 3">
            <a:extLst>
              <a:ext uri="{FF2B5EF4-FFF2-40B4-BE49-F238E27FC236}">
                <a16:creationId xmlns:a16="http://schemas.microsoft.com/office/drawing/2014/main" id="{02D574B6-4280-7C01-2221-FED3FEB57E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9F63EF4-015C-4232-BFFC-1EB07390615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Slide Image Placeholder 1">
            <a:extLst>
              <a:ext uri="{FF2B5EF4-FFF2-40B4-BE49-F238E27FC236}">
                <a16:creationId xmlns:a16="http://schemas.microsoft.com/office/drawing/2014/main" id="{ECA7E65B-55C6-EE87-87EF-E89418A94D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1619" name="Notes Placeholder 2">
            <a:extLst>
              <a:ext uri="{FF2B5EF4-FFF2-40B4-BE49-F238E27FC236}">
                <a16:creationId xmlns:a16="http://schemas.microsoft.com/office/drawing/2014/main" id="{089565B5-C9C6-D33E-6E54-CFBB54191D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1620" name="Slide Number Placeholder 3">
            <a:extLst>
              <a:ext uri="{FF2B5EF4-FFF2-40B4-BE49-F238E27FC236}">
                <a16:creationId xmlns:a16="http://schemas.microsoft.com/office/drawing/2014/main" id="{FAA49FA7-8E40-F192-BCC2-7BA37BE7667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E06AD7-C55E-4E10-AED7-B88F8C6AD3A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6B95C2A-F91A-EFF8-BA26-BAD7FDCF2F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F8FEFCA-E2E0-7806-6AC4-EF55245A0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927871E4-597C-3BB6-5EC1-5F4CBFA077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5AD663B-29E0-486C-8D76-E7B3ADC2328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Slide Image Placeholder 1">
            <a:extLst>
              <a:ext uri="{FF2B5EF4-FFF2-40B4-BE49-F238E27FC236}">
                <a16:creationId xmlns:a16="http://schemas.microsoft.com/office/drawing/2014/main" id="{B708562A-9166-86FC-812A-B8F450E069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3667" name="Notes Placeholder 2">
            <a:extLst>
              <a:ext uri="{FF2B5EF4-FFF2-40B4-BE49-F238E27FC236}">
                <a16:creationId xmlns:a16="http://schemas.microsoft.com/office/drawing/2014/main" id="{25CE1803-AF84-6CEE-A607-5D0809A60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3668" name="Slide Number Placeholder 3">
            <a:extLst>
              <a:ext uri="{FF2B5EF4-FFF2-40B4-BE49-F238E27FC236}">
                <a16:creationId xmlns:a16="http://schemas.microsoft.com/office/drawing/2014/main" id="{0763C759-0B83-A63D-A4ED-012257E64D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D26C918-2EBD-4C4C-BDC9-72303B488FB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Slide Image Placeholder 1">
            <a:extLst>
              <a:ext uri="{FF2B5EF4-FFF2-40B4-BE49-F238E27FC236}">
                <a16:creationId xmlns:a16="http://schemas.microsoft.com/office/drawing/2014/main" id="{78EC6520-558C-1EC3-63C4-78752C5C99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5715" name="Notes Placeholder 2">
            <a:extLst>
              <a:ext uri="{FF2B5EF4-FFF2-40B4-BE49-F238E27FC236}">
                <a16:creationId xmlns:a16="http://schemas.microsoft.com/office/drawing/2014/main" id="{B05BE5D3-DE12-C670-24E5-A60C9E6125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5716" name="Slide Number Placeholder 3">
            <a:extLst>
              <a:ext uri="{FF2B5EF4-FFF2-40B4-BE49-F238E27FC236}">
                <a16:creationId xmlns:a16="http://schemas.microsoft.com/office/drawing/2014/main" id="{6E7AEEC3-EE3D-444C-A58A-F93180FF781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FEB58D3-0604-41F9-BDF2-7389206FB76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Slide Image Placeholder 1">
            <a:extLst>
              <a:ext uri="{FF2B5EF4-FFF2-40B4-BE49-F238E27FC236}">
                <a16:creationId xmlns:a16="http://schemas.microsoft.com/office/drawing/2014/main" id="{B17DDF0E-0C21-7663-8417-E0592A03A4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63" name="Notes Placeholder 2">
            <a:extLst>
              <a:ext uri="{FF2B5EF4-FFF2-40B4-BE49-F238E27FC236}">
                <a16:creationId xmlns:a16="http://schemas.microsoft.com/office/drawing/2014/main" id="{4FC698E4-9BB0-3B00-72E5-E5F97CB316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7764" name="Slide Number Placeholder 3">
            <a:extLst>
              <a:ext uri="{FF2B5EF4-FFF2-40B4-BE49-F238E27FC236}">
                <a16:creationId xmlns:a16="http://schemas.microsoft.com/office/drawing/2014/main" id="{772F5D28-3A96-2C06-888E-1EEFC12647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AD9FEDF-CB76-4454-903A-99C6785674C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Slide Image Placeholder 1">
            <a:extLst>
              <a:ext uri="{FF2B5EF4-FFF2-40B4-BE49-F238E27FC236}">
                <a16:creationId xmlns:a16="http://schemas.microsoft.com/office/drawing/2014/main" id="{74DB3499-CD10-0F51-D0CA-C84887EC96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9811" name="Notes Placeholder 2">
            <a:extLst>
              <a:ext uri="{FF2B5EF4-FFF2-40B4-BE49-F238E27FC236}">
                <a16:creationId xmlns:a16="http://schemas.microsoft.com/office/drawing/2014/main" id="{C8CE11C0-E9FC-0D2B-8060-484F009077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9812" name="Slide Number Placeholder 3">
            <a:extLst>
              <a:ext uri="{FF2B5EF4-FFF2-40B4-BE49-F238E27FC236}">
                <a16:creationId xmlns:a16="http://schemas.microsoft.com/office/drawing/2014/main" id="{87596121-5F59-178C-79FC-42B0F1DDA45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86584CF-A1F0-43D4-8343-E4878B7BF76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Slide Image Placeholder 1">
            <a:extLst>
              <a:ext uri="{FF2B5EF4-FFF2-40B4-BE49-F238E27FC236}">
                <a16:creationId xmlns:a16="http://schemas.microsoft.com/office/drawing/2014/main" id="{A20F2A47-0A99-D2F7-DAFA-3DDABDA0CC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1859" name="Notes Placeholder 2">
            <a:extLst>
              <a:ext uri="{FF2B5EF4-FFF2-40B4-BE49-F238E27FC236}">
                <a16:creationId xmlns:a16="http://schemas.microsoft.com/office/drawing/2014/main" id="{78FD7673-8C1F-48D5-D7BA-E0C712EC0D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1860" name="Slide Number Placeholder 3">
            <a:extLst>
              <a:ext uri="{FF2B5EF4-FFF2-40B4-BE49-F238E27FC236}">
                <a16:creationId xmlns:a16="http://schemas.microsoft.com/office/drawing/2014/main" id="{845C4504-209E-5EB4-5370-B939DC78D6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E89958C-0582-4BEB-B482-6D88E341CED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Slide Image Placeholder 1">
            <a:extLst>
              <a:ext uri="{FF2B5EF4-FFF2-40B4-BE49-F238E27FC236}">
                <a16:creationId xmlns:a16="http://schemas.microsoft.com/office/drawing/2014/main" id="{591098B0-C742-03A4-50F8-635A3E1FB2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3907" name="Notes Placeholder 2">
            <a:extLst>
              <a:ext uri="{FF2B5EF4-FFF2-40B4-BE49-F238E27FC236}">
                <a16:creationId xmlns:a16="http://schemas.microsoft.com/office/drawing/2014/main" id="{EF592E8B-9A76-2796-22D0-7A0DECEB66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3908" name="Slide Number Placeholder 3">
            <a:extLst>
              <a:ext uri="{FF2B5EF4-FFF2-40B4-BE49-F238E27FC236}">
                <a16:creationId xmlns:a16="http://schemas.microsoft.com/office/drawing/2014/main" id="{93D22472-7F66-E01F-94F0-2001DCF6E4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A310260-9F73-4AF1-BBF2-3DE85A0180D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Slide Image Placeholder 1">
            <a:extLst>
              <a:ext uri="{FF2B5EF4-FFF2-40B4-BE49-F238E27FC236}">
                <a16:creationId xmlns:a16="http://schemas.microsoft.com/office/drawing/2014/main" id="{937CE02F-62A3-BF99-B4BF-AFEA93E5F0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5955" name="Notes Placeholder 2">
            <a:extLst>
              <a:ext uri="{FF2B5EF4-FFF2-40B4-BE49-F238E27FC236}">
                <a16:creationId xmlns:a16="http://schemas.microsoft.com/office/drawing/2014/main" id="{B1F32AFF-7D23-C483-CA3F-DDFE202F1A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5956" name="Slide Number Placeholder 3">
            <a:extLst>
              <a:ext uri="{FF2B5EF4-FFF2-40B4-BE49-F238E27FC236}">
                <a16:creationId xmlns:a16="http://schemas.microsoft.com/office/drawing/2014/main" id="{525F8F0E-B5D3-B611-1519-60B25E68DF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77395C4-CC89-4BD2-9FEB-8197FD6FAAC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>
            <a:extLst>
              <a:ext uri="{FF2B5EF4-FFF2-40B4-BE49-F238E27FC236}">
                <a16:creationId xmlns:a16="http://schemas.microsoft.com/office/drawing/2014/main" id="{C62BA56D-8854-E158-55E4-A37E85C0D7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03" name="Notes Placeholder 2">
            <a:extLst>
              <a:ext uri="{FF2B5EF4-FFF2-40B4-BE49-F238E27FC236}">
                <a16:creationId xmlns:a16="http://schemas.microsoft.com/office/drawing/2014/main" id="{D1AA08DC-82F6-5037-17D6-EA3F75CB04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8004" name="Slide Number Placeholder 3">
            <a:extLst>
              <a:ext uri="{FF2B5EF4-FFF2-40B4-BE49-F238E27FC236}">
                <a16:creationId xmlns:a16="http://schemas.microsoft.com/office/drawing/2014/main" id="{6960BEC9-23E7-E0F8-F6E5-2A6C8EEBF31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FF088E8-FE39-4CAA-A712-BD2E0750854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Slide Image Placeholder 1">
            <a:extLst>
              <a:ext uri="{FF2B5EF4-FFF2-40B4-BE49-F238E27FC236}">
                <a16:creationId xmlns:a16="http://schemas.microsoft.com/office/drawing/2014/main" id="{0C09E9C8-E8F6-00B1-A188-1C949D036F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0051" name="Notes Placeholder 2">
            <a:extLst>
              <a:ext uri="{FF2B5EF4-FFF2-40B4-BE49-F238E27FC236}">
                <a16:creationId xmlns:a16="http://schemas.microsoft.com/office/drawing/2014/main" id="{9E22DDA9-2F7D-DF36-B419-74E66958F0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0052" name="Slide Number Placeholder 3">
            <a:extLst>
              <a:ext uri="{FF2B5EF4-FFF2-40B4-BE49-F238E27FC236}">
                <a16:creationId xmlns:a16="http://schemas.microsoft.com/office/drawing/2014/main" id="{C0F06960-8194-C4DC-2B72-3EBC41E5FF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62DEF61-422D-4183-81B3-7517A94E820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Slide Image Placeholder 1">
            <a:extLst>
              <a:ext uri="{FF2B5EF4-FFF2-40B4-BE49-F238E27FC236}">
                <a16:creationId xmlns:a16="http://schemas.microsoft.com/office/drawing/2014/main" id="{5F3E3D3F-93BB-B648-B540-2A606F5B3E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2099" name="Notes Placeholder 2">
            <a:extLst>
              <a:ext uri="{FF2B5EF4-FFF2-40B4-BE49-F238E27FC236}">
                <a16:creationId xmlns:a16="http://schemas.microsoft.com/office/drawing/2014/main" id="{B7DB577C-4CF6-ABFA-6BD2-60247176DC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2100" name="Slide Number Placeholder 3">
            <a:extLst>
              <a:ext uri="{FF2B5EF4-FFF2-40B4-BE49-F238E27FC236}">
                <a16:creationId xmlns:a16="http://schemas.microsoft.com/office/drawing/2014/main" id="{ED223B55-A776-B808-C8C2-2FD6AC7A86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09CB39F-475D-468C-B692-83C4958971B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Slide Image Placeholder 1">
            <a:extLst>
              <a:ext uri="{FF2B5EF4-FFF2-40B4-BE49-F238E27FC236}">
                <a16:creationId xmlns:a16="http://schemas.microsoft.com/office/drawing/2014/main" id="{FCE51677-381E-02C4-C451-B98D2831D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8755" name="Notes Placeholder 2">
            <a:extLst>
              <a:ext uri="{FF2B5EF4-FFF2-40B4-BE49-F238E27FC236}">
                <a16:creationId xmlns:a16="http://schemas.microsoft.com/office/drawing/2014/main" id="{016F21E9-AE4D-A172-D2DC-E2621E60B4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58756" name="Slide Number Placeholder 3">
            <a:extLst>
              <a:ext uri="{FF2B5EF4-FFF2-40B4-BE49-F238E27FC236}">
                <a16:creationId xmlns:a16="http://schemas.microsoft.com/office/drawing/2014/main" id="{6549E58A-9596-7A42-562C-33AD9A5827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B36B207-D760-403F-8120-6E3379BEA80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Slide Image Placeholder 1">
            <a:extLst>
              <a:ext uri="{FF2B5EF4-FFF2-40B4-BE49-F238E27FC236}">
                <a16:creationId xmlns:a16="http://schemas.microsoft.com/office/drawing/2014/main" id="{CAEA04F5-7C26-A952-8CCF-15094C67F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4147" name="Notes Placeholder 2">
            <a:extLst>
              <a:ext uri="{FF2B5EF4-FFF2-40B4-BE49-F238E27FC236}">
                <a16:creationId xmlns:a16="http://schemas.microsoft.com/office/drawing/2014/main" id="{5B15F2F9-7104-5BF9-9F4E-7DE80593D9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4148" name="Slide Number Placeholder 3">
            <a:extLst>
              <a:ext uri="{FF2B5EF4-FFF2-40B4-BE49-F238E27FC236}">
                <a16:creationId xmlns:a16="http://schemas.microsoft.com/office/drawing/2014/main" id="{71482058-5C09-F2F9-6437-834269DB0CD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8B79EB9-F07C-48C9-B380-2C1DDEE5410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Slide Image Placeholder 1">
            <a:extLst>
              <a:ext uri="{FF2B5EF4-FFF2-40B4-BE49-F238E27FC236}">
                <a16:creationId xmlns:a16="http://schemas.microsoft.com/office/drawing/2014/main" id="{BDE9AC40-41CD-0BF5-ACC3-A4C6198F57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6195" name="Notes Placeholder 2">
            <a:extLst>
              <a:ext uri="{FF2B5EF4-FFF2-40B4-BE49-F238E27FC236}">
                <a16:creationId xmlns:a16="http://schemas.microsoft.com/office/drawing/2014/main" id="{D1543ABE-0582-7A5D-E5F0-22EF1608A1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6196" name="Slide Number Placeholder 3">
            <a:extLst>
              <a:ext uri="{FF2B5EF4-FFF2-40B4-BE49-F238E27FC236}">
                <a16:creationId xmlns:a16="http://schemas.microsoft.com/office/drawing/2014/main" id="{281F374F-5EB3-EAE3-A549-7E705772011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AD41967-5FC4-4230-BFE9-2185A3AB830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Slide Image Placeholder 1">
            <a:extLst>
              <a:ext uri="{FF2B5EF4-FFF2-40B4-BE49-F238E27FC236}">
                <a16:creationId xmlns:a16="http://schemas.microsoft.com/office/drawing/2014/main" id="{829A6319-B750-B88A-914A-01161D5AE4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43" name="Notes Placeholder 2">
            <a:extLst>
              <a:ext uri="{FF2B5EF4-FFF2-40B4-BE49-F238E27FC236}">
                <a16:creationId xmlns:a16="http://schemas.microsoft.com/office/drawing/2014/main" id="{F5D4F9FB-310E-25F6-CB58-62D1B1609D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8244" name="Slide Number Placeholder 3">
            <a:extLst>
              <a:ext uri="{FF2B5EF4-FFF2-40B4-BE49-F238E27FC236}">
                <a16:creationId xmlns:a16="http://schemas.microsoft.com/office/drawing/2014/main" id="{F87C84EA-0F02-179D-FCB4-CE0C1A435B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67F7B02-F8A7-4A6A-953E-5BAC9FC370D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Slide Image Placeholder 1">
            <a:extLst>
              <a:ext uri="{FF2B5EF4-FFF2-40B4-BE49-F238E27FC236}">
                <a16:creationId xmlns:a16="http://schemas.microsoft.com/office/drawing/2014/main" id="{8EE4D577-27CA-CECE-ED35-33127BFCDF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0291" name="Notes Placeholder 2">
            <a:extLst>
              <a:ext uri="{FF2B5EF4-FFF2-40B4-BE49-F238E27FC236}">
                <a16:creationId xmlns:a16="http://schemas.microsoft.com/office/drawing/2014/main" id="{CC0E82CE-9148-963C-87D3-E5B0C9CF57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0292" name="Slide Number Placeholder 3">
            <a:extLst>
              <a:ext uri="{FF2B5EF4-FFF2-40B4-BE49-F238E27FC236}">
                <a16:creationId xmlns:a16="http://schemas.microsoft.com/office/drawing/2014/main" id="{52091B17-A7AF-73C8-A994-4AF6B2750B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71B90A5-62E3-47FA-8AB6-72DB6C48685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Slide Image Placeholder 1">
            <a:extLst>
              <a:ext uri="{FF2B5EF4-FFF2-40B4-BE49-F238E27FC236}">
                <a16:creationId xmlns:a16="http://schemas.microsoft.com/office/drawing/2014/main" id="{950C109B-FFCE-E02F-F526-D988479C36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2339" name="Notes Placeholder 2">
            <a:extLst>
              <a:ext uri="{FF2B5EF4-FFF2-40B4-BE49-F238E27FC236}">
                <a16:creationId xmlns:a16="http://schemas.microsoft.com/office/drawing/2014/main" id="{0C5314A2-B738-2887-E59F-B69EEECFB6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2340" name="Slide Number Placeholder 3">
            <a:extLst>
              <a:ext uri="{FF2B5EF4-FFF2-40B4-BE49-F238E27FC236}">
                <a16:creationId xmlns:a16="http://schemas.microsoft.com/office/drawing/2014/main" id="{D1A9E338-FA60-720B-133C-989567AB9C9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24C5BA6-A277-47E4-9CF5-9F602E435A3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Slide Image Placeholder 1">
            <a:extLst>
              <a:ext uri="{FF2B5EF4-FFF2-40B4-BE49-F238E27FC236}">
                <a16:creationId xmlns:a16="http://schemas.microsoft.com/office/drawing/2014/main" id="{91CA07BC-10E4-7D1E-A406-D4876372A9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4387" name="Notes Placeholder 2">
            <a:extLst>
              <a:ext uri="{FF2B5EF4-FFF2-40B4-BE49-F238E27FC236}">
                <a16:creationId xmlns:a16="http://schemas.microsoft.com/office/drawing/2014/main" id="{97B3D3C7-5191-D08B-A5BE-1212FF607A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4388" name="Slide Number Placeholder 3">
            <a:extLst>
              <a:ext uri="{FF2B5EF4-FFF2-40B4-BE49-F238E27FC236}">
                <a16:creationId xmlns:a16="http://schemas.microsoft.com/office/drawing/2014/main" id="{D616B8AF-9B42-B8DD-85D9-758F08D343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1B316F6-2BB9-4E7D-8DCE-6DF71F41E44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Slide Image Placeholder 1">
            <a:extLst>
              <a:ext uri="{FF2B5EF4-FFF2-40B4-BE49-F238E27FC236}">
                <a16:creationId xmlns:a16="http://schemas.microsoft.com/office/drawing/2014/main" id="{60C19E74-CD9E-B0B3-15CB-7E6B1F9FFB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6435" name="Notes Placeholder 2">
            <a:extLst>
              <a:ext uri="{FF2B5EF4-FFF2-40B4-BE49-F238E27FC236}">
                <a16:creationId xmlns:a16="http://schemas.microsoft.com/office/drawing/2014/main" id="{7710AED6-4DEE-CB8A-E9DA-6B7AFB2DB8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6436" name="Slide Number Placeholder 3">
            <a:extLst>
              <a:ext uri="{FF2B5EF4-FFF2-40B4-BE49-F238E27FC236}">
                <a16:creationId xmlns:a16="http://schemas.microsoft.com/office/drawing/2014/main" id="{FDC2501F-C5B9-72B1-5D25-B472ACE4A2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5388386-F1B2-4385-9027-6BF403F4064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Slide Image Placeholder 1">
            <a:extLst>
              <a:ext uri="{FF2B5EF4-FFF2-40B4-BE49-F238E27FC236}">
                <a16:creationId xmlns:a16="http://schemas.microsoft.com/office/drawing/2014/main" id="{0A784D64-EEAF-43B5-A082-D6D271E86D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483" name="Notes Placeholder 2">
            <a:extLst>
              <a:ext uri="{FF2B5EF4-FFF2-40B4-BE49-F238E27FC236}">
                <a16:creationId xmlns:a16="http://schemas.microsoft.com/office/drawing/2014/main" id="{DEFB27D4-C91E-C588-B545-558BD8DFFD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8484" name="Slide Number Placeholder 3">
            <a:extLst>
              <a:ext uri="{FF2B5EF4-FFF2-40B4-BE49-F238E27FC236}">
                <a16:creationId xmlns:a16="http://schemas.microsoft.com/office/drawing/2014/main" id="{E996172D-7943-AAC1-3036-F49E7E2A61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1F7CBE3-08AA-464A-BFD7-43B6A1414CA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Slide Image Placeholder 1">
            <a:extLst>
              <a:ext uri="{FF2B5EF4-FFF2-40B4-BE49-F238E27FC236}">
                <a16:creationId xmlns:a16="http://schemas.microsoft.com/office/drawing/2014/main" id="{2E5FE1E1-C21F-40C5-8BEF-5FF9929BA5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0531" name="Notes Placeholder 2">
            <a:extLst>
              <a:ext uri="{FF2B5EF4-FFF2-40B4-BE49-F238E27FC236}">
                <a16:creationId xmlns:a16="http://schemas.microsoft.com/office/drawing/2014/main" id="{F3FAB7C7-9D57-85C2-E3F6-4ECFBAA768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0532" name="Slide Number Placeholder 3">
            <a:extLst>
              <a:ext uri="{FF2B5EF4-FFF2-40B4-BE49-F238E27FC236}">
                <a16:creationId xmlns:a16="http://schemas.microsoft.com/office/drawing/2014/main" id="{59C966D3-F378-44F6-22C1-D0480B6A87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7092C19-45BA-436E-861A-FA4541BAAC5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>
            <a:extLst>
              <a:ext uri="{FF2B5EF4-FFF2-40B4-BE49-F238E27FC236}">
                <a16:creationId xmlns:a16="http://schemas.microsoft.com/office/drawing/2014/main" id="{2BEDBD53-27BD-5A76-B7F6-33C1A1B49D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2579" name="Notes Placeholder 2">
            <a:extLst>
              <a:ext uri="{FF2B5EF4-FFF2-40B4-BE49-F238E27FC236}">
                <a16:creationId xmlns:a16="http://schemas.microsoft.com/office/drawing/2014/main" id="{AD0C0DC9-3587-18F9-66FF-BA3ECDE530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2580" name="Slide Number Placeholder 3">
            <a:extLst>
              <a:ext uri="{FF2B5EF4-FFF2-40B4-BE49-F238E27FC236}">
                <a16:creationId xmlns:a16="http://schemas.microsoft.com/office/drawing/2014/main" id="{CA944551-79FD-0519-00B3-CDF39829E9F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03D4ED7-AAAD-44E6-97FD-D50D0D4D063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Slide Image Placeholder 1">
            <a:extLst>
              <a:ext uri="{FF2B5EF4-FFF2-40B4-BE49-F238E27FC236}">
                <a16:creationId xmlns:a16="http://schemas.microsoft.com/office/drawing/2014/main" id="{74981F82-E448-078E-7FE3-B4F39FBBBF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03" name="Notes Placeholder 2">
            <a:extLst>
              <a:ext uri="{FF2B5EF4-FFF2-40B4-BE49-F238E27FC236}">
                <a16:creationId xmlns:a16="http://schemas.microsoft.com/office/drawing/2014/main" id="{19A3DC83-CB78-DA30-3267-61EA0895DB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0804" name="Slide Number Placeholder 3">
            <a:extLst>
              <a:ext uri="{FF2B5EF4-FFF2-40B4-BE49-F238E27FC236}">
                <a16:creationId xmlns:a16="http://schemas.microsoft.com/office/drawing/2014/main" id="{8A9E5B9B-CDEE-4527-8EE6-93DDEC72802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2A1B40D-F9CF-407B-BEB7-8B713C6F49B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Slide Image Placeholder 1">
            <a:extLst>
              <a:ext uri="{FF2B5EF4-FFF2-40B4-BE49-F238E27FC236}">
                <a16:creationId xmlns:a16="http://schemas.microsoft.com/office/drawing/2014/main" id="{F133EE8A-9187-0240-EB42-9EA85C175E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4627" name="Notes Placeholder 2">
            <a:extLst>
              <a:ext uri="{FF2B5EF4-FFF2-40B4-BE49-F238E27FC236}">
                <a16:creationId xmlns:a16="http://schemas.microsoft.com/office/drawing/2014/main" id="{9E253E08-BFED-4735-74CD-005C7EC8CD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4628" name="Slide Number Placeholder 3">
            <a:extLst>
              <a:ext uri="{FF2B5EF4-FFF2-40B4-BE49-F238E27FC236}">
                <a16:creationId xmlns:a16="http://schemas.microsoft.com/office/drawing/2014/main" id="{34ACFB81-5EFE-BE3E-2726-B9E29EA6E1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7D7A1A7-651A-418F-9675-163304FE00F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Slide Image Placeholder 1">
            <a:extLst>
              <a:ext uri="{FF2B5EF4-FFF2-40B4-BE49-F238E27FC236}">
                <a16:creationId xmlns:a16="http://schemas.microsoft.com/office/drawing/2014/main" id="{7125975D-DBC0-8DCE-D146-4CAE42BA3A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6675" name="Notes Placeholder 2">
            <a:extLst>
              <a:ext uri="{FF2B5EF4-FFF2-40B4-BE49-F238E27FC236}">
                <a16:creationId xmlns:a16="http://schemas.microsoft.com/office/drawing/2014/main" id="{72705377-9FEE-ED77-88AA-7939E6841D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6676" name="Slide Number Placeholder 3">
            <a:extLst>
              <a:ext uri="{FF2B5EF4-FFF2-40B4-BE49-F238E27FC236}">
                <a16:creationId xmlns:a16="http://schemas.microsoft.com/office/drawing/2014/main" id="{094330E0-0BE3-5434-400A-106E21063B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2F36907-4461-46F9-81B9-E929096766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Slide Image Placeholder 1">
            <a:extLst>
              <a:ext uri="{FF2B5EF4-FFF2-40B4-BE49-F238E27FC236}">
                <a16:creationId xmlns:a16="http://schemas.microsoft.com/office/drawing/2014/main" id="{4EA16DA7-C0AB-AF0E-C883-8F778C699C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23" name="Notes Placeholder 2">
            <a:extLst>
              <a:ext uri="{FF2B5EF4-FFF2-40B4-BE49-F238E27FC236}">
                <a16:creationId xmlns:a16="http://schemas.microsoft.com/office/drawing/2014/main" id="{BDBC5225-9A4F-B2BC-3057-4D2A238AFC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8724" name="Slide Number Placeholder 3">
            <a:extLst>
              <a:ext uri="{FF2B5EF4-FFF2-40B4-BE49-F238E27FC236}">
                <a16:creationId xmlns:a16="http://schemas.microsoft.com/office/drawing/2014/main" id="{AB343DA1-41CE-77B9-42D3-F00D0734C4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04C4485-04A0-466B-B0A8-0D89B3EA78D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Slide Image Placeholder 1">
            <a:extLst>
              <a:ext uri="{FF2B5EF4-FFF2-40B4-BE49-F238E27FC236}">
                <a16:creationId xmlns:a16="http://schemas.microsoft.com/office/drawing/2014/main" id="{58963348-38CF-C2F8-4BC9-1CE943B48D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0771" name="Notes Placeholder 2">
            <a:extLst>
              <a:ext uri="{FF2B5EF4-FFF2-40B4-BE49-F238E27FC236}">
                <a16:creationId xmlns:a16="http://schemas.microsoft.com/office/drawing/2014/main" id="{19EDA45F-0F07-CC20-4A14-21DE69B91D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0772" name="Slide Number Placeholder 3">
            <a:extLst>
              <a:ext uri="{FF2B5EF4-FFF2-40B4-BE49-F238E27FC236}">
                <a16:creationId xmlns:a16="http://schemas.microsoft.com/office/drawing/2014/main" id="{21E756E7-FEC5-BA04-18E0-22E50F1C063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3D9B40D-48E5-44EC-877E-4AFCF78FDC8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Slide Image Placeholder 1">
            <a:extLst>
              <a:ext uri="{FF2B5EF4-FFF2-40B4-BE49-F238E27FC236}">
                <a16:creationId xmlns:a16="http://schemas.microsoft.com/office/drawing/2014/main" id="{D49ADF4C-23FF-60B1-34BE-8D670FB95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2819" name="Notes Placeholder 2">
            <a:extLst>
              <a:ext uri="{FF2B5EF4-FFF2-40B4-BE49-F238E27FC236}">
                <a16:creationId xmlns:a16="http://schemas.microsoft.com/office/drawing/2014/main" id="{EC11AC0A-8D96-DF93-C353-D64BB0BA69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2820" name="Slide Number Placeholder 3">
            <a:extLst>
              <a:ext uri="{FF2B5EF4-FFF2-40B4-BE49-F238E27FC236}">
                <a16:creationId xmlns:a16="http://schemas.microsoft.com/office/drawing/2014/main" id="{E8D06D2E-D611-F90F-0863-129F89C8642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F08DF18-49C9-43F7-9F33-23FD3DB78EE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Slide Image Placeholder 1">
            <a:extLst>
              <a:ext uri="{FF2B5EF4-FFF2-40B4-BE49-F238E27FC236}">
                <a16:creationId xmlns:a16="http://schemas.microsoft.com/office/drawing/2014/main" id="{E5BAEDB6-82E7-D759-168F-304E3A93D4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4867" name="Notes Placeholder 2">
            <a:extLst>
              <a:ext uri="{FF2B5EF4-FFF2-40B4-BE49-F238E27FC236}">
                <a16:creationId xmlns:a16="http://schemas.microsoft.com/office/drawing/2014/main" id="{9AAA68B6-7E70-D4CE-0451-82E2EA756E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4868" name="Slide Number Placeholder 3">
            <a:extLst>
              <a:ext uri="{FF2B5EF4-FFF2-40B4-BE49-F238E27FC236}">
                <a16:creationId xmlns:a16="http://schemas.microsoft.com/office/drawing/2014/main" id="{1DF0259E-0BD2-8F08-B504-608B8DCF183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22ECE0F-7B17-4108-8176-E3A343E1BBB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Slide Image Placeholder 1">
            <a:extLst>
              <a:ext uri="{FF2B5EF4-FFF2-40B4-BE49-F238E27FC236}">
                <a16:creationId xmlns:a16="http://schemas.microsoft.com/office/drawing/2014/main" id="{4EAD48CF-9EE3-3F19-ADA2-09F17D5E6F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6915" name="Notes Placeholder 2">
            <a:extLst>
              <a:ext uri="{FF2B5EF4-FFF2-40B4-BE49-F238E27FC236}">
                <a16:creationId xmlns:a16="http://schemas.microsoft.com/office/drawing/2014/main" id="{7E3A8BFA-864D-967E-45A7-80E9C2155E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6916" name="Slide Number Placeholder 3">
            <a:extLst>
              <a:ext uri="{FF2B5EF4-FFF2-40B4-BE49-F238E27FC236}">
                <a16:creationId xmlns:a16="http://schemas.microsoft.com/office/drawing/2014/main" id="{E6234C50-A722-288E-A91F-E35AD44CDB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A7B5406-EF70-4F5B-B723-334E5B94B93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Slide Image Placeholder 1">
            <a:extLst>
              <a:ext uri="{FF2B5EF4-FFF2-40B4-BE49-F238E27FC236}">
                <a16:creationId xmlns:a16="http://schemas.microsoft.com/office/drawing/2014/main" id="{08CAA01B-984D-0A1F-2F14-57A04E26F4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63" name="Notes Placeholder 2">
            <a:extLst>
              <a:ext uri="{FF2B5EF4-FFF2-40B4-BE49-F238E27FC236}">
                <a16:creationId xmlns:a16="http://schemas.microsoft.com/office/drawing/2014/main" id="{3EBE8640-2857-6792-0AFE-05E9C15B20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8964" name="Slide Number Placeholder 3">
            <a:extLst>
              <a:ext uri="{FF2B5EF4-FFF2-40B4-BE49-F238E27FC236}">
                <a16:creationId xmlns:a16="http://schemas.microsoft.com/office/drawing/2014/main" id="{64BC8D1C-FA47-CE1A-B570-7110F53BA4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61F4B16-3182-4EE4-84CE-4672EFADA87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Slide Image Placeholder 1">
            <a:extLst>
              <a:ext uri="{FF2B5EF4-FFF2-40B4-BE49-F238E27FC236}">
                <a16:creationId xmlns:a16="http://schemas.microsoft.com/office/drawing/2014/main" id="{BA074595-AB32-54B6-2656-E8250EF726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1011" name="Notes Placeholder 2">
            <a:extLst>
              <a:ext uri="{FF2B5EF4-FFF2-40B4-BE49-F238E27FC236}">
                <a16:creationId xmlns:a16="http://schemas.microsoft.com/office/drawing/2014/main" id="{357E0BA1-1767-5D0A-2121-D56BB4A169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1012" name="Slide Number Placeholder 3">
            <a:extLst>
              <a:ext uri="{FF2B5EF4-FFF2-40B4-BE49-F238E27FC236}">
                <a16:creationId xmlns:a16="http://schemas.microsoft.com/office/drawing/2014/main" id="{2E6E04D7-6E1E-7E91-5AE5-687034AA087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C64D5D3-B47E-4E43-952A-634F45508A7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Slide Image Placeholder 1">
            <a:extLst>
              <a:ext uri="{FF2B5EF4-FFF2-40B4-BE49-F238E27FC236}">
                <a16:creationId xmlns:a16="http://schemas.microsoft.com/office/drawing/2014/main" id="{DB08AB12-541D-4436-80FC-253F412CCC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3059" name="Notes Placeholder 2">
            <a:extLst>
              <a:ext uri="{FF2B5EF4-FFF2-40B4-BE49-F238E27FC236}">
                <a16:creationId xmlns:a16="http://schemas.microsoft.com/office/drawing/2014/main" id="{E72345C2-E2A9-973D-D0D2-5DF3D3CD90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3060" name="Slide Number Placeholder 3">
            <a:extLst>
              <a:ext uri="{FF2B5EF4-FFF2-40B4-BE49-F238E27FC236}">
                <a16:creationId xmlns:a16="http://schemas.microsoft.com/office/drawing/2014/main" id="{A87F6686-9C98-DA8F-2F40-CA735BDA38A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1E29E6A-68CD-4FFF-A2FD-2D06FDC471C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lide Image Placeholder 1">
            <a:extLst>
              <a:ext uri="{FF2B5EF4-FFF2-40B4-BE49-F238E27FC236}">
                <a16:creationId xmlns:a16="http://schemas.microsoft.com/office/drawing/2014/main" id="{2343109A-5129-BD49-3F1E-D39D594A00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2611" name="Notes Placeholder 2">
            <a:extLst>
              <a:ext uri="{FF2B5EF4-FFF2-40B4-BE49-F238E27FC236}">
                <a16:creationId xmlns:a16="http://schemas.microsoft.com/office/drawing/2014/main" id="{9FAFA039-55D0-8B1C-D6C9-280BDB7D97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52612" name="Slide Number Placeholder 3">
            <a:extLst>
              <a:ext uri="{FF2B5EF4-FFF2-40B4-BE49-F238E27FC236}">
                <a16:creationId xmlns:a16="http://schemas.microsoft.com/office/drawing/2014/main" id="{C0BFC500-EE08-F03E-C986-747AC288E3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4023BF3-2A23-4BE6-9ECF-26701ED05F0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Slide Image Placeholder 1">
            <a:extLst>
              <a:ext uri="{FF2B5EF4-FFF2-40B4-BE49-F238E27FC236}">
                <a16:creationId xmlns:a16="http://schemas.microsoft.com/office/drawing/2014/main" id="{AD7311C3-B342-4390-1FAC-6075F58A15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5107" name="Notes Placeholder 2">
            <a:extLst>
              <a:ext uri="{FF2B5EF4-FFF2-40B4-BE49-F238E27FC236}">
                <a16:creationId xmlns:a16="http://schemas.microsoft.com/office/drawing/2014/main" id="{44D6D9B3-7290-B3AE-245B-8CCC309712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5108" name="Slide Number Placeholder 3">
            <a:extLst>
              <a:ext uri="{FF2B5EF4-FFF2-40B4-BE49-F238E27FC236}">
                <a16:creationId xmlns:a16="http://schemas.microsoft.com/office/drawing/2014/main" id="{15DE009E-E295-4A14-FD6F-71797C7E4F7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3383016-5739-4A61-AAC7-F11A8288E00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>
            <a:extLst>
              <a:ext uri="{FF2B5EF4-FFF2-40B4-BE49-F238E27FC236}">
                <a16:creationId xmlns:a16="http://schemas.microsoft.com/office/drawing/2014/main" id="{54C95D29-78C4-0DA2-467C-0F648D178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7155" name="Notes Placeholder 2">
            <a:extLst>
              <a:ext uri="{FF2B5EF4-FFF2-40B4-BE49-F238E27FC236}">
                <a16:creationId xmlns:a16="http://schemas.microsoft.com/office/drawing/2014/main" id="{8C3B2F77-164D-6672-D53E-7E83F90879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7156" name="Slide Number Placeholder 3">
            <a:extLst>
              <a:ext uri="{FF2B5EF4-FFF2-40B4-BE49-F238E27FC236}">
                <a16:creationId xmlns:a16="http://schemas.microsoft.com/office/drawing/2014/main" id="{8178FEA0-E513-42C6-B613-531B4FB9926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E838C70-67EB-41E7-8378-0509D7DF874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Slide Image Placeholder 1">
            <a:extLst>
              <a:ext uri="{FF2B5EF4-FFF2-40B4-BE49-F238E27FC236}">
                <a16:creationId xmlns:a16="http://schemas.microsoft.com/office/drawing/2014/main" id="{230304D0-958D-3DDD-1511-2D58160AE3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03" name="Notes Placeholder 2">
            <a:extLst>
              <a:ext uri="{FF2B5EF4-FFF2-40B4-BE49-F238E27FC236}">
                <a16:creationId xmlns:a16="http://schemas.microsoft.com/office/drawing/2014/main" id="{4D7E90A6-4C66-F886-C719-41D864B59D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204" name="Slide Number Placeholder 3">
            <a:extLst>
              <a:ext uri="{FF2B5EF4-FFF2-40B4-BE49-F238E27FC236}">
                <a16:creationId xmlns:a16="http://schemas.microsoft.com/office/drawing/2014/main" id="{17EC6DDF-CD36-604B-E461-979E7D5D4F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AD19EE5-54A0-4250-8E7B-545BD174180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Slide Image Placeholder 1">
            <a:extLst>
              <a:ext uri="{FF2B5EF4-FFF2-40B4-BE49-F238E27FC236}">
                <a16:creationId xmlns:a16="http://schemas.microsoft.com/office/drawing/2014/main" id="{7E30ECB3-1C3E-7ABA-9EB7-4EB76A750E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1251" name="Notes Placeholder 2">
            <a:extLst>
              <a:ext uri="{FF2B5EF4-FFF2-40B4-BE49-F238E27FC236}">
                <a16:creationId xmlns:a16="http://schemas.microsoft.com/office/drawing/2014/main" id="{6BDEE7EC-DA59-C5E1-1A57-68E5F908E4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1252" name="Slide Number Placeholder 3">
            <a:extLst>
              <a:ext uri="{FF2B5EF4-FFF2-40B4-BE49-F238E27FC236}">
                <a16:creationId xmlns:a16="http://schemas.microsoft.com/office/drawing/2014/main" id="{8C8F624B-26FA-1C2C-A07A-99AE4BE673B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C233DC6-A519-4968-A9C5-F41D7E9BD36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Slide Image Placeholder 1">
            <a:extLst>
              <a:ext uri="{FF2B5EF4-FFF2-40B4-BE49-F238E27FC236}">
                <a16:creationId xmlns:a16="http://schemas.microsoft.com/office/drawing/2014/main" id="{11CF0D7C-43F1-3521-40E2-633B8A0D9D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3299" name="Notes Placeholder 2">
            <a:extLst>
              <a:ext uri="{FF2B5EF4-FFF2-40B4-BE49-F238E27FC236}">
                <a16:creationId xmlns:a16="http://schemas.microsoft.com/office/drawing/2014/main" id="{376601B4-5AC1-A2B7-4D34-F45A065CA5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3300" name="Slide Number Placeholder 3">
            <a:extLst>
              <a:ext uri="{FF2B5EF4-FFF2-40B4-BE49-F238E27FC236}">
                <a16:creationId xmlns:a16="http://schemas.microsoft.com/office/drawing/2014/main" id="{EA0EFF04-5199-7892-4436-E4A6483A2A5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EBDA077-5787-4AD1-AFCA-1C33404E91B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Slide Image Placeholder 1">
            <a:extLst>
              <a:ext uri="{FF2B5EF4-FFF2-40B4-BE49-F238E27FC236}">
                <a16:creationId xmlns:a16="http://schemas.microsoft.com/office/drawing/2014/main" id="{200629F7-0487-0D33-BBA8-A724D845D9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5347" name="Notes Placeholder 2">
            <a:extLst>
              <a:ext uri="{FF2B5EF4-FFF2-40B4-BE49-F238E27FC236}">
                <a16:creationId xmlns:a16="http://schemas.microsoft.com/office/drawing/2014/main" id="{CB4FC435-C150-ACCC-428F-95D3B4F15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5348" name="Slide Number Placeholder 3">
            <a:extLst>
              <a:ext uri="{FF2B5EF4-FFF2-40B4-BE49-F238E27FC236}">
                <a16:creationId xmlns:a16="http://schemas.microsoft.com/office/drawing/2014/main" id="{2ABBE803-3793-A0EE-90F7-E6AD45A52A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09E2E6D-AA70-4843-9D8A-CF58530B6CA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Slide Image Placeholder 1">
            <a:extLst>
              <a:ext uri="{FF2B5EF4-FFF2-40B4-BE49-F238E27FC236}">
                <a16:creationId xmlns:a16="http://schemas.microsoft.com/office/drawing/2014/main" id="{F0506729-82E9-8D72-8639-48087616BB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7395" name="Notes Placeholder 2">
            <a:extLst>
              <a:ext uri="{FF2B5EF4-FFF2-40B4-BE49-F238E27FC236}">
                <a16:creationId xmlns:a16="http://schemas.microsoft.com/office/drawing/2014/main" id="{8595BAAF-7C22-48BC-DED0-2FA80BA8B8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7396" name="Slide Number Placeholder 3">
            <a:extLst>
              <a:ext uri="{FF2B5EF4-FFF2-40B4-BE49-F238E27FC236}">
                <a16:creationId xmlns:a16="http://schemas.microsoft.com/office/drawing/2014/main" id="{C8D58E74-FAE0-7C56-D779-1CDA315C54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D112131-79DA-423D-8548-B930C0D0CBF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Slide Image Placeholder 1">
            <a:extLst>
              <a:ext uri="{FF2B5EF4-FFF2-40B4-BE49-F238E27FC236}">
                <a16:creationId xmlns:a16="http://schemas.microsoft.com/office/drawing/2014/main" id="{67686AAF-5FFB-5F43-999B-F6A389DE69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43" name="Notes Placeholder 2">
            <a:extLst>
              <a:ext uri="{FF2B5EF4-FFF2-40B4-BE49-F238E27FC236}">
                <a16:creationId xmlns:a16="http://schemas.microsoft.com/office/drawing/2014/main" id="{69B2E14A-6E8A-29AA-91F7-77E2A9213F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9444" name="Slide Number Placeholder 3">
            <a:extLst>
              <a:ext uri="{FF2B5EF4-FFF2-40B4-BE49-F238E27FC236}">
                <a16:creationId xmlns:a16="http://schemas.microsoft.com/office/drawing/2014/main" id="{97A6461F-0C4B-407D-B8EF-077E7FF6455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2106979-5D6C-4D2B-A2C8-92F250D07CC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Slide Image Placeholder 1">
            <a:extLst>
              <a:ext uri="{FF2B5EF4-FFF2-40B4-BE49-F238E27FC236}">
                <a16:creationId xmlns:a16="http://schemas.microsoft.com/office/drawing/2014/main" id="{1D681E33-BA8A-12F0-64D4-6A0C0E6EE4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1491" name="Notes Placeholder 2">
            <a:extLst>
              <a:ext uri="{FF2B5EF4-FFF2-40B4-BE49-F238E27FC236}">
                <a16:creationId xmlns:a16="http://schemas.microsoft.com/office/drawing/2014/main" id="{5F79AE35-1B17-EA02-9436-0020FAAE48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1492" name="Slide Number Placeholder 3">
            <a:extLst>
              <a:ext uri="{FF2B5EF4-FFF2-40B4-BE49-F238E27FC236}">
                <a16:creationId xmlns:a16="http://schemas.microsoft.com/office/drawing/2014/main" id="{69843256-0469-176C-B890-4473AD9A78A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DFE6CA4-AF6D-4901-B016-7065246BD42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Slide Image Placeholder 1">
            <a:extLst>
              <a:ext uri="{FF2B5EF4-FFF2-40B4-BE49-F238E27FC236}">
                <a16:creationId xmlns:a16="http://schemas.microsoft.com/office/drawing/2014/main" id="{9E1E7948-D3EF-6A57-7A91-F846049998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3539" name="Notes Placeholder 2">
            <a:extLst>
              <a:ext uri="{FF2B5EF4-FFF2-40B4-BE49-F238E27FC236}">
                <a16:creationId xmlns:a16="http://schemas.microsoft.com/office/drawing/2014/main" id="{A40E9C0A-35DA-67B4-4D59-CE1F90B9E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3540" name="Slide Number Placeholder 3">
            <a:extLst>
              <a:ext uri="{FF2B5EF4-FFF2-40B4-BE49-F238E27FC236}">
                <a16:creationId xmlns:a16="http://schemas.microsoft.com/office/drawing/2014/main" id="{9294531B-86E1-A25E-E55D-F1B05B80DB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0E948C2-8DD4-4C9C-83EB-57D1AB621B2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2B4BD-09D7-4A6A-CA9C-C3CD314A9FAE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C4D6B516-04BA-308F-478D-46E2148C47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3DBB4B-C52A-4994-A934-ACAE8A21519C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CC981-DE5D-4F58-E524-CA3687A40BF3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CB121AB-069E-9758-05B8-CD62F9F05C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EF2FCBB-5EC0-6D9C-76E2-CB66888E1B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1200" b="0">
                <a:latin typeface="Arial" panose="020B0604020202020204" pitchFamily="34" charset="0"/>
              </a:rPr>
              <a:t>Saludmed 2013, por </a:t>
            </a:r>
            <a:r>
              <a:rPr lang="es-PR" altLang="en-US" sz="1200" i="1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b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b="0" i="1">
                <a:latin typeface="Arial" panose="020B0604020202020204" pitchFamily="34" charset="0"/>
                <a:hlinkClick r:id="rId5"/>
              </a:rPr>
              <a:t>"Creative Commons"</a:t>
            </a:r>
            <a:r>
              <a:rPr lang="es-PR" altLang="en-US" sz="1200" b="0"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1200" b="0">
                <a:latin typeface="Arial" panose="020B0604020202020204" pitchFamily="34" charset="0"/>
              </a:rPr>
              <a:t>de tipo: </a:t>
            </a:r>
            <a:r>
              <a:rPr lang="es-PR" altLang="en-US" sz="1200" i="1">
                <a:latin typeface="Arial" panose="020B0604020202020204" pitchFamily="34" charset="0"/>
                <a:hlinkClick r:id="rId5"/>
              </a:rPr>
              <a:t>Reconocimiento-NoComercial-Sin Obras Derivadas 3.0.  Licencia de Puerto Rico</a:t>
            </a:r>
            <a:r>
              <a:rPr lang="es-PR" altLang="en-US" sz="1200" b="0">
                <a:latin typeface="Arial" panose="020B0604020202020204" pitchFamily="34" charset="0"/>
              </a:rPr>
              <a:t>.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1200" b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i="1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b="0">
                <a:latin typeface="Arial" panose="020B0604020202020204" pitchFamily="34" charset="0"/>
              </a:rPr>
              <a:t>.</a:t>
            </a:r>
            <a:endParaRPr lang="es-PR" altLang="en-US" sz="1800" b="0">
              <a:latin typeface="Arial" panose="020B0604020202020204" pitchFamily="34" charset="0"/>
            </a:endParaRPr>
          </a:p>
        </p:txBody>
      </p:sp>
      <p:pic>
        <p:nvPicPr>
          <p:cNvPr id="10" name="Picture 75">
            <a:extLst>
              <a:ext uri="{FF2B5EF4-FFF2-40B4-BE49-F238E27FC236}">
                <a16:creationId xmlns:a16="http://schemas.microsoft.com/office/drawing/2014/main" id="{B400EE7F-D96E-2DFE-AE02-D0C088C5C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48138"/>
            <a:ext cx="24479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B09B21-2250-630C-09F6-73C70F3E6A9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080A03-856A-F13E-1D5A-AEBE648BC684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81EC1A-7010-226D-5AFC-D707D3AA8AB4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638ADE-7503-DC00-2426-768D917F906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E8264A-1584-F027-CAE1-308E7DA3CF0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6" name="Rounded Rectangle 26">
            <a:extLst>
              <a:ext uri="{FF2B5EF4-FFF2-40B4-BE49-F238E27FC236}">
                <a16:creationId xmlns:a16="http://schemas.microsoft.com/office/drawing/2014/main" id="{D9A74D6E-102B-4551-6AFB-B967B42656D0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17" name="Rounded Rectangle 40">
            <a:extLst>
              <a:ext uri="{FF2B5EF4-FFF2-40B4-BE49-F238E27FC236}">
                <a16:creationId xmlns:a16="http://schemas.microsoft.com/office/drawing/2014/main" id="{13A52B8F-7BFC-1F2E-1A72-3F01E3D2AB0E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52502F-1C4D-43B0-DB6D-D71D4037C3A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570736A5-4E2A-49EF-3E38-CB22E1247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7FE8F7-AD2D-4EE6-B547-AA41D3BCD7C1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20" name="Date Placeholder 27">
            <a:extLst>
              <a:ext uri="{FF2B5EF4-FFF2-40B4-BE49-F238E27FC236}">
                <a16:creationId xmlns:a16="http://schemas.microsoft.com/office/drawing/2014/main" id="{38B995ED-380A-1F05-76F3-2F52FAEB0FF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EB8B6-8839-47C4-BD4C-837C66205661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21" name="Footer Placeholder 16">
            <a:extLst>
              <a:ext uri="{FF2B5EF4-FFF2-40B4-BE49-F238E27FC236}">
                <a16:creationId xmlns:a16="http://schemas.microsoft.com/office/drawing/2014/main" id="{0FF59ED6-69D6-1FF9-5A0D-044C62FBB4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4044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34541A3-0CFC-31E9-309A-ED262297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7E70-CBB2-44DA-B5DE-C73C2BF5F442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3582A8C-1B9F-D446-CC2B-935A724D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0953830-D229-74F7-A674-C128876E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D6DD3-5037-4250-8F24-AF1FA90911B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4383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8A36A65-D3A5-E71A-9525-31BF305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BEB4-0415-4F71-87EF-988CBCF7BA98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5A1C776-5774-EA7E-EC27-45EEB600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419BB6F-1ED0-559B-F786-C16B40F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2DCB3-5578-4911-928D-A5AAADD9F61A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79467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FFFB135-684A-C6D4-28D8-3FEB83C34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0742-9853-4B8D-981A-1F717AAD4CFA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890E427-1B54-423E-F781-8AE6F36F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F2FA25D-92F5-DA20-CB08-CAE76ACA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BBE29-F56F-4003-B448-C7B7539ACF5D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4449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5C59448-01B2-4E59-0D0E-D57DA610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25848-8455-4CCA-BBE6-575A51DF097B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A152B19-A709-9010-CFD8-1E5BA855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C25733A-C6E3-1306-519A-BE43F67B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C89FB-66F5-409D-84BD-FD01D0627C8B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9138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0DDD0CA-B25A-0CCA-EC86-66B0964F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C44AE-03A2-410D-BACE-8FA6620700A6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1D240DC-78B8-B570-3D80-91E56ADD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46C6AB2-6B66-E086-305F-67ABACD1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624E2-0918-4188-ACDA-C22AE54CC9C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66123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D36928-F442-4B20-1077-B95A73D6DFB5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1E360-8F87-597C-7982-A244A543A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F778AA-DAAE-E9D4-E08A-CAC08909D8ED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558408-FF81-2A98-333F-EF1A536476E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6CC2D5-AF32-435A-B08A-C3591F1DB61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FE218693-F3C0-4F25-13ED-B7BF3D21A4C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1762DE45-BF92-A1F5-D297-D6D6FC38201D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F70651-8339-3A0F-5660-B1862068EB63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9811DB-FEE7-22FD-3F2D-8AC541AC1CE5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9D3A29-FC22-D027-B245-BA40C989DB84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1069F8-FAEC-4A1E-3627-18D41076391B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6E6207-1B27-817D-C359-B64C9F2AB85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441A06-548E-B943-181B-A7AACC97698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20B43864-CB65-C68A-4DA2-0022C3C042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79C77766-8852-12D0-7507-B22B2859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8B2F851-62D5-40A8-B60E-9102A94F1C4F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EBE427D2-ACA8-10BE-82E9-8735DB7E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C83522D8-5999-B8D9-8E8F-2C471E08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FFDBB-19B7-4706-8DB2-209942615257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02444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0EA64D-59EC-DF90-65CC-454D22912E8A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043F6-3DF7-7876-CABF-D3292A8C7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AFC971-313F-3FF5-690D-16FA47F66E3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C4029-DFCE-722D-D4EA-8C7A4541F3B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D30AA6-D4B1-C50C-5D74-C4D6AF2CF64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53ED861A-BBC5-FDE5-0618-59026C5A90DD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C0895C36-9C66-2491-41FD-05A071628E4B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1CD051-AE50-6B45-746C-CBD6BB8D1D31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401255-8BC1-EB02-020A-9F9289E408A1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D85DC-6086-E000-881C-E1C9D6B7931D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2F5852-A0F0-1307-0D8E-33608DB264A8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BCE92F-F07B-DECA-AE8F-062AB274A971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2AF0C9-A238-A318-6F18-E2BB905F9A83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23CA7B45-15B4-CDD2-718A-56C7090D9C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666FDA1-30B1-5F07-3CBD-53D724B7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0C05C-403B-4097-A243-15BAC204D331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93C2EBE-9B5F-04F1-C93B-B090B353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4015D4FC-A8DD-E91E-3E08-ABABC3A0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8B28A-CE78-4428-9BA9-1D0900F47A6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038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72764473-96EE-1E23-4F86-47AAB179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B08E5-622C-4582-BE61-59FC6C1BCB0F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E88ACB-2DB5-AE1E-F725-D3A1EE65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91F027EF-F059-D553-BFCC-DA99D9A0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54B94-5551-4189-BC6B-170BE9FF0A1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27279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8199081-0B3E-4DB1-992F-36EA94E4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06FB1-2F4B-47BA-BF1D-9A1687561420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1F2F8CB-E461-039D-6819-581E54AE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6DA046A-0042-4850-4376-15ADCF4A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5AADB-E432-4627-A172-57B5F0286DEE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8649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3AE9304-F40E-A9C4-B967-20C0D7F9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1B1F8-638B-4C7B-9E21-69EED437FD29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9CF435B-6B84-E754-36B9-E8C35EDC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2DDDD700-0373-0C3C-F301-3C52207A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F350C-872B-4E32-AD82-BA1D6369075D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97705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D0C0D3F-B279-051F-B7D6-DB87CF290FC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36E444-E8A7-DFA9-2520-A97F8892A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8A0219-E20A-7B21-248F-166193F7C73C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2668C5-F9E6-9D99-11D4-056DDDC54B0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C65C2E-17A9-7247-DBA6-4B5BC721043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18C7C36D-0AB9-FAC2-68C6-D9BF5BE28760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BA8A1AF7-9158-78BD-858F-6DAFED2D514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8D4FEF-AD1C-3C7E-35DD-948CB2F70E2D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CE1FD5F-51B5-761A-5159-9009F9D6122F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13C2A8-A387-127B-4730-49EA1D8D40AB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C2D9A1-FAF4-FE74-86D2-538B8BC77AF6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3D3451-2969-9257-E7CC-039C5F290115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237890-1127-C5EB-AF46-D1FDAE9B64AA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4A62C0AE-9C3F-3CF2-2D38-9CEB55D91D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CCE96910-7FEE-049A-9EBD-CE0536BAE4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4CECEAA-60F8-9DD5-98C0-9FE803FCE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kumimoji="0" sz="800" b="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3FEC523A-88C5-4EBC-B56C-F623A101DB46}" type="datetimeFigureOut">
              <a:rPr lang="es-PR"/>
              <a:pPr>
                <a:defRPr/>
              </a:pPr>
              <a:t>09/27/2023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4FD76-0E9F-3BA0-F57A-045557D83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61DBC69E-39E3-59F6-04EA-EC3290DCF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5A044C7-A5EC-5893-71A9-2EBE267EE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800" b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fld id="{C8DC7B8F-0F70-4B8E-9FD3-805F44218D5D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6D50D75-C22F-A0F0-7FC0-3A7409541D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000" b="0">
                <a:latin typeface="Arial" panose="020B0604020202020204" pitchFamily="34" charset="0"/>
              </a:rPr>
              <a:t>Copyright © 2013 Edgar Lopategui Corsino | Saludmed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4" Type="http://schemas.openxmlformats.org/officeDocument/2006/relationships/image" Target="../media/image12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4" Type="http://schemas.openxmlformats.org/officeDocument/2006/relationships/image" Target="../media/image12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4" Type="http://schemas.openxmlformats.org/officeDocument/2006/relationships/image" Target="../media/image12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4" Type="http://schemas.openxmlformats.org/officeDocument/2006/relationships/image" Target="../media/image12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4" Type="http://schemas.openxmlformats.org/officeDocument/2006/relationships/image" Target="../media/image12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4" Type="http://schemas.openxmlformats.org/officeDocument/2006/relationships/image" Target="../media/image1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4" Type="http://schemas.openxmlformats.org/officeDocument/2006/relationships/image" Target="../media/image13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4" Type="http://schemas.openxmlformats.org/officeDocument/2006/relationships/image" Target="../media/image4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4" Type="http://schemas.openxmlformats.org/officeDocument/2006/relationships/image" Target="../media/image4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4" Type="http://schemas.openxmlformats.org/officeDocument/2006/relationships/image" Target="../media/image1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4" Type="http://schemas.openxmlformats.org/officeDocument/2006/relationships/image" Target="../media/image14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4" Type="http://schemas.openxmlformats.org/officeDocument/2006/relationships/image" Target="../media/image14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4" Type="http://schemas.openxmlformats.org/officeDocument/2006/relationships/image" Target="../media/image1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hyperlink" Target="http://circ.ahajournals.org/content/115/17/2358.full.pdf+html" TargetMode="External"/><Relationship Id="rId4" Type="http://schemas.openxmlformats.org/officeDocument/2006/relationships/audio" Target="../media/audio3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4" Type="http://schemas.openxmlformats.org/officeDocument/2006/relationships/image" Target="../media/image14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4" Type="http://schemas.openxmlformats.org/officeDocument/2006/relationships/image" Target="../media/image15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4" Type="http://schemas.openxmlformats.org/officeDocument/2006/relationships/image" Target="../media/image151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5" Type="http://schemas.openxmlformats.org/officeDocument/2006/relationships/image" Target="../media/image152.jpeg"/><Relationship Id="rId4" Type="http://schemas.openxmlformats.org/officeDocument/2006/relationships/audio" Target="../media/audio3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5" Type="http://schemas.openxmlformats.org/officeDocument/2006/relationships/image" Target="../media/image153.jpe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5" Type="http://schemas.openxmlformats.org/officeDocument/2006/relationships/image" Target="../media/image160.jpe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5" Type="http://schemas.openxmlformats.org/officeDocument/2006/relationships/image" Target="../media/image161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5" Type="http://schemas.openxmlformats.org/officeDocument/2006/relationships/image" Target="../media/image162.jpe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5" Type="http://schemas.openxmlformats.org/officeDocument/2006/relationships/image" Target="../media/image163.jpe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5" Type="http://schemas.openxmlformats.org/officeDocument/2006/relationships/image" Target="../media/image166.jpe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5" Type="http://schemas.openxmlformats.org/officeDocument/2006/relationships/image" Target="../media/image167.jpe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1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5" Type="http://schemas.openxmlformats.org/officeDocument/2006/relationships/image" Target="../media/image171.jpe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5" Type="http://schemas.openxmlformats.org/officeDocument/2006/relationships/image" Target="../media/image176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7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7" Type="http://schemas.openxmlformats.org/officeDocument/2006/relationships/image" Target="../media/image18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5" Type="http://schemas.openxmlformats.org/officeDocument/2006/relationships/image" Target="../media/image185.jpe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5" Type="http://schemas.openxmlformats.org/officeDocument/2006/relationships/image" Target="../media/image186.jpe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5" Type="http://schemas.openxmlformats.org/officeDocument/2006/relationships/image" Target="../media/image187.jpe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5" Type="http://schemas.openxmlformats.org/officeDocument/2006/relationships/image" Target="../media/image187.jpeg"/><Relationship Id="rId4" Type="http://schemas.openxmlformats.org/officeDocument/2006/relationships/audio" Target="../media/audio1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5" Type="http://schemas.openxmlformats.org/officeDocument/2006/relationships/image" Target="../media/image186.jpeg"/><Relationship Id="rId4" Type="http://schemas.openxmlformats.org/officeDocument/2006/relationships/audio" Target="../media/audio1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4" Type="http://schemas.openxmlformats.org/officeDocument/2006/relationships/audio" Target="../media/audio1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5" Type="http://schemas.openxmlformats.org/officeDocument/2006/relationships/image" Target="../media/image188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5" Type="http://schemas.openxmlformats.org/officeDocument/2006/relationships/image" Target="../media/image189.jpeg"/><Relationship Id="rId4" Type="http://schemas.openxmlformats.org/officeDocument/2006/relationships/audio" Target="../media/audio1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audio" Target="../media/audio1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194.jpe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notesSlide" Target="../notesSlides/notesSlide154.xml"/><Relationship Id="rId7" Type="http://schemas.openxmlformats.org/officeDocument/2006/relationships/image" Target="../media/image19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image" Target="../media/image195.jpeg"/><Relationship Id="rId5" Type="http://schemas.openxmlformats.org/officeDocument/2006/relationships/hyperlink" Target="http://www.acog.org/~/media/Committee%20Opinions/Committee%20on%20Obstetric%20Practice/co267.pdf?dmc=1&amp;ts=20130520T2052061372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198.jpe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notesSlide" Target="../notesSlides/notesSlide155.xml"/><Relationship Id="rId7" Type="http://schemas.openxmlformats.org/officeDocument/2006/relationships/image" Target="../media/image2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199.jpeg"/><Relationship Id="rId5" Type="http://schemas.openxmlformats.org/officeDocument/2006/relationships/hyperlink" Target="http://www.acog.org/~/media/Committee%20Opinions/Committee%20on%20Obstetric%20Practice/co267.pdf?dmc=1&amp;ts=20130520T2052061372" TargetMode="External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7" Type="http://schemas.openxmlformats.org/officeDocument/2006/relationships/image" Target="../media/image20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202.jpeg"/><Relationship Id="rId5" Type="http://schemas.openxmlformats.org/officeDocument/2006/relationships/hyperlink" Target="http://www.acog.org/~/media/Committee%20Opinions/Committee%20on%20Obstetric%20Practice/co267.pdf?dmc=1&amp;ts=20130520T2052061372" TargetMode="External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5" Type="http://schemas.openxmlformats.org/officeDocument/2006/relationships/image" Target="../media/image204.jpe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5" Type="http://schemas.openxmlformats.org/officeDocument/2006/relationships/image" Target="../media/image205.jpeg"/><Relationship Id="rId4" Type="http://schemas.openxmlformats.org/officeDocument/2006/relationships/audio" Target="../media/audio1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5" Type="http://schemas.openxmlformats.org/officeDocument/2006/relationships/image" Target="../media/image206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207.jpeg"/><Relationship Id="rId4" Type="http://schemas.openxmlformats.org/officeDocument/2006/relationships/audio" Target="../media/audio1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208.jpeg"/><Relationship Id="rId4" Type="http://schemas.openxmlformats.org/officeDocument/2006/relationships/audio" Target="../media/audio1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5" Type="http://schemas.openxmlformats.org/officeDocument/2006/relationships/image" Target="../media/image209.jpeg"/><Relationship Id="rId4" Type="http://schemas.openxmlformats.org/officeDocument/2006/relationships/audio" Target="../media/audio1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5" Type="http://schemas.openxmlformats.org/officeDocument/2006/relationships/image" Target="../media/image210.jpe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211.jpeg"/><Relationship Id="rId4" Type="http://schemas.openxmlformats.org/officeDocument/2006/relationships/audio" Target="../media/audio1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5" Type="http://schemas.openxmlformats.org/officeDocument/2006/relationships/image" Target="../media/image212.jpeg"/><Relationship Id="rId4" Type="http://schemas.openxmlformats.org/officeDocument/2006/relationships/audio" Target="../media/audio1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5" Type="http://schemas.openxmlformats.org/officeDocument/2006/relationships/image" Target="../media/image213.jpeg"/><Relationship Id="rId4" Type="http://schemas.openxmlformats.org/officeDocument/2006/relationships/audio" Target="../media/audio1.wav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5" Type="http://schemas.openxmlformats.org/officeDocument/2006/relationships/image" Target="../media/image214.jpeg"/><Relationship Id="rId4" Type="http://schemas.openxmlformats.org/officeDocument/2006/relationships/audio" Target="../media/audio1.wav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5" Type="http://schemas.openxmlformats.org/officeDocument/2006/relationships/image" Target="../media/image215.jpeg"/><Relationship Id="rId4" Type="http://schemas.openxmlformats.org/officeDocument/2006/relationships/audio" Target="../media/audio1.wav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5" Type="http://schemas.openxmlformats.org/officeDocument/2006/relationships/image" Target="../media/image216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7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5" Type="http://schemas.openxmlformats.org/officeDocument/2006/relationships/image" Target="../media/image217.jpeg"/><Relationship Id="rId4" Type="http://schemas.openxmlformats.org/officeDocument/2006/relationships/audio" Target="../media/audio1.wav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audio" Target="../media/audio1.wav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audio" Target="../media/audio1.wav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5" Type="http://schemas.openxmlformats.org/officeDocument/2006/relationships/image" Target="../media/image222.jpeg"/><Relationship Id="rId4" Type="http://schemas.openxmlformats.org/officeDocument/2006/relationships/audio" Target="../media/audio1.wav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5" Type="http://schemas.openxmlformats.org/officeDocument/2006/relationships/image" Target="../media/image223.jpeg"/><Relationship Id="rId4" Type="http://schemas.openxmlformats.org/officeDocument/2006/relationships/audio" Target="../media/audio1.wav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audio" Target="../media/audio1.wav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5" Type="http://schemas.openxmlformats.org/officeDocument/2006/relationships/image" Target="../media/image226.jpeg"/><Relationship Id="rId4" Type="http://schemas.openxmlformats.org/officeDocument/2006/relationships/audio" Target="../media/audio1.wav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5" Type="http://schemas.openxmlformats.org/officeDocument/2006/relationships/image" Target="../media/image227.jpeg"/><Relationship Id="rId4" Type="http://schemas.openxmlformats.org/officeDocument/2006/relationships/audio" Target="../media/audio1.wav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5" Type="http://schemas.openxmlformats.org/officeDocument/2006/relationships/image" Target="../media/image228.jpeg"/><Relationship Id="rId4" Type="http://schemas.openxmlformats.org/officeDocument/2006/relationships/audio" Target="../media/audio1.wav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5" Type="http://schemas.openxmlformats.org/officeDocument/2006/relationships/image" Target="../media/image229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8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5" Type="http://schemas.openxmlformats.org/officeDocument/2006/relationships/image" Target="../media/image230.jpeg"/><Relationship Id="rId4" Type="http://schemas.openxmlformats.org/officeDocument/2006/relationships/audio" Target="../media/audio1.wav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5" Type="http://schemas.openxmlformats.org/officeDocument/2006/relationships/image" Target="../media/image231.jpeg"/><Relationship Id="rId4" Type="http://schemas.openxmlformats.org/officeDocument/2006/relationships/audio" Target="../media/audio1.wav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5" Type="http://schemas.openxmlformats.org/officeDocument/2006/relationships/image" Target="../media/image232.jpeg"/><Relationship Id="rId4" Type="http://schemas.openxmlformats.org/officeDocument/2006/relationships/audio" Target="../media/audio1.wav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5" Type="http://schemas.openxmlformats.org/officeDocument/2006/relationships/image" Target="../media/image233.jpeg"/><Relationship Id="rId4" Type="http://schemas.openxmlformats.org/officeDocument/2006/relationships/audio" Target="../media/audio1.wav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5" Type="http://schemas.openxmlformats.org/officeDocument/2006/relationships/image" Target="../media/image234.jpeg"/><Relationship Id="rId4" Type="http://schemas.openxmlformats.org/officeDocument/2006/relationships/audio" Target="../media/audio1.wav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5" Type="http://schemas.openxmlformats.org/officeDocument/2006/relationships/image" Target="../media/image235.jpeg"/><Relationship Id="rId4" Type="http://schemas.openxmlformats.org/officeDocument/2006/relationships/audio" Target="../media/audio1.wav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5" Type="http://schemas.openxmlformats.org/officeDocument/2006/relationships/image" Target="../media/image236.jpeg"/><Relationship Id="rId4" Type="http://schemas.openxmlformats.org/officeDocument/2006/relationships/audio" Target="../media/audio1.wav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audio" Target="../media/audio1.wav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5" Type="http://schemas.openxmlformats.org/officeDocument/2006/relationships/image" Target="../media/image239.jpeg"/><Relationship Id="rId4" Type="http://schemas.openxmlformats.org/officeDocument/2006/relationships/audio" Target="../media/audio1.wav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2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9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5" Type="http://schemas.openxmlformats.org/officeDocument/2006/relationships/image" Target="../media/image243.jpeg"/><Relationship Id="rId4" Type="http://schemas.openxmlformats.org/officeDocument/2006/relationships/audio" Target="../media/audio1.wav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5" Type="http://schemas.openxmlformats.org/officeDocument/2006/relationships/image" Target="../media/image244.jpeg"/><Relationship Id="rId4" Type="http://schemas.openxmlformats.org/officeDocument/2006/relationships/audio" Target="../media/audio1.wav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5" Type="http://schemas.openxmlformats.org/officeDocument/2006/relationships/image" Target="../media/image245.jpeg"/><Relationship Id="rId4" Type="http://schemas.openxmlformats.org/officeDocument/2006/relationships/audio" Target="../media/audio1.wav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4" Type="http://schemas.openxmlformats.org/officeDocument/2006/relationships/audio" Target="../media/audio3.wav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4" Type="http://schemas.openxmlformats.org/officeDocument/2006/relationships/audio" Target="../media/audio1.wav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4" Type="http://schemas.openxmlformats.org/officeDocument/2006/relationships/audio" Target="../media/audio3.wav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4" Type="http://schemas.openxmlformats.org/officeDocument/2006/relationships/audio" Target="../media/audio1.wav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5" Type="http://schemas.openxmlformats.org/officeDocument/2006/relationships/image" Target="../media/image246.jpeg"/><Relationship Id="rId4" Type="http://schemas.openxmlformats.org/officeDocument/2006/relationships/audio" Target="../media/audio3.wav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audio" Target="../media/audio1.wav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0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5" Type="http://schemas.openxmlformats.org/officeDocument/2006/relationships/image" Target="../media/image251.jpeg"/><Relationship Id="rId4" Type="http://schemas.openxmlformats.org/officeDocument/2006/relationships/audio" Target="../media/audio1.wav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audio" Target="../media/audio1.wav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audio" Target="../media/audio1.wav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5" Type="http://schemas.openxmlformats.org/officeDocument/2006/relationships/image" Target="../media/image256.jpeg"/><Relationship Id="rId4" Type="http://schemas.openxmlformats.org/officeDocument/2006/relationships/audio" Target="../media/audio1.wav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5" Type="http://schemas.openxmlformats.org/officeDocument/2006/relationships/image" Target="../media/image257.jpeg"/><Relationship Id="rId4" Type="http://schemas.openxmlformats.org/officeDocument/2006/relationships/audio" Target="../media/audio1.wav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audio" Target="../media/audio1.wav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audio" Target="../media/audio1.wav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5" Type="http://schemas.openxmlformats.org/officeDocument/2006/relationships/image" Target="../media/image262.jpeg"/><Relationship Id="rId4" Type="http://schemas.openxmlformats.org/officeDocument/2006/relationships/audio" Target="../media/audio1.wav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5" Type="http://schemas.openxmlformats.org/officeDocument/2006/relationships/image" Target="../media/image263.jpeg"/><Relationship Id="rId4" Type="http://schemas.openxmlformats.org/officeDocument/2006/relationships/audio" Target="../media/audio1.wav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1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5" Type="http://schemas.openxmlformats.org/officeDocument/2006/relationships/image" Target="../media/image266.jpeg"/><Relationship Id="rId4" Type="http://schemas.openxmlformats.org/officeDocument/2006/relationships/audio" Target="../media/audio1.wav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5" Type="http://schemas.openxmlformats.org/officeDocument/2006/relationships/image" Target="../media/image267.jpeg"/><Relationship Id="rId4" Type="http://schemas.openxmlformats.org/officeDocument/2006/relationships/audio" Target="../media/audio1.wav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5" Type="http://schemas.openxmlformats.org/officeDocument/2006/relationships/image" Target="../media/image268.jpeg"/><Relationship Id="rId4" Type="http://schemas.openxmlformats.org/officeDocument/2006/relationships/audio" Target="../media/audio1.wav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5" Type="http://schemas.openxmlformats.org/officeDocument/2006/relationships/image" Target="../media/image269.jpeg"/><Relationship Id="rId4" Type="http://schemas.openxmlformats.org/officeDocument/2006/relationships/audio" Target="../media/audio1.wav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audio" Target="../media/audio1.wav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audio" Target="../media/audio1.wav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audio" Target="../media/audio1.wav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openxmlformats.org/officeDocument/2006/relationships/notesSlide" Target="../notesSlides/notesSlide217.xml"/><Relationship Id="rId7" Type="http://schemas.openxmlformats.org/officeDocument/2006/relationships/image" Target="../media/image2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audio" Target="../media/audio1.wav"/><Relationship Id="rId9" Type="http://schemas.openxmlformats.org/officeDocument/2006/relationships/image" Target="../media/image280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8.xml"/><Relationship Id="rId7" Type="http://schemas.openxmlformats.org/officeDocument/2006/relationships/image" Target="../media/image28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audio" Target="../media/audio1.wav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5" Type="http://schemas.openxmlformats.org/officeDocument/2006/relationships/image" Target="../media/image284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2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5" Type="http://schemas.openxmlformats.org/officeDocument/2006/relationships/image" Target="../media/image285.jpeg"/><Relationship Id="rId4" Type="http://schemas.openxmlformats.org/officeDocument/2006/relationships/audio" Target="../media/audio1.wav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audio" Target="../media/audio1.wav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6" Type="http://schemas.openxmlformats.org/officeDocument/2006/relationships/image" Target="../media/image289.jpeg"/><Relationship Id="rId5" Type="http://schemas.openxmlformats.org/officeDocument/2006/relationships/image" Target="../media/image288.jpeg"/><Relationship Id="rId4" Type="http://schemas.openxmlformats.org/officeDocument/2006/relationships/audio" Target="../media/audio1.wav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6" Type="http://schemas.openxmlformats.org/officeDocument/2006/relationships/image" Target="../media/image291.jpeg"/><Relationship Id="rId5" Type="http://schemas.openxmlformats.org/officeDocument/2006/relationships/image" Target="../media/image290.jpeg"/><Relationship Id="rId4" Type="http://schemas.openxmlformats.org/officeDocument/2006/relationships/audio" Target="../media/audio1.wav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5" Type="http://schemas.openxmlformats.org/officeDocument/2006/relationships/image" Target="../media/image292.jpeg"/><Relationship Id="rId4" Type="http://schemas.openxmlformats.org/officeDocument/2006/relationships/audio" Target="../media/audio1.wav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5" Type="http://schemas.openxmlformats.org/officeDocument/2006/relationships/image" Target="../media/image293.jpeg"/><Relationship Id="rId4" Type="http://schemas.openxmlformats.org/officeDocument/2006/relationships/audio" Target="../media/audio3.wav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6" Type="http://schemas.openxmlformats.org/officeDocument/2006/relationships/image" Target="../media/image295.jpeg"/><Relationship Id="rId5" Type="http://schemas.openxmlformats.org/officeDocument/2006/relationships/image" Target="../media/image294.jpeg"/><Relationship Id="rId4" Type="http://schemas.openxmlformats.org/officeDocument/2006/relationships/audio" Target="../media/audio1.wav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audio" Target="../media/audio1.wav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5" Type="http://schemas.openxmlformats.org/officeDocument/2006/relationships/image" Target="../media/image298.jpeg"/><Relationship Id="rId4" Type="http://schemas.openxmlformats.org/officeDocument/2006/relationships/audio" Target="../media/audio1.wav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3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5" Type="http://schemas.openxmlformats.org/officeDocument/2006/relationships/image" Target="../media/image301.jpeg"/><Relationship Id="rId4" Type="http://schemas.openxmlformats.org/officeDocument/2006/relationships/audio" Target="../media/audio1.wav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Relationship Id="rId5" Type="http://schemas.openxmlformats.org/officeDocument/2006/relationships/image" Target="../media/image302.jpeg"/><Relationship Id="rId4" Type="http://schemas.openxmlformats.org/officeDocument/2006/relationships/audio" Target="../media/audio1.wav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Relationship Id="rId5" Type="http://schemas.openxmlformats.org/officeDocument/2006/relationships/image" Target="../media/image303.jpeg"/><Relationship Id="rId4" Type="http://schemas.openxmlformats.org/officeDocument/2006/relationships/audio" Target="../media/audio1.wav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5" Type="http://schemas.openxmlformats.org/officeDocument/2006/relationships/image" Target="../media/image304.jpeg"/><Relationship Id="rId4" Type="http://schemas.openxmlformats.org/officeDocument/2006/relationships/audio" Target="../media/audio1.wav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audio" Target="../media/audio1.wav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Relationship Id="rId5" Type="http://schemas.openxmlformats.org/officeDocument/2006/relationships/image" Target="../media/image307.jpeg"/><Relationship Id="rId4" Type="http://schemas.openxmlformats.org/officeDocument/2006/relationships/audio" Target="../media/audio1.wav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6" Type="http://schemas.openxmlformats.org/officeDocument/2006/relationships/image" Target="../media/image309.jpeg"/><Relationship Id="rId5" Type="http://schemas.openxmlformats.org/officeDocument/2006/relationships/image" Target="../media/image308.jpeg"/><Relationship Id="rId4" Type="http://schemas.openxmlformats.org/officeDocument/2006/relationships/audio" Target="../media/audio1.wav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6" Type="http://schemas.openxmlformats.org/officeDocument/2006/relationships/image" Target="../media/image311.jpeg"/><Relationship Id="rId5" Type="http://schemas.openxmlformats.org/officeDocument/2006/relationships/image" Target="../media/image310.jpeg"/><Relationship Id="rId4" Type="http://schemas.openxmlformats.org/officeDocument/2006/relationships/audio" Target="../media/audio1.wav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audio" Target="../media/audio1.wav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0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4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5" Type="http://schemas.openxmlformats.org/officeDocument/2006/relationships/image" Target="../media/image316.jpeg"/><Relationship Id="rId4" Type="http://schemas.openxmlformats.org/officeDocument/2006/relationships/audio" Target="../media/audio1.wav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6" Type="http://schemas.openxmlformats.org/officeDocument/2006/relationships/image" Target="../media/image172.jpeg"/><Relationship Id="rId5" Type="http://schemas.openxmlformats.org/officeDocument/2006/relationships/image" Target="../media/image317.jpeg"/><Relationship Id="rId4" Type="http://schemas.openxmlformats.org/officeDocument/2006/relationships/audio" Target="../media/audio1.wav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audio" Target="../media/audio1.wav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3.xml"/><Relationship Id="rId7" Type="http://schemas.openxmlformats.org/officeDocument/2006/relationships/image" Target="../media/image3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audio" Target="../media/audio1.wav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5" Type="http://schemas.openxmlformats.org/officeDocument/2006/relationships/image" Target="../media/image323.jpeg"/><Relationship Id="rId4" Type="http://schemas.openxmlformats.org/officeDocument/2006/relationships/audio" Target="../media/audio1.wav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5" Type="http://schemas.openxmlformats.org/officeDocument/2006/relationships/image" Target="../media/image324.jpeg"/><Relationship Id="rId4" Type="http://schemas.openxmlformats.org/officeDocument/2006/relationships/audio" Target="../media/audio1.wav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6.xml"/><Relationship Id="rId7" Type="http://schemas.openxmlformats.org/officeDocument/2006/relationships/image" Target="../media/image3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audio" Target="../media/audio1.wav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Relationship Id="rId6" Type="http://schemas.openxmlformats.org/officeDocument/2006/relationships/image" Target="../media/image329.jpeg"/><Relationship Id="rId5" Type="http://schemas.openxmlformats.org/officeDocument/2006/relationships/image" Target="../media/image328.jpeg"/><Relationship Id="rId4" Type="http://schemas.openxmlformats.org/officeDocument/2006/relationships/audio" Target="../media/audio1.wav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9.xml"/><Relationship Id="rId6" Type="http://schemas.openxmlformats.org/officeDocument/2006/relationships/image" Target="../media/image331.jpeg"/><Relationship Id="rId5" Type="http://schemas.openxmlformats.org/officeDocument/2006/relationships/image" Target="../media/image330.jpeg"/><Relationship Id="rId4" Type="http://schemas.openxmlformats.org/officeDocument/2006/relationships/audio" Target="../media/audio1.wav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0.xml"/><Relationship Id="rId5" Type="http://schemas.openxmlformats.org/officeDocument/2006/relationships/image" Target="../media/image332.jpe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5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5" Type="http://schemas.openxmlformats.org/officeDocument/2006/relationships/image" Target="../media/image333.jpeg"/><Relationship Id="rId4" Type="http://schemas.openxmlformats.org/officeDocument/2006/relationships/audio" Target="../media/audio1.wav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6" Type="http://schemas.openxmlformats.org/officeDocument/2006/relationships/image" Target="../media/image335.jpeg"/><Relationship Id="rId5" Type="http://schemas.openxmlformats.org/officeDocument/2006/relationships/image" Target="../media/image334.jpeg"/><Relationship Id="rId4" Type="http://schemas.openxmlformats.org/officeDocument/2006/relationships/audio" Target="../media/audio1.wav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3.xml"/><Relationship Id="rId5" Type="http://schemas.openxmlformats.org/officeDocument/2006/relationships/image" Target="../media/image336.jpeg"/><Relationship Id="rId4" Type="http://schemas.openxmlformats.org/officeDocument/2006/relationships/audio" Target="../media/audio1.wav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4.xml"/><Relationship Id="rId6" Type="http://schemas.openxmlformats.org/officeDocument/2006/relationships/image" Target="../media/image337.jpeg"/><Relationship Id="rId5" Type="http://schemas.openxmlformats.org/officeDocument/2006/relationships/hyperlink" Target="http://circ.ahajournals.org/content/102/14/1726.full.pdf+html" TargetMode="External"/><Relationship Id="rId4" Type="http://schemas.openxmlformats.org/officeDocument/2006/relationships/audio" Target="../media/audio1.wav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5.xml"/><Relationship Id="rId5" Type="http://schemas.openxmlformats.org/officeDocument/2006/relationships/image" Target="../media/image338.jpeg"/><Relationship Id="rId4" Type="http://schemas.openxmlformats.org/officeDocument/2006/relationships/audio" Target="../media/audio1.wav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6.xml"/><Relationship Id="rId5" Type="http://schemas.openxmlformats.org/officeDocument/2006/relationships/image" Target="../media/image339.jpeg"/><Relationship Id="rId4" Type="http://schemas.openxmlformats.org/officeDocument/2006/relationships/audio" Target="../media/audio1.wav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7.xml"/><Relationship Id="rId5" Type="http://schemas.openxmlformats.org/officeDocument/2006/relationships/image" Target="../media/image340.jpeg"/><Relationship Id="rId4" Type="http://schemas.openxmlformats.org/officeDocument/2006/relationships/audio" Target="../media/audio1.wav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8.xml"/><Relationship Id="rId5" Type="http://schemas.openxmlformats.org/officeDocument/2006/relationships/image" Target="../media/image341.jpeg"/><Relationship Id="rId4" Type="http://schemas.openxmlformats.org/officeDocument/2006/relationships/audio" Target="../media/audio1.wav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9.xml"/><Relationship Id="rId5" Type="http://schemas.openxmlformats.org/officeDocument/2006/relationships/image" Target="../media/image342.jpeg"/><Relationship Id="rId4" Type="http://schemas.openxmlformats.org/officeDocument/2006/relationships/audio" Target="../media/audio1.wav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0.xml"/><Relationship Id="rId5" Type="http://schemas.openxmlformats.org/officeDocument/2006/relationships/image" Target="../media/image343.jpe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6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1.xml"/><Relationship Id="rId5" Type="http://schemas.openxmlformats.org/officeDocument/2006/relationships/image" Target="../media/image344.jpeg"/><Relationship Id="rId4" Type="http://schemas.openxmlformats.org/officeDocument/2006/relationships/audio" Target="../media/audio1.wav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2.xml"/><Relationship Id="rId6" Type="http://schemas.openxmlformats.org/officeDocument/2006/relationships/image" Target="../media/image346.jpeg"/><Relationship Id="rId5" Type="http://schemas.openxmlformats.org/officeDocument/2006/relationships/image" Target="../media/image345.jpeg"/><Relationship Id="rId4" Type="http://schemas.openxmlformats.org/officeDocument/2006/relationships/audio" Target="../media/audio1.wav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3.xml"/><Relationship Id="rId5" Type="http://schemas.openxmlformats.org/officeDocument/2006/relationships/image" Target="../media/image347.jpeg"/><Relationship Id="rId4" Type="http://schemas.openxmlformats.org/officeDocument/2006/relationships/audio" Target="../media/audio1.wav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4.xml"/><Relationship Id="rId5" Type="http://schemas.openxmlformats.org/officeDocument/2006/relationships/image" Target="../media/image348.jpeg"/><Relationship Id="rId4" Type="http://schemas.openxmlformats.org/officeDocument/2006/relationships/audio" Target="../media/audio1.wav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5.xml"/><Relationship Id="rId5" Type="http://schemas.openxmlformats.org/officeDocument/2006/relationships/image" Target="../media/image349.jpeg"/><Relationship Id="rId4" Type="http://schemas.openxmlformats.org/officeDocument/2006/relationships/audio" Target="../media/audio1.wav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6.xml"/><Relationship Id="rId5" Type="http://schemas.openxmlformats.org/officeDocument/2006/relationships/image" Target="../media/image350.jpeg"/><Relationship Id="rId4" Type="http://schemas.openxmlformats.org/officeDocument/2006/relationships/audio" Target="../media/audio1.wav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7.xml"/><Relationship Id="rId5" Type="http://schemas.openxmlformats.org/officeDocument/2006/relationships/image" Target="../media/image351.jpeg"/><Relationship Id="rId4" Type="http://schemas.openxmlformats.org/officeDocument/2006/relationships/audio" Target="../media/audio1.wav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8.xml"/><Relationship Id="rId6" Type="http://schemas.openxmlformats.org/officeDocument/2006/relationships/image" Target="../media/image353.png"/><Relationship Id="rId5" Type="http://schemas.openxmlformats.org/officeDocument/2006/relationships/image" Target="../media/image352.jpeg"/><Relationship Id="rId4" Type="http://schemas.openxmlformats.org/officeDocument/2006/relationships/audio" Target="../media/audio1.wav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9.xml"/><Relationship Id="rId6" Type="http://schemas.openxmlformats.org/officeDocument/2006/relationships/image" Target="../media/image355.jpeg"/><Relationship Id="rId5" Type="http://schemas.openxmlformats.org/officeDocument/2006/relationships/image" Target="../media/image354.jpeg"/><Relationship Id="rId4" Type="http://schemas.openxmlformats.org/officeDocument/2006/relationships/audio" Target="../media/audio1.wav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0.xml"/><Relationship Id="rId5" Type="http://schemas.openxmlformats.org/officeDocument/2006/relationships/image" Target="../media/image356.jpe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1.xml"/><Relationship Id="rId5" Type="http://schemas.openxmlformats.org/officeDocument/2006/relationships/image" Target="../media/image357.jpeg"/><Relationship Id="rId4" Type="http://schemas.openxmlformats.org/officeDocument/2006/relationships/audio" Target="../media/audio1.wav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2.xml"/><Relationship Id="rId5" Type="http://schemas.openxmlformats.org/officeDocument/2006/relationships/image" Target="../media/image358.jpeg"/><Relationship Id="rId4" Type="http://schemas.openxmlformats.org/officeDocument/2006/relationships/audio" Target="../media/audio1.wav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3.xml"/><Relationship Id="rId5" Type="http://schemas.openxmlformats.org/officeDocument/2006/relationships/image" Target="../media/image359.jpeg"/><Relationship Id="rId4" Type="http://schemas.openxmlformats.org/officeDocument/2006/relationships/audio" Target="../media/audio1.wav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4.xml"/><Relationship Id="rId5" Type="http://schemas.openxmlformats.org/officeDocument/2006/relationships/image" Target="../media/image360.jpeg"/><Relationship Id="rId4" Type="http://schemas.openxmlformats.org/officeDocument/2006/relationships/audio" Target="../media/audio1.wav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5.xml"/><Relationship Id="rId5" Type="http://schemas.openxmlformats.org/officeDocument/2006/relationships/image" Target="../media/image361.jpeg"/><Relationship Id="rId4" Type="http://schemas.openxmlformats.org/officeDocument/2006/relationships/audio" Target="../media/audio1.wav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6.xml"/><Relationship Id="rId5" Type="http://schemas.openxmlformats.org/officeDocument/2006/relationships/image" Target="../media/image362.jpeg"/><Relationship Id="rId4" Type="http://schemas.openxmlformats.org/officeDocument/2006/relationships/audio" Target="../media/audio1.wav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7.xml"/><Relationship Id="rId5" Type="http://schemas.openxmlformats.org/officeDocument/2006/relationships/image" Target="../media/image363.jpeg"/><Relationship Id="rId4" Type="http://schemas.openxmlformats.org/officeDocument/2006/relationships/audio" Target="../media/audio1.wav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8.xml"/><Relationship Id="rId5" Type="http://schemas.openxmlformats.org/officeDocument/2006/relationships/image" Target="../media/image364.jpeg"/><Relationship Id="rId4" Type="http://schemas.openxmlformats.org/officeDocument/2006/relationships/audio" Target="../media/audio1.wav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9.xml"/><Relationship Id="rId5" Type="http://schemas.openxmlformats.org/officeDocument/2006/relationships/image" Target="../media/image365.jpeg"/><Relationship Id="rId4" Type="http://schemas.openxmlformats.org/officeDocument/2006/relationships/audio" Target="../media/audio1.wav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0.xml"/><Relationship Id="rId5" Type="http://schemas.openxmlformats.org/officeDocument/2006/relationships/image" Target="../media/image366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9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1.xml"/><Relationship Id="rId5" Type="http://schemas.openxmlformats.org/officeDocument/2006/relationships/image" Target="../media/image367.jpeg"/><Relationship Id="rId4" Type="http://schemas.openxmlformats.org/officeDocument/2006/relationships/audio" Target="../media/audio1.wav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2.xml"/><Relationship Id="rId5" Type="http://schemas.openxmlformats.org/officeDocument/2006/relationships/image" Target="../media/image368.jpeg"/><Relationship Id="rId4" Type="http://schemas.openxmlformats.org/officeDocument/2006/relationships/audio" Target="../media/audio1.wav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3.xml"/><Relationship Id="rId5" Type="http://schemas.openxmlformats.org/officeDocument/2006/relationships/image" Target="../media/image369.jpeg"/><Relationship Id="rId4" Type="http://schemas.openxmlformats.org/officeDocument/2006/relationships/audio" Target="../media/audio1.wav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4.xml"/><Relationship Id="rId5" Type="http://schemas.openxmlformats.org/officeDocument/2006/relationships/image" Target="../media/image370.jpeg"/><Relationship Id="rId4" Type="http://schemas.openxmlformats.org/officeDocument/2006/relationships/audio" Target="../media/audio1.wav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5.xml"/><Relationship Id="rId5" Type="http://schemas.openxmlformats.org/officeDocument/2006/relationships/image" Target="../media/image371.jpeg"/><Relationship Id="rId4" Type="http://schemas.openxmlformats.org/officeDocument/2006/relationships/audio" Target="../media/audio1.wav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6.xml"/><Relationship Id="rId6" Type="http://schemas.openxmlformats.org/officeDocument/2006/relationships/image" Target="../media/image373.jpeg"/><Relationship Id="rId5" Type="http://schemas.openxmlformats.org/officeDocument/2006/relationships/image" Target="../media/image372.jpeg"/><Relationship Id="rId4" Type="http://schemas.openxmlformats.org/officeDocument/2006/relationships/audio" Target="../media/audio1.wav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7.xml"/><Relationship Id="rId5" Type="http://schemas.openxmlformats.org/officeDocument/2006/relationships/image" Target="../media/image374.jpeg"/><Relationship Id="rId4" Type="http://schemas.openxmlformats.org/officeDocument/2006/relationships/audio" Target="../media/audio1.wav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8.xml"/><Relationship Id="rId5" Type="http://schemas.openxmlformats.org/officeDocument/2006/relationships/image" Target="../media/image375.jpeg"/><Relationship Id="rId4" Type="http://schemas.openxmlformats.org/officeDocument/2006/relationships/audio" Target="../media/audio1.wav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9.xml"/><Relationship Id="rId5" Type="http://schemas.openxmlformats.org/officeDocument/2006/relationships/image" Target="../media/image376.jpeg"/><Relationship Id="rId4" Type="http://schemas.openxmlformats.org/officeDocument/2006/relationships/audio" Target="../media/audio1.wav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0.xml"/><Relationship Id="rId5" Type="http://schemas.openxmlformats.org/officeDocument/2006/relationships/image" Target="../media/image377.jpe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40.jpe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1.xml"/><Relationship Id="rId4" Type="http://schemas.openxmlformats.org/officeDocument/2006/relationships/audio" Target="../media/audio1.wav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2.xml"/><Relationship Id="rId4" Type="http://schemas.openxmlformats.org/officeDocument/2006/relationships/audio" Target="../media/audio3.wav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3.xml"/><Relationship Id="rId4" Type="http://schemas.openxmlformats.org/officeDocument/2006/relationships/audio" Target="../media/audio1.wav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4.xml"/><Relationship Id="rId4" Type="http://schemas.openxmlformats.org/officeDocument/2006/relationships/audio" Target="../media/audio3.wav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5.xml"/><Relationship Id="rId4" Type="http://schemas.openxmlformats.org/officeDocument/2006/relationships/audio" Target="../media/audio1.wav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6.xml"/><Relationship Id="rId4" Type="http://schemas.openxmlformats.org/officeDocument/2006/relationships/audio" Target="../media/audio3.wav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7.xml"/><Relationship Id="rId4" Type="http://schemas.openxmlformats.org/officeDocument/2006/relationships/audio" Target="../media/audio1.wav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8.xml"/><Relationship Id="rId5" Type="http://schemas.openxmlformats.org/officeDocument/2006/relationships/image" Target="../media/image378.jpeg"/><Relationship Id="rId4" Type="http://schemas.openxmlformats.org/officeDocument/2006/relationships/audio" Target="../media/audio1.wav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9.xml"/><Relationship Id="rId5" Type="http://schemas.openxmlformats.org/officeDocument/2006/relationships/image" Target="../media/image379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4" Type="http://schemas.openxmlformats.org/officeDocument/2006/relationships/image" Target="../media/image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4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4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4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4" Type="http://schemas.openxmlformats.org/officeDocument/2006/relationships/image" Target="../media/image10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4" Type="http://schemas.openxmlformats.org/officeDocument/2006/relationships/image" Target="../media/image10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4" Type="http://schemas.openxmlformats.org/officeDocument/2006/relationships/image" Target="../media/image10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4" Type="http://schemas.openxmlformats.org/officeDocument/2006/relationships/image" Target="../media/image10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4" Type="http://schemas.openxmlformats.org/officeDocument/2006/relationships/image" Target="../media/image10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4" Type="http://schemas.openxmlformats.org/officeDocument/2006/relationships/image" Target="../media/image10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image" Target="../media/image11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11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4" Type="http://schemas.openxmlformats.org/officeDocument/2006/relationships/image" Target="../media/image1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5" Type="http://schemas.openxmlformats.org/officeDocument/2006/relationships/hyperlink" Target="http://circ.ahajournals.org/content/115/17/2358.full.pdf+html" TargetMode="External"/><Relationship Id="rId4" Type="http://schemas.openxmlformats.org/officeDocument/2006/relationships/audio" Target="../media/audio3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4" Type="http://schemas.openxmlformats.org/officeDocument/2006/relationships/image" Target="../media/image11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4" Type="http://schemas.openxmlformats.org/officeDocument/2006/relationships/image" Target="../media/image11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4" Type="http://schemas.openxmlformats.org/officeDocument/2006/relationships/image" Target="../media/image11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4" Type="http://schemas.openxmlformats.org/officeDocument/2006/relationships/image" Target="../media/image11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4" Type="http://schemas.openxmlformats.org/officeDocument/2006/relationships/image" Target="../media/image11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4" Type="http://schemas.openxmlformats.org/officeDocument/2006/relationships/image" Target="../media/image11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4" Type="http://schemas.openxmlformats.org/officeDocument/2006/relationships/image" Target="../media/image11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4" Type="http://schemas.openxmlformats.org/officeDocument/2006/relationships/image" Target="../media/image12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12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4" Type="http://schemas.openxmlformats.org/officeDocument/2006/relationships/image" Target="../media/image1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56A2-C6E5-0D0F-C2D8-96721B71C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9275"/>
            <a:ext cx="9144000" cy="6492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24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SEGURIDAD: </a:t>
            </a:r>
            <a:r>
              <a:rPr lang="es-PR" altLang="en-US" sz="2400" i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ELEMENTO IMPORTANTE PARA UNA</a:t>
            </a:r>
            <a:br>
              <a:rPr lang="es-PR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27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Actividad Física Saludable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766F1E-6E4F-6069-35B0-75A7F6111812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buClr>
                <a:srgbClr val="A04DA3"/>
              </a:buClr>
              <a:buFont typeface="Georgia" panose="02040502050405020303" pitchFamily="18" charset="0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ctr">
              <a:buClr>
                <a:schemeClr val="accent2"/>
              </a:buClr>
              <a:buFont typeface="Georgia" panose="02040502050405020303" pitchFamily="18" charset="0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algn="ctr">
              <a:buClr>
                <a:schemeClr val="accent1"/>
              </a:buClr>
              <a:buFont typeface="Wingdings 2" panose="05020102010507070707" pitchFamily="18" charset="2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algn="ctr">
              <a:buClr>
                <a:schemeClr val="accent1"/>
              </a:buClr>
              <a:buFont typeface="Wingdings 2" panose="05020102010507070707" pitchFamily="18" charset="2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algn="ctr"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403CE7BC-712B-397A-3301-0B2CD1CB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90FF150D-5079-57AC-5C6A-DF2556D6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es-PR" altLang="en-US" sz="1800">
                <a:solidFill>
                  <a:srgbClr val="484876"/>
                </a:solidFill>
              </a:rPr>
              <a:t>Web:        </a:t>
            </a:r>
            <a:r>
              <a:rPr lang="es-PR" altLang="en-US" sz="1800" i="1">
                <a:solidFill>
                  <a:srgbClr val="484876"/>
                </a:solidFill>
              </a:rPr>
              <a:t>http://www.saludmed.com/</a:t>
            </a:r>
            <a:endParaRPr lang="es-PR" altLang="en-US" sz="2800" b="0" i="1">
              <a:solidFill>
                <a:srgbClr val="484876"/>
              </a:solidFill>
            </a:endParaRPr>
          </a:p>
        </p:txBody>
      </p:sp>
      <p:pic>
        <p:nvPicPr>
          <p:cNvPr id="5138" name="Picture 18">
            <a:extLst>
              <a:ext uri="{FF2B5EF4-FFF2-40B4-BE49-F238E27FC236}">
                <a16:creationId xmlns:a16="http://schemas.microsoft.com/office/drawing/2014/main" id="{10A128CD-12D7-0329-952B-FE01001A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>
            <a:extLst>
              <a:ext uri="{FF2B5EF4-FFF2-40B4-BE49-F238E27FC236}">
                <a16:creationId xmlns:a16="http://schemas.microsoft.com/office/drawing/2014/main" id="{3FF32792-6E70-1CA1-536E-CFE71C1E2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10368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es-PR" altLang="en-US" sz="1800">
                <a:solidFill>
                  <a:srgbClr val="484876"/>
                </a:solidFill>
              </a:rPr>
              <a:t>E-Mail:</a:t>
            </a:r>
            <a:r>
              <a:rPr lang="es-PR" altLang="en-US" sz="1800" i="1">
                <a:solidFill>
                  <a:srgbClr val="484876"/>
                </a:solidFill>
              </a:rPr>
              <a:t>     elopateg@intermetro.edu</a:t>
            </a:r>
          </a:p>
        </p:txBody>
      </p:sp>
      <p:pic>
        <p:nvPicPr>
          <p:cNvPr id="5143" name="Picture 23">
            <a:extLst>
              <a:ext uri="{FF2B5EF4-FFF2-40B4-BE49-F238E27FC236}">
                <a16:creationId xmlns:a16="http://schemas.microsoft.com/office/drawing/2014/main" id="{50575EBF-472B-FD3D-70AE-6E219698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81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>
            <a:extLst>
              <a:ext uri="{FF2B5EF4-FFF2-40B4-BE49-F238E27FC236}">
                <a16:creationId xmlns:a16="http://schemas.microsoft.com/office/drawing/2014/main" id="{03CF948C-2F3C-A65B-9699-008A2248B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89588"/>
            <a:ext cx="82804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s-PR" altLang="en-US" sz="1700">
                <a:solidFill>
                  <a:srgbClr val="484876"/>
                </a:solidFill>
              </a:rPr>
              <a:t>Artículo:   </a:t>
            </a:r>
            <a:r>
              <a:rPr lang="es-PR" altLang="en-US" sz="1600" i="1">
                <a:solidFill>
                  <a:srgbClr val="484876"/>
                </a:solidFill>
              </a:rPr>
              <a:t>http://www.saludmed.com/articulos/</a:t>
            </a:r>
            <a:br>
              <a:rPr lang="es-PR" altLang="en-US" sz="1600" i="1">
                <a:solidFill>
                  <a:srgbClr val="484876"/>
                </a:solidFill>
              </a:rPr>
            </a:br>
            <a:r>
              <a:rPr lang="es-PR" altLang="en-US" sz="1600" i="1">
                <a:solidFill>
                  <a:srgbClr val="484876"/>
                </a:solidFill>
              </a:rPr>
              <a:t>                 </a:t>
            </a:r>
            <a:r>
              <a:rPr lang="es-PR" altLang="en-US" sz="1600" i="1"/>
              <a:t>Fisiologia_del_Ejercicio/Ejercicio_y_Actividad-Fisica_Seguridad.html</a:t>
            </a:r>
          </a:p>
        </p:txBody>
      </p:sp>
      <p:pic>
        <p:nvPicPr>
          <p:cNvPr id="5149" name="Picture 29">
            <a:extLst>
              <a:ext uri="{FF2B5EF4-FFF2-40B4-BE49-F238E27FC236}">
                <a16:creationId xmlns:a16="http://schemas.microsoft.com/office/drawing/2014/main" id="{1DC5C5B1-DBCF-D3BD-5D1D-A794222C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96975"/>
            <a:ext cx="3529012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30" name="Picture 6">
            <a:extLst>
              <a:ext uri="{FF2B5EF4-FFF2-40B4-BE49-F238E27FC236}">
                <a16:creationId xmlns:a16="http://schemas.microsoft.com/office/drawing/2014/main" id="{BF1ECE9D-823E-56CC-BD3A-712734D2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EA09FD-15B9-0690-BC24-3060F654321D}"/>
              </a:ext>
            </a:extLst>
          </p:cNvPr>
          <p:cNvSpPr>
            <a:spLocks/>
          </p:cNvSpPr>
          <p:nvPr/>
        </p:nvSpPr>
        <p:spPr bwMode="auto">
          <a:xfrm>
            <a:off x="179388" y="2205038"/>
            <a:ext cx="8785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</a:t>
            </a:r>
            <a:r>
              <a:rPr lang="es-PR" altLang="en-US" sz="2200">
                <a:latin typeface="Verdana" panose="020B0604030504040204" pitchFamily="34" charset="0"/>
              </a:rPr>
              <a:t>Riesgo de una muerte súbita durante el ejercicio:</a:t>
            </a:r>
            <a:endParaRPr lang="es-PR" altLang="en-US" sz="22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Determinantes: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Intensidad del ejercicio:</a:t>
            </a: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Ejercicios moderados (3 – 5.9 METS) a vigorosos ( 6 - 8.7 METs)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Aumenta el riesgo de una muerte súbita ocasionada por un: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Emergencia médica fatal de etilogía cardiaca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Nivel inicial de aptitud física (capacidad funcional):</a:t>
            </a: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Relación inversamente proporcional)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Entre mayor sea la capacidad funcional: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Menor será el riesgo de una muerte súbita</a:t>
            </a:r>
            <a:endParaRPr lang="es-PR" altLang="en-US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61D37-39A5-A6D2-A3E3-DE9CB1636FCF}"/>
              </a:ext>
            </a:extLst>
          </p:cNvPr>
          <p:cNvSpPr>
            <a:spLocks/>
          </p:cNvSpPr>
          <p:nvPr/>
        </p:nvSpPr>
        <p:spPr bwMode="auto">
          <a:xfrm>
            <a:off x="2411413" y="908050"/>
            <a:ext cx="6048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</p:spTree>
    <p:custDataLst>
      <p:tags r:id="rId1"/>
    </p:custDataLst>
  </p:cSld>
  <p:clrMapOvr>
    <a:masterClrMapping/>
  </p:clrMapOvr>
  <p:transition spd="slow">
    <p:split/>
    <p:sndAc>
      <p:stSnd>
        <p:snd r:embed="rId4" name="whoosh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565" name="Picture 5">
            <a:extLst>
              <a:ext uri="{FF2B5EF4-FFF2-40B4-BE49-F238E27FC236}">
                <a16:creationId xmlns:a16="http://schemas.microsoft.com/office/drawing/2014/main" id="{C2631789-E93A-F58D-26FA-7E516F97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951162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AD35B8-3723-480D-D588-CCC7A5DCC255}"/>
              </a:ext>
            </a:extLst>
          </p:cNvPr>
          <p:cNvSpPr>
            <a:spLocks/>
          </p:cNvSpPr>
          <p:nvPr/>
        </p:nvSpPr>
        <p:spPr bwMode="auto">
          <a:xfrm>
            <a:off x="106363" y="3429000"/>
            <a:ext cx="89296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5.</a:t>
            </a:r>
            <a:r>
              <a:rPr lang="es-PR" altLang="en-US" sz="2000">
                <a:solidFill>
                  <a:srgbClr val="000000"/>
                </a:solidFill>
              </a:rPr>
              <a:t> Solicitar autorización médica – </a:t>
            </a:r>
            <a:r>
              <a:rPr lang="es-PR" altLang="en-US" sz="2000" i="1">
                <a:solidFill>
                  <a:srgbClr val="000000"/>
                </a:solidFill>
              </a:rPr>
              <a:t>De ser Necesario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Según se estableció en los pasos 3 o 4</a:t>
            </a:r>
            <a:endParaRPr lang="es-PR" altLang="en-US" sz="2000">
              <a:solidFill>
                <a:srgbClr val="000000"/>
              </a:solidFill>
            </a:endParaRPr>
          </a:p>
          <a:p>
            <a:pPr lvl="2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Modelos/Ejemplos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Autorización/Levantamiento Docs Médico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35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Formulario de Autorización Médica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Requerido antes de ingresar al programa de ejercicio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36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Formulario de Divulgación Médica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Necesario para acceder documentos médicos del cliente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F42A6-74AF-4249-559B-97D1D79D31F6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heel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AEC6B7-DA66-EA1B-E297-4DB3F98A6602}"/>
              </a:ext>
            </a:extLst>
          </p:cNvPr>
          <p:cNvSpPr>
            <a:spLocks/>
          </p:cNvSpPr>
          <p:nvPr/>
        </p:nvSpPr>
        <p:spPr bwMode="auto">
          <a:xfrm>
            <a:off x="177800" y="4076700"/>
            <a:ext cx="74898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6.</a:t>
            </a:r>
            <a:r>
              <a:rPr lang="es-PR" altLang="en-US" sz="2000">
                <a:solidFill>
                  <a:srgbClr val="000000"/>
                </a:solidFill>
              </a:rPr>
              <a:t> Referido médico – </a:t>
            </a:r>
            <a:r>
              <a:rPr lang="es-PR" altLang="en-US" sz="2000" i="1">
                <a:solidFill>
                  <a:srgbClr val="000000"/>
                </a:solidFill>
              </a:rPr>
              <a:t>De estar Indicado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Ejemplos/Modelos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Formulario Medico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37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Hoja de Referido Médico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u otro proveedor para el cuidado de la salud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F9AEE-48FA-F90E-A4F8-C2CCF308FDCB}"/>
              </a:ext>
            </a:extLst>
          </p:cNvPr>
          <p:cNvSpPr>
            <a:spLocks/>
          </p:cNvSpPr>
          <p:nvPr/>
        </p:nvSpPr>
        <p:spPr bwMode="auto">
          <a:xfrm>
            <a:off x="3779838" y="10525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36613" name="Picture 5">
            <a:extLst>
              <a:ext uri="{FF2B5EF4-FFF2-40B4-BE49-F238E27FC236}">
                <a16:creationId xmlns:a16="http://schemas.microsoft.com/office/drawing/2014/main" id="{8A99DEBB-4D80-D189-003C-55F17B64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3845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3D21D3-98EB-F152-CF18-C94D6531D878}"/>
              </a:ext>
            </a:extLst>
          </p:cNvPr>
          <p:cNvSpPr>
            <a:spLocks/>
          </p:cNvSpPr>
          <p:nvPr/>
        </p:nvSpPr>
        <p:spPr bwMode="auto">
          <a:xfrm>
            <a:off x="177800" y="4003675"/>
            <a:ext cx="84978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7.</a:t>
            </a:r>
            <a:r>
              <a:rPr lang="es-PR" altLang="en-US" sz="2000">
                <a:solidFill>
                  <a:srgbClr val="000000"/>
                </a:solidFill>
              </a:rPr>
              <a:t> Consentimiento informado – </a:t>
            </a:r>
            <a:r>
              <a:rPr lang="es-PR" altLang="en-US" sz="2000" i="1">
                <a:solidFill>
                  <a:srgbClr val="000000"/>
                </a:solidFill>
              </a:rPr>
              <a:t>para cliente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Ejemplos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Hojas/Formas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Gráficos 38-43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Formas de Consentimiento Informado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para completarse previo al programa o prueba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D6669-116D-02C5-44C4-CED084C8462A}"/>
              </a:ext>
            </a:extLst>
          </p:cNvPr>
          <p:cNvSpPr>
            <a:spLocks/>
          </p:cNvSpPr>
          <p:nvPr/>
        </p:nvSpPr>
        <p:spPr bwMode="auto">
          <a:xfrm>
            <a:off x="3779838" y="10525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38662" name="Picture 6">
            <a:extLst>
              <a:ext uri="{FF2B5EF4-FFF2-40B4-BE49-F238E27FC236}">
                <a16:creationId xmlns:a16="http://schemas.microsoft.com/office/drawing/2014/main" id="{35C462FF-694C-8F3A-2F58-28B57CBC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blinds dir="vert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CA2FC7-A1FF-9C38-5FBA-73522137EE17}"/>
              </a:ext>
            </a:extLst>
          </p:cNvPr>
          <p:cNvSpPr>
            <a:spLocks/>
          </p:cNvSpPr>
          <p:nvPr/>
        </p:nvSpPr>
        <p:spPr bwMode="auto">
          <a:xfrm>
            <a:off x="106363" y="4437063"/>
            <a:ext cx="89296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8.</a:t>
            </a:r>
            <a:r>
              <a:rPr lang="es-PR" altLang="en-US" sz="2000">
                <a:solidFill>
                  <a:srgbClr val="000000"/>
                </a:solidFill>
              </a:rPr>
              <a:t> Pruebas de aptitud física – </a:t>
            </a:r>
            <a:r>
              <a:rPr lang="es-PR" altLang="en-US" sz="2000" i="1">
                <a:solidFill>
                  <a:srgbClr val="000000"/>
                </a:solidFill>
              </a:rPr>
              <a:t>Relacionadas con la Salud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estar indicado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Efectuar Evaluaciones de los Componentes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de la aptitud física vinculados con la salud</a:t>
            </a:r>
            <a:endParaRPr lang="es-PR" altLang="en-US" sz="23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40710" name="Picture 6">
            <a:extLst>
              <a:ext uri="{FF2B5EF4-FFF2-40B4-BE49-F238E27FC236}">
                <a16:creationId xmlns:a16="http://schemas.microsoft.com/office/drawing/2014/main" id="{F6A579AE-66AD-3905-B510-68C5C2AD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5687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B5C16-7500-C1F8-3896-ADA9193B7DE1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DEFF9B-344A-C464-DCA1-B30B3346C71F}"/>
              </a:ext>
            </a:extLst>
          </p:cNvPr>
          <p:cNvSpPr>
            <a:spLocks/>
          </p:cNvSpPr>
          <p:nvPr/>
        </p:nvSpPr>
        <p:spPr bwMode="auto">
          <a:xfrm>
            <a:off x="179388" y="3860800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 Principal: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si el candidato se encuentra preparado/apto para: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ingresar al programa de ejercicio o actividad física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B2DD0-B763-D892-800D-64D88EB5BA64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42758" name="Picture 6">
            <a:extLst>
              <a:ext uri="{FF2B5EF4-FFF2-40B4-BE49-F238E27FC236}">
                <a16:creationId xmlns:a16="http://schemas.microsoft.com/office/drawing/2014/main" id="{1321F203-D731-32D7-1556-A685DD21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744912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4" name="Picture 4">
            <a:extLst>
              <a:ext uri="{FF2B5EF4-FFF2-40B4-BE49-F238E27FC236}">
                <a16:creationId xmlns:a16="http://schemas.microsoft.com/office/drawing/2014/main" id="{E1396DBE-83AD-4174-C2E1-398565C3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2628900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6F28BE-61F2-907D-C3D4-63295544A8F1}"/>
              </a:ext>
            </a:extLst>
          </p:cNvPr>
          <p:cNvSpPr>
            <a:spLocks/>
          </p:cNvSpPr>
          <p:nvPr/>
        </p:nvSpPr>
        <p:spPr bwMode="auto">
          <a:xfrm>
            <a:off x="3851275" y="692150"/>
            <a:ext cx="51847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44806" name="Picture 6">
            <a:extLst>
              <a:ext uri="{FF2B5EF4-FFF2-40B4-BE49-F238E27FC236}">
                <a16:creationId xmlns:a16="http://schemas.microsoft.com/office/drawing/2014/main" id="{B51A718A-1425-B16B-15F1-83739C5E2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16338"/>
            <a:ext cx="2808287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48FFB5-15BB-BBB3-D807-AC51F8AF1512}"/>
              </a:ext>
            </a:extLst>
          </p:cNvPr>
          <p:cNvSpPr>
            <a:spLocks/>
          </p:cNvSpPr>
          <p:nvPr/>
        </p:nvSpPr>
        <p:spPr bwMode="auto">
          <a:xfrm>
            <a:off x="250825" y="2997200"/>
            <a:ext cx="8642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Grado de Rigurosidad: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Edad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Nivel inicial de la aptitud física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Factores de riesgo para enfermedades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cardio-metabólicas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Signos y síntomas para patologías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cardiovasculares, pulmonares y metabólicas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468A4D53-3918-2280-7B2C-163E1523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/>
              <a:t>Resource Manual for</a:t>
            </a:r>
            <a:r>
              <a:rPr lang="en-US" altLang="en-US" sz="1200" b="0"/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 sz="3200" b="0"/>
          </a:p>
        </p:txBody>
      </p:sp>
      <p:pic>
        <p:nvPicPr>
          <p:cNvPr id="846854" name="Picture 6">
            <a:extLst>
              <a:ext uri="{FF2B5EF4-FFF2-40B4-BE49-F238E27FC236}">
                <a16:creationId xmlns:a16="http://schemas.microsoft.com/office/drawing/2014/main" id="{BC312691-E627-FE3A-7097-75542351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68638"/>
            <a:ext cx="188595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6855" name="Picture 7">
            <a:extLst>
              <a:ext uri="{FF2B5EF4-FFF2-40B4-BE49-F238E27FC236}">
                <a16:creationId xmlns:a16="http://schemas.microsoft.com/office/drawing/2014/main" id="{69196ACB-744C-8292-F548-6FAFAA83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4398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2CDDB2-BC67-8445-27A9-FE29256FFB8C}"/>
              </a:ext>
            </a:extLst>
          </p:cNvPr>
          <p:cNvSpPr>
            <a:spLocks/>
          </p:cNvSpPr>
          <p:nvPr/>
        </p:nvSpPr>
        <p:spPr bwMode="auto">
          <a:xfrm>
            <a:off x="106363" y="1916113"/>
            <a:ext cx="88582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MUY BAJA (LIVIANA):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≤ 2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≤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37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≤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30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BAJA (LEVE):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2 – 2.9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37 - 45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30 - 40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C1295-4369-EC19-3D87-3D3F40096B4D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C98080CC-D46E-ED07-6D3E-B9EC8806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/>
              <a:t>Resource Manual for</a:t>
            </a:r>
            <a:r>
              <a:rPr lang="en-US" altLang="en-US" sz="1200" b="0"/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 sz="3200" b="0"/>
          </a:p>
        </p:txBody>
      </p:sp>
      <p:pic>
        <p:nvPicPr>
          <p:cNvPr id="848902" name="Picture 6">
            <a:extLst>
              <a:ext uri="{FF2B5EF4-FFF2-40B4-BE49-F238E27FC236}">
                <a16:creationId xmlns:a16="http://schemas.microsoft.com/office/drawing/2014/main" id="{413EFED7-5525-D9F7-0618-991C1C38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068638"/>
            <a:ext cx="126682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903" name="Picture 7">
            <a:extLst>
              <a:ext uri="{FF2B5EF4-FFF2-40B4-BE49-F238E27FC236}">
                <a16:creationId xmlns:a16="http://schemas.microsoft.com/office/drawing/2014/main" id="{7FA4C621-7455-2E7F-90F9-5BE57194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439863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6CEB45-BD4D-4AD3-60EA-0C92968EDF37}"/>
              </a:ext>
            </a:extLst>
          </p:cNvPr>
          <p:cNvSpPr>
            <a:spLocks/>
          </p:cNvSpPr>
          <p:nvPr/>
        </p:nvSpPr>
        <p:spPr bwMode="auto">
          <a:xfrm>
            <a:off x="250825" y="1916113"/>
            <a:ext cx="86074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MODERADA: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3 – 5.9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46 - 63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40 - 59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VIGOROSAS: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6 – 8.7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64 - 90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60 - 89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7F2A1-2BE8-6239-C28B-74D565D99CF4}"/>
              </a:ext>
            </a:extLst>
          </p:cNvPr>
          <p:cNvSpPr>
            <a:spLocks/>
          </p:cNvSpPr>
          <p:nvPr/>
        </p:nvSpPr>
        <p:spPr bwMode="auto">
          <a:xfrm>
            <a:off x="1619250" y="9080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EB9F3B7C-EC75-7F04-4E5C-04732B71D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/>
              <a:t>Resource Manual for</a:t>
            </a:r>
            <a:r>
              <a:rPr lang="en-US" altLang="en-US" sz="1200" b="0"/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 sz="3200" b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50A1E-AF2F-3D23-6569-E7510B1320C7}"/>
              </a:ext>
            </a:extLst>
          </p:cNvPr>
          <p:cNvSpPr>
            <a:spLocks/>
          </p:cNvSpPr>
          <p:nvPr/>
        </p:nvSpPr>
        <p:spPr bwMode="auto">
          <a:xfrm>
            <a:off x="3203575" y="763588"/>
            <a:ext cx="51847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50952" name="Picture 8">
            <a:extLst>
              <a:ext uri="{FF2B5EF4-FFF2-40B4-BE49-F238E27FC236}">
                <a16:creationId xmlns:a16="http://schemas.microsoft.com/office/drawing/2014/main" id="{152436A1-36A8-FE66-D506-E0D6A463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21175"/>
            <a:ext cx="2297113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F8A632-A62C-53C0-5455-A17D6124B132}"/>
              </a:ext>
            </a:extLst>
          </p:cNvPr>
          <p:cNvSpPr>
            <a:spLocks/>
          </p:cNvSpPr>
          <p:nvPr/>
        </p:nvSpPr>
        <p:spPr bwMode="auto">
          <a:xfrm>
            <a:off x="106363" y="3211513"/>
            <a:ext cx="88582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CERCA DEL MÁXIMO O MÁXIMO: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8.8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91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90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850954" name="Picture 10">
            <a:extLst>
              <a:ext uri="{FF2B5EF4-FFF2-40B4-BE49-F238E27FC236}">
                <a16:creationId xmlns:a16="http://schemas.microsoft.com/office/drawing/2014/main" id="{31D08184-D156-287B-3CB3-AA659D74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28797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2C3DF3-C16E-EC6C-4820-F85B9B063018}"/>
              </a:ext>
            </a:extLst>
          </p:cNvPr>
          <p:cNvSpPr>
            <a:spLocks/>
          </p:cNvSpPr>
          <p:nvPr/>
        </p:nvSpPr>
        <p:spPr bwMode="auto">
          <a:xfrm>
            <a:off x="107950" y="2274888"/>
            <a:ext cx="88582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Estratos/Niveles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 2 o más factores de riesgo para cardiopatías coronarias: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 requerido solo para ejercicios a intensidades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 síntomas o una enfermedad diagnosticada: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 requerido para ejercicios a intensidades: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73A18-46DA-96E8-217E-87659261D377}"/>
              </a:ext>
            </a:extLst>
          </p:cNvPr>
          <p:cNvSpPr>
            <a:spLocks/>
          </p:cNvSpPr>
          <p:nvPr/>
        </p:nvSpPr>
        <p:spPr bwMode="auto">
          <a:xfrm>
            <a:off x="2195513" y="105092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52998" name="Picture 6">
            <a:extLst>
              <a:ext uri="{FF2B5EF4-FFF2-40B4-BE49-F238E27FC236}">
                <a16:creationId xmlns:a16="http://schemas.microsoft.com/office/drawing/2014/main" id="{62A44BB0-FF13-AED7-13C2-EBF0E103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10509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8" name="Picture 6">
            <a:extLst>
              <a:ext uri="{FF2B5EF4-FFF2-40B4-BE49-F238E27FC236}">
                <a16:creationId xmlns:a16="http://schemas.microsoft.com/office/drawing/2014/main" id="{55DFFA1F-7F54-63AA-7842-48DF920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9638"/>
            <a:ext cx="3384550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2293D-E7C7-5D82-50E5-E8F8EE708FA9}"/>
              </a:ext>
            </a:extLst>
          </p:cNvPr>
          <p:cNvSpPr>
            <a:spLocks/>
          </p:cNvSpPr>
          <p:nvPr/>
        </p:nvSpPr>
        <p:spPr bwMode="auto">
          <a:xfrm>
            <a:off x="3348038" y="1630363"/>
            <a:ext cx="57959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CE6E9A-BAB9-BD8D-E6EA-8E3FEB8F00C9}"/>
              </a:ext>
            </a:extLst>
          </p:cNvPr>
          <p:cNvSpPr>
            <a:spLocks/>
          </p:cNvSpPr>
          <p:nvPr/>
        </p:nvSpPr>
        <p:spPr bwMode="auto">
          <a:xfrm>
            <a:off x="179388" y="3789363"/>
            <a:ext cx="87852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Calibri" panose="020F050202020403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Riesgo de una muerte cardiaca súbita durante el ejercicio:</a:t>
            </a:r>
            <a:endParaRPr lang="es-PR" altLang="en-US" sz="19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Factores determinantes:</a:t>
            </a: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Práctica de ejercicios físicos regulares:</a:t>
            </a: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Reducen el riesgo de las muertes cardiacas súbitas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Que ocurren a intensidades de moderadas a vigorosas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/>
    <p:sndAc>
      <p:stSnd>
        <p:snd r:embed="rId4" name="whoosh.wav"/>
      </p:stSnd>
    </p:sndAc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E8DC0-165C-CE45-FC70-FA3C732FF4AF}"/>
              </a:ext>
            </a:extLst>
          </p:cNvPr>
          <p:cNvSpPr>
            <a:spLocks/>
          </p:cNvSpPr>
          <p:nvPr/>
        </p:nvSpPr>
        <p:spPr bwMode="auto">
          <a:xfrm>
            <a:off x="34925" y="4005263"/>
            <a:ext cx="89296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CONTRAINDICACIONES Absolutas y Relativas para: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Pruebas ergométricas de esfuerzo progresivo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Programas de ejercicios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A7FDB-806E-31EA-1F37-53FECEC4DA12}"/>
              </a:ext>
            </a:extLst>
          </p:cNvPr>
          <p:cNvSpPr>
            <a:spLocks/>
          </p:cNvSpPr>
          <p:nvPr/>
        </p:nvSpPr>
        <p:spPr bwMode="auto">
          <a:xfrm>
            <a:off x="3708400" y="1260475"/>
            <a:ext cx="51847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55047" name="Picture 7">
            <a:extLst>
              <a:ext uri="{FF2B5EF4-FFF2-40B4-BE49-F238E27FC236}">
                <a16:creationId xmlns:a16="http://schemas.microsoft.com/office/drawing/2014/main" id="{02C93A74-06EB-4683-A0D5-F7D5B3D3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46163"/>
            <a:ext cx="3529012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3BCC1-84FF-359A-589A-CF887800E92E}"/>
              </a:ext>
            </a:extLst>
          </p:cNvPr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57091" name="Picture 3">
            <a:extLst>
              <a:ext uri="{FF2B5EF4-FFF2-40B4-BE49-F238E27FC236}">
                <a16:creationId xmlns:a16="http://schemas.microsoft.com/office/drawing/2014/main" id="{B167B4CE-37D1-2151-1B7B-D812EE4AE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6F2D9-AE96-B021-AF90-3083CD0808A5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59139" name="Picture 3">
            <a:extLst>
              <a:ext uri="{FF2B5EF4-FFF2-40B4-BE49-F238E27FC236}">
                <a16:creationId xmlns:a16="http://schemas.microsoft.com/office/drawing/2014/main" id="{27A6DB1B-DBF9-CC59-6B39-EFAFCA32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l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8" name="Picture 4">
            <a:extLst>
              <a:ext uri="{FF2B5EF4-FFF2-40B4-BE49-F238E27FC236}">
                <a16:creationId xmlns:a16="http://schemas.microsoft.com/office/drawing/2014/main" id="{CA3FC862-1CD1-5E7A-AFFF-3FD641FA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3095625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914808-582B-168B-938D-3C00B07C9C6A}"/>
              </a:ext>
            </a:extLst>
          </p:cNvPr>
          <p:cNvSpPr>
            <a:spLocks/>
          </p:cNvSpPr>
          <p:nvPr/>
        </p:nvSpPr>
        <p:spPr bwMode="auto">
          <a:xfrm>
            <a:off x="3779838" y="981075"/>
            <a:ext cx="51133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1190" name="Picture 6">
            <a:extLst>
              <a:ext uri="{FF2B5EF4-FFF2-40B4-BE49-F238E27FC236}">
                <a16:creationId xmlns:a16="http://schemas.microsoft.com/office/drawing/2014/main" id="{1B8B6A23-98CA-8CE6-7467-3381826A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356225"/>
            <a:ext cx="3240088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E134FB-AC97-93F5-A438-CAF5593DA9F0}"/>
              </a:ext>
            </a:extLst>
          </p:cNvPr>
          <p:cNvSpPr>
            <a:spLocks/>
          </p:cNvSpPr>
          <p:nvPr/>
        </p:nvSpPr>
        <p:spPr bwMode="auto">
          <a:xfrm>
            <a:off x="34925" y="3789363"/>
            <a:ext cx="91090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Diagnóstico de patologías que pueden limitar al individuo para: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Llevar a cabo ejercicios en forma: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Segura y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Eficiente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61192" name="Picture 8">
            <a:extLst>
              <a:ext uri="{FF2B5EF4-FFF2-40B4-BE49-F238E27FC236}">
                <a16:creationId xmlns:a16="http://schemas.microsoft.com/office/drawing/2014/main" id="{346A47AF-741F-320F-FC74-FC0FFDDC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21163"/>
            <a:ext cx="4248150" cy="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l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4AB3-5F75-A932-AF6D-23289C8A187D}"/>
              </a:ext>
            </a:extLst>
          </p:cNvPr>
          <p:cNvSpPr>
            <a:spLocks/>
          </p:cNvSpPr>
          <p:nvPr/>
        </p:nvSpPr>
        <p:spPr bwMode="auto">
          <a:xfrm>
            <a:off x="3563938" y="1555750"/>
            <a:ext cx="51133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3237" name="Picture 5">
            <a:extLst>
              <a:ext uri="{FF2B5EF4-FFF2-40B4-BE49-F238E27FC236}">
                <a16:creationId xmlns:a16="http://schemas.microsoft.com/office/drawing/2014/main" id="{591C6EBC-4416-EC19-5CE1-CD42E7D0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3071812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4EA48D-065D-8CA1-949B-4A8C785D973F}"/>
              </a:ext>
            </a:extLst>
          </p:cNvPr>
          <p:cNvSpPr>
            <a:spLocks/>
          </p:cNvSpPr>
          <p:nvPr/>
        </p:nvSpPr>
        <p:spPr bwMode="auto">
          <a:xfrm>
            <a:off x="179388" y="4867275"/>
            <a:ext cx="85693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Sirve de base y guía para la: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Prescripción de Ejercicio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A04372-212E-527C-D3CB-B815793F8489}"/>
              </a:ext>
            </a:extLst>
          </p:cNvPr>
          <p:cNvSpPr>
            <a:spLocks/>
          </p:cNvSpPr>
          <p:nvPr/>
        </p:nvSpPr>
        <p:spPr bwMode="auto">
          <a:xfrm>
            <a:off x="107950" y="1916113"/>
            <a:ext cx="87852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Posibles evaluaciones clínicas adicionales: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Criterios para su indicación: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Estudio y análisis del: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Evaluación física realizada por el médico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Metas de cliente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Tipos de Pruebas: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 de ergométrica de esfuerzo progresivo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ejercicio electrocardiográfica convencional, 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ejercicio con imagen nuclear de perfusión miocárdica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Imagen de resonancia magnética (MRI)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Radiografía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Cateterización cardiaca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Otras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F947C-CC44-8599-FB20-501540D3C584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65284" name="Picture 4">
            <a:extLst>
              <a:ext uri="{FF2B5EF4-FFF2-40B4-BE49-F238E27FC236}">
                <a16:creationId xmlns:a16="http://schemas.microsoft.com/office/drawing/2014/main" id="{75BF2F8A-60F9-DEE5-369A-C59EB7F7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871663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 dir="vert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49258-97F7-637A-EC3D-66696D13EB18}"/>
              </a:ext>
            </a:extLst>
          </p:cNvPr>
          <p:cNvSpPr>
            <a:spLocks/>
          </p:cNvSpPr>
          <p:nvPr/>
        </p:nvSpPr>
        <p:spPr bwMode="auto">
          <a:xfrm>
            <a:off x="3419475" y="908050"/>
            <a:ext cx="48244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7332" name="Picture 4">
            <a:extLst>
              <a:ext uri="{FF2B5EF4-FFF2-40B4-BE49-F238E27FC236}">
                <a16:creationId xmlns:a16="http://schemas.microsoft.com/office/drawing/2014/main" id="{C9C53B14-846D-D28A-4E65-0185FC97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200"/>
            <a:ext cx="2952750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7333" name="Picture 5">
            <a:extLst>
              <a:ext uri="{FF2B5EF4-FFF2-40B4-BE49-F238E27FC236}">
                <a16:creationId xmlns:a16="http://schemas.microsoft.com/office/drawing/2014/main" id="{F1097FCB-47BA-544A-30EA-BAF35B47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57563"/>
            <a:ext cx="12223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8865B4-191C-F5AF-5A35-29CD21EB19EE}"/>
              </a:ext>
            </a:extLst>
          </p:cNvPr>
          <p:cNvSpPr>
            <a:spLocks/>
          </p:cNvSpPr>
          <p:nvPr/>
        </p:nvSpPr>
        <p:spPr bwMode="auto">
          <a:xfrm>
            <a:off x="144463" y="2852738"/>
            <a:ext cx="8675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Historial Médico: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Renglones: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 personal y familiar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Estilos de vida actuales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física: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Regiones/sistemas que requieren ser examinadas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Sistema cardiorrespiratorio (corazón y pulmones)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Sistema óseo-muscular (huesos y músculos esqueléticos)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mb dir="vert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5E848B-7716-7658-E187-90438DAAC959}"/>
              </a:ext>
            </a:extLst>
          </p:cNvPr>
          <p:cNvSpPr>
            <a:spLocks/>
          </p:cNvSpPr>
          <p:nvPr/>
        </p:nvSpPr>
        <p:spPr bwMode="auto">
          <a:xfrm>
            <a:off x="323850" y="2563813"/>
            <a:ext cx="849788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laboratorio: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Tipos de pruebas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Electrocardiograma en reposo de 12 derivaciones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Presión arterial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Algunas pruebas opcionales: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Perfil completo de los lípidos/lipoproteínas séricos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Conteo completo de sangre (hemograma)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tolerancia a la glucosa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Urianálisis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9CB7F-37F3-35DC-65EB-3D130C52BD91}"/>
              </a:ext>
            </a:extLst>
          </p:cNvPr>
          <p:cNvSpPr>
            <a:spLocks/>
          </p:cNvSpPr>
          <p:nvPr/>
        </p:nvSpPr>
        <p:spPr bwMode="auto">
          <a:xfrm>
            <a:off x="3205163" y="765175"/>
            <a:ext cx="48244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9382" name="Picture 6">
            <a:extLst>
              <a:ext uri="{FF2B5EF4-FFF2-40B4-BE49-F238E27FC236}">
                <a16:creationId xmlns:a16="http://schemas.microsoft.com/office/drawing/2014/main" id="{147F94E0-F0E1-BEBB-CB5F-161A3ACB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519363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9383" name="Picture 7">
            <a:extLst>
              <a:ext uri="{FF2B5EF4-FFF2-40B4-BE49-F238E27FC236}">
                <a16:creationId xmlns:a16="http://schemas.microsoft.com/office/drawing/2014/main" id="{90E81183-2B03-4AD3-4947-3EE6E2BB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97200"/>
            <a:ext cx="3024188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29" name="Picture 5">
            <a:extLst>
              <a:ext uri="{FF2B5EF4-FFF2-40B4-BE49-F238E27FC236}">
                <a16:creationId xmlns:a16="http://schemas.microsoft.com/office/drawing/2014/main" id="{F6168F27-88C4-A49F-3A2E-6CF2907E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9750"/>
            <a:ext cx="2592387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D82F92-8440-4181-6AB1-D6573D822090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6788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Estratos/Niveles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Requerido para ejercicios a intensidades: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Requiere supervisión médica durante una prueba de ejercicio: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SUBMÁXIMA, 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MÁXIMA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AC2B8-4795-1C19-0165-085CE30681F3}"/>
              </a:ext>
            </a:extLst>
          </p:cNvPr>
          <p:cNvSpPr>
            <a:spLocks/>
          </p:cNvSpPr>
          <p:nvPr/>
        </p:nvSpPr>
        <p:spPr bwMode="auto">
          <a:xfrm>
            <a:off x="3203575" y="836613"/>
            <a:ext cx="53292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cover dir="r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B553-4D13-0EEC-2324-F0C8CB147CA5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A LAS PRUEBAS DE ESFUERZO: </a:t>
            </a:r>
            <a:r>
              <a:rPr lang="es-PR" altLang="en-US" sz="1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ACSM, 2014, p. 32</a:t>
            </a:r>
            <a:br>
              <a:rPr lang="es-PR" altLang="en-US" sz="1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73475" name="Picture 3">
            <a:extLst>
              <a:ext uri="{FF2B5EF4-FFF2-40B4-BE49-F238E27FC236}">
                <a16:creationId xmlns:a16="http://schemas.microsoft.com/office/drawing/2014/main" id="{892C2390-A2E1-F3B3-E6C0-B161F3CC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12800"/>
            <a:ext cx="8642350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10E3-5CB0-9A0D-0066-B27BA4ABAD3D}"/>
              </a:ext>
            </a:extLst>
          </p:cNvPr>
          <p:cNvSpPr>
            <a:spLocks/>
          </p:cNvSpPr>
          <p:nvPr/>
        </p:nvSpPr>
        <p:spPr bwMode="auto">
          <a:xfrm>
            <a:off x="179388" y="763588"/>
            <a:ext cx="86423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RIESGO RELATIVO PARA UN INFARTO AL MIOCARDIO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ASOCIADO CON UN EJERCICIO VIGOROSO (</a:t>
            </a:r>
            <a:r>
              <a:rPr lang="en-GB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≥</a:t>
            </a: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6 METs),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CONCORDANCIA CON EJERCICIOS FÍSICOS VIGOROSOS REGULARES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96B8DE7-2BB7-1620-BA5C-16792B1BB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De</a:t>
            </a:r>
            <a:r>
              <a:rPr lang="en-US" altLang="en-US" sz="1200" b="0">
                <a:latin typeface="Times New Roman" panose="02020603050405020304" pitchFamily="18" charset="0"/>
              </a:rPr>
              <a:t>: “Exercise and Acute Cardiovascular Events: Placing the Risks into Perspective", por P. D. Thompson, et al, 2007, </a:t>
            </a:r>
            <a:r>
              <a:rPr lang="en-US" altLang="en-US" sz="1200" i="1">
                <a:latin typeface="Times New Roman" panose="02020603050405020304" pitchFamily="18" charset="0"/>
              </a:rPr>
              <a:t>Circulation, 115</a:t>
            </a:r>
            <a:r>
              <a:rPr lang="en-US" altLang="en-US" sz="1200" b="0">
                <a:latin typeface="Times New Roman" panose="02020603050405020304" pitchFamily="18" charset="0"/>
              </a:rPr>
              <a:t>(17), p. 2362.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http://circ.ahajournals.org/content/115/17/2358.full.pdf+html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455684" name="Picture 4">
            <a:extLst>
              <a:ext uri="{FF2B5EF4-FFF2-40B4-BE49-F238E27FC236}">
                <a16:creationId xmlns:a16="http://schemas.microsoft.com/office/drawing/2014/main" id="{FFB9C9F0-8730-4B43-C997-777624591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49400"/>
            <a:ext cx="5975350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D909C7-6BFF-3CA5-C189-2AC088AA4F99}"/>
              </a:ext>
            </a:extLst>
          </p:cNvPr>
          <p:cNvSpPr>
            <a:spLocks/>
          </p:cNvSpPr>
          <p:nvPr/>
        </p:nvSpPr>
        <p:spPr bwMode="auto">
          <a:xfrm>
            <a:off x="106363" y="3282950"/>
            <a:ext cx="88582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 – </a:t>
            </a:r>
            <a:r>
              <a:rPr lang="en-US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Presencia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m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édico en los alrededores del lugar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SUPERVISIÓN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Profesional de la salud que no sea médico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Requisito: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Certificado/entrenado en: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ejercicios clínicos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36B9A-0897-8BE2-C9E9-8A7664700FB3}"/>
              </a:ext>
            </a:extLst>
          </p:cNvPr>
          <p:cNvSpPr>
            <a:spLocks/>
          </p:cNvSpPr>
          <p:nvPr/>
        </p:nvSpPr>
        <p:spPr bwMode="auto">
          <a:xfrm>
            <a:off x="3851275" y="692150"/>
            <a:ext cx="5292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75526" name="Picture 6">
            <a:extLst>
              <a:ext uri="{FF2B5EF4-FFF2-40B4-BE49-F238E27FC236}">
                <a16:creationId xmlns:a16="http://schemas.microsoft.com/office/drawing/2014/main" id="{2D43521A-5FBA-1669-CBFF-B0A7F213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200"/>
            <a:ext cx="3527425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E72851-CC27-5379-0617-EEF01289630A}"/>
              </a:ext>
            </a:extLst>
          </p:cNvPr>
          <p:cNvSpPr>
            <a:spLocks/>
          </p:cNvSpPr>
          <p:nvPr/>
        </p:nvSpPr>
        <p:spPr bwMode="auto">
          <a:xfrm>
            <a:off x="106363" y="3429000"/>
            <a:ext cx="8858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SUPERVISIÓN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Puede ser realizado por un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Profesional de la salud que no sea un médico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FDD0B-7E2F-85BA-AB2D-7B4A7CED7C4B}"/>
              </a:ext>
            </a:extLst>
          </p:cNvPr>
          <p:cNvSpPr>
            <a:spLocks/>
          </p:cNvSpPr>
          <p:nvPr/>
        </p:nvSpPr>
        <p:spPr bwMode="auto">
          <a:xfrm>
            <a:off x="3851275" y="836613"/>
            <a:ext cx="52927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77573" name="Picture 5">
            <a:extLst>
              <a:ext uri="{FF2B5EF4-FFF2-40B4-BE49-F238E27FC236}">
                <a16:creationId xmlns:a16="http://schemas.microsoft.com/office/drawing/2014/main" id="{37D534CC-2434-2219-D113-B5C2B014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82638"/>
            <a:ext cx="34559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1694D4-05A8-3A52-49AE-F15944C34334}"/>
              </a:ext>
            </a:extLst>
          </p:cNvPr>
          <p:cNvSpPr>
            <a:spLocks/>
          </p:cNvSpPr>
          <p:nvPr/>
        </p:nvSpPr>
        <p:spPr bwMode="auto">
          <a:xfrm>
            <a:off x="106363" y="2132013"/>
            <a:ext cx="87868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 – ¿</a:t>
            </a:r>
            <a:r>
              <a:rPr lang="en-US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Presencia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Médico en alrededores del lugar?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Determinantes: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Políticas y circunstancias particulares del programa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Nivel de salud del cliente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Grado de entrenamiento y experiencia del: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de laboratorio: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Encargados de realizar las pruebas de esfuerzo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5A7D2-B71E-04DD-5E05-D22EE0D6B91A}"/>
              </a:ext>
            </a:extLst>
          </p:cNvPr>
          <p:cNvSpPr>
            <a:spLocks/>
          </p:cNvSpPr>
          <p:nvPr/>
        </p:nvSpPr>
        <p:spPr bwMode="auto">
          <a:xfrm>
            <a:off x="2339975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79620" name="Picture 4">
            <a:extLst>
              <a:ext uri="{FF2B5EF4-FFF2-40B4-BE49-F238E27FC236}">
                <a16:creationId xmlns:a16="http://schemas.microsoft.com/office/drawing/2014/main" id="{21A7DA12-CDA6-BFE3-2426-4F353BAC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200"/>
            <a:ext cx="208915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29E4CD-C2F8-E854-E4FA-8AC933B732F4}"/>
              </a:ext>
            </a:extLst>
          </p:cNvPr>
          <p:cNvSpPr>
            <a:spLocks/>
          </p:cNvSpPr>
          <p:nvPr/>
        </p:nvSpPr>
        <p:spPr bwMode="auto">
          <a:xfrm>
            <a:off x="395288" y="2708275"/>
            <a:ext cx="84248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La supervisión apropiada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Recomendaciones para los participantes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Ejercicios contraindicados</a:t>
            </a:r>
            <a:endParaRPr lang="es-PR" altLang="en-US" sz="3200" b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9E111-6EBC-9C57-055E-F8F945AECC05}"/>
              </a:ext>
            </a:extLst>
          </p:cNvPr>
          <p:cNvSpPr>
            <a:spLocks/>
          </p:cNvSpPr>
          <p:nvPr/>
        </p:nvSpPr>
        <p:spPr bwMode="auto">
          <a:xfrm>
            <a:off x="2700338" y="979488"/>
            <a:ext cx="62642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DURANTE EL PROGRAMA DE EJERCICIO</a:t>
            </a:r>
          </a:p>
        </p:txBody>
      </p:sp>
      <p:pic>
        <p:nvPicPr>
          <p:cNvPr id="476164" name="Picture 4">
            <a:extLst>
              <a:ext uri="{FF2B5EF4-FFF2-40B4-BE49-F238E27FC236}">
                <a16:creationId xmlns:a16="http://schemas.microsoft.com/office/drawing/2014/main" id="{9CA99185-B18B-15A3-4C83-DF72B87FE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449513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whoosh.wav"/>
      </p:stSnd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9D6D-C4D9-763F-DFDD-1E905DD52129}"/>
              </a:ext>
            </a:extLst>
          </p:cNvPr>
          <p:cNvSpPr>
            <a:spLocks/>
          </p:cNvSpPr>
          <p:nvPr/>
        </p:nvSpPr>
        <p:spPr bwMode="auto">
          <a:xfrm>
            <a:off x="2843213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7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A98B18-2138-222C-E888-2B5CD0B88DDC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280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Durante las sesiones de ejercicio: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Observar por signos significativos: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Ataxia, o pérdida de coordinacion al ejercitarse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Descoloración en la piel: </a:t>
            </a:r>
            <a:r>
              <a:rPr lang="es-PR" altLang="en-US" sz="2100" i="1">
                <a:solidFill>
                  <a:srgbClr val="000000"/>
                </a:solidFill>
                <a:latin typeface="Arial" panose="020B0604020202020204" pitchFamily="34" charset="0"/>
              </a:rPr>
              <a:t>Palidez o Ruborización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Otros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Preguntar por síntomas signos significativos: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Molestia, o dolor en el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Pecho, mandíbula, hombros, brazos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s-PR" altLang="en-US" sz="1600" i="1">
                <a:solidFill>
                  <a:srgbClr val="000000"/>
                </a:solidFill>
                <a:latin typeface="Tahoma" panose="020B0604030504040204" pitchFamily="34" charset="0"/>
              </a:rPr>
              <a:t>Puede se indicativo de una afección isquémica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Gases, o indigestión en: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Región gástrica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s-PR" altLang="en-US" sz="1600" i="1">
                <a:solidFill>
                  <a:srgbClr val="000000"/>
                </a:solidFill>
                <a:latin typeface="Tahoma" panose="020B0604030504040204" pitchFamily="34" charset="0"/>
              </a:rPr>
              <a:t>Puede se indicativo de una afección isquémica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8212" name="Picture 4">
            <a:extLst>
              <a:ext uri="{FF2B5EF4-FFF2-40B4-BE49-F238E27FC236}">
                <a16:creationId xmlns:a16="http://schemas.microsoft.com/office/drawing/2014/main" id="{2CC0D97B-78B3-805A-C7E0-A8926BD8C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49275"/>
            <a:ext cx="24384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chimes.wav"/>
      </p:stSnd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0995-BCE4-BC4B-003F-CC747F59E056}"/>
              </a:ext>
            </a:extLst>
          </p:cNvPr>
          <p:cNvSpPr>
            <a:spLocks/>
          </p:cNvSpPr>
          <p:nvPr/>
        </p:nvSpPr>
        <p:spPr bwMode="auto">
          <a:xfrm>
            <a:off x="2843213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85767" name="Picture 7">
            <a:extLst>
              <a:ext uri="{FF2B5EF4-FFF2-40B4-BE49-F238E27FC236}">
                <a16:creationId xmlns:a16="http://schemas.microsoft.com/office/drawing/2014/main" id="{1A40D05D-3372-DF66-51F7-55899FDB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03675"/>
            <a:ext cx="182721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5773" name="Picture 13">
            <a:extLst>
              <a:ext uri="{FF2B5EF4-FFF2-40B4-BE49-F238E27FC236}">
                <a16:creationId xmlns:a16="http://schemas.microsoft.com/office/drawing/2014/main" id="{30627391-2F22-21D0-5672-D7429343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2320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89137B-A9BD-5CC7-A53B-0DA0A80F42FD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280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Durante las sesiones de ejercicio: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Evaluar escenas que requieren primeros auxilios: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De ser indicativo - </a:t>
            </a:r>
            <a:r>
              <a:rPr lang="es-PR" altLang="en-US" sz="2100" i="1">
                <a:solidFill>
                  <a:srgbClr val="000000"/>
                </a:solidFill>
                <a:latin typeface="Arial" panose="020B0604020202020204" pitchFamily="34" charset="0"/>
              </a:rPr>
              <a:t>Administrar Cuidado de Emergencia</a:t>
            </a: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Emergencias cardiacas y respiratorias (Ej: CPR)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Emergencias de naturaleza clínicas (Ej: apoplejia) 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Hemorragias y heridas abiertas o cerradas: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Aplicar vendajes, de ser necesario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Shock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Traumas en músculos esqueléticos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Lesiones óseas (EJ fracturas, luxaciones)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Otras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chimes.wav"/>
      </p:stSnd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717" name="Picture 5">
            <a:extLst>
              <a:ext uri="{FF2B5EF4-FFF2-40B4-BE49-F238E27FC236}">
                <a16:creationId xmlns:a16="http://schemas.microsoft.com/office/drawing/2014/main" id="{563AA3E4-8C3A-6B6B-EC7B-383A47C6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44675"/>
            <a:ext cx="1804987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3720" name="Picture 8">
            <a:extLst>
              <a:ext uri="{FF2B5EF4-FFF2-40B4-BE49-F238E27FC236}">
                <a16:creationId xmlns:a16="http://schemas.microsoft.com/office/drawing/2014/main" id="{AB547D29-665C-F48E-F8EC-392B9366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01650"/>
            <a:ext cx="2519362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A7663A-31A3-CBCB-0D76-C25ECA73DF4B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280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Durante las sesiones de ejercicio: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Asistir con los equipos de ejercicios: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Entrenamiento con resistencias: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Pesas libres 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Bandas de resistencias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Entrenamiento aeróbico: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Bandas sinfín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Bicicletas estacionarias 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 de remo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Otras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AA646-647E-D16F-A432-44147A9B5500}"/>
              </a:ext>
            </a:extLst>
          </p:cNvPr>
          <p:cNvSpPr>
            <a:spLocks/>
          </p:cNvSpPr>
          <p:nvPr/>
        </p:nvSpPr>
        <p:spPr bwMode="auto">
          <a:xfrm>
            <a:off x="2843213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/>
    <p:sndAc>
      <p:stSnd>
        <p:snd r:embed="rId4" name="chimes.wav"/>
      </p:stSnd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670" name="Picture 6">
            <a:extLst>
              <a:ext uri="{FF2B5EF4-FFF2-40B4-BE49-F238E27FC236}">
                <a16:creationId xmlns:a16="http://schemas.microsoft.com/office/drawing/2014/main" id="{75797B42-45EC-F2F9-0FD8-F5766183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089275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673" name="Picture 9">
            <a:extLst>
              <a:ext uri="{FF2B5EF4-FFF2-40B4-BE49-F238E27FC236}">
                <a16:creationId xmlns:a16="http://schemas.microsoft.com/office/drawing/2014/main" id="{B4712877-59D6-8E8D-9046-09C1D6E7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617663"/>
            <a:ext cx="3203575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56C13D-5DFA-30FE-9729-6DEADB415072}"/>
              </a:ext>
            </a:extLst>
          </p:cNvPr>
          <p:cNvSpPr>
            <a:spLocks/>
          </p:cNvSpPr>
          <p:nvPr/>
        </p:nvSpPr>
        <p:spPr bwMode="auto">
          <a:xfrm>
            <a:off x="179388" y="2781300"/>
            <a:ext cx="79216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Verdana" panose="020B0604030504040204" pitchFamily="34" charset="0"/>
              </a:rPr>
              <a:t> Ejercicios Contraindicativos: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Concepto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Cualquier tipo de ejercicio o movimiento que colocan tensión excesiva sobre ciertas estructuras anatómicas del cuerpo humano, provocando eventualmente una lesión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Cualquier tipo de postura incorrecta erecta o movimientos que su sobreuso pueden también resultar en una lesión musculoesquelética. </a:t>
            </a:r>
            <a:endParaRPr lang="es-PR" altLang="en-US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A1A4F-4A69-45F2-D6FC-D78BAB711F59}"/>
              </a:ext>
            </a:extLst>
          </p:cNvPr>
          <p:cNvSpPr>
            <a:spLocks/>
          </p:cNvSpPr>
          <p:nvPr/>
        </p:nvSpPr>
        <p:spPr bwMode="auto">
          <a:xfrm>
            <a:off x="3276600" y="1268413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397EA-91D0-19A4-3B38-7E15EC150B46}"/>
              </a:ext>
            </a:extLst>
          </p:cNvPr>
          <p:cNvSpPr>
            <a:spLocks/>
          </p:cNvSpPr>
          <p:nvPr/>
        </p:nvSpPr>
        <p:spPr bwMode="auto">
          <a:xfrm>
            <a:off x="107950" y="2925763"/>
            <a:ext cx="885666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Establecer Criterios de Selección: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s-PR" altLang="en-US" sz="1800" i="1">
                <a:solidFill>
                  <a:srgbClr val="000000"/>
                </a:solidFill>
                <a:latin typeface="Arial" panose="020B0604020202020204" pitchFamily="34" charset="0"/>
              </a:rPr>
              <a:t>para excluir a los pacientes inapropiados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Reevaluaciones Periódicas –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Para Identificar Pacientes: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No responden al ejercicio, o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Han progresado las manifestaciones de la enfermedad,</a:t>
            </a: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desde su última evaluación</a:t>
            </a:r>
            <a:endParaRPr lang="es-PR" altLang="en-US" sz="20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Supervisión Médica –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Durante cada sesión de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Para asegurar que se cumpla la dosis:</a:t>
            </a: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establecida para la prescripción de ejercicio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Detectar cambios recientes en el estado de la enfermedad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77C96-35E3-3FF0-CAED-DCA1F3DC051E}"/>
              </a:ext>
            </a:extLst>
          </p:cNvPr>
          <p:cNvSpPr>
            <a:spLocks/>
          </p:cNvSpPr>
          <p:nvPr/>
        </p:nvSpPr>
        <p:spPr bwMode="auto">
          <a:xfrm>
            <a:off x="3492500" y="1196975"/>
            <a:ext cx="53276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4614" name="Picture 6">
            <a:extLst>
              <a:ext uri="{FF2B5EF4-FFF2-40B4-BE49-F238E27FC236}">
                <a16:creationId xmlns:a16="http://schemas.microsoft.com/office/drawing/2014/main" id="{A2ED8491-7B5F-6403-8A6B-6C7CFA2ED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65163"/>
            <a:ext cx="3168650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3659C8-0F5D-C40B-4CC7-692E00D50A16}"/>
              </a:ext>
            </a:extLst>
          </p:cNvPr>
          <p:cNvSpPr>
            <a:spLocks/>
          </p:cNvSpPr>
          <p:nvPr/>
        </p:nvSpPr>
        <p:spPr bwMode="auto">
          <a:xfrm>
            <a:off x="107950" y="3429000"/>
            <a:ext cx="885666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24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Frecuencia Cardiaca de Entrenamiento (FCE, o THR):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Indicaciones para valores iniciales conservadores: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Arritmias ventriculares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Angina inducida por el esfuerzo</a:t>
            </a:r>
            <a:endParaRPr lang="es-PR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Comunicaciones frecuentes con el médico de cabecera: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Propósito: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Dialogar sobre el estado, o cambio, 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de medicamentos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AE8E8-02D2-3ED2-FA93-C6D77AE29544}"/>
              </a:ext>
            </a:extLst>
          </p:cNvPr>
          <p:cNvSpPr>
            <a:spLocks/>
          </p:cNvSpPr>
          <p:nvPr/>
        </p:nvSpPr>
        <p:spPr bwMode="auto">
          <a:xfrm>
            <a:off x="3492500" y="1196975"/>
            <a:ext cx="53276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6661" name="Picture 5">
            <a:extLst>
              <a:ext uri="{FF2B5EF4-FFF2-40B4-BE49-F238E27FC236}">
                <a16:creationId xmlns:a16="http://schemas.microsoft.com/office/drawing/2014/main" id="{AA258E2F-A311-B275-2B3B-D2794F8D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8488"/>
            <a:ext cx="3097212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5" name="Picture 5">
            <a:extLst>
              <a:ext uri="{FF2B5EF4-FFF2-40B4-BE49-F238E27FC236}">
                <a16:creationId xmlns:a16="http://schemas.microsoft.com/office/drawing/2014/main" id="{71A2DD43-D64C-8CC9-AEB1-E0D489A5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663825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2F09FE-F185-479F-F493-90A1D64FAC48}"/>
              </a:ext>
            </a:extLst>
          </p:cNvPr>
          <p:cNvSpPr>
            <a:spLocks/>
          </p:cNvSpPr>
          <p:nvPr/>
        </p:nvSpPr>
        <p:spPr bwMode="auto">
          <a:xfrm>
            <a:off x="179388" y="2492375"/>
            <a:ext cx="87852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Calibri" panose="020F0502020204030204" pitchFamily="34" charset="0"/>
              </a:rPr>
              <a:t> </a:t>
            </a:r>
            <a:r>
              <a:rPr lang="es-PR" altLang="en-US" sz="2000">
                <a:latin typeface="Verdana" panose="020B0604030504040204" pitchFamily="34" charset="0"/>
              </a:rPr>
              <a:t>Poblaciones con afecciones cardiacas, y envejecientes:</a:t>
            </a:r>
            <a:endParaRPr lang="es-PR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Ejercicios de intensidad moderada (3 – 5.9 METs):</a:t>
            </a: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Se han encontrado ser seguras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Ejercicios de intensidad vigorosa (6 – 8.7 METs):</a:t>
            </a: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Programa de entrenamiento a intérvalos (95 % FCpico) 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Beneficios/ventajas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Adaptación morfofuncional favorable: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Ventrículo izquierdo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 del endotelio (capacidad vascular)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Incremento en la tolerancia aeróbica (cardiorrespiratoria)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Mejor calidad de vida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B812D-6712-75A1-4A26-2F503644C75E}"/>
              </a:ext>
            </a:extLst>
          </p:cNvPr>
          <p:cNvSpPr>
            <a:spLocks/>
          </p:cNvSpPr>
          <p:nvPr/>
        </p:nvSpPr>
        <p:spPr bwMode="auto">
          <a:xfrm>
            <a:off x="2843213" y="981075"/>
            <a:ext cx="5976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INTENSIDADES SEGURAS Y EFECTIVAS</a:t>
            </a: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whoosh.wav"/>
      </p:stSnd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08BB67-849A-A071-90EC-D6BAB0A3B648}"/>
              </a:ext>
            </a:extLst>
          </p:cNvPr>
          <p:cNvSpPr>
            <a:spLocks/>
          </p:cNvSpPr>
          <p:nvPr/>
        </p:nvSpPr>
        <p:spPr bwMode="auto">
          <a:xfrm>
            <a:off x="107950" y="2924175"/>
            <a:ext cx="88566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Instrucciones Particulares para los Pacientes: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Asunto –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Síntomas y Signos para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Excluir la participación al programa de ejercicio: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Fatiga poco usual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Ansiedad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Síntomas cardiovasculares cambiantes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en especial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Angina pectoral</a:t>
            </a:r>
            <a:endParaRPr lang="es-PR" altLang="en-US" sz="17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Arritmias</a:t>
            </a:r>
            <a:endParaRPr lang="es-PR" altLang="en-US" sz="1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Clase de Ejercicio Relativamente Pequeña: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Ideal –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30 pacientes o menos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B0E02-7AD9-370B-608A-14E209CC1E08}"/>
              </a:ext>
            </a:extLst>
          </p:cNvPr>
          <p:cNvSpPr>
            <a:spLocks/>
          </p:cNvSpPr>
          <p:nvPr/>
        </p:nvSpPr>
        <p:spPr bwMode="auto">
          <a:xfrm>
            <a:off x="3276600" y="1196975"/>
            <a:ext cx="53276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8709" name="Picture 5">
            <a:extLst>
              <a:ext uri="{FF2B5EF4-FFF2-40B4-BE49-F238E27FC236}">
                <a16:creationId xmlns:a16="http://schemas.microsoft.com/office/drawing/2014/main" id="{1F80D059-22A4-FF05-9098-3321E4582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735262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  <p:sndAc>
      <p:stSnd>
        <p:snd r:embed="rId4" name="chimes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3D7B7F-FCA2-97AB-0A25-FE2EB0E9159D}"/>
              </a:ext>
            </a:extLst>
          </p:cNvPr>
          <p:cNvSpPr>
            <a:spLocks/>
          </p:cNvSpPr>
          <p:nvPr/>
        </p:nvSpPr>
        <p:spPr bwMode="auto">
          <a:xfrm>
            <a:off x="107950" y="3571875"/>
            <a:ext cx="88566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Registro asistencia para cada sesión de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Firma de entrada de salida: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Utilidad/Propósitos: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Asegurar la participación regular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Criterio para determinar: 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es necesario reducir la intensidad del ejercicio: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 aquellos casos donde el paciente ha faltado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varias sesiones de ejercicio</a:t>
            </a:r>
            <a:endParaRPr lang="es-PR" altLang="en-US" sz="1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BE391-4BFA-9494-3499-49BF55111071}"/>
              </a:ext>
            </a:extLst>
          </p:cNvPr>
          <p:cNvSpPr>
            <a:spLocks/>
          </p:cNvSpPr>
          <p:nvPr/>
        </p:nvSpPr>
        <p:spPr bwMode="auto">
          <a:xfrm>
            <a:off x="2843213" y="1268413"/>
            <a:ext cx="61563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9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72804" name="Picture 4">
            <a:extLst>
              <a:ext uri="{FF2B5EF4-FFF2-40B4-BE49-F238E27FC236}">
                <a16:creationId xmlns:a16="http://schemas.microsoft.com/office/drawing/2014/main" id="{667D18D8-628A-BDF2-CBCA-A061AD9F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25273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CE12-052E-91B9-D0D5-F85B32A15C9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35A9F52-771B-CE5F-1EE4-8C1E4F0D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80999" name="Picture 7">
            <a:extLst>
              <a:ext uri="{FF2B5EF4-FFF2-40B4-BE49-F238E27FC236}">
                <a16:creationId xmlns:a16="http://schemas.microsoft.com/office/drawing/2014/main" id="{1B995781-4A5C-F2A1-6FA5-C392C164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4070350"/>
            <a:ext cx="1919287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1001" name="Picture 9">
            <a:extLst>
              <a:ext uri="{FF2B5EF4-FFF2-40B4-BE49-F238E27FC236}">
                <a16:creationId xmlns:a16="http://schemas.microsoft.com/office/drawing/2014/main" id="{C7456A46-D370-E408-0991-067BEE33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1844675"/>
            <a:ext cx="1303338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82939E-DE37-F759-F593-C00BD73D3438}"/>
              </a:ext>
            </a:extLst>
          </p:cNvPr>
          <p:cNvSpPr>
            <a:spLocks/>
          </p:cNvSpPr>
          <p:nvPr/>
        </p:nvSpPr>
        <p:spPr bwMode="auto">
          <a:xfrm>
            <a:off x="107950" y="1916113"/>
            <a:ext cx="8856663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Progresión de una Enfermedad Cardiaca: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Aumento en los episodios de angina pectoral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Contracciones Ventriculares Prematuras: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Nuevas, o</a:t>
            </a:r>
            <a:endParaRPr lang="es-PR" altLang="en-US" sz="18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Incremento en su incidencia</a:t>
            </a: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Enfermedades intercurrentes (ocurren dentro de otras):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Circunstancias pirogénicas (febriles)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Problemas gastrointestinales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Lesiones</a:t>
            </a:r>
            <a:endParaRPr lang="es-PR" altLang="en-US" sz="22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Problemas ortopédicos: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Agravados por el ejercicio o actividad física</a:t>
            </a:r>
            <a:endParaRPr lang="es-PR" altLang="en-US" sz="240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8A79-0C63-8AC5-7F2E-66B9C05C10B2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562AE9-3DA4-D4A9-F8A6-F91A52158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83045" name="Picture 5">
            <a:extLst>
              <a:ext uri="{FF2B5EF4-FFF2-40B4-BE49-F238E27FC236}">
                <a16:creationId xmlns:a16="http://schemas.microsoft.com/office/drawing/2014/main" id="{69270A53-B556-1253-36AB-C182E797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276475"/>
            <a:ext cx="268287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DDF23E-A108-4D64-3BC6-4B8930CA6073}"/>
              </a:ext>
            </a:extLst>
          </p:cNvPr>
          <p:cNvSpPr>
            <a:spLocks/>
          </p:cNvSpPr>
          <p:nvPr/>
        </p:nvSpPr>
        <p:spPr bwMode="auto">
          <a:xfrm>
            <a:off x="107950" y="1989138"/>
            <a:ext cx="68405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Posible disfunción encefálica: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Criterios/indicaciones/manifestaciones clínicas: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Mareo</a:t>
            </a:r>
            <a:endParaRPr lang="es-PR" altLang="en-US" sz="1800" i="1">
              <a:latin typeface="Calibri" panose="020F050202020403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Vértigo</a:t>
            </a: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Problemas Psicosociales o Emocionales: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Ansiedad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Frustración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Enojo</a:t>
            </a:r>
            <a:endParaRPr lang="es-PR" altLang="en-US" sz="22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Retención de sodio: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Edema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Aumento en la masa corporal (MC)</a:t>
            </a:r>
            <a:endParaRPr lang="es-PR" altLang="en-US" sz="2100" i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/>
    <p:sndAc>
      <p:stSnd>
        <p:snd r:embed="rId4" name="chimes.wav"/>
      </p:stSnd>
    </p:sndAc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3F7412-44E7-CC37-84B8-A6E8DE764D3D}"/>
              </a:ext>
            </a:extLst>
          </p:cNvPr>
          <p:cNvSpPr>
            <a:spLocks/>
          </p:cNvSpPr>
          <p:nvPr/>
        </p:nvSpPr>
        <p:spPr bwMode="auto">
          <a:xfrm>
            <a:off x="107950" y="2060575"/>
            <a:ext cx="47513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Deshidratación severa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Factores ambientales:</a:t>
            </a:r>
            <a:endParaRPr lang="es-PR" altLang="en-US" sz="20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 Clima</a:t>
            </a:r>
            <a:endParaRPr lang="es-PR" altLang="en-US" sz="25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Calor excesivo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Elevada humedad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Excesivo viento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 Contaminación atmosférica:</a:t>
            </a:r>
            <a:endParaRPr lang="es-PR" altLang="en-US" sz="25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Niebla tóxica (smog)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Monoxido de carbono</a:t>
            </a:r>
            <a:endParaRPr lang="es-PR" altLang="en-US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EE828-25B5-F255-2734-F004C7816729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8A12D41-8724-8EC2-D108-0C213726A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85095" name="Picture 7">
            <a:extLst>
              <a:ext uri="{FF2B5EF4-FFF2-40B4-BE49-F238E27FC236}">
                <a16:creationId xmlns:a16="http://schemas.microsoft.com/office/drawing/2014/main" id="{D77BEE41-70EA-D751-58D4-C161CDB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916113"/>
            <a:ext cx="3803650" cy="38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D9D2-07E2-3429-0385-B2B71084A95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5A9EBA7-795B-6CBF-BE28-DB7A4DA3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1001478" name="Picture 6">
            <a:extLst>
              <a:ext uri="{FF2B5EF4-FFF2-40B4-BE49-F238E27FC236}">
                <a16:creationId xmlns:a16="http://schemas.microsoft.com/office/drawing/2014/main" id="{8061E48D-7525-44E7-4EF8-8E1B8453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663825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1480" name="Picture 8">
            <a:extLst>
              <a:ext uri="{FF2B5EF4-FFF2-40B4-BE49-F238E27FC236}">
                <a16:creationId xmlns:a16="http://schemas.microsoft.com/office/drawing/2014/main" id="{B3145138-1435-E456-A5B9-B7E1862CB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05263"/>
            <a:ext cx="2519362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347AF2-BEFC-24EC-81F1-E2650ED553CB}"/>
              </a:ext>
            </a:extLst>
          </p:cNvPr>
          <p:cNvSpPr>
            <a:spLocks/>
          </p:cNvSpPr>
          <p:nvPr/>
        </p:nvSpPr>
        <p:spPr bwMode="auto">
          <a:xfrm>
            <a:off x="107950" y="2060575"/>
            <a:ext cx="61198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Comportamiento inapropiado: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Ingesta de una comida pesada y abundante: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None/>
            </a:pP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Dentro de 2 horas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Consumo de bebidas que contienes cafeína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    (xantinas y otras bebidas estimulantes):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Café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Té</a:t>
            </a:r>
            <a:endParaRPr lang="es-PR" altLang="en-US" sz="1800" i="1"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Bebidas gaseosas de cola</a:t>
            </a:r>
            <a:endParaRPr lang="es-PR" altLang="en-US" sz="16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Resaca (hangover) alcohólica</a:t>
            </a:r>
            <a:endParaRPr lang="es-PR" altLang="en-US" sz="2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01482" name="Picture 10">
            <a:extLst>
              <a:ext uri="{FF2B5EF4-FFF2-40B4-BE49-F238E27FC236}">
                <a16:creationId xmlns:a16="http://schemas.microsoft.com/office/drawing/2014/main" id="{8FE2640C-B855-7A78-72C0-1F8DC94D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33825"/>
            <a:ext cx="1363662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6DF5-F8BF-7560-084A-48942C80A58E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7D1844B-0156-A7E5-4E10-E8CAB1D1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B8EC7A-70C7-659F-D2C2-8F5CC550C691}"/>
              </a:ext>
            </a:extLst>
          </p:cNvPr>
          <p:cNvSpPr>
            <a:spLocks/>
          </p:cNvSpPr>
          <p:nvPr/>
        </p:nvSpPr>
        <p:spPr bwMode="auto">
          <a:xfrm>
            <a:off x="179388" y="2276475"/>
            <a:ext cx="59769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7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Verdana" panose="020B0604030504040204" pitchFamily="34" charset="0"/>
              </a:rPr>
              <a:t> Drogas:</a:t>
            </a:r>
            <a:endParaRPr lang="es-PR" altLang="en-US" sz="24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Descongestionantes</a:t>
            </a:r>
            <a:endParaRPr lang="es-PR" altLang="en-US" sz="24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Broncodilatadores</a:t>
            </a:r>
            <a:endParaRPr lang="es-PR" altLang="en-US" sz="21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Atropina</a:t>
            </a:r>
            <a:endParaRPr lang="es-PR" altLang="en-US" sz="21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Anoréticos (reductores de peso)</a:t>
            </a:r>
            <a:endParaRPr lang="es-PR" altLang="en-US" sz="30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s-PR" altLang="en-US" sz="3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03528" name="Picture 8">
            <a:extLst>
              <a:ext uri="{FF2B5EF4-FFF2-40B4-BE49-F238E27FC236}">
                <a16:creationId xmlns:a16="http://schemas.microsoft.com/office/drawing/2014/main" id="{DB7038D9-2F1A-9B1A-4B6E-2D44E488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89138"/>
            <a:ext cx="4392613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C08627-187F-B7CC-F2E0-208A6AA8F622}"/>
              </a:ext>
            </a:extLst>
          </p:cNvPr>
          <p:cNvSpPr>
            <a:spLocks/>
          </p:cNvSpPr>
          <p:nvPr/>
        </p:nvSpPr>
        <p:spPr bwMode="auto">
          <a:xfrm>
            <a:off x="107950" y="3571875"/>
            <a:ext cx="88566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Paro Cardiaco: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Posterior a: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Fibrilación ventricular: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Detonante común para un arresto cardiaco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Asístole, o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Bloqueo cardiaco completo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5FE0F-066B-2451-3B7D-0508C8FE8A59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9AA9E5B-1FEB-C055-F106-6708AFB0F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76905" name="Picture 9">
            <a:extLst>
              <a:ext uri="{FF2B5EF4-FFF2-40B4-BE49-F238E27FC236}">
                <a16:creationId xmlns:a16="http://schemas.microsoft.com/office/drawing/2014/main" id="{C2F31FE9-EF9D-CC26-7B55-8B2AE743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60045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6906" name="Picture 10">
            <a:extLst>
              <a:ext uri="{FF2B5EF4-FFF2-40B4-BE49-F238E27FC236}">
                <a16:creationId xmlns:a16="http://schemas.microsoft.com/office/drawing/2014/main" id="{BC723633-5B0A-7EC1-0009-4AE9D81F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060575"/>
            <a:ext cx="3602037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B63CD-2C51-D9FD-6757-579CC76C655A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B2BE798-859E-6B5E-EDE0-B74E9E049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1005572" name="Picture 4">
            <a:extLst>
              <a:ext uri="{FF2B5EF4-FFF2-40B4-BE49-F238E27FC236}">
                <a16:creationId xmlns:a16="http://schemas.microsoft.com/office/drawing/2014/main" id="{C1A5347E-E8F5-4561-5281-C999335C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644900"/>
            <a:ext cx="151765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573" name="Picture 5">
            <a:extLst>
              <a:ext uri="{FF2B5EF4-FFF2-40B4-BE49-F238E27FC236}">
                <a16:creationId xmlns:a16="http://schemas.microsoft.com/office/drawing/2014/main" id="{D7DCFA4D-31A6-9349-BFC3-1861EDD4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357563"/>
            <a:ext cx="192246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F2B5AC-6C2D-C33D-6C84-8006A3C1DA5D}"/>
              </a:ext>
            </a:extLst>
          </p:cNvPr>
          <p:cNvSpPr>
            <a:spLocks/>
          </p:cNvSpPr>
          <p:nvPr/>
        </p:nvSpPr>
        <p:spPr bwMode="auto">
          <a:xfrm>
            <a:off x="107950" y="2276475"/>
            <a:ext cx="885666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Posible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Infarto al Miocardio Agudo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Criterios/circunstancias que sugieren un infarto al miocardio reciente: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Tratamiento farmacológico no exitoso: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Síntomas típicos no puede ser subsanados: 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Por la administración de tres dosis de nitratos</a:t>
            </a: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a lo largo de un periodo de 15 minutos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Particularmente si se encuentra asociado con: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Diaforesis (perspiración profusa)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Náusea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Debilidad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11CC-D3ED-A90D-854F-72CEBEADCADA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6E544CB-5D5E-344B-F240-CCBF0E694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FA89AD-6476-7659-0DA5-6586EBE1C492}"/>
              </a:ext>
            </a:extLst>
          </p:cNvPr>
          <p:cNvSpPr>
            <a:spLocks/>
          </p:cNvSpPr>
          <p:nvPr/>
        </p:nvSpPr>
        <p:spPr bwMode="auto">
          <a:xfrm>
            <a:off x="107950" y="3571875"/>
            <a:ext cx="88566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Arritmias Cardiacas Inestables: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Extrasístoles ventriculares -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En secuencia y frecuentes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Características: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Multiformes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Intérvalos cortos de acoplamiento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De naturaleza paroxística: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Tres o más consecutivos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978953" name="Picture 9">
            <a:extLst>
              <a:ext uri="{FF2B5EF4-FFF2-40B4-BE49-F238E27FC236}">
                <a16:creationId xmlns:a16="http://schemas.microsoft.com/office/drawing/2014/main" id="{87913316-C3E0-0E3A-8298-FD0F7C7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133600"/>
            <a:ext cx="6767513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2884-C126-582E-3EBF-6789CE25D7C1}"/>
              </a:ext>
            </a:extLst>
          </p:cNvPr>
          <p:cNvSpPr>
            <a:spLocks/>
          </p:cNvSpPr>
          <p:nvPr/>
        </p:nvSpPr>
        <p:spPr bwMode="auto">
          <a:xfrm>
            <a:off x="3708400" y="1341438"/>
            <a:ext cx="5435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PARA LOS PROGRAMAS DE EJERCICIO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164D65-D702-5B04-5216-DC4FE0C4CBCA}"/>
              </a:ext>
            </a:extLst>
          </p:cNvPr>
          <p:cNvSpPr>
            <a:spLocks/>
          </p:cNvSpPr>
          <p:nvPr/>
        </p:nvSpPr>
        <p:spPr bwMode="auto">
          <a:xfrm>
            <a:off x="395288" y="3068638"/>
            <a:ext cx="820896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Protocolos evaluativos - </a:t>
            </a:r>
            <a:r>
              <a:rPr lang="es-PR" altLang="en-US" sz="1900" i="1">
                <a:latin typeface="Verdana" panose="020B0604030504040204" pitchFamily="34" charset="0"/>
              </a:rPr>
              <a:t>Salud</a:t>
            </a:r>
            <a:r>
              <a:rPr lang="es-PR" altLang="en-US" sz="1900">
                <a:latin typeface="Verdana" panose="020B060403050404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Establecer: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Factores de riesgo para cardiopatías coronarias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Signos y síntomas patologías crónicas</a:t>
            </a:r>
            <a:r>
              <a:rPr lang="es-PR" altLang="en-US" sz="2100" b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Cardiovasculares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Pulmonares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Pruebas ergométricas de tolerancia cardiorrespiratoria: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Establecer: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Capacidad funcional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99687" name="Picture 7">
            <a:extLst>
              <a:ext uri="{FF2B5EF4-FFF2-40B4-BE49-F238E27FC236}">
                <a16:creationId xmlns:a16="http://schemas.microsoft.com/office/drawing/2014/main" id="{69D7E3E4-33F1-7D63-F654-0A7C5032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240087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618E0E2B-2AA3-FFD6-17BB-769A7DD88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1007622" name="Picture 6">
            <a:extLst>
              <a:ext uri="{FF2B5EF4-FFF2-40B4-BE49-F238E27FC236}">
                <a16:creationId xmlns:a16="http://schemas.microsoft.com/office/drawing/2014/main" id="{4DC9EBFA-FE26-C531-AB2C-42A1A11E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05038"/>
            <a:ext cx="182562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3" name="Picture 7">
            <a:extLst>
              <a:ext uri="{FF2B5EF4-FFF2-40B4-BE49-F238E27FC236}">
                <a16:creationId xmlns:a16="http://schemas.microsoft.com/office/drawing/2014/main" id="{9D1F4EE2-8B46-43B9-563E-82753DF0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60575"/>
            <a:ext cx="1719263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4" name="Picture 8">
            <a:extLst>
              <a:ext uri="{FF2B5EF4-FFF2-40B4-BE49-F238E27FC236}">
                <a16:creationId xmlns:a16="http://schemas.microsoft.com/office/drawing/2014/main" id="{0D2BE3BF-196C-FB4A-4F17-B418E8AA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276475"/>
            <a:ext cx="2003425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3D5D8F-F48D-4343-3420-99887322534F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A3F735-036F-159D-A2F3-FFF7E52C37CE}"/>
              </a:ext>
            </a:extLst>
          </p:cNvPr>
          <p:cNvSpPr>
            <a:spLocks/>
          </p:cNvSpPr>
          <p:nvPr/>
        </p:nvSpPr>
        <p:spPr bwMode="auto">
          <a:xfrm>
            <a:off x="107950" y="4148138"/>
            <a:ext cx="88566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Síncope, de etiología desconocida: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Ese debe asumir, y tratar, como: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Una manifestación clínica asociada con un Problema Cardiaco: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 menos que se compruebe lo contrario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9953C753-C27A-EE37-3059-BA3F2196C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D714C-00F9-8946-EE78-FE096707125F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09672" name="Picture 8">
            <a:extLst>
              <a:ext uri="{FF2B5EF4-FFF2-40B4-BE49-F238E27FC236}">
                <a16:creationId xmlns:a16="http://schemas.microsoft.com/office/drawing/2014/main" id="{C1CDDAD0-F864-6BC7-489F-FD5A4F2B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9138"/>
            <a:ext cx="2500313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4" name="Picture 10">
            <a:extLst>
              <a:ext uri="{FF2B5EF4-FFF2-40B4-BE49-F238E27FC236}">
                <a16:creationId xmlns:a16="http://schemas.microsoft.com/office/drawing/2014/main" id="{024FF538-347D-712A-A17E-6C195BD9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1782762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17D122-1A32-4068-877A-D56AFE4B123A}"/>
              </a:ext>
            </a:extLst>
          </p:cNvPr>
          <p:cNvSpPr>
            <a:spLocks/>
          </p:cNvSpPr>
          <p:nvPr/>
        </p:nvSpPr>
        <p:spPr bwMode="auto">
          <a:xfrm>
            <a:off x="107950" y="4075113"/>
            <a:ext cx="88566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Angina Pectoris – Típica o sospechada: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Que ocurre en dos ocasiones durante una sesión de ejercicio: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En caso de un síntoma nuevo: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Se recomienda consultar a un médico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09676" name="Picture 12">
            <a:extLst>
              <a:ext uri="{FF2B5EF4-FFF2-40B4-BE49-F238E27FC236}">
                <a16:creationId xmlns:a16="http://schemas.microsoft.com/office/drawing/2014/main" id="{8046DA32-8277-576F-6719-52374E08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76475"/>
            <a:ext cx="3559175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A6F364E6-ABAB-F496-372C-C6B9F37B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68036-E058-A2A5-352D-BD49E64C7A3F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11717" name="Picture 5">
            <a:extLst>
              <a:ext uri="{FF2B5EF4-FFF2-40B4-BE49-F238E27FC236}">
                <a16:creationId xmlns:a16="http://schemas.microsoft.com/office/drawing/2014/main" id="{A3ED79CF-C254-6416-25FF-C83F0037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65313"/>
            <a:ext cx="1439862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C559F5-7516-700D-7693-B17BA3CB6641}"/>
              </a:ext>
            </a:extLst>
          </p:cNvPr>
          <p:cNvSpPr>
            <a:spLocks/>
          </p:cNvSpPr>
          <p:nvPr/>
        </p:nvSpPr>
        <p:spPr bwMode="auto">
          <a:xfrm>
            <a:off x="0" y="2276475"/>
            <a:ext cx="885666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Signos y síntomas de cuidado: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Mareo severo, falta de peso en la cabeza, ataxia, náusea, vómito o disnea: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Si se vincula con: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Hipotensión, arritmia cadiaca menos grave, o estertores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pulmonares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recomienda: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Escortar el paciente hasta la casa: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Contactar a su médico de cabecera, o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Realizar los arreglos pertinentes para transportar  a la</a:t>
            </a: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víctima al hospital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11719" name="Picture 7">
            <a:extLst>
              <a:ext uri="{FF2B5EF4-FFF2-40B4-BE49-F238E27FC236}">
                <a16:creationId xmlns:a16="http://schemas.microsoft.com/office/drawing/2014/main" id="{0066B6F9-C749-444A-E67C-1F2218D68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92600"/>
            <a:ext cx="2376488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424E4371-99A9-6C7A-0974-103AEEB8B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B6BF0-427D-F310-2A2A-1E59482A52D0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4D5B78-E40F-FB13-8621-03FDCD4B7753}"/>
              </a:ext>
            </a:extLst>
          </p:cNvPr>
          <p:cNvSpPr>
            <a:spLocks/>
          </p:cNvSpPr>
          <p:nvPr/>
        </p:nvSpPr>
        <p:spPr bwMode="auto">
          <a:xfrm>
            <a:off x="0" y="3573463"/>
            <a:ext cx="88566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Arritmias supraventriculares paroxísticas: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Consideraciones/Acciones especiales: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Referido al Médico – Médico Principal: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Anexar trazado de EKG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Establecer seguimiento: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Informe telefónico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13766" name="Picture 6">
            <a:extLst>
              <a:ext uri="{FF2B5EF4-FFF2-40B4-BE49-F238E27FC236}">
                <a16:creationId xmlns:a16="http://schemas.microsoft.com/office/drawing/2014/main" id="{450166E0-9614-F858-3DE9-15B36AFC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36703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3D6BDEC0-E117-2D41-4009-73298429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BF1E3-0CE0-C8E1-403F-7351B0C8D616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1B9D95-01DB-5668-54F0-529517680F10}"/>
              </a:ext>
            </a:extLst>
          </p:cNvPr>
          <p:cNvSpPr>
            <a:spLocks/>
          </p:cNvSpPr>
          <p:nvPr/>
        </p:nvSpPr>
        <p:spPr bwMode="auto">
          <a:xfrm>
            <a:off x="0" y="4437063"/>
            <a:ext cx="88566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Extrasístoles ventriculares frecuentes y aislados: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Consideraciones/Criterio particular: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No representa un patrón crónico para el paciente</a:t>
            </a:r>
          </a:p>
        </p:txBody>
      </p:sp>
      <p:pic>
        <p:nvPicPr>
          <p:cNvPr id="1015814" name="Picture 6">
            <a:extLst>
              <a:ext uri="{FF2B5EF4-FFF2-40B4-BE49-F238E27FC236}">
                <a16:creationId xmlns:a16="http://schemas.microsoft.com/office/drawing/2014/main" id="{F6E82DC0-5115-99E1-8D99-8B8CF8A0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60575"/>
            <a:ext cx="5616575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235576D0-8F7C-E641-E136-B731092E4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CD746-84D4-3908-34F1-04D3958AE142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CE398-CF17-CF74-3769-DBEB5EF7BDD8}"/>
              </a:ext>
            </a:extLst>
          </p:cNvPr>
          <p:cNvSpPr>
            <a:spLocks/>
          </p:cNvSpPr>
          <p:nvPr/>
        </p:nvSpPr>
        <p:spPr bwMode="auto">
          <a:xfrm>
            <a:off x="0" y="3141663"/>
            <a:ext cx="91440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Manifestaciones clínicas especiales: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Angina Pectoris (2+), palidez, o cianosis: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Bajar intensidad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Monitorear con cuidado al participante</a:t>
            </a:r>
            <a:endParaRPr lang="es-PR" altLang="en-US" sz="1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Taquicardia inducida por el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Consideraciones/acciones: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Reducir la intensidad del ejercicio</a:t>
            </a:r>
            <a:endParaRPr lang="es-PR" altLang="en-US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17862" name="Picture 6">
            <a:extLst>
              <a:ext uri="{FF2B5EF4-FFF2-40B4-BE49-F238E27FC236}">
                <a16:creationId xmlns:a16="http://schemas.microsoft.com/office/drawing/2014/main" id="{4E3C2386-CE66-D222-7B84-0CA1C2BDE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28797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3A955E76-574A-3A2C-D8B3-7174A9B45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2EA89-5F78-0748-6360-832DA3A837F6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3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50E3CD-CCF1-3B2C-BC99-20B147610163}"/>
              </a:ext>
            </a:extLst>
          </p:cNvPr>
          <p:cNvSpPr>
            <a:spLocks/>
          </p:cNvSpPr>
          <p:nvPr/>
        </p:nvSpPr>
        <p:spPr bwMode="auto">
          <a:xfrm>
            <a:off x="0" y="1484313"/>
            <a:ext cx="91440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Taquicardia inducida por el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Consideraciones/acciones:</a:t>
            </a:r>
            <a:endParaRPr lang="es-PR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Si &gt; 5 latidos de la frecuencia cardiaca de entrenamiento (FCE):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Indagar/considerar: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Terapia farmacológica: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Falta/olvido para el consumo de drogas: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beta-bloqueantes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Antihistamínicos simpatomiméticos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Ingesta pastillas para bajar de masa corporal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Enfermedad aguda o diarrea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Consumo de alimentos o aquellos con cafeína</a:t>
            </a:r>
            <a:r>
              <a:rPr lang="es-PR" altLang="en-US" sz="1700">
                <a:solidFill>
                  <a:schemeClr val="tx1"/>
                </a:solidFill>
              </a:rPr>
              <a:t>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Fumar cigarrillos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Ansiedad                 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 criterios/causantes a considerar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Estudiar la posiblidad de una bradicardia inapropiada</a:t>
            </a:r>
          </a:p>
        </p:txBody>
      </p:sp>
      <p:pic>
        <p:nvPicPr>
          <p:cNvPr id="1019909" name="Picture 5">
            <a:extLst>
              <a:ext uri="{FF2B5EF4-FFF2-40B4-BE49-F238E27FC236}">
                <a16:creationId xmlns:a16="http://schemas.microsoft.com/office/drawing/2014/main" id="{C60FE670-E145-BB5B-41BA-FD5496E3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95475"/>
            <a:ext cx="15843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700C8288-162C-F90F-97DF-927009225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453921-62FC-BAE0-B683-C824176D0B16}"/>
              </a:ext>
            </a:extLst>
          </p:cNvPr>
          <p:cNvSpPr>
            <a:spLocks/>
          </p:cNvSpPr>
          <p:nvPr/>
        </p:nvSpPr>
        <p:spPr bwMode="auto">
          <a:xfrm>
            <a:off x="0" y="3860800"/>
            <a:ext cx="9144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Extrasísitoles Ventriculares: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Poco Comunes, de nueva apariencia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Accion a tomar:</a:t>
            </a:r>
            <a:endParaRPr lang="es-PR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Monitorear frecuntemente al paciente 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Disminuir la intensidad: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Por lo menos para la presente sesión de ejercicio</a:t>
            </a:r>
            <a:endParaRPr lang="es-PR" altLang="en-US" sz="21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B55C6-2C8C-76DA-53AE-7EE322ECC158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1959" name="Picture 7">
            <a:extLst>
              <a:ext uri="{FF2B5EF4-FFF2-40B4-BE49-F238E27FC236}">
                <a16:creationId xmlns:a16="http://schemas.microsoft.com/office/drawing/2014/main" id="{702351CB-6C19-F5B0-1033-B9525E5D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133600"/>
            <a:ext cx="4175125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246D9D6D-5285-C75C-0DC1-BD3A28202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B7A1D-B3D5-19B1-2995-1BABEE53F10B}"/>
              </a:ext>
            </a:extLst>
          </p:cNvPr>
          <p:cNvSpPr>
            <a:spLocks/>
          </p:cNvSpPr>
          <p:nvPr/>
        </p:nvSpPr>
        <p:spPr bwMode="auto">
          <a:xfrm>
            <a:off x="-107950" y="1773238"/>
            <a:ext cx="95408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Cuadro clínico de cuidado: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Se incluye:</a:t>
            </a:r>
            <a:endParaRPr lang="es-PR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Fatiga tardía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Insomnio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Aumento en la masa corporal (MC):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ocasionado por la retención de líquidos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Taquicardia persistente: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experimentada luego de terminada la sesión de ejercicio anterior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Claudicación intermitente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endParaRPr lang="es-PR" altLang="en-US" sz="18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017DE-7866-7E26-D3AC-F9AA944D2424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57" name="Picture 9">
            <a:extLst>
              <a:ext uri="{FF2B5EF4-FFF2-40B4-BE49-F238E27FC236}">
                <a16:creationId xmlns:a16="http://schemas.microsoft.com/office/drawing/2014/main" id="{7403A6CB-7159-2EAD-BD3D-3C51D4ADB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277177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9C11A9-F7B0-6445-40D7-1C4B01B14B57}"/>
              </a:ext>
            </a:extLst>
          </p:cNvPr>
          <p:cNvSpPr>
            <a:spLocks/>
          </p:cNvSpPr>
          <p:nvPr/>
        </p:nvSpPr>
        <p:spPr bwMode="auto">
          <a:xfrm>
            <a:off x="179388" y="3932238"/>
            <a:ext cx="87852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Prevención de Lesiones: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Hogar: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42%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Instalaciones deportivas: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29%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Escuelas: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16%</a:t>
            </a:r>
            <a:r>
              <a:rPr lang="es-PR" altLang="en-US" sz="1600">
                <a:latin typeface="Verdana" panose="020B0604030504040204" pitchFamily="34" charset="0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Causa común para la incidencia de lesiones durante el entrenamiento con resistencias: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Falta de Supervisión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413F1-D6DA-7253-9CF1-FEDBB87E7AE0}"/>
              </a:ext>
            </a:extLst>
          </p:cNvPr>
          <p:cNvSpPr>
            <a:spLocks/>
          </p:cNvSpPr>
          <p:nvPr/>
        </p:nvSpPr>
        <p:spPr bwMode="auto">
          <a:xfrm>
            <a:off x="2627313" y="1268413"/>
            <a:ext cx="64087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ENTRENAMIENTO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 RESISTENCIAS: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Protocolo de Seguridad y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de Accidentes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2" name="Picture 4">
            <a:extLst>
              <a:ext uri="{FF2B5EF4-FFF2-40B4-BE49-F238E27FC236}">
                <a16:creationId xmlns:a16="http://schemas.microsoft.com/office/drawing/2014/main" id="{BD67A9E2-15F1-3F9B-0CFD-15A0453C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449513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D9CE7-12D1-15CA-AEB9-861110D8B74F}"/>
              </a:ext>
            </a:extLst>
          </p:cNvPr>
          <p:cNvSpPr>
            <a:spLocks/>
          </p:cNvSpPr>
          <p:nvPr/>
        </p:nvSpPr>
        <p:spPr bwMode="auto">
          <a:xfrm>
            <a:off x="395288" y="2205038"/>
            <a:ext cx="82804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Planificación de sesiones educativas: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Objetivo: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Reducir riesgos por muertes cardiacas súbitas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Sistema de supervisión y monitoreo de los: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Participantes, durante las: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Prácticas de ejercicio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Establecer ambientes físicos adecuados: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Control de variables: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Temperatura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Humedad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Ventilación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Fuentes de contaminación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10699-FEDF-A506-BE0F-4C5C859BC71B}"/>
              </a:ext>
            </a:extLst>
          </p:cNvPr>
          <p:cNvSpPr>
            <a:spLocks/>
          </p:cNvSpPr>
          <p:nvPr/>
        </p:nvSpPr>
        <p:spPr bwMode="auto">
          <a:xfrm>
            <a:off x="2555875" y="9810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PARA LOS PROGRAMAS DE EJERCICIO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101" name="Picture 5">
            <a:extLst>
              <a:ext uri="{FF2B5EF4-FFF2-40B4-BE49-F238E27FC236}">
                <a16:creationId xmlns:a16="http://schemas.microsoft.com/office/drawing/2014/main" id="{24B137ED-7F66-0FD7-F096-E2C2C8A8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20701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9A3602-F99E-244B-E078-59C30CA41C8B}"/>
              </a:ext>
            </a:extLst>
          </p:cNvPr>
          <p:cNvSpPr>
            <a:spLocks/>
          </p:cNvSpPr>
          <p:nvPr/>
        </p:nvSpPr>
        <p:spPr bwMode="auto">
          <a:xfrm>
            <a:off x="179388" y="3284538"/>
            <a:ext cx="87137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Factores Vitales de Seguridad: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Presencia de observadores/ayudantes (spottting)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Mantener un respiración constante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Presencia de observadores/ayudantes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Ejecución de una técnica correcta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Efectuar ejercicios dentro de completo arco de movimiento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Supervisión, y mantenimiento, frecuente de los equipos/máquinas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Calzado apropiado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Uso de guantes especializados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Emplear correas de entrenamiento</a:t>
            </a:r>
            <a:endParaRPr lang="es-PR" altLang="en-US" sz="21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198A1-340A-574E-0C9C-2B4B41D4E094}"/>
              </a:ext>
            </a:extLst>
          </p:cNvPr>
          <p:cNvSpPr>
            <a:spLocks/>
          </p:cNvSpPr>
          <p:nvPr/>
        </p:nvSpPr>
        <p:spPr bwMode="auto">
          <a:xfrm>
            <a:off x="2339975" y="981075"/>
            <a:ext cx="6516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ENTRENAMIENTO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 RESISTENCIAS: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Protocolo de Seguridad y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de Accidentes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444E7-AE6F-8E1B-A5B4-177268A4923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LESIONES: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CON RESISTENCIAS PROGRESIVO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Adultos Mayores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749881E-B3F9-DF9C-058D-D09D25922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</a:t>
            </a:r>
            <a:r>
              <a:rPr lang="en-US" altLang="en-US" sz="1200" i="1">
                <a:latin typeface="Times New Roman" panose="02020603050405020304" pitchFamily="18" charset="0"/>
              </a:rPr>
              <a:t>Resource Manual for</a:t>
            </a:r>
            <a:r>
              <a:rPr lang="en-U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584), por American College of Sports Medicine, 2014, Philadelphia: Lippincott Williams &amp; Wilkins. Copyright 2014 por: American College of Sports Medicine</a:t>
            </a: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987145" name="Picture 9">
            <a:extLst>
              <a:ext uri="{FF2B5EF4-FFF2-40B4-BE49-F238E27FC236}">
                <a16:creationId xmlns:a16="http://schemas.microsoft.com/office/drawing/2014/main" id="{27CA7B52-8E2E-F785-A4DC-260FCAFF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41438"/>
            <a:ext cx="1931988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7147" name="Picture 11">
            <a:extLst>
              <a:ext uri="{FF2B5EF4-FFF2-40B4-BE49-F238E27FC236}">
                <a16:creationId xmlns:a16="http://schemas.microsoft.com/office/drawing/2014/main" id="{D1A94852-D926-1E72-D419-ACC1AC101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381375"/>
            <a:ext cx="1968500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E36599-3796-FD69-2086-CFA7638ABFF8}"/>
              </a:ext>
            </a:extLst>
          </p:cNvPr>
          <p:cNvSpPr>
            <a:spLocks/>
          </p:cNvSpPr>
          <p:nvPr/>
        </p:nvSpPr>
        <p:spPr bwMode="auto">
          <a:xfrm>
            <a:off x="323850" y="1701800"/>
            <a:ext cx="705643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Técnica apropiada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Aislar los grupos musculares ha ser entrenados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Levantar los pesos a una reducida velocidad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Arco de movimiento libre de dolor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Evitar movimientos balísticos durante las alzadas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Las máquinas, o sillas, deben de poseer buen</a:t>
            </a:r>
          </a:p>
          <a:p>
            <a:pPr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soporte a la espalda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Incorporar periodos de reposo entre las series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Utilizar días de reposo entre sesiones de ejercicios</a:t>
            </a:r>
            <a:endParaRPr lang="es-PR" altLang="en-US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2C930-9E99-C493-29F9-8EEA509383D0}"/>
              </a:ext>
            </a:extLst>
          </p:cNvPr>
          <p:cNvSpPr>
            <a:spLocks/>
          </p:cNvSpPr>
          <p:nvPr/>
        </p:nvSpPr>
        <p:spPr bwMode="auto">
          <a:xfrm>
            <a:off x="0" y="763588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LESIONES: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CON RESISTENCIAS PROGRESIVO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Adultos Mayores: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Contraindicaciones Médicas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253DB11-3899-7748-E867-15D12D59B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</a:t>
            </a:r>
            <a:r>
              <a:rPr lang="en-US" altLang="en-US" sz="1200" i="1">
                <a:latin typeface="Times New Roman" panose="02020603050405020304" pitchFamily="18" charset="0"/>
              </a:rPr>
              <a:t>Resource Manual for</a:t>
            </a:r>
            <a:r>
              <a:rPr lang="en-U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584), por American College of Sports Medicine, 2014, Philadelphia: Lippincott Williams &amp; Wilkins. Copyright 2014 por: American College of Sports Medicine</a:t>
            </a: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989189" name="Picture 5">
            <a:extLst>
              <a:ext uri="{FF2B5EF4-FFF2-40B4-BE49-F238E27FC236}">
                <a16:creationId xmlns:a16="http://schemas.microsoft.com/office/drawing/2014/main" id="{75713B68-1A97-BE6F-65E4-2EEA7AC5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05263"/>
            <a:ext cx="2484438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9191" name="Picture 7">
            <a:extLst>
              <a:ext uri="{FF2B5EF4-FFF2-40B4-BE49-F238E27FC236}">
                <a16:creationId xmlns:a16="http://schemas.microsoft.com/office/drawing/2014/main" id="{48780810-66A3-4089-4165-A36FBB6A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773238"/>
            <a:ext cx="7429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FA24EA-D6D5-8C05-FF17-5E9506158585}"/>
              </a:ext>
            </a:extLst>
          </p:cNvPr>
          <p:cNvSpPr>
            <a:spLocks/>
          </p:cNvSpPr>
          <p:nvPr/>
        </p:nvSpPr>
        <p:spPr bwMode="auto">
          <a:xfrm>
            <a:off x="395288" y="1773238"/>
            <a:ext cx="842486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Angina inestable, sin tratar</a:t>
            </a:r>
          </a:p>
          <a:p>
            <a:pPr>
              <a:lnSpc>
                <a:spcPct val="6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cardiopatía coronaria izquierda principal</a:t>
            </a:r>
          </a:p>
          <a:p>
            <a:pPr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Angina, Hipotensión o arritmias inducidas por el</a:t>
            </a:r>
          </a:p>
          <a:p>
            <a:pPr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entrenamiento con resistencias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Agudizacion significativa del dolor musculoesqueletal con el</a:t>
            </a:r>
          </a:p>
          <a:p>
            <a:pPr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Entrenamiento con resistencias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Etapa final de un fallo cardiaco congestivo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No prospera, enfermedad terminal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Enfermedad valvular del corazón severa</a:t>
            </a:r>
            <a:endParaRPr lang="es-PR" altLang="en-US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4BD38-A0B4-D240-BFFA-544516C9DC02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LESIONES: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EJERCICIOS DURANTE EL EMBARAZO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Riesgos Potenciales del Ejercicio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1237" name="Rectangle 5">
            <a:extLst>
              <a:ext uri="{FF2B5EF4-FFF2-40B4-BE49-F238E27FC236}">
                <a16:creationId xmlns:a16="http://schemas.microsoft.com/office/drawing/2014/main" id="{F178A3B2-3D51-D209-6FA8-9EDDD5065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E001B43-0E13-5954-5EBA-E215D50A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for Special Populations</a:t>
            </a:r>
            <a:r>
              <a:rPr lang="en-US" altLang="en-US" sz="1200" b="0">
                <a:latin typeface="Times New Roman" panose="02020603050405020304" pitchFamily="18" charset="0"/>
              </a:rPr>
              <a:t>. (p. 55), por P. Williamson, 2011, Philadelphia: Lippincott Williams &amp; Wilkins. Copyright 2011 por: Lippincott Williams &amp; Wilkins, a Wolte Kluwer business.</a:t>
            </a:r>
          </a:p>
        </p:txBody>
      </p:sp>
      <p:pic>
        <p:nvPicPr>
          <p:cNvPr id="991240" name="Picture 8">
            <a:extLst>
              <a:ext uri="{FF2B5EF4-FFF2-40B4-BE49-F238E27FC236}">
                <a16:creationId xmlns:a16="http://schemas.microsoft.com/office/drawing/2014/main" id="{B4D88AA6-1A41-C920-1650-984C3A48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36813"/>
            <a:ext cx="8602662" cy="322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FFC86-C690-8A2B-0FAC-336F7A52433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EJERCICIOS PARA EMBARAZADAS: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 LA APTITUD AERÓBICA Y MUSCULAR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Contraindicaciones: </a:t>
            </a:r>
            <a:r>
              <a:rPr lang="es-PR" altLang="en-US" sz="2000" b="0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Absolutas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5331" name="Rectangle 3">
            <a:extLst>
              <a:ext uri="{FF2B5EF4-FFF2-40B4-BE49-F238E27FC236}">
                <a16:creationId xmlns:a16="http://schemas.microsoft.com/office/drawing/2014/main" id="{242364DA-85D0-251A-6D69-FA189C69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C5D44A0-B4E4-6E08-DB0D-4667EDB4E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7852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"ACOG Committee opinion. Number 267, January 2002: exercise during pregnancy and the postpartum period," porAmerican College of Obstetrics and Gynecology [ACOG] Committee Obstetric Practice, 2002, </a:t>
            </a:r>
            <a:r>
              <a:rPr lang="en-US" altLang="en-US" sz="1200" i="1">
                <a:latin typeface="Times New Roman" panose="02020603050405020304" pitchFamily="18" charset="0"/>
              </a:rPr>
              <a:t>Obstetrics Gynecology, 99(1), 171-173.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http://www.acog.org/~/media/Committee%20Opinions/Committee%20on%20Obstetric%20Practice/co267.pdf?dmc=1&amp;ts=20130520T2052061372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995334" name="Picture 6">
            <a:extLst>
              <a:ext uri="{FF2B5EF4-FFF2-40B4-BE49-F238E27FC236}">
                <a16:creationId xmlns:a16="http://schemas.microsoft.com/office/drawing/2014/main" id="{C6B484B4-7D6A-E6DE-20AB-6EFDF2BFA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44675"/>
            <a:ext cx="11557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335" name="Picture 7">
            <a:extLst>
              <a:ext uri="{FF2B5EF4-FFF2-40B4-BE49-F238E27FC236}">
                <a16:creationId xmlns:a16="http://schemas.microsoft.com/office/drawing/2014/main" id="{9ACADA3F-6EA3-7ADE-7476-4D63E5F6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425950"/>
            <a:ext cx="1439863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337" name="Picture 9">
            <a:extLst>
              <a:ext uri="{FF2B5EF4-FFF2-40B4-BE49-F238E27FC236}">
                <a16:creationId xmlns:a16="http://schemas.microsoft.com/office/drawing/2014/main" id="{9AF31BC3-074C-041E-3BA7-28609E44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7638"/>
            <a:ext cx="1511300" cy="14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339" name="Picture 11">
            <a:extLst>
              <a:ext uri="{FF2B5EF4-FFF2-40B4-BE49-F238E27FC236}">
                <a16:creationId xmlns:a16="http://schemas.microsoft.com/office/drawing/2014/main" id="{EF4EA32F-DBE2-D07A-C905-A0C92886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58938"/>
            <a:ext cx="1584325" cy="12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EC585B-77DE-F18B-16C2-F6E51319F834}"/>
              </a:ext>
            </a:extLst>
          </p:cNvPr>
          <p:cNvSpPr>
            <a:spLocks/>
          </p:cNvSpPr>
          <p:nvPr/>
        </p:nvSpPr>
        <p:spPr bwMode="auto">
          <a:xfrm>
            <a:off x="323850" y="2852738"/>
            <a:ext cx="84963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Enfermedad del corazón hemodinámicamente significativo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Cuello/cerclaje uterino incompetente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Riesgos de gestaciones múltiples para un parto prematuro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Sangrado persistente para el segundo-trimestre o tercer-trimestre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Placenta previa luego de los 26 semanas de gestación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Parto prematuro durante el actual embarazo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Ruptura de membranas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Hipertensión inducido por preeclampsia/embarazo</a:t>
            </a:r>
            <a:endParaRPr lang="es-PR" altLang="en-US" sz="2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35DB-7811-8807-8108-34B7D3461B66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EJERCICIOS PARA EMBARAZADAS: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 LA APTITUD AERÓBICA Y MUSCULAR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Contraindicaciones: </a:t>
            </a:r>
            <a:r>
              <a:rPr lang="es-PR" altLang="en-US" sz="1600" b="0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Relativas</a:t>
            </a: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3283" name="Rectangle 3">
            <a:extLst>
              <a:ext uri="{FF2B5EF4-FFF2-40B4-BE49-F238E27FC236}">
                <a16:creationId xmlns:a16="http://schemas.microsoft.com/office/drawing/2014/main" id="{1674EC1D-08D1-0604-7CD0-9E6897C4E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1ADDC4E-1F70-FF0E-6DAB-E397277C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7852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"ACOG Committee opinion. Number 267, January 2002: exercise during pregnancy and the postpartum period," porAmerican College of Obstetrics and Gynecology [ACOG] Committee Obstetric Practice, 2002, </a:t>
            </a:r>
            <a:r>
              <a:rPr lang="en-US" altLang="en-US" sz="1200" i="1">
                <a:latin typeface="Times New Roman" panose="02020603050405020304" pitchFamily="18" charset="0"/>
              </a:rPr>
              <a:t>Obstetrics Gynecology, 99(1), 171-173.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http://www.acog.org/~/media/Committee%20Opinions/Committee%20on%20Obstetric%20Practice/co267.pdf?dmc=1&amp;ts=20130520T2052061372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993288" name="Picture 8">
            <a:extLst>
              <a:ext uri="{FF2B5EF4-FFF2-40B4-BE49-F238E27FC236}">
                <a16:creationId xmlns:a16="http://schemas.microsoft.com/office/drawing/2014/main" id="{EDDE57B0-9C6A-E111-0B6F-EB1DAFA2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68413"/>
            <a:ext cx="24479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290" name="Picture 10">
            <a:extLst>
              <a:ext uri="{FF2B5EF4-FFF2-40B4-BE49-F238E27FC236}">
                <a16:creationId xmlns:a16="http://schemas.microsoft.com/office/drawing/2014/main" id="{414FC73C-2506-B82E-73D8-B3CA4527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119563"/>
            <a:ext cx="67151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292" name="Picture 12">
            <a:extLst>
              <a:ext uri="{FF2B5EF4-FFF2-40B4-BE49-F238E27FC236}">
                <a16:creationId xmlns:a16="http://schemas.microsoft.com/office/drawing/2014/main" id="{F654FDE6-A663-BFC4-D87B-744B5A82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4149725"/>
            <a:ext cx="790575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19A18C-F347-D367-2B87-168331C4EC2C}"/>
              </a:ext>
            </a:extLst>
          </p:cNvPr>
          <p:cNvSpPr>
            <a:spLocks/>
          </p:cNvSpPr>
          <p:nvPr/>
        </p:nvSpPr>
        <p:spPr bwMode="auto">
          <a:xfrm>
            <a:off x="323850" y="1268413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Anemia Severa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Arritmia cardiaca maternal no evaluada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Bronquitis crónica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Diabetes I controlado inapropiado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Obesidad mórbida extrema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Bajo peso extremo (BMI &lt; 12)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Historial de un estilo de vida sedentario extremo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Restricción en el crecimiento intrauterino de un embarazo actual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Hipertensión mal controlado  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Limitaciones ortopédicas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Desorden convulsivo mal controlado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Hipertiroidismo mal controlado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Fumador crónico</a:t>
            </a:r>
            <a:endParaRPr lang="es-PR" altLang="en-US" sz="2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6910-ABAF-89D7-29F7-AFBC3B8D27C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EJERCICIOS PARA EMBARAZADAS: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 LA APTITUD AERÓBICA Y MUSCULAR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Suspender el Programa de Ejercicio para Embarazadas</a:t>
            </a: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7379" name="Rectangle 3">
            <a:extLst>
              <a:ext uri="{FF2B5EF4-FFF2-40B4-BE49-F238E27FC236}">
                <a16:creationId xmlns:a16="http://schemas.microsoft.com/office/drawing/2014/main" id="{9D08FE22-0983-D65B-FAA2-7FB313C77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42F8DEA-D6E5-87FC-4F5C-338D9F381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7852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"ACOG Committee opinion. Number 267, January 2002: exercise during pregnancy and the postpartum period," porAmerican College of Obstetrics and Gynecology [ACOG] Committee Obstetric Practice, 2002, </a:t>
            </a:r>
            <a:r>
              <a:rPr lang="en-US" altLang="en-US" sz="1200" i="1">
                <a:latin typeface="Times New Roman" panose="02020603050405020304" pitchFamily="18" charset="0"/>
              </a:rPr>
              <a:t>Obstetrics Gynecology, 99(1), 171-173.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http://www.acog.org/~/media/Committee%20Opinions/Committee%20on%20Obstetric%20Practice/co267.pdf?dmc=1&amp;ts=20130520T2052061372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997384" name="Picture 8">
            <a:extLst>
              <a:ext uri="{FF2B5EF4-FFF2-40B4-BE49-F238E27FC236}">
                <a16:creationId xmlns:a16="http://schemas.microsoft.com/office/drawing/2014/main" id="{97D393CD-1A1E-1D59-E915-432C3E45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52963"/>
            <a:ext cx="2087563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7386" name="Picture 10">
            <a:extLst>
              <a:ext uri="{FF2B5EF4-FFF2-40B4-BE49-F238E27FC236}">
                <a16:creationId xmlns:a16="http://schemas.microsoft.com/office/drawing/2014/main" id="{AA925551-C071-6523-D9D7-DD96797E5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628775"/>
            <a:ext cx="2476500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01C156-FA44-456F-5035-9F4C1864F824}"/>
              </a:ext>
            </a:extLst>
          </p:cNvPr>
          <p:cNvSpPr>
            <a:spLocks/>
          </p:cNvSpPr>
          <p:nvPr/>
        </p:nvSpPr>
        <p:spPr bwMode="auto">
          <a:xfrm>
            <a:off x="323850" y="1773238"/>
            <a:ext cx="84963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Hemorragia vaginal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Disnea antes de realizar el ejercicio/esfuerzo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Mareo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Dolor de cabeza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Dolor de pecho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Debilidad muscular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Dolor o inflamación en el gastronemio</a:t>
            </a:r>
          </a:p>
          <a:p>
            <a:pPr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200">
                <a:latin typeface="Calibri" panose="020F0502020204030204" pitchFamily="34" charset="0"/>
              </a:rPr>
              <a:t>    (se debe primero poder descartar la posibilidad de tromboflebitis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Parto antes del término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Reducción en el movimiento fetal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Filtrado del líquido amiótico  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E343-C3E5-ADBA-1247-D15BEACFC37D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DISEÑO Y PLANIFICACIÓN DE PROGRAMAS DE EJERCICIOS: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MUJERES EMBARAZADAS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Recomendaciones de Actividad Física *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2EE430-FAC6-7AFE-DBCA-3C1737B8FDF1}"/>
              </a:ext>
            </a:extLst>
          </p:cNvPr>
          <p:cNvSpPr>
            <a:spLocks/>
          </p:cNvSpPr>
          <p:nvPr/>
        </p:nvSpPr>
        <p:spPr bwMode="auto">
          <a:xfrm>
            <a:off x="250825" y="2492375"/>
            <a:ext cx="86423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Frecuencia</a:t>
            </a:r>
            <a:r>
              <a:rPr lang="es-PR" altLang="en-US" sz="2000"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3 veces/semana</a:t>
            </a:r>
            <a:r>
              <a:rPr lang="es-PR" altLang="en-US" sz="2000"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Preferiblemente todos lo días</a:t>
            </a:r>
            <a:r>
              <a:rPr lang="es-PR" altLang="en-US" sz="220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Intensidad: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</a:rPr>
              <a:t> Moderada: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% VO</a:t>
            </a:r>
            <a:r>
              <a:rPr lang="es-PR" altLang="en-US" sz="2100" baseline="-250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R: </a:t>
            </a:r>
            <a:r>
              <a:rPr lang="es-PR" altLang="en-US" sz="1900" i="1">
                <a:solidFill>
                  <a:srgbClr val="000000"/>
                </a:solidFill>
              </a:rPr>
              <a:t>40 - 60%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Percepción del Esfuerzo:</a:t>
            </a:r>
            <a:r>
              <a:rPr lang="es-PR" altLang="en-US" sz="1600">
                <a:solidFill>
                  <a:srgbClr val="000000"/>
                </a:solidFill>
              </a:rPr>
              <a:t> </a:t>
            </a:r>
            <a:r>
              <a:rPr lang="es-PR" altLang="en-US" sz="1900" i="1">
                <a:solidFill>
                  <a:srgbClr val="000000"/>
                </a:solidFill>
              </a:rPr>
              <a:t>12 - 14</a:t>
            </a:r>
            <a:r>
              <a:rPr lang="es-PR" altLang="en-US" sz="2000">
                <a:latin typeface="Calibri" panose="020F0502020204030204" pitchFamily="34" charset="0"/>
              </a:rPr>
              <a:t> </a:t>
            </a:r>
            <a:r>
              <a:rPr lang="es-PR" altLang="en-US" sz="1800" i="1">
                <a:solidFill>
                  <a:schemeClr val="tx1"/>
                </a:solidFill>
              </a:rPr>
              <a:t>(en una escala de 6 al 20)</a:t>
            </a:r>
            <a:endParaRPr lang="es-PR" altLang="en-US" sz="1900" i="1">
              <a:solidFill>
                <a:srgbClr val="000000"/>
              </a:solidFill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 de hablar</a:t>
            </a:r>
            <a:endParaRPr lang="es-PR" altLang="en-US" sz="1900" i="1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Duración: </a:t>
            </a:r>
            <a:r>
              <a:rPr lang="es-PR" altLang="en-US" sz="2200" i="1">
                <a:latin typeface="Calibri" panose="020F0502020204030204" pitchFamily="34" charset="0"/>
              </a:rPr>
              <a:t>15 - 30 minutos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Tipo/Modo: </a:t>
            </a:r>
            <a:r>
              <a:rPr lang="es-PR" altLang="en-US" sz="2200" i="1">
                <a:latin typeface="Calibri" panose="020F0502020204030204" pitchFamily="34" charset="0"/>
              </a:rPr>
              <a:t>Actividad Aeróbica</a:t>
            </a:r>
          </a:p>
        </p:txBody>
      </p:sp>
      <p:sp>
        <p:nvSpPr>
          <p:cNvPr id="999436" name="Rectangle 12">
            <a:extLst>
              <a:ext uri="{FF2B5EF4-FFF2-40B4-BE49-F238E27FC236}">
                <a16:creationId xmlns:a16="http://schemas.microsoft.com/office/drawing/2014/main" id="{38E4357C-201C-71A1-F686-280751F7C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1613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6FEF2EB-0395-03D1-4873-C7D4AA340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>
                <a:latin typeface="Times New Roman" panose="02020603050405020304" pitchFamily="18" charset="0"/>
              </a:rPr>
              <a:t>Resource Manual for</a:t>
            </a:r>
            <a:r>
              <a:rPr lang="en-U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567), por American College of Sports Medicine, 2014, Philadelphia: Lippincott Williams &amp; Wilkins. Copyright 2014 por: American College of Sports Medicine</a:t>
            </a: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999438" name="Picture 14">
            <a:extLst>
              <a:ext uri="{FF2B5EF4-FFF2-40B4-BE49-F238E27FC236}">
                <a16:creationId xmlns:a16="http://schemas.microsoft.com/office/drawing/2014/main" id="{857FA574-2FBA-4CD1-7602-A248521D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44675"/>
            <a:ext cx="2130425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C7CA26-C0A5-43DD-E91E-42145F1AEA1E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7852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Calentamiento: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Aumento en la temperatura interna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Incrementa la circulación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Promueve la flexibilidad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Prepara al sistema cardiorrespiratorio y musculoesqueletal: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Para la sesión del estímulo del ejercicio (Ej: fase aeróbica)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Induce a la vasodilatación: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Ventaja/beneficio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Pacientes con angina-inducida por el ejercicios: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Permite efectuar ejercicios a una intensidad más elevada: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Sin experimentar angina pectoris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0A292-2F33-549B-DAA8-E5F2531CC7C4}"/>
              </a:ext>
            </a:extLst>
          </p:cNvPr>
          <p:cNvSpPr>
            <a:spLocks/>
          </p:cNvSpPr>
          <p:nvPr/>
        </p:nvSpPr>
        <p:spPr bwMode="auto">
          <a:xfrm>
            <a:off x="2700338" y="1125538"/>
            <a:ext cx="5545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90889" name="Picture 9">
            <a:extLst>
              <a:ext uri="{FF2B5EF4-FFF2-40B4-BE49-F238E27FC236}">
                <a16:creationId xmlns:a16="http://schemas.microsoft.com/office/drawing/2014/main" id="{9391F6A8-101F-3BD2-8ED8-A338AAA8D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159000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chimes.wav"/>
      </p:stSnd>
    </p:sndAc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033" name="Picture 9">
            <a:extLst>
              <a:ext uri="{FF2B5EF4-FFF2-40B4-BE49-F238E27FC236}">
                <a16:creationId xmlns:a16="http://schemas.microsoft.com/office/drawing/2014/main" id="{A7F63D45-A56F-61D6-84CA-327EC8D4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49275"/>
            <a:ext cx="4032250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42173-71AE-EF68-3C7C-BEBB0056B765}"/>
              </a:ext>
            </a:extLst>
          </p:cNvPr>
          <p:cNvSpPr>
            <a:spLocks/>
          </p:cNvSpPr>
          <p:nvPr/>
        </p:nvSpPr>
        <p:spPr bwMode="auto">
          <a:xfrm>
            <a:off x="4284663" y="1125538"/>
            <a:ext cx="46085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B57652-2D71-0D64-9017-57E33F8D3C24}"/>
              </a:ext>
            </a:extLst>
          </p:cNvPr>
          <p:cNvSpPr>
            <a:spLocks/>
          </p:cNvSpPr>
          <p:nvPr/>
        </p:nvSpPr>
        <p:spPr bwMode="auto">
          <a:xfrm>
            <a:off x="179388" y="3357563"/>
            <a:ext cx="87852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Calentamiento: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Previene posibles emergencias o traumas: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Disminuye el riesgo de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complicaciones oseo-musculoesqueletales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Reduce la prevalencia de: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Arritmias cardiacas peligrosas 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7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Emergencias cardiacas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Asociadas con el ejercicio 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7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Muerte súbita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E3C6E-4010-9738-7AA1-8060B3F8A9A1}"/>
              </a:ext>
            </a:extLst>
          </p:cNvPr>
          <p:cNvSpPr>
            <a:spLocks/>
          </p:cNvSpPr>
          <p:nvPr/>
        </p:nvSpPr>
        <p:spPr bwMode="auto">
          <a:xfrm>
            <a:off x="2843213" y="1700213"/>
            <a:ext cx="60483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PARA LOS PROGRAMAS DE EJERCICIO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A7F384-E6AA-492C-D9C9-ABEC9997150E}"/>
              </a:ext>
            </a:extLst>
          </p:cNvPr>
          <p:cNvSpPr>
            <a:spLocks/>
          </p:cNvSpPr>
          <p:nvPr/>
        </p:nvSpPr>
        <p:spPr bwMode="auto">
          <a:xfrm>
            <a:off x="323850" y="3860800"/>
            <a:ext cx="8280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</a:t>
            </a:r>
            <a:r>
              <a:rPr lang="es-PR" altLang="en-US" sz="2100">
                <a:latin typeface="Verdana" panose="020B0604030504040204" pitchFamily="34" charset="0"/>
              </a:rPr>
              <a:t>Selección de equipos y materiales de ejercicio: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Seguros y efectivos: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500">
                <a:solidFill>
                  <a:srgbClr val="000000"/>
                </a:solidFill>
                <a:latin typeface="Arial" panose="020B0604020202020204" pitchFamily="34" charset="0"/>
              </a:rPr>
              <a:t>Prevención de accidentes</a:t>
            </a:r>
            <a:endParaRPr lang="es-PR" altLang="en-US" sz="28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100">
                <a:latin typeface="Verdana" panose="020B0604030504040204" pitchFamily="34" charset="0"/>
              </a:rPr>
              <a:t> Sistema de bases de datos de clientes: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Objetivo: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500">
                <a:solidFill>
                  <a:srgbClr val="000000"/>
                </a:solidFill>
                <a:latin typeface="Arial" panose="020B0604020202020204" pitchFamily="34" charset="0"/>
              </a:rPr>
              <a:t>Esbozo de la prescripción de ejercicio</a:t>
            </a:r>
            <a:endParaRPr lang="es-PR" alt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70021" name="Picture 5">
            <a:extLst>
              <a:ext uri="{FF2B5EF4-FFF2-40B4-BE49-F238E27FC236}">
                <a16:creationId xmlns:a16="http://schemas.microsoft.com/office/drawing/2014/main" id="{17D924D3-784A-F0E3-16D0-A1238D7B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455862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980" name="Picture 4">
            <a:extLst>
              <a:ext uri="{FF2B5EF4-FFF2-40B4-BE49-F238E27FC236}">
                <a16:creationId xmlns:a16="http://schemas.microsoft.com/office/drawing/2014/main" id="{7638FB56-9E42-AECE-F2A8-7F6FB31B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92150"/>
            <a:ext cx="5861050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chimes.wav"/>
      </p:stSnd>
    </p:sndAc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BDBB85-6A8D-FEB3-23BA-E52DA96B4288}"/>
              </a:ext>
            </a:extLst>
          </p:cNvPr>
          <p:cNvSpPr>
            <a:spLocks/>
          </p:cNvSpPr>
          <p:nvPr/>
        </p:nvSpPr>
        <p:spPr bwMode="auto">
          <a:xfrm>
            <a:off x="179388" y="3573463"/>
            <a:ext cx="87852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Enfriamiento (luego del ejercicio):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Concepto: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Actividad de bajo nivel posterior al estímulo del ejercicio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Permite que regrese gradualmente, a niveles de reposo la: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Frecuencia cardiaca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Presión arterial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pic>
        <p:nvPicPr>
          <p:cNvPr id="892932" name="Picture 4">
            <a:extLst>
              <a:ext uri="{FF2B5EF4-FFF2-40B4-BE49-F238E27FC236}">
                <a16:creationId xmlns:a16="http://schemas.microsoft.com/office/drawing/2014/main" id="{BFADD3A8-3D65-35CB-24C2-D4B42094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49350"/>
            <a:ext cx="4429125" cy="22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E6AC0-FED7-8F6F-BC67-85203E03CBC7}"/>
              </a:ext>
            </a:extLst>
          </p:cNvPr>
          <p:cNvSpPr>
            <a:spLocks/>
          </p:cNvSpPr>
          <p:nvPr/>
        </p:nvSpPr>
        <p:spPr bwMode="auto">
          <a:xfrm>
            <a:off x="3563938" y="1436688"/>
            <a:ext cx="5257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/>
    <p:sndAc>
      <p:stSnd>
        <p:snd r:embed="rId4" name="chimes.wav"/>
      </p:stSnd>
    </p:sndAc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076" name="Picture 4">
            <a:extLst>
              <a:ext uri="{FF2B5EF4-FFF2-40B4-BE49-F238E27FC236}">
                <a16:creationId xmlns:a16="http://schemas.microsoft.com/office/drawing/2014/main" id="{20678733-DDB0-63E8-CB2C-DE38B35A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74168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8DB2D6-71E7-187E-1CCF-3723324447A0}"/>
              </a:ext>
            </a:extLst>
          </p:cNvPr>
          <p:cNvSpPr>
            <a:spLocks/>
          </p:cNvSpPr>
          <p:nvPr/>
        </p:nvSpPr>
        <p:spPr bwMode="auto">
          <a:xfrm>
            <a:off x="4356100" y="1196975"/>
            <a:ext cx="46085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856470-ECD0-FE3F-8F90-F3E60F7EA56B}"/>
              </a:ext>
            </a:extLst>
          </p:cNvPr>
          <p:cNvSpPr>
            <a:spLocks/>
          </p:cNvSpPr>
          <p:nvPr/>
        </p:nvSpPr>
        <p:spPr bwMode="auto">
          <a:xfrm>
            <a:off x="107950" y="4795838"/>
            <a:ext cx="88566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Recomendación: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Nunca acortar el tiempo dedicado al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calentamiento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enfriamiento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Aún cuando se reduzca la duración del: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Periodo del estímulo del ejercicio (Ej: etapa aeróbica)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endParaRPr lang="es-PR" altLang="en-US" sz="200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chimes.wav"/>
      </p:stSnd>
    </p:sndAc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4" name="Picture 4">
            <a:extLst>
              <a:ext uri="{FF2B5EF4-FFF2-40B4-BE49-F238E27FC236}">
                <a16:creationId xmlns:a16="http://schemas.microsoft.com/office/drawing/2014/main" id="{48F3516B-4500-5694-D5C7-E8FF0A37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168650" cy="30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A8C29-98B7-B0D1-0322-4904FDB72DF9}"/>
              </a:ext>
            </a:extLst>
          </p:cNvPr>
          <p:cNvSpPr>
            <a:spLocks/>
          </p:cNvSpPr>
          <p:nvPr/>
        </p:nvSpPr>
        <p:spPr bwMode="auto">
          <a:xfrm>
            <a:off x="107950" y="3644900"/>
            <a:ext cx="885666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Mantenerse dentro de las Zonas Prescritas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Ejemplo -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Límites para la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Frecuencia Cardiaca de Entrenamiento (FCE), o</a:t>
            </a: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Target Heart Rate (THR)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Importante para una progresión adecuada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Evita la incidencia de desertores del programa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Disminuye el riesgo de lesiones y complicaciones clínicas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F9366-E201-4E6C-E9A1-0E6D7C81A872}"/>
              </a:ext>
            </a:extLst>
          </p:cNvPr>
          <p:cNvSpPr>
            <a:spLocks/>
          </p:cNvSpPr>
          <p:nvPr/>
        </p:nvSpPr>
        <p:spPr bwMode="auto">
          <a:xfrm>
            <a:off x="3708400" y="981075"/>
            <a:ext cx="4895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73" name="Picture 5">
            <a:extLst>
              <a:ext uri="{FF2B5EF4-FFF2-40B4-BE49-F238E27FC236}">
                <a16:creationId xmlns:a16="http://schemas.microsoft.com/office/drawing/2014/main" id="{BF6F4A96-DEF3-3AB5-2293-EDBE27694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865313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825575-B909-40E0-C044-091AA913CE2E}"/>
              </a:ext>
            </a:extLst>
          </p:cNvPr>
          <p:cNvSpPr>
            <a:spLocks/>
          </p:cNvSpPr>
          <p:nvPr/>
        </p:nvSpPr>
        <p:spPr bwMode="auto">
          <a:xfrm>
            <a:off x="107950" y="4148138"/>
            <a:ext cx="88566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Comenzar con una dosis reducida, y luego progresar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Disminuye incidencia: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Traumas osteo-musculares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Molestias musculares y articulares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Prevalencia de desertores al programa: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Ayuda a la adherencia al programa de ejercicio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01451-3423-EB6B-E0FD-BCC83E0C1940}"/>
              </a:ext>
            </a:extLst>
          </p:cNvPr>
          <p:cNvSpPr>
            <a:spLocks/>
          </p:cNvSpPr>
          <p:nvPr/>
        </p:nvSpPr>
        <p:spPr bwMode="auto">
          <a:xfrm>
            <a:off x="2916238" y="1195388"/>
            <a:ext cx="4895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268" name="Picture 4">
            <a:extLst>
              <a:ext uri="{FF2B5EF4-FFF2-40B4-BE49-F238E27FC236}">
                <a16:creationId xmlns:a16="http://schemas.microsoft.com/office/drawing/2014/main" id="{97124612-5692-F7EB-4507-78385C0D4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059113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DC1CF-BC30-902E-E5E4-39344410ED63}"/>
              </a:ext>
            </a:extLst>
          </p:cNvPr>
          <p:cNvSpPr>
            <a:spLocks/>
          </p:cNvSpPr>
          <p:nvPr/>
        </p:nvSpPr>
        <p:spPr bwMode="auto">
          <a:xfrm>
            <a:off x="107950" y="2636838"/>
            <a:ext cx="88566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Comenzar con una dosis reducida, y luego progresar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Principio de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Progresión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Iniciar las actividades del programa de manera lenta, y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Paulatinamente, incrementar/modificar las variables de la: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Prescripción del Ejercicio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Mantener una activación/motivación intrínseca estable: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Evitar el entusiamo exagerado: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Particularmente para poblaciones sedentarias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 para Novatos: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Desarrollar un programa exclusivamente para novicios: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Ayuda a monitorear mejor la dosis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E3C27-1FAE-1A02-4323-43E6918F0A7A}"/>
              </a:ext>
            </a:extLst>
          </p:cNvPr>
          <p:cNvSpPr>
            <a:spLocks/>
          </p:cNvSpPr>
          <p:nvPr/>
        </p:nvSpPr>
        <p:spPr bwMode="auto">
          <a:xfrm>
            <a:off x="3276600" y="1268413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6" name="Picture 4">
            <a:extLst>
              <a:ext uri="{FF2B5EF4-FFF2-40B4-BE49-F238E27FC236}">
                <a16:creationId xmlns:a16="http://schemas.microsoft.com/office/drawing/2014/main" id="{9A4DF3B3-C9BC-1EE1-F1B7-F50BE98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017838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00F3B1-C1DC-CD69-8A09-E2533BA3BFF0}"/>
              </a:ext>
            </a:extLst>
          </p:cNvPr>
          <p:cNvSpPr>
            <a:spLocks/>
          </p:cNvSpPr>
          <p:nvPr/>
        </p:nvSpPr>
        <p:spPr bwMode="auto">
          <a:xfrm>
            <a:off x="107950" y="2565400"/>
            <a:ext cx="8856663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esfuerzos “Máximos” y competencias “Intensas”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Entre los participantes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Prevenir posibles riesgos para: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Emergencias cardiacas: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Arritmias del corazón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Diversas complicaciones del miocardio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Traumas óseo-musculares: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Lesiones ortopédicas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Traumas de tipo músculo-tendinoso y ligamentoso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Tal esfuerzo en exceso: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No dispone de un beneficio adicional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8F3B8-0094-A94F-49B3-834905E1B2F1}"/>
              </a:ext>
            </a:extLst>
          </p:cNvPr>
          <p:cNvSpPr>
            <a:spLocks/>
          </p:cNvSpPr>
          <p:nvPr/>
        </p:nvSpPr>
        <p:spPr bwMode="auto">
          <a:xfrm>
            <a:off x="3276600" y="1268413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0C729C-2992-43E9-809A-B83BC4090521}"/>
              </a:ext>
            </a:extLst>
          </p:cNvPr>
          <p:cNvSpPr>
            <a:spLocks/>
          </p:cNvSpPr>
          <p:nvPr/>
        </p:nvSpPr>
        <p:spPr bwMode="auto">
          <a:xfrm>
            <a:off x="36513" y="4221163"/>
            <a:ext cx="88566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esfuerzos “Máximos” y competencias “Intensas”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Entre los participantes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Adherirse a un Estado Estable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Ritmo Regular/Constante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No intentar: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Una actividad máxima al final de la sesión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Competir con los compañeros del programa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pic>
        <p:nvPicPr>
          <p:cNvPr id="905220" name="Picture 4">
            <a:extLst>
              <a:ext uri="{FF2B5EF4-FFF2-40B4-BE49-F238E27FC236}">
                <a16:creationId xmlns:a16="http://schemas.microsoft.com/office/drawing/2014/main" id="{01749FB5-7BEF-776E-ADDB-176A71FE4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000125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5C2F3A-8E3A-505E-29DC-9EA97D01B467}"/>
              </a:ext>
            </a:extLst>
          </p:cNvPr>
          <p:cNvSpPr>
            <a:spLocks/>
          </p:cNvSpPr>
          <p:nvPr/>
        </p:nvSpPr>
        <p:spPr bwMode="auto">
          <a:xfrm>
            <a:off x="1763713" y="1052513"/>
            <a:ext cx="61928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4" name="chimes.wav"/>
      </p:stSnd>
    </p:sndAc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BDA7BF-9FFD-7E51-4C05-87C763145D10}"/>
              </a:ext>
            </a:extLst>
          </p:cNvPr>
          <p:cNvSpPr>
            <a:spLocks/>
          </p:cNvSpPr>
          <p:nvPr/>
        </p:nvSpPr>
        <p:spPr bwMode="auto">
          <a:xfrm>
            <a:off x="36513" y="2924175"/>
            <a:ext cx="88566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Disminuir la dosis prescrita (Ej: intensidad):</a:t>
            </a:r>
            <a:endParaRPr lang="es-PR" altLang="en-US" sz="18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Luego de periodo de inactividad (Ej: ausencia por enfermedad)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tiempo sedentario induce un: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Deterioro de los componentes de la aptitud física: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Ejemplo: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Capacidad Aeróbica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no ajustar los componentes de la prescripción del ejercicio: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Deterioro de los componentes de la aptitud física: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Mayor riesgo de: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Lesiones/traumas: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Musculares, tendinosas, ligamentosas, articulares y esqueléticas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6E463-3152-1B61-3A2E-FC877E3585A3}"/>
              </a:ext>
            </a:extLst>
          </p:cNvPr>
          <p:cNvSpPr>
            <a:spLocks/>
          </p:cNvSpPr>
          <p:nvPr/>
        </p:nvSpPr>
        <p:spPr bwMode="auto">
          <a:xfrm>
            <a:off x="3633788" y="1339850"/>
            <a:ext cx="54022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11365" name="Picture 5">
            <a:extLst>
              <a:ext uri="{FF2B5EF4-FFF2-40B4-BE49-F238E27FC236}">
                <a16:creationId xmlns:a16="http://schemas.microsoft.com/office/drawing/2014/main" id="{B3770909-700C-E4AC-D28E-B56E709C6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77850"/>
            <a:ext cx="3311525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2" name="Picture 4">
            <a:extLst>
              <a:ext uri="{FF2B5EF4-FFF2-40B4-BE49-F238E27FC236}">
                <a16:creationId xmlns:a16="http://schemas.microsoft.com/office/drawing/2014/main" id="{5EEAEA6D-1758-4CE6-3420-AEE735C6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7050"/>
            <a:ext cx="31083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08BAF7-23AB-ACA9-9C7C-1EB4DBED1C8E}"/>
              </a:ext>
            </a:extLst>
          </p:cNvPr>
          <p:cNvSpPr>
            <a:spLocks/>
          </p:cNvSpPr>
          <p:nvPr/>
        </p:nvSpPr>
        <p:spPr bwMode="auto">
          <a:xfrm>
            <a:off x="107950" y="3860800"/>
            <a:ext cx="88566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Disminuir la dosis prescrita (Ej: intensidad):</a:t>
            </a:r>
            <a:endParaRPr lang="es-PR" altLang="en-US" sz="18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Luego de periodo de inactividad (Ej: ausencia por enfermedad)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Comenzar la próxima sesión de ejercicio: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 un nivel más bajo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Bajar Dosis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Ejemplo: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Reducir el grado de intensidad de las sesiones futuras: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Progresar paulatinamente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D9A95-FF0E-3881-B6CC-2679211EF5BD}"/>
              </a:ext>
            </a:extLst>
          </p:cNvPr>
          <p:cNvSpPr>
            <a:spLocks/>
          </p:cNvSpPr>
          <p:nvPr/>
        </p:nvSpPr>
        <p:spPr bwMode="auto">
          <a:xfrm>
            <a:off x="3563938" y="836613"/>
            <a:ext cx="54006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788C0-1825-4A65-1009-BC0943F494AA}"/>
              </a:ext>
            </a:extLst>
          </p:cNvPr>
          <p:cNvSpPr>
            <a:spLocks/>
          </p:cNvSpPr>
          <p:nvPr/>
        </p:nvSpPr>
        <p:spPr bwMode="auto">
          <a:xfrm>
            <a:off x="2124075" y="198913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PRE-PARTICIPACIÓN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8D9EA0-2E25-1272-7ACB-8934B63A41F0}"/>
              </a:ext>
            </a:extLst>
          </p:cNvPr>
          <p:cNvSpPr>
            <a:spLocks/>
          </p:cNvSpPr>
          <p:nvPr/>
        </p:nvSpPr>
        <p:spPr bwMode="auto">
          <a:xfrm>
            <a:off x="250825" y="4437063"/>
            <a:ext cx="85693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generales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Introducción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Objetivos de la evaluación de la salud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Estrategias disponibles para la evaluación de la salud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pic>
        <p:nvPicPr>
          <p:cNvPr id="666628" name="Picture 4">
            <a:extLst>
              <a:ext uri="{FF2B5EF4-FFF2-40B4-BE49-F238E27FC236}">
                <a16:creationId xmlns:a16="http://schemas.microsoft.com/office/drawing/2014/main" id="{C999CBC8-C2E3-37BE-8D80-C19E4F5C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489075" cy="37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0" name="Picture 4">
            <a:extLst>
              <a:ext uri="{FF2B5EF4-FFF2-40B4-BE49-F238E27FC236}">
                <a16:creationId xmlns:a16="http://schemas.microsoft.com/office/drawing/2014/main" id="{2DFB6066-B893-D4D3-BAFB-12F88E2B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223202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F49B82-66D0-8274-5DF3-1962CF4E1BC6}"/>
              </a:ext>
            </a:extLst>
          </p:cNvPr>
          <p:cNvSpPr>
            <a:spLocks/>
          </p:cNvSpPr>
          <p:nvPr/>
        </p:nvSpPr>
        <p:spPr bwMode="auto">
          <a:xfrm>
            <a:off x="0" y="1700213"/>
            <a:ext cx="88566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Ropa: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Restringe la tasa para enfriar el cuerpo mediante evaporación: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Causado por: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absorción de sudor, o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 obstáculo para el pasaje del vapor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Riesgo: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Deshidratación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Aumento en la temperatura del núcleo (interna)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Disturbios vinculados con el calor: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Calambre musculares dolorosos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Síncope del calor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Agotamiento por el calor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Choque por color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601DF-D689-F917-C447-B79331756472}"/>
              </a:ext>
            </a:extLst>
          </p:cNvPr>
          <p:cNvSpPr>
            <a:spLocks/>
          </p:cNvSpPr>
          <p:nvPr/>
        </p:nvSpPr>
        <p:spPr bwMode="auto">
          <a:xfrm>
            <a:off x="2411413" y="765175"/>
            <a:ext cx="5545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08" name="Picture 4">
            <a:extLst>
              <a:ext uri="{FF2B5EF4-FFF2-40B4-BE49-F238E27FC236}">
                <a16:creationId xmlns:a16="http://schemas.microsoft.com/office/drawing/2014/main" id="{009C06EA-EFE5-2E92-B125-2B408919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1268413"/>
            <a:ext cx="1855787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10" name="Picture 6">
            <a:extLst>
              <a:ext uri="{FF2B5EF4-FFF2-40B4-BE49-F238E27FC236}">
                <a16:creationId xmlns:a16="http://schemas.microsoft.com/office/drawing/2014/main" id="{ADA14E7E-1987-2399-629B-0FA3CA1A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88950"/>
            <a:ext cx="2087562" cy="128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F8FC26-A2F7-CA3A-1CCA-622C141D7CDF}"/>
              </a:ext>
            </a:extLst>
          </p:cNvPr>
          <p:cNvSpPr>
            <a:spLocks/>
          </p:cNvSpPr>
          <p:nvPr/>
        </p:nvSpPr>
        <p:spPr bwMode="auto">
          <a:xfrm>
            <a:off x="107950" y="1557338"/>
            <a:ext cx="88566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Ropa: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Área de la superficie del cuerpo que cubre la ropa: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Debe ser lo más limitada posible 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Material/Tejido de la ropa: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Debe permitir que pase el vapor de agua: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sz="22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2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Pérdida de calor mediante - </a:t>
            </a:r>
            <a:r>
              <a:rPr lang="en-US" altLang="en-US" sz="22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Evaporación</a:t>
            </a:r>
            <a:r>
              <a:rPr lang="en-US" altLang="en-US" sz="22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2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</a:t>
            </a:r>
            <a:r>
              <a:rPr lang="pt-BR" altLang="en-US" sz="1900" i="1">
                <a:solidFill>
                  <a:srgbClr val="000000"/>
                </a:solidFill>
                <a:sym typeface="Wingdings" panose="05000000000000000000" pitchFamily="2" charset="2"/>
              </a:rPr>
              <a:t>Mecanismo principal para disipar el calor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Requisitos: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Liviana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Holgada/suelta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Tejido abierto (permite ventilación)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Porciones abiertas (circula el aire) )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Evitar ropa de varias capas (atrapa el aire)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E5F14-38E8-02EE-1020-BE0B7103BE28}"/>
              </a:ext>
            </a:extLst>
          </p:cNvPr>
          <p:cNvSpPr>
            <a:spLocks/>
          </p:cNvSpPr>
          <p:nvPr/>
        </p:nvSpPr>
        <p:spPr bwMode="auto">
          <a:xfrm>
            <a:off x="2339975" y="765175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556" name="Picture 4">
            <a:extLst>
              <a:ext uri="{FF2B5EF4-FFF2-40B4-BE49-F238E27FC236}">
                <a16:creationId xmlns:a16="http://schemas.microsoft.com/office/drawing/2014/main" id="{890C7D5F-4481-FCF0-3867-FEC9331C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40665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59" name="Picture 7">
            <a:extLst>
              <a:ext uri="{FF2B5EF4-FFF2-40B4-BE49-F238E27FC236}">
                <a16:creationId xmlns:a16="http://schemas.microsoft.com/office/drawing/2014/main" id="{38649646-169E-9902-FE0C-AF4039E0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8"/>
            <a:ext cx="4140200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816B9D-167E-800D-C14A-1F63796C647F}"/>
              </a:ext>
            </a:extLst>
          </p:cNvPr>
          <p:cNvSpPr>
            <a:spLocks/>
          </p:cNvSpPr>
          <p:nvPr/>
        </p:nvSpPr>
        <p:spPr bwMode="auto">
          <a:xfrm>
            <a:off x="107950" y="2636838"/>
            <a:ext cx="87852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Instrucciones para los participantes: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Evite el uso de ropa pesada: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Prefiera: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Camisas que permitan ventilación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Pantalones cortos deportivos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Mujeres: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Ropa interior de una sola pieza: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9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Pantimedias (pantyhose) 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Brasier que ofrezca apoyo adecuado: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9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durante el ejercicio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A899B-70C2-B07A-BEF4-112FB100AB38}"/>
              </a:ext>
            </a:extLst>
          </p:cNvPr>
          <p:cNvSpPr>
            <a:spLocks/>
          </p:cNvSpPr>
          <p:nvPr/>
        </p:nvSpPr>
        <p:spPr bwMode="auto">
          <a:xfrm>
            <a:off x="3276600" y="1052513"/>
            <a:ext cx="5543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3CC0A2-D467-87F3-A2E3-9D20B9D72AE9}"/>
              </a:ext>
            </a:extLst>
          </p:cNvPr>
          <p:cNvSpPr>
            <a:spLocks/>
          </p:cNvSpPr>
          <p:nvPr/>
        </p:nvSpPr>
        <p:spPr bwMode="auto">
          <a:xfrm>
            <a:off x="107950" y="3214688"/>
            <a:ext cx="90360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Instrucciones para los participantes: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Zapatos cómodos: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Zapatillas especiales para caminar o correr (Ej: tenis):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Requisitos: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Livianas: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Que apoyen el arco del pie: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Suela gruesa: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Talón elevado</a:t>
            </a:r>
            <a:endParaRPr lang="es-PR" altLang="en-US" sz="1900">
              <a:solidFill>
                <a:schemeClr val="tx1"/>
              </a:solidFill>
            </a:endParaRPr>
          </a:p>
        </p:txBody>
      </p:sp>
      <p:pic>
        <p:nvPicPr>
          <p:cNvPr id="923652" name="Picture 4">
            <a:extLst>
              <a:ext uri="{FF2B5EF4-FFF2-40B4-BE49-F238E27FC236}">
                <a16:creationId xmlns:a16="http://schemas.microsoft.com/office/drawing/2014/main" id="{4D7B62C1-4C89-224C-5DA0-648D1D88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389188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ACFC64-3F4D-ED1E-9568-37EDF779E9B2}"/>
              </a:ext>
            </a:extLst>
          </p:cNvPr>
          <p:cNvSpPr>
            <a:spLocks/>
          </p:cNvSpPr>
          <p:nvPr/>
        </p:nvSpPr>
        <p:spPr bwMode="auto">
          <a:xfrm>
            <a:off x="2771775" y="908050"/>
            <a:ext cx="51133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3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chimes.wav"/>
      </p:stSnd>
    </p:sndAc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47691-98AF-BBB5-EDF6-E041DAA154CE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8217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17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21604" name="Picture 4">
            <a:extLst>
              <a:ext uri="{FF2B5EF4-FFF2-40B4-BE49-F238E27FC236}">
                <a16:creationId xmlns:a16="http://schemas.microsoft.com/office/drawing/2014/main" id="{7FC92C4E-FFA1-A1C8-C7FC-517FFB84D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644900"/>
            <a:ext cx="1889125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44F23-4823-EB21-B413-7642243B1DEF}"/>
              </a:ext>
            </a:extLst>
          </p:cNvPr>
          <p:cNvSpPr>
            <a:spLocks/>
          </p:cNvSpPr>
          <p:nvPr/>
        </p:nvSpPr>
        <p:spPr bwMode="auto">
          <a:xfrm>
            <a:off x="107950" y="836613"/>
            <a:ext cx="903605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Indicaciones para Detener el Ejercicio: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Signos y Síntomas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Síntoma de una posible angina de pecho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Inducida por el Esfuerzo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Indicativo de un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Disturbio Isquémico Miocárdico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Molestia o dolor en: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Pecho, quijada, garganta, hombros, brazos y espalda: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que se alivia con el reposo</a:t>
            </a:r>
            <a:endParaRPr lang="es-PR" altLang="en-US" sz="17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</a:t>
            </a:r>
            <a:r>
              <a:rPr lang="en-US" altLang="en-US" sz="1800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NOTA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Informar inmediatamente al supervisor de la sesión de ejercicio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Consultar a un médico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Disnea severa (corto de respiración)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Claudicación intermitente marcado: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Dolor o calambres en las extremidades inferiores: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durante el movimiento de las piernas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Náusea o vómito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Cansancio excesivo, poco común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Claudicación intermitente marcado: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Pérdida del equilibrio (t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ambalear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), e inestabilidad postural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u"/>
    <p:sndAc>
      <p:stSnd>
        <p:snd r:embed="rId4" name="chimes.wav"/>
      </p:stSnd>
    </p:sndAc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700" name="Picture 4">
            <a:extLst>
              <a:ext uri="{FF2B5EF4-FFF2-40B4-BE49-F238E27FC236}">
                <a16:creationId xmlns:a16="http://schemas.microsoft.com/office/drawing/2014/main" id="{7DFD1944-A6FD-7488-4D3C-3853F713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78075"/>
            <a:ext cx="467995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01" name="Picture 5">
            <a:extLst>
              <a:ext uri="{FF2B5EF4-FFF2-40B4-BE49-F238E27FC236}">
                <a16:creationId xmlns:a16="http://schemas.microsoft.com/office/drawing/2014/main" id="{4EE8B38E-1567-BEB5-6812-356B2B16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938213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0AC3BC-98DF-598F-7D06-E5D53C29336A}"/>
              </a:ext>
            </a:extLst>
          </p:cNvPr>
          <p:cNvSpPr>
            <a:spLocks/>
          </p:cNvSpPr>
          <p:nvPr/>
        </p:nvSpPr>
        <p:spPr bwMode="auto">
          <a:xfrm>
            <a:off x="107950" y="1557338"/>
            <a:ext cx="90360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Contraindicaciones para el ejercicio: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Suprimir los ejercicios si se experimenta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Fiebre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Un estado patológico: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Influenza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Gripe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Otras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Problemas ortopédicos: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Espalda baja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Pies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Otros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 -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De continuar, haciendo caso omiso arriba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Arritmias cardiacas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 incrementa el riesgo de agravar otras enfermedades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81E40-D89F-E6AF-7E20-FC42B3876FB1}"/>
              </a:ext>
            </a:extLst>
          </p:cNvPr>
          <p:cNvSpPr>
            <a:spLocks/>
          </p:cNvSpPr>
          <p:nvPr/>
        </p:nvSpPr>
        <p:spPr bwMode="auto">
          <a:xfrm>
            <a:off x="1403350" y="765175"/>
            <a:ext cx="69135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8" name="Picture 4">
            <a:extLst>
              <a:ext uri="{FF2B5EF4-FFF2-40B4-BE49-F238E27FC236}">
                <a16:creationId xmlns:a16="http://schemas.microsoft.com/office/drawing/2014/main" id="{3A863771-D81A-BC40-A8EC-0B9FAC32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83527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AD8C0C-D033-F3C8-05CF-7FC6A67A7668}"/>
              </a:ext>
            </a:extLst>
          </p:cNvPr>
          <p:cNvSpPr>
            <a:spLocks/>
          </p:cNvSpPr>
          <p:nvPr/>
        </p:nvSpPr>
        <p:spPr bwMode="auto">
          <a:xfrm>
            <a:off x="107950" y="4005263"/>
            <a:ext cx="88566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Indicaciones para Reducir la Intensidad del Ejercicio: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y tomar las debidas precausiones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Temperatura Ambiental: &gt; 88 </a:t>
            </a:r>
            <a:r>
              <a:rPr lang="en-US" altLang="en-US" sz="1800">
                <a:solidFill>
                  <a:schemeClr val="tx1"/>
                </a:solidFill>
                <a:latin typeface="Tahoma" panose="020B0604030504040204" pitchFamily="34" charset="0"/>
              </a:rPr>
              <a:t>º</a:t>
            </a: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F (31 </a:t>
            </a:r>
            <a:r>
              <a:rPr lang="en-US" altLang="en-US" sz="1800">
                <a:solidFill>
                  <a:schemeClr val="tx1"/>
                </a:solidFill>
                <a:latin typeface="Tahoma" panose="020B0604030504040204" pitchFamily="34" charset="0"/>
              </a:rPr>
              <a:t>ºC</a:t>
            </a: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Humedad Relativa: &gt; 65%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No hacer ejercicios si: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Temperatura Ambiental: &gt; 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97 </a:t>
            </a:r>
            <a:r>
              <a:rPr lang="en-US" altLang="en-US" sz="1700">
                <a:solidFill>
                  <a:schemeClr val="tx1"/>
                </a:solidFill>
                <a:latin typeface="Tahoma" panose="020B0604030504040204" pitchFamily="34" charset="0"/>
              </a:rPr>
              <a:t>º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F (36 </a:t>
            </a:r>
            <a:r>
              <a:rPr lang="en-US" altLang="en-US" sz="1700">
                <a:solidFill>
                  <a:schemeClr val="tx1"/>
                </a:solidFill>
                <a:latin typeface="Tahoma" panose="020B0604030504040204" pitchFamily="34" charset="0"/>
              </a:rPr>
              <a:t>ºC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Humedad Relativa: &gt; 85%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B5A03-3F9D-0C72-222E-0D024D97E605}"/>
              </a:ext>
            </a:extLst>
          </p:cNvPr>
          <p:cNvSpPr>
            <a:spLocks/>
          </p:cNvSpPr>
          <p:nvPr/>
        </p:nvSpPr>
        <p:spPr bwMode="auto">
          <a:xfrm>
            <a:off x="2987675" y="1268413"/>
            <a:ext cx="51133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3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chimes.wav"/>
      </p:stSnd>
    </p:sndAc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3FBD6D4B-6EB1-3BE1-AFBC-80496D937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CBA845A-0D7B-0845-918B-CB246C2FF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618),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5155A-36A6-5B5A-097B-FBAA4BAE402A}"/>
              </a:ext>
            </a:extLst>
          </p:cNvPr>
          <p:cNvSpPr>
            <a:spLocks/>
          </p:cNvSpPr>
          <p:nvPr/>
        </p:nvSpPr>
        <p:spPr bwMode="auto">
          <a:xfrm>
            <a:off x="107950" y="836613"/>
            <a:ext cx="35290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r"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TEMPERATURA Y HUMEDAD RELATIVA: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ÍNDICE DE ESTRÉS DE CALOR</a:t>
            </a:r>
          </a:p>
        </p:txBody>
      </p:sp>
      <p:pic>
        <p:nvPicPr>
          <p:cNvPr id="933894" name="Picture 6">
            <a:extLst>
              <a:ext uri="{FF2B5EF4-FFF2-40B4-BE49-F238E27FC236}">
                <a16:creationId xmlns:a16="http://schemas.microsoft.com/office/drawing/2014/main" id="{FDEC8E17-619C-E972-B193-EB76D26F6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692150"/>
            <a:ext cx="5172075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u"/>
    <p:sndAc>
      <p:stSnd>
        <p:snd r:embed="rId4" name="chimes.wav"/>
      </p:stSnd>
    </p:sndAc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D3946FDE-5426-32CC-3D2A-E80BCF20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FAD1AFE-8DE5-AA8C-08D7-95333E71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617),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0BF93-AC64-64D9-1DCD-BC8F681EFF1B}"/>
              </a:ext>
            </a:extLst>
          </p:cNvPr>
          <p:cNvSpPr>
            <a:spLocks/>
          </p:cNvSpPr>
          <p:nvPr/>
        </p:nvSpPr>
        <p:spPr bwMode="auto">
          <a:xfrm>
            <a:off x="250825" y="908050"/>
            <a:ext cx="56165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r">
              <a:lnSpc>
                <a:spcPct val="19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ÍNDICE  DE LA TEMPERATURA DEL GLOBO DE BULBO HÚMEDO (TG-BH):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WET BULB-GLOBE TEMPERATURE (WB-GT) INDEX</a:t>
            </a:r>
          </a:p>
        </p:txBody>
      </p:sp>
      <p:pic>
        <p:nvPicPr>
          <p:cNvPr id="935943" name="Picture 7">
            <a:extLst>
              <a:ext uri="{FF2B5EF4-FFF2-40B4-BE49-F238E27FC236}">
                <a16:creationId xmlns:a16="http://schemas.microsoft.com/office/drawing/2014/main" id="{BFBDA307-F5D4-1511-B49F-ABE404E2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692150"/>
            <a:ext cx="2722563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chimes.wav"/>
      </p:stSnd>
    </p:sndAc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77CA8536-A472-0070-75BE-4E174DF9F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30736F3-F5A7-41F1-58D1-92138989C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617), por W. D. McArdle, F. I. Katch, &amp; V. I. Katch, 2010, Philadelphia: Lippincott Williams &amp; Wilkins. Copyright 2010 por Lippincott Williams &amp; Wilkins, a Wolters Kluwer business.</a:t>
            </a:r>
          </a:p>
        </p:txBody>
      </p:sp>
      <p:pic>
        <p:nvPicPr>
          <p:cNvPr id="929799" name="Picture 7">
            <a:extLst>
              <a:ext uri="{FF2B5EF4-FFF2-40B4-BE49-F238E27FC236}">
                <a16:creationId xmlns:a16="http://schemas.microsoft.com/office/drawing/2014/main" id="{3F780309-F0F5-4297-2155-A42E4DF0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7970837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F7430-706A-7790-CC4C-7C2B5592B232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ÍNDICE  DE LA TEMPERATURA DEL GLOBO DE BULBO HÚMEDO (TG-BH):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WET BULB-GLOBE TEMPERATURE (WB-GT) INDEX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3C1160-6AE0-5EB4-3878-35DADB593129}"/>
              </a:ext>
            </a:extLst>
          </p:cNvPr>
          <p:cNvSpPr>
            <a:spLocks/>
          </p:cNvSpPr>
          <p:nvPr/>
        </p:nvSpPr>
        <p:spPr bwMode="auto">
          <a:xfrm>
            <a:off x="395288" y="1773238"/>
            <a:ext cx="842486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Categorías importantes: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Repaso del historial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Evaluación y estratificación de los factores de riesgo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Medicamentos prescritos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Nivel de actividad fisica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Establecer si necesario el consentimiento de un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Efectuar las pruebas de capacidad funcional: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Administar las pruebas de aptitud física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Evaluar los resultado de tales pruebas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Desarrollar la prescripción de ejercicio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Progresión y seguimiento: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Evaluar el progreso mediante: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Pruebas de aptitud física de seguimiento</a:t>
            </a:r>
            <a:endParaRPr lang="es-PR" altLang="en-US" sz="180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2CF3-9045-83B1-8182-54033A08B3A8}"/>
              </a:ext>
            </a:extLst>
          </p:cNvPr>
          <p:cNvSpPr>
            <a:spLocks/>
          </p:cNvSpPr>
          <p:nvPr/>
        </p:nvSpPr>
        <p:spPr bwMode="auto">
          <a:xfrm>
            <a:off x="2195513" y="765175"/>
            <a:ext cx="6624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PRE-PARTICIPACIÓN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99142F4-9D05-D40A-EB3C-18F956D20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4263"/>
            <a:ext cx="89646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Información de: </a:t>
            </a:r>
            <a:r>
              <a:rPr lang="en-US" altLang="en-US" sz="1200" i="1">
                <a:latin typeface="Times New Roman" panose="02020603050405020304" pitchFamily="18" charset="0"/>
              </a:rPr>
              <a:t>Fitness Professional’s Hanbook</a:t>
            </a:r>
            <a:r>
              <a:rPr lang="en-US" altLang="en-US" sz="1200" b="0">
                <a:latin typeface="Times New Roman" panose="02020603050405020304" pitchFamily="18" charset="0"/>
              </a:rPr>
              <a:t>. 5ta. ed. (p. 22), por E. T. </a:t>
            </a: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Howley, &amp; B. D. Franks</a:t>
            </a:r>
            <a:r>
              <a:rPr lang="en-US" altLang="en-US" sz="1200" b="0">
                <a:latin typeface="Times New Roman" panose="02020603050405020304" pitchFamily="18" charset="0"/>
              </a:rPr>
              <a:t>, 2007, </a:t>
            </a: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Champaign, IL: Human Kinetics.</a:t>
            </a:r>
            <a:r>
              <a:rPr lang="en-US" altLang="en-US" sz="1200" b="0">
                <a:latin typeface="Times New Roman" panose="02020603050405020304" pitchFamily="18" charset="0"/>
              </a:rPr>
              <a:t>. Copyright 2007 por ?</a:t>
            </a:r>
          </a:p>
        </p:txBody>
      </p:sp>
      <p:pic>
        <p:nvPicPr>
          <p:cNvPr id="668682" name="Picture 10">
            <a:extLst>
              <a:ext uri="{FF2B5EF4-FFF2-40B4-BE49-F238E27FC236}">
                <a16:creationId xmlns:a16="http://schemas.microsoft.com/office/drawing/2014/main" id="{F631B0DF-3A97-B4D0-7F9B-4F282CFE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22288"/>
            <a:ext cx="17272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DDB973AC-4A92-9F70-D07F-989D281E2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732597A-BD40-75EC-0D38-5DB25173E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618),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DA68C-AD15-6488-18CA-A9938F2BF7E6}"/>
              </a:ext>
            </a:extLst>
          </p:cNvPr>
          <p:cNvSpPr>
            <a:spLocks/>
          </p:cNvSpPr>
          <p:nvPr/>
        </p:nvSpPr>
        <p:spPr bwMode="auto">
          <a:xfrm>
            <a:off x="0" y="1220788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ÍNDICE  DE LA TEMPERATURA DEL GLOBO DE BULBO HÚMEDO (TG-BH):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WET BULB-GLOBE TEMPERATURE (WB-GT) INDEX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Ejercicios Continuos: Ej: Carreras de Fondo y Ciclismo *</a:t>
            </a:r>
          </a:p>
        </p:txBody>
      </p:sp>
      <p:pic>
        <p:nvPicPr>
          <p:cNvPr id="931846" name="Picture 6">
            <a:extLst>
              <a:ext uri="{FF2B5EF4-FFF2-40B4-BE49-F238E27FC236}">
                <a16:creationId xmlns:a16="http://schemas.microsoft.com/office/drawing/2014/main" id="{BA6D3BBE-7CA0-8807-BD12-AB339D26A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227263"/>
            <a:ext cx="8640762" cy="35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30" name="Picture 6">
            <a:extLst>
              <a:ext uri="{FF2B5EF4-FFF2-40B4-BE49-F238E27FC236}">
                <a16:creationId xmlns:a16="http://schemas.microsoft.com/office/drawing/2014/main" id="{8D7DE4CF-B225-A86D-9990-9D90A136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280400" cy="57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5" name="Picture 3">
            <a:extLst>
              <a:ext uri="{FF2B5EF4-FFF2-40B4-BE49-F238E27FC236}">
                <a16:creationId xmlns:a16="http://schemas.microsoft.com/office/drawing/2014/main" id="{F86D9AE5-2143-F3EC-9338-EBA3EEB1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489825" cy="5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4" name="Picture 4">
            <a:extLst>
              <a:ext uri="{FF2B5EF4-FFF2-40B4-BE49-F238E27FC236}">
                <a16:creationId xmlns:a16="http://schemas.microsoft.com/office/drawing/2014/main" id="{0679DFCC-0708-51D0-72D1-A491D663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20713"/>
            <a:ext cx="6624638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371" name="Picture 3">
            <a:extLst>
              <a:ext uri="{FF2B5EF4-FFF2-40B4-BE49-F238E27FC236}">
                <a16:creationId xmlns:a16="http://schemas.microsoft.com/office/drawing/2014/main" id="{D8BA6B2C-ACA2-F739-4B5A-AF2877B5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620713"/>
            <a:ext cx="6624638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E71C32-AE38-E065-1604-0CBC4E7B3168}"/>
              </a:ext>
            </a:extLst>
          </p:cNvPr>
          <p:cNvSpPr>
            <a:spLocks/>
          </p:cNvSpPr>
          <p:nvPr/>
        </p:nvSpPr>
        <p:spPr bwMode="auto">
          <a:xfrm>
            <a:off x="107950" y="2420938"/>
            <a:ext cx="87487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Efectos adversos de la contaminación del atmosférico: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Salud: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Enfermedades respiratorias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Cáncer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Acelera el proceso de aterosclerosis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Patologías dematológicas y divessas alergias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Reacciones anafilácticas peligrosas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Constricción de las vías de aire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alergias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Intoxicaciones/envenenamientos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Monoxido de carbono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Fatiga y migraña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2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61076-437E-4D9F-BAB5-E23033C85489}"/>
              </a:ext>
            </a:extLst>
          </p:cNvPr>
          <p:cNvSpPr>
            <a:spLocks/>
          </p:cNvSpPr>
          <p:nvPr/>
        </p:nvSpPr>
        <p:spPr bwMode="auto">
          <a:xfrm>
            <a:off x="2987675" y="981075"/>
            <a:ext cx="55451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37996" name="Picture 12">
            <a:extLst>
              <a:ext uri="{FF2B5EF4-FFF2-40B4-BE49-F238E27FC236}">
                <a16:creationId xmlns:a16="http://schemas.microsoft.com/office/drawing/2014/main" id="{1F701FD0-AA55-149F-92FE-20F8DAE7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14363"/>
            <a:ext cx="2519363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70" name="Picture 6">
            <a:extLst>
              <a:ext uri="{FF2B5EF4-FFF2-40B4-BE49-F238E27FC236}">
                <a16:creationId xmlns:a16="http://schemas.microsoft.com/office/drawing/2014/main" id="{A9578882-2D15-A156-E103-BB179988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0713"/>
            <a:ext cx="2589213" cy="39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5D7D8-C74E-71B7-5CE6-00ACE30352F4}"/>
              </a:ext>
            </a:extLst>
          </p:cNvPr>
          <p:cNvSpPr>
            <a:spLocks/>
          </p:cNvSpPr>
          <p:nvPr/>
        </p:nvSpPr>
        <p:spPr bwMode="auto">
          <a:xfrm>
            <a:off x="2736850" y="1557338"/>
            <a:ext cx="61563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21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669273-A871-A713-4122-FC5DE37CC438}"/>
              </a:ext>
            </a:extLst>
          </p:cNvPr>
          <p:cNvSpPr>
            <a:spLocks/>
          </p:cNvSpPr>
          <p:nvPr/>
        </p:nvSpPr>
        <p:spPr bwMode="auto">
          <a:xfrm>
            <a:off x="107950" y="4581525"/>
            <a:ext cx="87487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Efectos adversos de la contaminación del atmosférico: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Ejecutoria física y deportiva: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Disminuye rendimiento físico-deportivo aeróbico</a:t>
            </a:r>
            <a:endParaRPr lang="es-PR" altLang="en-US" sz="2400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3B61-64B6-B083-2D2B-EAB6EBF2C8DF}"/>
              </a:ext>
            </a:extLst>
          </p:cNvPr>
          <p:cNvSpPr>
            <a:spLocks/>
          </p:cNvSpPr>
          <p:nvPr/>
        </p:nvSpPr>
        <p:spPr bwMode="auto">
          <a:xfrm>
            <a:off x="-144463" y="620713"/>
            <a:ext cx="96853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1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0519" name="Picture 7">
            <a:extLst>
              <a:ext uri="{FF2B5EF4-FFF2-40B4-BE49-F238E27FC236}">
                <a16:creationId xmlns:a16="http://schemas.microsoft.com/office/drawing/2014/main" id="{3EC4AD1B-B46E-4E7F-FB14-87FDD32DD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44675"/>
            <a:ext cx="8651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0521" name="Picture 9">
            <a:extLst>
              <a:ext uri="{FF2B5EF4-FFF2-40B4-BE49-F238E27FC236}">
                <a16:creationId xmlns:a16="http://schemas.microsoft.com/office/drawing/2014/main" id="{E388AF59-9B2B-54F8-3B15-CB8E43AD7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669925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D3B371-9AB5-61D9-1564-9FC8386DA48D}"/>
              </a:ext>
            </a:extLst>
          </p:cNvPr>
          <p:cNvSpPr>
            <a:spLocks/>
          </p:cNvSpPr>
          <p:nvPr/>
        </p:nvSpPr>
        <p:spPr bwMode="auto">
          <a:xfrm>
            <a:off x="215900" y="1125538"/>
            <a:ext cx="874871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Contraindicaciones para el ejercicio en ambientes contaminados: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Personas con ciertas patologías: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Son susceptibles en contextos de pobre calidad ambiental: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s-PR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Pueden desarrollar complicaciones clínicas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Alternativa: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s-PR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Instalaciones físicas con aire filtrado</a:t>
            </a:r>
            <a:endParaRPr lang="es-PR" altLang="en-US" sz="1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Condiciones de alarma/advertencia ambiental adversa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Precauciones ante un cuadro clínico de cuidado: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Evidencia de posible intoxicación/reacción anafiláctica: 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Síntomas que debe observar el participante: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Tos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Sibilancias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Opresión en el pecho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Dificultad respiratoria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       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Dolor al respirar profundamente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Acción a tomar: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Reducir el nivel/dosis del ejercicio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Consultar a un médico</a:t>
            </a:r>
            <a:endParaRPr lang="es-PR" altLang="en-US" sz="16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EF5F80-9828-4008-93AF-4CAB70BEDDB7}"/>
              </a:ext>
            </a:extLst>
          </p:cNvPr>
          <p:cNvSpPr>
            <a:spLocks/>
          </p:cNvSpPr>
          <p:nvPr/>
        </p:nvSpPr>
        <p:spPr bwMode="auto">
          <a:xfrm>
            <a:off x="144463" y="2565400"/>
            <a:ext cx="8748712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 –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Para los Administradores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Control de calidad para contaminación bajo techo: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Seleccionar una zona óptima para el consumo de aire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Uso de materiales de baja emisión en el edificio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Limpieza regular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Uso de cubiertas para el piso de baja acumulación de polvo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Limpieza de la ventilación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Limpieza de el sistema de aire acondicionado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Circulación de aire fresco constante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Mantener la concentración más baja de bióxido de carbono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4D17C-FED0-65A7-6FE6-5DEF90F65C73}"/>
              </a:ext>
            </a:extLst>
          </p:cNvPr>
          <p:cNvSpPr>
            <a:spLocks/>
          </p:cNvSpPr>
          <p:nvPr/>
        </p:nvSpPr>
        <p:spPr bwMode="auto">
          <a:xfrm>
            <a:off x="1763713" y="981075"/>
            <a:ext cx="66960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2564" name="Picture 4">
            <a:extLst>
              <a:ext uri="{FF2B5EF4-FFF2-40B4-BE49-F238E27FC236}">
                <a16:creationId xmlns:a16="http://schemas.microsoft.com/office/drawing/2014/main" id="{D91D0BA2-EAF7-708C-11E6-C805B3F5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49275"/>
            <a:ext cx="129698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810737-7475-BBD3-15A4-B9D75F9118E1}"/>
              </a:ext>
            </a:extLst>
          </p:cNvPr>
          <p:cNvSpPr>
            <a:spLocks/>
          </p:cNvSpPr>
          <p:nvPr/>
        </p:nvSpPr>
        <p:spPr bwMode="auto">
          <a:xfrm>
            <a:off x="107950" y="1412875"/>
            <a:ext cx="87487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Disminuir la Intensidad, o Deterner el Ejercicio,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en la presencia de los siguientes síntomas y signos: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Dolor en el pecho, brazo, quijada, oído o dientes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Mareo o sensación de presión o falta de peso en la cabeza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Dolor de cabeza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Aumento del pulso (palpitaciones)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El pulso se siente irregular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Corto de respiración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Náusea  vómito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Letargo (adormecimiento), dsorientación, confusión mental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Ataxia, o pérdida de coordinación al ejercitarse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Molestias en los huesos, músculos, articulaciones o ligamentos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Debilidad o cansancio excesivo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Piloerección en el pecho (carne de gallina)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41934-06D7-FF80-F9EE-CAA903F1FFA6}"/>
              </a:ext>
            </a:extLst>
          </p:cNvPr>
          <p:cNvSpPr>
            <a:spLocks/>
          </p:cNvSpPr>
          <p:nvPr/>
        </p:nvSpPr>
        <p:spPr bwMode="auto">
          <a:xfrm>
            <a:off x="1835150" y="765175"/>
            <a:ext cx="48244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46180" name="Picture 4">
            <a:extLst>
              <a:ext uri="{FF2B5EF4-FFF2-40B4-BE49-F238E27FC236}">
                <a16:creationId xmlns:a16="http://schemas.microsoft.com/office/drawing/2014/main" id="{F5FE2F22-8489-922C-EBB7-F97AF8A5B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852738"/>
            <a:ext cx="2519362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6181" name="Picture 5">
            <a:extLst>
              <a:ext uri="{FF2B5EF4-FFF2-40B4-BE49-F238E27FC236}">
                <a16:creationId xmlns:a16="http://schemas.microsoft.com/office/drawing/2014/main" id="{32D7F01D-0DDB-8752-64CF-E6AD25D8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154112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6182" name="Picture 6">
            <a:extLst>
              <a:ext uri="{FF2B5EF4-FFF2-40B4-BE49-F238E27FC236}">
                <a16:creationId xmlns:a16="http://schemas.microsoft.com/office/drawing/2014/main" id="{2C653107-5F3F-783E-3B5C-09112287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692150"/>
            <a:ext cx="1368425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010" name="Picture 2">
            <a:extLst>
              <a:ext uri="{FF2B5EF4-FFF2-40B4-BE49-F238E27FC236}">
                <a16:creationId xmlns:a16="http://schemas.microsoft.com/office/drawing/2014/main" id="{593761F9-DA1C-61E4-91A6-CFA2C475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2232025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BDBE11-76CF-D633-9FF1-DA194E7A073D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GENERALES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B0D96E-3E7C-B97A-05AE-513CF2BB6D01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248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 de la Salud Pre-Actividad: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Previene: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Posibles situaciones de emergencias médicas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Estrategias/Mecanismos: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nivel de riesgos de los candidatos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Clave para la prescripción de ejercicio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Metodología/Instrumentos de Evaluación: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Cuestionarios de salud y estilos de vida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Estratificación de los factores de riesgo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Referido y Examen Médico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Pruebas de capacidad funcional: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Pruebas ergométricas de esfuerzo, máximas o submáximas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Pruebas de aptitud física</a:t>
            </a:r>
          </a:p>
        </p:txBody>
      </p:sp>
    </p:spTree>
    <p:custDataLst>
      <p:tags r:id="rId1"/>
    </p:custDataLst>
  </p:cSld>
  <p:clrMapOvr>
    <a:masterClrMapping/>
  </p:clrMapOvr>
  <p:transition spd="slow">
    <p:zoom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9" name="Picture 7">
            <a:extLst>
              <a:ext uri="{FF2B5EF4-FFF2-40B4-BE49-F238E27FC236}">
                <a16:creationId xmlns:a16="http://schemas.microsoft.com/office/drawing/2014/main" id="{93308CAB-FFD1-047E-76B4-E71B921D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8475"/>
            <a:ext cx="2808287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E05BF-8750-6204-F4A9-190E30AD5F87}"/>
              </a:ext>
            </a:extLst>
          </p:cNvPr>
          <p:cNvSpPr>
            <a:spLocks/>
          </p:cNvSpPr>
          <p:nvPr/>
        </p:nvSpPr>
        <p:spPr bwMode="auto">
          <a:xfrm>
            <a:off x="3060700" y="981075"/>
            <a:ext cx="48244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39EFC6-CA79-9751-E172-78E4A329E3DD}"/>
              </a:ext>
            </a:extLst>
          </p:cNvPr>
          <p:cNvSpPr>
            <a:spLocks/>
          </p:cNvSpPr>
          <p:nvPr/>
        </p:nvSpPr>
        <p:spPr bwMode="auto">
          <a:xfrm>
            <a:off x="107950" y="2276475"/>
            <a:ext cx="87487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Ingesta de Alimentos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Mejor hora del día: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Antes del ejercicio: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Posterior a la última comida: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Una hora y media a dos horas y media (1</a:t>
            </a:r>
            <a:r>
              <a:rPr lang="es-PR" altLang="en-US" sz="1700" i="1">
                <a:solidFill>
                  <a:schemeClr val="tx1"/>
                </a:solidFill>
                <a:sym typeface="Wingdings" panose="05000000000000000000" pitchFamily="2" charset="2"/>
              </a:rPr>
              <a:t>½ - 2 ½ hrs)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Después del ejercicio: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Esperar como mínimo: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Una hora (1</a:t>
            </a:r>
            <a:r>
              <a:rPr lang="es-PR" altLang="en-US" sz="1700" i="1">
                <a:solidFill>
                  <a:schemeClr val="tx1"/>
                </a:solidFill>
                <a:sym typeface="Wingdings" panose="05000000000000000000" pitchFamily="2" charset="2"/>
              </a:rPr>
              <a:t> hr)</a:t>
            </a:r>
            <a:endParaRPr lang="es-PR" altLang="en-US" sz="14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Instrucciones para los participantes: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consumir grandes cantidades de alimentos, ni ingiera café o bebidas que contengan cafeína (Ej: gaseoas de cola):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Por lo menos 2 horas y media (2</a:t>
            </a:r>
            <a:r>
              <a:rPr lang="es-PR" altLang="en-US" sz="19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½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) antes del ejercicio y dentro de </a:t>
            </a: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una hora después del ejercicio</a:t>
            </a:r>
            <a:r>
              <a:rPr lang="es-PR" altLang="en-US" sz="1900" i="1">
                <a:solidFill>
                  <a:schemeClr val="tx1"/>
                </a:solidFill>
                <a:sym typeface="Wingdings" panose="05000000000000000000" pitchFamily="2" charset="2"/>
              </a:rPr>
              <a:t> - 2 ½ hrs)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5" name="Picture 5">
            <a:extLst>
              <a:ext uri="{FF2B5EF4-FFF2-40B4-BE49-F238E27FC236}">
                <a16:creationId xmlns:a16="http://schemas.microsoft.com/office/drawing/2014/main" id="{98A39808-942D-A1FD-F19A-AFADB876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9275"/>
            <a:ext cx="4427538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EBFC1-E08C-3CEB-48F4-0D911F53D865}"/>
              </a:ext>
            </a:extLst>
          </p:cNvPr>
          <p:cNvSpPr>
            <a:spLocks/>
          </p:cNvSpPr>
          <p:nvPr/>
        </p:nvSpPr>
        <p:spPr bwMode="auto">
          <a:xfrm>
            <a:off x="4067175" y="1052513"/>
            <a:ext cx="48260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44C1C2-8A98-3A68-A2E5-F9A2A81C5572}"/>
              </a:ext>
            </a:extLst>
          </p:cNvPr>
          <p:cNvSpPr>
            <a:spLocks/>
          </p:cNvSpPr>
          <p:nvPr/>
        </p:nvSpPr>
        <p:spPr bwMode="auto">
          <a:xfrm>
            <a:off x="107950" y="3500438"/>
            <a:ext cx="87487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Contextos de Riesgo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Suprimir el uso de sustancias nocivas a la salud: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fumar: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o por lo menos 2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horas y media (</a:t>
            </a:r>
            <a:r>
              <a:rPr lang="es-PR" altLang="en-US" sz="1900" i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2½ ) antes del ejercicio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Abstenerse del consumo de bebidas alcohólicas: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o 24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horas previo y posterior al ejercicio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Se recomienda: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Evitar masticar goma de mascar durante el ejercicio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usar pantallas (piercing) en la región bucal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135" name="Picture 7">
            <a:extLst>
              <a:ext uri="{FF2B5EF4-FFF2-40B4-BE49-F238E27FC236}">
                <a16:creationId xmlns:a16="http://schemas.microsoft.com/office/drawing/2014/main" id="{AF6203EF-CC58-DAE9-69C2-245AAE168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176712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AA0BDD-8C55-1B04-91F4-A53D08BF8858}"/>
              </a:ext>
            </a:extLst>
          </p:cNvPr>
          <p:cNvSpPr>
            <a:spLocks/>
          </p:cNvSpPr>
          <p:nvPr/>
        </p:nvSpPr>
        <p:spPr bwMode="auto">
          <a:xfrm>
            <a:off x="144463" y="1268413"/>
            <a:ext cx="874871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uso de Baños Calientes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Antes y después del ejercicio: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Incluye: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Duchas calientes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Saunas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Baños de vapor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Mayor carga de calor externo: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Incrementa el riesgo de: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Una reducción significativa en la presión arterial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Posibles arritmias cardiacas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Esperar por lo menos 20 minutos antes de tomar la ducha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temperatura de la ducha: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Temperatura ambiental o tibia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505D0-FC3E-7108-E096-013A964A5254}"/>
              </a:ext>
            </a:extLst>
          </p:cNvPr>
          <p:cNvSpPr>
            <a:spLocks/>
          </p:cNvSpPr>
          <p:nvPr/>
        </p:nvSpPr>
        <p:spPr bwMode="auto">
          <a:xfrm>
            <a:off x="755650" y="765175"/>
            <a:ext cx="7416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909C78-6FE4-D7D9-63BC-1624D1AD05AF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El personal necesario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Función del especialista del ejercicio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4E088-5C22-A295-3D1B-B9E9FBC8A7D4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ACCIONES ANTE MANIFESTACIONES CLÍNICAS PELIGROSAS</a:t>
            </a: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whoosh.wav"/>
      </p:stSnd>
    </p:sndAc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EA31-3EE6-13E1-C9A7-59D2639B6170}"/>
              </a:ext>
            </a:extLst>
          </p:cNvPr>
          <p:cNvSpPr>
            <a:spLocks/>
          </p:cNvSpPr>
          <p:nvPr/>
        </p:nvSpPr>
        <p:spPr bwMode="auto">
          <a:xfrm>
            <a:off x="27003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PERSONAL APROPIADO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126C68-0CCB-8D21-5C4E-32AE31C71497}"/>
              </a:ext>
            </a:extLst>
          </p:cNvPr>
          <p:cNvSpPr>
            <a:spLocks/>
          </p:cNvSpPr>
          <p:nvPr/>
        </p:nvSpPr>
        <p:spPr bwMode="auto">
          <a:xfrm>
            <a:off x="395288" y="2133600"/>
            <a:ext cx="8280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Objetivos: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Se: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Ejemplos: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Ob: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Es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56B24F-50B3-1643-2764-3281132BC120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Problemas relacionados con el calor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Situaciones de contaminación ambiental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A2B25-4578-B6CD-45A2-7651A81CF7C7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ANTES CIRCUNSTANCIAS AMBIENTALES ADVERSAS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471A-5E15-A15D-3BF3-CF2E4BAE7654}"/>
              </a:ext>
            </a:extLst>
          </p:cNvPr>
          <p:cNvSpPr>
            <a:spLocks/>
          </p:cNvSpPr>
          <p:nvPr/>
        </p:nvSpPr>
        <p:spPr bwMode="auto">
          <a:xfrm>
            <a:off x="27003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PROBEMAS DE CONTAMINACIÓN AMBIENTAL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3D0ADA-9710-5646-57B3-2F6E5975CC34}"/>
              </a:ext>
            </a:extLst>
          </p:cNvPr>
          <p:cNvSpPr>
            <a:spLocks/>
          </p:cNvSpPr>
          <p:nvPr/>
        </p:nvSpPr>
        <p:spPr bwMode="auto">
          <a:xfrm>
            <a:off x="395288" y="2133600"/>
            <a:ext cx="8280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Objetivos: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Se: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Ejemplos: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Ob: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Es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chimes.wav"/>
      </p:stSnd>
    </p:sndAc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2" name="Picture 4">
            <a:extLst>
              <a:ext uri="{FF2B5EF4-FFF2-40B4-BE49-F238E27FC236}">
                <a16:creationId xmlns:a16="http://schemas.microsoft.com/office/drawing/2014/main" id="{EBB30A45-0AAA-7DE3-0E7A-E2CF2D15B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549275"/>
            <a:ext cx="2211387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E453A-6725-B326-DBFB-33959B808B32}"/>
              </a:ext>
            </a:extLst>
          </p:cNvPr>
          <p:cNvSpPr>
            <a:spLocks/>
          </p:cNvSpPr>
          <p:nvPr/>
        </p:nvSpPr>
        <p:spPr bwMode="auto">
          <a:xfrm>
            <a:off x="3203575" y="1484313"/>
            <a:ext cx="54721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DESARROLLO DE UN PLAN PARA PROCEDIMIENTOS DE EMERGENCIAS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DC9673-3F12-08C1-1775-2C34B9A53912}"/>
              </a:ext>
            </a:extLst>
          </p:cNvPr>
          <p:cNvSpPr>
            <a:spLocks/>
          </p:cNvSpPr>
          <p:nvPr/>
        </p:nvSpPr>
        <p:spPr bwMode="auto">
          <a:xfrm>
            <a:off x="250825" y="3860800"/>
            <a:ext cx="87137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Programación de medidas de seguridad y emergencia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Manejo de emergencias según el tipo de programa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Práctica de ejercicios para la prevención secundaria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Resumen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4" name="Picture 6">
            <a:extLst>
              <a:ext uri="{FF2B5EF4-FFF2-40B4-BE49-F238E27FC236}">
                <a16:creationId xmlns:a16="http://schemas.microsoft.com/office/drawing/2014/main" id="{3E32D43A-C378-46B1-B613-8EC85D98F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855663"/>
            <a:ext cx="1954213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938" name="Picture 10">
            <a:extLst>
              <a:ext uri="{FF2B5EF4-FFF2-40B4-BE49-F238E27FC236}">
                <a16:creationId xmlns:a16="http://schemas.microsoft.com/office/drawing/2014/main" id="{209DF079-A482-9C86-411F-CBD7C2F6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357563"/>
            <a:ext cx="1636713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64D2B6-83D4-251D-D9DF-DCAB6D09A021}"/>
              </a:ext>
            </a:extLst>
          </p:cNvPr>
          <p:cNvSpPr>
            <a:spLocks/>
          </p:cNvSpPr>
          <p:nvPr/>
        </p:nvSpPr>
        <p:spPr bwMode="auto">
          <a:xfrm>
            <a:off x="395288" y="1052513"/>
            <a:ext cx="8280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Controles preventivos y de seguridad: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Objetivo: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Evitar emergencias médicas y traumáticas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Estrategia: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Desarrollar política y procedimientos para: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Enfrentar efectivamente las emergencias –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1900" i="1">
                <a:solidFill>
                  <a:srgbClr val="000000"/>
                </a:solidFill>
                <a:latin typeface="Calibri" panose="020F0502020204030204" pitchFamily="34" charset="0"/>
              </a:rPr>
              <a:t>Bajo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Circunstancias de urgencias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 vida o muerte: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miocardio, fibrilación ventricular, paro cardiaco,  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 i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paro respiratoria, y otros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Emergencias menores o traumas: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No son de vida o muerte: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■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Traumas:</a:t>
            </a:r>
            <a:endParaRPr lang="es-PR" altLang="en-US" sz="13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      Lesiones óseas y musculo-tendinosas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■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Incidencias clinicas: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○ </a:t>
            </a: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Ejemplos:</a:t>
            </a:r>
            <a:endParaRPr lang="es-PR" altLang="en-US" sz="16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         Angina de pecho, claudicación intermitente, y otras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8666F-C79E-86D4-D46F-F20E37224634}"/>
              </a:ext>
            </a:extLst>
          </p:cNvPr>
          <p:cNvSpPr>
            <a:spLocks/>
          </p:cNvSpPr>
          <p:nvPr/>
        </p:nvSpPr>
        <p:spPr bwMode="auto">
          <a:xfrm>
            <a:off x="1257300" y="692150"/>
            <a:ext cx="61944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n-US" sz="2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chimes.wav"/>
      </p:stSnd>
    </p:sndAc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077C-93F2-BA33-A1CD-EC1301ECC11C}"/>
              </a:ext>
            </a:extLst>
          </p:cNvPr>
          <p:cNvSpPr>
            <a:spLocks/>
          </p:cNvSpPr>
          <p:nvPr/>
        </p:nvSpPr>
        <p:spPr bwMode="auto">
          <a:xfrm>
            <a:off x="27003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90500" name="Picture 4">
            <a:extLst>
              <a:ext uri="{FF2B5EF4-FFF2-40B4-BE49-F238E27FC236}">
                <a16:creationId xmlns:a16="http://schemas.microsoft.com/office/drawing/2014/main" id="{CCFD5F1C-4735-0F76-7C21-9BF426F9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65175"/>
            <a:ext cx="1893888" cy="26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0502" name="Picture 6">
            <a:extLst>
              <a:ext uri="{FF2B5EF4-FFF2-40B4-BE49-F238E27FC236}">
                <a16:creationId xmlns:a16="http://schemas.microsoft.com/office/drawing/2014/main" id="{8E798A21-1CE1-DEF7-4FA0-F8567681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11938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013E80-2C79-CD7C-1D24-830571BE434F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2804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Política y procedimientos específicos: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Dirigidos para atender: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Emergencias médicas o traumáticas</a:t>
            </a:r>
            <a:r>
              <a:rPr lang="es-PR" altLang="en-US" sz="1900" b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Prioritarias: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De vida o muerte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Emergencia cardiacas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miocardio, fibrilación ventricular, paro cardiaco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Menores: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No son de vida o muerte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Emergencias que no son de urgencia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Traumas musculo-esqueléticas, heridas cerradas y abiertas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</a:t>
            </a:r>
            <a:r>
              <a:rPr lang="pt-BR" altLang="en-US" sz="1900">
                <a:latin typeface="Verdana" panose="020B0604030504040204" pitchFamily="34" charset="0"/>
              </a:rPr>
              <a:t>Manual de procedimientos del programa ejercicio</a:t>
            </a:r>
            <a:r>
              <a:rPr lang="es-PR" altLang="en-US" sz="1900">
                <a:latin typeface="Verdana" panose="020B060403050404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Sección dedicada al: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PLAN: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300" i="1">
                <a:solidFill>
                  <a:srgbClr val="000000"/>
                </a:solidFill>
                <a:latin typeface="Calibri" panose="020F0502020204030204" pitchFamily="34" charset="0"/>
              </a:rPr>
              <a:t>Protocolo de emergencias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</a:t>
            </a:r>
            <a:r>
              <a:rPr lang="pt-BR" altLang="en-US" sz="1900">
                <a:latin typeface="Verdana" panose="020B0604030504040204" pitchFamily="34" charset="0"/>
              </a:rPr>
              <a:t>Revisar regularmente el plan</a:t>
            </a:r>
            <a:endParaRPr lang="es-PR" altLang="en-US" sz="19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d"/>
    <p:sndAc>
      <p:stSnd>
        <p:snd r:embed="rId4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F9B1-0397-C9CA-9469-00037E3BF547}"/>
              </a:ext>
            </a:extLst>
          </p:cNvPr>
          <p:cNvSpPr>
            <a:spLocks/>
          </p:cNvSpPr>
          <p:nvPr/>
        </p:nvSpPr>
        <p:spPr bwMode="auto">
          <a:xfrm>
            <a:off x="1547813" y="692150"/>
            <a:ext cx="6192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REFERENCIAS FUNDAMENTALES: 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6168" name="Picture 24">
            <a:extLst>
              <a:ext uri="{FF2B5EF4-FFF2-40B4-BE49-F238E27FC236}">
                <a16:creationId xmlns:a16="http://schemas.microsoft.com/office/drawing/2014/main" id="{12B6FEEC-DD58-6EFA-3734-5F894016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01713"/>
            <a:ext cx="3435350" cy="54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>
            <a:extLst>
              <a:ext uri="{FF2B5EF4-FFF2-40B4-BE49-F238E27FC236}">
                <a16:creationId xmlns:a16="http://schemas.microsoft.com/office/drawing/2014/main" id="{7628DC98-8A81-9631-BF80-CF88BEAC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4244975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5BFD45-A77C-26B0-4D58-9B565F004783}"/>
              </a:ext>
            </a:extLst>
          </p:cNvPr>
          <p:cNvSpPr>
            <a:spLocks/>
          </p:cNvSpPr>
          <p:nvPr/>
        </p:nvSpPr>
        <p:spPr bwMode="auto">
          <a:xfrm>
            <a:off x="323850" y="2997200"/>
            <a:ext cx="84978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Evaluación de la Salud Preparticipación: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Métodos e Instrumentos de Evaluación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Formularios /Hojas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Cuestionarios de salud y de estilos de vida: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Estandarizados: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de preparación: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PAR-Q &amp; YOU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preparticipacion: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AHA/ACSM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Cuestionarios preparados localmente: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Preparados por el personal del programa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Accedidos por terceros (Ej: Prof. Lopategui)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Evaluación y estratificación de los factores riesgos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3BB0A-05B8-C130-73D6-828140C13746}"/>
              </a:ext>
            </a:extLst>
          </p:cNvPr>
          <p:cNvSpPr>
            <a:spLocks/>
          </p:cNvSpPr>
          <p:nvPr/>
        </p:nvSpPr>
        <p:spPr bwMode="auto">
          <a:xfrm>
            <a:off x="3348038" y="1268413"/>
            <a:ext cx="55435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670726" name="Picture 6">
            <a:extLst>
              <a:ext uri="{FF2B5EF4-FFF2-40B4-BE49-F238E27FC236}">
                <a16:creationId xmlns:a16="http://schemas.microsoft.com/office/drawing/2014/main" id="{19508B03-9526-F0FC-C6BB-97FF573E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2613"/>
            <a:ext cx="2952750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937836-1132-9CA8-7702-9EFB37A40562}"/>
              </a:ext>
            </a:extLst>
          </p:cNvPr>
          <p:cNvSpPr>
            <a:spLocks/>
          </p:cNvSpPr>
          <p:nvPr/>
        </p:nvSpPr>
        <p:spPr bwMode="auto">
          <a:xfrm>
            <a:off x="395288" y="2563813"/>
            <a:ext cx="82804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</a:t>
            </a:r>
            <a:r>
              <a:rPr lang="es-PR" altLang="en-US" sz="2100">
                <a:latin typeface="Verdana" panose="020B0604030504040204" pitchFamily="34" charset="0"/>
              </a:rPr>
              <a:t>Revisión del Plan de Emergencia:</a:t>
            </a:r>
            <a:endParaRPr lang="es-PR" altLang="en-US" sz="21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Plan estratégico para procedimientos de emergencia: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Revisión regular</a:t>
            </a:r>
            <a:r>
              <a:rPr lang="es-PR" altLang="en-US" sz="21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Por factores situacionales: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Personal disponible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Nuevos protocolos de emergencias médicas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Cambio de instalaciones físicas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Otros 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Comité de revisión: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Grupo designado a evaluar el plane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10980" name="Picture 4">
            <a:extLst>
              <a:ext uri="{FF2B5EF4-FFF2-40B4-BE49-F238E27FC236}">
                <a16:creationId xmlns:a16="http://schemas.microsoft.com/office/drawing/2014/main" id="{4764D61C-AF01-3F9E-53CB-EDFA473F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3455987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61CF7-88A0-5517-C639-2B3A0D346099}"/>
              </a:ext>
            </a:extLst>
          </p:cNvPr>
          <p:cNvSpPr>
            <a:spLocks/>
          </p:cNvSpPr>
          <p:nvPr/>
        </p:nvSpPr>
        <p:spPr bwMode="auto">
          <a:xfrm>
            <a:off x="4138613" y="1195388"/>
            <a:ext cx="46815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chimes.wav"/>
      </p:stSnd>
    </p:sndAc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910CAF-E2EF-801E-347A-69CD6442E250}"/>
              </a:ext>
            </a:extLst>
          </p:cNvPr>
          <p:cNvSpPr>
            <a:spLocks/>
          </p:cNvSpPr>
          <p:nvPr/>
        </p:nvSpPr>
        <p:spPr bwMode="auto">
          <a:xfrm>
            <a:off x="395288" y="3141663"/>
            <a:ext cx="85693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Constituyentes/miembros: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Médicos</a:t>
            </a:r>
            <a:r>
              <a:rPr lang="es-PR" altLang="en-US" sz="1900" b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Pendientes ha ser llamados 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Médicos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Directores médicos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Técnicos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Enfermeras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Guardias de seguridad (adiestrados como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primer respondiente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Director del programa de aptitud física o rehabilitación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Especialistas del ejercicio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C0FFB-FBF1-D369-7CDB-CA4A208D8C37}"/>
              </a:ext>
            </a:extLst>
          </p:cNvPr>
          <p:cNvSpPr>
            <a:spLocks/>
          </p:cNvSpPr>
          <p:nvPr/>
        </p:nvSpPr>
        <p:spPr bwMode="auto">
          <a:xfrm>
            <a:off x="3995738" y="836613"/>
            <a:ext cx="46815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3029" name="Picture 5">
            <a:extLst>
              <a:ext uri="{FF2B5EF4-FFF2-40B4-BE49-F238E27FC236}">
                <a16:creationId xmlns:a16="http://schemas.microsoft.com/office/drawing/2014/main" id="{C15CC85B-A2E9-874D-4757-572149CB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20713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30" name="Picture 6">
            <a:extLst>
              <a:ext uri="{FF2B5EF4-FFF2-40B4-BE49-F238E27FC236}">
                <a16:creationId xmlns:a16="http://schemas.microsoft.com/office/drawing/2014/main" id="{D78AB117-8F21-BEB4-2EC2-96F513E7A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1268413"/>
            <a:ext cx="111125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6" name="Picture 4">
            <a:extLst>
              <a:ext uri="{FF2B5EF4-FFF2-40B4-BE49-F238E27FC236}">
                <a16:creationId xmlns:a16="http://schemas.microsoft.com/office/drawing/2014/main" id="{EA7FD965-1A4C-2075-1501-AA4BFDEA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16113"/>
            <a:ext cx="1497012" cy="4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78" name="Picture 6">
            <a:extLst>
              <a:ext uri="{FF2B5EF4-FFF2-40B4-BE49-F238E27FC236}">
                <a16:creationId xmlns:a16="http://schemas.microsoft.com/office/drawing/2014/main" id="{3D11D758-B1E6-FB1F-42D1-76C5A39D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3311525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E44BDC-3A38-2CB0-DE69-0CD1FBC7A675}"/>
              </a:ext>
            </a:extLst>
          </p:cNvPr>
          <p:cNvSpPr>
            <a:spLocks/>
          </p:cNvSpPr>
          <p:nvPr/>
        </p:nvSpPr>
        <p:spPr bwMode="auto">
          <a:xfrm>
            <a:off x="395288" y="2636838"/>
            <a:ext cx="84978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Descripción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Grupo de personas medulares: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Función principal: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Encargados de la situación de emergencia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Constituyentes/miembros</a:t>
            </a:r>
            <a:r>
              <a:rPr lang="es-PR" altLang="en-US" sz="1900" b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Técnicos de emergencias médicas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Enfermeras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Médicos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Líderes del programa de aptitud física, o rehabilitación</a:t>
            </a:r>
            <a:endParaRPr lang="en-US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66119-5E67-563F-9E01-84F3FBBDCCBA}"/>
              </a:ext>
            </a:extLst>
          </p:cNvPr>
          <p:cNvSpPr>
            <a:spLocks/>
          </p:cNvSpPr>
          <p:nvPr/>
        </p:nvSpPr>
        <p:spPr bwMode="auto">
          <a:xfrm>
            <a:off x="3851275" y="1125538"/>
            <a:ext cx="4681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chimes.wav"/>
      </p:stSnd>
    </p:sndAc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4114-3B8C-A368-780E-D469EECE6277}"/>
              </a:ext>
            </a:extLst>
          </p:cNvPr>
          <p:cNvSpPr>
            <a:spLocks/>
          </p:cNvSpPr>
          <p:nvPr/>
        </p:nvSpPr>
        <p:spPr bwMode="auto">
          <a:xfrm>
            <a:off x="2411413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7124" name="Picture 4">
            <a:extLst>
              <a:ext uri="{FF2B5EF4-FFF2-40B4-BE49-F238E27FC236}">
                <a16:creationId xmlns:a16="http://schemas.microsoft.com/office/drawing/2014/main" id="{EB779C6E-9BF4-09B2-AE45-761AACA2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728787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557DD1-CE67-9179-0DE2-1782807027FF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rehabilitación cardiaca: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YMCArdiac Therapy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(Fry &amp; Berra, 1981, pp. 285-288)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Líder: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Funciónes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Diagnóstico de la situación de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Administración de drogas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Aplicación de la cardiovesión eléctrica externa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Constituyentes/miembros: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médico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de enfermería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  a cargo (o enfermera jefe)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  <p:sndAc>
      <p:stSnd>
        <p:snd r:embed="rId4" name="chimes.wav"/>
      </p:stSnd>
    </p:sndAc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8C66-AFF0-0FDF-2A34-B4E512E01398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9172" name="Picture 4">
            <a:extLst>
              <a:ext uri="{FF2B5EF4-FFF2-40B4-BE49-F238E27FC236}">
                <a16:creationId xmlns:a16="http://schemas.microsoft.com/office/drawing/2014/main" id="{914B9755-8CF4-15E4-7687-CF8B296AB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124075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63002B-373B-D333-EB1F-1815ADCBA9D9}"/>
              </a:ext>
            </a:extLst>
          </p:cNvPr>
          <p:cNvSpPr>
            <a:spLocks/>
          </p:cNvSpPr>
          <p:nvPr/>
        </p:nvSpPr>
        <p:spPr bwMode="auto">
          <a:xfrm>
            <a:off x="395288" y="2133600"/>
            <a:ext cx="84978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rehabilitación cardiaca: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YMCArdiac Therapy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(Fry &amp; Berra, 1981, pp. 285-288)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 I: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Funciónes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Administración de medicamientos y suero parenteral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Preparación de medicamentos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Constituyentes/miembros: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de enfermería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 a cargo (o enfermera jefe)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 supervisora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22" name="Picture 6">
            <a:extLst>
              <a:ext uri="{FF2B5EF4-FFF2-40B4-BE49-F238E27FC236}">
                <a16:creationId xmlns:a16="http://schemas.microsoft.com/office/drawing/2014/main" id="{F6154A47-91C1-BCA4-B072-A2F32B1E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27368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DCA911-D6A1-CEB7-4A4A-137AC34FE7C6}"/>
              </a:ext>
            </a:extLst>
          </p:cNvPr>
          <p:cNvSpPr>
            <a:spLocks/>
          </p:cNvSpPr>
          <p:nvPr/>
        </p:nvSpPr>
        <p:spPr bwMode="auto">
          <a:xfrm>
            <a:off x="250825" y="2349500"/>
            <a:ext cx="84978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rehabilitación cardiaca: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YMCArdiac Therapy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(Fry &amp; Berra, 1981, pp. 285-288)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 II: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Funciónes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Aplicar medidas básicas, o avanzadas, de RCP (CPR)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Constituyentes/miembros: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del programa de ejercicio y aptitud 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Líderes de ejercicio o aptitud 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Especialistas del ejercicio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612A5-F819-BA20-176B-F91687E71856}"/>
              </a:ext>
            </a:extLst>
          </p:cNvPr>
          <p:cNvSpPr>
            <a:spLocks/>
          </p:cNvSpPr>
          <p:nvPr/>
        </p:nvSpPr>
        <p:spPr bwMode="auto">
          <a:xfrm>
            <a:off x="2844800" y="1052513"/>
            <a:ext cx="59753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21225" name="Picture 9">
            <a:extLst>
              <a:ext uri="{FF2B5EF4-FFF2-40B4-BE49-F238E27FC236}">
                <a16:creationId xmlns:a16="http://schemas.microsoft.com/office/drawing/2014/main" id="{074DF704-6533-501B-E120-3BFD08AD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2663825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8" name="Picture 4">
            <a:extLst>
              <a:ext uri="{FF2B5EF4-FFF2-40B4-BE49-F238E27FC236}">
                <a16:creationId xmlns:a16="http://schemas.microsoft.com/office/drawing/2014/main" id="{0819FC5E-A44D-D8C5-5549-53948526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916113"/>
            <a:ext cx="1431925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7807C1-4895-FDD2-C6FF-BE7972ACF944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Colectivo/personal de trabajo específico: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Funciones delineadas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Supervisar la escena de emergencia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Control de los curiosos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Abrir  las puertas de acceso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Dirigir: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La ambulancia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Los técnicos de emergencias médicas, 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El equipo médico activado por el código de emergencia</a:t>
            </a:r>
          </a:p>
        </p:txBody>
      </p:sp>
      <p:pic>
        <p:nvPicPr>
          <p:cNvPr id="523270" name="Picture 6">
            <a:extLst>
              <a:ext uri="{FF2B5EF4-FFF2-40B4-BE49-F238E27FC236}">
                <a16:creationId xmlns:a16="http://schemas.microsoft.com/office/drawing/2014/main" id="{F8A675B8-B5EC-1327-AD55-3094BD6EF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951162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D2EF9-596D-477F-8DC3-AC737357485B}"/>
              </a:ext>
            </a:extLst>
          </p:cNvPr>
          <p:cNvSpPr>
            <a:spLocks/>
          </p:cNvSpPr>
          <p:nvPr/>
        </p:nvSpPr>
        <p:spPr bwMode="auto">
          <a:xfrm>
            <a:off x="3348038" y="1125538"/>
            <a:ext cx="46815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901" name="Picture 5">
            <a:extLst>
              <a:ext uri="{FF2B5EF4-FFF2-40B4-BE49-F238E27FC236}">
                <a16:creationId xmlns:a16="http://schemas.microsoft.com/office/drawing/2014/main" id="{19100FDD-A3CD-046A-0360-52FF4080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176712" cy="33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38970C-F61E-B37A-B9D9-9753D451A3EC}"/>
              </a:ext>
            </a:extLst>
          </p:cNvPr>
          <p:cNvSpPr>
            <a:spLocks/>
          </p:cNvSpPr>
          <p:nvPr/>
        </p:nvSpPr>
        <p:spPr bwMode="auto">
          <a:xfrm>
            <a:off x="4213225" y="1052513"/>
            <a:ext cx="4679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DB99AB-4F53-2CC4-B7A7-A5EE95EBC21A}"/>
              </a:ext>
            </a:extLst>
          </p:cNvPr>
          <p:cNvSpPr>
            <a:spLocks/>
          </p:cNvSpPr>
          <p:nvPr/>
        </p:nvSpPr>
        <p:spPr bwMode="auto">
          <a:xfrm>
            <a:off x="395288" y="4149725"/>
            <a:ext cx="84978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Verdana" panose="020B0604030504040204" pitchFamily="34" charset="0"/>
              </a:rPr>
              <a:t> </a:t>
            </a:r>
            <a:r>
              <a:rPr lang="es-PR" altLang="en-US" sz="2500">
                <a:latin typeface="Verdana" panose="020B0604030504040204" pitchFamily="34" charset="0"/>
              </a:rPr>
              <a:t>Recursos humanos/Personal: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500">
                <a:solidFill>
                  <a:srgbClr val="000000"/>
                </a:solidFill>
                <a:latin typeface="Tahoma" panose="020B0604030504040204" pitchFamily="34" charset="0"/>
              </a:rPr>
              <a:t> Deberes y Competencias: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500">
                <a:solidFill>
                  <a:srgbClr val="000000"/>
                </a:solidFill>
                <a:latin typeface="Arial" panose="020B0604020202020204" pitchFamily="34" charset="0"/>
              </a:rPr>
              <a:t>Si hay piscina:</a:t>
            </a:r>
            <a:endParaRPr lang="es-PR" altLang="en-US" sz="25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900">
                <a:solidFill>
                  <a:srgbClr val="000000"/>
                </a:solidFill>
                <a:latin typeface="Calibri" panose="020F0502020204030204" pitchFamily="34" charset="0"/>
              </a:rPr>
              <a:t> Personal requeridos:</a:t>
            </a:r>
            <a:endParaRPr lang="es-PR" altLang="en-US" sz="25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900" i="1">
                <a:solidFill>
                  <a:srgbClr val="000000"/>
                </a:solidFill>
                <a:latin typeface="Calibri" panose="020F0502020204030204" pitchFamily="34" charset="0"/>
              </a:rPr>
              <a:t>     Salvavida certificado</a:t>
            </a:r>
            <a:endParaRPr lang="en-US" altLang="en-US" sz="29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  <p:sndAc>
      <p:stSnd>
        <p:snd r:embed="rId4" name="chimes.wav"/>
      </p:stSnd>
    </p:sndAc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4AF1-F5C3-A763-EDA9-7CE5C8F2535A}"/>
              </a:ext>
            </a:extLst>
          </p:cNvPr>
          <p:cNvSpPr>
            <a:spLocks/>
          </p:cNvSpPr>
          <p:nvPr/>
        </p:nvSpPr>
        <p:spPr bwMode="auto">
          <a:xfrm>
            <a:off x="1979613" y="11969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25316" name="Picture 4">
            <a:extLst>
              <a:ext uri="{FF2B5EF4-FFF2-40B4-BE49-F238E27FC236}">
                <a16:creationId xmlns:a16="http://schemas.microsoft.com/office/drawing/2014/main" id="{E7ABBEDD-E4CD-6C16-E3B8-4E09954E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49275"/>
            <a:ext cx="1624012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3B9BCC-018A-4BAA-3D13-AF4838CD5C30}"/>
              </a:ext>
            </a:extLst>
          </p:cNvPr>
          <p:cNvSpPr>
            <a:spLocks/>
          </p:cNvSpPr>
          <p:nvPr/>
        </p:nvSpPr>
        <p:spPr bwMode="auto">
          <a:xfrm>
            <a:off x="250825" y="2636838"/>
            <a:ext cx="8497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Responsabildades, Preparación y Certificaciones: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Personal a cargo de intervenir en la emergencia: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Preparaciones y adiestramientos requeridos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Certificaciones: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Medidas básicas, o avanzadas, en RCP (o CPR)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Primeros auxilios basicos, o para primer respondiente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Defibriladores externos automáticos (AED)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Entrenamiento por la OSHA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Occupational Safety and Health Administration: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Guías y procedimientos para la presencia de: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Patógenos de origen sanguíneo (blood-borne patogens)</a:t>
            </a:r>
            <a:endParaRPr lang="en-US" altLang="en-US" sz="18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4" name="Picture 4">
            <a:extLst>
              <a:ext uri="{FF2B5EF4-FFF2-40B4-BE49-F238E27FC236}">
                <a16:creationId xmlns:a16="http://schemas.microsoft.com/office/drawing/2014/main" id="{179FD5E0-4604-77C7-1439-E3DA707A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327503-2778-57BE-463D-1675D3FEEDDF}"/>
              </a:ext>
            </a:extLst>
          </p:cNvPr>
          <p:cNvSpPr>
            <a:spLocks/>
          </p:cNvSpPr>
          <p:nvPr/>
        </p:nvSpPr>
        <p:spPr bwMode="auto">
          <a:xfrm>
            <a:off x="250825" y="1989138"/>
            <a:ext cx="84978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Responsabildades, Preparación y Certificaciones: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Otro personal: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Constituyentes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Personal administrativo: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 gerencial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Asistentes administrativos (Ej: secretarias)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Recepcionistas gerencial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Conserjes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Certificaciones recomendadas -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900" i="1">
                <a:solidFill>
                  <a:schemeClr val="tx1"/>
                </a:solidFill>
                <a:latin typeface="Arial" panose="020B0604020202020204" pitchFamily="34" charset="0"/>
              </a:rPr>
              <a:t>Por AHA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Requeridas:  </a:t>
            </a:r>
            <a:r>
              <a:rPr lang="en-US" altLang="en-US" sz="2000" i="1">
                <a:solidFill>
                  <a:schemeClr val="tx1"/>
                </a:solidFill>
                <a:sym typeface="Wingdings" panose="05000000000000000000" pitchFamily="2" charset="2"/>
              </a:rPr>
              <a:t>RCP (o CPR)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Opcionales: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Primeros auxilios básicos, o para la comunidad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AE235-05DF-29FB-4869-B93E9524BCE3}"/>
              </a:ext>
            </a:extLst>
          </p:cNvPr>
          <p:cNvSpPr>
            <a:spLocks/>
          </p:cNvSpPr>
          <p:nvPr/>
        </p:nvSpPr>
        <p:spPr bwMode="auto">
          <a:xfrm>
            <a:off x="20526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27367" name="Picture 7">
            <a:extLst>
              <a:ext uri="{FF2B5EF4-FFF2-40B4-BE49-F238E27FC236}">
                <a16:creationId xmlns:a16="http://schemas.microsoft.com/office/drawing/2014/main" id="{640EF4D0-71C8-655A-CE5E-DEDFC4E7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20938"/>
            <a:ext cx="2306638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2" name="Picture 4">
            <a:extLst>
              <a:ext uri="{FF2B5EF4-FFF2-40B4-BE49-F238E27FC236}">
                <a16:creationId xmlns:a16="http://schemas.microsoft.com/office/drawing/2014/main" id="{1AB2F046-6263-DBF4-67C7-3958ACD1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8150"/>
            <a:ext cx="2016125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8F8B6-B01F-E7BF-D404-32C7ACB1EFA8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59039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948D71-E2CF-12E6-DCC4-8CD3AA772355}"/>
              </a:ext>
            </a:extLst>
          </p:cNvPr>
          <p:cNvSpPr>
            <a:spLocks/>
          </p:cNvSpPr>
          <p:nvPr/>
        </p:nvSpPr>
        <p:spPr bwMode="auto">
          <a:xfrm>
            <a:off x="250825" y="1989138"/>
            <a:ext cx="849788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Evaluación de la Salud Preparticipación: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Métodos e Instrumentos de Evaluación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Formularios /Hojas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Examen médico: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Hoja de referido médico,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Forma de autorización médica (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programa/prueba de ejercicio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Componentes de la evaluación médica médicas: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Historial médico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Evaluación física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Pruebas de laboratorios: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ergométrica de esfuerzo, diagnóstica o funcional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Radiografías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Resonancia magnética (MRI)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Cateterismo cardiacoMRI)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2" name="Picture 4">
            <a:extLst>
              <a:ext uri="{FF2B5EF4-FFF2-40B4-BE49-F238E27FC236}">
                <a16:creationId xmlns:a16="http://schemas.microsoft.com/office/drawing/2014/main" id="{14AF4547-D437-0254-C86E-9CC99053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592388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FEC5D2-11B7-46DD-A889-C5A50F3DAE36}"/>
              </a:ext>
            </a:extLst>
          </p:cNvPr>
          <p:cNvSpPr>
            <a:spLocks/>
          </p:cNvSpPr>
          <p:nvPr/>
        </p:nvSpPr>
        <p:spPr bwMode="auto">
          <a:xfrm>
            <a:off x="395288" y="2492375"/>
            <a:ext cx="849788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Responsabilidades, Preparación y Certificaciones: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Deberes y Competencias: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Como Mínimo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Un Miembro Certificado en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CPR/AED y Primeros Auxilios: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Que forma parte del personal emergencias médicas: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Disponibilidad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Todo el tiempo en la instalación física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Que alberga el programa de aptitud física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Manejo adecuado de emergencias médicas: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 vida o muerte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Las que no representan un peligro inmediato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1AF4E-DED8-C9C6-DE32-BEAEB6F58873}"/>
              </a:ext>
            </a:extLst>
          </p:cNvPr>
          <p:cNvSpPr>
            <a:spLocks/>
          </p:cNvSpPr>
          <p:nvPr/>
        </p:nvSpPr>
        <p:spPr bwMode="auto">
          <a:xfrm>
            <a:off x="2949575" y="1125538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chimes.wav"/>
      </p:stSnd>
    </p:sndAc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50" name="Picture 6">
            <a:extLst>
              <a:ext uri="{FF2B5EF4-FFF2-40B4-BE49-F238E27FC236}">
                <a16:creationId xmlns:a16="http://schemas.microsoft.com/office/drawing/2014/main" id="{17F01234-3032-2E64-C6CE-B8039F52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671887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E94DA7-750D-28E5-2D5C-C82155A96A42}"/>
              </a:ext>
            </a:extLst>
          </p:cNvPr>
          <p:cNvSpPr>
            <a:spLocks/>
          </p:cNvSpPr>
          <p:nvPr/>
        </p:nvSpPr>
        <p:spPr bwMode="auto">
          <a:xfrm>
            <a:off x="395288" y="3357563"/>
            <a:ext cx="84978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Responsabildades, Preparación y Certificaciones: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Registro/Documentacion de las Credenciales: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Registro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Físico y Digital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Certificaciones y credenciales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Recursos humanos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Equipo de emergencia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Personal auxiliar externo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Consultores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Empleados por contrato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Contratistas/agencias externas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41024-59F8-7E42-4E2C-8C6FF7A64B75}"/>
              </a:ext>
            </a:extLst>
          </p:cNvPr>
          <p:cNvSpPr>
            <a:spLocks/>
          </p:cNvSpPr>
          <p:nvPr/>
        </p:nvSpPr>
        <p:spPr bwMode="auto">
          <a:xfrm>
            <a:off x="4067175" y="692150"/>
            <a:ext cx="4679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chimes.wav"/>
      </p:stSnd>
    </p:sndAc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A15AC8-2919-A536-BFB0-D0F8D80387B5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Responsabilidades, Preparación y Certificaciones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Responsabilidades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Empleado de mayor antig</a:t>
            </a:r>
            <a:r>
              <a:rPr lang="es-PR" altLang="en-US" sz="2100">
                <a:solidFill>
                  <a:schemeClr val="tx1"/>
                </a:solidFill>
                <a:latin typeface="Calibri" panose="020F0502020204030204" pitchFamily="34" charset="0"/>
              </a:rPr>
              <a:t>üedad (o mayor rango)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Cumplimentar notificación del incidente</a:t>
            </a:r>
            <a:r>
              <a:rPr lang="es-PR" altLang="en-US" sz="190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Archivar informe con encargado instalación física: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Enviar copia: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 que trabaja el seguro de la instalación física</a:t>
            </a:r>
            <a:endParaRPr lang="en-US" altLang="en-US" sz="19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4B826-52BA-D0FD-DBAE-832AE9DCDA59}"/>
              </a:ext>
            </a:extLst>
          </p:cNvPr>
          <p:cNvSpPr>
            <a:spLocks/>
          </p:cNvSpPr>
          <p:nvPr/>
        </p:nvSpPr>
        <p:spPr bwMode="auto">
          <a:xfrm>
            <a:off x="2916238" y="836613"/>
            <a:ext cx="5616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4103" name="Picture 7">
            <a:extLst>
              <a:ext uri="{FF2B5EF4-FFF2-40B4-BE49-F238E27FC236}">
                <a16:creationId xmlns:a16="http://schemas.microsoft.com/office/drawing/2014/main" id="{A2451DD4-96DB-3D1A-23B0-68275700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271713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chimes.wav"/>
      </p:stSnd>
    </p:sndAc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>
            <a:extLst>
              <a:ext uri="{FF2B5EF4-FFF2-40B4-BE49-F238E27FC236}">
                <a16:creationId xmlns:a16="http://schemas.microsoft.com/office/drawing/2014/main" id="{0DAE83E7-25AC-E09F-7382-AFB7B1D7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01612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76D23C-E329-02AA-3386-4731E04A9FCC}"/>
              </a:ext>
            </a:extLst>
          </p:cNvPr>
          <p:cNvSpPr>
            <a:spLocks/>
          </p:cNvSpPr>
          <p:nvPr/>
        </p:nvSpPr>
        <p:spPr bwMode="auto">
          <a:xfrm>
            <a:off x="395288" y="2276475"/>
            <a:ext cx="84978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Acreditación de las </a:t>
            </a:r>
            <a:r>
              <a:rPr lang="es-PR" altLang="en-US" sz="1900">
                <a:latin typeface="Verdana" panose="020B0604030504040204" pitchFamily="34" charset="0"/>
              </a:rPr>
              <a:t>Instalaciones Físicas del Programa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Variantes o Tipos: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ejercicios que integran servicios médicos: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cardiaca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pulmonar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de ejercicios para enfermedades crónicas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Agencias acreditadoras: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American Association of Cardiovascular and Pulmonary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Rehabilitation (AACVPR)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Medical Fitness Association (MFA)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04B86-3EE9-6994-04A3-45FC51014C5B}"/>
              </a:ext>
            </a:extLst>
          </p:cNvPr>
          <p:cNvSpPr>
            <a:spLocks/>
          </p:cNvSpPr>
          <p:nvPr/>
        </p:nvSpPr>
        <p:spPr bwMode="auto">
          <a:xfrm>
            <a:off x="24844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61" name="Picture 5">
            <a:extLst>
              <a:ext uri="{FF2B5EF4-FFF2-40B4-BE49-F238E27FC236}">
                <a16:creationId xmlns:a16="http://schemas.microsoft.com/office/drawing/2014/main" id="{2620A7D1-20B0-600B-DF7A-6B5073863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41888"/>
            <a:ext cx="28797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B3345-5557-3600-1444-2DDF0AE4479E}"/>
              </a:ext>
            </a:extLst>
          </p:cNvPr>
          <p:cNvSpPr>
            <a:spLocks/>
          </p:cNvSpPr>
          <p:nvPr/>
        </p:nvSpPr>
        <p:spPr bwMode="auto">
          <a:xfrm>
            <a:off x="2700338" y="549275"/>
            <a:ext cx="5616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1464" name="Picture 8">
            <a:extLst>
              <a:ext uri="{FF2B5EF4-FFF2-40B4-BE49-F238E27FC236}">
                <a16:creationId xmlns:a16="http://schemas.microsoft.com/office/drawing/2014/main" id="{308F7F41-09E8-B3DD-F7C0-7EBE184C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23749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4750E7-A822-E9C8-52AD-96774AA941EC}"/>
              </a:ext>
            </a:extLst>
          </p:cNvPr>
          <p:cNvSpPr>
            <a:spLocks/>
          </p:cNvSpPr>
          <p:nvPr/>
        </p:nvSpPr>
        <p:spPr bwMode="auto">
          <a:xfrm>
            <a:off x="250825" y="3357563"/>
            <a:ext cx="84978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General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e instalaciones físicas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Carro de urgencias (escenarios clínicos), con equipos y drogas 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Defibrilador de acceso público (PAD), o un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Defibrilador manual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Tanque de oxígeno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Extinguidores de fuego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Esfignomanómetro con estetoscopio</a:t>
            </a:r>
            <a:endParaRPr lang="en-US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F8B5-B5DF-5541-4979-846C0A0C5DF0}"/>
              </a:ext>
            </a:extLst>
          </p:cNvPr>
          <p:cNvSpPr>
            <a:spLocks/>
          </p:cNvSpPr>
          <p:nvPr/>
        </p:nvSpPr>
        <p:spPr bwMode="auto">
          <a:xfrm>
            <a:off x="2844800" y="836613"/>
            <a:ext cx="53276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3508" name="Picture 4">
            <a:extLst>
              <a:ext uri="{FF2B5EF4-FFF2-40B4-BE49-F238E27FC236}">
                <a16:creationId xmlns:a16="http://schemas.microsoft.com/office/drawing/2014/main" id="{A52CEE86-7149-97FF-A2E8-938812E3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92150"/>
            <a:ext cx="2447925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509" name="Picture 5">
            <a:extLst>
              <a:ext uri="{FF2B5EF4-FFF2-40B4-BE49-F238E27FC236}">
                <a16:creationId xmlns:a16="http://schemas.microsoft.com/office/drawing/2014/main" id="{2C620798-6187-8ED4-1448-98998735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4008438"/>
            <a:ext cx="2232025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2F4160-3AFA-0705-23CD-9271F600E87F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General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e instalaciones físicas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Materiales: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Mascarillas de RCP (o CPR)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Dispositivo de ventilación manual (AMBU)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Camillas (fija o portátil)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Botiquín de primero auxilios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Botiquín para patógenos de origen sanguíneo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Férulas y vendajes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Guantes protectivos (confeccionado con nitrilo o latex)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"/>
    <p:sndAc>
      <p:stSnd>
        <p:snd r:embed="rId4" name="chimes.wav"/>
      </p:stSnd>
    </p:sndAc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A04E-B271-2B5C-7048-39EBF0DCC0B3}"/>
              </a:ext>
            </a:extLst>
          </p:cNvPr>
          <p:cNvSpPr>
            <a:spLocks/>
          </p:cNvSpPr>
          <p:nvPr/>
        </p:nvSpPr>
        <p:spPr bwMode="auto">
          <a:xfrm>
            <a:off x="3563938" y="836613"/>
            <a:ext cx="53641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5557" name="Picture 5">
            <a:extLst>
              <a:ext uri="{FF2B5EF4-FFF2-40B4-BE49-F238E27FC236}">
                <a16:creationId xmlns:a16="http://schemas.microsoft.com/office/drawing/2014/main" id="{04ECED4C-7769-A222-7DF7-CF385BF35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716338"/>
            <a:ext cx="3563937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91EBB6-32D7-0EC8-7101-96BD4132124C}"/>
              </a:ext>
            </a:extLst>
          </p:cNvPr>
          <p:cNvSpPr>
            <a:spLocks/>
          </p:cNvSpPr>
          <p:nvPr/>
        </p:nvSpPr>
        <p:spPr bwMode="auto">
          <a:xfrm>
            <a:off x="250825" y="2924175"/>
            <a:ext cx="84978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General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e instalaciones físicas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Rotulados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fácil acceso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Mantenimiento regular: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AED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Extinguidores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Carro de urgencias: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Indicaciones/requerido: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NIVEL 5: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de ejercicios con intervención clínica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35560" name="Picture 8">
            <a:extLst>
              <a:ext uri="{FF2B5EF4-FFF2-40B4-BE49-F238E27FC236}">
                <a16:creationId xmlns:a16="http://schemas.microsoft.com/office/drawing/2014/main" id="{A3FD4AA6-1639-9394-28C6-7DB7BEB6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952750" cy="22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EE87-008F-8D66-3A58-410280F4CD20}"/>
              </a:ext>
            </a:extLst>
          </p:cNvPr>
          <p:cNvSpPr>
            <a:spLocks/>
          </p:cNvSpPr>
          <p:nvPr/>
        </p:nvSpPr>
        <p:spPr bwMode="auto">
          <a:xfrm>
            <a:off x="2555875" y="836613"/>
            <a:ext cx="51149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9652" name="Picture 4">
            <a:extLst>
              <a:ext uri="{FF2B5EF4-FFF2-40B4-BE49-F238E27FC236}">
                <a16:creationId xmlns:a16="http://schemas.microsoft.com/office/drawing/2014/main" id="{E3B3CB24-B8AA-8F02-B2AF-EAB846BB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941888"/>
            <a:ext cx="12255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3" name="Picture 5">
            <a:extLst>
              <a:ext uri="{FF2B5EF4-FFF2-40B4-BE49-F238E27FC236}">
                <a16:creationId xmlns:a16="http://schemas.microsoft.com/office/drawing/2014/main" id="{C6D0A364-B81C-6AC3-AF87-336172D9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049838"/>
            <a:ext cx="1535112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5" name="Picture 7">
            <a:extLst>
              <a:ext uri="{FF2B5EF4-FFF2-40B4-BE49-F238E27FC236}">
                <a16:creationId xmlns:a16="http://schemas.microsoft.com/office/drawing/2014/main" id="{C99CC771-91D7-B577-1548-0BD99D66E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38600"/>
            <a:ext cx="1439862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6" name="Picture 8">
            <a:extLst>
              <a:ext uri="{FF2B5EF4-FFF2-40B4-BE49-F238E27FC236}">
                <a16:creationId xmlns:a16="http://schemas.microsoft.com/office/drawing/2014/main" id="{E633080B-16AE-CD93-977E-9E08CB0D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2859088"/>
            <a:ext cx="14414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7" name="Picture 9">
            <a:extLst>
              <a:ext uri="{FF2B5EF4-FFF2-40B4-BE49-F238E27FC236}">
                <a16:creationId xmlns:a16="http://schemas.microsoft.com/office/drawing/2014/main" id="{F9F2EB57-1BFE-B43B-1059-79436350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2160588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4C7844-72E0-6BCB-437F-56CAE9F53DEC}"/>
              </a:ext>
            </a:extLst>
          </p:cNvPr>
          <p:cNvSpPr>
            <a:spLocks/>
          </p:cNvSpPr>
          <p:nvPr/>
        </p:nvSpPr>
        <p:spPr bwMode="auto">
          <a:xfrm>
            <a:off x="179388" y="2133600"/>
            <a:ext cx="84978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Equipos y provisiones requeridos: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Defibrilador: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Monitor con electrodos electrocardiográficos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Paletas para el defibrilador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Equipo de Intubación para las vías de aire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Endotraqueal (deseable):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Nasofaringea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Oral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Laringoscopio (es deseable tenerlo)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Tanque de oxígeno</a:t>
            </a: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chimes.wav"/>
      </p:stSnd>
    </p:sndAc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BE6F-1955-6676-F9AA-4D01A415C050}"/>
              </a:ext>
            </a:extLst>
          </p:cNvPr>
          <p:cNvSpPr>
            <a:spLocks/>
          </p:cNvSpPr>
          <p:nvPr/>
        </p:nvSpPr>
        <p:spPr bwMode="auto">
          <a:xfrm>
            <a:off x="2268538" y="620713"/>
            <a:ext cx="53641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7605" name="Picture 5">
            <a:extLst>
              <a:ext uri="{FF2B5EF4-FFF2-40B4-BE49-F238E27FC236}">
                <a16:creationId xmlns:a16="http://schemas.microsoft.com/office/drawing/2014/main" id="{E4219D90-1B44-805F-C188-9B520F03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3644900"/>
            <a:ext cx="1557337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7608" name="Picture 8">
            <a:extLst>
              <a:ext uri="{FF2B5EF4-FFF2-40B4-BE49-F238E27FC236}">
                <a16:creationId xmlns:a16="http://schemas.microsoft.com/office/drawing/2014/main" id="{0F709876-DA85-49C3-65AD-1BE01826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21038"/>
            <a:ext cx="2519362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7611" name="Picture 11">
            <a:extLst>
              <a:ext uri="{FF2B5EF4-FFF2-40B4-BE49-F238E27FC236}">
                <a16:creationId xmlns:a16="http://schemas.microsoft.com/office/drawing/2014/main" id="{F9162E5C-E0A1-4021-E53D-C8597EAA8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1025"/>
            <a:ext cx="1673225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F97828-58A9-1CCD-DAD2-446446B2AA11}"/>
              </a:ext>
            </a:extLst>
          </p:cNvPr>
          <p:cNvSpPr>
            <a:spLocks/>
          </p:cNvSpPr>
          <p:nvPr/>
        </p:nvSpPr>
        <p:spPr bwMode="auto">
          <a:xfrm>
            <a:off x="250825" y="2492375"/>
            <a:ext cx="849788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Equipos y provisiones requeridos: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Mascarilla de RCP (o CPR)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Esfignomanómetro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Estetoscopio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Hipodérmicas y agujas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Dispositivo de succión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Provisiones para infusiones intravenosas (IV)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Cinta adhesiva de primeros auxilios</a:t>
            </a:r>
          </a:p>
        </p:txBody>
      </p:sp>
    </p:spTree>
    <p:custDataLst>
      <p:tags r:id="rId1"/>
    </p:custData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5E6798-DBB7-FD20-8362-869D870C89F2}"/>
              </a:ext>
            </a:extLst>
          </p:cNvPr>
          <p:cNvSpPr>
            <a:spLocks/>
          </p:cNvSpPr>
          <p:nvPr/>
        </p:nvSpPr>
        <p:spPr bwMode="auto">
          <a:xfrm>
            <a:off x="0" y="2133600"/>
            <a:ext cx="84978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Drogas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Catecolaminas: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Epinefrina (IV)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Isoproterenol (IV)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Dobutamina (IV)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Agentes antiaaritmicos: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Lidocaína (IV)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Procainamida (IV)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Propranolol (IV y oral)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36BE6-7571-A05E-5E63-9959A969C743}"/>
              </a:ext>
            </a:extLst>
          </p:cNvPr>
          <p:cNvSpPr>
            <a:spLocks/>
          </p:cNvSpPr>
          <p:nvPr/>
        </p:nvSpPr>
        <p:spPr bwMode="auto">
          <a:xfrm>
            <a:off x="2770188" y="1052513"/>
            <a:ext cx="60499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95338-91F0-4A31-5D99-25D0E8B2165C}"/>
              </a:ext>
            </a:extLst>
          </p:cNvPr>
          <p:cNvSpPr>
            <a:spLocks/>
          </p:cNvSpPr>
          <p:nvPr/>
        </p:nvSpPr>
        <p:spPr bwMode="auto">
          <a:xfrm>
            <a:off x="3059113" y="3068638"/>
            <a:ext cx="59769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700" i="1"/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Agentes vasocativos: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Norepinefrina 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Costocosteroides: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Sucinato de sodio metilprednisolona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Fosfato de dexametasona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43749" name="Picture 5">
            <a:extLst>
              <a:ext uri="{FF2B5EF4-FFF2-40B4-BE49-F238E27FC236}">
                <a16:creationId xmlns:a16="http://schemas.microsoft.com/office/drawing/2014/main" id="{52B197E4-5227-8EB5-9731-6C70A403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252095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20" name="Picture 4">
            <a:extLst>
              <a:ext uri="{FF2B5EF4-FFF2-40B4-BE49-F238E27FC236}">
                <a16:creationId xmlns:a16="http://schemas.microsoft.com/office/drawing/2014/main" id="{DDB8C62F-7CFB-C9CF-3F58-17E23C4D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1624012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44DD94-A2D4-B180-71C0-89AD3E688F26}"/>
              </a:ext>
            </a:extLst>
          </p:cNvPr>
          <p:cNvSpPr>
            <a:spLocks/>
          </p:cNvSpPr>
          <p:nvPr/>
        </p:nvSpPr>
        <p:spPr bwMode="auto">
          <a:xfrm>
            <a:off x="395288" y="2420938"/>
            <a:ext cx="70564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Efectuadas: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Previo 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capacidad funcional/aptitud física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Ingresar al programa de ejercicio/actividad física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Métodos de Evaluación: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Tipos: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Estado vigente de salud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Factores de riesgo para enfermedades: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Cardiovasculares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Pulmonares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Metabólicas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4833D-4943-0357-CC47-6203990A30BE}"/>
              </a:ext>
            </a:extLst>
          </p:cNvPr>
          <p:cNvSpPr>
            <a:spLocks/>
          </p:cNvSpPr>
          <p:nvPr/>
        </p:nvSpPr>
        <p:spPr bwMode="auto">
          <a:xfrm>
            <a:off x="2124075" y="981075"/>
            <a:ext cx="5616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BC4F5-71E3-DF09-03F4-7B205E901F72}"/>
              </a:ext>
            </a:extLst>
          </p:cNvPr>
          <p:cNvSpPr>
            <a:spLocks/>
          </p:cNvSpPr>
          <p:nvPr/>
        </p:nvSpPr>
        <p:spPr bwMode="auto">
          <a:xfrm>
            <a:off x="2627313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1700" name="Picture 4">
            <a:extLst>
              <a:ext uri="{FF2B5EF4-FFF2-40B4-BE49-F238E27FC236}">
                <a16:creationId xmlns:a16="http://schemas.microsoft.com/office/drawing/2014/main" id="{9A45701A-AAA0-DE65-83B2-8B2BA1D88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159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9C096F-51FF-D5D9-DA45-FD79D8C9CA95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978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Drogas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Bicarbonato de sodio (Intra-Venoso, o 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Sulfato de atropina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Sulfato de morfina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Digoxina (IV y oral)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Cloruro de calcio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Furosemida (IV)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Dextrosa diluida en agua a un 5%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Tabletas de nitroglicerina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Perlas de nitrito de amil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  <p:sndAc>
      <p:stSnd>
        <p:snd r:embed="rId4" name="chimes.wav"/>
      </p:stSnd>
    </p:sndAc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B325-426A-32F2-3A17-8F89DEAD226B}"/>
              </a:ext>
            </a:extLst>
          </p:cNvPr>
          <p:cNvSpPr>
            <a:spLocks/>
          </p:cNvSpPr>
          <p:nvPr/>
        </p:nvSpPr>
        <p:spPr bwMode="auto">
          <a:xfrm>
            <a:off x="1692275" y="908050"/>
            <a:ext cx="61944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5796" name="Picture 4">
            <a:extLst>
              <a:ext uri="{FF2B5EF4-FFF2-40B4-BE49-F238E27FC236}">
                <a16:creationId xmlns:a16="http://schemas.microsoft.com/office/drawing/2014/main" id="{89462BC4-CC01-389C-5538-6320228D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97200"/>
            <a:ext cx="2063750" cy="31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45A5A1-4BCF-C81C-AA12-1C1DB225F343}"/>
              </a:ext>
            </a:extLst>
          </p:cNvPr>
          <p:cNvSpPr>
            <a:spLocks/>
          </p:cNvSpPr>
          <p:nvPr/>
        </p:nvSpPr>
        <p:spPr bwMode="auto">
          <a:xfrm>
            <a:off x="395288" y="2203450"/>
            <a:ext cx="8497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Localización: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Fácil acceso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Debidamente rotulado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Mantenimiento regular: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Verificar funcionamiento: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Fecha expiración de las drogas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Cotejar documentación: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Documentos que acompañan los equipos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45801" name="Picture 9">
            <a:extLst>
              <a:ext uri="{FF2B5EF4-FFF2-40B4-BE49-F238E27FC236}">
                <a16:creationId xmlns:a16="http://schemas.microsoft.com/office/drawing/2014/main" id="{C8EB2C01-31A5-B17B-1029-37929E4A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998537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d"/>
    <p:sndAc>
      <p:stSnd>
        <p:snd r:embed="rId4" name="chimes.wav"/>
      </p:stSnd>
    </p:sndAc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A9F9-C552-4531-1872-5E32379B93D4}"/>
              </a:ext>
            </a:extLst>
          </p:cNvPr>
          <p:cNvSpPr>
            <a:spLocks/>
          </p:cNvSpPr>
          <p:nvPr/>
        </p:nvSpPr>
        <p:spPr bwMode="auto">
          <a:xfrm>
            <a:off x="3203575" y="1052513"/>
            <a:ext cx="5400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9895" name="Picture 7">
            <a:extLst>
              <a:ext uri="{FF2B5EF4-FFF2-40B4-BE49-F238E27FC236}">
                <a16:creationId xmlns:a16="http://schemas.microsoft.com/office/drawing/2014/main" id="{3E0759AB-CC08-16D7-8FAD-FB385084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52450"/>
            <a:ext cx="2446337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9897" name="Picture 9">
            <a:extLst>
              <a:ext uri="{FF2B5EF4-FFF2-40B4-BE49-F238E27FC236}">
                <a16:creationId xmlns:a16="http://schemas.microsoft.com/office/drawing/2014/main" id="{5658B726-1FA3-F1AC-1BB7-F003CF9C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616325"/>
            <a:ext cx="208915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AF1056-2E5F-2863-0A05-C65427A37A9B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Uso apropiado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Adiestramiento/práctica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Componentes del carro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Ensamblaje del equipo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Mantenimiento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Verificación función y documentación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Asignar personal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Para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Cotejar elementos integrantes del carro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Proveer el mantenimiento correspondiente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  <p:sndAc>
      <p:stSnd>
        <p:snd r:embed="rId4" name="chimes.wav"/>
      </p:stSnd>
    </p:sndAc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ACB-6F16-7E9C-1B6E-E470EED29056}"/>
              </a:ext>
            </a:extLst>
          </p:cNvPr>
          <p:cNvSpPr>
            <a:spLocks/>
          </p:cNvSpPr>
          <p:nvPr/>
        </p:nvSpPr>
        <p:spPr bwMode="auto">
          <a:xfrm>
            <a:off x="3492500" y="1196975"/>
            <a:ext cx="53308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7717" name="Picture 5">
            <a:extLst>
              <a:ext uri="{FF2B5EF4-FFF2-40B4-BE49-F238E27FC236}">
                <a16:creationId xmlns:a16="http://schemas.microsoft.com/office/drawing/2014/main" id="{A6090AEA-A3B1-458D-B58F-E4AC476E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26987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18" name="Picture 6">
            <a:extLst>
              <a:ext uri="{FF2B5EF4-FFF2-40B4-BE49-F238E27FC236}">
                <a16:creationId xmlns:a16="http://schemas.microsoft.com/office/drawing/2014/main" id="{9909506E-F3A7-8081-70A1-CFAA13EF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00550"/>
            <a:ext cx="15843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015EC2-26E5-D7A1-23B3-846211494BDE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Meteriales: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Estratégico de Emergencia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Inventario Mínimo de Equipos y Materiales de Emergencias: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AED: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Con electrodos ateniantes para adultos y niños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Máscaras protectivas (pocket masks) de CPR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Esfignomanómetro (aneroide) con estetoscopio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Botiquín de primeros auxilios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Botiquín para patógenos de origen sanguíneo 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(blood-borne pathogens) auxilios</a:t>
            </a:r>
            <a:endParaRPr lang="en-US" altLang="en-US" sz="19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chimes.wav"/>
      </p:stSnd>
    </p:sndAc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6460-5A18-B480-D861-F28298327810}"/>
              </a:ext>
            </a:extLst>
          </p:cNvPr>
          <p:cNvSpPr>
            <a:spLocks/>
          </p:cNvSpPr>
          <p:nvPr/>
        </p:nvSpPr>
        <p:spPr bwMode="auto">
          <a:xfrm>
            <a:off x="2555875" y="981075"/>
            <a:ext cx="56880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2053" name="Picture 5">
            <a:extLst>
              <a:ext uri="{FF2B5EF4-FFF2-40B4-BE49-F238E27FC236}">
                <a16:creationId xmlns:a16="http://schemas.microsoft.com/office/drawing/2014/main" id="{810ADE92-7408-1BB4-4C6D-FB4F8654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94310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35739A-DD35-AE15-03E3-1EF1A0F61D9E}"/>
              </a:ext>
            </a:extLst>
          </p:cNvPr>
          <p:cNvSpPr>
            <a:spLocks/>
          </p:cNvSpPr>
          <p:nvPr/>
        </p:nvSpPr>
        <p:spPr bwMode="auto">
          <a:xfrm>
            <a:off x="395288" y="2565400"/>
            <a:ext cx="849788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Meteriales: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Estratégico de Emergencia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Inventario Mínimo de Equipos y Materiales de Emergencias: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Sustancias para descontaminar escenas con sangre: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Solución clorada al 10%: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1 parte de cloro diluída en 10 partes de agua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Linternas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Bolsas para residuos biológicos peligrosos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Formularios utilizados para: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Generar el informe del evento de urgencia</a:t>
            </a:r>
            <a:endParaRPr lang="en-US" altLang="en-US" sz="19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>
            <a:extLst>
              <a:ext uri="{FF2B5EF4-FFF2-40B4-BE49-F238E27FC236}">
                <a16:creationId xmlns:a16="http://schemas.microsoft.com/office/drawing/2014/main" id="{DC05419F-6AB1-CE1B-6130-B7ACD67F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5425"/>
            <a:ext cx="87852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633F3-93B2-B46D-8BF5-9B819E26FCFB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3600" b="0">
                <a:cs typeface="Arial" panose="020B0604020202020204" pitchFamily="34" charset="0"/>
              </a:rPr>
              <a:t> </a:t>
            </a: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EMERGENCIA: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Y MATERIALES</a:t>
            </a:r>
            <a:endParaRPr lang="es-PR" altLang="en-US" sz="18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whoosh.wav"/>
      </p:stSnd>
    </p:sndAc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5CB7D-0B10-3F98-1C2B-0278E731424C}"/>
              </a:ext>
            </a:extLst>
          </p:cNvPr>
          <p:cNvSpPr>
            <a:spLocks/>
          </p:cNvSpPr>
          <p:nvPr/>
        </p:nvSpPr>
        <p:spPr bwMode="auto">
          <a:xfrm>
            <a:off x="3059113" y="981075"/>
            <a:ext cx="52562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1940" name="Picture 4">
            <a:extLst>
              <a:ext uri="{FF2B5EF4-FFF2-40B4-BE49-F238E27FC236}">
                <a16:creationId xmlns:a16="http://schemas.microsoft.com/office/drawing/2014/main" id="{62C80899-1F05-B866-E9DA-37D48E5F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2735263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1941" name="Picture 5">
            <a:extLst>
              <a:ext uri="{FF2B5EF4-FFF2-40B4-BE49-F238E27FC236}">
                <a16:creationId xmlns:a16="http://schemas.microsoft.com/office/drawing/2014/main" id="{F158ABCA-F8F3-5894-E97E-B6278D10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989138"/>
            <a:ext cx="29876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0B6477-6C8F-6609-E09B-DE4A5E167AD4}"/>
              </a:ext>
            </a:extLst>
          </p:cNvPr>
          <p:cNvSpPr>
            <a:spLocks/>
          </p:cNvSpPr>
          <p:nvPr/>
        </p:nvSpPr>
        <p:spPr bwMode="auto">
          <a:xfrm>
            <a:off x="323850" y="2420938"/>
            <a:ext cx="71278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Teléfonos/Contactos de Emergencia: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Fácil acceso: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Claramente visibles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Contactos telefónicos importantes: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Servicios de emergencias médicas: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Ambulancias (públicas y privadas)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Sala de emergencias de hospitales más cercanos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Departamento de bomberos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Policías estatales y municipales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Médicos en alerta por una emergencia clínica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Personal de seguridad de la instalación física: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Disponibilidad de sus extensiones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EAED-0DFC-02BE-8B04-9B38566F7A40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3988" name="Picture 4">
            <a:extLst>
              <a:ext uri="{FF2B5EF4-FFF2-40B4-BE49-F238E27FC236}">
                <a16:creationId xmlns:a16="http://schemas.microsoft.com/office/drawing/2014/main" id="{3C61CD19-5464-D2B7-4EE0-6552CE9CC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1069975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956AB5-446F-1CD9-10C9-0AB8967A7D11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Teléfonos/Contactos de Emergencia: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Archivo de cada participante del programa: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Tarjetas de notificación: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Teléfonos y celulares (móvil) claves, que son requeridos: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Familiares directos de participante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Médicos (de cabecera o médico familiar)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Número telefónicos con instrucciones particulares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Número telefónicos alternos (al fallar los principales) 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Recomendaciones: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Actualizar con regularidad, o cuando sea necesario: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Número de teléfonos o celulares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Correo electrónico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Dirección postal</a:t>
            </a:r>
            <a:endParaRPr lang="en-US" altLang="en-US" sz="1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53990" name="Picture 6">
            <a:extLst>
              <a:ext uri="{FF2B5EF4-FFF2-40B4-BE49-F238E27FC236}">
                <a16:creationId xmlns:a16="http://schemas.microsoft.com/office/drawing/2014/main" id="{737ED5CE-2B45-26CB-C711-573D7AC9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8325"/>
            <a:ext cx="2089150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/>
    <p:sndAc>
      <p:stSnd>
        <p:snd r:embed="rId4" name="chimes.wav"/>
      </p:stSnd>
    </p:sndAc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400543-6A2E-7363-9FF3-8E5D7EC895F7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Instrucciones para el plan de emergencias médicas: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Localización: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Rotulado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Fácil acceso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equipo de trabajo/personal local: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Preparado para reaccionar en casos de emergencias: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Conocen: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</a:t>
            </a:r>
            <a:r>
              <a:rPr lang="en-US" altLang="en-US" i="1" u="sng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ubicación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de este documento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5A8B-971F-48C1-E46D-D2F611777FD9}"/>
              </a:ext>
            </a:extLst>
          </p:cNvPr>
          <p:cNvSpPr>
            <a:spLocks/>
          </p:cNvSpPr>
          <p:nvPr/>
        </p:nvSpPr>
        <p:spPr bwMode="auto">
          <a:xfrm>
            <a:off x="4067175" y="1196975"/>
            <a:ext cx="47529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6036" name="Picture 4">
            <a:extLst>
              <a:ext uri="{FF2B5EF4-FFF2-40B4-BE49-F238E27FC236}">
                <a16:creationId xmlns:a16="http://schemas.microsoft.com/office/drawing/2014/main" id="{F94F6338-1DE4-01DD-8E13-94BC4E01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238"/>
            <a:ext cx="36004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  <p:sndAc>
      <p:stSnd>
        <p:snd r:embed="rId4" name="chimes.wav"/>
      </p:stSnd>
    </p:sndAc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A69B-72C8-7D8A-948F-1DFBA2B6C87C}"/>
              </a:ext>
            </a:extLst>
          </p:cNvPr>
          <p:cNvSpPr>
            <a:spLocks/>
          </p:cNvSpPr>
          <p:nvPr/>
        </p:nvSpPr>
        <p:spPr bwMode="auto">
          <a:xfrm>
            <a:off x="2195513" y="9810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8085" name="Picture 5">
            <a:extLst>
              <a:ext uri="{FF2B5EF4-FFF2-40B4-BE49-F238E27FC236}">
                <a16:creationId xmlns:a16="http://schemas.microsoft.com/office/drawing/2014/main" id="{74D01B55-140A-F934-FBB4-972FB8A7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49725"/>
            <a:ext cx="2808287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8086" name="Picture 6">
            <a:extLst>
              <a:ext uri="{FF2B5EF4-FFF2-40B4-BE49-F238E27FC236}">
                <a16:creationId xmlns:a16="http://schemas.microsoft.com/office/drawing/2014/main" id="{DDC7A957-7119-879D-D9DA-4E5D5299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37953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451193-D6B2-FE4E-5D42-0BB5DB5F0F0A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978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r>
              <a:rPr lang="es-PR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Afiches con instrucciones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Prevención y Seguridad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Localización: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Lugares estratégicos: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Salones de ejercico (aeróbicos, pesas)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Cuarto para las pruebas de ejercicios y aptitud física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Gimnasio o chancha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Piscina, o entrenamiento acuático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Instalaciones deportivas externas: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Canchas de tenis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Instalacion de pista y campo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036B8-FD86-126D-1696-92C0C07525A4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59769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65EDC4-5002-80C8-3D1C-4C0891FE7CEA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74898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5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Métodos de Evaluación: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Determinantes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Grado de Rigurosidad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Enfoque del programa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Propósito de la instalación física: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Que alberga el: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Programa de ejercicio o actividad física</a:t>
            </a:r>
            <a:endParaRPr lang="es-PR" altLang="en-US" sz="18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Ventajas/Propósitos: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Mayor control preventivo para incidentes cardiacos: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Durante: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Pruebas ergométricas de esfuerzo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Sesiones de ejercicio (entrenamiento físico)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76868" name="Picture 4">
            <a:extLst>
              <a:ext uri="{FF2B5EF4-FFF2-40B4-BE49-F238E27FC236}">
                <a16:creationId xmlns:a16="http://schemas.microsoft.com/office/drawing/2014/main" id="{9271D159-F39F-DEAC-C826-B5EBA0CB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08915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4176FD-66DF-E83C-BF70-8B95897DB014}"/>
              </a:ext>
            </a:extLst>
          </p:cNvPr>
          <p:cNvSpPr>
            <a:spLocks/>
          </p:cNvSpPr>
          <p:nvPr/>
        </p:nvSpPr>
        <p:spPr bwMode="auto">
          <a:xfrm>
            <a:off x="395288" y="4652963"/>
            <a:ext cx="84978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Importancia –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Disponibilidad en caso de una Emergencia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Accesible al: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Personal/equipo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Asignado al programa/instalación física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93698-E185-6C18-0E19-F7323AA6E7AB}"/>
              </a:ext>
            </a:extLst>
          </p:cNvPr>
          <p:cNvSpPr>
            <a:spLocks/>
          </p:cNvSpPr>
          <p:nvPr/>
        </p:nvSpPr>
        <p:spPr bwMode="auto">
          <a:xfrm>
            <a:off x="4643438" y="1268413"/>
            <a:ext cx="41767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33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0134" name="Picture 6">
            <a:extLst>
              <a:ext uri="{FF2B5EF4-FFF2-40B4-BE49-F238E27FC236}">
                <a16:creationId xmlns:a16="http://schemas.microsoft.com/office/drawing/2014/main" id="{0E4DAD0C-A7F4-685F-475D-F0FA284F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246563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u"/>
    <p:sndAc>
      <p:stSnd>
        <p:snd r:embed="rId4" name="chimes.wav"/>
      </p:stSnd>
    </p:sndAc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2F96-F783-2296-97E6-9F67FB9E672D}"/>
              </a:ext>
            </a:extLst>
          </p:cNvPr>
          <p:cNvSpPr>
            <a:spLocks/>
          </p:cNvSpPr>
          <p:nvPr/>
        </p:nvSpPr>
        <p:spPr bwMode="auto">
          <a:xfrm>
            <a:off x="2771775" y="1125538"/>
            <a:ext cx="61198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2180" name="Picture 4">
            <a:extLst>
              <a:ext uri="{FF2B5EF4-FFF2-40B4-BE49-F238E27FC236}">
                <a16:creationId xmlns:a16="http://schemas.microsoft.com/office/drawing/2014/main" id="{FC7BC6F0-85EE-0ADB-1504-DB821EB1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232025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A05750-2972-745E-6989-68E8928B4A1D}"/>
              </a:ext>
            </a:extLst>
          </p:cNvPr>
          <p:cNvSpPr>
            <a:spLocks/>
          </p:cNvSpPr>
          <p:nvPr/>
        </p:nvSpPr>
        <p:spPr bwMode="auto">
          <a:xfrm>
            <a:off x="395288" y="2420938"/>
            <a:ext cx="849788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Tipos de documentos (formularios u hojas)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 de salud/aptitud física: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Cuestionarios de salud y de estilos de vida: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Estandarizados (Ej: PAR-Q, AHA/ACSM)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Local: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Preparados por el personal del programa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Accedidos por terceros (Ej: Prof. Lopategui)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Referido médico,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Forma de autorización médica (programa/prueba de ejercicio)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Examen médico (historial, físico, laboratorios)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Hoja de los Resultados: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Prueba de esfuerzo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64CEFB-660D-899B-AEF0-043FB422DE7C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497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Tipos de documentos (formularios u hojas)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 legales: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Consentimiento informado: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 ergométrica de esfuerzo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 de ejercicios o aptitud física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Hoja de asunción de riesgo,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Liberación de responsabilidad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Forma para la liberación de información medica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CDA8D-4719-1C76-5A71-ED5C344F2B70}"/>
              </a:ext>
            </a:extLst>
          </p:cNvPr>
          <p:cNvSpPr>
            <a:spLocks/>
          </p:cNvSpPr>
          <p:nvPr/>
        </p:nvSpPr>
        <p:spPr bwMode="auto">
          <a:xfrm>
            <a:off x="4140200" y="981075"/>
            <a:ext cx="47529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4228" name="Picture 4">
            <a:extLst>
              <a:ext uri="{FF2B5EF4-FFF2-40B4-BE49-F238E27FC236}">
                <a16:creationId xmlns:a16="http://schemas.microsoft.com/office/drawing/2014/main" id="{976D8A3B-EB32-4529-54DE-D3F1CA66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9EE3-9594-71EB-6B6F-28DF7BE3487F}"/>
              </a:ext>
            </a:extLst>
          </p:cNvPr>
          <p:cNvSpPr>
            <a:spLocks/>
          </p:cNvSpPr>
          <p:nvPr/>
        </p:nvSpPr>
        <p:spPr bwMode="auto">
          <a:xfrm>
            <a:off x="3348038" y="1628775"/>
            <a:ext cx="56165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6276" name="Picture 4">
            <a:extLst>
              <a:ext uri="{FF2B5EF4-FFF2-40B4-BE49-F238E27FC236}">
                <a16:creationId xmlns:a16="http://schemas.microsoft.com/office/drawing/2014/main" id="{165B8D92-072E-DAF8-DF02-3A69201F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638425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2163E9-931A-EC94-8AA7-6766E9441277}"/>
              </a:ext>
            </a:extLst>
          </p:cNvPr>
          <p:cNvSpPr>
            <a:spLocks/>
          </p:cNvSpPr>
          <p:nvPr/>
        </p:nvSpPr>
        <p:spPr bwMode="auto">
          <a:xfrm>
            <a:off x="323850" y="4652963"/>
            <a:ext cx="84978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Tipos de documentos (formularios u hojas)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 con datos importantes (instrucciones especiales):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Información de emergencia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Directrices particulares avanzadas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  <p:sndAc>
      <p:stSnd>
        <p:snd r:embed="rId4" name="chimes.wav"/>
      </p:stSnd>
    </p:sndAc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4" name="Picture 4">
            <a:extLst>
              <a:ext uri="{FF2B5EF4-FFF2-40B4-BE49-F238E27FC236}">
                <a16:creationId xmlns:a16="http://schemas.microsoft.com/office/drawing/2014/main" id="{56A30358-8E5F-347E-50DC-85AA5457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24400"/>
            <a:ext cx="1728787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326" name="Picture 6">
            <a:extLst>
              <a:ext uri="{FF2B5EF4-FFF2-40B4-BE49-F238E27FC236}">
                <a16:creationId xmlns:a16="http://schemas.microsoft.com/office/drawing/2014/main" id="{8BB45BD0-0FD7-9625-6E1C-21A8CFF7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5A72A2-C00A-7A88-126A-9F848B27683E}"/>
              </a:ext>
            </a:extLst>
          </p:cNvPr>
          <p:cNvSpPr>
            <a:spLocks/>
          </p:cNvSpPr>
          <p:nvPr/>
        </p:nvSpPr>
        <p:spPr bwMode="auto">
          <a:xfrm>
            <a:off x="395288" y="2203450"/>
            <a:ext cx="8497887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Tipos: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 del suceso de emergencia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Informes del personal de emergencia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Informes del accidente por el cliente o testigo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Manejo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Expediente/Archivo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Base de datos: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Archivo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Reserva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Virtual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F5E10-EA9D-D43E-E101-2B3547EEEF68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  <p:sndAc>
      <p:stSnd>
        <p:snd r:embed="rId4" name="chimes.wav"/>
      </p:stSnd>
    </p:sndAc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F8948-812B-F1BB-0F62-3CDD5DD01FD2}"/>
              </a:ext>
            </a:extLst>
          </p:cNvPr>
          <p:cNvSpPr>
            <a:spLocks/>
          </p:cNvSpPr>
          <p:nvPr/>
        </p:nvSpPr>
        <p:spPr bwMode="auto">
          <a:xfrm>
            <a:off x="3132138" y="1052513"/>
            <a:ext cx="57626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0372" name="Picture 4">
            <a:extLst>
              <a:ext uri="{FF2B5EF4-FFF2-40B4-BE49-F238E27FC236}">
                <a16:creationId xmlns:a16="http://schemas.microsoft.com/office/drawing/2014/main" id="{7EE84E59-C9E1-7F24-1E34-E0494339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24479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2B7DFE-58F1-803C-FA6C-9E7B6C747173}"/>
              </a:ext>
            </a:extLst>
          </p:cNvPr>
          <p:cNvSpPr>
            <a:spLocks/>
          </p:cNvSpPr>
          <p:nvPr/>
        </p:nvSpPr>
        <p:spPr bwMode="auto">
          <a:xfrm>
            <a:off x="395288" y="3213100"/>
            <a:ext cx="8497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Importancia/utlidad: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Siven para generar: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Los informes pertinentes: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Reporte final del acotencimiento de urgencia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Reporte de evaluación del evento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Reporte de seguimiento del incidente de urgencia médica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5FD8-0A9B-E74B-F772-84F38268E902}"/>
              </a:ext>
            </a:extLst>
          </p:cNvPr>
          <p:cNvSpPr>
            <a:spLocks/>
          </p:cNvSpPr>
          <p:nvPr/>
        </p:nvSpPr>
        <p:spPr bwMode="auto">
          <a:xfrm>
            <a:off x="22685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2420" name="Picture 4">
            <a:extLst>
              <a:ext uri="{FF2B5EF4-FFF2-40B4-BE49-F238E27FC236}">
                <a16:creationId xmlns:a16="http://schemas.microsoft.com/office/drawing/2014/main" id="{5668CD85-B038-8081-22FE-127B8C4E1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995362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079B54-1408-6D40-3102-C5E465B5368C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978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Seguimiento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Reporte posterior al incidente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Colección de datos y sucesos, luego del acontecimiento: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Ventaja/Importancia: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Permite desarrollar un informe evaluativo más preciso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establecer un análisis reflexivo más profundo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Tipo/fuentes de informacion: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Entrevistas con testigos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Posibles componetes estructurales del equipo roto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Fotos de importancia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 de ejercicio disfuncionales durante el evento</a:t>
            </a:r>
            <a:endParaRPr lang="en-US" altLang="en-US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72422" name="Picture 6">
            <a:extLst>
              <a:ext uri="{FF2B5EF4-FFF2-40B4-BE49-F238E27FC236}">
                <a16:creationId xmlns:a16="http://schemas.microsoft.com/office/drawing/2014/main" id="{26B2DED4-C29B-F62C-8BB4-21399C86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582738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8" name="Picture 4">
            <a:extLst>
              <a:ext uri="{FF2B5EF4-FFF2-40B4-BE49-F238E27FC236}">
                <a16:creationId xmlns:a16="http://schemas.microsoft.com/office/drawing/2014/main" id="{A24742E7-3483-005B-3930-AB0582219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1309687" cy="33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470" name="Picture 6">
            <a:extLst>
              <a:ext uri="{FF2B5EF4-FFF2-40B4-BE49-F238E27FC236}">
                <a16:creationId xmlns:a16="http://schemas.microsoft.com/office/drawing/2014/main" id="{8020A0AE-8ABD-3D53-C2D7-1AFA27E5A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107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3AEF75-83D1-2226-5C94-2AEFA5F38F6B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978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Seguimiento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Reporte posterior al incidente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 del incidente: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Dirigido 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persona encargada del seguro de la instalación 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 consejero legal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Confidencialidad: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Circunstancias indicadas 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Documentos deben contener un sello rotulado como: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”privilegiado”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”confidencialidad”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69AC7-07E0-6DEC-3C89-8E4D685AD0D5}"/>
              </a:ext>
            </a:extLst>
          </p:cNvPr>
          <p:cNvSpPr>
            <a:spLocks/>
          </p:cNvSpPr>
          <p:nvPr/>
        </p:nvSpPr>
        <p:spPr bwMode="auto">
          <a:xfrm>
            <a:off x="1835150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A4D1-E19A-CFF4-AA0D-6EDDC5979CD0}"/>
              </a:ext>
            </a:extLst>
          </p:cNvPr>
          <p:cNvSpPr>
            <a:spLocks/>
          </p:cNvSpPr>
          <p:nvPr/>
        </p:nvSpPr>
        <p:spPr bwMode="auto">
          <a:xfrm>
            <a:off x="22685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9764" name="Picture 4">
            <a:extLst>
              <a:ext uri="{FF2B5EF4-FFF2-40B4-BE49-F238E27FC236}">
                <a16:creationId xmlns:a16="http://schemas.microsoft.com/office/drawing/2014/main" id="{C7DE29E0-1A3F-8E8B-D0FE-FFFFCA8A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429000"/>
            <a:ext cx="944563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8AE84-533A-2B6A-D8B2-697689FB38F4}"/>
              </a:ext>
            </a:extLst>
          </p:cNvPr>
          <p:cNvSpPr>
            <a:spLocks/>
          </p:cNvSpPr>
          <p:nvPr/>
        </p:nvSpPr>
        <p:spPr bwMode="auto">
          <a:xfrm>
            <a:off x="395288" y="2492375"/>
            <a:ext cx="84978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Fecha y Hora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que ocurrió el evento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Lugar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donde ocurrió el suceso de emergencia evento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Personas Involucradas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acontecimiento de urgencia: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Participante afectado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 personas: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Testigos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del programa involucrado</a:t>
            </a:r>
          </a:p>
        </p:txBody>
      </p:sp>
      <p:pic>
        <p:nvPicPr>
          <p:cNvPr id="629766" name="Picture 6">
            <a:extLst>
              <a:ext uri="{FF2B5EF4-FFF2-40B4-BE49-F238E27FC236}">
                <a16:creationId xmlns:a16="http://schemas.microsoft.com/office/drawing/2014/main" id="{5401A02A-6816-CF96-3DC1-13387F43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49275"/>
            <a:ext cx="1824037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2"/>
    <p:sndAc>
      <p:stSnd>
        <p:snd r:embed="rId4" name="chimes.wav"/>
      </p:stSnd>
    </p:sndAc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8" name="Picture 4">
            <a:extLst>
              <a:ext uri="{FF2B5EF4-FFF2-40B4-BE49-F238E27FC236}">
                <a16:creationId xmlns:a16="http://schemas.microsoft.com/office/drawing/2014/main" id="{A50BA9ED-A1F4-BD02-5A11-5DDB325D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52963"/>
            <a:ext cx="3529012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11" name="Picture 7">
            <a:extLst>
              <a:ext uri="{FF2B5EF4-FFF2-40B4-BE49-F238E27FC236}">
                <a16:creationId xmlns:a16="http://schemas.microsoft.com/office/drawing/2014/main" id="{76C744D8-2417-7FB4-EA00-0FE7DBD2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66750"/>
            <a:ext cx="3744913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70AF4-D9F2-F9EE-8689-F33ACC117AA5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4968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276465-F872-3E20-1052-A7028D8BA7D8}"/>
              </a:ext>
            </a:extLst>
          </p:cNvPr>
          <p:cNvSpPr>
            <a:spLocks/>
          </p:cNvSpPr>
          <p:nvPr/>
        </p:nvSpPr>
        <p:spPr bwMode="auto">
          <a:xfrm>
            <a:off x="395288" y="3068638"/>
            <a:ext cx="84978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Personas Involucradas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acontecimiento de urgencia: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Incluir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Información relevante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Datos de contacto: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Teléfono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Correo electrónico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Dirección residencial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6" name="Picture 4">
            <a:extLst>
              <a:ext uri="{FF2B5EF4-FFF2-40B4-BE49-F238E27FC236}">
                <a16:creationId xmlns:a16="http://schemas.microsoft.com/office/drawing/2014/main" id="{071C2B0C-E7AD-7779-E269-A670F1C0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881312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5F61D2-6600-8762-C669-AAC8A83DBF50}"/>
              </a:ext>
            </a:extLst>
          </p:cNvPr>
          <p:cNvSpPr>
            <a:spLocks/>
          </p:cNvSpPr>
          <p:nvPr/>
        </p:nvSpPr>
        <p:spPr bwMode="auto">
          <a:xfrm>
            <a:off x="395288" y="2492375"/>
            <a:ext cx="79216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Evaluación/Pruebas de la Salud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Ventajas/Propósitos: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Identificación de: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Contraindicaciones médicas a: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Pruebas ergométricas de esfuerzo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Programa de ejercicio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Patologías degenerativas peligrosas: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Indicación para incorporarse - </a:t>
            </a:r>
            <a:r>
              <a:rPr lang="en-US" altLang="en-US" i="1">
                <a:solidFill>
                  <a:schemeClr val="tx1"/>
                </a:solidFill>
                <a:sym typeface="Wingdings" panose="05000000000000000000" pitchFamily="2" charset="2"/>
              </a:rPr>
              <a:t>Referido MD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sz="24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24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 ejercicio de intervención clínica: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</a:t>
            </a:r>
            <a:r>
              <a:rPr lang="en-US" altLang="en-US" sz="24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Supervisado médicamente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74104-38CC-5655-9058-EFE6DB8E5EDA}"/>
              </a:ext>
            </a:extLst>
          </p:cNvPr>
          <p:cNvSpPr>
            <a:spLocks/>
          </p:cNvSpPr>
          <p:nvPr/>
        </p:nvSpPr>
        <p:spPr bwMode="auto">
          <a:xfrm>
            <a:off x="3203575" y="1125538"/>
            <a:ext cx="56880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7A9FC7-0912-CFD4-B5BD-BEB7AE731862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Testigos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 la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Incluir - Información relevante: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Datos de contato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Descripción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detallada del incidente de urgencia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Acciones de ayuda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, y preventivas, efecuadas por el equipo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Firma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 la persona encargada de redactar el informe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Aspectos sobresalientes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acaecimiento de emergencia: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Incluir: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Comunicación de seguimiento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 accidentado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Familia de la víctima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99179-6E32-8348-B298-ECDB860529EB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048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31812" name="Picture 4">
            <a:extLst>
              <a:ext uri="{FF2B5EF4-FFF2-40B4-BE49-F238E27FC236}">
                <a16:creationId xmlns:a16="http://schemas.microsoft.com/office/drawing/2014/main" id="{C8FF2BBF-FD66-B686-5E50-D2CDBA11C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49275"/>
            <a:ext cx="2303463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chimes.wav"/>
      </p:stSnd>
    </p:sndAc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2C55-7FBE-F271-326D-6AD793DBDFA4}"/>
              </a:ext>
            </a:extLst>
          </p:cNvPr>
          <p:cNvSpPr>
            <a:spLocks/>
          </p:cNvSpPr>
          <p:nvPr/>
        </p:nvSpPr>
        <p:spPr bwMode="auto">
          <a:xfrm>
            <a:off x="4316413" y="1125538"/>
            <a:ext cx="4719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33860" name="Picture 4">
            <a:extLst>
              <a:ext uri="{FF2B5EF4-FFF2-40B4-BE49-F238E27FC236}">
                <a16:creationId xmlns:a16="http://schemas.microsoft.com/office/drawing/2014/main" id="{0F4FDB8E-090D-43CD-393B-45F27F2AA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852738"/>
            <a:ext cx="26416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92EF13-6B29-4195-06C8-3CCA04874F5E}"/>
              </a:ext>
            </a:extLst>
          </p:cNvPr>
          <p:cNvSpPr>
            <a:spLocks/>
          </p:cNvSpPr>
          <p:nvPr/>
        </p:nvSpPr>
        <p:spPr bwMode="auto">
          <a:xfrm>
            <a:off x="107950" y="3357563"/>
            <a:ext cx="61928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Anexos/Apéndices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informe: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de enfoque clínico: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Trazo de EKG registrado en la escena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Forma del código de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 información médica</a:t>
            </a:r>
          </a:p>
        </p:txBody>
      </p:sp>
      <p:pic>
        <p:nvPicPr>
          <p:cNvPr id="633862" name="Picture 6">
            <a:extLst>
              <a:ext uri="{FF2B5EF4-FFF2-40B4-BE49-F238E27FC236}">
                <a16:creationId xmlns:a16="http://schemas.microsoft.com/office/drawing/2014/main" id="{7F9C522D-2799-A436-4AE8-935E04AD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47763"/>
            <a:ext cx="381635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96AD-CF3B-FED7-A7A9-0C852587EF06}"/>
              </a:ext>
            </a:extLst>
          </p:cNvPr>
          <p:cNvSpPr>
            <a:spLocks/>
          </p:cNvSpPr>
          <p:nvPr/>
        </p:nvSpPr>
        <p:spPr bwMode="auto">
          <a:xfrm>
            <a:off x="4210050" y="1052513"/>
            <a:ext cx="47545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6148" name="Picture 4">
            <a:extLst>
              <a:ext uri="{FF2B5EF4-FFF2-40B4-BE49-F238E27FC236}">
                <a16:creationId xmlns:a16="http://schemas.microsoft.com/office/drawing/2014/main" id="{5466EF53-D686-A292-F5EE-8377F73F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4005263"/>
            <a:ext cx="14351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50" name="Picture 6">
            <a:extLst>
              <a:ext uri="{FF2B5EF4-FFF2-40B4-BE49-F238E27FC236}">
                <a16:creationId xmlns:a16="http://schemas.microsoft.com/office/drawing/2014/main" id="{61F99214-F7A5-EA81-0476-49306267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0550"/>
            <a:ext cx="40338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106F9B-E571-F86D-DFCD-C2A0E78A5226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4978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Empleado de Mayor Rango (o Antig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ü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edad), o el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Director del Sistema de Respuesta de Emergencia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Proveer seguimiento sobre: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Estado de salud del afectado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 los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Familiares de la víctima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Al propio acccidentado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Generar informe del incidente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4E20-7F32-3C4B-6161-B7CB88238086}"/>
              </a:ext>
            </a:extLst>
          </p:cNvPr>
          <p:cNvSpPr>
            <a:spLocks/>
          </p:cNvSpPr>
          <p:nvPr/>
        </p:nvSpPr>
        <p:spPr bwMode="auto">
          <a:xfrm>
            <a:off x="2555875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37956" name="Picture 4">
            <a:extLst>
              <a:ext uri="{FF2B5EF4-FFF2-40B4-BE49-F238E27FC236}">
                <a16:creationId xmlns:a16="http://schemas.microsoft.com/office/drawing/2014/main" id="{5D581849-4474-A581-0F71-FA27BC47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009900"/>
            <a:ext cx="13176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7958" name="Picture 6">
            <a:extLst>
              <a:ext uri="{FF2B5EF4-FFF2-40B4-BE49-F238E27FC236}">
                <a16:creationId xmlns:a16="http://schemas.microsoft.com/office/drawing/2014/main" id="{96FE532B-45BC-02F8-4A4A-2F3B206F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1944688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7960" name="Picture 8">
            <a:extLst>
              <a:ext uri="{FF2B5EF4-FFF2-40B4-BE49-F238E27FC236}">
                <a16:creationId xmlns:a16="http://schemas.microsoft.com/office/drawing/2014/main" id="{ED234F87-FF6E-2570-0B07-B30593AB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773238"/>
            <a:ext cx="2301875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E27E20-2CF6-D26D-596B-F8C102F4EDE2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978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Reuniones Evaluativas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Integrantes del equipo de emergencia: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Dirigido por: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Líder del grupo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Propósito: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Evaluación del incidente de emergencia: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Discutir asunto relevantes del suceso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Posibles inquietudes y contenido de la agenda: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Contratiempos y fallas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Recomentaciones para rectivicar los problemas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Expresiones psicológicas del equipo: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Miedo     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Pesar o dolor emocional por el accidentado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Ansiedades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4" name="chimes.wav"/>
      </p:stSnd>
    </p:sndAc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B086ED-6BCA-EE3A-7002-E7B4650291CA}"/>
              </a:ext>
            </a:extLst>
          </p:cNvPr>
          <p:cNvSpPr>
            <a:spLocks/>
          </p:cNvSpPr>
          <p:nvPr/>
        </p:nvSpPr>
        <p:spPr bwMode="auto">
          <a:xfrm>
            <a:off x="395288" y="4076700"/>
            <a:ext cx="84978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Divulgación a Terceros: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Medios de comunicación y otros representantes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Información del evento de emergencia: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Orientar a todos los empleados: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Lo que pueden, y no pueden, divulgar del suceso: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Previene complicaciones legales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D0AA1-9735-DC4F-E666-50BDADF444D3}"/>
              </a:ext>
            </a:extLst>
          </p:cNvPr>
          <p:cNvSpPr>
            <a:spLocks/>
          </p:cNvSpPr>
          <p:nvPr/>
        </p:nvSpPr>
        <p:spPr bwMode="auto">
          <a:xfrm>
            <a:off x="3995738" y="1484313"/>
            <a:ext cx="48275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2660" name="Picture 4">
            <a:extLst>
              <a:ext uri="{FF2B5EF4-FFF2-40B4-BE49-F238E27FC236}">
                <a16:creationId xmlns:a16="http://schemas.microsoft.com/office/drawing/2014/main" id="{A66028CA-25F1-17EE-CCF5-A27B1124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635375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A77828-F751-00A5-9600-27544C9D612D}"/>
              </a:ext>
            </a:extLst>
          </p:cNvPr>
          <p:cNvSpPr>
            <a:spLocks/>
          </p:cNvSpPr>
          <p:nvPr/>
        </p:nvSpPr>
        <p:spPr bwMode="auto">
          <a:xfrm>
            <a:off x="250825" y="4365625"/>
            <a:ext cx="8497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Meta: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Asegurar una alta efectividad para la acción de emergencia: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 espera/busca: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 Un resultado efectivo y rápido al surgir el evento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73F47-BC12-2352-DDD0-ABB06CE84DB8}"/>
              </a:ext>
            </a:extLst>
          </p:cNvPr>
          <p:cNvSpPr>
            <a:spLocks/>
          </p:cNvSpPr>
          <p:nvPr/>
        </p:nvSpPr>
        <p:spPr bwMode="auto">
          <a:xfrm>
            <a:off x="3849688" y="1341438"/>
            <a:ext cx="4899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2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6516" name="Picture 4">
            <a:extLst>
              <a:ext uri="{FF2B5EF4-FFF2-40B4-BE49-F238E27FC236}">
                <a16:creationId xmlns:a16="http://schemas.microsoft.com/office/drawing/2014/main" id="{A80BC265-27BD-E65A-D147-26DE3CB6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163887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94C8-4ABF-7A0C-5301-1ABCD99BB4E5}"/>
              </a:ext>
            </a:extLst>
          </p:cNvPr>
          <p:cNvSpPr>
            <a:spLocks/>
          </p:cNvSpPr>
          <p:nvPr/>
        </p:nvSpPr>
        <p:spPr bwMode="auto">
          <a:xfrm>
            <a:off x="3635375" y="908050"/>
            <a:ext cx="4968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4708" name="Picture 4">
            <a:extLst>
              <a:ext uri="{FF2B5EF4-FFF2-40B4-BE49-F238E27FC236}">
                <a16:creationId xmlns:a16="http://schemas.microsoft.com/office/drawing/2014/main" id="{96B4F5ED-F60F-E45C-DCFF-B449C555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157788"/>
            <a:ext cx="2016125" cy="12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09" name="Picture 5">
            <a:extLst>
              <a:ext uri="{FF2B5EF4-FFF2-40B4-BE49-F238E27FC236}">
                <a16:creationId xmlns:a16="http://schemas.microsoft.com/office/drawing/2014/main" id="{C6AD6455-8FA5-8974-49CB-7DA521C6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3284538"/>
            <a:ext cx="1781175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03473C-BA05-D8E5-B678-A37E5299CE6A}"/>
              </a:ext>
            </a:extLst>
          </p:cNvPr>
          <p:cNvSpPr>
            <a:spLocks/>
          </p:cNvSpPr>
          <p:nvPr/>
        </p:nvSpPr>
        <p:spPr bwMode="auto">
          <a:xfrm>
            <a:off x="250825" y="2708275"/>
            <a:ext cx="8497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Planificar un itinerario regular –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Fechas y Horas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Colocar fechas en un calendario: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Virtual 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Excel, tipo Gantt chart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Físico 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Pizarra, Boletín de Edictos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Personal constituyentes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 de emergencias médicas de la instalación física: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Técnicos de emergencias médicas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Enfermeras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Médicos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Otros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584711" name="Picture 7">
            <a:extLst>
              <a:ext uri="{FF2B5EF4-FFF2-40B4-BE49-F238E27FC236}">
                <a16:creationId xmlns:a16="http://schemas.microsoft.com/office/drawing/2014/main" id="{CA6AA36E-20ED-63A6-2F0E-A48814C8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74675"/>
            <a:ext cx="3048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chimes.wav"/>
      </p:stSnd>
    </p:sndAc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257F-F8B1-20C6-B26C-B3EDF5A90FEC}"/>
              </a:ext>
            </a:extLst>
          </p:cNvPr>
          <p:cNvSpPr>
            <a:spLocks/>
          </p:cNvSpPr>
          <p:nvPr/>
        </p:nvSpPr>
        <p:spPr bwMode="auto">
          <a:xfrm>
            <a:off x="3706813" y="981075"/>
            <a:ext cx="46831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8564" name="Picture 4">
            <a:extLst>
              <a:ext uri="{FF2B5EF4-FFF2-40B4-BE49-F238E27FC236}">
                <a16:creationId xmlns:a16="http://schemas.microsoft.com/office/drawing/2014/main" id="{37AE482A-C44E-5806-3B56-DC61638A8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61975"/>
            <a:ext cx="3168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5" name="Picture 5">
            <a:extLst>
              <a:ext uri="{FF2B5EF4-FFF2-40B4-BE49-F238E27FC236}">
                <a16:creationId xmlns:a16="http://schemas.microsoft.com/office/drawing/2014/main" id="{9C9ECDBA-0A40-5F87-676C-58851A45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08500"/>
            <a:ext cx="2087563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F07F2D-6399-0089-49EE-9392445D3C00}"/>
              </a:ext>
            </a:extLst>
          </p:cNvPr>
          <p:cNvSpPr>
            <a:spLocks/>
          </p:cNvSpPr>
          <p:nvPr/>
        </p:nvSpPr>
        <p:spPr bwMode="auto">
          <a:xfrm>
            <a:off x="250825" y="3068638"/>
            <a:ext cx="849788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Informes evaluativos: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Simulacros y prácticas: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Documentar y evaluar cara práctica y simulacro: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Frecuencia: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Cada 3 meses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Uno anual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Componentes del reporte: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Resultados de la evaluación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Recomendaciones para evaluar estos proceso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chimes.wav"/>
      </p:stSnd>
    </p:sndAc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1B4D-1640-263B-5C87-8490F45A0FB7}"/>
              </a:ext>
            </a:extLst>
          </p:cNvPr>
          <p:cNvSpPr>
            <a:spLocks/>
          </p:cNvSpPr>
          <p:nvPr/>
        </p:nvSpPr>
        <p:spPr bwMode="auto">
          <a:xfrm>
            <a:off x="1763713" y="7651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6756" name="Picture 4">
            <a:extLst>
              <a:ext uri="{FF2B5EF4-FFF2-40B4-BE49-F238E27FC236}">
                <a16:creationId xmlns:a16="http://schemas.microsoft.com/office/drawing/2014/main" id="{A50D7F6A-454A-24F2-4E50-8F39CDD8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49275"/>
            <a:ext cx="1046163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8" name="Picture 6">
            <a:extLst>
              <a:ext uri="{FF2B5EF4-FFF2-40B4-BE49-F238E27FC236}">
                <a16:creationId xmlns:a16="http://schemas.microsoft.com/office/drawing/2014/main" id="{8A5F9884-C76F-096E-F2D2-79851E1A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06538"/>
            <a:ext cx="3095625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2F40CB-CF71-E835-3480-E6C99A66D3E6}"/>
              </a:ext>
            </a:extLst>
          </p:cNvPr>
          <p:cNvSpPr>
            <a:spLocks/>
          </p:cNvSpPr>
          <p:nvPr/>
        </p:nvSpPr>
        <p:spPr bwMode="auto">
          <a:xfrm>
            <a:off x="395288" y="1700213"/>
            <a:ext cx="84978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Informes evaluativos: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Simulacros y prácticas: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Descripción: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Se e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xplica el ejercicio de práctica, o simulacro, realizado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Asistencia: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Mencionar los nombres del equipo de emergencia que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partriciparon en este ensayo, o simulacro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de Competencias: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Documentos que provean información sobre el nivel de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competencia evaluado para cada personal del equipo de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emergencia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Recomendaciones: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Otros requisistos que habrá de requerir futuros talleres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de entrenamiento concerniente a este asunto.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chimes.wav"/>
      </p:stSnd>
    </p:sndAc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D839DD-402A-B631-C352-452C713064B6}"/>
              </a:ext>
            </a:extLst>
          </p:cNvPr>
          <p:cNvSpPr>
            <a:spLocks/>
          </p:cNvSpPr>
          <p:nvPr/>
        </p:nvSpPr>
        <p:spPr bwMode="auto">
          <a:xfrm>
            <a:off x="395288" y="3644900"/>
            <a:ext cx="84978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Sugerencias: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Simulacros: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No anunciar estos tipos de eventos: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Justificación: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Asegura un simulacro más real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Resultado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genera una evaluación más real y efectiva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80612" name="Picture 4">
            <a:extLst>
              <a:ext uri="{FF2B5EF4-FFF2-40B4-BE49-F238E27FC236}">
                <a16:creationId xmlns:a16="http://schemas.microsoft.com/office/drawing/2014/main" id="{1135EB67-8C68-5918-F8D2-FEACA785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744913" cy="30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66659-35E8-A928-2D4E-4697E615372E}"/>
              </a:ext>
            </a:extLst>
          </p:cNvPr>
          <p:cNvSpPr>
            <a:spLocks/>
          </p:cNvSpPr>
          <p:nvPr/>
        </p:nvSpPr>
        <p:spPr bwMode="auto">
          <a:xfrm>
            <a:off x="4140200" y="1341438"/>
            <a:ext cx="47545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r"/>
    <p:sndAc>
      <p:stSnd>
        <p:snd r:embed="rId4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2D33D-43FA-65DE-6179-2DA9B35A6A70}"/>
              </a:ext>
            </a:extLst>
          </p:cNvPr>
          <p:cNvSpPr>
            <a:spLocks/>
          </p:cNvSpPr>
          <p:nvPr/>
        </p:nvSpPr>
        <p:spPr bwMode="auto">
          <a:xfrm>
            <a:off x="2916238" y="981075"/>
            <a:ext cx="54721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3DDF6D-5D80-02E0-8CB4-17E8F6C399B2}"/>
              </a:ext>
            </a:extLst>
          </p:cNvPr>
          <p:cNvSpPr>
            <a:spLocks/>
          </p:cNvSpPr>
          <p:nvPr/>
        </p:nvSpPr>
        <p:spPr bwMode="auto">
          <a:xfrm>
            <a:off x="2843213" y="1989138"/>
            <a:ext cx="58324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Ventajas/Propósitos: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Indicación: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Referido médico: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Estrategias: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Examen médico completo/riguroso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ergométricas de esfuerzo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Justificación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Examen Médico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Presencia de un mayor riesgo: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Moderado Riesgo – Alto Riesgo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Presencia de síntomas particulares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Evidencia de factores de riesgo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80964" name="Picture 4">
            <a:extLst>
              <a:ext uri="{FF2B5EF4-FFF2-40B4-BE49-F238E27FC236}">
                <a16:creationId xmlns:a16="http://schemas.microsoft.com/office/drawing/2014/main" id="{678E4C5A-461B-5C33-A164-30564D16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76250"/>
            <a:ext cx="25273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194D-2C89-3752-BE14-3C5B5527C84D}"/>
              </a:ext>
            </a:extLst>
          </p:cNvPr>
          <p:cNvSpPr>
            <a:spLocks/>
          </p:cNvSpPr>
          <p:nvPr/>
        </p:nvSpPr>
        <p:spPr bwMode="auto">
          <a:xfrm>
            <a:off x="4137025" y="1268413"/>
            <a:ext cx="48275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8804" name="Picture 4">
            <a:extLst>
              <a:ext uri="{FF2B5EF4-FFF2-40B4-BE49-F238E27FC236}">
                <a16:creationId xmlns:a16="http://schemas.microsoft.com/office/drawing/2014/main" id="{DFFA5C0F-B4B9-2347-5EF3-A5E719A1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3924300" cy="15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E236D9-A9F3-E2A6-4C01-BFF207E3A3FB}"/>
              </a:ext>
            </a:extLst>
          </p:cNvPr>
          <p:cNvSpPr>
            <a:spLocks/>
          </p:cNvSpPr>
          <p:nvPr/>
        </p:nvSpPr>
        <p:spPr bwMode="auto">
          <a:xfrm>
            <a:off x="323850" y="3141663"/>
            <a:ext cx="84978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Transporte a la Sala de Emergencia de un Hospital: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Toma de la Decisión: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Programas de aptitud física 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No requieren supervisión médica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Fundamento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para la decisión de trasladar al hospital: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Gravedad del evento: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Emergencias Cardiacas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 caso de duda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realmente es de Vida o Muerte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opción correcta 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Enviar al accidentado a la sala de emergencia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12E01-D560-3B75-B91D-2280746527CF}"/>
              </a:ext>
            </a:extLst>
          </p:cNvPr>
          <p:cNvSpPr>
            <a:spLocks/>
          </p:cNvSpPr>
          <p:nvPr/>
        </p:nvSpPr>
        <p:spPr bwMode="auto">
          <a:xfrm>
            <a:off x="3995738" y="908050"/>
            <a:ext cx="4679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96996" name="Picture 4">
            <a:extLst>
              <a:ext uri="{FF2B5EF4-FFF2-40B4-BE49-F238E27FC236}">
                <a16:creationId xmlns:a16="http://schemas.microsoft.com/office/drawing/2014/main" id="{F2A310F4-CAE3-1E43-52E6-47224450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868863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86F79D-2D0D-964A-8E00-6D8E35FB10A3}"/>
              </a:ext>
            </a:extLst>
          </p:cNvPr>
          <p:cNvSpPr>
            <a:spLocks/>
          </p:cNvSpPr>
          <p:nvPr/>
        </p:nvSpPr>
        <p:spPr bwMode="auto">
          <a:xfrm>
            <a:off x="323850" y="2924175"/>
            <a:ext cx="84978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Requisitos: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de emergencias médicas para la instalación física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Consideraciones adicionales: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Modalidades cardiacas de imagen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Estudios Nucleares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Requisito: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Plan de contingencia: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Posibles emergencias en estos tipos de pruebas: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Reacciones anafilácticas peligrosas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Contaminación vía isótopos radioactivos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96998" name="Picture 6">
            <a:extLst>
              <a:ext uri="{FF2B5EF4-FFF2-40B4-BE49-F238E27FC236}">
                <a16:creationId xmlns:a16="http://schemas.microsoft.com/office/drawing/2014/main" id="{925B3DE4-CE45-BF87-BA46-DC01860A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3276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C66CCC-262C-EA57-65C6-3F2E83C04519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849788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Políticas y Protocolos Particulares de Emergencia: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de emergencias médicas para la instalación física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Asuntos que debe atenter: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Indicaciones y contraindicaciones para: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esfuerzo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Criterios para la selección del protocolo prueba ejercicio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Procedimientos a seguir para detener prueba de esfuerzo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Protocolo administración fármacos y agentes contraste: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 drogas: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Dobutamina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Atropina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EA726-6E4E-1DD9-B51C-B04EF405FB2D}"/>
              </a:ext>
            </a:extLst>
          </p:cNvPr>
          <p:cNvSpPr>
            <a:spLocks/>
          </p:cNvSpPr>
          <p:nvPr/>
        </p:nvSpPr>
        <p:spPr bwMode="auto">
          <a:xfrm>
            <a:off x="3203575" y="765175"/>
            <a:ext cx="50419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46F6-98F8-FE0E-C732-C9CBFE9421E4}"/>
              </a:ext>
            </a:extLst>
          </p:cNvPr>
          <p:cNvSpPr>
            <a:spLocks/>
          </p:cNvSpPr>
          <p:nvPr/>
        </p:nvSpPr>
        <p:spPr bwMode="auto">
          <a:xfrm>
            <a:off x="2411413" y="5086350"/>
            <a:ext cx="46815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900"/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Diripiridamol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Adenosina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99045" name="Picture 5">
            <a:extLst>
              <a:ext uri="{FF2B5EF4-FFF2-40B4-BE49-F238E27FC236}">
                <a16:creationId xmlns:a16="http://schemas.microsoft.com/office/drawing/2014/main" id="{B77739D7-D483-64F8-FD27-669DD43B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2447925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  <p:sndAc>
      <p:stSnd>
        <p:snd r:embed="rId4" name="chimes.wav"/>
      </p:stSnd>
    </p:sndAc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7F6DD-67F4-E223-592F-BBC7B3D6E0F8}"/>
              </a:ext>
            </a:extLst>
          </p:cNvPr>
          <p:cNvSpPr>
            <a:spLocks/>
          </p:cNvSpPr>
          <p:nvPr/>
        </p:nvSpPr>
        <p:spPr bwMode="auto">
          <a:xfrm>
            <a:off x="395288" y="2205038"/>
            <a:ext cx="84978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Pruebas Supervisadas por un Médico: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Estándares mínimos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Publicado por la ACC/AHA: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Rodgers, G. P., Ayanian, J. Z., Balady, G., Beasley, J. W., Brown, K. A.,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Gervino, E. V., Paridon S, Quinones, M., Schlant, R. C., Winters, W. L. Jr.,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Achord, J. L., Boone, A. W., Hirshfeld, J. W. Jr., Lorell, B. H., Rodgers, G. P.,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Tracy, C. M., &amp; Weitz, H. H. (2000). American College of Cardiology/American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Heart Association Clinical Competence statement on stress testing: a report of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the American College of Cardiology/American Heart Association/American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College of Physicians--American Society of Internal Medicine Task Force on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Clinical Competence. </a:t>
            </a:r>
            <a:r>
              <a:rPr lang="en-US" altLang="en-US" sz="1400" i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Circulation, 102</a:t>
            </a: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(14), 1726-1738. doi: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10.1161/​01.CIR.102.14.1726. Recuperado de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1400" i="1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1400" i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  <a:hlinkClick r:id="rId5"/>
              </a:rPr>
              <a:t>http://circ.ahajournals.org/content/102/14/1726.full.pdf+html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7491-DC8B-AF7B-5DE3-62D6A5080ADD}"/>
              </a:ext>
            </a:extLst>
          </p:cNvPr>
          <p:cNvSpPr>
            <a:spLocks/>
          </p:cNvSpPr>
          <p:nvPr/>
        </p:nvSpPr>
        <p:spPr bwMode="auto">
          <a:xfrm>
            <a:off x="2700338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1092" name="Picture 4">
            <a:extLst>
              <a:ext uri="{FF2B5EF4-FFF2-40B4-BE49-F238E27FC236}">
                <a16:creationId xmlns:a16="http://schemas.microsoft.com/office/drawing/2014/main" id="{5B5DEAF2-B57F-764D-856F-0484CF6E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2320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C61421-0A60-5B23-78C4-C9C8DB659B4C}"/>
              </a:ext>
            </a:extLst>
          </p:cNvPr>
          <p:cNvSpPr>
            <a:spLocks/>
          </p:cNvSpPr>
          <p:nvPr/>
        </p:nvSpPr>
        <p:spPr bwMode="auto">
          <a:xfrm>
            <a:off x="395288" y="4292600"/>
            <a:ext cx="84978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Pruebas de Esfuerzo Máximas: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Recomendado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Supervisión Médica: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Adiestramientos y certificaciones necesarias: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Medidas avanzadas para emergencias cardiaca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4DDDA-48E5-A8DE-4929-0E5CCFC0A502}"/>
              </a:ext>
            </a:extLst>
          </p:cNvPr>
          <p:cNvSpPr>
            <a:spLocks/>
          </p:cNvSpPr>
          <p:nvPr/>
        </p:nvSpPr>
        <p:spPr bwMode="auto">
          <a:xfrm>
            <a:off x="3203575" y="1557338"/>
            <a:ext cx="56911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3140" name="Picture 4">
            <a:extLst>
              <a:ext uri="{FF2B5EF4-FFF2-40B4-BE49-F238E27FC236}">
                <a16:creationId xmlns:a16="http://schemas.microsoft.com/office/drawing/2014/main" id="{605D6282-A084-0852-AABF-A78C2C7B8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1965325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chimes.wav"/>
      </p:stSnd>
    </p:sndAc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9" name="Picture 5">
            <a:extLst>
              <a:ext uri="{FF2B5EF4-FFF2-40B4-BE49-F238E27FC236}">
                <a16:creationId xmlns:a16="http://schemas.microsoft.com/office/drawing/2014/main" id="{EB89E239-02BF-47CC-6ACB-68ECE7B43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31051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C52E07-0C0E-1426-9C9D-41893FA46B16}"/>
              </a:ext>
            </a:extLst>
          </p:cNvPr>
          <p:cNvSpPr>
            <a:spLocks/>
          </p:cNvSpPr>
          <p:nvPr/>
        </p:nvSpPr>
        <p:spPr bwMode="auto">
          <a:xfrm>
            <a:off x="395288" y="2781300"/>
            <a:ext cx="849788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Pruebas de Esfuerzo Máximas: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Alternativa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Dirección de la prueba por profesionales de la salud: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Fisiólogos del ejercicio clínicos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Enfermeras entrenadas en fisiólogos del ejercicio clínico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Asistentes médicos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Requisito: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Accesiblidad de un médico cualificado: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Localizado en la instalación física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D9559-67D9-7406-51C8-5E63FFB1BE23}"/>
              </a:ext>
            </a:extLst>
          </p:cNvPr>
          <p:cNvSpPr>
            <a:spLocks/>
          </p:cNvSpPr>
          <p:nvPr/>
        </p:nvSpPr>
        <p:spPr bwMode="auto">
          <a:xfrm>
            <a:off x="3348038" y="765175"/>
            <a:ext cx="5616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/>
    <p:sndAc>
      <p:stSnd>
        <p:snd r:embed="rId4" name="chimes.wav"/>
      </p:stSnd>
    </p:sndAc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AE41A4-66E8-054B-8A68-1C5BC6DF39AB}"/>
              </a:ext>
            </a:extLst>
          </p:cNvPr>
          <p:cNvSpPr>
            <a:spLocks/>
          </p:cNvSpPr>
          <p:nvPr/>
        </p:nvSpPr>
        <p:spPr bwMode="auto">
          <a:xfrm>
            <a:off x="395288" y="2854325"/>
            <a:ext cx="84978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Requisito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Protocolo a seguir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Incidentes cardiopulmonares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Paro cardiaco o evento isquémico temporero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Angina de pecho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Arritmias cardiacas peligrosas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Eventos hipoglucémicos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Hipotensións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Broncoespasmo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A1800-17C3-F2BA-FDF8-2A746ECC2609}"/>
              </a:ext>
            </a:extLst>
          </p:cNvPr>
          <p:cNvSpPr>
            <a:spLocks/>
          </p:cNvSpPr>
          <p:nvPr/>
        </p:nvSpPr>
        <p:spPr bwMode="auto">
          <a:xfrm>
            <a:off x="3635375" y="908050"/>
            <a:ext cx="489743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7237" name="Picture 5">
            <a:extLst>
              <a:ext uri="{FF2B5EF4-FFF2-40B4-BE49-F238E27FC236}">
                <a16:creationId xmlns:a16="http://schemas.microsoft.com/office/drawing/2014/main" id="{B7BA11CA-5A80-8A28-0D9F-8B187078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881312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chimes.wav"/>
      </p:stSnd>
    </p:sndAc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B4DA1A-52EF-B837-7968-28C0263C630E}"/>
              </a:ext>
            </a:extLst>
          </p:cNvPr>
          <p:cNvSpPr>
            <a:spLocks/>
          </p:cNvSpPr>
          <p:nvPr/>
        </p:nvSpPr>
        <p:spPr bwMode="auto">
          <a:xfrm>
            <a:off x="395288" y="2205038"/>
            <a:ext cx="84978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Requisito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Protocolos Especiales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Incidentes cardiopulmonares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Arritmia ventricular sintomática: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Detener la prueba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Sentar al participante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Establecer signos vitales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Consultar médico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Registar electrocardiograma de 12 derivaciones: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problema persiste: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Transportar a la sala de emergencias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el afectado presenta síntomas o cae inconsciente: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Iniciar ACLS para: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Taquicardia o arresto cardiaco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F75FE-4808-AE58-315D-0CE368C4A2E5}"/>
              </a:ext>
            </a:extLst>
          </p:cNvPr>
          <p:cNvSpPr>
            <a:spLocks/>
          </p:cNvSpPr>
          <p:nvPr/>
        </p:nvSpPr>
        <p:spPr bwMode="auto">
          <a:xfrm>
            <a:off x="2700338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9285" name="Picture 5">
            <a:extLst>
              <a:ext uri="{FF2B5EF4-FFF2-40B4-BE49-F238E27FC236}">
                <a16:creationId xmlns:a16="http://schemas.microsoft.com/office/drawing/2014/main" id="{46BC732D-7471-CF2B-4A5E-D8C634E45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1082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654BEE-FC18-98DB-77B8-2EA6EDE3929C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 de paciente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Ejemplos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Diabéticos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Asmáticos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Enfermos del corazón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11336" name="Picture 8">
            <a:extLst>
              <a:ext uri="{FF2B5EF4-FFF2-40B4-BE49-F238E27FC236}">
                <a16:creationId xmlns:a16="http://schemas.microsoft.com/office/drawing/2014/main" id="{46BF1447-1795-2441-3FB5-2EC2A87EA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92150"/>
            <a:ext cx="3529012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87426-B0AB-43C5-6A22-E3F15D85C118}"/>
              </a:ext>
            </a:extLst>
          </p:cNvPr>
          <p:cNvSpPr>
            <a:spLocks/>
          </p:cNvSpPr>
          <p:nvPr/>
        </p:nvSpPr>
        <p:spPr bwMode="auto">
          <a:xfrm>
            <a:off x="3995738" y="908050"/>
            <a:ext cx="4968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u"/>
    <p:sndAc>
      <p:stSnd>
        <p:snd r:embed="rId4" name="chimes.wav"/>
      </p:stSnd>
    </p:sndAc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71A192-E95C-BF08-46A1-2DE9BE33179B}"/>
              </a:ext>
            </a:extLst>
          </p:cNvPr>
          <p:cNvSpPr>
            <a:spLocks/>
          </p:cNvSpPr>
          <p:nvPr/>
        </p:nvSpPr>
        <p:spPr bwMode="auto">
          <a:xfrm>
            <a:off x="395288" y="3427413"/>
            <a:ext cx="849788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Modalidades de ejercicios y actividades físicas: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Caminar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Ciclismo estático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Entrenamiento con resistencias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C9932-1F31-7E8A-E4BD-EEE72556B2A1}"/>
              </a:ext>
            </a:extLst>
          </p:cNvPr>
          <p:cNvSpPr>
            <a:spLocks/>
          </p:cNvSpPr>
          <p:nvPr/>
        </p:nvSpPr>
        <p:spPr bwMode="auto">
          <a:xfrm>
            <a:off x="3995738" y="908050"/>
            <a:ext cx="4968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13381" name="Picture 5">
            <a:extLst>
              <a:ext uri="{FF2B5EF4-FFF2-40B4-BE49-F238E27FC236}">
                <a16:creationId xmlns:a16="http://schemas.microsoft.com/office/drawing/2014/main" id="{227C62FA-C59E-7B66-7068-6942A2E6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1630363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d"/>
    <p:sndAc>
      <p:stSnd>
        <p:snd r:embed="rId4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392C-5822-1D9E-C4BD-9AA187B89EDA}"/>
              </a:ext>
            </a:extLst>
          </p:cNvPr>
          <p:cNvSpPr>
            <a:spLocks/>
          </p:cNvSpPr>
          <p:nvPr/>
        </p:nvSpPr>
        <p:spPr bwMode="auto">
          <a:xfrm>
            <a:off x="3852863" y="1628775"/>
            <a:ext cx="47529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63358A-421C-86AA-AA21-97D0B5A9E154}"/>
              </a:ext>
            </a:extLst>
          </p:cNvPr>
          <p:cNvSpPr>
            <a:spLocks/>
          </p:cNvSpPr>
          <p:nvPr/>
        </p:nvSpPr>
        <p:spPr bwMode="auto">
          <a:xfrm>
            <a:off x="323850" y="4076700"/>
            <a:ext cx="82089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Evaluación/Pruebas de la Salud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Ventajas/Propósitos: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Prescripción de ejercicio: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Base para la – </a:t>
            </a:r>
            <a:r>
              <a:rPr lang="es-PR" altLang="en-US" sz="2500" i="1">
                <a:solidFill>
                  <a:srgbClr val="000000"/>
                </a:solidFill>
                <a:latin typeface="Calibri" panose="020F0502020204030204" pitchFamily="34" charset="0"/>
              </a:rPr>
              <a:t>Modificaciones de PROGRESIÓN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n-US" altLang="en-US" sz="24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Cuantificación de las variables/dosis: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24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Intensidad, duración, frecuencia, volumen, modo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83012" name="Picture 4">
            <a:extLst>
              <a:ext uri="{FF2B5EF4-FFF2-40B4-BE49-F238E27FC236}">
                <a16:creationId xmlns:a16="http://schemas.microsoft.com/office/drawing/2014/main" id="{8A70A743-A580-DC51-1B1A-87EF582C7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71500"/>
            <a:ext cx="3378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99D40B-E563-ED5C-51D0-836F6AFFC31E}"/>
              </a:ext>
            </a:extLst>
          </p:cNvPr>
          <p:cNvSpPr>
            <a:spLocks/>
          </p:cNvSpPr>
          <p:nvPr/>
        </p:nvSpPr>
        <p:spPr bwMode="auto">
          <a:xfrm>
            <a:off x="395288" y="2781300"/>
            <a:ext cx="84978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Escenario clínico específico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Ejemplos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Rehabiitación cardiaca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pulmonar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 para el tratamiento del síndrome metabólico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Entrenamiento para pacientes HIV positivos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Protocolo establecido en la instalación física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B2B58-AD4F-43B7-6892-3E907B6BE763}"/>
              </a:ext>
            </a:extLst>
          </p:cNvPr>
          <p:cNvSpPr>
            <a:spLocks/>
          </p:cNvSpPr>
          <p:nvPr/>
        </p:nvSpPr>
        <p:spPr bwMode="auto">
          <a:xfrm>
            <a:off x="2949575" y="12684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15428" name="Picture 4">
            <a:extLst>
              <a:ext uri="{FF2B5EF4-FFF2-40B4-BE49-F238E27FC236}">
                <a16:creationId xmlns:a16="http://schemas.microsoft.com/office/drawing/2014/main" id="{02DBCF5C-9B36-11E8-377C-ED397CF3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765175"/>
            <a:ext cx="2555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d"/>
    <p:sndAc>
      <p:stSnd>
        <p:snd r:embed="rId4" name="chimes.wav"/>
      </p:stSnd>
    </p:sndAc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76" name="Picture 4">
            <a:extLst>
              <a:ext uri="{FF2B5EF4-FFF2-40B4-BE49-F238E27FC236}">
                <a16:creationId xmlns:a16="http://schemas.microsoft.com/office/drawing/2014/main" id="{9E80BF32-21A9-9F37-9CB6-83E964A3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27513"/>
            <a:ext cx="2447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78" name="Picture 6">
            <a:extLst>
              <a:ext uri="{FF2B5EF4-FFF2-40B4-BE49-F238E27FC236}">
                <a16:creationId xmlns:a16="http://schemas.microsoft.com/office/drawing/2014/main" id="{73D3B40B-525A-D99E-60ED-4E9CFB1F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08915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8A7E51-337F-C6D9-53C2-6642F60DB859}"/>
              </a:ext>
            </a:extLst>
          </p:cNvPr>
          <p:cNvSpPr>
            <a:spLocks/>
          </p:cNvSpPr>
          <p:nvPr/>
        </p:nvSpPr>
        <p:spPr bwMode="auto">
          <a:xfrm>
            <a:off x="2700338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B418E2-0953-C972-7AA6-84317DD34CEC}"/>
              </a:ext>
            </a:extLst>
          </p:cNvPr>
          <p:cNvSpPr>
            <a:spLocks/>
          </p:cNvSpPr>
          <p:nvPr/>
        </p:nvSpPr>
        <p:spPr bwMode="auto">
          <a:xfrm>
            <a:off x="395288" y="2708275"/>
            <a:ext cx="849788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Pacientes, modalidad, escenarios, protocolo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para diabéticos: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 y materiales requeridos: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Glucómetros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 y materiales requeridos: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Aparatos de succión</a:t>
            </a:r>
            <a:endParaRPr lang="es-PR" altLang="en-US" sz="21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u"/>
    <p:sndAc>
      <p:stSnd>
        <p:snd r:embed="rId4" name="chimes.wav"/>
      </p:stSnd>
    </p:sndAc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7D97C7-236C-4052-B88C-C9B2575431C1}"/>
              </a:ext>
            </a:extLst>
          </p:cNvPr>
          <p:cNvSpPr>
            <a:spLocks/>
          </p:cNvSpPr>
          <p:nvPr/>
        </p:nvSpPr>
        <p:spPr bwMode="auto">
          <a:xfrm>
            <a:off x="395288" y="3068638"/>
            <a:ext cx="84978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 Requerido y Tipos de Competencias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Programas de Rehabilitación Cardiovascular y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Requisitos: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Consultoría de un médico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 de emergencia dirigido por un médico: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Disponibilidad del médico de urgencias: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Durante el periodo de rehablitación: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Sesiones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83413-3BCC-B1D9-B33F-657810702914}"/>
              </a:ext>
            </a:extLst>
          </p:cNvPr>
          <p:cNvSpPr>
            <a:spLocks/>
          </p:cNvSpPr>
          <p:nvPr/>
        </p:nvSpPr>
        <p:spPr bwMode="auto">
          <a:xfrm>
            <a:off x="3708400" y="1052513"/>
            <a:ext cx="511333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19524" name="Picture 4">
            <a:extLst>
              <a:ext uri="{FF2B5EF4-FFF2-40B4-BE49-F238E27FC236}">
                <a16:creationId xmlns:a16="http://schemas.microsoft.com/office/drawing/2014/main" id="{79B0DF07-CA24-8BD3-5AC9-D96EA9D4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2400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chimes.wav"/>
      </p:stSnd>
    </p:sndAc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EAB119-4873-A7A0-79EE-F3AF2512EF4B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 Requerido y Tipos de Competencias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Programas de Rehabilitación Cardiovascular y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Requisitos: 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adiestrado en medidas ACLS: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Médicos: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Fisiólogos del ejercicio clínicos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Enfermeros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Terapistas físicos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92746-F043-0197-69ED-12F32BCEC4A9}"/>
              </a:ext>
            </a:extLst>
          </p:cNvPr>
          <p:cNvSpPr>
            <a:spLocks/>
          </p:cNvSpPr>
          <p:nvPr/>
        </p:nvSpPr>
        <p:spPr bwMode="auto">
          <a:xfrm>
            <a:off x="4570413" y="1196975"/>
            <a:ext cx="43942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3620" name="Picture 4">
            <a:extLst>
              <a:ext uri="{FF2B5EF4-FFF2-40B4-BE49-F238E27FC236}">
                <a16:creationId xmlns:a16="http://schemas.microsoft.com/office/drawing/2014/main" id="{1E6C6D6A-2F2A-7E22-30E8-1F24F2B5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4321175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8BC8AB-1B03-3BEB-4EE2-7081FDC7ABC0}"/>
              </a:ext>
            </a:extLst>
          </p:cNvPr>
          <p:cNvSpPr>
            <a:spLocks/>
          </p:cNvSpPr>
          <p:nvPr/>
        </p:nvSpPr>
        <p:spPr bwMode="auto">
          <a:xfrm>
            <a:off x="395288" y="3141663"/>
            <a:ext cx="84978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 Requerido y Tipos de Competencias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Programas de Rehabilitación Cardiovascular y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Pacientes estratificados como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Alto Riesgo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Durante pruebas de esfuerzo o sesiones de ejercicio: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Disponibilidad inmediáta: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Uno (o dos, que es lo recomedado):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entrenado en ACLS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Un médico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ED6D4-7232-46FE-4FE3-7B6CEDEC2A07}"/>
              </a:ext>
            </a:extLst>
          </p:cNvPr>
          <p:cNvSpPr>
            <a:spLocks/>
          </p:cNvSpPr>
          <p:nvPr/>
        </p:nvSpPr>
        <p:spPr bwMode="auto">
          <a:xfrm>
            <a:off x="4356100" y="1052513"/>
            <a:ext cx="45386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1572" name="Picture 4">
            <a:extLst>
              <a:ext uri="{FF2B5EF4-FFF2-40B4-BE49-F238E27FC236}">
                <a16:creationId xmlns:a16="http://schemas.microsoft.com/office/drawing/2014/main" id="{2C254F54-1771-A452-0E23-7EC2EBAA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33845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5A0DE5-5B4E-A544-6C5F-5908E9323906}"/>
              </a:ext>
            </a:extLst>
          </p:cNvPr>
          <p:cNvSpPr>
            <a:spLocks/>
          </p:cNvSpPr>
          <p:nvPr/>
        </p:nvSpPr>
        <p:spPr bwMode="auto">
          <a:xfrm>
            <a:off x="250825" y="4076700"/>
            <a:ext cx="84978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Documentación y Reportes Necesarios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Informes posterior al eventos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Someter al departamento correspondiente: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Deberá evaluar este reporte del incidente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40603-A439-5BED-3934-078DC0D99838}"/>
              </a:ext>
            </a:extLst>
          </p:cNvPr>
          <p:cNvSpPr>
            <a:spLocks/>
          </p:cNvSpPr>
          <p:nvPr/>
        </p:nvSpPr>
        <p:spPr bwMode="auto">
          <a:xfrm>
            <a:off x="4356100" y="1339850"/>
            <a:ext cx="45386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5668" name="Picture 4">
            <a:extLst>
              <a:ext uri="{FF2B5EF4-FFF2-40B4-BE49-F238E27FC236}">
                <a16:creationId xmlns:a16="http://schemas.microsoft.com/office/drawing/2014/main" id="{AD9F4ED9-1BA6-F683-0102-DF8240DD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671887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chimes.wav"/>
      </p:stSnd>
    </p:sndAc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4" name="Picture 4">
            <a:extLst>
              <a:ext uri="{FF2B5EF4-FFF2-40B4-BE49-F238E27FC236}">
                <a16:creationId xmlns:a16="http://schemas.microsoft.com/office/drawing/2014/main" id="{91A074BB-A9F4-BD20-0D71-C314A03F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288"/>
            <a:ext cx="3673475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2D4187-8965-2601-D110-C949328D0C2D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Aptitud Física en Escenarios No Clínicos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Formularios esenciales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Autorización médica firmada: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Objetivo - En una Víctima </a:t>
            </a:r>
            <a:r>
              <a:rPr lang="en-US" altLang="en-US" sz="1800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Inconsciente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Permitir, legalmente, el acceso al: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Contactos de emergencias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Exencion (liberación) de responsabiliad</a:t>
            </a:r>
            <a:r>
              <a:rPr lang="es-PR" altLang="en-US" sz="16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Supuesto (asunción) de riesgo</a:t>
            </a: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4F884-700B-B292-340C-99CA575CDD40}"/>
              </a:ext>
            </a:extLst>
          </p:cNvPr>
          <p:cNvSpPr>
            <a:spLocks/>
          </p:cNvSpPr>
          <p:nvPr/>
        </p:nvSpPr>
        <p:spPr bwMode="auto">
          <a:xfrm>
            <a:off x="3851275" y="981075"/>
            <a:ext cx="4826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chimes.wav"/>
      </p:stSnd>
    </p:sndAc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6" name="Picture 4">
            <a:extLst>
              <a:ext uri="{FF2B5EF4-FFF2-40B4-BE49-F238E27FC236}">
                <a16:creationId xmlns:a16="http://schemas.microsoft.com/office/drawing/2014/main" id="{3EB46B8A-5C3C-AD85-22F1-02FB783D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232025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56BC5D-D11B-B82B-B420-33B534AFD9FE}"/>
              </a:ext>
            </a:extLst>
          </p:cNvPr>
          <p:cNvSpPr>
            <a:spLocks/>
          </p:cNvSpPr>
          <p:nvPr/>
        </p:nvSpPr>
        <p:spPr bwMode="auto">
          <a:xfrm>
            <a:off x="395288" y="2565400"/>
            <a:ext cx="84978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Meta: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Evitar al mínimo incidentes de urgencias que surgen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Durante las sesiones regulares de ejercicio o actividad física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Evaluación de la salud pre-participación efectiva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Estratificación de los riesgos del potencial participante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Prescripción del ejercicio basados en: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de la salud y estilos de vida pre-actividad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Historial Médico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aptitud física y ergométricas</a:t>
            </a:r>
            <a:endParaRPr lang="es-PR" altLang="en-US" sz="2300" i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6FA7C-E880-0DE5-B700-B2C6EEA742E4}"/>
              </a:ext>
            </a:extLst>
          </p:cNvPr>
          <p:cNvSpPr>
            <a:spLocks/>
          </p:cNvSpPr>
          <p:nvPr/>
        </p:nvSpPr>
        <p:spPr bwMode="auto">
          <a:xfrm>
            <a:off x="2700338" y="1195388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 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8199" name="Picture 7">
            <a:extLst>
              <a:ext uri="{FF2B5EF4-FFF2-40B4-BE49-F238E27FC236}">
                <a16:creationId xmlns:a16="http://schemas.microsoft.com/office/drawing/2014/main" id="{99138AE0-9ABF-A9A1-8077-5A624D5F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44" name="Picture 4">
            <a:extLst>
              <a:ext uri="{FF2B5EF4-FFF2-40B4-BE49-F238E27FC236}">
                <a16:creationId xmlns:a16="http://schemas.microsoft.com/office/drawing/2014/main" id="{4BD5B498-7D90-B583-034D-DD479AD6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249555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9A899-FE4D-DBE2-259D-305100C141CC}"/>
              </a:ext>
            </a:extLst>
          </p:cNvPr>
          <p:cNvSpPr>
            <a:spLocks/>
          </p:cNvSpPr>
          <p:nvPr/>
        </p:nvSpPr>
        <p:spPr bwMode="auto">
          <a:xfrm>
            <a:off x="2916238" y="1052513"/>
            <a:ext cx="56880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 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50247" name="Picture 7">
            <a:extLst>
              <a:ext uri="{FF2B5EF4-FFF2-40B4-BE49-F238E27FC236}">
                <a16:creationId xmlns:a16="http://schemas.microsoft.com/office/drawing/2014/main" id="{E9D4D952-AB66-3D45-95D9-C6B051DC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21163"/>
            <a:ext cx="15303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661346-EAEA-2A4F-2149-A887E480E5D1}"/>
              </a:ext>
            </a:extLst>
          </p:cNvPr>
          <p:cNvSpPr>
            <a:spLocks/>
          </p:cNvSpPr>
          <p:nvPr/>
        </p:nvSpPr>
        <p:spPr bwMode="auto">
          <a:xfrm>
            <a:off x="323850" y="3357563"/>
            <a:ext cx="849788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Charlas educativas a los participantes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Adiestramiento del personal, basado en competencias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Verificación de las credenciales del personal reclutado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Supervisión efectiva de los participantes durante: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Sesiones de ejercicio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aptitud física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ergométricas de esfuerzo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chimes.wav"/>
      </p:stSnd>
    </p:sndAc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2" name="Picture 4">
            <a:extLst>
              <a:ext uri="{FF2B5EF4-FFF2-40B4-BE49-F238E27FC236}">
                <a16:creationId xmlns:a16="http://schemas.microsoft.com/office/drawing/2014/main" id="{A013B689-2E41-7C33-AFAA-CA85E6C0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240088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8724A0-6A99-FACE-CEB4-033560519EDB}"/>
              </a:ext>
            </a:extLst>
          </p:cNvPr>
          <p:cNvSpPr>
            <a:spLocks/>
          </p:cNvSpPr>
          <p:nvPr/>
        </p:nvSpPr>
        <p:spPr bwMode="auto">
          <a:xfrm>
            <a:off x="3492500" y="982663"/>
            <a:ext cx="525621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FB3D8B-ECEF-B9C1-57EA-D934ECEC9B46}"/>
              </a:ext>
            </a:extLst>
          </p:cNvPr>
          <p:cNvSpPr>
            <a:spLocks/>
          </p:cNvSpPr>
          <p:nvPr/>
        </p:nvSpPr>
        <p:spPr bwMode="auto">
          <a:xfrm>
            <a:off x="250825" y="2995613"/>
            <a:ext cx="84978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Protocolo apropiado de supervisión: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Número adecuado del personal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Tamaño del salón de ejercicio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Afecta el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Flujo de tráfico apropiado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Esto ayuda 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Prevención de traumas (Ej: tropezar con equipo)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Respuesta de emergencia rápida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Nivel de competencia, y certificaciones, del personal</a:t>
            </a:r>
            <a:endParaRPr lang="es-PR" altLang="en-US" sz="2100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60" name="Picture 4">
            <a:extLst>
              <a:ext uri="{FF2B5EF4-FFF2-40B4-BE49-F238E27FC236}">
                <a16:creationId xmlns:a16="http://schemas.microsoft.com/office/drawing/2014/main" id="{39BD2D21-0C57-7CC0-B408-2B4CC7A1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565400"/>
            <a:ext cx="2919412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5063" name="Picture 7">
            <a:extLst>
              <a:ext uri="{FF2B5EF4-FFF2-40B4-BE49-F238E27FC236}">
                <a16:creationId xmlns:a16="http://schemas.microsoft.com/office/drawing/2014/main" id="{54746E0F-88CF-3EEB-2A50-20629FEA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20713"/>
            <a:ext cx="2663825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E1AC60-1400-AA23-7D14-5AD883C383E1}"/>
              </a:ext>
            </a:extLst>
          </p:cNvPr>
          <p:cNvSpPr>
            <a:spLocks/>
          </p:cNvSpPr>
          <p:nvPr/>
        </p:nvSpPr>
        <p:spPr bwMode="auto">
          <a:xfrm>
            <a:off x="179388" y="981075"/>
            <a:ext cx="86756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Ventajas/Propósitos: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Clientes que tienen otras necesidades particulares: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Ejemplos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Indicaciones de atención especial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Limitaciones ortopédicas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Estado gestacional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5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Ventajas: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Mejor adherencia al programa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Mayor seguridad durante: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esfuerzo progresiva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Prácticas de los ejercicios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Prevención de emergencias cardiacas: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Fibrilación ventricular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Paro cardiaco       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Prescripción de ejercicio más efectiva: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asegurar al: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Detectar tales necesidades especiales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C633B-D068-0762-1E84-B36A501491B0}"/>
              </a:ext>
            </a:extLst>
          </p:cNvPr>
          <p:cNvSpPr>
            <a:spLocks/>
          </p:cNvSpPr>
          <p:nvPr/>
        </p:nvSpPr>
        <p:spPr bwMode="auto">
          <a:xfrm>
            <a:off x="611188" y="549275"/>
            <a:ext cx="41767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82624-D8AE-D96B-3B60-BDD6A9CCC81B}"/>
              </a:ext>
            </a:extLst>
          </p:cNvPr>
          <p:cNvSpPr>
            <a:spLocks/>
          </p:cNvSpPr>
          <p:nvPr/>
        </p:nvSpPr>
        <p:spPr bwMode="auto">
          <a:xfrm>
            <a:off x="3492500" y="982663"/>
            <a:ext cx="525621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54341" name="Picture 5">
            <a:extLst>
              <a:ext uri="{FF2B5EF4-FFF2-40B4-BE49-F238E27FC236}">
                <a16:creationId xmlns:a16="http://schemas.microsoft.com/office/drawing/2014/main" id="{116696A8-B7E3-1E43-6DE8-3CBD503A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095625" cy="2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3F8248-DE6B-8EBE-2ECC-C7DEE3F2A2B0}"/>
              </a:ext>
            </a:extLst>
          </p:cNvPr>
          <p:cNvSpPr>
            <a:spLocks/>
          </p:cNvSpPr>
          <p:nvPr/>
        </p:nvSpPr>
        <p:spPr bwMode="auto">
          <a:xfrm>
            <a:off x="395288" y="2997200"/>
            <a:ext cx="84978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Selección y uso apropiado del equipo de ejercicio: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Basado en necesidades del cliente/programa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Proveer su mantenimiento correspondiente regular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Fácil acceso a formulares de emergencia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Problemas clínicos con el participante: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Identificado por e especialista del ejercicio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Participante expone sus síntomas al personal encargado</a:t>
            </a:r>
            <a:endParaRPr lang="es-PR" altLang="en-US" sz="2100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712D-0324-7B35-037C-BB2E47F330F1}"/>
              </a:ext>
            </a:extLst>
          </p:cNvPr>
          <p:cNvSpPr>
            <a:spLocks/>
          </p:cNvSpPr>
          <p:nvPr/>
        </p:nvSpPr>
        <p:spPr bwMode="auto">
          <a:xfrm>
            <a:off x="2484438" y="1484313"/>
            <a:ext cx="5762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4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RESUMEN</a:t>
            </a:r>
            <a:endParaRPr lang="es-PR" altLang="en-US" sz="4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58436" name="Picture 4">
            <a:extLst>
              <a:ext uri="{FF2B5EF4-FFF2-40B4-BE49-F238E27FC236}">
                <a16:creationId xmlns:a16="http://schemas.microsoft.com/office/drawing/2014/main" id="{23C46F29-F4C9-60D3-32CF-B4E700F6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1800225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098253-4EFE-ABB3-8E39-4C8026838E80}"/>
              </a:ext>
            </a:extLst>
          </p:cNvPr>
          <p:cNvSpPr>
            <a:spLocks/>
          </p:cNvSpPr>
          <p:nvPr/>
        </p:nvSpPr>
        <p:spPr bwMode="auto">
          <a:xfrm>
            <a:off x="323850" y="3067050"/>
            <a:ext cx="84978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Documento Base: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Instalaciones físicas de ejercicios o rehabilitación: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Programas de ejercicio bajo un contexto clínico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Programas de ejercicio bajo entornos no clínicos: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Comunitario/recreativos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Corporativos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Descripción: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Mecanismos protocolarios y políticas administrativas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485" name="Picture 5">
            <a:extLst>
              <a:ext uri="{FF2B5EF4-FFF2-40B4-BE49-F238E27FC236}">
                <a16:creationId xmlns:a16="http://schemas.microsoft.com/office/drawing/2014/main" id="{8DE66451-7C00-A455-0A2E-7E41295B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3671887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E53C76-4C16-AF80-385E-399404CA119E}"/>
              </a:ext>
            </a:extLst>
          </p:cNvPr>
          <p:cNvSpPr>
            <a:spLocks/>
          </p:cNvSpPr>
          <p:nvPr/>
        </p:nvSpPr>
        <p:spPr bwMode="auto">
          <a:xfrm>
            <a:off x="395288" y="2997200"/>
            <a:ext cx="84978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Documento Base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Meta: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Facilitar acciones de urgencias médicas:</a:t>
            </a: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Acciones con prontitud y efectivas para las emergencias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Disponibilidad: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Fácil acceso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Identificado apropiadamente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Revisión: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Itinerario regular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3" name="Picture 5">
            <a:extLst>
              <a:ext uri="{FF2B5EF4-FFF2-40B4-BE49-F238E27FC236}">
                <a16:creationId xmlns:a16="http://schemas.microsoft.com/office/drawing/2014/main" id="{9E9F5489-743F-EED1-FC08-E3FD587E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960813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C04C7-BD41-C881-537B-0A0690C06706}"/>
              </a:ext>
            </a:extLst>
          </p:cNvPr>
          <p:cNvSpPr>
            <a:spLocks/>
          </p:cNvSpPr>
          <p:nvPr/>
        </p:nvSpPr>
        <p:spPr bwMode="auto">
          <a:xfrm>
            <a:off x="4137025" y="1484313"/>
            <a:ext cx="45386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4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RESUMEN</a:t>
            </a:r>
            <a:endParaRPr lang="es-PR" altLang="en-US" sz="4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34F62C-4EF3-D36D-ECC4-88E6621B663F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497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Requisitos: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Acreditación Correspondiente: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MFA y AACVPR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Competencias fundamentales: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Mínimas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Actualizaciones regulares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Responsabilidades definidas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82" name="Picture 6">
            <a:extLst>
              <a:ext uri="{FF2B5EF4-FFF2-40B4-BE49-F238E27FC236}">
                <a16:creationId xmlns:a16="http://schemas.microsoft.com/office/drawing/2014/main" id="{E95BCDFF-F20F-9A7B-7124-0C8AF718C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781425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66A6CC-A2D3-A692-0A3C-854CA980D5D8}"/>
              </a:ext>
            </a:extLst>
          </p:cNvPr>
          <p:cNvSpPr>
            <a:spLocks/>
          </p:cNvSpPr>
          <p:nvPr/>
        </p:nvSpPr>
        <p:spPr bwMode="auto">
          <a:xfrm>
            <a:off x="179388" y="2924175"/>
            <a:ext cx="84978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Requisitos: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Adiestramientos, Talleres, Prácticas y Simulacros: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Itinerario regular: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Manejo efectivo situaciones de urgencias médicas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Seguimiento a la emergencia médica: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Informes del incidente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Evaluaciones correspondientes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Prevención de intervenciones legales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por la víctima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Supervisión apropiada y efectiva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292BD-1DEC-AF1D-5C88-BAE0E62F6D2C}"/>
              </a:ext>
            </a:extLst>
          </p:cNvPr>
          <p:cNvSpPr>
            <a:spLocks/>
          </p:cNvSpPr>
          <p:nvPr/>
        </p:nvSpPr>
        <p:spPr bwMode="auto">
          <a:xfrm>
            <a:off x="3995738" y="1484313"/>
            <a:ext cx="4538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4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RESUMEN</a:t>
            </a:r>
            <a:endParaRPr lang="es-PR" altLang="en-US" sz="4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D6989C-AC77-A60D-F54B-D68872CF9401}"/>
              </a:ext>
            </a:extLst>
          </p:cNvPr>
          <p:cNvSpPr>
            <a:spLocks/>
          </p:cNvSpPr>
          <p:nvPr/>
        </p:nvSpPr>
        <p:spPr bwMode="auto">
          <a:xfrm>
            <a:off x="179388" y="3141663"/>
            <a:ext cx="87137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Asuntos que impacta la ley: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Relación: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Especialista del Ejercicio - Cliente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Actividades involucradas entre especialista y cliente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Escenarios donde se implementa el programa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Propósitos particulares para el servicio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equipo utilizado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Las técnicas aplicadas con os clientes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Las instrucciones y supervisión provistas para los clientes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Otros factores que poseen implicaciones legales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30149" name="Picture 5">
            <a:extLst>
              <a:ext uri="{FF2B5EF4-FFF2-40B4-BE49-F238E27FC236}">
                <a16:creationId xmlns:a16="http://schemas.microsoft.com/office/drawing/2014/main" id="{1657CC0B-63AF-A19E-BC8F-59FF34BF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97037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34B20B-0940-5768-0847-27BE2D07DAA6}"/>
              </a:ext>
            </a:extLst>
          </p:cNvPr>
          <p:cNvSpPr>
            <a:spLocks/>
          </p:cNvSpPr>
          <p:nvPr/>
        </p:nvSpPr>
        <p:spPr bwMode="auto">
          <a:xfrm>
            <a:off x="2195513" y="836613"/>
            <a:ext cx="56880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D10C6C-8E37-A094-C1F4-6D527618FCA5}"/>
              </a:ext>
            </a:extLst>
          </p:cNvPr>
          <p:cNvSpPr>
            <a:spLocks/>
          </p:cNvSpPr>
          <p:nvPr/>
        </p:nvSpPr>
        <p:spPr bwMode="auto">
          <a:xfrm>
            <a:off x="179388" y="3716338"/>
            <a:ext cx="87137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Las expectativas se afectan substancialmente por: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ambiente del ejercicio: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Recreativo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Comercial,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Clínico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tipo de clientela que se sirve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naturaleza de los servicios suministrados</a:t>
            </a:r>
            <a:endParaRPr lang="es-PR" altLang="en-US" sz="2300" i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5E7AC-15FD-6C64-AA6F-6F43840C2EC5}"/>
              </a:ext>
            </a:extLst>
          </p:cNvPr>
          <p:cNvSpPr>
            <a:spLocks/>
          </p:cNvSpPr>
          <p:nvPr/>
        </p:nvSpPr>
        <p:spPr bwMode="auto">
          <a:xfrm>
            <a:off x="2484438" y="1052513"/>
            <a:ext cx="56880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2197" name="Picture 5">
            <a:extLst>
              <a:ext uri="{FF2B5EF4-FFF2-40B4-BE49-F238E27FC236}">
                <a16:creationId xmlns:a16="http://schemas.microsoft.com/office/drawing/2014/main" id="{8F665AB6-863E-1E59-7E65-EF8B659C1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7688"/>
            <a:ext cx="2119313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46033B-A415-CAC5-2B81-9EE1A18AB164}"/>
              </a:ext>
            </a:extLst>
          </p:cNvPr>
          <p:cNvSpPr>
            <a:spLocks/>
          </p:cNvSpPr>
          <p:nvPr/>
        </p:nvSpPr>
        <p:spPr bwMode="auto">
          <a:xfrm>
            <a:off x="179388" y="4364038"/>
            <a:ext cx="8713787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Factores que pueden mejorar la calidad del servicio y satisfacción: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sensitividad a controversias legales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Adherencia a las guías profesionales actuales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rigurosidad para la aplicación de los principios para el manejo de los riesgos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7269E-430A-D103-EDF9-DB7072F3A3C2}"/>
              </a:ext>
            </a:extLst>
          </p:cNvPr>
          <p:cNvSpPr>
            <a:spLocks/>
          </p:cNvSpPr>
          <p:nvPr/>
        </p:nvSpPr>
        <p:spPr bwMode="auto">
          <a:xfrm>
            <a:off x="2771775" y="1339850"/>
            <a:ext cx="56880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4245" name="Picture 5">
            <a:extLst>
              <a:ext uri="{FF2B5EF4-FFF2-40B4-BE49-F238E27FC236}">
                <a16:creationId xmlns:a16="http://schemas.microsoft.com/office/drawing/2014/main" id="{F5DBBB1E-A57A-91D2-6FBE-00015BF4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371725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776FB8-ECDC-698D-10A5-A0462CB4E431}"/>
              </a:ext>
            </a:extLst>
          </p:cNvPr>
          <p:cNvSpPr>
            <a:spLocks/>
          </p:cNvSpPr>
          <p:nvPr/>
        </p:nvSpPr>
        <p:spPr bwMode="auto">
          <a:xfrm>
            <a:off x="179388" y="4364038"/>
            <a:ext cx="87137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Factores que ayudan a reducir la incidencia de acciones legales: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Uso de técnicas para el </a:t>
            </a:r>
            <a:r>
              <a:rPr lang="es-PR" altLang="en-US" sz="19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Manejo de Riesgos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Puede Reducir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Las lesiones relacionadas con el servicio proviso al cliente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probabilidad de litigaciones de lesiones personales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extensión del daño al proveedor, en reclamaciones/demandas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DBF99-A0E9-5908-992E-C63E4BAC3F5A}"/>
              </a:ext>
            </a:extLst>
          </p:cNvPr>
          <p:cNvSpPr>
            <a:spLocks/>
          </p:cNvSpPr>
          <p:nvPr/>
        </p:nvSpPr>
        <p:spPr bwMode="auto">
          <a:xfrm>
            <a:off x="2987675" y="1484313"/>
            <a:ext cx="56880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6293" name="Picture 5">
            <a:extLst>
              <a:ext uri="{FF2B5EF4-FFF2-40B4-BE49-F238E27FC236}">
                <a16:creationId xmlns:a16="http://schemas.microsoft.com/office/drawing/2014/main" id="{E7D0C6E0-65D2-B0A4-AF18-A95FE91C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466975" cy="36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0CC2AA-F29C-286E-4D32-27CACFFFE5A5}"/>
              </a:ext>
            </a:extLst>
          </p:cNvPr>
          <p:cNvSpPr>
            <a:spLocks/>
          </p:cNvSpPr>
          <p:nvPr/>
        </p:nvSpPr>
        <p:spPr bwMode="auto">
          <a:xfrm>
            <a:off x="179388" y="3933825"/>
            <a:ext cx="87137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Asuntos de la programación con ingerencias legales: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Evaluación pre-ejercicio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Las pruebas de esfuerzo y aptitud física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Planificación del programa de ejercicio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Supervisión de las actividades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Respuesta ante un emergencia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2C099-DF9C-DB9D-AE30-2EFAC517F113}"/>
              </a:ext>
            </a:extLst>
          </p:cNvPr>
          <p:cNvSpPr>
            <a:spLocks/>
          </p:cNvSpPr>
          <p:nvPr/>
        </p:nvSpPr>
        <p:spPr bwMode="auto">
          <a:xfrm>
            <a:off x="3205163" y="1484313"/>
            <a:ext cx="56880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8341" name="Picture 5">
            <a:extLst>
              <a:ext uri="{FF2B5EF4-FFF2-40B4-BE49-F238E27FC236}">
                <a16:creationId xmlns:a16="http://schemas.microsoft.com/office/drawing/2014/main" id="{BDB3A3D3-A57A-7BFF-BF66-40E9B8A1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2916238" cy="19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8" name="Picture 4">
            <a:extLst>
              <a:ext uri="{FF2B5EF4-FFF2-40B4-BE49-F238E27FC236}">
                <a16:creationId xmlns:a16="http://schemas.microsoft.com/office/drawing/2014/main" id="{9BD26BE6-1819-C626-610B-4503F0A0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71646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F4A818-038A-4EA8-18E4-5BAA6984FAB2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137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Evaluación/Pruebas de la Salud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Extensión/Tipo de la Evaluación de la Salud: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Determinantes: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Edad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Sexo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Percepción de la salud por el cliente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Tipo y cantidad del personal disponible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Equipos y materiales del programa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1E767-C45F-7381-F6DD-75D4A3EC7617}"/>
              </a:ext>
            </a:extLst>
          </p:cNvPr>
          <p:cNvSpPr>
            <a:spLocks/>
          </p:cNvSpPr>
          <p:nvPr/>
        </p:nvSpPr>
        <p:spPr bwMode="auto">
          <a:xfrm>
            <a:off x="4284663" y="1484313"/>
            <a:ext cx="45354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</p:transition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B51B4A-E5CB-FB52-4CDE-95F3D99E3983}"/>
              </a:ext>
            </a:extLst>
          </p:cNvPr>
          <p:cNvSpPr>
            <a:spLocks/>
          </p:cNvSpPr>
          <p:nvPr/>
        </p:nvSpPr>
        <p:spPr bwMode="auto">
          <a:xfrm>
            <a:off x="179388" y="4294188"/>
            <a:ext cx="87137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Reclamos Legales - </a:t>
            </a:r>
            <a:r>
              <a:rPr lang="es-PR" altLang="en-US" sz="2000" i="1">
                <a:latin typeface="Verdana" panose="020B0604030504040204" pitchFamily="34" charset="0"/>
              </a:rPr>
              <a:t>Contra Profesionales del Ejercicio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Alegadas violaciones de: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Leyes de contrato, 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Leyes de perjuicios/daños, o de acción ilegal (tort laws)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6F6F2-2F24-FB89-C6FF-784BC1981201}"/>
              </a:ext>
            </a:extLst>
          </p:cNvPr>
          <p:cNvSpPr>
            <a:spLocks/>
          </p:cNvSpPr>
          <p:nvPr/>
        </p:nvSpPr>
        <p:spPr bwMode="auto">
          <a:xfrm>
            <a:off x="3348038" y="1484313"/>
            <a:ext cx="547211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40389" name="Picture 5">
            <a:extLst>
              <a:ext uri="{FF2B5EF4-FFF2-40B4-BE49-F238E27FC236}">
                <a16:creationId xmlns:a16="http://schemas.microsoft.com/office/drawing/2014/main" id="{2DDDA835-89F8-C790-5F2E-A369B342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479550"/>
            <a:ext cx="3025775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31592C-9772-AFDE-66CF-048544CC5413}"/>
              </a:ext>
            </a:extLst>
          </p:cNvPr>
          <p:cNvSpPr>
            <a:spLocks/>
          </p:cNvSpPr>
          <p:nvPr/>
        </p:nvSpPr>
        <p:spPr bwMode="auto">
          <a:xfrm>
            <a:off x="179388" y="3644900"/>
            <a:ext cx="87852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Contratos de Ley: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Contrato: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Promesa o negociación de ejecución para y dar en cambio por otra promesa o ejecución, todo apoyado por consideración adecuada (i. e., algo de valor)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Contrato: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Pacto o convenio entre partes que se obligan sobre materia o cosa determinada y a cuyo cumplimiento pueden ser compelidas.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281EC-C4D2-1996-D6FC-56F39FA4979A}"/>
              </a:ext>
            </a:extLst>
          </p:cNvPr>
          <p:cNvSpPr>
            <a:spLocks/>
          </p:cNvSpPr>
          <p:nvPr/>
        </p:nvSpPr>
        <p:spPr bwMode="auto">
          <a:xfrm>
            <a:off x="2627313" y="1125538"/>
            <a:ext cx="61928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44485" name="Picture 5">
            <a:extLst>
              <a:ext uri="{FF2B5EF4-FFF2-40B4-BE49-F238E27FC236}">
                <a16:creationId xmlns:a16="http://schemas.microsoft.com/office/drawing/2014/main" id="{0824A00A-8FF6-80F8-13F8-E51A923FC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984375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532" name="Picture 4">
            <a:extLst>
              <a:ext uri="{FF2B5EF4-FFF2-40B4-BE49-F238E27FC236}">
                <a16:creationId xmlns:a16="http://schemas.microsoft.com/office/drawing/2014/main" id="{F3230B20-CC4D-ACAA-191A-5E0350B55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747837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3090C2-A4F7-50AC-9B0A-583A536E7848}"/>
              </a:ext>
            </a:extLst>
          </p:cNvPr>
          <p:cNvSpPr>
            <a:spLocks/>
          </p:cNvSpPr>
          <p:nvPr/>
        </p:nvSpPr>
        <p:spPr bwMode="auto">
          <a:xfrm>
            <a:off x="179388" y="1773238"/>
            <a:ext cx="8964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Contratos de Ley – </a:t>
            </a:r>
            <a:r>
              <a:rPr lang="es-PR" altLang="en-US" sz="2000" i="1">
                <a:latin typeface="Verdana" panose="020B0604030504040204" pitchFamily="34" charset="0"/>
              </a:rPr>
              <a:t>Relaciones entre profesional y Cliente: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Ejemplos (</a:t>
            </a:r>
            <a:r>
              <a:rPr lang="es-PR" altLang="en-US" sz="18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Relación Contractual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):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Clientes que reciben: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Información sobre aptitud física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Recomendaciones dado en intensidad, duración y modalidades del ejercicio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Instrucciones sobre técnicas de ejercicio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Pruebas de esfuerzo: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profesional del ejercicio realiza estas pruebas a cambio de: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Pago, 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Alguna otra consideración de valor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Cualquier actividad que ocurre antes y después de la prueba de</a:t>
            </a: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ejercicio: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Evaluación de la salud, antes y despues de la prueba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Primeros auxilios y cuidado de emergencia</a:t>
            </a:r>
            <a:endParaRPr lang="es-PR" altLang="en-US" sz="1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7A5E97-8328-1976-0ABB-F77B44C4397B}"/>
              </a:ext>
            </a:extLst>
          </p:cNvPr>
          <p:cNvSpPr>
            <a:spLocks/>
          </p:cNvSpPr>
          <p:nvPr/>
        </p:nvSpPr>
        <p:spPr bwMode="auto">
          <a:xfrm>
            <a:off x="2124075" y="620713"/>
            <a:ext cx="54721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2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C7C9D3-2155-9FB1-2941-431535ED17E1}"/>
              </a:ext>
            </a:extLst>
          </p:cNvPr>
          <p:cNvSpPr>
            <a:spLocks/>
          </p:cNvSpPr>
          <p:nvPr/>
        </p:nvSpPr>
        <p:spPr bwMode="auto">
          <a:xfrm>
            <a:off x="179388" y="4652963"/>
            <a:ext cx="8964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Contratos de Ley – </a:t>
            </a:r>
            <a:r>
              <a:rPr lang="es-PR" altLang="en-US" sz="2000" i="1">
                <a:latin typeface="Verdana" panose="020B0604030504040204" pitchFamily="34" charset="0"/>
              </a:rPr>
              <a:t>Relaciones interprofesionales: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Ejemplos (</a:t>
            </a:r>
            <a:r>
              <a:rPr lang="es-PR" altLang="en-US" sz="18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Relación Contractual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Relaciones vinculadas con compañías de equipos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Contratistas de servicio independiente, y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Empleados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11449-0723-035D-2711-2CC1396BDCC2}"/>
              </a:ext>
            </a:extLst>
          </p:cNvPr>
          <p:cNvSpPr>
            <a:spLocks/>
          </p:cNvSpPr>
          <p:nvPr/>
        </p:nvSpPr>
        <p:spPr bwMode="auto">
          <a:xfrm>
            <a:off x="3132138" y="1989138"/>
            <a:ext cx="5472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2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48581" name="Picture 5">
            <a:extLst>
              <a:ext uri="{FF2B5EF4-FFF2-40B4-BE49-F238E27FC236}">
                <a16:creationId xmlns:a16="http://schemas.microsoft.com/office/drawing/2014/main" id="{F21168E2-91D8-3B89-0677-91AFDCEC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754313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C6FC73-E240-9C09-21DD-DA7593C3477A}"/>
              </a:ext>
            </a:extLst>
          </p:cNvPr>
          <p:cNvSpPr>
            <a:spLocks/>
          </p:cNvSpPr>
          <p:nvPr/>
        </p:nvSpPr>
        <p:spPr bwMode="auto">
          <a:xfrm>
            <a:off x="179388" y="3429000"/>
            <a:ext cx="89646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Consentimiento Informado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 no proceder, puede implicar un tipo de incumplimiento o violación 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Antes que se administre un procedimiento de ejercicio/prueba: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2200" i="1">
                <a:solidFill>
                  <a:srgbClr val="000000"/>
                </a:solidFill>
                <a:latin typeface="Calibri" panose="020F0502020204030204" pitchFamily="34" charset="0"/>
              </a:rPr>
              <a:t>Se requiere dar un </a:t>
            </a:r>
            <a:r>
              <a:rPr lang="es-PR" altLang="en-US" sz="22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Consentimiento Informado</a:t>
            </a:r>
            <a:endParaRPr lang="es-PR" altLang="en-US" sz="17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Para que sea válido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Debe tener una edad legal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estar mentalmente incapacitado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Conocer los riesgos y beneficios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Dar el consentimiento voluntariamente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28429-4CC1-CE18-D889-3D6EF78A43C4}"/>
              </a:ext>
            </a:extLst>
          </p:cNvPr>
          <p:cNvSpPr>
            <a:spLocks/>
          </p:cNvSpPr>
          <p:nvPr/>
        </p:nvSpPr>
        <p:spPr bwMode="auto">
          <a:xfrm>
            <a:off x="2413000" y="908050"/>
            <a:ext cx="54721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0630" name="Picture 6">
            <a:extLst>
              <a:ext uri="{FF2B5EF4-FFF2-40B4-BE49-F238E27FC236}">
                <a16:creationId xmlns:a16="http://schemas.microsoft.com/office/drawing/2014/main" id="{CC2CD531-1AEB-6DC0-B772-91F657E4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854200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25" name="Picture 5">
            <a:extLst>
              <a:ext uri="{FF2B5EF4-FFF2-40B4-BE49-F238E27FC236}">
                <a16:creationId xmlns:a16="http://schemas.microsoft.com/office/drawing/2014/main" id="{1604A106-8F67-07AD-8EAB-306EE2D15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8356" r="9834" b="9006"/>
          <a:stretch>
            <a:fillRect/>
          </a:stretch>
        </p:blipFill>
        <p:spPr bwMode="auto">
          <a:xfrm>
            <a:off x="323850" y="476250"/>
            <a:ext cx="4184650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26" name="Picture 6">
            <a:extLst>
              <a:ext uri="{FF2B5EF4-FFF2-40B4-BE49-F238E27FC236}">
                <a16:creationId xmlns:a16="http://schemas.microsoft.com/office/drawing/2014/main" id="{22885E2A-E81A-C3C5-D17F-07A367B7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9201" r="10565" b="37320"/>
          <a:stretch>
            <a:fillRect/>
          </a:stretch>
        </p:blipFill>
        <p:spPr bwMode="auto">
          <a:xfrm>
            <a:off x="4570413" y="765175"/>
            <a:ext cx="3960812" cy="36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F337CF-3BCC-4123-93EB-0EA1D2D29921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964612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Estándares/Guías de Práctica, o de Cuidado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Profesionales o Asociaciones Nacionales -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Establecen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Métodos de referencias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Procedimientos, procesos y protocolos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Determinantes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Declaraciones publicadas por asociaciones profesionales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Hallazgos de investigaciones científicas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Políticas y regulaciones gubernamentales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Litigaciones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Prácticas establecidas en el campo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Otros factores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El especialista del ejercicio deben estar actualizado en esto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2DDED-1081-E8E9-56F7-079D1FE0A24F}"/>
              </a:ext>
            </a:extLst>
          </p:cNvPr>
          <p:cNvSpPr>
            <a:spLocks/>
          </p:cNvSpPr>
          <p:nvPr/>
        </p:nvSpPr>
        <p:spPr bwMode="auto">
          <a:xfrm>
            <a:off x="2484438" y="692150"/>
            <a:ext cx="547211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2677" name="Picture 5">
            <a:extLst>
              <a:ext uri="{FF2B5EF4-FFF2-40B4-BE49-F238E27FC236}">
                <a16:creationId xmlns:a16="http://schemas.microsoft.com/office/drawing/2014/main" id="{DDA073F9-2FAD-C686-4BF6-7A556ED9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013"/>
            <a:ext cx="2017712" cy="16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37D1C0-99F1-84EC-7707-84F453630F56}"/>
              </a:ext>
            </a:extLst>
          </p:cNvPr>
          <p:cNvSpPr>
            <a:spLocks/>
          </p:cNvSpPr>
          <p:nvPr/>
        </p:nvSpPr>
        <p:spPr bwMode="auto">
          <a:xfrm>
            <a:off x="107950" y="3068638"/>
            <a:ext cx="89646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Organizaciones importantes con Estándares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College of Sports Medicine (ACSM)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Association of Cardiovascular and Pulmonary Rehabilitation (AAVPR)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National Strength and Conditioning Association (NSCA)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Heart Association (AHA)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College of Cardiology (ACC)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Medical Association (AMA) 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Agency for Healthcare Policy and Research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International Health Racquet, and Sportsclub Association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93C1C-3D14-46E5-8740-BD08EED34503}"/>
              </a:ext>
            </a:extLst>
          </p:cNvPr>
          <p:cNvSpPr>
            <a:spLocks/>
          </p:cNvSpPr>
          <p:nvPr/>
        </p:nvSpPr>
        <p:spPr bwMode="auto">
          <a:xfrm>
            <a:off x="1979613" y="836613"/>
            <a:ext cx="61928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4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6773" name="Picture 5">
            <a:extLst>
              <a:ext uri="{FF2B5EF4-FFF2-40B4-BE49-F238E27FC236}">
                <a16:creationId xmlns:a16="http://schemas.microsoft.com/office/drawing/2014/main" id="{223B786B-D8CB-6F72-3F3E-951709DD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568450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DA381A-84F9-5819-EAFD-C8FF1C7D9219}"/>
              </a:ext>
            </a:extLst>
          </p:cNvPr>
          <p:cNvSpPr>
            <a:spLocks/>
          </p:cNvSpPr>
          <p:nvPr/>
        </p:nvSpPr>
        <p:spPr bwMode="auto">
          <a:xfrm>
            <a:off x="34925" y="3357563"/>
            <a:ext cx="89646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Recomendaciones – </a:t>
            </a:r>
            <a:r>
              <a:rPr lang="es-PR" altLang="en-US" sz="2000" i="1">
                <a:latin typeface="Verdana" panose="020B0604030504040204" pitchFamily="34" charset="0"/>
              </a:rPr>
              <a:t>Para Prevenir Demandas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Conocer y aplicar los estándares/guías más recientes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Mantener credenciales/certificaciones actualizados (Ej: CPR)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Implementar el </a:t>
            </a:r>
            <a:r>
              <a:rPr lang="en-US" altLang="en-US" sz="18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Consentimiento Informado</a:t>
            </a:r>
            <a:endParaRPr lang="es-PR" altLang="en-US" sz="17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Documentos de cumplimiento alineados a los estándares de cuidado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Comunicar información crítica a tiempo a las personas autorizadas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Plan de emergencia, ensayos, actualizar procedimientos/equipos/AED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Informar incidentes y mantener seguimiento para mejorar sistema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Inspección y mantenimiento de los equipos/instalaciones físicas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C0247-5F8B-DAA4-A8D0-1D4B2E42DDB9}"/>
              </a:ext>
            </a:extLst>
          </p:cNvPr>
          <p:cNvSpPr>
            <a:spLocks/>
          </p:cNvSpPr>
          <p:nvPr/>
        </p:nvSpPr>
        <p:spPr bwMode="auto">
          <a:xfrm>
            <a:off x="2195513" y="836613"/>
            <a:ext cx="6337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8821" name="Picture 5">
            <a:extLst>
              <a:ext uri="{FF2B5EF4-FFF2-40B4-BE49-F238E27FC236}">
                <a16:creationId xmlns:a16="http://schemas.microsoft.com/office/drawing/2014/main" id="{3F5F9685-CE78-26CE-DA63-F6CA7BDA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49275"/>
            <a:ext cx="180657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949D7C-BAC5-E4C5-27BB-C3372B7AE644}"/>
              </a:ext>
            </a:extLst>
          </p:cNvPr>
          <p:cNvSpPr>
            <a:spLocks/>
          </p:cNvSpPr>
          <p:nvPr/>
        </p:nvSpPr>
        <p:spPr bwMode="auto">
          <a:xfrm>
            <a:off x="34925" y="2708275"/>
            <a:ext cx="89646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Recomendaciones – </a:t>
            </a:r>
            <a:r>
              <a:rPr lang="es-PR" altLang="en-US" sz="2000" i="1">
                <a:latin typeface="Verdana" panose="020B0604030504040204" pitchFamily="34" charset="0"/>
              </a:rPr>
              <a:t>Para Prevenir Demandas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Disponer de protocolos evaluativos apropiados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Monitorear o detener pruebas basado en criterios profesionales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Determinar las limitaciones funcionales/médicas de los clientes: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Identificar contraindicaciones (problemas de salud)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ser necesario, referir al médico o prueba de esfuerzo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Prescripción de ejercicio basado en las guías recientes (ACSM,2014):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rango de intensidades seguras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Instruir clientes tipos de ejercicios recomendados y seguros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Supervisar los ejercicios realizados por los participantes</a:t>
            </a:r>
            <a:endParaRPr lang="es-PR" altLang="en-US" sz="17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Consejería cómo restringir o modificar ejercicios no supervisados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62918" name="Picture 6">
            <a:extLst>
              <a:ext uri="{FF2B5EF4-FFF2-40B4-BE49-F238E27FC236}">
                <a16:creationId xmlns:a16="http://schemas.microsoft.com/office/drawing/2014/main" id="{950B8F3D-801E-20DD-5870-E4CA6F25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241675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6A588-ACE0-CCE7-AFCF-FB2D23E935AB}"/>
              </a:ext>
            </a:extLst>
          </p:cNvPr>
          <p:cNvSpPr>
            <a:spLocks/>
          </p:cNvSpPr>
          <p:nvPr/>
        </p:nvSpPr>
        <p:spPr bwMode="auto">
          <a:xfrm>
            <a:off x="3490913" y="908050"/>
            <a:ext cx="554513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9" name="Picture 7">
            <a:extLst>
              <a:ext uri="{FF2B5EF4-FFF2-40B4-BE49-F238E27FC236}">
                <a16:creationId xmlns:a16="http://schemas.microsoft.com/office/drawing/2014/main" id="{CE22EFA0-0B05-7B25-DC19-4839C483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549275"/>
            <a:ext cx="165100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3BD962-70C9-9F11-EF5B-A50CD64CB829}"/>
              </a:ext>
            </a:extLst>
          </p:cNvPr>
          <p:cNvSpPr>
            <a:spLocks/>
          </p:cNvSpPr>
          <p:nvPr/>
        </p:nvSpPr>
        <p:spPr bwMode="auto">
          <a:xfrm>
            <a:off x="468313" y="3141663"/>
            <a:ext cx="75612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Metas Primordiales para las Evaluaciones de la 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Potenciales Participantes: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Puedan seguir, de forma segura: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programación prescrita del ejercicio, o la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Intervención de actividades físicas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Efectuar la prueba ergométrica de esfuerzo, u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Otras evaluaciones de la aptitud física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Prevención urgencias médicas – </a:t>
            </a:r>
            <a:r>
              <a:rPr lang="es-PR" altLang="en-US" sz="2000" i="1">
                <a:solidFill>
                  <a:srgbClr val="000000"/>
                </a:solidFill>
              </a:rPr>
              <a:t>Riesgo de una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Lesión, 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Evento médico peligroso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C43E2-729F-5CD7-A3C6-A6F8340606D8}"/>
              </a:ext>
            </a:extLst>
          </p:cNvPr>
          <p:cNvSpPr>
            <a:spLocks/>
          </p:cNvSpPr>
          <p:nvPr/>
        </p:nvSpPr>
        <p:spPr bwMode="auto">
          <a:xfrm>
            <a:off x="2195513" y="1341438"/>
            <a:ext cx="66246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</p:transition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727973-F9E1-1DCC-9E63-17C19555E62C}"/>
              </a:ext>
            </a:extLst>
          </p:cNvPr>
          <p:cNvSpPr>
            <a:spLocks/>
          </p:cNvSpPr>
          <p:nvPr/>
        </p:nvSpPr>
        <p:spPr bwMode="auto">
          <a:xfrm>
            <a:off x="34925" y="2565400"/>
            <a:ext cx="91090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Recomendaciones – </a:t>
            </a:r>
            <a:r>
              <a:rPr lang="es-PR" altLang="en-US" sz="2000" i="1">
                <a:latin typeface="Verdana" panose="020B0604030504040204" pitchFamily="34" charset="0"/>
              </a:rPr>
              <a:t>Para Prevenir Demandas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En acorde con el estado de salud de los participantes: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Asignar niveles de: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onitoreo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Supervisión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Apoyo de emergencias médicas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Evitar ofrecer recomendaciones inferidas del diagnostico de alguna patología clínica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Mantener registros apropiados y confidenciales de los clientes: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En conformidad con la ley HIPPAA del 1996: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PR" alt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Health Insurance Portability and Accountability Act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5F2EF-1740-38B7-E1D0-6F1E16FD8032}"/>
              </a:ext>
            </a:extLst>
          </p:cNvPr>
          <p:cNvSpPr>
            <a:spLocks/>
          </p:cNvSpPr>
          <p:nvPr/>
        </p:nvSpPr>
        <p:spPr bwMode="auto">
          <a:xfrm>
            <a:off x="3348038" y="836613"/>
            <a:ext cx="55451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8B6FFE-0F85-9A27-5936-F9893758B103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Conceptos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94DB5-90DE-5F83-5E86-738EBD8CA597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whoosh.wav"/>
      </p:stSnd>
    </p:sndAc>
  </p:transition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2974-FDCB-23B4-8D51-28BFCA998787}"/>
              </a:ext>
            </a:extLst>
          </p:cNvPr>
          <p:cNvSpPr>
            <a:spLocks/>
          </p:cNvSpPr>
          <p:nvPr/>
        </p:nvSpPr>
        <p:spPr bwMode="auto">
          <a:xfrm>
            <a:off x="27003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1C8139-D0A8-41A1-D581-8A5962623FEC}"/>
              </a:ext>
            </a:extLst>
          </p:cNvPr>
          <p:cNvSpPr>
            <a:spLocks/>
          </p:cNvSpPr>
          <p:nvPr/>
        </p:nvSpPr>
        <p:spPr bwMode="auto">
          <a:xfrm>
            <a:off x="395288" y="2133600"/>
            <a:ext cx="8280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Objetivos: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Se: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Ejemplos: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Ob: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Es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E27C74-75E4-5C0F-F04B-65194E12DEE1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Tipos de certificaciones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0A82C-EDD3-0C6F-C94F-7631F1C18745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IMPORTANCIA DE LAS CERTIFICACIONES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F2DC2-B886-1721-BE58-85918AEBD3FD}"/>
              </a:ext>
            </a:extLst>
          </p:cNvPr>
          <p:cNvSpPr>
            <a:spLocks/>
          </p:cNvSpPr>
          <p:nvPr/>
        </p:nvSpPr>
        <p:spPr bwMode="auto">
          <a:xfrm>
            <a:off x="27003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C472A9-F97A-C996-CEDB-0284E9EC4046}"/>
              </a:ext>
            </a:extLst>
          </p:cNvPr>
          <p:cNvSpPr>
            <a:spLocks/>
          </p:cNvSpPr>
          <p:nvPr/>
        </p:nvSpPr>
        <p:spPr bwMode="auto">
          <a:xfrm>
            <a:off x="395288" y="2133600"/>
            <a:ext cx="8280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Objetivos: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Se: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Ejemplos: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Ob: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Es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16818C-2DB6-9610-E3B9-7851964186FE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Conceptos básicos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52A60-D504-0308-3669-348282A0E361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SISTEMAS DE COMUNICACIÓN EFECTIVAS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DBA3-252A-C2E7-68F2-C3CC4E2DC5A8}"/>
              </a:ext>
            </a:extLst>
          </p:cNvPr>
          <p:cNvSpPr>
            <a:spLocks/>
          </p:cNvSpPr>
          <p:nvPr/>
        </p:nvSpPr>
        <p:spPr bwMode="auto">
          <a:xfrm>
            <a:off x="27003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EDB0DE-3D4E-E3D5-96C5-0EDE57449779}"/>
              </a:ext>
            </a:extLst>
          </p:cNvPr>
          <p:cNvSpPr>
            <a:spLocks/>
          </p:cNvSpPr>
          <p:nvPr/>
        </p:nvSpPr>
        <p:spPr bwMode="auto">
          <a:xfrm>
            <a:off x="395288" y="2133600"/>
            <a:ext cx="8280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Objetivos: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Se: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Ejemplos: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Ob: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Es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chimes.wav"/>
      </p:stSnd>
    </p:sndAc>
  </p:transition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05A4-CFFE-C0C7-4E12-0FE73CE53CAA}"/>
              </a:ext>
            </a:extLst>
          </p:cNvPr>
          <p:cNvSpPr>
            <a:spLocks/>
          </p:cNvSpPr>
          <p:nvPr/>
        </p:nvSpPr>
        <p:spPr bwMode="auto">
          <a:xfrm>
            <a:off x="2987675" y="1125538"/>
            <a:ext cx="57991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CAFEÍNA: </a:t>
            </a:r>
            <a:r>
              <a:rPr lang="es-PR" altLang="en-US" sz="2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EFECTIVIDAD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C43E40-B772-D21F-C8A7-72001BE9D47C}"/>
              </a:ext>
            </a:extLst>
          </p:cNvPr>
          <p:cNvSpPr>
            <a:spLocks/>
          </p:cNvSpPr>
          <p:nvPr/>
        </p:nvSpPr>
        <p:spPr bwMode="auto">
          <a:xfrm>
            <a:off x="395288" y="3068638"/>
            <a:ext cx="83534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Aumenta niveles </a:t>
            </a:r>
            <a:r>
              <a:rPr lang="es-PR" altLang="en-US" sz="1900" i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epinefrina</a:t>
            </a:r>
            <a:r>
              <a:rPr lang="es-PR" altLang="en-US" sz="1900">
                <a:latin typeface="Verdana" panose="020B0604030504040204" pitchFamily="34" charset="0"/>
              </a:rPr>
              <a:t> plasmática: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Estimula enzima </a:t>
            </a:r>
            <a:r>
              <a:rPr lang="es-PR" altLang="en-US"/>
              <a:t>→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Lipasa Sensitiva a Hormonas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(</a:t>
            </a:r>
            <a:r>
              <a:rPr lang="es-PR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LSH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o </a:t>
            </a:r>
            <a:r>
              <a:rPr lang="es-PR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HSL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Acelera tasa de Lipólisis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/>
              <a:t>→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 Cataboliza </a:t>
            </a:r>
            <a:r>
              <a:rPr lang="es-PR" altLang="en-US" sz="17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Trigicéridos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 (</a:t>
            </a:r>
            <a:r>
              <a:rPr lang="es-PR" altLang="en-US" sz="17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TG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):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/>
              <a:t>↑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ácidos grasos libres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es-PR" altLang="en-US" sz="21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AGL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 </a:t>
            </a:r>
            <a:r>
              <a:rPr lang="es-PR" altLang="en-US" sz="21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FFA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) circulantes: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FFA se enlazan con la proteína albúmina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Transporta vía sangre FFA hacia fibras músculoesqueléticas: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FAA metabolizados como sustratos energéticos: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Ahorra glucógeno para postrimerías de la competencia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55CC4A-A3D3-6BA4-6B1F-3E5577821AC1}"/>
              </a:ext>
            </a:extLst>
          </p:cNvPr>
          <p:cNvSpPr txBox="1">
            <a:spLocks/>
          </p:cNvSpPr>
          <p:nvPr/>
        </p:nvSpPr>
        <p:spPr bwMode="auto">
          <a:xfrm>
            <a:off x="2843213" y="2133600"/>
            <a:ext cx="6048375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AHORRO DE GLUCÓGENO *</a:t>
            </a:r>
          </a:p>
        </p:txBody>
      </p:sp>
      <p:pic>
        <p:nvPicPr>
          <p:cNvPr id="326661" name="Picture 5">
            <a:extLst>
              <a:ext uri="{FF2B5EF4-FFF2-40B4-BE49-F238E27FC236}">
                <a16:creationId xmlns:a16="http://schemas.microsoft.com/office/drawing/2014/main" id="{C4C16508-8D55-00F5-6E09-EC1D0A00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981075"/>
            <a:ext cx="2376487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824" name="Picture 16">
            <a:extLst>
              <a:ext uri="{FF2B5EF4-FFF2-40B4-BE49-F238E27FC236}">
                <a16:creationId xmlns:a16="http://schemas.microsoft.com/office/drawing/2014/main" id="{8FEE3490-DE0E-E631-D523-FFDBACA5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8C92-D9DC-3348-A97D-125065B52C83}"/>
              </a:ext>
            </a:extLst>
          </p:cNvPr>
          <p:cNvSpPr>
            <a:spLocks/>
          </p:cNvSpPr>
          <p:nvPr/>
        </p:nvSpPr>
        <p:spPr bwMode="auto">
          <a:xfrm>
            <a:off x="144463" y="765175"/>
            <a:ext cx="87487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8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n-US" sz="8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738B-5884-481B-DAC8-D28942722068}"/>
              </a:ext>
            </a:extLst>
          </p:cNvPr>
          <p:cNvSpPr>
            <a:spLocks/>
          </p:cNvSpPr>
          <p:nvPr/>
        </p:nvSpPr>
        <p:spPr bwMode="auto">
          <a:xfrm>
            <a:off x="1547813" y="692150"/>
            <a:ext cx="6192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REFERENCIAS FUNDAMENTALES:</a:t>
            </a:r>
            <a:endParaRPr lang="es-PR" altLang="en-US" sz="2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56422" name="Picture 6">
            <a:extLst>
              <a:ext uri="{FF2B5EF4-FFF2-40B4-BE49-F238E27FC236}">
                <a16:creationId xmlns:a16="http://schemas.microsoft.com/office/drawing/2014/main" id="{E82AC90F-C79A-22B6-FE9E-ED501F23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052513"/>
            <a:ext cx="40830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6423" name="Picture 7">
            <a:extLst>
              <a:ext uri="{FF2B5EF4-FFF2-40B4-BE49-F238E27FC236}">
                <a16:creationId xmlns:a16="http://schemas.microsoft.com/office/drawing/2014/main" id="{6AAB6E90-7656-06AD-6285-AB0FE5CE6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578225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8D894-697F-8474-7B95-2E6D409DFC44}"/>
              </a:ext>
            </a:extLst>
          </p:cNvPr>
          <p:cNvSpPr>
            <a:spLocks/>
          </p:cNvSpPr>
          <p:nvPr/>
        </p:nvSpPr>
        <p:spPr bwMode="auto">
          <a:xfrm>
            <a:off x="4211638" y="1774825"/>
            <a:ext cx="46085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41541E-3C27-F17D-38AA-814D4D7EFF15}"/>
              </a:ext>
            </a:extLst>
          </p:cNvPr>
          <p:cNvSpPr>
            <a:spLocks/>
          </p:cNvSpPr>
          <p:nvPr/>
        </p:nvSpPr>
        <p:spPr bwMode="auto">
          <a:xfrm>
            <a:off x="250825" y="4005263"/>
            <a:ext cx="83518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contraindicaciones médicas</a:t>
            </a:r>
            <a:endParaRPr lang="es-PR" altLang="en-US" sz="24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Establecer si es Necesario un Examen Médico</a:t>
            </a:r>
            <a:endParaRPr lang="es-PR" altLang="en-US" sz="24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elevado riesgo para patologías peligrosas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patologías crónicas de cuidado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individuos con necesidades particulares</a:t>
            </a:r>
          </a:p>
        </p:txBody>
      </p:sp>
      <p:pic>
        <p:nvPicPr>
          <p:cNvPr id="691204" name="Picture 4">
            <a:extLst>
              <a:ext uri="{FF2B5EF4-FFF2-40B4-BE49-F238E27FC236}">
                <a16:creationId xmlns:a16="http://schemas.microsoft.com/office/drawing/2014/main" id="{081BE889-A27C-34EB-C730-300A109A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9788"/>
            <a:ext cx="3743325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252" name="Picture 4">
            <a:extLst>
              <a:ext uri="{FF2B5EF4-FFF2-40B4-BE49-F238E27FC236}">
                <a16:creationId xmlns:a16="http://schemas.microsoft.com/office/drawing/2014/main" id="{1021CA89-4DB5-9F85-6AB0-ACB5BFB1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459038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FF96E7-BAB2-569A-0364-0A511597ED8D}"/>
              </a:ext>
            </a:extLst>
          </p:cNvPr>
          <p:cNvSpPr>
            <a:spLocks/>
          </p:cNvSpPr>
          <p:nvPr/>
        </p:nvSpPr>
        <p:spPr bwMode="auto">
          <a:xfrm>
            <a:off x="395288" y="4005263"/>
            <a:ext cx="74168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Identificar Contraindicaciones Médicas: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Concepto: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Desórdenes clínicos de gravedad: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Requieren ser corregidos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Rechazados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 ergométrica de tolerancia cardiorrespiratoria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 de ejercicio</a:t>
            </a:r>
            <a:endParaRPr lang="es-PR" altLang="en-US" sz="20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EACDF-9D39-E9D5-25E3-3413087F6626}"/>
              </a:ext>
            </a:extLst>
          </p:cNvPr>
          <p:cNvSpPr>
            <a:spLocks/>
          </p:cNvSpPr>
          <p:nvPr/>
        </p:nvSpPr>
        <p:spPr bwMode="auto">
          <a:xfrm>
            <a:off x="2771775" y="1700213"/>
            <a:ext cx="5400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0E2D-5AD6-2FE8-7996-D620A864BF40}"/>
              </a:ext>
            </a:extLst>
          </p:cNvPr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95299" name="Picture 3">
            <a:extLst>
              <a:ext uri="{FF2B5EF4-FFF2-40B4-BE49-F238E27FC236}">
                <a16:creationId xmlns:a16="http://schemas.microsoft.com/office/drawing/2014/main" id="{EB1890F3-B8A2-E81D-A1C8-77C6355C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814A-2397-C5C1-46D4-624A8FA625CD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97347" name="Picture 3">
            <a:extLst>
              <a:ext uri="{FF2B5EF4-FFF2-40B4-BE49-F238E27FC236}">
                <a16:creationId xmlns:a16="http://schemas.microsoft.com/office/drawing/2014/main" id="{6691EC37-6EF6-A016-DA0B-627E21D2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6" name="Picture 4">
            <a:extLst>
              <a:ext uri="{FF2B5EF4-FFF2-40B4-BE49-F238E27FC236}">
                <a16:creationId xmlns:a16="http://schemas.microsoft.com/office/drawing/2014/main" id="{B9A5D006-A970-20C4-2F1F-3825E3ACD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20713"/>
            <a:ext cx="37084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35A0C-0F3F-DD13-0F62-712FB28BBA60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3534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Establecer si es Necesario un Examen Médico: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Criterios: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Factores de riesgo para cardiopatías coronarias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Manifestaciones clínicas para enfermedades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Cardiovasculares, pulmonares o metabólicas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evidenciar un elevado riesgo para enfermedades: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candidato deberá realizar una Examen Médico, ante de: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Ingresar a programa de ejrcicio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Participar en una intervención de actividad físca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F73D4-1F77-5E9F-988B-6FAA8218AA46}"/>
              </a:ext>
            </a:extLst>
          </p:cNvPr>
          <p:cNvSpPr>
            <a:spLocks/>
          </p:cNvSpPr>
          <p:nvPr/>
        </p:nvSpPr>
        <p:spPr bwMode="auto">
          <a:xfrm>
            <a:off x="3636963" y="1341438"/>
            <a:ext cx="51831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4" name="Picture 4">
            <a:extLst>
              <a:ext uri="{FF2B5EF4-FFF2-40B4-BE49-F238E27FC236}">
                <a16:creationId xmlns:a16="http://schemas.microsoft.com/office/drawing/2014/main" id="{1AD698BD-0D52-236A-3177-1157D559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76250"/>
            <a:ext cx="263366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BD4B67-D05B-37C5-A032-31C1E530E8E8}"/>
              </a:ext>
            </a:extLst>
          </p:cNvPr>
          <p:cNvSpPr>
            <a:spLocks/>
          </p:cNvSpPr>
          <p:nvPr/>
        </p:nvSpPr>
        <p:spPr bwMode="auto">
          <a:xfrm>
            <a:off x="250825" y="3716338"/>
            <a:ext cx="87137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Identificar Individuos con Elevado Riesgo para Patologías Peligrosas: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Criterios: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Edad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Factores de riesgo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Manifestaciones clínicas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Examen médico riguroso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 ergométrica de esfuerzo</a:t>
            </a: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4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2B5F4-BCA5-F219-F0A7-8B8A58C4DC96}"/>
              </a:ext>
            </a:extLst>
          </p:cNvPr>
          <p:cNvSpPr>
            <a:spLocks/>
          </p:cNvSpPr>
          <p:nvPr/>
        </p:nvSpPr>
        <p:spPr bwMode="auto">
          <a:xfrm>
            <a:off x="3059113" y="1628775"/>
            <a:ext cx="52562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147F-3B0E-961E-3BB4-C9DE424521B0}"/>
              </a:ext>
            </a:extLst>
          </p:cNvPr>
          <p:cNvSpPr>
            <a:spLocks/>
          </p:cNvSpPr>
          <p:nvPr/>
        </p:nvSpPr>
        <p:spPr bwMode="auto">
          <a:xfrm>
            <a:off x="4211638" y="1987550"/>
            <a:ext cx="4391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3562E5-B531-52CB-51ED-8E76434545DA}"/>
              </a:ext>
            </a:extLst>
          </p:cNvPr>
          <p:cNvSpPr>
            <a:spLocks/>
          </p:cNvSpPr>
          <p:nvPr/>
        </p:nvSpPr>
        <p:spPr bwMode="auto">
          <a:xfrm>
            <a:off x="323850" y="4076700"/>
            <a:ext cx="82804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Identificar Patologías Crónicas de Cuidado: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Determinar: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9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Enfermedad crónica degenerativa de considerable gravedad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 de ejercicio clínico: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Supervisado por un médico</a:t>
            </a:r>
            <a:endParaRPr lang="es-PR" altLang="en-US" sz="19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03492" name="Picture 4">
            <a:extLst>
              <a:ext uri="{FF2B5EF4-FFF2-40B4-BE49-F238E27FC236}">
                <a16:creationId xmlns:a16="http://schemas.microsoft.com/office/drawing/2014/main" id="{4F04AE8D-90D3-CAFA-4E8C-58957CF0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887788" cy="28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40" name="Picture 4">
            <a:extLst>
              <a:ext uri="{FF2B5EF4-FFF2-40B4-BE49-F238E27FC236}">
                <a16:creationId xmlns:a16="http://schemas.microsoft.com/office/drawing/2014/main" id="{42C789E6-4B80-3520-2616-3FA2562AC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529013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16028F-6806-0735-DA84-BF8C2F38485C}"/>
              </a:ext>
            </a:extLst>
          </p:cNvPr>
          <p:cNvSpPr>
            <a:spLocks/>
          </p:cNvSpPr>
          <p:nvPr/>
        </p:nvSpPr>
        <p:spPr bwMode="auto">
          <a:xfrm>
            <a:off x="323850" y="2781300"/>
            <a:ext cx="78486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Identificar Individuos con Necesidades Particulares: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Tipos de Necesidades: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Diabetes sacarina (mellitus)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Restricciones ortopédicas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Embarazo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Otras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Disponer de adaptaciones para</a:t>
            </a: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programa de ejercicio o actividad física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 ergométrica de esfuerzo progresivo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aptitud físca</a:t>
            </a:r>
            <a:endParaRPr lang="es-PR" altLang="en-US" sz="19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1F2DB-1D9B-6EF3-F185-843C4E0D2C2D}"/>
              </a:ext>
            </a:extLst>
          </p:cNvPr>
          <p:cNvSpPr>
            <a:spLocks/>
          </p:cNvSpPr>
          <p:nvPr/>
        </p:nvSpPr>
        <p:spPr bwMode="auto">
          <a:xfrm>
            <a:off x="3708400" y="1268413"/>
            <a:ext cx="48974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16E674-7189-A2B1-13BF-5B6AC439D523}"/>
              </a:ext>
            </a:extLst>
          </p:cNvPr>
          <p:cNvSpPr>
            <a:spLocks/>
          </p:cNvSpPr>
          <p:nvPr/>
        </p:nvSpPr>
        <p:spPr bwMode="auto">
          <a:xfrm>
            <a:off x="250825" y="4365625"/>
            <a:ext cx="87137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Evaluación rápida de la salud de la ACSM (Entrevista Verbal)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Formularios estandarizados de auto-administración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Evaluación y estratificación de los factores de riesgo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La Evaluación médica y prueba ergométrica de esfuerzo</a:t>
            </a:r>
            <a:endParaRPr lang="es-PR" altLang="en-US" sz="25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07588" name="Picture 4">
            <a:extLst>
              <a:ext uri="{FF2B5EF4-FFF2-40B4-BE49-F238E27FC236}">
                <a16:creationId xmlns:a16="http://schemas.microsoft.com/office/drawing/2014/main" id="{45FE0F61-7A9E-D977-DC10-90BE2F10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36073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2D722-AC60-2480-5965-E9B7D15454C4}"/>
              </a:ext>
            </a:extLst>
          </p:cNvPr>
          <p:cNvSpPr>
            <a:spLocks/>
          </p:cNvSpPr>
          <p:nvPr/>
        </p:nvSpPr>
        <p:spPr bwMode="auto">
          <a:xfrm>
            <a:off x="3779838" y="1268413"/>
            <a:ext cx="5111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6" name="Picture 4">
            <a:extLst>
              <a:ext uri="{FF2B5EF4-FFF2-40B4-BE49-F238E27FC236}">
                <a16:creationId xmlns:a16="http://schemas.microsoft.com/office/drawing/2014/main" id="{83225869-784E-D88A-5A31-5FB166CB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692150"/>
            <a:ext cx="2579687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F11C76-92A3-2894-3EE3-30D71990FBEA}"/>
              </a:ext>
            </a:extLst>
          </p:cNvPr>
          <p:cNvSpPr>
            <a:spLocks/>
          </p:cNvSpPr>
          <p:nvPr/>
        </p:nvSpPr>
        <p:spPr bwMode="auto">
          <a:xfrm>
            <a:off x="395288" y="4294188"/>
            <a:ext cx="842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preliminares: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Proveer ejercicios seguros</a:t>
            </a:r>
            <a:endParaRPr lang="es-PR" altLang="en-US" sz="2000">
              <a:solidFill>
                <a:srgbClr val="000000"/>
              </a:solidFill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Asegurar estímulo efectivo programa de entrenamiento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 factores de riesgos/síntomas para enfermedades</a:t>
            </a:r>
            <a:endParaRPr lang="es-PR" altLang="en-US" sz="19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EE25B-5E21-EC65-3C1C-4C2DDBDABFF7}"/>
              </a:ext>
            </a:extLst>
          </p:cNvPr>
          <p:cNvSpPr>
            <a:spLocks/>
          </p:cNvSpPr>
          <p:nvPr/>
        </p:nvSpPr>
        <p:spPr bwMode="auto">
          <a:xfrm>
            <a:off x="3492500" y="1268413"/>
            <a:ext cx="5111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6" name="Picture 6">
            <a:extLst>
              <a:ext uri="{FF2B5EF4-FFF2-40B4-BE49-F238E27FC236}">
                <a16:creationId xmlns:a16="http://schemas.microsoft.com/office/drawing/2014/main" id="{8689EE1C-1681-FFEE-2B66-8C44619F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71550"/>
            <a:ext cx="4187825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7" name="Picture 7">
            <a:extLst>
              <a:ext uri="{FF2B5EF4-FFF2-40B4-BE49-F238E27FC236}">
                <a16:creationId xmlns:a16="http://schemas.microsoft.com/office/drawing/2014/main" id="{9E89F687-5ED0-6D73-E561-AD5F61F9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6313"/>
            <a:ext cx="4217987" cy="5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636769-7879-44C2-BCEF-42D5C55CBC15}"/>
              </a:ext>
            </a:extLst>
          </p:cNvPr>
          <p:cNvSpPr>
            <a:spLocks/>
          </p:cNvSpPr>
          <p:nvPr/>
        </p:nvSpPr>
        <p:spPr bwMode="auto">
          <a:xfrm>
            <a:off x="1692275" y="692150"/>
            <a:ext cx="5543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REFERENCIAS FUNDAMENTALES:</a:t>
            </a: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B29A12-CA48-FF90-0E61-BC017A860549}"/>
              </a:ext>
            </a:extLst>
          </p:cNvPr>
          <p:cNvSpPr>
            <a:spLocks/>
          </p:cNvSpPr>
          <p:nvPr/>
        </p:nvSpPr>
        <p:spPr bwMode="auto">
          <a:xfrm>
            <a:off x="395288" y="2997200"/>
            <a:ext cx="842486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preliminares: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Concepto: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Evaluar el cliente por factores de riesgo para enfermedades: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Cardiovascular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Pulmonar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Metabólica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Evaluar por problemas que requieren atención especial: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Estado gestacional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Impedimentos ortopédicos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Otros</a:t>
            </a:r>
            <a:endParaRPr lang="es-PR" altLang="en-US" sz="17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E222C-9CCA-BCA6-5619-3A7AD1E6D5EB}"/>
              </a:ext>
            </a:extLst>
          </p:cNvPr>
          <p:cNvSpPr>
            <a:spLocks/>
          </p:cNvSpPr>
          <p:nvPr/>
        </p:nvSpPr>
        <p:spPr bwMode="auto">
          <a:xfrm>
            <a:off x="2916238" y="620713"/>
            <a:ext cx="51117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11685" name="Picture 5">
            <a:extLst>
              <a:ext uri="{FF2B5EF4-FFF2-40B4-BE49-F238E27FC236}">
                <a16:creationId xmlns:a16="http://schemas.microsoft.com/office/drawing/2014/main" id="{507DBBCD-2848-68EA-D9E7-EB2D53B7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2211387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D9A3B3-FE73-520A-ADCB-827BA4225C07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preliminares: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Mecanismo requeridos para la evaluación de la salud: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rápida de la salud, o entrevista verbal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, de ACSM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Formularios estandarizados de auto-administración: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Cuestionario de preparación PAR-Q &amp; YOU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Cuestionario de la AHA/ACSM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Análisis y estratificación factores de riesgo para patologías: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Cardiovasculares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Pulmonares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Metabólicas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Evaluaciones médicas completas y rigurosas: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Historial médico personal y familiar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Examen físico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Pruebas de laboratorios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Pruebas de esfuerzo, máximas o submáximas</a:t>
            </a:r>
            <a:endParaRPr lang="es-PR" altLang="en-US" sz="17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47B5C-96B0-CFAD-7997-22400D618813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13732" name="Picture 4">
            <a:extLst>
              <a:ext uri="{FF2B5EF4-FFF2-40B4-BE49-F238E27FC236}">
                <a16:creationId xmlns:a16="http://schemas.microsoft.com/office/drawing/2014/main" id="{45DFC7BA-9E3B-E4FC-7ABF-4C573BA0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6738"/>
            <a:ext cx="1800225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>
            <a:extLst>
              <a:ext uri="{FF2B5EF4-FFF2-40B4-BE49-F238E27FC236}">
                <a16:creationId xmlns:a16="http://schemas.microsoft.com/office/drawing/2014/main" id="{5E4AA718-87FC-431A-8827-1D803A26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129463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CB5D2E-F1DE-2E89-DC23-3D7C174034E6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 Rápida de la Salud de ACSM - </a:t>
            </a:r>
            <a:r>
              <a:rPr lang="es-PR" altLang="en-US" sz="2400" i="1">
                <a:latin typeface="Calibri" panose="020F0502020204030204" pitchFamily="34" charset="0"/>
              </a:rPr>
              <a:t>Entrevista Verbal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Indicaciones: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Ejercicios en grupo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ACSM Quick Screen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Clientes que regresan a la instrucción grupal: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Previamente han cumplimentado un cuestionario de salud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clase de ejercicio grupal adecuada para el cliente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Seguridad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De los ejercicios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Entorno libre de riesgos para emergencias medicas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Identificar Problemas de Salud: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Concretar necesidades particulares</a:t>
            </a:r>
            <a:r>
              <a:rPr lang="en-US" altLang="en-US" sz="2000" i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Realizar adaptaciones correspondientes en los ejercicios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450FC-480E-82BE-3928-7BDC45DDBAAD}"/>
              </a:ext>
            </a:extLst>
          </p:cNvPr>
          <p:cNvSpPr>
            <a:spLocks/>
          </p:cNvSpPr>
          <p:nvPr/>
        </p:nvSpPr>
        <p:spPr bwMode="auto">
          <a:xfrm>
            <a:off x="1619250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17828" name="Picture 4">
            <a:extLst>
              <a:ext uri="{FF2B5EF4-FFF2-40B4-BE49-F238E27FC236}">
                <a16:creationId xmlns:a16="http://schemas.microsoft.com/office/drawing/2014/main" id="{DC895F54-C7BA-48A4-6A74-1C8B0120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942975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C1A649-B8A8-2626-EF91-449F31CB4767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248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 Rápida de la Salud de ACSM: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Protocolo a seguir – </a:t>
            </a:r>
            <a:r>
              <a:rPr lang="es-PR" altLang="en-US" sz="2400" i="1">
                <a:solidFill>
                  <a:srgbClr val="000000"/>
                </a:solidFill>
              </a:rPr>
              <a:t>Entrevista Verbal</a:t>
            </a:r>
            <a:r>
              <a:rPr lang="es-PR" altLang="en-US" sz="2400">
                <a:solidFill>
                  <a:srgbClr val="000000"/>
                </a:solidFill>
              </a:rPr>
              <a:t>: 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Procedimientos Preliminares: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Bienvenida:</a:t>
            </a:r>
            <a:endParaRPr lang="en-US" altLang="en-US" sz="24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Saludos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Instructor se presenta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D7E27-22F4-8547-388A-AE71AEF80406}"/>
              </a:ext>
            </a:extLst>
          </p:cNvPr>
          <p:cNvSpPr>
            <a:spLocks/>
          </p:cNvSpPr>
          <p:nvPr/>
        </p:nvSpPr>
        <p:spPr bwMode="auto">
          <a:xfrm>
            <a:off x="2051050" y="9080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19876" name="Picture 4">
            <a:extLst>
              <a:ext uri="{FF2B5EF4-FFF2-40B4-BE49-F238E27FC236}">
                <a16:creationId xmlns:a16="http://schemas.microsoft.com/office/drawing/2014/main" id="{FEC224D7-B25F-30D7-68D9-CB202FB0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3744912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77" name="Picture 5">
            <a:extLst>
              <a:ext uri="{FF2B5EF4-FFF2-40B4-BE49-F238E27FC236}">
                <a16:creationId xmlns:a16="http://schemas.microsoft.com/office/drawing/2014/main" id="{1EA6E277-23DD-CA23-C6AD-A9DF0E7A3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574800" cy="16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9C0936-9DF8-C6A8-0E39-37D7111095E8}"/>
              </a:ext>
            </a:extLst>
          </p:cNvPr>
          <p:cNvSpPr>
            <a:spLocks/>
          </p:cNvSpPr>
          <p:nvPr/>
        </p:nvSpPr>
        <p:spPr bwMode="auto">
          <a:xfrm>
            <a:off x="250825" y="1268413"/>
            <a:ext cx="86423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42938" indent="-533400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906463" indent="-495300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60463" indent="-457200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398588" indent="-419100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587500" indent="-381000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0447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5019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9591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4163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¿Al presente se encuentra en algún otro programa de ejercicio o actividad física? De ser afirmativo, ¿Qué tipo de programa?, ¿Cuándo fue la última vez que asistió al mismo? o ¿Cuál otros tipos de actividades al presente te encuentras practicando?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¿Posee algún problema, o lesión, en alguna coyuntura del cuerpo, como la rodilla, tobillo, hombro, espalda u otro?, ¿Posees una enfermedad que afecte tus huesos?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¿En estos momentos, padeces de algún tipo de enfermedad que debamos saber, como alta presión enfermedad del corazón, diabetes u otra?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¿Cuándo fue la última vez que se visitó al médico para un examen completo?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¿Al presente, te encuentras bajo un régimen farmacológico o tratamiento clínico especializado?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¿En algún momento de tu vida, un médico te mencionó que no podías hacer ejercicios debido a un tipo de problema de salud?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¿En estos momentos, usted tiene cambios físicos que puedan afectar su ejecutoria del ejercicio?</a:t>
            </a:r>
            <a:endParaRPr lang="es-PR" altLang="en-US" sz="1800" i="1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675D6-863B-3B2B-8BFE-E588338E537F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PRE-EJERCICIO: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RÁPIDA DE ACSM: ENTREVISTA VERBAL</a:t>
            </a:r>
            <a:endParaRPr lang="es-PR" altLang="en-US" sz="1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972" name="Picture 4">
            <a:extLst>
              <a:ext uri="{FF2B5EF4-FFF2-40B4-BE49-F238E27FC236}">
                <a16:creationId xmlns:a16="http://schemas.microsoft.com/office/drawing/2014/main" id="{E9F520B1-AF1C-6337-9B24-72CF1F3F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1279525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FA6518-2D34-43A3-42A4-48D15842920A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Propósitos: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si el cliente se encuentra cualificado para: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Efectuar una prueba de esfuerzo progresiva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Incorporarse a un programa de ejercicio o actividad física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Estratificar los riesgos del potencial participante: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candidatos con factores de riesgo: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Moderado - Alto: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Indicación: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Referido médico: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Cumplimentar: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Formulario de autorización médica: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requiere para poder ingresar al programa</a:t>
            </a:r>
            <a:endParaRPr lang="es-PR" altLang="en-US" sz="18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63EBF-E6E8-4CD6-88D0-258650508901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CB9C7C-2F2D-A45F-A6E4-02CFC717090E}"/>
              </a:ext>
            </a:extLst>
          </p:cNvPr>
          <p:cNvSpPr>
            <a:spLocks/>
          </p:cNvSpPr>
          <p:nvPr/>
        </p:nvSpPr>
        <p:spPr bwMode="auto">
          <a:xfrm>
            <a:off x="395288" y="2779713"/>
            <a:ext cx="842486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Objetivos: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el historial de salud del cliente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Identificar enfermedades que posee en el presente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Reconocer factores de riesgo para otras patologías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Detectar signos y síntomas de alguna enfermedad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los hábitos actuales de ejercicio/actividad física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Comprobar los medicamentos que requiere consumir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Importancia: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Primer paso para evaluar a los candidatos: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Que desean ingresar al programa de ejercicio o actividad física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1D34F-7491-E5C5-8540-B8F2E606A470}"/>
              </a:ext>
            </a:extLst>
          </p:cNvPr>
          <p:cNvSpPr>
            <a:spLocks/>
          </p:cNvSpPr>
          <p:nvPr/>
        </p:nvSpPr>
        <p:spPr bwMode="auto">
          <a:xfrm>
            <a:off x="1835150" y="1196975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26020" name="Picture 4">
            <a:extLst>
              <a:ext uri="{FF2B5EF4-FFF2-40B4-BE49-F238E27FC236}">
                <a16:creationId xmlns:a16="http://schemas.microsoft.com/office/drawing/2014/main" id="{C1B3BBF7-0C93-2AEB-CA5B-73DE2EF7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14935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5F88B2-85C7-AD91-4564-381C40A2A742}"/>
              </a:ext>
            </a:extLst>
          </p:cNvPr>
          <p:cNvSpPr>
            <a:spLocks/>
          </p:cNvSpPr>
          <p:nvPr/>
        </p:nvSpPr>
        <p:spPr bwMode="auto">
          <a:xfrm>
            <a:off x="254000" y="1916113"/>
            <a:ext cx="8639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Objetivos: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Conocer más a fondo el historial clínico del candidato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Reconocer los síntomas que experimenta, o ha experimentado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Detectar posibles factores de riesgo del cliente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Resultado de este proceso: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Prescripción de ejercicio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Individualizada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Establece un diseño óptimo para la: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Programación de ejercicios y actividades físicas: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Entrenamiento efectivo de los componentes de la: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Aptitud física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Relacionadas con la salud</a:t>
            </a:r>
            <a:r>
              <a:rPr lang="es-PR" altLang="en-US" sz="1700">
                <a:solidFill>
                  <a:srgbClr val="000000"/>
                </a:solidFill>
              </a:rPr>
              <a:t>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Pruebas clínicas adicionales/especializadas: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 si es requerido otras: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Evaluaciones médicas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más avanzadas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47A7-2481-ECCE-7DCE-4A2E5366222C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28068" name="Picture 4">
            <a:extLst>
              <a:ext uri="{FF2B5EF4-FFF2-40B4-BE49-F238E27FC236}">
                <a16:creationId xmlns:a16="http://schemas.microsoft.com/office/drawing/2014/main" id="{13E3F277-AA8B-22E0-346C-EEF67D57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55762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AE9F9E-3828-8966-9837-6920AD89B890}"/>
              </a:ext>
            </a:extLst>
          </p:cNvPr>
          <p:cNvSpPr>
            <a:spLocks/>
          </p:cNvSpPr>
          <p:nvPr/>
        </p:nvSpPr>
        <p:spPr bwMode="auto">
          <a:xfrm>
            <a:off x="179388" y="3933825"/>
            <a:ext cx="8785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Cuestionarios de salud y estilos de vida: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Sirve de base para establecer si es requerido el: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Seguimiento por parte de los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Especialistas del ejericio o profesionales de la salud: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Previo a que: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Se incorpore en el programa de actividad física o ejercicio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15CD5-BE8F-78FC-D0D1-20DA36D76736}"/>
              </a:ext>
            </a:extLst>
          </p:cNvPr>
          <p:cNvSpPr>
            <a:spLocks/>
          </p:cNvSpPr>
          <p:nvPr/>
        </p:nvSpPr>
        <p:spPr bwMode="auto">
          <a:xfrm>
            <a:off x="3852863" y="1123950"/>
            <a:ext cx="51117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30118" name="Picture 6">
            <a:extLst>
              <a:ext uri="{FF2B5EF4-FFF2-40B4-BE49-F238E27FC236}">
                <a16:creationId xmlns:a16="http://schemas.microsoft.com/office/drawing/2014/main" id="{B991E7C8-7FB7-F879-BD68-B6D3F66E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3744912" cy="25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CB98DE-11E8-46A3-D18B-D05565DE368A}"/>
              </a:ext>
            </a:extLst>
          </p:cNvPr>
          <p:cNvSpPr>
            <a:spLocks/>
          </p:cNvSpPr>
          <p:nvPr/>
        </p:nvSpPr>
        <p:spPr bwMode="auto">
          <a:xfrm>
            <a:off x="395288" y="1773238"/>
            <a:ext cx="84248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Introducción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Estrategias preventivas preparticipación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Seguridad durante el programa de ejercicio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Acciones ante manifestaciones clínicas peligrosas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Medidas ante circunstancias ambientales adversas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Desarrollo de un plan para procedimientos de emergencias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legales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importancia de las certificaciones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Sistemas de comunicación efectiva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Conclusión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Referencias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Recursos en la Internet/Web</a:t>
            </a:r>
            <a:r>
              <a:rPr lang="es-PR" altLang="en-US" sz="2000">
                <a:latin typeface="Calibri" panose="020F0502020204030204" pitchFamily="34" charset="0"/>
              </a:rPr>
              <a:t> </a:t>
            </a:r>
            <a:endParaRPr lang="es-PR" altLang="en-US" b="0">
              <a:latin typeface="Arial" panose="020B0604020202020204" pitchFamily="34" charset="0"/>
            </a:endParaRPr>
          </a:p>
        </p:txBody>
      </p:sp>
      <p:pic>
        <p:nvPicPr>
          <p:cNvPr id="504835" name="Picture 3">
            <a:extLst>
              <a:ext uri="{FF2B5EF4-FFF2-40B4-BE49-F238E27FC236}">
                <a16:creationId xmlns:a16="http://schemas.microsoft.com/office/drawing/2014/main" id="{7ADC03AD-8E39-446B-9D5A-197FB039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1650"/>
            <a:ext cx="1871662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A50F9-95EF-52AA-3349-80221418F19A}"/>
              </a:ext>
            </a:extLst>
          </p:cNvPr>
          <p:cNvSpPr>
            <a:spLocks/>
          </p:cNvSpPr>
          <p:nvPr/>
        </p:nvSpPr>
        <p:spPr bwMode="auto">
          <a:xfrm>
            <a:off x="2268538" y="836613"/>
            <a:ext cx="6696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4" name="Picture 4">
            <a:extLst>
              <a:ext uri="{FF2B5EF4-FFF2-40B4-BE49-F238E27FC236}">
                <a16:creationId xmlns:a16="http://schemas.microsoft.com/office/drawing/2014/main" id="{4A0C66D3-6868-F914-5962-A151FE7F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770063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5C0537-1E4A-B62E-7579-914EA10531E8}"/>
              </a:ext>
            </a:extLst>
          </p:cNvPr>
          <p:cNvSpPr>
            <a:spLocks/>
          </p:cNvSpPr>
          <p:nvPr/>
        </p:nvSpPr>
        <p:spPr bwMode="auto">
          <a:xfrm>
            <a:off x="254000" y="2276475"/>
            <a:ext cx="8639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Physical Activity Readiness Questinaire (PAR-Q)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Origen –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Canadience</a:t>
            </a:r>
            <a:r>
              <a:rPr lang="es-PR" altLang="en-US" sz="1800">
                <a:solidFill>
                  <a:srgbClr val="000000"/>
                </a:solidFill>
              </a:rPr>
              <a:t>: British Columbia Ministry of Health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Public Health Agency of Canada</a:t>
            </a:r>
            <a:r>
              <a:rPr lang="es-PR" altLang="en-US" sz="1700">
                <a:solidFill>
                  <a:srgbClr val="000000"/>
                </a:solidFill>
              </a:rPr>
              <a:t>)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Distribución –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CSEP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Canadian Societey for Exercise Physiology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posibles síntomas para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Cardiopatías Coronarias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Establecer presencia de problemas en músculos esqueléticos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 Resultado Positivo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Se confirma objetivo del cuestionario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Evaluar el problema de salud: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Antes de su ingreso al programa de ejercicio/actividad física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CC495-8AAF-C725-98F0-57E8FFAFEA00}"/>
              </a:ext>
            </a:extLst>
          </p:cNvPr>
          <p:cNvSpPr>
            <a:spLocks/>
          </p:cNvSpPr>
          <p:nvPr/>
        </p:nvSpPr>
        <p:spPr bwMode="auto">
          <a:xfrm>
            <a:off x="2051050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trip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>
            <a:extLst>
              <a:ext uri="{FF2B5EF4-FFF2-40B4-BE49-F238E27FC236}">
                <a16:creationId xmlns:a16="http://schemas.microsoft.com/office/drawing/2014/main" id="{96DEF947-BF39-4E6B-607C-94A636DE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765175"/>
            <a:ext cx="8875712" cy="5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61" name="Picture 5">
            <a:extLst>
              <a:ext uri="{FF2B5EF4-FFF2-40B4-BE49-F238E27FC236}">
                <a16:creationId xmlns:a16="http://schemas.microsoft.com/office/drawing/2014/main" id="{2F8505A3-A2B3-CA8B-AFE5-AE203E0C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80022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826F73-132C-3B96-60F8-1EC2F1F9DD80}"/>
              </a:ext>
            </a:extLst>
          </p:cNvPr>
          <p:cNvSpPr>
            <a:spLocks/>
          </p:cNvSpPr>
          <p:nvPr/>
        </p:nvSpPr>
        <p:spPr bwMode="auto">
          <a:xfrm>
            <a:off x="21240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2B2759-FB0A-DA0F-CB2F-23AFF09082CB}"/>
              </a:ext>
            </a:extLst>
          </p:cNvPr>
          <p:cNvSpPr>
            <a:spLocks/>
          </p:cNvSpPr>
          <p:nvPr/>
        </p:nvSpPr>
        <p:spPr bwMode="auto">
          <a:xfrm>
            <a:off x="254000" y="1916113"/>
            <a:ext cx="8639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Physical Activity Readiness Questinaire (PAR-Q)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un criterio mínimo: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Para poder ingresar a un programa de actividad física: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Establecido como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Intensidad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LEVE a MODERADA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Características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Simple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Fácil de administrar entre los posibles candidatos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Desventajas/Limitaciones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Son distigue entre las estratas de riesgo: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BAJO a MODERADO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Solo puede – Reconocer los candidados de: ALTO RIESGO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Para alguna enfermedad crónico-degenerativo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amond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8" name="Picture 4">
            <a:extLst>
              <a:ext uri="{FF2B5EF4-FFF2-40B4-BE49-F238E27FC236}">
                <a16:creationId xmlns:a16="http://schemas.microsoft.com/office/drawing/2014/main" id="{293E9DA5-51C8-059D-F552-1218F341E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A4900-FC28-204D-0145-47E315D0834F}"/>
              </a:ext>
            </a:extLst>
          </p:cNvPr>
          <p:cNvSpPr>
            <a:spLocks/>
          </p:cNvSpPr>
          <p:nvPr/>
        </p:nvSpPr>
        <p:spPr bwMode="auto">
          <a:xfrm>
            <a:off x="2195513" y="1195388"/>
            <a:ext cx="66246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3B5E90-5109-2A7D-CF3A-F39837890787}"/>
              </a:ext>
            </a:extLst>
          </p:cNvPr>
          <p:cNvSpPr>
            <a:spLocks/>
          </p:cNvSpPr>
          <p:nvPr/>
        </p:nvSpPr>
        <p:spPr bwMode="auto">
          <a:xfrm>
            <a:off x="179388" y="2636838"/>
            <a:ext cx="87852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Health/Fitness Facility Preparticipation Screening Questio.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Ventajas: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Rapidez en su cumplimentación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Identificación niveles para factores de riesgo: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         MODERADA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hasta ALTO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Documenta los resultados de la evaluación 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ALTO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 bases educativas para: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Clientes</a:t>
            </a:r>
            <a:r>
              <a:rPr lang="es-PR" altLang="en-US" sz="15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Personal del programa de ejercicio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Fomenta el uso adecuado del: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Sistema para el cuidado de la salud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>
            <a:extLst>
              <a:ext uri="{FF2B5EF4-FFF2-40B4-BE49-F238E27FC236}">
                <a16:creationId xmlns:a16="http://schemas.microsoft.com/office/drawing/2014/main" id="{DB069BA3-C3A3-C5D3-6DDA-8705C00D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060575"/>
            <a:ext cx="8710612" cy="41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F8310-037F-23D7-698C-67077DD50507}"/>
              </a:ext>
            </a:extLst>
          </p:cNvPr>
          <p:cNvSpPr>
            <a:spLocks/>
          </p:cNvSpPr>
          <p:nvPr/>
        </p:nvSpPr>
        <p:spPr bwMode="auto">
          <a:xfrm>
            <a:off x="0" y="123348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PRE-PARTICIPACIÓN: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CUESTIONARIOS DE SALUD ESTANDARIZADOS *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(PAR-Q &amp; YOU)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402" name="Picture 2">
            <a:extLst>
              <a:ext uri="{FF2B5EF4-FFF2-40B4-BE49-F238E27FC236}">
                <a16:creationId xmlns:a16="http://schemas.microsoft.com/office/drawing/2014/main" id="{F26BD526-81E6-F66F-A4D2-EF361DF1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273550" cy="59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>
            <a:extLst>
              <a:ext uri="{FF2B5EF4-FFF2-40B4-BE49-F238E27FC236}">
                <a16:creationId xmlns:a16="http://schemas.microsoft.com/office/drawing/2014/main" id="{512D1975-46BD-4E96-A76C-2A4E7074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500" name="Picture 4">
            <a:extLst>
              <a:ext uri="{FF2B5EF4-FFF2-40B4-BE49-F238E27FC236}">
                <a16:creationId xmlns:a16="http://schemas.microsoft.com/office/drawing/2014/main" id="{77BE71BD-0C77-3527-07FF-C947CE677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2B1D9F-619C-4640-0C68-D9393BC868D2}"/>
              </a:ext>
            </a:extLst>
          </p:cNvPr>
          <p:cNvSpPr>
            <a:spLocks/>
          </p:cNvSpPr>
          <p:nvPr/>
        </p:nvSpPr>
        <p:spPr bwMode="auto">
          <a:xfrm>
            <a:off x="179388" y="2133600"/>
            <a:ext cx="87852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Health/Fitness Facility Preparticipation Screening Questio.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Origen: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AHA y ACSM (1998)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Comparación con el PAR-Q: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Incorpora elementos evaluativos más extensos: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Historial de disturbios cardiovasculares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Síntomas de problemas cardiacos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Factores de riesgo para afecciones cardiovasculares</a:t>
            </a:r>
            <a:endParaRPr lang="es-PR" altLang="en-US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 cliente preparado para ingresar al programa ejercicio, 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 el candidato requiere examen médico: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Antes de su ingreso al programa de ejercicio/actividad física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ED9FC-2E24-3302-632D-029B3AEF241D}"/>
              </a:ext>
            </a:extLst>
          </p:cNvPr>
          <p:cNvSpPr>
            <a:spLocks/>
          </p:cNvSpPr>
          <p:nvPr/>
        </p:nvSpPr>
        <p:spPr bwMode="auto">
          <a:xfrm>
            <a:off x="2124075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>
            <a:extLst>
              <a:ext uri="{FF2B5EF4-FFF2-40B4-BE49-F238E27FC236}">
                <a16:creationId xmlns:a16="http://schemas.microsoft.com/office/drawing/2014/main" id="{2B3FFC51-D0A2-5629-06E1-CCB14A5A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0713"/>
            <a:ext cx="4122738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>
            <a:extLst>
              <a:ext uri="{FF2B5EF4-FFF2-40B4-BE49-F238E27FC236}">
                <a16:creationId xmlns:a16="http://schemas.microsoft.com/office/drawing/2014/main" id="{60AB56EB-CF88-03C8-14FD-058D823E4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06DDCC-94AE-952B-FA94-1FA4BA8BADAF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Emergencias cardiacas súbitas y mortales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Riesgos de eventos médicos mortales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Asociación con factores genéticos y congénitos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Vínculo con la intensidad del ejercicio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Relación con la aptitud física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Correspondencia con la práctica regular de ejercicios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Seguridad para los programas de ejercicio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pic>
        <p:nvPicPr>
          <p:cNvPr id="16396" name="Picture 12">
            <a:extLst>
              <a:ext uri="{FF2B5EF4-FFF2-40B4-BE49-F238E27FC236}">
                <a16:creationId xmlns:a16="http://schemas.microsoft.com/office/drawing/2014/main" id="{D63A6D77-BE28-DF8B-3B81-F222FEC6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1922463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A2A0F-32DC-111B-AB68-EC2A1261F254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4801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44" name="Picture 4">
            <a:extLst>
              <a:ext uri="{FF2B5EF4-FFF2-40B4-BE49-F238E27FC236}">
                <a16:creationId xmlns:a16="http://schemas.microsoft.com/office/drawing/2014/main" id="{1EFB105B-F21E-9DCD-1C02-94A9C9EE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3588"/>
            <a:ext cx="2160588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B61566-4189-DE12-0024-62AD499EEDCD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7852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Permite proponer recomendaciones sobre: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y supervisión médica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ergométricas funcionales/diagnósticas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un programa de actividad física y ejercicio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Estratos – </a:t>
            </a:r>
            <a:r>
              <a:rPr lang="es-PR" altLang="en-US" sz="2000" i="1">
                <a:solidFill>
                  <a:srgbClr val="000000"/>
                </a:solidFill>
              </a:rPr>
              <a:t>Categorías de riesgo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Riesgo bajo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Riesgo moderado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Riesgo alto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6B2C1-3C26-B184-D9B0-D4F59E45AAD2}"/>
              </a:ext>
            </a:extLst>
          </p:cNvPr>
          <p:cNvSpPr>
            <a:spLocks/>
          </p:cNvSpPr>
          <p:nvPr/>
        </p:nvSpPr>
        <p:spPr bwMode="auto">
          <a:xfrm>
            <a:off x="2339975" y="13398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02A5F-E615-BC78-0468-D5076B168B4D}"/>
              </a:ext>
            </a:extLst>
          </p:cNvPr>
          <p:cNvSpPr>
            <a:spLocks/>
          </p:cNvSpPr>
          <p:nvPr/>
        </p:nvSpPr>
        <p:spPr bwMode="auto">
          <a:xfrm>
            <a:off x="0" y="152876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ESTRATOS O CATEGORÍAS DE RIESGO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54691" name="Picture 3">
            <a:extLst>
              <a:ext uri="{FF2B5EF4-FFF2-40B4-BE49-F238E27FC236}">
                <a16:creationId xmlns:a16="http://schemas.microsoft.com/office/drawing/2014/main" id="{868B3F46-E6D5-BD4F-E05A-E62E7EE3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38413"/>
            <a:ext cx="88931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40" name="Picture 4">
            <a:extLst>
              <a:ext uri="{FF2B5EF4-FFF2-40B4-BE49-F238E27FC236}">
                <a16:creationId xmlns:a16="http://schemas.microsoft.com/office/drawing/2014/main" id="{E19C152A-E70D-BDF6-35CB-8770E7B3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41" name="Picture 5">
            <a:extLst>
              <a:ext uri="{FF2B5EF4-FFF2-40B4-BE49-F238E27FC236}">
                <a16:creationId xmlns:a16="http://schemas.microsoft.com/office/drawing/2014/main" id="{9A878078-CF69-4BC7-1C6F-84B20D5C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924175"/>
            <a:ext cx="167163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859B71-A818-D1F3-E80F-6343A396DE25}"/>
              </a:ext>
            </a:extLst>
          </p:cNvPr>
          <p:cNvSpPr>
            <a:spLocks/>
          </p:cNvSpPr>
          <p:nvPr/>
        </p:nvSpPr>
        <p:spPr bwMode="auto">
          <a:xfrm>
            <a:off x="179388" y="1700213"/>
            <a:ext cx="87852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Concepto: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Proceso que consiste en: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Evaluar y estratificar los posibles factores de riesgo para: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Diversas patologías incapacitantes: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Cardiovasculares: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Cardiaca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Vascular periférica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Cerebrovascular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Pulmonar: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Pulmonar obstructiva crónica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Asma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Intersticial pulmonar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Fibrósis cística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Metabólica: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Renal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Diabetes sacarina (tipo 1 y 2)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0301E-800A-DD7D-B28E-B7308F30C39E}"/>
              </a:ext>
            </a:extLst>
          </p:cNvPr>
          <p:cNvSpPr>
            <a:spLocks/>
          </p:cNvSpPr>
          <p:nvPr/>
        </p:nvSpPr>
        <p:spPr bwMode="auto">
          <a:xfrm>
            <a:off x="1763713" y="7651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zoom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788" name="Picture 4">
            <a:extLst>
              <a:ext uri="{FF2B5EF4-FFF2-40B4-BE49-F238E27FC236}">
                <a16:creationId xmlns:a16="http://schemas.microsoft.com/office/drawing/2014/main" id="{F021EBFE-8A30-DB67-9637-1FD2440C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4398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D2FF59-A628-9211-CF11-FE20C7D95A20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Propósito – </a:t>
            </a:r>
            <a:r>
              <a:rPr lang="es-PR" altLang="en-US" sz="2000" i="1">
                <a:solidFill>
                  <a:srgbClr val="000000"/>
                </a:solidFill>
              </a:rPr>
              <a:t>Mecanismo Protocolar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clientes que posean factores de riesgo para: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Enfermedad crónico-degenerativas, de índole: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Cardiovascular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Pulmonar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Metabólica</a:t>
            </a:r>
            <a:endParaRPr lang="es-PR" altLang="en-US" sz="18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Meta: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si es requerido, para riesgos: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MODERADO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ALTO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Examen riguroso, con autorización médica para poder participar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EN - Ejercicios con intensidades: Moderada a Vigorosa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Esta evaluación médica habrá de estabecer la necesidad de: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laboratios particulares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Prueba ergométrica de esfuerzo, máxima o submáxima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4E403-7C9E-9907-CD63-194E69511E7B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58791" name="Picture 7">
            <a:extLst>
              <a:ext uri="{FF2B5EF4-FFF2-40B4-BE49-F238E27FC236}">
                <a16:creationId xmlns:a16="http://schemas.microsoft.com/office/drawing/2014/main" id="{2E59A6E9-7CCD-DF53-F430-BD2D1B2F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57563"/>
            <a:ext cx="15113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836" name="Picture 4">
            <a:extLst>
              <a:ext uri="{FF2B5EF4-FFF2-40B4-BE49-F238E27FC236}">
                <a16:creationId xmlns:a16="http://schemas.microsoft.com/office/drawing/2014/main" id="{43D29D98-C340-A992-1503-766E3FE3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4944D-481C-28BB-E54E-DB2B7A73A8F8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0838" name="Picture 6">
            <a:extLst>
              <a:ext uri="{FF2B5EF4-FFF2-40B4-BE49-F238E27FC236}">
                <a16:creationId xmlns:a16="http://schemas.microsoft.com/office/drawing/2014/main" id="{7139FC92-CA5C-4169-7BAD-63B0C6B6D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2808287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9282B5-E70E-A88F-2B5F-D4B87BD79550}"/>
              </a:ext>
            </a:extLst>
          </p:cNvPr>
          <p:cNvSpPr>
            <a:spLocks/>
          </p:cNvSpPr>
          <p:nvPr/>
        </p:nvSpPr>
        <p:spPr bwMode="auto">
          <a:xfrm>
            <a:off x="179388" y="1773238"/>
            <a:ext cx="87852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Fnfoque en factores de riesgo - </a:t>
            </a:r>
            <a:r>
              <a:rPr lang="es-PR" altLang="en-US" sz="2000" i="1">
                <a:solidFill>
                  <a:srgbClr val="000000"/>
                </a:solidFill>
              </a:rPr>
              <a:t>Cardiopatías Coronarias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Utilidad: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Establecer dosis apropiada para la prescripción de ejercicio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Intensidad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Duración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Frecuencia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Volumen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 de ejercicio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Toma de decisiones: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Nivel de autorización médica para partipar en el ejercicio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Posible indicación de una prueba de esfuerzo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Grado necesario de supervisión para las: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ergométricas de tolerancia cardiorrespiratoria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Sesiones de ejercicio</a:t>
            </a:r>
            <a:endParaRPr lang="es-PR" altLang="en-US" sz="21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5" name="Picture 5">
            <a:extLst>
              <a:ext uri="{FF2B5EF4-FFF2-40B4-BE49-F238E27FC236}">
                <a16:creationId xmlns:a16="http://schemas.microsoft.com/office/drawing/2014/main" id="{98FAB644-7D9D-FBB5-17A1-3481C645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16058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49D51-F718-B987-ED38-685D79BBB2C6}"/>
              </a:ext>
            </a:extLst>
          </p:cNvPr>
          <p:cNvSpPr>
            <a:spLocks/>
          </p:cNvSpPr>
          <p:nvPr/>
        </p:nvSpPr>
        <p:spPr bwMode="auto">
          <a:xfrm>
            <a:off x="2339975" y="14843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2888" name="Picture 8">
            <a:extLst>
              <a:ext uri="{FF2B5EF4-FFF2-40B4-BE49-F238E27FC236}">
                <a16:creationId xmlns:a16="http://schemas.microsoft.com/office/drawing/2014/main" id="{DB54FFBB-9274-1108-69CA-8DF6B0D4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2446338"/>
            <a:ext cx="23622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A3D103-9822-AF7A-8BC9-DB28CB9107D9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7852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Criterios – </a:t>
            </a:r>
            <a:r>
              <a:rPr lang="es-PR" altLang="en-US" sz="2000" i="1">
                <a:solidFill>
                  <a:srgbClr val="000000"/>
                </a:solidFill>
              </a:rPr>
              <a:t>Base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Fuente Principal: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Cuestionarios de salud y de los estilos de vida: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PAR-Q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de la AHA/ACSM</a:t>
            </a:r>
            <a:r>
              <a:rPr lang="es-PR" altLang="en-US" sz="1600">
                <a:solidFill>
                  <a:srgbClr val="000000"/>
                </a:solidFill>
              </a:rPr>
              <a:t>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Fuente alterna: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Examen Médico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esfuerzo progresivas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un programa de actividad física y ejercicio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2" name="Picture 4">
            <a:extLst>
              <a:ext uri="{FF2B5EF4-FFF2-40B4-BE49-F238E27FC236}">
                <a16:creationId xmlns:a16="http://schemas.microsoft.com/office/drawing/2014/main" id="{85DB13B5-EDF1-BC2B-0EB4-4A2100AA5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FB32C4-4F1A-51E3-DC7A-A2E212E998F2}"/>
              </a:ext>
            </a:extLst>
          </p:cNvPr>
          <p:cNvSpPr>
            <a:spLocks/>
          </p:cNvSpPr>
          <p:nvPr/>
        </p:nvSpPr>
        <p:spPr bwMode="auto">
          <a:xfrm>
            <a:off x="1763713" y="9810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4935" name="Picture 7">
            <a:extLst>
              <a:ext uri="{FF2B5EF4-FFF2-40B4-BE49-F238E27FC236}">
                <a16:creationId xmlns:a16="http://schemas.microsoft.com/office/drawing/2014/main" id="{4602A3C6-A284-E3DF-AC81-F5A8D0E2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076700"/>
            <a:ext cx="1614488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37" name="Picture 9">
            <a:extLst>
              <a:ext uri="{FF2B5EF4-FFF2-40B4-BE49-F238E27FC236}">
                <a16:creationId xmlns:a16="http://schemas.microsoft.com/office/drawing/2014/main" id="{20E435E9-5D02-FBEB-6595-D1646B3C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1720850"/>
            <a:ext cx="1376363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4C05B9-AA31-8583-E1E0-91DA0CF640E8}"/>
              </a:ext>
            </a:extLst>
          </p:cNvPr>
          <p:cNvSpPr>
            <a:spLocks/>
          </p:cNvSpPr>
          <p:nvPr/>
        </p:nvSpPr>
        <p:spPr bwMode="auto">
          <a:xfrm>
            <a:off x="179388" y="2205038"/>
            <a:ext cx="87852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Asociación: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Dosis Prescrita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Intensidad del Ejercicio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 evalúa la posible necesidad para un examen médico: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Antes de ingresar a un programa de ejercicio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Requisito – </a:t>
            </a:r>
            <a:r>
              <a:rPr lang="es-PR" altLang="en-US" sz="2000" i="1">
                <a:solidFill>
                  <a:srgbClr val="000000"/>
                </a:solidFill>
              </a:rPr>
              <a:t>Preparación/Credenciales del Personal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Peritaje correspondiente para: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individuos con un alto riesgo para: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Patologías cardiovasculares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los síntomas relacionados con: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Disturbios cardio-circulatorios</a:t>
            </a:r>
            <a:r>
              <a:rPr lang="es-PR" altLang="en-US" sz="1800">
                <a:solidFill>
                  <a:srgbClr val="000000"/>
                </a:solidFill>
              </a:rPr>
              <a:t>: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Justificación/Importancia: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Asegurar un mayor nivel de seguridad para los clientes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hecke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80" name="Picture 4">
            <a:extLst>
              <a:ext uri="{FF2B5EF4-FFF2-40B4-BE49-F238E27FC236}">
                <a16:creationId xmlns:a16="http://schemas.microsoft.com/office/drawing/2014/main" id="{7FA0A296-98AF-A41C-C5E9-184EF56B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D0F20-4108-C7A0-1E60-E19500EE17A8}"/>
              </a:ext>
            </a:extLst>
          </p:cNvPr>
          <p:cNvSpPr>
            <a:spLocks/>
          </p:cNvSpPr>
          <p:nvPr/>
        </p:nvSpPr>
        <p:spPr bwMode="auto">
          <a:xfrm>
            <a:off x="2268538" y="14128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6982" name="Picture 6">
            <a:extLst>
              <a:ext uri="{FF2B5EF4-FFF2-40B4-BE49-F238E27FC236}">
                <a16:creationId xmlns:a16="http://schemas.microsoft.com/office/drawing/2014/main" id="{618E1637-0F78-4468-FC62-56EADEF73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276475"/>
            <a:ext cx="177006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4678DF-3031-F139-023A-8E0ED802FF1E}"/>
              </a:ext>
            </a:extLst>
          </p:cNvPr>
          <p:cNvSpPr>
            <a:spLocks/>
          </p:cNvSpPr>
          <p:nvPr/>
        </p:nvSpPr>
        <p:spPr bwMode="auto">
          <a:xfrm>
            <a:off x="179388" y="3357563"/>
            <a:ext cx="87852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Determinantes: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Competencias de los especialistas del ejercicio: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Tipo de conocimento/experiencia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Interpretación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Historial médico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Síntomas que requieren la evalución por un medico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Importancia: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Incrementa el grado de seguridad para el programa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Dispone de una prescripción del ejercicio efectivo</a:t>
            </a:r>
            <a:r>
              <a:rPr lang="es-PR" altLang="en-US" sz="1600">
                <a:solidFill>
                  <a:srgbClr val="000000"/>
                </a:solidFill>
              </a:rPr>
              <a:t> 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36" name="Picture 12">
            <a:extLst>
              <a:ext uri="{FF2B5EF4-FFF2-40B4-BE49-F238E27FC236}">
                <a16:creationId xmlns:a16="http://schemas.microsoft.com/office/drawing/2014/main" id="{A2465910-5773-22A1-46DC-6BFABE10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296987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FDF152-B566-2FFE-E85D-AFE92474F8A3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9038" name="Picture 14">
            <a:extLst>
              <a:ext uri="{FF2B5EF4-FFF2-40B4-BE49-F238E27FC236}">
                <a16:creationId xmlns:a16="http://schemas.microsoft.com/office/drawing/2014/main" id="{452B0C55-0496-9A9C-824B-9C020DAA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376487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9039" name="Picture 15">
            <a:extLst>
              <a:ext uri="{FF2B5EF4-FFF2-40B4-BE49-F238E27FC236}">
                <a16:creationId xmlns:a16="http://schemas.microsoft.com/office/drawing/2014/main" id="{3135D750-975F-A82E-0952-DE5D9ED9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4292600"/>
            <a:ext cx="13652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2740F6-7D03-E6D8-CED5-5A77D87FB1F9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Fundamentos/Criterios: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Factores de riesgo para patologías: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Metabólicas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Signos y síntomas que podrían indicar enfermedad crónica: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Diagnóstico de la enfermedad crónico-degenerativa: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</a:t>
            </a:r>
            <a:endParaRPr lang="es-PR" altLang="en-US" sz="18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6" name="Picture 4">
            <a:extLst>
              <a:ext uri="{FF2B5EF4-FFF2-40B4-BE49-F238E27FC236}">
                <a16:creationId xmlns:a16="http://schemas.microsoft.com/office/drawing/2014/main" id="{70D565CA-EE58-F21B-C07C-4781B4AB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1686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D1242-BAC0-F99B-42E0-E126C92ED488}"/>
              </a:ext>
            </a:extLst>
          </p:cNvPr>
          <p:cNvSpPr>
            <a:spLocks/>
          </p:cNvSpPr>
          <p:nvPr/>
        </p:nvSpPr>
        <p:spPr bwMode="auto">
          <a:xfrm>
            <a:off x="3276600" y="1125538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71078" name="Picture 6">
            <a:extLst>
              <a:ext uri="{FF2B5EF4-FFF2-40B4-BE49-F238E27FC236}">
                <a16:creationId xmlns:a16="http://schemas.microsoft.com/office/drawing/2014/main" id="{B8B873EF-28B0-23AB-C7DD-A0015AC4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652963"/>
            <a:ext cx="124460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792D3D-1ECE-CD11-2EFF-0876D15F7305}"/>
              </a:ext>
            </a:extLst>
          </p:cNvPr>
          <p:cNvSpPr>
            <a:spLocks/>
          </p:cNvSpPr>
          <p:nvPr/>
        </p:nvSpPr>
        <p:spPr bwMode="auto">
          <a:xfrm>
            <a:off x="179388" y="3860800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Fnfoque en factores de riesgo - </a:t>
            </a:r>
            <a:r>
              <a:rPr lang="es-PR" altLang="en-US" sz="2000" i="1">
                <a:solidFill>
                  <a:srgbClr val="000000"/>
                </a:solidFill>
              </a:rPr>
              <a:t>Cardiopatías Coronarias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Estratificación de los riesgos: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la posible presencia de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Enfermedades cardiovasculares: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Particularmente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Origen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500" i="1">
                <a:solidFill>
                  <a:srgbClr val="000000"/>
                </a:solidFill>
                <a:latin typeface="Arial" panose="020B0604020202020204" pitchFamily="34" charset="0"/>
              </a:rPr>
              <a:t>ISQUÉMICO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Isquemia miocárdica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BFF523-B753-5E5D-5C29-7408FAD029E9}"/>
              </a:ext>
            </a:extLst>
          </p:cNvPr>
          <p:cNvSpPr>
            <a:spLocks/>
          </p:cNvSpPr>
          <p:nvPr/>
        </p:nvSpPr>
        <p:spPr bwMode="auto">
          <a:xfrm>
            <a:off x="250825" y="2205038"/>
            <a:ext cx="8569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Riesgo de muerte cardiaca súbita durante el ejercicio: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Poblaciones:</a:t>
            </a: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Aparentemente aparentemente saludables: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Niños y adolescentes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Adultos, adultos mayores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Atletas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Mujeres y varones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Individuos con patologías: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Cardiopatías coronarias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Personas físicamente inactivas</a:t>
            </a:r>
            <a:endParaRPr lang="es-PR" altLang="en-US">
              <a:latin typeface="Calibri" panose="020F0502020204030204" pitchFamily="34" charset="0"/>
            </a:endParaRPr>
          </a:p>
        </p:txBody>
      </p:sp>
      <p:pic>
        <p:nvPicPr>
          <p:cNvPr id="457733" name="Picture 5">
            <a:extLst>
              <a:ext uri="{FF2B5EF4-FFF2-40B4-BE49-F238E27FC236}">
                <a16:creationId xmlns:a16="http://schemas.microsoft.com/office/drawing/2014/main" id="{A8A41B60-59F3-4054-29BD-F7EF15BFA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2667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D61D8-6944-8A3B-20A2-D8A6A88B4FA8}"/>
              </a:ext>
            </a:extLst>
          </p:cNvPr>
          <p:cNvSpPr>
            <a:spLocks/>
          </p:cNvSpPr>
          <p:nvPr/>
        </p:nvSpPr>
        <p:spPr bwMode="auto">
          <a:xfrm>
            <a:off x="2771775" y="895350"/>
            <a:ext cx="6048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</p:spTree>
    <p:custDataLst>
      <p:tags r:id="rId1"/>
    </p:custDataLst>
  </p:cSld>
  <p:clrMapOvr>
    <a:masterClrMapping/>
  </p:clrMapOvr>
  <p:transition spd="slow">
    <p:strips/>
    <p:sndAc>
      <p:stSnd>
        <p:snd r:embed="rId4" name="whoosh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124" name="Picture 4">
            <a:extLst>
              <a:ext uri="{FF2B5EF4-FFF2-40B4-BE49-F238E27FC236}">
                <a16:creationId xmlns:a16="http://schemas.microsoft.com/office/drawing/2014/main" id="{38089A10-CD3D-86F4-AFC1-DCD620687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1686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6FCB3-0DB9-B724-6C98-D03514BB4FA1}"/>
              </a:ext>
            </a:extLst>
          </p:cNvPr>
          <p:cNvSpPr>
            <a:spLocks/>
          </p:cNvSpPr>
          <p:nvPr/>
        </p:nvSpPr>
        <p:spPr bwMode="auto">
          <a:xfrm>
            <a:off x="3490913" y="12684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73126" name="Picture 6">
            <a:extLst>
              <a:ext uri="{FF2B5EF4-FFF2-40B4-BE49-F238E27FC236}">
                <a16:creationId xmlns:a16="http://schemas.microsoft.com/office/drawing/2014/main" id="{71A79CEF-D4C2-F881-D894-A13A4CFF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221163"/>
            <a:ext cx="1711325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847BA3-0608-B22E-397A-B45C06B4EFB9}"/>
              </a:ext>
            </a:extLst>
          </p:cNvPr>
          <p:cNvSpPr>
            <a:spLocks/>
          </p:cNvSpPr>
          <p:nvPr/>
        </p:nvSpPr>
        <p:spPr bwMode="auto">
          <a:xfrm>
            <a:off x="179388" y="4292600"/>
            <a:ext cx="72009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Protocolo para la estratificación de los riesgos: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el nivel de riesgo (estrato o categoría):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Bajo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Moderado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Alto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2231-9945-D470-0F67-85A3B6141AE9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75173" name="Picture 5">
            <a:extLst>
              <a:ext uri="{FF2B5EF4-FFF2-40B4-BE49-F238E27FC236}">
                <a16:creationId xmlns:a16="http://schemas.microsoft.com/office/drawing/2014/main" id="{A89D250F-0294-009A-F325-C4866BC5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7838"/>
            <a:ext cx="15113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5174" name="Picture 6">
            <a:extLst>
              <a:ext uri="{FF2B5EF4-FFF2-40B4-BE49-F238E27FC236}">
                <a16:creationId xmlns:a16="http://schemas.microsoft.com/office/drawing/2014/main" id="{91881C37-DBA5-4811-819A-4D568270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141663"/>
            <a:ext cx="1406525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5175" name="Picture 7">
            <a:extLst>
              <a:ext uri="{FF2B5EF4-FFF2-40B4-BE49-F238E27FC236}">
                <a16:creationId xmlns:a16="http://schemas.microsoft.com/office/drawing/2014/main" id="{403126DE-4353-37FE-5096-3A701D92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21113"/>
            <a:ext cx="22320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48729C-34E9-073F-8566-DE61C3630B6A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Protocolo para la estratificación de los riesgos: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Programas que enfatizan en la actividad física: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Cumplimentar uno de los dos cuestionarios de salud estándar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Propósitos: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Identificar posibles factores de riesgo para enfermedades: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Cardiovascular, pulmonar y metabólica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Reconocer otros problemas clínicos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Limitaciones ortopédicas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Embarazo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Consideraciones especiales: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Estas afecciones médicas de atención especial: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Requieren un análisis particular durante el: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Diseño de la prescripción de ejercicio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>
            <a:extLst>
              <a:ext uri="{FF2B5EF4-FFF2-40B4-BE49-F238E27FC236}">
                <a16:creationId xmlns:a16="http://schemas.microsoft.com/office/drawing/2014/main" id="{EC6D5B8D-3266-6D57-8E67-F0641675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776288"/>
            <a:ext cx="9069387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268" name="Picture 4">
            <a:extLst>
              <a:ext uri="{FF2B5EF4-FFF2-40B4-BE49-F238E27FC236}">
                <a16:creationId xmlns:a16="http://schemas.microsoft.com/office/drawing/2014/main" id="{726C1AF2-CA49-1BA4-4F41-16324953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76250"/>
            <a:ext cx="3313112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5608D-268C-3491-CBBD-0DB7BF42D326}"/>
              </a:ext>
            </a:extLst>
          </p:cNvPr>
          <p:cNvSpPr>
            <a:spLocks/>
          </p:cNvSpPr>
          <p:nvPr/>
        </p:nvSpPr>
        <p:spPr bwMode="auto">
          <a:xfrm>
            <a:off x="3779838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79270" name="Picture 6">
            <a:extLst>
              <a:ext uri="{FF2B5EF4-FFF2-40B4-BE49-F238E27FC236}">
                <a16:creationId xmlns:a16="http://schemas.microsoft.com/office/drawing/2014/main" id="{42A5E4D0-60EE-25FA-7D22-6ED36AC6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4797425"/>
            <a:ext cx="1473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8A12AE-8A18-AF03-7632-5029B1A26A9D}"/>
              </a:ext>
            </a:extLst>
          </p:cNvPr>
          <p:cNvSpPr>
            <a:spLocks/>
          </p:cNvSpPr>
          <p:nvPr/>
        </p:nvSpPr>
        <p:spPr bwMode="auto">
          <a:xfrm>
            <a:off x="179388" y="3932238"/>
            <a:ext cx="88566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1.</a:t>
            </a:r>
            <a:r>
              <a:rPr lang="es-PR" altLang="en-US" sz="2000">
                <a:solidFill>
                  <a:srgbClr val="000000"/>
                </a:solidFill>
              </a:rPr>
              <a:t> Administración de los cuestionarios/inventario de salud y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2000">
                <a:solidFill>
                  <a:srgbClr val="000000"/>
                </a:solidFill>
              </a:rPr>
              <a:t>estilos de vida</a:t>
            </a: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Proveer los respectivos formularios de salud 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L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os participantes prospectos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 PAR-Q- &amp; YOU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 AHA/ACSM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endParaRPr lang="es-PR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2">
            <a:extLst>
              <a:ext uri="{FF2B5EF4-FFF2-40B4-BE49-F238E27FC236}">
                <a16:creationId xmlns:a16="http://schemas.microsoft.com/office/drawing/2014/main" id="{DD3E381F-155C-38B6-257F-3F6303D6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273550" cy="59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362" name="Picture 2">
            <a:extLst>
              <a:ext uri="{FF2B5EF4-FFF2-40B4-BE49-F238E27FC236}">
                <a16:creationId xmlns:a16="http://schemas.microsoft.com/office/drawing/2014/main" id="{29DBFFE6-B220-334F-71BA-2313CBA4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2">
            <a:extLst>
              <a:ext uri="{FF2B5EF4-FFF2-40B4-BE49-F238E27FC236}">
                <a16:creationId xmlns:a16="http://schemas.microsoft.com/office/drawing/2014/main" id="{21229B02-E313-9C40-26F1-58D5A9961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0713"/>
            <a:ext cx="4122738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458" name="Picture 2">
            <a:extLst>
              <a:ext uri="{FF2B5EF4-FFF2-40B4-BE49-F238E27FC236}">
                <a16:creationId xmlns:a16="http://schemas.microsoft.com/office/drawing/2014/main" id="{F99314FE-DC33-CEBB-97A7-D2C4A1645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508" name="Picture 4">
            <a:extLst>
              <a:ext uri="{FF2B5EF4-FFF2-40B4-BE49-F238E27FC236}">
                <a16:creationId xmlns:a16="http://schemas.microsoft.com/office/drawing/2014/main" id="{3969C76A-9F91-C286-63E0-D242D32A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024187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C394AE-40A0-017B-A598-CBD845DAC6FA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89510" name="Picture 6">
            <a:extLst>
              <a:ext uri="{FF2B5EF4-FFF2-40B4-BE49-F238E27FC236}">
                <a16:creationId xmlns:a16="http://schemas.microsoft.com/office/drawing/2014/main" id="{034FC882-21DB-46CE-87EE-964DEED9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244792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62324B-066C-96C0-7E2A-1A81D0C812C1}"/>
              </a:ext>
            </a:extLst>
          </p:cNvPr>
          <p:cNvSpPr>
            <a:spLocks/>
          </p:cNvSpPr>
          <p:nvPr/>
        </p:nvSpPr>
        <p:spPr bwMode="auto">
          <a:xfrm>
            <a:off x="107950" y="3427413"/>
            <a:ext cx="89281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 2.</a:t>
            </a:r>
            <a:r>
              <a:rPr lang="es-PR" altLang="en-US" sz="2000">
                <a:solidFill>
                  <a:srgbClr val="000000"/>
                </a:solidFill>
              </a:rPr>
              <a:t> Establecer número de riesgo y manifestaciones clínicas para: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cardiopatías coronarias, afecciones pulmonares y metabólicas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A: Determinar cantidad/total de factores riesgo para</a:t>
            </a:r>
            <a:r>
              <a:rPr lang="es-PR" altLang="en-US" sz="1800">
                <a:solidFill>
                  <a:srgbClr val="000000"/>
                </a:solidFill>
              </a:rPr>
              <a:t>: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cardiopatías coronarias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Para este propósito se utiliza la Tabla 14: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Umbral de los factores de riesgo para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cardiopatías coronarias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s-PR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ABE4-39CF-CBDA-55BB-0B4147AEB283}"/>
              </a:ext>
            </a:extLst>
          </p:cNvPr>
          <p:cNvSpPr>
            <a:spLocks/>
          </p:cNvSpPr>
          <p:nvPr/>
        </p:nvSpPr>
        <p:spPr bwMode="auto">
          <a:xfrm>
            <a:off x="0" y="11255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1555" name="Picture 3">
            <a:extLst>
              <a:ext uri="{FF2B5EF4-FFF2-40B4-BE49-F238E27FC236}">
                <a16:creationId xmlns:a16="http://schemas.microsoft.com/office/drawing/2014/main" id="{72A75632-A407-0787-829E-D619B6B2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17700"/>
            <a:ext cx="86391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>
            <a:extLst>
              <a:ext uri="{FF2B5EF4-FFF2-40B4-BE49-F238E27FC236}">
                <a16:creationId xmlns:a16="http://schemas.microsoft.com/office/drawing/2014/main" id="{5BB84E52-100F-9215-A7E0-096042D5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9527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3785FC-2BD3-96CF-5CD3-78E225E18D17}"/>
              </a:ext>
            </a:extLst>
          </p:cNvPr>
          <p:cNvSpPr>
            <a:spLocks/>
          </p:cNvSpPr>
          <p:nvPr/>
        </p:nvSpPr>
        <p:spPr bwMode="auto">
          <a:xfrm>
            <a:off x="250825" y="2924175"/>
            <a:ext cx="85693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</a:t>
            </a:r>
            <a:r>
              <a:rPr lang="es-PR" altLang="en-US" sz="2300">
                <a:latin typeface="Verdana" panose="020B0604030504040204" pitchFamily="34" charset="0"/>
              </a:rPr>
              <a:t>Eventos cardiacos fatales durante el ejercicio:</a:t>
            </a:r>
            <a:endParaRPr lang="es-PR" altLang="en-US" sz="23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Poblaciones: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Menor que 40 años de edad: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Etiología</a:t>
            </a:r>
            <a:r>
              <a:rPr lang="en-US" altLang="en-US" sz="2500">
                <a:solidFill>
                  <a:schemeClr val="tx1"/>
                </a:solidFill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◊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Problema médico de origen genético</a:t>
            </a: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◊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Patología cardiovasculares congénitas</a:t>
            </a:r>
            <a:endParaRPr lang="es-PR" altLang="en-US" sz="1500">
              <a:solidFill>
                <a:srgbClr val="000000"/>
              </a:solidFill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Mayor que 40 años de edad: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Etiología</a:t>
            </a:r>
            <a:r>
              <a:rPr lang="en-US" altLang="en-US" sz="2500">
                <a:solidFill>
                  <a:schemeClr val="tx1"/>
                </a:solidFill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◊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Cardiopatías coronarias</a:t>
            </a:r>
            <a:endParaRPr lang="es-PR" altLang="en-US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1A4FE-61C2-FA95-C993-A1B188A4DA71}"/>
              </a:ext>
            </a:extLst>
          </p:cNvPr>
          <p:cNvSpPr>
            <a:spLocks/>
          </p:cNvSpPr>
          <p:nvPr/>
        </p:nvSpPr>
        <p:spPr bwMode="auto">
          <a:xfrm>
            <a:off x="3059113" y="1268413"/>
            <a:ext cx="58324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6083-9415-B141-65CF-8F94A673C614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3603" name="Picture 3">
            <a:extLst>
              <a:ext uri="{FF2B5EF4-FFF2-40B4-BE49-F238E27FC236}">
                <a16:creationId xmlns:a16="http://schemas.microsoft.com/office/drawing/2014/main" id="{9EA2754F-03D7-1616-1482-F7846B60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70063"/>
            <a:ext cx="8639175" cy="4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3D6C-A881-4824-773D-8C58EFE9A1EE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5651" name="Picture 3">
            <a:extLst>
              <a:ext uri="{FF2B5EF4-FFF2-40B4-BE49-F238E27FC236}">
                <a16:creationId xmlns:a16="http://schemas.microsoft.com/office/drawing/2014/main" id="{C89B18A3-7DC2-8576-022E-1FF4CD5BB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699500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2519-DC15-AF7C-21DD-DF12295D7A59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7699" name="Picture 3">
            <a:extLst>
              <a:ext uri="{FF2B5EF4-FFF2-40B4-BE49-F238E27FC236}">
                <a16:creationId xmlns:a16="http://schemas.microsoft.com/office/drawing/2014/main" id="{04B6FB63-3340-0FEA-6161-1FD5B797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209675"/>
            <a:ext cx="864235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7422-68E3-FE5E-9293-86A589AE3F83}"/>
              </a:ext>
            </a:extLst>
          </p:cNvPr>
          <p:cNvSpPr>
            <a:spLocks/>
          </p:cNvSpPr>
          <p:nvPr/>
        </p:nvSpPr>
        <p:spPr bwMode="auto">
          <a:xfrm>
            <a:off x="0" y="11255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9747" name="Picture 3">
            <a:extLst>
              <a:ext uri="{FF2B5EF4-FFF2-40B4-BE49-F238E27FC236}">
                <a16:creationId xmlns:a16="http://schemas.microsoft.com/office/drawing/2014/main" id="{07CAB268-13A8-D592-A6AB-62E95ADD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44675"/>
            <a:ext cx="8964612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F64A8-6692-55A0-AB9E-02BFAA711EA2}"/>
              </a:ext>
            </a:extLst>
          </p:cNvPr>
          <p:cNvSpPr>
            <a:spLocks/>
          </p:cNvSpPr>
          <p:nvPr/>
        </p:nvSpPr>
        <p:spPr bwMode="auto">
          <a:xfrm>
            <a:off x="0" y="18827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1795" name="Picture 3">
            <a:extLst>
              <a:ext uri="{FF2B5EF4-FFF2-40B4-BE49-F238E27FC236}">
                <a16:creationId xmlns:a16="http://schemas.microsoft.com/office/drawing/2014/main" id="{8FB5197F-6FA3-21B9-410A-DFB79707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178175"/>
            <a:ext cx="893603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845" name="Picture 5">
            <a:extLst>
              <a:ext uri="{FF2B5EF4-FFF2-40B4-BE49-F238E27FC236}">
                <a16:creationId xmlns:a16="http://schemas.microsoft.com/office/drawing/2014/main" id="{B0FCC5FB-9988-5E80-BF7F-C91A11E1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2808287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ADE00-03DB-A820-AC18-FBDC9AC99B51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03848" name="Picture 8">
            <a:extLst>
              <a:ext uri="{FF2B5EF4-FFF2-40B4-BE49-F238E27FC236}">
                <a16:creationId xmlns:a16="http://schemas.microsoft.com/office/drawing/2014/main" id="{E1CEE377-402B-16B9-D796-5D31B18D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100638"/>
            <a:ext cx="165735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D6D7B8-398D-165F-6A36-325779AC13E6}"/>
              </a:ext>
            </a:extLst>
          </p:cNvPr>
          <p:cNvSpPr>
            <a:spLocks/>
          </p:cNvSpPr>
          <p:nvPr/>
        </p:nvSpPr>
        <p:spPr bwMode="auto">
          <a:xfrm>
            <a:off x="107950" y="3429000"/>
            <a:ext cx="89646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2.</a:t>
            </a:r>
            <a:r>
              <a:rPr lang="es-PR" altLang="en-US" sz="2000">
                <a:solidFill>
                  <a:srgbClr val="000000"/>
                </a:solidFill>
              </a:rPr>
              <a:t> Establecer número de riesgo y manifestaciones clínicas para: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cardiopatías coronarias, afecciones pulmonares y metabólicas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B: Identificar cantidad/total de signos y síntomas para enfermedades</a:t>
            </a:r>
            <a:r>
              <a:rPr lang="es-PR" altLang="en-US" sz="1800">
                <a:solidFill>
                  <a:srgbClr val="000000"/>
                </a:solidFill>
              </a:rPr>
              <a:t>: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cardiovasculares, pulmonares y metabólicas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Para este fin se requiere consultar la Tabla 15: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Principales signos y síntomas para patologías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cardiovasculares, pulmonares y metabólicas</a:t>
            </a:r>
            <a:endParaRPr lang="es-PR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660E-59CC-89E0-F522-B0910FA49478}"/>
              </a:ext>
            </a:extLst>
          </p:cNvPr>
          <p:cNvSpPr>
            <a:spLocks/>
          </p:cNvSpPr>
          <p:nvPr/>
        </p:nvSpPr>
        <p:spPr bwMode="auto">
          <a:xfrm>
            <a:off x="0" y="17732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5891" name="Picture 3">
            <a:extLst>
              <a:ext uri="{FF2B5EF4-FFF2-40B4-BE49-F238E27FC236}">
                <a16:creationId xmlns:a16="http://schemas.microsoft.com/office/drawing/2014/main" id="{E582A00E-7605-B15A-52EF-AA05ED1C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3963"/>
            <a:ext cx="88931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9499-41BD-FC3F-72D0-DB42588F7A51}"/>
              </a:ext>
            </a:extLst>
          </p:cNvPr>
          <p:cNvSpPr>
            <a:spLocks/>
          </p:cNvSpPr>
          <p:nvPr/>
        </p:nvSpPr>
        <p:spPr bwMode="auto">
          <a:xfrm>
            <a:off x="0" y="9794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7939" name="Picture 3">
            <a:extLst>
              <a:ext uri="{FF2B5EF4-FFF2-40B4-BE49-F238E27FC236}">
                <a16:creationId xmlns:a16="http://schemas.microsoft.com/office/drawing/2014/main" id="{970CA3BE-B0C2-8F0F-4CA1-A20856C4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530350"/>
            <a:ext cx="8764588" cy="49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6E3C-3756-9A70-0BC4-97A73C6EE64A}"/>
              </a:ext>
            </a:extLst>
          </p:cNvPr>
          <p:cNvSpPr>
            <a:spLocks/>
          </p:cNvSpPr>
          <p:nvPr/>
        </p:nvSpPr>
        <p:spPr bwMode="auto">
          <a:xfrm>
            <a:off x="0" y="11826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9987" name="Picture 3">
            <a:extLst>
              <a:ext uri="{FF2B5EF4-FFF2-40B4-BE49-F238E27FC236}">
                <a16:creationId xmlns:a16="http://schemas.microsoft.com/office/drawing/2014/main" id="{817CA4D3-9A2F-CF1C-84E2-2C3386EB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31975"/>
            <a:ext cx="89471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12160-4328-BEB3-F182-426908650FB5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4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12035" name="Picture 3">
            <a:extLst>
              <a:ext uri="{FF2B5EF4-FFF2-40B4-BE49-F238E27FC236}">
                <a16:creationId xmlns:a16="http://schemas.microsoft.com/office/drawing/2014/main" id="{DFB500DB-DF45-8039-29CE-CE103054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7852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273084C3-1479-B56D-A19F-2B7CC44A7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De</a:t>
            </a:r>
            <a:r>
              <a:rPr lang="en-US" altLang="en-US" sz="1200" b="0">
                <a:latin typeface="Times New Roman" panose="02020603050405020304" pitchFamily="18" charset="0"/>
              </a:rPr>
              <a:t>: “Exercise and Acute Cardiovascular Events: Placing the Risks into Perspective", por P. D. Thompson, et al, 2007, </a:t>
            </a:r>
            <a:r>
              <a:rPr lang="en-US" altLang="en-US" sz="1200" i="1">
                <a:latin typeface="Times New Roman" panose="02020603050405020304" pitchFamily="18" charset="0"/>
              </a:rPr>
              <a:t>Circulation, 115</a:t>
            </a:r>
            <a:r>
              <a:rPr lang="en-US" altLang="en-US" sz="1200" b="0">
                <a:latin typeface="Times New Roman" panose="02020603050405020304" pitchFamily="18" charset="0"/>
              </a:rPr>
              <a:t>(17), p. 2359.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http://circ.ahajournals.org/content/115/17/2358.full.pdf+html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451592" name="Picture 8">
            <a:extLst>
              <a:ext uri="{FF2B5EF4-FFF2-40B4-BE49-F238E27FC236}">
                <a16:creationId xmlns:a16="http://schemas.microsoft.com/office/drawing/2014/main" id="{7F2E2D0C-F093-BE72-2C8A-D189D23A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92150"/>
            <a:ext cx="4545012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4D2E-51D3-D377-BDE3-191B1E3BF735}"/>
              </a:ext>
            </a:extLst>
          </p:cNvPr>
          <p:cNvSpPr>
            <a:spLocks/>
          </p:cNvSpPr>
          <p:nvPr/>
        </p:nvSpPr>
        <p:spPr bwMode="auto">
          <a:xfrm>
            <a:off x="0" y="10477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14083" name="Picture 3">
            <a:extLst>
              <a:ext uri="{FF2B5EF4-FFF2-40B4-BE49-F238E27FC236}">
                <a16:creationId xmlns:a16="http://schemas.microsoft.com/office/drawing/2014/main" id="{3FFCB735-C71E-25B1-6D36-A82C483E3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624013"/>
            <a:ext cx="8815388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8463-994B-1EC5-04FA-2F66D680549C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16133" name="Picture 5">
            <a:extLst>
              <a:ext uri="{FF2B5EF4-FFF2-40B4-BE49-F238E27FC236}">
                <a16:creationId xmlns:a16="http://schemas.microsoft.com/office/drawing/2014/main" id="{FE380F5B-8332-D888-DD07-7C42E3691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3025775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D770BB-345B-E269-3837-4B616A209D92}"/>
              </a:ext>
            </a:extLst>
          </p:cNvPr>
          <p:cNvSpPr>
            <a:spLocks/>
          </p:cNvSpPr>
          <p:nvPr/>
        </p:nvSpPr>
        <p:spPr bwMode="auto">
          <a:xfrm>
            <a:off x="34925" y="3355975"/>
            <a:ext cx="89646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3.</a:t>
            </a:r>
            <a:r>
              <a:rPr lang="es-PR" altLang="en-US" sz="2000">
                <a:solidFill>
                  <a:srgbClr val="000000"/>
                </a:solidFill>
              </a:rPr>
              <a:t> Concretar el estrato/nivel de riesgo para el candidato: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Bajo, Moderado, Alto</a:t>
            </a:r>
            <a:endParaRPr lang="es-PR" altLang="en-US" sz="2000">
              <a:solidFill>
                <a:srgbClr val="000000"/>
              </a:solidFill>
            </a:endParaRP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Criterios/bases necesarios para identificar la categoría de riesgo: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Gráfico 33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ACSM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Modelo lógico para establecer los estratos de riesgo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Tabla 13: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AACVPR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Criterios para la estratificación de riesgos en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Pacientes con enfermedades cardiovasculares</a:t>
            </a:r>
          </a:p>
        </p:txBody>
      </p:sp>
    </p:spTree>
    <p:custDataLst>
      <p:tags r:id="rId1"/>
    </p:custDataLst>
  </p:cSld>
  <p:clrMapOvr>
    <a:masterClrMapping/>
  </p:clrMapOvr>
  <p:transition spd="slow">
    <p:cover dir="r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178" name="Picture 2">
            <a:extLst>
              <a:ext uri="{FF2B5EF4-FFF2-40B4-BE49-F238E27FC236}">
                <a16:creationId xmlns:a16="http://schemas.microsoft.com/office/drawing/2014/main" id="{DDAD21C9-981B-531D-C8A2-62482FE4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700963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6" name="Picture 2">
            <a:extLst>
              <a:ext uri="{FF2B5EF4-FFF2-40B4-BE49-F238E27FC236}">
                <a16:creationId xmlns:a16="http://schemas.microsoft.com/office/drawing/2014/main" id="{757653D8-CEE9-7DBE-F6C4-D7210BE6C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16063"/>
            <a:ext cx="878046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FAAFC-67B6-9380-7381-E7363C42B99A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>
            <a:extLst>
              <a:ext uri="{FF2B5EF4-FFF2-40B4-BE49-F238E27FC236}">
                <a16:creationId xmlns:a16="http://schemas.microsoft.com/office/drawing/2014/main" id="{89636D9B-1E67-DB13-6E84-CC21B1C9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57325"/>
            <a:ext cx="8785225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175F9C-AEF3-104B-D764-EC73D7BD940D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B3D9-13B0-FA99-2C09-2722381504A6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24323" name="Picture 3">
            <a:extLst>
              <a:ext uri="{FF2B5EF4-FFF2-40B4-BE49-F238E27FC236}">
                <a16:creationId xmlns:a16="http://schemas.microsoft.com/office/drawing/2014/main" id="{13BEEA35-9ADF-E7E2-1BB3-E0C1B01A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95425"/>
            <a:ext cx="87884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87BCC2-62C7-3771-A24C-0CDE19E14D5C}"/>
              </a:ext>
            </a:extLst>
          </p:cNvPr>
          <p:cNvSpPr>
            <a:spLocks/>
          </p:cNvSpPr>
          <p:nvPr/>
        </p:nvSpPr>
        <p:spPr bwMode="auto">
          <a:xfrm>
            <a:off x="34925" y="3644900"/>
            <a:ext cx="89296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4.</a:t>
            </a:r>
            <a:r>
              <a:rPr lang="es-PR" altLang="en-US" sz="2000">
                <a:solidFill>
                  <a:srgbClr val="000000"/>
                </a:solidFill>
              </a:rPr>
              <a:t> Determinar si el cliente requiere: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Examen Médico o Prueba Ergométrica de Esfuerzo</a:t>
            </a:r>
            <a:endParaRPr lang="es-PR" altLang="en-US" sz="20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Fundamento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Estratos/Niveles Establecido en los Clientes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Estudiar el Gráfico 34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Recomendaciones para el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Examen Médico, Pruebas de Esfuerzo, y Nivel de Supervisión,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basado en la Estratificación de los Riesgos</a:t>
            </a:r>
            <a:endParaRPr lang="es-PR" altLang="en-US" sz="22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DFE75-D5BF-EFF5-5C6B-026A23FDA3E1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26374" name="Picture 6">
            <a:extLst>
              <a:ext uri="{FF2B5EF4-FFF2-40B4-BE49-F238E27FC236}">
                <a16:creationId xmlns:a16="http://schemas.microsoft.com/office/drawing/2014/main" id="{F95D13C1-D2FE-00FC-A49A-87C9B2FB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024188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>
            <a:extLst>
              <a:ext uri="{FF2B5EF4-FFF2-40B4-BE49-F238E27FC236}">
                <a16:creationId xmlns:a16="http://schemas.microsoft.com/office/drawing/2014/main" id="{2BE6BFB6-40A0-21E6-84DD-7F286304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66750"/>
            <a:ext cx="748823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>
            <a:extLst>
              <a:ext uri="{FF2B5EF4-FFF2-40B4-BE49-F238E27FC236}">
                <a16:creationId xmlns:a16="http://schemas.microsoft.com/office/drawing/2014/main" id="{008DFAA7-F35B-BA9B-E765-35450E7FF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6975"/>
            <a:ext cx="8893175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E3D4D-D6FD-86A7-FEEF-FA093C791260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UTILIDADES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7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99F4C34A-F80E-03A5-8F6E-91623E4D4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Nota.</a:t>
            </a:r>
            <a:r>
              <a:rPr lang="en-US" altLang="en-US" sz="1200" b="0">
                <a:latin typeface="Times New Roman" panose="02020603050405020304" pitchFamily="18" charset="0"/>
              </a:rPr>
              <a:t> Adaptado de: 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p. 28, por American College of Sports Medicine, 2014, Philadelphia: Lippincott Williams &amp; Wilkins. Copyright 2014 por American College of Sports Medicine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CB36-221F-8849-A97F-17242E953B8D}"/>
              </a:ext>
            </a:extLst>
          </p:cNvPr>
          <p:cNvSpPr>
            <a:spLocks/>
          </p:cNvSpPr>
          <p:nvPr/>
        </p:nvSpPr>
        <p:spPr bwMode="auto">
          <a:xfrm>
            <a:off x="0" y="1989138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UTILIDADES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Notas Aclaratorias *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396F6B2-8813-5A05-2A92-009FDEB0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Nota.</a:t>
            </a:r>
            <a:r>
              <a:rPr lang="en-US" altLang="en-US" sz="1200" b="0">
                <a:latin typeface="Times New Roman" panose="02020603050405020304" pitchFamily="18" charset="0"/>
              </a:rPr>
              <a:t> Adaptado de: 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p. 28, por American College of Sports Medicine, 2014, Philadelphia: Lippincott Williams &amp; Wilkins. Copyright 2014 por American College of Sports Medicine</a:t>
            </a:r>
          </a:p>
        </p:txBody>
      </p:sp>
      <p:pic>
        <p:nvPicPr>
          <p:cNvPr id="832516" name="Picture 4">
            <a:extLst>
              <a:ext uri="{FF2B5EF4-FFF2-40B4-BE49-F238E27FC236}">
                <a16:creationId xmlns:a16="http://schemas.microsoft.com/office/drawing/2014/main" id="{10277878-5AB2-7A76-7DCA-93F583A0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70213"/>
            <a:ext cx="8785225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22950</TotalTime>
  <Words>20658</Words>
  <Application>Microsoft Office PowerPoint</Application>
  <PresentationFormat>On-screen Show (4:3)</PresentationFormat>
  <Paragraphs>2978</Paragraphs>
  <Slides>298</Slides>
  <Notes>298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298</vt:i4>
      </vt:variant>
    </vt:vector>
  </HeadingPairs>
  <TitlesOfParts>
    <vt:vector size="309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Urban</vt:lpstr>
      <vt:lpstr>SEGURIDAD: ELEMENTO IMPORTANTE PARA UNA Actividad Física Saludable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Seguridad: Elemento Importante para una Actividad Física Saludable</dc:title>
  <dc:creator>Valued Acer Customer</dc:creator>
  <cp:lastModifiedBy>Edgar Lopategui Corsino</cp:lastModifiedBy>
  <cp:revision>2785</cp:revision>
  <cp:lastPrinted>2012-03-26T19:37:01Z</cp:lastPrinted>
  <dcterms:created xsi:type="dcterms:W3CDTF">2012-03-25T21:01:47Z</dcterms:created>
  <dcterms:modified xsi:type="dcterms:W3CDTF">2023-09-27T19:01:33Z</dcterms:modified>
</cp:coreProperties>
</file>