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handoutMasterIdLst>
    <p:handoutMasterId r:id="rId30"/>
  </p:handoutMasterIdLst>
  <p:sldIdLst>
    <p:sldId id="256" r:id="rId2"/>
    <p:sldId id="683" r:id="rId3"/>
    <p:sldId id="884" r:id="rId4"/>
    <p:sldId id="685" r:id="rId5"/>
    <p:sldId id="883" r:id="rId6"/>
    <p:sldId id="262" r:id="rId7"/>
    <p:sldId id="660" r:id="rId8"/>
    <p:sldId id="693" r:id="rId9"/>
    <p:sldId id="684" r:id="rId10"/>
    <p:sldId id="686" r:id="rId11"/>
    <p:sldId id="688" r:id="rId12"/>
    <p:sldId id="689" r:id="rId13"/>
    <p:sldId id="759" r:id="rId14"/>
    <p:sldId id="647" r:id="rId15"/>
    <p:sldId id="885" r:id="rId16"/>
    <p:sldId id="886" r:id="rId17"/>
    <p:sldId id="887" r:id="rId18"/>
    <p:sldId id="888" r:id="rId19"/>
    <p:sldId id="889" r:id="rId20"/>
    <p:sldId id="890" r:id="rId21"/>
    <p:sldId id="772" r:id="rId22"/>
    <p:sldId id="891" r:id="rId23"/>
    <p:sldId id="641" r:id="rId24"/>
    <p:sldId id="893" r:id="rId25"/>
    <p:sldId id="604" r:id="rId26"/>
    <p:sldId id="766" r:id="rId27"/>
    <p:sldId id="894" r:id="rId28"/>
  </p:sldIdLst>
  <p:sldSz cx="9144000" cy="6858000" type="screen4x3"/>
  <p:notesSz cx="6985000" cy="9283700"/>
  <p:custDataLst>
    <p:tags r:id="rId3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3C3C62"/>
    <a:srgbClr val="E6E6EF"/>
    <a:srgbClr val="99CCFF"/>
    <a:srgbClr val="37375B"/>
    <a:srgbClr val="66006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38" autoAdjust="0"/>
    <p:restoredTop sz="94722" autoAdjust="0"/>
  </p:normalViewPr>
  <p:slideViewPr>
    <p:cSldViewPr>
      <p:cViewPr varScale="1">
        <p:scale>
          <a:sx n="69" d="100"/>
          <a:sy n="69" d="100"/>
        </p:scale>
        <p:origin x="115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746BDF9-EB4C-4A8F-8591-FE8B5A8FB5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CBBC7F-5E3A-4AF5-A332-07A04CFA5A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7CB9548-AE02-4CC6-86BD-E79F39EA709D}" type="datetimeFigureOut">
              <a:rPr lang="en-US"/>
              <a:pPr>
                <a:defRPr/>
              </a:pPr>
              <a:t>8/23/2023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C759F-EB85-4C5B-BD5C-4CC2239241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8872A-1A26-44E2-B1E1-50B5C01F25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51D06597-F81B-42FE-82AF-0EFB5EC1ADA0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71F82B-097B-4373-85BB-F9459C4BEA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66EF56-74C8-4881-90EC-F124F7D6D54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5E7FEB6-D36A-45A5-8178-8411E421121F}" type="datetimeFigureOut">
              <a:rPr lang="es-PR"/>
              <a:pPr>
                <a:defRPr/>
              </a:pPr>
              <a:t>08/23/2023</a:t>
            </a:fld>
            <a:endParaRPr lang="es-P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6EF2041-6203-4EFE-B8B3-02D5C80A0F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09F8348-C9EA-4ED2-82F5-47C72BE0C1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AF01D-62BE-4F47-A32A-42281BFA128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87C5D7-CBB1-4B36-ADB1-A0B13D445A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30068181-1505-46EA-B8AF-E8301D7090FC}" type="slidenum">
              <a:rPr lang="es-PR" altLang="es-PR"/>
              <a:pPr/>
              <a:t>‹#›</a:t>
            </a:fld>
            <a:endParaRPr lang="es-PR" altLang="es-P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BFA92639-2D12-4D54-8079-2096E8E4B7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A13CB0E1-8E3E-422F-B609-DCEC381785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FDCCBA39-AE2F-483A-AA41-582E88D3A3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EFB8ED-59B6-4FE0-9CEA-8B1112E2ABFE}" type="slidenum">
              <a:rPr lang="es-PR" altLang="es-PR"/>
              <a:pPr>
                <a:spcBef>
                  <a:spcPct val="0"/>
                </a:spcBef>
              </a:pPr>
              <a:t>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644E8697-B419-43EA-B274-96E5AFA2EA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2326CC5F-F06E-4DE9-B198-D218D38442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B2368A05-0436-448F-BDAA-4C0219CC18B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093F518-2178-4B12-8DC9-C28EE39A9992}" type="slidenum">
              <a:rPr lang="es-PR" altLang="es-PR"/>
              <a:pPr algn="r" eaLnBrk="1" hangingPunct="1">
                <a:spcBef>
                  <a:spcPct val="0"/>
                </a:spcBef>
              </a:pPr>
              <a:t>10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C139F8A3-27CD-42A1-A194-4C636C3EC4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A2C06DFA-11F9-4A49-84D4-3DF7930AFB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4EFD8735-97FC-45FA-B4EB-6E1D5F558C4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EF04B2B-600C-4B59-9BF9-552D8C2975C0}" type="slidenum">
              <a:rPr lang="es-PR" altLang="es-PR"/>
              <a:pPr algn="r" eaLnBrk="1" hangingPunct="1">
                <a:spcBef>
                  <a:spcPct val="0"/>
                </a:spcBef>
              </a:pPr>
              <a:t>11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4A616331-5410-4DD4-9248-ECB7D1A4FF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A0D3EE75-FD8A-49F6-8946-660BC19833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9AA0D709-5426-413A-86DE-6DA3546C54D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7B25BD9-8E69-475C-9074-6EB3D0510656}" type="slidenum">
              <a:rPr lang="es-PR" altLang="es-PR"/>
              <a:pPr algn="r" eaLnBrk="1" hangingPunct="1">
                <a:spcBef>
                  <a:spcPct val="0"/>
                </a:spcBef>
              </a:pPr>
              <a:t>12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26AB3F7A-9E7E-49E9-AC77-580CE5C6EF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AC60BE3B-B1A4-4D69-A421-D331095BFD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5375BD0B-456B-4B21-BE56-EC82169112F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1B53FA6-2657-4BC3-BE15-371AA4B79606}" type="slidenum">
              <a:rPr lang="es-PR" altLang="es-PR"/>
              <a:pPr algn="r" eaLnBrk="1" hangingPunct="1">
                <a:spcBef>
                  <a:spcPct val="0"/>
                </a:spcBef>
              </a:pPr>
              <a:t>13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19F2199E-0C59-4E9C-A492-7EDAC6A85D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7C9A584A-DCE7-4A27-BA4B-AF38D562C8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1F1CD968-A5B1-4E90-94DE-853A81AB480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549FCE6-666C-4B92-84D3-EF074926D766}" type="slidenum">
              <a:rPr lang="es-PR" altLang="es-PR"/>
              <a:pPr algn="r" eaLnBrk="1" hangingPunct="1">
                <a:spcBef>
                  <a:spcPct val="0"/>
                </a:spcBef>
              </a:pPr>
              <a:t>14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2A404A6F-A66D-43EE-9836-B0840B6262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98A3AC14-84E6-42DE-84CA-0AF5F0F96D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3F493881-ED63-4425-A0CF-D32C9E81CB5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5D916C-94CF-40D7-8D29-9C3FB5605AF0}" type="slidenum">
              <a:rPr lang="es-PR" altLang="es-PR"/>
              <a:pPr algn="r" eaLnBrk="1" hangingPunct="1">
                <a:spcBef>
                  <a:spcPct val="0"/>
                </a:spcBef>
              </a:pPr>
              <a:t>15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DCC5111C-222B-4410-BFED-CC41DAF70F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85778970-82E6-48B4-B0A1-DA2A15BBE7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6BDCE6A6-795E-409B-9D4E-0829DD0C73F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D769064-57BB-4E24-8E50-2A7291915A10}" type="slidenum">
              <a:rPr lang="es-PR" altLang="es-PR"/>
              <a:pPr algn="r" eaLnBrk="1" hangingPunct="1">
                <a:spcBef>
                  <a:spcPct val="0"/>
                </a:spcBef>
              </a:pPr>
              <a:t>16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5433005C-7818-470E-AEA3-2B785E3622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183BE70E-538C-400B-8B5A-0D836BB0D1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3453A240-90E8-4F53-BFD7-7A95420B4EA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01844FB-7D9B-47BB-893A-4C499A0B279D}" type="slidenum">
              <a:rPr lang="es-PR" altLang="es-PR"/>
              <a:pPr algn="r" eaLnBrk="1" hangingPunct="1">
                <a:spcBef>
                  <a:spcPct val="0"/>
                </a:spcBef>
              </a:pPr>
              <a:t>17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46B50230-D390-45DC-86D0-1CD22AE9E7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9820AD90-0898-4E83-8157-E06CDDC99F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08AC56EA-58B3-40BF-8F16-4992260106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B3F8227-A254-43E0-9756-B3AC67F1506A}" type="slidenum">
              <a:rPr lang="es-PR" altLang="es-PR"/>
              <a:pPr algn="r" eaLnBrk="1" hangingPunct="1">
                <a:spcBef>
                  <a:spcPct val="0"/>
                </a:spcBef>
              </a:pPr>
              <a:t>18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E9926690-3219-4414-BF1B-8CDD83C4297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36CFFC26-07F1-4CD2-8D90-C2AC67A4C3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DFFA502C-925B-4D0F-993B-A66F9F0617B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1CD0ED4-5838-4DCB-8F38-CB6F61346802}" type="slidenum">
              <a:rPr lang="es-PR" altLang="es-PR"/>
              <a:pPr algn="r" eaLnBrk="1" hangingPunct="1">
                <a:spcBef>
                  <a:spcPct val="0"/>
                </a:spcBef>
              </a:pPr>
              <a:t>19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B22DD374-994F-4A84-95E5-858D085902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03943ED1-AB24-4F56-9C57-B8951537C7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B5E9E6D6-5554-45A8-909C-8B7EBB949CF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CD253ED-1CC2-43C1-A04D-48E36C1E0660}" type="slidenum">
              <a:rPr lang="es-PR" altLang="es-PR"/>
              <a:pPr algn="r" eaLnBrk="1" hangingPunct="1">
                <a:spcBef>
                  <a:spcPct val="0"/>
                </a:spcBef>
              </a:pPr>
              <a:t>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E3C079C0-C4EE-4128-8CC3-BCDD48215C6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53CED4D7-D4EA-48AF-BA2A-BCB8C80CE6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BC5FCBCE-1E3A-4B1E-97E6-E38CDF7BE12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6DCD87-DBB6-473C-8D5A-56B55B7EB57C}" type="slidenum">
              <a:rPr lang="es-PR" altLang="es-PR"/>
              <a:pPr algn="r" eaLnBrk="1" hangingPunct="1">
                <a:spcBef>
                  <a:spcPct val="0"/>
                </a:spcBef>
              </a:pPr>
              <a:t>20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862721B9-1318-4054-AEDA-0F1801C2C91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FD0C148C-72A4-4453-AAE6-10518C186B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1A9FE1D4-25E6-4104-9546-8DADFF820A4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A045810-D06C-4800-91B7-611DDE4CD52F}" type="slidenum">
              <a:rPr lang="es-PR" altLang="es-PR"/>
              <a:pPr algn="r" eaLnBrk="1" hangingPunct="1">
                <a:spcBef>
                  <a:spcPct val="0"/>
                </a:spcBef>
              </a:pPr>
              <a:t>21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914B0846-6946-48D5-9A6D-E24B2AE5E9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86EF1493-68C7-4815-82B8-B2E188822F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60244E54-776A-4A11-A9BD-F54C0140496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EED1BC-83A4-46D3-B03B-FCF46DB7B972}" type="slidenum">
              <a:rPr lang="es-PR" altLang="es-PR"/>
              <a:pPr algn="r" eaLnBrk="1" hangingPunct="1">
                <a:spcBef>
                  <a:spcPct val="0"/>
                </a:spcBef>
              </a:pPr>
              <a:t>22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F4AB14D5-E91C-44D4-AEE4-FA9344E4991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984CA516-CEF8-4123-87E0-423B3B973C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D212D06D-23A5-414E-B498-AD979C78C06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DF08582-5720-4B40-B784-E2B5D1483496}" type="slidenum">
              <a:rPr lang="es-PR" altLang="es-PR"/>
              <a:pPr algn="r" eaLnBrk="1" hangingPunct="1">
                <a:spcBef>
                  <a:spcPct val="0"/>
                </a:spcBef>
              </a:pPr>
              <a:t>23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2DA907E7-82B6-4857-B30F-1F574325FB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6C0EF769-20F9-438E-B876-6217297C6A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09915A58-F956-4DBB-AF2B-E29BE21B301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9307B01-ED74-44B4-9BF2-2D7ADCA32A8F}" type="slidenum">
              <a:rPr lang="es-PR" altLang="es-PR"/>
              <a:pPr algn="r" eaLnBrk="1" hangingPunct="1">
                <a:spcBef>
                  <a:spcPct val="0"/>
                </a:spcBef>
              </a:pPr>
              <a:t>24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6ACBE20F-29ED-48C4-902C-6AF7795DB4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030BDF24-DB2B-4C3A-A48E-DEC5B52486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E71D1F3F-B2B3-451B-B467-0F23FD06C9D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226A7CA-6585-418B-8C51-77B328E19B4D}" type="slidenum">
              <a:rPr lang="es-PR" altLang="es-PR"/>
              <a:pPr algn="r" eaLnBrk="1" hangingPunct="1">
                <a:spcBef>
                  <a:spcPct val="0"/>
                </a:spcBef>
              </a:pPr>
              <a:t>25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4ACC80F6-9EE3-42C1-A03B-B858848EEA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7F45DA28-AB8C-4F5D-87A7-63A35F8870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B4A36B31-E94D-4835-B0CD-B3A2EC2171F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F789F9-38A7-4438-A69D-E0AB6C634062}" type="slidenum">
              <a:rPr lang="es-PR" altLang="es-PR"/>
              <a:pPr algn="r" eaLnBrk="1" hangingPunct="1">
                <a:spcBef>
                  <a:spcPct val="0"/>
                </a:spcBef>
              </a:pPr>
              <a:t>26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4ACC80F6-9EE3-42C1-A03B-B858848EEA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7F45DA28-AB8C-4F5D-87A7-63A35F8870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B4A36B31-E94D-4835-B0CD-B3A2EC2171F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F789F9-38A7-4438-A69D-E0AB6C634062}" type="slidenum">
              <a:rPr lang="es-PR" altLang="es-PR"/>
              <a:pPr algn="r" eaLnBrk="1" hangingPunct="1">
                <a:spcBef>
                  <a:spcPct val="0"/>
                </a:spcBef>
              </a:pPr>
              <a:t>27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583507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2AF4FE0A-13A8-4E32-A2E5-61D6D0225F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AD5B14D2-66C0-4703-BFE2-6A4C4EA4CE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A1432135-9BA0-4080-9B22-EF465F0862D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E64C7CE-55F4-4A7B-8FA0-B7CC74925CE1}" type="slidenum">
              <a:rPr lang="es-PR" altLang="es-PR"/>
              <a:pPr algn="r" eaLnBrk="1" hangingPunct="1">
                <a:spcBef>
                  <a:spcPct val="0"/>
                </a:spcBef>
              </a:pPr>
              <a:t>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392BCB23-49FB-47C4-B50B-8BDA089429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5B6BD4B5-0D79-4BD9-B926-C53B7F7D56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D46922E-2C68-4BE8-8B1C-C2091F3366F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2B7C7AD-3399-4B21-846B-2E83EA6DA3D6}" type="slidenum">
              <a:rPr lang="es-PR" altLang="es-PR"/>
              <a:pPr algn="r" eaLnBrk="1" hangingPunct="1">
                <a:spcBef>
                  <a:spcPct val="0"/>
                </a:spcBef>
              </a:pPr>
              <a:t>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106E8466-8EAA-4D11-A944-6EC449F767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D9E73F6F-10D3-4E2E-8583-BE001BBFDF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1AAB866B-0988-475F-9488-0478724EE3E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759CEB2-4CE0-48C3-AEA2-440DF8DEBDD7}" type="slidenum">
              <a:rPr lang="es-PR" altLang="es-PR"/>
              <a:pPr algn="r" eaLnBrk="1" hangingPunct="1">
                <a:spcBef>
                  <a:spcPct val="0"/>
                </a:spcBef>
              </a:pPr>
              <a:t>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12A530C9-88F8-4570-941D-02D9ADE60F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EF28AC01-B99F-4040-8A07-56DB9EB659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9452A93D-4EFA-4D90-9009-4932DE28B45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C703CD9-429F-401A-99F4-B8E93A10954A}" type="slidenum">
              <a:rPr lang="es-PR" altLang="es-PR"/>
              <a:pPr algn="r" eaLnBrk="1" hangingPunct="1">
                <a:spcBef>
                  <a:spcPct val="0"/>
                </a:spcBef>
              </a:pPr>
              <a:t>6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3395E7CB-2D0B-43E2-912A-A52A7CEBF1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6AAC29FD-E7E5-4A53-9E60-5DF484E0F7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B528C442-9D42-4AC0-8D2F-1BBB2B09A9A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8B4F274-7E05-43B7-BAE4-66BFB37A7E71}" type="slidenum">
              <a:rPr lang="es-PR" altLang="es-PR"/>
              <a:pPr algn="r" eaLnBrk="1" hangingPunct="1">
                <a:spcBef>
                  <a:spcPct val="0"/>
                </a:spcBef>
              </a:pPr>
              <a:t>7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AF105498-1E27-4B89-985D-0B7C0A3355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5C0053B5-682E-426E-B927-144C0A7DEC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A31A0B9D-726A-4798-8170-BC118DB035C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9296768-F7A3-4F61-B372-3A7E0CE35513}" type="slidenum">
              <a:rPr lang="es-PR" altLang="es-PR"/>
              <a:pPr algn="r" eaLnBrk="1" hangingPunct="1">
                <a:spcBef>
                  <a:spcPct val="0"/>
                </a:spcBef>
              </a:pPr>
              <a:t>8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E1427B18-D0B1-401D-B6A9-166E80EC8E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B79A0CAE-618C-4F91-90DF-16ED1E6C9B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BB767CD8-F03A-4F25-9986-A1375F0C60A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86FBC49-26CD-4470-A3A4-65AAC2D5E366}" type="slidenum">
              <a:rPr lang="es-PR" altLang="es-PR"/>
              <a:pPr algn="r" eaLnBrk="1" hangingPunct="1">
                <a:spcBef>
                  <a:spcPct val="0"/>
                </a:spcBef>
              </a:pPr>
              <a:t>9</a:t>
            </a:fld>
            <a:endParaRPr lang="es-PR" altLang="es-P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078FE3-497E-4877-9B5C-6E1EB44AC76E}"/>
              </a:ext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36" descr="saludmed-com_Ban_PPT-MASTER-1_v01">
            <a:extLst>
              <a:ext uri="{FF2B5EF4-FFF2-40B4-BE49-F238E27FC236}">
                <a16:creationId xmlns:a16="http://schemas.microsoft.com/office/drawing/2014/main" id="{BB2BF30E-FC0F-4A99-AC00-9D7B06FA0D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8F121B-D299-4953-9F55-9084A26B7778}"/>
              </a:ext>
            </a:extLst>
          </p:cNvPr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C74F9A-79B1-4C24-B90A-71E0C69A69A5}"/>
              </a:ext>
            </a:extLst>
          </p:cNvPr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34976486-04A4-48E0-B87B-0EE3935A6B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6943C156-6222-402A-8CF3-FA12BE3AE8A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defRPr/>
            </a:pPr>
            <a:r>
              <a:rPr lang="es-PR" altLang="es-PR" sz="1200" dirty="0" err="1">
                <a:latin typeface="Arial" panose="020B0604020202020204" pitchFamily="34" charset="0"/>
              </a:rPr>
              <a:t>Saludmed</a:t>
            </a:r>
            <a:r>
              <a:rPr lang="es-PR" altLang="es-PR" sz="1200" dirty="0">
                <a:latin typeface="Arial" panose="020B0604020202020204" pitchFamily="34" charset="0"/>
              </a:rPr>
              <a:t> 2023, por </a:t>
            </a:r>
            <a:r>
              <a:rPr lang="es-PR" altLang="es-PR" sz="1200" b="1" i="1" dirty="0">
                <a:latin typeface="Arial" panose="020B0604020202020204" pitchFamily="34" charset="0"/>
                <a:hlinkClick r:id="rId4"/>
              </a:rPr>
              <a:t>Edgar Lopategui Corsino</a:t>
            </a:r>
            <a:r>
              <a:rPr lang="es-PR" altLang="es-PR" sz="1200" dirty="0">
                <a:latin typeface="Arial" panose="020B0604020202020204" pitchFamily="34" charset="0"/>
              </a:rPr>
              <a:t>, se encuentra bajo una licencia </a:t>
            </a:r>
            <a:r>
              <a:rPr lang="es-PR" altLang="es-PR" sz="1200" i="1" dirty="0">
                <a:latin typeface="Arial" panose="020B0604020202020204" pitchFamily="34" charset="0"/>
                <a:hlinkClick r:id="rId5"/>
              </a:rPr>
              <a:t>"Creative </a:t>
            </a:r>
            <a:r>
              <a:rPr lang="es-PR" altLang="es-PR" sz="1200" i="1" dirty="0" err="1">
                <a:latin typeface="Arial" panose="020B0604020202020204" pitchFamily="34" charset="0"/>
                <a:hlinkClick r:id="rId5"/>
              </a:rPr>
              <a:t>Commons</a:t>
            </a:r>
            <a:r>
              <a:rPr lang="es-PR" altLang="es-PR" sz="1200" i="1" dirty="0">
                <a:latin typeface="Arial" panose="020B0604020202020204" pitchFamily="34" charset="0"/>
                <a:hlinkClick r:id="rId5"/>
              </a:rPr>
              <a:t>"</a:t>
            </a:r>
            <a:r>
              <a:rPr lang="es-PR" altLang="es-PR" sz="1200" dirty="0">
                <a:latin typeface="Arial" panose="020B0604020202020204" pitchFamily="34" charset="0"/>
              </a:rPr>
              <a:t>, </a:t>
            </a:r>
          </a:p>
          <a:p>
            <a:pPr eaLnBrk="1" hangingPunct="1">
              <a:defRPr/>
            </a:pPr>
            <a:r>
              <a:rPr lang="es-PR" altLang="es-PR" sz="1200" dirty="0">
                <a:latin typeface="Arial" panose="020B0604020202020204" pitchFamily="34" charset="0"/>
              </a:rPr>
              <a:t>de tipo: </a:t>
            </a:r>
            <a:r>
              <a:rPr lang="es-PR" altLang="es-PR" sz="1200" b="1" i="1" dirty="0">
                <a:latin typeface="Arial" panose="020B0604020202020204" pitchFamily="34" charset="0"/>
                <a:hlinkClick r:id="rId5"/>
              </a:rPr>
              <a:t>Reconocimiento-</a:t>
            </a:r>
            <a:r>
              <a:rPr lang="es-PR" altLang="es-PR" sz="1200" b="1" i="1" dirty="0" err="1">
                <a:latin typeface="Arial" panose="020B0604020202020204" pitchFamily="34" charset="0"/>
                <a:hlinkClick r:id="rId5"/>
              </a:rPr>
              <a:t>NoComercial</a:t>
            </a:r>
            <a:r>
              <a:rPr lang="es-PR" altLang="es-PR" sz="1200" b="1" i="1" dirty="0">
                <a:latin typeface="Arial" panose="020B0604020202020204" pitchFamily="34" charset="0"/>
                <a:hlinkClick r:id="rId5"/>
              </a:rPr>
              <a:t>-Sin Obras Derivadas 3.0.  Licencia de Puerto Rico</a:t>
            </a:r>
            <a:r>
              <a:rPr lang="es-PR" altLang="es-PR" sz="1200" dirty="0">
                <a:latin typeface="Arial" panose="020B0604020202020204" pitchFamily="34" charset="0"/>
              </a:rPr>
              <a:t>.  </a:t>
            </a:r>
          </a:p>
          <a:p>
            <a:pPr eaLnBrk="1" hangingPunct="1">
              <a:defRPr/>
            </a:pPr>
            <a:r>
              <a:rPr lang="es-PR" altLang="es-PR" sz="1200" dirty="0">
                <a:latin typeface="Arial" panose="020B0604020202020204" pitchFamily="34" charset="0"/>
              </a:rPr>
              <a:t>Basado en las páginas publicadas para el sitio Web: </a:t>
            </a:r>
            <a:r>
              <a:rPr lang="es-PR" altLang="es-PR" sz="1200" b="1" i="1" dirty="0">
                <a:latin typeface="Arial" panose="020B0604020202020204" pitchFamily="34" charset="0"/>
                <a:hlinkClick r:id="rId4"/>
              </a:rPr>
              <a:t>www.saludmed.com</a:t>
            </a:r>
            <a:r>
              <a:rPr lang="es-PR" altLang="es-PR" sz="1200" dirty="0">
                <a:latin typeface="Arial" panose="020B0604020202020204" pitchFamily="34" charset="0"/>
              </a:rPr>
              <a:t>.</a:t>
            </a:r>
            <a:endParaRPr lang="es-PR" altLang="es-PR" sz="1800" dirty="0"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D177D2-AD8B-4294-89FB-585474FF84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44263"/>
            <a:ext cx="2664296" cy="222024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A859D1-D0E7-4CF6-ABDA-11AEF0CC574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460" y="4061387"/>
            <a:ext cx="2851052" cy="190070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" name="Rectangle 41">
            <a:extLst>
              <a:ext uri="{FF2B5EF4-FFF2-40B4-BE49-F238E27FC236}">
                <a16:creationId xmlns:a16="http://schemas.microsoft.com/office/drawing/2014/main" id="{DA8C8C4B-5D59-4FAA-A328-9FA44F733895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15" name="Rectangle 42">
            <a:extLst>
              <a:ext uri="{FF2B5EF4-FFF2-40B4-BE49-F238E27FC236}">
                <a16:creationId xmlns:a16="http://schemas.microsoft.com/office/drawing/2014/main" id="{2C05CE6A-2700-4195-B454-2B7DD53CE1DA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16" name="Rectangle 43">
            <a:extLst>
              <a:ext uri="{FF2B5EF4-FFF2-40B4-BE49-F238E27FC236}">
                <a16:creationId xmlns:a16="http://schemas.microsoft.com/office/drawing/2014/main" id="{35EE70A0-90BE-4194-A5B6-5B23CE0E7F1A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17" name="Rectangle 44">
            <a:extLst>
              <a:ext uri="{FF2B5EF4-FFF2-40B4-BE49-F238E27FC236}">
                <a16:creationId xmlns:a16="http://schemas.microsoft.com/office/drawing/2014/main" id="{60367220-ABCF-47BE-826B-79405AA20545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18" name="Rectangle 45">
            <a:extLst>
              <a:ext uri="{FF2B5EF4-FFF2-40B4-BE49-F238E27FC236}">
                <a16:creationId xmlns:a16="http://schemas.microsoft.com/office/drawing/2014/main" id="{CF909713-F73E-4AA6-B43E-FAE7849D03FF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19" name="Rectangle 46">
            <a:extLst>
              <a:ext uri="{FF2B5EF4-FFF2-40B4-BE49-F238E27FC236}">
                <a16:creationId xmlns:a16="http://schemas.microsoft.com/office/drawing/2014/main" id="{F7746B02-4185-435F-B8C4-87B11A570F3D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 useBgFill="1">
        <p:nvSpPr>
          <p:cNvPr id="20" name="Rounded Rectangle 46">
            <a:extLst>
              <a:ext uri="{FF2B5EF4-FFF2-40B4-BE49-F238E27FC236}">
                <a16:creationId xmlns:a16="http://schemas.microsoft.com/office/drawing/2014/main" id="{D096C28A-E1E0-482B-8A8B-547D55358A95}"/>
              </a:ext>
            </a:extLst>
          </p:cNvPr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21" name="Rounded Rectangle 47">
            <a:extLst>
              <a:ext uri="{FF2B5EF4-FFF2-40B4-BE49-F238E27FC236}">
                <a16:creationId xmlns:a16="http://schemas.microsoft.com/office/drawing/2014/main" id="{A66E803C-75CC-40F8-B10D-E41BA73AFA09}"/>
              </a:ext>
            </a:extLst>
          </p:cNvPr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Slide Number Placeholder 28">
            <a:extLst>
              <a:ext uri="{FF2B5EF4-FFF2-40B4-BE49-F238E27FC236}">
                <a16:creationId xmlns:a16="http://schemas.microsoft.com/office/drawing/2014/main" id="{78AB64FE-BC36-4759-A23F-168F95D992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1C193B-20F5-4BEE-807A-92798B321D61}" type="slidenum">
              <a:rPr lang="es-PR" altLang="es-PR"/>
              <a:pPr/>
              <a:t>‹#›</a:t>
            </a:fld>
            <a:endParaRPr lang="es-PR" altLang="es-PR"/>
          </a:p>
        </p:txBody>
      </p:sp>
      <p:sp>
        <p:nvSpPr>
          <p:cNvPr id="23" name="Date Placeholder 27">
            <a:extLst>
              <a:ext uri="{FF2B5EF4-FFF2-40B4-BE49-F238E27FC236}">
                <a16:creationId xmlns:a16="http://schemas.microsoft.com/office/drawing/2014/main" id="{16E1F019-DB55-4F14-BF86-31001ADD70F1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34A7B-18B1-426C-9AF7-A980657FF771}" type="datetimeFigureOut">
              <a:rPr lang="es-PR"/>
              <a:pPr>
                <a:defRPr/>
              </a:pPr>
              <a:t>08/23/2023</a:t>
            </a:fld>
            <a:endParaRPr lang="es-PR"/>
          </a:p>
        </p:txBody>
      </p:sp>
      <p:sp>
        <p:nvSpPr>
          <p:cNvPr id="24" name="Footer Placeholder 16">
            <a:extLst>
              <a:ext uri="{FF2B5EF4-FFF2-40B4-BE49-F238E27FC236}">
                <a16:creationId xmlns:a16="http://schemas.microsoft.com/office/drawing/2014/main" id="{DF368F6F-B89B-4B78-88A2-16A902D2E2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101563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175DFB47-AB1B-47D6-98BA-514FB7724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C0F4F-7111-4BEA-B261-5996117DB29F}" type="datetimeFigureOut">
              <a:rPr lang="es-PR"/>
              <a:pPr>
                <a:defRPr/>
              </a:pPr>
              <a:t>08/23/2023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0AC267CC-E287-433A-ADDD-D9374CB0A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CCE880EB-7FD9-4FBD-A388-EDBF947A2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1B5054-A5B8-46CA-B65F-167BECAB9A3C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33182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E5219F4A-C50E-44A7-BAE5-EBD9A78BF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5380C-60E1-409A-85AC-090137C92F8D}" type="datetimeFigureOut">
              <a:rPr lang="es-PR"/>
              <a:pPr>
                <a:defRPr/>
              </a:pPr>
              <a:t>08/23/2023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74CD8780-AC7F-4C14-9226-6A4BFFA2E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6879AEDE-A3D8-4159-A480-F5F619313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E9653-2133-414D-8036-420EBBAEED2D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561808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0D6FA6FD-04F2-418E-87FF-B5DFB519F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F86F1-F2EB-4BB7-A40B-C2E3B285885F}" type="datetimeFigureOut">
              <a:rPr lang="es-PR"/>
              <a:pPr>
                <a:defRPr/>
              </a:pPr>
              <a:t>08/23/2023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982ADD0-A4DB-4547-B6B2-F838478A0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6FFD0316-93C3-4ED9-9468-88AAFE962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4E852A-16CF-42A6-A79B-57D1EC0F4F9E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054560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E04BDC05-A663-4028-911F-3CF176687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C87CE-DFB0-4E7A-837B-9BB5132D705D}" type="datetimeFigureOut">
              <a:rPr lang="es-PR"/>
              <a:pPr>
                <a:defRPr/>
              </a:pPr>
              <a:t>08/23/2023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6E819E6-BFE8-45CA-B875-550777CF4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4534843D-A07F-4E38-8B2B-0123F3368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17B47-21B8-410C-8557-73EB61C5958D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85439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3936ED77-EDF4-43EA-B768-ECA30A1CA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58567-43EA-4E1A-8A7E-63E3C99A05C3}" type="datetimeFigureOut">
              <a:rPr lang="es-PR"/>
              <a:pPr>
                <a:defRPr/>
              </a:pPr>
              <a:t>08/23/2023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390EF241-DA2D-4FB4-8838-73DC85E2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7F062506-C48D-49E0-9281-3C5D714B0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50D88-9EB6-4F92-8E2B-1DEB8AFB7939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730530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95040A-AC11-401A-B016-A9B6E5B09302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944C01-ED22-4DB1-AF9D-19A8268C2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A8B591-8104-4D18-9791-89FB3F5B19CE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1F559B-80A6-40DB-9D4E-8936B132A99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56353F-5826-4C2F-976F-93CDDE0493F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 useBgFill="1">
        <p:nvSpPr>
          <p:cNvPr id="12" name="Rounded Rectangle 28">
            <a:extLst>
              <a:ext uri="{FF2B5EF4-FFF2-40B4-BE49-F238E27FC236}">
                <a16:creationId xmlns:a16="http://schemas.microsoft.com/office/drawing/2014/main" id="{F921503C-D561-41D0-8D18-145EA44716C0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3" name="Rounded Rectangle 30">
            <a:extLst>
              <a:ext uri="{FF2B5EF4-FFF2-40B4-BE49-F238E27FC236}">
                <a16:creationId xmlns:a16="http://schemas.microsoft.com/office/drawing/2014/main" id="{C1371186-1935-4ADE-861C-8698CDEDFCDE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A50006-9F9B-4B80-ABF6-25DFC3AB812A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08A330-4ACB-4AEA-B030-5B6CA3988109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26DC22-35C7-4219-9FF1-70271D57EA79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03FC28-A18F-4B19-8048-AA0F1DDBC170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B1D438-173A-4DF4-982B-4C9D47DCDF44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BE808B-8658-4031-BEF2-59ACA4EE6D28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20" name="Picture 21" descr="saludmed-com_Ban_PPT-MASTER-2_v01">
            <a:extLst>
              <a:ext uri="{FF2B5EF4-FFF2-40B4-BE49-F238E27FC236}">
                <a16:creationId xmlns:a16="http://schemas.microsoft.com/office/drawing/2014/main" id="{A39F23F6-82E1-447B-BAA1-41B263C40C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>
            <a:extLst>
              <a:ext uri="{FF2B5EF4-FFF2-40B4-BE49-F238E27FC236}">
                <a16:creationId xmlns:a16="http://schemas.microsoft.com/office/drawing/2014/main" id="{A9091651-525C-47EB-AC55-EE7F2DFD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04CDFF6-850D-4D39-8764-2141A5689CFB}" type="datetimeFigureOut">
              <a:rPr lang="es-PR"/>
              <a:pPr>
                <a:defRPr/>
              </a:pPr>
              <a:t>08/23/2023</a:t>
            </a:fld>
            <a:endParaRPr lang="es-PR"/>
          </a:p>
        </p:txBody>
      </p:sp>
      <p:sp>
        <p:nvSpPr>
          <p:cNvPr id="22" name="Footer Placeholder 27">
            <a:extLst>
              <a:ext uri="{FF2B5EF4-FFF2-40B4-BE49-F238E27FC236}">
                <a16:creationId xmlns:a16="http://schemas.microsoft.com/office/drawing/2014/main" id="{EF167476-AE31-46A5-84F8-008BEEF46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>
            <a:extLst>
              <a:ext uri="{FF2B5EF4-FFF2-40B4-BE49-F238E27FC236}">
                <a16:creationId xmlns:a16="http://schemas.microsoft.com/office/drawing/2014/main" id="{204CFD6D-726A-4416-835D-72DF54F89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10CDB-7F7C-4E45-8400-44B972BBD00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25178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E962AD-7CC3-4F7D-ACF1-B6918917647F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584BF0-9581-4459-B994-5319B53AD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73D695-0D9F-47B2-A8B3-96801FADA564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07CAFB-0752-4218-9081-CD29556E206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2A2447-4661-4B16-BDE8-1B218965D86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 useBgFill="1">
        <p:nvSpPr>
          <p:cNvPr id="8" name="Rounded Rectangle 28">
            <a:extLst>
              <a:ext uri="{FF2B5EF4-FFF2-40B4-BE49-F238E27FC236}">
                <a16:creationId xmlns:a16="http://schemas.microsoft.com/office/drawing/2014/main" id="{DEF4A58C-816C-4CE3-8092-B260D4E20BCD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9" name="Rounded Rectangle 30">
            <a:extLst>
              <a:ext uri="{FF2B5EF4-FFF2-40B4-BE49-F238E27FC236}">
                <a16:creationId xmlns:a16="http://schemas.microsoft.com/office/drawing/2014/main" id="{D39B0BE7-FAE4-4CE8-8803-207523BCBBAF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BB81A0-1177-4B91-B295-4055A57B9404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B1BEB1-4B05-4118-A495-7EDD3CFA72BA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B70ED5-1D45-45A9-83E2-082AA5DFB69E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7966F6-A5FA-4F59-9A14-0FB4FEAAE12B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FE725D-B08B-4DF2-8EE7-D8D27BE4B901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032F1B-50D5-41D7-AC90-599EC21EA4DC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6" name="Picture 21" descr="saludmed-com_Ban_PPT-MASTER-2_v01">
            <a:extLst>
              <a:ext uri="{FF2B5EF4-FFF2-40B4-BE49-F238E27FC236}">
                <a16:creationId xmlns:a16="http://schemas.microsoft.com/office/drawing/2014/main" id="{03DF1F39-CAAE-411F-B9AD-5AA2B700E5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1E7E6D8A-AC1C-43A4-9660-4D2ECE2704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3F4C3-4CD5-4157-82BC-12E015BE2C93}" type="datetimeFigureOut">
              <a:rPr lang="es-PR"/>
              <a:pPr>
                <a:defRPr/>
              </a:pPr>
              <a:t>08/23/2023</a:t>
            </a:fld>
            <a:endParaRPr lang="es-PR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74DEC3CC-3E18-440C-A165-34A538E33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A95499A3-FE10-49F4-83FA-239A9FD8B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C166F4-C6D2-490A-A2FE-0E602364EE8A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346195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8B6E0C8F-F168-4D0A-ACD1-A3327DC81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A0483-BF33-4112-8D72-46445B574CE1}" type="datetimeFigureOut">
              <a:rPr lang="es-PR"/>
              <a:pPr>
                <a:defRPr/>
              </a:pPr>
              <a:t>08/23/2023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DDAE51-BF1A-465A-9135-4296005CA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B27951D1-81F0-4CCD-BEE6-47222A775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B1907E-92CD-4A4D-9DCC-7EDD17FABEC9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852063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2124DAA3-D6FE-437A-ABBA-0881C28A1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267D9-3294-44AB-87F6-7148E49E0317}" type="datetimeFigureOut">
              <a:rPr lang="es-PR"/>
              <a:pPr>
                <a:defRPr/>
              </a:pPr>
              <a:t>08/23/2023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156F417B-701A-4A60-AB34-95CDD12C4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B19186EB-DBB0-40C2-844E-8B1D91200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5A9F43-4B1C-415C-B820-DFFFD8F8980B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4063191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2407E2E1-0256-4041-AD36-6376E509C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9ED5F-B351-4999-85BB-A102BC3DC21A}" type="datetimeFigureOut">
              <a:rPr lang="es-PR"/>
              <a:pPr>
                <a:defRPr/>
              </a:pPr>
              <a:t>08/23/2023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0216354-72C0-43E5-83EF-8F91990EB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CC431EB6-C3B8-4C4A-A82B-3B771FB5F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46842-58B0-495B-98BA-9DAEF5FA8487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274503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254B8FE-F8AA-4537-BF92-303A88363F6B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27" name="Rectangle 28">
            <a:extLst>
              <a:ext uri="{FF2B5EF4-FFF2-40B4-BE49-F238E27FC236}">
                <a16:creationId xmlns:a16="http://schemas.microsoft.com/office/drawing/2014/main" id="{DD62F57D-7704-4234-8B11-1F6CF4BD0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FA3F6A7-ACC7-4F1D-B873-EE0A8BF4F330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29" name="Rectangle 30">
            <a:extLst>
              <a:ext uri="{FF2B5EF4-FFF2-40B4-BE49-F238E27FC236}">
                <a16:creationId xmlns:a16="http://schemas.microsoft.com/office/drawing/2014/main" id="{F96FFB2C-F104-45D8-BB02-AA1990F7D34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1030" name="Rectangle 31">
            <a:extLst>
              <a:ext uri="{FF2B5EF4-FFF2-40B4-BE49-F238E27FC236}">
                <a16:creationId xmlns:a16="http://schemas.microsoft.com/office/drawing/2014/main" id="{6207B0D9-AF8A-4310-8C93-1A6811081918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 useBgFill="1">
        <p:nvSpPr>
          <p:cNvPr id="33" name="Rounded Rectangle 32">
            <a:extLst>
              <a:ext uri="{FF2B5EF4-FFF2-40B4-BE49-F238E27FC236}">
                <a16:creationId xmlns:a16="http://schemas.microsoft.com/office/drawing/2014/main" id="{3AC77AE5-9D71-4D44-81B4-29E09189D618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34" name="Rounded Rectangle 33">
            <a:extLst>
              <a:ext uri="{FF2B5EF4-FFF2-40B4-BE49-F238E27FC236}">
                <a16:creationId xmlns:a16="http://schemas.microsoft.com/office/drawing/2014/main" id="{F2731925-EAB6-4C26-BE67-7FB330CB2CFC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6F5ADEC-A4F1-4784-9A41-790692A6E76B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5E38FC-F49B-4F60-B16E-87E01DC8EB48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60DF88E-A5B1-4323-935A-BAECF57786A7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C6B902A-9D92-49EC-A288-60C80244C0B5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D998C5B-6D14-4103-9F8C-0845E4276122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0E22AB3-1006-4748-9865-975DAEFC322B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39" name="Title Placeholder 21">
            <a:extLst>
              <a:ext uri="{FF2B5EF4-FFF2-40B4-BE49-F238E27FC236}">
                <a16:creationId xmlns:a16="http://schemas.microsoft.com/office/drawing/2014/main" id="{9BCEB11F-7B50-4D9E-BEEE-5FFF0331C00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title style</a:t>
            </a:r>
          </a:p>
        </p:txBody>
      </p:sp>
      <p:sp>
        <p:nvSpPr>
          <p:cNvPr id="1040" name="Text Placeholder 12">
            <a:extLst>
              <a:ext uri="{FF2B5EF4-FFF2-40B4-BE49-F238E27FC236}">
                <a16:creationId xmlns:a16="http://schemas.microsoft.com/office/drawing/2014/main" id="{893DA8E1-0572-46D8-9781-5B057A1358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text styles</a:t>
            </a:r>
          </a:p>
          <a:p>
            <a:pPr lvl="1"/>
            <a:r>
              <a:rPr lang="en-US" altLang="es-PR"/>
              <a:t>Second level</a:t>
            </a:r>
          </a:p>
          <a:p>
            <a:pPr lvl="2"/>
            <a:r>
              <a:rPr lang="en-US" altLang="es-PR"/>
              <a:t>Third level</a:t>
            </a:r>
          </a:p>
          <a:p>
            <a:pPr lvl="3"/>
            <a:r>
              <a:rPr lang="en-US" altLang="es-PR"/>
              <a:t>Fourth level</a:t>
            </a:r>
          </a:p>
          <a:p>
            <a:pPr lvl="4"/>
            <a:r>
              <a:rPr lang="en-US" altLang="es-PR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7BE277E4-B488-4855-AC22-7BD1AAA59A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5CAD8419-354E-49F8-977A-F0D722C275FC}" type="datetimeFigureOut">
              <a:rPr lang="es-PR"/>
              <a:pPr>
                <a:defRPr/>
              </a:pPr>
              <a:t>08/23/2023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31ED80-B6A0-4FE7-9E59-11B599002E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43" name="Picture 34" descr="saludmed-com_Ban_PPT-MASTER-2_v01">
            <a:extLst>
              <a:ext uri="{FF2B5EF4-FFF2-40B4-BE49-F238E27FC236}">
                <a16:creationId xmlns:a16="http://schemas.microsoft.com/office/drawing/2014/main" id="{CD30700E-BF24-42A9-9C54-B87073F0FF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E235BD6A-98A8-404A-A0A4-54615F741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FFFFFF"/>
                </a:solidFill>
              </a:defRPr>
            </a:lvl1pPr>
          </a:lstStyle>
          <a:p>
            <a:fld id="{4E384ECE-45EF-4CC5-8386-044CDC4C92B2}" type="slidenum">
              <a:rPr lang="es-PR" altLang="es-PR"/>
              <a:pPr/>
              <a:t>‹#›</a:t>
            </a:fld>
            <a:endParaRPr lang="es-PR" altLang="es-PR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EC3DECDE-F786-4DDB-B042-264C563160A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s-PR" sz="1000" dirty="0">
                <a:latin typeface="Arial" panose="020B0604020202020204" pitchFamily="34" charset="0"/>
              </a:rPr>
              <a:t>Copyright © 2023 Edgar Lopategui Corsino | </a:t>
            </a:r>
            <a:r>
              <a:rPr lang="en-US" altLang="es-PR" sz="1000" dirty="0" err="1">
                <a:latin typeface="Arial" panose="020B0604020202020204" pitchFamily="34" charset="0"/>
              </a:rPr>
              <a:t>Saludmed</a:t>
            </a:r>
            <a:r>
              <a:rPr lang="en-US" altLang="es-PR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41" r:id="rId2"/>
    <p:sldLayoutId id="2147483842" r:id="rId3"/>
    <p:sldLayoutId id="2147483843" r:id="rId4"/>
    <p:sldLayoutId id="2147483850" r:id="rId5"/>
    <p:sldLayoutId id="2147483851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9.jpg"/><Relationship Id="rId5" Type="http://schemas.openxmlformats.org/officeDocument/2006/relationships/image" Target="../media/image13.wmf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0.wmf"/><Relationship Id="rId5" Type="http://schemas.openxmlformats.org/officeDocument/2006/relationships/image" Target="../media/image21.jpe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2.jpeg"/><Relationship Id="rId5" Type="http://schemas.openxmlformats.org/officeDocument/2006/relationships/image" Target="../media/image20.wmf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4.jpg"/><Relationship Id="rId5" Type="http://schemas.openxmlformats.org/officeDocument/2006/relationships/image" Target="../media/image13.wmf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25.jpe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26.jpeg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27.jpe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28.jpe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29.jpe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30.jpe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31.jpe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32.jpe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33.jpe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34.jpe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35.jpeg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image" Target="../media/image36.jpeg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5" Type="http://schemas.openxmlformats.org/officeDocument/2006/relationships/image" Target="../media/image37.jpeg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38.jpeg"/><Relationship Id="rId5" Type="http://schemas.openxmlformats.org/officeDocument/2006/relationships/image" Target="../media/image13.wmf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2.jpe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4.jpg"/><Relationship Id="rId5" Type="http://schemas.openxmlformats.org/officeDocument/2006/relationships/image" Target="../media/image13.wmf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7.jpe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hyperlink" Target="NASM-5_Chapter-1_Intro_Part-1_Long-Ver.mp4" TargetMode="External"/><Relationship Id="rId5" Type="http://schemas.openxmlformats.org/officeDocument/2006/relationships/hyperlink" Target="https://www.youtube.com/watch?v=NqEtxNkRlTg" TargetMode="External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9008A-9365-423C-B11D-FA4E355E5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76250"/>
            <a:ext cx="9144000" cy="663575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70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TÉCNICAS PARA EL ENTRENAMIENTO PERSONAL:</a:t>
            </a:r>
            <a:br>
              <a:rPr lang="es-PR" altLang="es-P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</a:br>
            <a:r>
              <a:rPr lang="es-PR" altLang="es-PR" sz="2700" i="1" dirty="0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INTRODUCCIÓN</a:t>
            </a:r>
          </a:p>
        </p:txBody>
      </p:sp>
      <p:sp>
        <p:nvSpPr>
          <p:cNvPr id="7171" name="Subtitle 2">
            <a:extLst>
              <a:ext uri="{FF2B5EF4-FFF2-40B4-BE49-F238E27FC236}">
                <a16:creationId xmlns:a16="http://schemas.microsoft.com/office/drawing/2014/main" id="{FBFBE6F5-CDD1-4DBD-B77C-32FB4C73CFB4}"/>
              </a:ext>
            </a:extLst>
          </p:cNvPr>
          <p:cNvSpPr>
            <a:spLocks/>
          </p:cNvSpPr>
          <p:nvPr/>
        </p:nvSpPr>
        <p:spPr bwMode="auto">
          <a:xfrm>
            <a:off x="323850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s-PR" sz="2400" b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Edgar Lopategui Corsino</a:t>
            </a:r>
          </a:p>
          <a:p>
            <a:pPr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s-PR" sz="2400" b="1" i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M.A., Fisiología del Ejercicio</a:t>
            </a:r>
          </a:p>
        </p:txBody>
      </p:sp>
      <p:pic>
        <p:nvPicPr>
          <p:cNvPr id="7172" name="Picture 10" descr="RSEAUX~2">
            <a:extLst>
              <a:ext uri="{FF2B5EF4-FFF2-40B4-BE49-F238E27FC236}">
                <a16:creationId xmlns:a16="http://schemas.microsoft.com/office/drawing/2014/main" id="{22F3687B-94ED-458D-8C45-CA3D7ACEB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084763"/>
            <a:ext cx="2873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17">
            <a:extLst>
              <a:ext uri="{FF2B5EF4-FFF2-40B4-BE49-F238E27FC236}">
                <a16:creationId xmlns:a16="http://schemas.microsoft.com/office/drawing/2014/main" id="{07563ECE-EB07-429E-AF08-392E00723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4725988"/>
            <a:ext cx="475297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800" b="1">
                <a:solidFill>
                  <a:srgbClr val="484876"/>
                </a:solidFill>
                <a:latin typeface="Trebuchet MS" panose="020B0603020202020204" pitchFamily="34" charset="0"/>
              </a:rPr>
              <a:t>Web:        </a:t>
            </a:r>
            <a:r>
              <a:rPr lang="es-PR" altLang="es-PR" sz="1800" b="1" i="1">
                <a:solidFill>
                  <a:srgbClr val="484876"/>
                </a:solidFill>
                <a:latin typeface="Trebuchet MS" panose="020B0603020202020204" pitchFamily="34" charset="0"/>
              </a:rPr>
              <a:t>http://www.saludmed.com/</a:t>
            </a:r>
            <a:endParaRPr lang="es-PR" altLang="es-PR" i="1">
              <a:solidFill>
                <a:srgbClr val="484876"/>
              </a:solidFill>
              <a:latin typeface="Trebuchet MS" panose="020B0603020202020204" pitchFamily="34" charset="0"/>
            </a:endParaRPr>
          </a:p>
        </p:txBody>
      </p:sp>
      <p:pic>
        <p:nvPicPr>
          <p:cNvPr id="7174" name="Picture 18" descr="IE 73D">
            <a:extLst>
              <a:ext uri="{FF2B5EF4-FFF2-40B4-BE49-F238E27FC236}">
                <a16:creationId xmlns:a16="http://schemas.microsoft.com/office/drawing/2014/main" id="{41F3EC42-BF04-420A-97D5-15418F941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24400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Rectangle 20">
            <a:extLst>
              <a:ext uri="{FF2B5EF4-FFF2-40B4-BE49-F238E27FC236}">
                <a16:creationId xmlns:a16="http://schemas.microsoft.com/office/drawing/2014/main" id="{A2D16C39-F70D-4D8C-88D2-CE1C3B282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5084763"/>
            <a:ext cx="46101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800" b="1">
                <a:solidFill>
                  <a:srgbClr val="484876"/>
                </a:solidFill>
                <a:latin typeface="Trebuchet MS" panose="020B0603020202020204" pitchFamily="34" charset="0"/>
              </a:rPr>
              <a:t>E-Mail:</a:t>
            </a:r>
            <a:r>
              <a:rPr lang="es-PR" altLang="es-PR" sz="1800" b="1" i="1">
                <a:solidFill>
                  <a:srgbClr val="484876"/>
                </a:solidFill>
                <a:latin typeface="Trebuchet MS" panose="020B0603020202020204" pitchFamily="34" charset="0"/>
              </a:rPr>
              <a:t>     elopategui@intermetro.edu</a:t>
            </a:r>
            <a:br>
              <a:rPr lang="es-PR" altLang="es-PR" sz="1800" b="1" i="1">
                <a:solidFill>
                  <a:srgbClr val="484876"/>
                </a:solidFill>
                <a:latin typeface="Trebuchet MS" panose="020B0603020202020204" pitchFamily="34" charset="0"/>
              </a:rPr>
            </a:br>
            <a:r>
              <a:rPr lang="es-PR" altLang="es-PR" sz="1800" b="1" i="1">
                <a:solidFill>
                  <a:srgbClr val="484876"/>
                </a:solidFill>
                <a:latin typeface="Trebuchet MS" panose="020B0603020202020204" pitchFamily="34" charset="0"/>
              </a:rPr>
              <a:t>                saludmedpr@gmail.com</a:t>
            </a:r>
          </a:p>
        </p:txBody>
      </p:sp>
      <p:pic>
        <p:nvPicPr>
          <p:cNvPr id="7176" name="Picture 23" descr="IE 73D">
            <a:extLst>
              <a:ext uri="{FF2B5EF4-FFF2-40B4-BE49-F238E27FC236}">
                <a16:creationId xmlns:a16="http://schemas.microsoft.com/office/drawing/2014/main" id="{347248D0-04E7-4D10-85F0-94768138A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32463"/>
            <a:ext cx="2873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Rectangle 27">
            <a:extLst>
              <a:ext uri="{FF2B5EF4-FFF2-40B4-BE49-F238E27FC236}">
                <a16:creationId xmlns:a16="http://schemas.microsoft.com/office/drawing/2014/main" id="{5F0E51C1-F2C0-4878-848B-FBB768F1D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5732463"/>
            <a:ext cx="82804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700" b="1">
                <a:solidFill>
                  <a:srgbClr val="484876"/>
                </a:solidFill>
                <a:latin typeface="Trebuchet MS" panose="020B0603020202020204" pitchFamily="34" charset="0"/>
              </a:rPr>
              <a:t>Curso:   </a:t>
            </a:r>
            <a:r>
              <a:rPr lang="es-PR" altLang="es-PR" sz="1700" b="1" i="1">
                <a:solidFill>
                  <a:srgbClr val="484876"/>
                </a:solidFill>
                <a:latin typeface="Trebuchet MS" panose="020B0603020202020204" pitchFamily="34" charset="0"/>
              </a:rPr>
              <a:t>http://www.saludmed.com/entrenapersonal/entrenapersonal.</a:t>
            </a:r>
            <a:r>
              <a:rPr lang="es-PR" altLang="es-PR" sz="1700" b="1" i="1">
                <a:solidFill>
                  <a:schemeClr val="tx2"/>
                </a:solidFill>
                <a:latin typeface="Trebuchet MS" panose="020B0603020202020204" pitchFamily="34" charset="0"/>
              </a:rPr>
              <a:t>html</a:t>
            </a:r>
          </a:p>
        </p:txBody>
      </p:sp>
      <p:pic>
        <p:nvPicPr>
          <p:cNvPr id="7178" name="Picture 2">
            <a:extLst>
              <a:ext uri="{FF2B5EF4-FFF2-40B4-BE49-F238E27FC236}">
                <a16:creationId xmlns:a16="http://schemas.microsoft.com/office/drawing/2014/main" id="{05687B49-2AC6-4D24-83DB-2D030F155C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38" y="1139825"/>
            <a:ext cx="3024187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3">
            <a:extLst>
              <a:ext uri="{FF2B5EF4-FFF2-40B4-BE49-F238E27FC236}">
                <a16:creationId xmlns:a16="http://schemas.microsoft.com/office/drawing/2014/main" id="{AE9E3E41-10BC-4FF1-8952-9F3B4E4DF8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11263"/>
            <a:ext cx="32004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189A33-2E51-4D35-B206-3BFA665025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369" y="764704"/>
            <a:ext cx="2588899" cy="290343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9">
            <a:extLst>
              <a:ext uri="{FF2B5EF4-FFF2-40B4-BE49-F238E27FC236}">
                <a16:creationId xmlns:a16="http://schemas.microsoft.com/office/drawing/2014/main" id="{2FF737F0-F402-4706-B5ED-E0FB63025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3375025"/>
            <a:ext cx="77104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Entrenador personal (personal trainer)</a:t>
            </a:r>
            <a:endParaRPr lang="es-PR" altLang="es-PR" sz="2500" b="1" i="1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3" name="Picture 10" descr="PntBlue1">
            <a:extLst>
              <a:ext uri="{FF2B5EF4-FFF2-40B4-BE49-F238E27FC236}">
                <a16:creationId xmlns:a16="http://schemas.microsoft.com/office/drawing/2014/main" id="{A7B6A14A-656B-497E-8AE8-BF3461E5C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357563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9">
            <a:extLst>
              <a:ext uri="{FF2B5EF4-FFF2-40B4-BE49-F238E27FC236}">
                <a16:creationId xmlns:a16="http://schemas.microsoft.com/office/drawing/2014/main" id="{14CCDF0A-5539-420B-9E40-5FD794B36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3951288"/>
            <a:ext cx="74437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Entrenador de aptitud física (fitness trainer)</a:t>
            </a:r>
            <a:endParaRPr lang="es-PR" altLang="es-PR" sz="2500" b="1" i="1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5" name="Picture 10" descr="PntBlue1">
            <a:extLst>
              <a:ext uri="{FF2B5EF4-FFF2-40B4-BE49-F238E27FC236}">
                <a16:creationId xmlns:a16="http://schemas.microsoft.com/office/drawing/2014/main" id="{5BDDC6B1-8600-4261-8F88-0F7AABE93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933825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9">
            <a:extLst>
              <a:ext uri="{FF2B5EF4-FFF2-40B4-BE49-F238E27FC236}">
                <a16:creationId xmlns:a16="http://schemas.microsoft.com/office/drawing/2014/main" id="{5543FD7B-83C4-4448-9F62-5D5270BDD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450" y="4598988"/>
            <a:ext cx="8050213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Entrenador de aptitud física personal</a:t>
            </a:r>
          </a:p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(personal fitness trainer)</a:t>
            </a:r>
            <a:endParaRPr lang="es-PR" altLang="es-PR" sz="2500" b="1" i="1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7" name="Picture 10" descr="PntBlue1">
            <a:extLst>
              <a:ext uri="{FF2B5EF4-FFF2-40B4-BE49-F238E27FC236}">
                <a16:creationId xmlns:a16="http://schemas.microsoft.com/office/drawing/2014/main" id="{E920A8A3-578A-40AE-801B-9E19B8BED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4538663"/>
            <a:ext cx="44291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 Box 9">
            <a:extLst>
              <a:ext uri="{FF2B5EF4-FFF2-40B4-BE49-F238E27FC236}">
                <a16:creationId xmlns:a16="http://schemas.microsoft.com/office/drawing/2014/main" id="{8B3B27BC-4DF9-4484-9CE8-583EDD751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450" y="5464175"/>
            <a:ext cx="8302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Profesional de la aptitud física (fitness profesional)</a:t>
            </a:r>
            <a:endParaRPr lang="es-PR" altLang="es-PR" sz="2600" b="1" i="1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9" name="Picture 10" descr="PntBlue1">
            <a:extLst>
              <a:ext uri="{FF2B5EF4-FFF2-40B4-BE49-F238E27FC236}">
                <a16:creationId xmlns:a16="http://schemas.microsoft.com/office/drawing/2014/main" id="{9D99366F-E1D6-408F-B19F-529B23C7B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5446713"/>
            <a:ext cx="44291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0" name="Text Box 9">
            <a:extLst>
              <a:ext uri="{FF2B5EF4-FFF2-40B4-BE49-F238E27FC236}">
                <a16:creationId xmlns:a16="http://schemas.microsoft.com/office/drawing/2014/main" id="{B8893560-47E7-4E70-8B5C-49907FD97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450" y="6040438"/>
            <a:ext cx="754697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Profesional del ejercicio (exercise profesional)</a:t>
            </a:r>
            <a:endParaRPr lang="es-PR" altLang="es-PR" sz="2500" b="1" i="1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11" name="Picture 10" descr="PntBlue1">
            <a:extLst>
              <a:ext uri="{FF2B5EF4-FFF2-40B4-BE49-F238E27FC236}">
                <a16:creationId xmlns:a16="http://schemas.microsoft.com/office/drawing/2014/main" id="{0942E8C1-B350-4497-8E58-2A4C13567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022975"/>
            <a:ext cx="44291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CA0EE7-2DA7-41B6-915A-0C3D5B65B5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7" y="426966"/>
            <a:ext cx="2032000" cy="304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3ED720D1-475D-4BE1-BE2F-6D764CF92298}"/>
              </a:ext>
            </a:extLst>
          </p:cNvPr>
          <p:cNvSpPr>
            <a:spLocks/>
          </p:cNvSpPr>
          <p:nvPr/>
        </p:nvSpPr>
        <p:spPr bwMode="auto">
          <a:xfrm>
            <a:off x="1944688" y="549275"/>
            <a:ext cx="64087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3000"/>
              </a:lnSpc>
              <a:defRPr/>
            </a:pPr>
            <a:r>
              <a:rPr lang="es-PR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TÉCNICAS Y DESTREZAS PARA EL:</a:t>
            </a:r>
            <a:br>
              <a:rPr lang="es-PR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5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ENTRENADOR PERSONAL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B7E5ED0B-BEC3-4D4A-BAC3-92E52C0930A7}"/>
              </a:ext>
            </a:extLst>
          </p:cNvPr>
          <p:cNvSpPr>
            <a:spLocks/>
          </p:cNvSpPr>
          <p:nvPr/>
        </p:nvSpPr>
        <p:spPr bwMode="auto">
          <a:xfrm>
            <a:off x="1958975" y="1428750"/>
            <a:ext cx="6624638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defRPr/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INTRODUCCIÓN</a:t>
            </a:r>
            <a:endParaRPr lang="es-PR" altLang="es-PR" sz="3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5615" name="Picture 59" descr="CURVHEAD">
            <a:extLst>
              <a:ext uri="{FF2B5EF4-FFF2-40B4-BE49-F238E27FC236}">
                <a16:creationId xmlns:a16="http://schemas.microsoft.com/office/drawing/2014/main" id="{57A837CB-4867-4A87-AE86-BA2487FF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8" y="1989138"/>
            <a:ext cx="6753225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063EE3D5-8F2C-4175-BA61-3DA6008D2409}"/>
              </a:ext>
            </a:extLst>
          </p:cNvPr>
          <p:cNvSpPr>
            <a:spLocks/>
          </p:cNvSpPr>
          <p:nvPr/>
        </p:nvSpPr>
        <p:spPr bwMode="auto">
          <a:xfrm>
            <a:off x="2103438" y="1989138"/>
            <a:ext cx="66675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2500"/>
              </a:lnSpc>
              <a:defRPr/>
            </a:pP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TERMINOLOGÍA DE LA PROFESIÓN:</a:t>
            </a:r>
          </a:p>
          <a:p>
            <a:pPr algn="ctr">
              <a:lnSpc>
                <a:spcPts val="2500"/>
              </a:lnSpc>
              <a:defRPr/>
            </a:pPr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SINÓNIMOS - TÍTULO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8E7B4F42-E632-44CB-8776-DA70E3AC30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625475"/>
            <a:ext cx="19177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FE9FBC16-853C-4802-B528-A08EACE10D50}"/>
              </a:ext>
            </a:extLst>
          </p:cNvPr>
          <p:cNvSpPr>
            <a:spLocks/>
          </p:cNvSpPr>
          <p:nvPr/>
        </p:nvSpPr>
        <p:spPr bwMode="auto">
          <a:xfrm>
            <a:off x="2051050" y="650875"/>
            <a:ext cx="64087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3000"/>
              </a:lnSpc>
              <a:defRPr/>
            </a:pPr>
            <a:r>
              <a:rPr lang="es-PR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TÉCNICAS Y DESTREZAS PARA EL:</a:t>
            </a:r>
            <a:br>
              <a:rPr lang="es-PR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5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ENTRENADOR PERSONAL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012C20B7-CFE8-49E1-9324-9DE2FA0A30C9}"/>
              </a:ext>
            </a:extLst>
          </p:cNvPr>
          <p:cNvSpPr>
            <a:spLocks/>
          </p:cNvSpPr>
          <p:nvPr/>
        </p:nvSpPr>
        <p:spPr bwMode="auto">
          <a:xfrm>
            <a:off x="2066925" y="1530350"/>
            <a:ext cx="66230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defRPr/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INTRODUCCIÓN</a:t>
            </a:r>
            <a:endParaRPr lang="es-PR" altLang="es-PR" sz="3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7653" name="Picture 3" descr="CURVHEAD">
            <a:extLst>
              <a:ext uri="{FF2B5EF4-FFF2-40B4-BE49-F238E27FC236}">
                <a16:creationId xmlns:a16="http://schemas.microsoft.com/office/drawing/2014/main" id="{BBD781B5-39C2-458A-BB39-69EA003D4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090738"/>
            <a:ext cx="518318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24B5D8F6-6DA7-4FB1-A068-921307CD2E0F}"/>
              </a:ext>
            </a:extLst>
          </p:cNvPr>
          <p:cNvSpPr>
            <a:spLocks/>
          </p:cNvSpPr>
          <p:nvPr/>
        </p:nvSpPr>
        <p:spPr bwMode="auto">
          <a:xfrm>
            <a:off x="2411413" y="2162175"/>
            <a:ext cx="475297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PROFESIÓN EMERGENTE</a:t>
            </a:r>
          </a:p>
        </p:txBody>
      </p:sp>
      <p:sp>
        <p:nvSpPr>
          <p:cNvPr id="33" name="Title 5">
            <a:extLst>
              <a:ext uri="{FF2B5EF4-FFF2-40B4-BE49-F238E27FC236}">
                <a16:creationId xmlns:a16="http://schemas.microsoft.com/office/drawing/2014/main" id="{DDA69D2F-4435-4762-AB72-509E7337E4D4}"/>
              </a:ext>
            </a:extLst>
          </p:cNvPr>
          <p:cNvSpPr txBox="1">
            <a:spLocks/>
          </p:cNvSpPr>
          <p:nvPr/>
        </p:nvSpPr>
        <p:spPr bwMode="auto">
          <a:xfrm>
            <a:off x="1979613" y="3103563"/>
            <a:ext cx="69135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CRECIMIENTO: </a:t>
            </a:r>
            <a:r>
              <a:rPr lang="es-PR" altLang="es-PR" sz="32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ESPERADO</a:t>
            </a: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sp>
        <p:nvSpPr>
          <p:cNvPr id="34" name="Text Box 2">
            <a:extLst>
              <a:ext uri="{FF2B5EF4-FFF2-40B4-BE49-F238E27FC236}">
                <a16:creationId xmlns:a16="http://schemas.microsoft.com/office/drawing/2014/main" id="{7B571590-1EF0-49A6-8A07-07012485E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3803650"/>
            <a:ext cx="7908925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PR" altLang="es-PR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 los años: </a:t>
            </a:r>
            <a:r>
              <a:rPr lang="es-PR" altLang="es-PR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2008 y 2018</a:t>
            </a:r>
          </a:p>
        </p:txBody>
      </p:sp>
      <p:pic>
        <p:nvPicPr>
          <p:cNvPr id="27657" name="Picture 3" descr="PntBlue1">
            <a:extLst>
              <a:ext uri="{FF2B5EF4-FFF2-40B4-BE49-F238E27FC236}">
                <a16:creationId xmlns:a16="http://schemas.microsoft.com/office/drawing/2014/main" id="{4DD6E8F0-1462-44A4-9091-2B370F407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3808413"/>
            <a:ext cx="457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28">
            <a:extLst>
              <a:ext uri="{FF2B5EF4-FFF2-40B4-BE49-F238E27FC236}">
                <a16:creationId xmlns:a16="http://schemas.microsoft.com/office/drawing/2014/main" id="{67087892-076D-4A3F-A256-E660DC841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365625"/>
            <a:ext cx="136842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altLang="es-PR" sz="4400" b="1" dirty="0">
                <a:solidFill>
                  <a:srgbClr val="FF0000"/>
                </a:solidFill>
                <a:latin typeface="Calibri" pitchFamily="34" charset="0"/>
              </a:rPr>
              <a:t>29%</a:t>
            </a:r>
            <a:endParaRPr lang="en-US" altLang="es-PR" sz="44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sh/>
    <p:sndAc>
      <p:stSnd>
        <p:snd r:embed="rId4" name="whoosh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093EB17-8EDC-4337-B782-1DB2661D3F05}"/>
              </a:ext>
            </a:extLst>
          </p:cNvPr>
          <p:cNvSpPr>
            <a:spLocks/>
          </p:cNvSpPr>
          <p:nvPr/>
        </p:nvSpPr>
        <p:spPr bwMode="auto">
          <a:xfrm>
            <a:off x="2051050" y="763588"/>
            <a:ext cx="64087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3000"/>
              </a:lnSpc>
              <a:defRPr/>
            </a:pPr>
            <a:r>
              <a:rPr lang="es-PR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TÉCNICAS Y DESTREZAS PARA EL:</a:t>
            </a:r>
            <a:br>
              <a:rPr lang="es-PR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5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ENTRENADOR PERSONAL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2FFF7FB-A16F-4B42-88D7-F7918A6C9E9F}"/>
              </a:ext>
            </a:extLst>
          </p:cNvPr>
          <p:cNvSpPr>
            <a:spLocks/>
          </p:cNvSpPr>
          <p:nvPr/>
        </p:nvSpPr>
        <p:spPr bwMode="auto">
          <a:xfrm>
            <a:off x="2066925" y="1789113"/>
            <a:ext cx="662305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defRPr/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INTRODUCCIÓN</a:t>
            </a:r>
            <a:endParaRPr lang="es-PR" altLang="es-PR" sz="3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9700" name="Picture 3" descr="CURVHEAD">
            <a:extLst>
              <a:ext uri="{FF2B5EF4-FFF2-40B4-BE49-F238E27FC236}">
                <a16:creationId xmlns:a16="http://schemas.microsoft.com/office/drawing/2014/main" id="{9BA50235-3339-4D0C-9419-936629FC5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493963"/>
            <a:ext cx="68262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F20BF93-D140-4488-9673-F94C8E988FEF}"/>
              </a:ext>
            </a:extLst>
          </p:cNvPr>
          <p:cNvSpPr>
            <a:spLocks/>
          </p:cNvSpPr>
          <p:nvPr/>
        </p:nvSpPr>
        <p:spPr bwMode="auto">
          <a:xfrm>
            <a:off x="2195513" y="2578100"/>
            <a:ext cx="668337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OPORTUNIDADES Y NECESIDADES</a:t>
            </a:r>
          </a:p>
        </p:txBody>
      </p:sp>
      <p:pic>
        <p:nvPicPr>
          <p:cNvPr id="29702" name="Picture 2">
            <a:extLst>
              <a:ext uri="{FF2B5EF4-FFF2-40B4-BE49-F238E27FC236}">
                <a16:creationId xmlns:a16="http://schemas.microsoft.com/office/drawing/2014/main" id="{C3BA567D-79F5-4008-A8B6-9C516FE5EA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549275"/>
            <a:ext cx="1778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3">
            <a:extLst>
              <a:ext uri="{FF2B5EF4-FFF2-40B4-BE49-F238E27FC236}">
                <a16:creationId xmlns:a16="http://schemas.microsoft.com/office/drawing/2014/main" id="{6FCBCF23-24A9-4444-98A0-C23F6DFD25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13" y="3284538"/>
            <a:ext cx="140970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 Box 9">
            <a:extLst>
              <a:ext uri="{FF2B5EF4-FFF2-40B4-BE49-F238E27FC236}">
                <a16:creationId xmlns:a16="http://schemas.microsoft.com/office/drawing/2014/main" id="{BDDD42AD-7B8F-4251-8178-4947CCC4F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588" y="3592513"/>
            <a:ext cx="6977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 sedentarias: </a:t>
            </a:r>
            <a:r>
              <a:rPr lang="es-PR" altLang="es-PR" sz="2500" b="1" i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sentado</a:t>
            </a:r>
          </a:p>
        </p:txBody>
      </p:sp>
      <p:pic>
        <p:nvPicPr>
          <p:cNvPr id="29705" name="Picture 10" descr="PntBlue1">
            <a:extLst>
              <a:ext uri="{FF2B5EF4-FFF2-40B4-BE49-F238E27FC236}">
                <a16:creationId xmlns:a16="http://schemas.microsoft.com/office/drawing/2014/main" id="{6E34F5A4-6C61-4586-86F3-E0E0E9518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75050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Text Box 9">
            <a:extLst>
              <a:ext uri="{FF2B5EF4-FFF2-40B4-BE49-F238E27FC236}">
                <a16:creationId xmlns:a16="http://schemas.microsoft.com/office/drawing/2014/main" id="{9B038582-E4FF-48DE-876B-3142E52B4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588" y="4168775"/>
            <a:ext cx="64008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Mortalidad: </a:t>
            </a:r>
            <a:r>
              <a:rPr lang="es-PR" altLang="es-PR" sz="2500" b="1" i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Primeras causas de muerte</a:t>
            </a:r>
          </a:p>
        </p:txBody>
      </p:sp>
      <p:pic>
        <p:nvPicPr>
          <p:cNvPr id="29707" name="Picture 10" descr="PntBlue1">
            <a:extLst>
              <a:ext uri="{FF2B5EF4-FFF2-40B4-BE49-F238E27FC236}">
                <a16:creationId xmlns:a16="http://schemas.microsoft.com/office/drawing/2014/main" id="{C87B86F2-524F-4F05-A0E4-3EE8D59AC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151313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8" name="Text Box 9">
            <a:extLst>
              <a:ext uri="{FF2B5EF4-FFF2-40B4-BE49-F238E27FC236}">
                <a16:creationId xmlns:a16="http://schemas.microsoft.com/office/drawing/2014/main" id="{FE2780C9-1E3C-4D26-BED3-485816195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4816475"/>
            <a:ext cx="58181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Adultos mayores: </a:t>
            </a:r>
            <a:r>
              <a:rPr lang="es-PR" altLang="es-PR" sz="2500" b="1" i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”Baby Boomers”</a:t>
            </a:r>
          </a:p>
        </p:txBody>
      </p:sp>
      <p:pic>
        <p:nvPicPr>
          <p:cNvPr id="29709" name="Picture 10" descr="PntBlue1">
            <a:extLst>
              <a:ext uri="{FF2B5EF4-FFF2-40B4-BE49-F238E27FC236}">
                <a16:creationId xmlns:a16="http://schemas.microsoft.com/office/drawing/2014/main" id="{0B54D335-436D-4C0B-A3BA-DEA6ABBE3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4756150"/>
            <a:ext cx="4429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0" name="Text Box 9">
            <a:extLst>
              <a:ext uri="{FF2B5EF4-FFF2-40B4-BE49-F238E27FC236}">
                <a16:creationId xmlns:a16="http://schemas.microsoft.com/office/drawing/2014/main" id="{12685F78-F83A-489C-A4DF-9AB7FD7EA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5392738"/>
            <a:ext cx="6178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Incremento en la: </a:t>
            </a:r>
            <a:r>
              <a:rPr lang="es-PR" altLang="es-PR" sz="2600" b="1" i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Expectativa de vida</a:t>
            </a:r>
          </a:p>
        </p:txBody>
      </p:sp>
      <p:pic>
        <p:nvPicPr>
          <p:cNvPr id="29711" name="Picture 10" descr="PntBlue1">
            <a:extLst>
              <a:ext uri="{FF2B5EF4-FFF2-40B4-BE49-F238E27FC236}">
                <a16:creationId xmlns:a16="http://schemas.microsoft.com/office/drawing/2014/main" id="{A8040E45-D9A4-44D7-9467-FF3145E7D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5375275"/>
            <a:ext cx="4429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2" name="Text Box 9">
            <a:extLst>
              <a:ext uri="{FF2B5EF4-FFF2-40B4-BE49-F238E27FC236}">
                <a16:creationId xmlns:a16="http://schemas.microsoft.com/office/drawing/2014/main" id="{6B2A9ECB-DF01-4CF9-B8C1-9137F7048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5969000"/>
            <a:ext cx="68262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 en los: </a:t>
            </a:r>
            <a:r>
              <a:rPr lang="es-PR" altLang="es-PR" sz="2500" b="1" i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Centros de aptitud física</a:t>
            </a:r>
          </a:p>
        </p:txBody>
      </p:sp>
      <p:pic>
        <p:nvPicPr>
          <p:cNvPr id="29713" name="Picture 10" descr="PntBlue1">
            <a:extLst>
              <a:ext uri="{FF2B5EF4-FFF2-40B4-BE49-F238E27FC236}">
                <a16:creationId xmlns:a16="http://schemas.microsoft.com/office/drawing/2014/main" id="{5DF158BB-A1A5-492B-AC44-CCB3EB55C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5951538"/>
            <a:ext cx="4429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sh dir="r"/>
    <p:sndAc>
      <p:stSnd>
        <p:snd r:embed="rId4" name="whoosh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9">
            <a:extLst>
              <a:ext uri="{FF2B5EF4-FFF2-40B4-BE49-F238E27FC236}">
                <a16:creationId xmlns:a16="http://schemas.microsoft.com/office/drawing/2014/main" id="{8BC4E9D4-E3F3-42C5-A436-F7ACCDBC0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588" y="3664099"/>
            <a:ext cx="81153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Morbilidad: </a:t>
            </a:r>
            <a:r>
              <a:rPr lang="es-PR" altLang="es-PR" sz="2500" b="1" i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Enfermedades Cr</a:t>
            </a:r>
            <a:r>
              <a:rPr lang="en-US" altLang="es-PR" sz="2500" b="1" i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s-PR" altLang="es-PR" sz="2500" b="1" i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nico-Degernerativas</a:t>
            </a:r>
          </a:p>
        </p:txBody>
      </p:sp>
      <p:pic>
        <p:nvPicPr>
          <p:cNvPr id="31747" name="Picture 10" descr="PntBlue1">
            <a:extLst>
              <a:ext uri="{FF2B5EF4-FFF2-40B4-BE49-F238E27FC236}">
                <a16:creationId xmlns:a16="http://schemas.microsoft.com/office/drawing/2014/main" id="{D201F7E6-0134-4CFA-8229-6E3227EA7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46636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9">
            <a:extLst>
              <a:ext uri="{FF2B5EF4-FFF2-40B4-BE49-F238E27FC236}">
                <a16:creationId xmlns:a16="http://schemas.microsoft.com/office/drawing/2014/main" id="{CCA9E954-176F-4B59-9617-E673529B7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588" y="4240361"/>
            <a:ext cx="64008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Mortalidad: </a:t>
            </a:r>
            <a:r>
              <a:rPr lang="es-PR" altLang="es-PR" sz="2500" b="1" i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Primeras causas de muerte</a:t>
            </a:r>
          </a:p>
        </p:txBody>
      </p:sp>
      <p:pic>
        <p:nvPicPr>
          <p:cNvPr id="31749" name="Picture 10" descr="PntBlue1">
            <a:extLst>
              <a:ext uri="{FF2B5EF4-FFF2-40B4-BE49-F238E27FC236}">
                <a16:creationId xmlns:a16="http://schemas.microsoft.com/office/drawing/2014/main" id="{70892781-1D8D-41A4-BFDB-C13B86CEA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22899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 Box 9">
            <a:extLst>
              <a:ext uri="{FF2B5EF4-FFF2-40B4-BE49-F238E27FC236}">
                <a16:creationId xmlns:a16="http://schemas.microsoft.com/office/drawing/2014/main" id="{A43D7C23-246F-4ACB-8CC8-269BB07F5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4888061"/>
            <a:ext cx="754697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Población: </a:t>
            </a:r>
            <a:r>
              <a:rPr lang="es-PR" altLang="es-PR" sz="2500" b="1" i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Pediátrica, geriátrica, embarazadas</a:t>
            </a:r>
          </a:p>
        </p:txBody>
      </p:sp>
      <p:pic>
        <p:nvPicPr>
          <p:cNvPr id="31751" name="Picture 10" descr="PntBlue1">
            <a:extLst>
              <a:ext uri="{FF2B5EF4-FFF2-40B4-BE49-F238E27FC236}">
                <a16:creationId xmlns:a16="http://schemas.microsoft.com/office/drawing/2014/main" id="{1583A87B-1097-4624-920D-E483484D5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4827736"/>
            <a:ext cx="4429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Text Box 9">
            <a:extLst>
              <a:ext uri="{FF2B5EF4-FFF2-40B4-BE49-F238E27FC236}">
                <a16:creationId xmlns:a16="http://schemas.microsoft.com/office/drawing/2014/main" id="{5BA37A43-3F01-4798-8DF6-5AEBBB8CA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5464324"/>
            <a:ext cx="6178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Deportes: </a:t>
            </a:r>
            <a:r>
              <a:rPr lang="es-PR" altLang="es-PR" sz="2600" b="1" i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Atletas</a:t>
            </a:r>
          </a:p>
        </p:txBody>
      </p:sp>
      <p:pic>
        <p:nvPicPr>
          <p:cNvPr id="31753" name="Picture 10" descr="PntBlue1">
            <a:extLst>
              <a:ext uri="{FF2B5EF4-FFF2-40B4-BE49-F238E27FC236}">
                <a16:creationId xmlns:a16="http://schemas.microsoft.com/office/drawing/2014/main" id="{E53EAAE9-0523-425D-A35E-ED5C53421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5446861"/>
            <a:ext cx="4429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Text Box 9">
            <a:extLst>
              <a:ext uri="{FF2B5EF4-FFF2-40B4-BE49-F238E27FC236}">
                <a16:creationId xmlns:a16="http://schemas.microsoft.com/office/drawing/2014/main" id="{F3E061B7-35A9-4E0E-ABD2-D6ACBAABF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6040586"/>
            <a:ext cx="68262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Celebridades: </a:t>
            </a:r>
            <a:r>
              <a:rPr lang="es-PR" altLang="es-PR" sz="2500" b="1" i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Farándula</a:t>
            </a:r>
          </a:p>
        </p:txBody>
      </p:sp>
      <p:pic>
        <p:nvPicPr>
          <p:cNvPr id="31755" name="Picture 10" descr="PntBlue1">
            <a:extLst>
              <a:ext uri="{FF2B5EF4-FFF2-40B4-BE49-F238E27FC236}">
                <a16:creationId xmlns:a16="http://schemas.microsoft.com/office/drawing/2014/main" id="{089DF1CC-3911-4215-86BE-EB1C2BA68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6023124"/>
            <a:ext cx="4429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EBE43D-82B1-4C04-A777-E3BB2BFB1A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55" y="509451"/>
            <a:ext cx="2092707" cy="313906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53F6AA46-25E6-403F-B2A9-E8BBD4729427}"/>
              </a:ext>
            </a:extLst>
          </p:cNvPr>
          <p:cNvSpPr>
            <a:spLocks/>
          </p:cNvSpPr>
          <p:nvPr/>
        </p:nvSpPr>
        <p:spPr bwMode="auto">
          <a:xfrm>
            <a:off x="2051050" y="763588"/>
            <a:ext cx="64087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3000"/>
              </a:lnSpc>
              <a:defRPr/>
            </a:pPr>
            <a:r>
              <a:rPr lang="es-PR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TÉCNICAS Y DESTREZAS PARA EL:</a:t>
            </a:r>
            <a:br>
              <a:rPr lang="es-PR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5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ENTRENADOR PERSONAL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60792A92-CFF9-4CD4-8F6A-CCF594017E32}"/>
              </a:ext>
            </a:extLst>
          </p:cNvPr>
          <p:cNvSpPr>
            <a:spLocks/>
          </p:cNvSpPr>
          <p:nvPr/>
        </p:nvSpPr>
        <p:spPr bwMode="auto">
          <a:xfrm>
            <a:off x="2066925" y="1789113"/>
            <a:ext cx="662305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defRPr/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INTRODUCCIÓN</a:t>
            </a:r>
            <a:endParaRPr lang="es-PR" altLang="es-PR" sz="3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1759" name="Picture 3" descr="CURVHEAD">
            <a:extLst>
              <a:ext uri="{FF2B5EF4-FFF2-40B4-BE49-F238E27FC236}">
                <a16:creationId xmlns:a16="http://schemas.microsoft.com/office/drawing/2014/main" id="{3BC5BEF8-67A0-4202-9116-1520ED909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493963"/>
            <a:ext cx="68262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3A341401-8393-4FCF-B72C-94C5E47921B3}"/>
              </a:ext>
            </a:extLst>
          </p:cNvPr>
          <p:cNvSpPr>
            <a:spLocks/>
          </p:cNvSpPr>
          <p:nvPr/>
        </p:nvSpPr>
        <p:spPr bwMode="auto">
          <a:xfrm>
            <a:off x="2195513" y="2578100"/>
            <a:ext cx="668337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OPORTUNIDADES Y NECESIDADES</a:t>
            </a:r>
          </a:p>
        </p:txBody>
      </p:sp>
    </p:spTree>
    <p:custDataLst>
      <p:tags r:id="rId1"/>
    </p:custDataLst>
  </p:cSld>
  <p:clrMapOvr>
    <a:masterClrMapping/>
  </p:clrMapOvr>
  <p:transition spd="slow">
    <p:strips dir="ru"/>
    <p:sndAc>
      <p:stSnd>
        <p:snd r:embed="rId4" name="whoosh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>
            <a:extLst>
              <a:ext uri="{FF2B5EF4-FFF2-40B4-BE49-F238E27FC236}">
                <a16:creationId xmlns:a16="http://schemas.microsoft.com/office/drawing/2014/main" id="{D45615C1-468B-41F0-9148-32F753B46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omb/>
    <p:sndAc>
      <p:stSnd>
        <p:snd r:embed="rId4" name="whoosh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8B1757D5-DBBA-4842-9826-49E507055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225"/>
            <a:ext cx="914400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whoosh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BA86016B-1AAA-43F7-A3E5-C9C1637B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whoosh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6C3F2DB2-4B97-4B29-B94F-487828E6A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725"/>
            <a:ext cx="914400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whoosh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060C0C20-E011-49F4-BCC5-F36C93A55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613"/>
            <a:ext cx="9144000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whoosh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A7A611C6-7A6C-4F5C-A4B3-29C489589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025"/>
            <a:ext cx="914400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whoosh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2914586E-8483-40DE-976D-3E0CDBBD9C78}"/>
              </a:ext>
            </a:extLst>
          </p:cNvPr>
          <p:cNvSpPr>
            <a:spLocks/>
          </p:cNvSpPr>
          <p:nvPr/>
        </p:nvSpPr>
        <p:spPr bwMode="auto">
          <a:xfrm>
            <a:off x="250825" y="1249363"/>
            <a:ext cx="8281988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defRPr/>
            </a:pPr>
            <a:r>
              <a:rPr lang="es-PR" altLang="es-PR" sz="5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ACCESO A LA PRESENTACIÓN:</a:t>
            </a:r>
            <a:endParaRPr lang="es-PR" altLang="es-PR" sz="5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66CE688F-7B6A-4042-A39A-1DBB2707F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3597275"/>
            <a:ext cx="9144000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s-PR" altLang="es-PR" sz="40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http://www.saludmed.com/</a:t>
            </a:r>
          </a:p>
          <a:p>
            <a:pPr algn="ctr">
              <a:lnSpc>
                <a:spcPct val="90000"/>
              </a:lnSpc>
              <a:defRPr/>
            </a:pPr>
            <a:r>
              <a:rPr lang="es-PR" altLang="es-PR" sz="40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entrenapersonal</a:t>
            </a:r>
            <a:r>
              <a:rPr lang="es-PR" altLang="es-PR" sz="40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/presentaciones</a:t>
            </a:r>
          </a:p>
          <a:p>
            <a:pPr algn="ctr">
              <a:lnSpc>
                <a:spcPct val="90000"/>
              </a:lnSpc>
              <a:defRPr/>
            </a:pPr>
            <a:r>
              <a:rPr lang="es-PR" altLang="es-PR" sz="40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entrenapersonintro.pdf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3"/>
    <p:sndAc>
      <p:stSnd>
        <p:snd r:embed="rId4" name="breeze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F078069B-71F5-45B8-B4B1-B5123AC20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9144000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whoosh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F2EBDE09-BEBD-4BC0-9559-31160B4967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hecker/>
    <p:sndAc>
      <p:stSnd>
        <p:snd r:embed="rId4" name="whoosh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5B617F2D-1454-4395-8A0C-5CCFD3131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263"/>
            <a:ext cx="91440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whoosh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32712D43-671E-4B4D-AF53-540A2EF72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2425"/>
            <a:ext cx="9144000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whoosh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69FE1636-C161-45A4-BF38-4E74B7837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3" y="0"/>
            <a:ext cx="6315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whoosh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>
            <a:extLst>
              <a:ext uri="{FF2B5EF4-FFF2-40B4-BE49-F238E27FC236}">
                <a16:creationId xmlns:a16="http://schemas.microsoft.com/office/drawing/2014/main" id="{EACCDAB1-BA64-479B-A929-5CBC4BF49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013" y="-87313"/>
            <a:ext cx="10417176" cy="694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5FECF01-CBA5-4B3D-8936-F3E78B81DA87}"/>
              </a:ext>
            </a:extLst>
          </p:cNvPr>
          <p:cNvSpPr>
            <a:spLocks/>
          </p:cNvSpPr>
          <p:nvPr/>
        </p:nvSpPr>
        <p:spPr bwMode="auto">
          <a:xfrm>
            <a:off x="738188" y="2636838"/>
            <a:ext cx="76676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lnSpc>
                <a:spcPct val="140000"/>
              </a:lnSpc>
              <a:defRPr/>
            </a:pPr>
            <a:r>
              <a:rPr lang="es-PR" altLang="es-PR" sz="81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GRACIAS</a:t>
            </a:r>
            <a:endParaRPr lang="es-PR" altLang="es-PR" sz="8100" i="1" dirty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dissolve/>
    <p:sndAc>
      <p:stSnd>
        <p:snd r:embed="rId4" name="whoosh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>
            <a:extLst>
              <a:ext uri="{FF2B5EF4-FFF2-40B4-BE49-F238E27FC236}">
                <a16:creationId xmlns:a16="http://schemas.microsoft.com/office/drawing/2014/main" id="{8B30E6A9-6A53-4326-8D9C-683575C43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-26988"/>
            <a:ext cx="10328275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33A3115-32A7-49C3-A0D1-C749349AD62E}"/>
              </a:ext>
            </a:extLst>
          </p:cNvPr>
          <p:cNvSpPr>
            <a:spLocks/>
          </p:cNvSpPr>
          <p:nvPr/>
        </p:nvSpPr>
        <p:spPr bwMode="auto">
          <a:xfrm>
            <a:off x="107950" y="2779713"/>
            <a:ext cx="882015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lnSpc>
                <a:spcPct val="140000"/>
              </a:lnSpc>
              <a:defRPr/>
            </a:pPr>
            <a:r>
              <a:rPr lang="es-PR" altLang="es-PR" sz="810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¿PREGUNTAS?</a:t>
            </a:r>
            <a:endParaRPr lang="es-PR" altLang="es-PR" sz="8100" i="1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dissolve/>
    <p:sndAc>
      <p:stSnd>
        <p:snd r:embed="rId4" name="whoosh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5BD77FD-AE50-4CCB-B291-B82703F94930}"/>
              </a:ext>
            </a:extLst>
          </p:cNvPr>
          <p:cNvSpPr>
            <a:spLocks/>
          </p:cNvSpPr>
          <p:nvPr/>
        </p:nvSpPr>
        <p:spPr bwMode="auto">
          <a:xfrm>
            <a:off x="2915816" y="836712"/>
            <a:ext cx="525658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CONTACTO: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7B1283C9-3FBC-4E0C-94F1-7059F9C59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627" y="2271677"/>
            <a:ext cx="8058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Correo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electrónico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8" name="Picture 3" descr="PntBlue1">
            <a:extLst>
              <a:ext uri="{FF2B5EF4-FFF2-40B4-BE49-F238E27FC236}">
                <a16:creationId xmlns:a16="http://schemas.microsoft.com/office/drawing/2014/main" id="{FB7B7874-8230-49C6-B18C-546131C4F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2" y="2338217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1D11E217-ED34-4B1E-BCFA-B0123FBEC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141" y="3483585"/>
            <a:ext cx="61501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Dirección</a:t>
            </a:r>
            <a:r>
              <a:rPr lang="en-US" altLang="es-PR" sz="2800" b="1" dirty="0">
                <a:latin typeface="Arial" charset="0"/>
              </a:rPr>
              <a:t> y </a:t>
            </a:r>
            <a:r>
              <a:rPr lang="en-US" altLang="es-PR" sz="2800" b="1" dirty="0" err="1">
                <a:latin typeface="Arial" charset="0"/>
              </a:rPr>
              <a:t>Teléfono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0" name="Picture 3" descr="PntBlue1">
            <a:extLst>
              <a:ext uri="{FF2B5EF4-FFF2-40B4-BE49-F238E27FC236}">
                <a16:creationId xmlns:a16="http://schemas.microsoft.com/office/drawing/2014/main" id="{DCE20AD0-D345-4170-9413-4C8E7527D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550125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0BAF6617-117E-4339-AF97-9FEC0E56C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141" y="5440029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Página</a:t>
            </a:r>
            <a:r>
              <a:rPr lang="en-US" altLang="es-PR" sz="2800" b="1" dirty="0">
                <a:latin typeface="Arial" charset="0"/>
              </a:rPr>
              <a:t> Web: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2" name="Picture 3" descr="PntBlue1">
            <a:extLst>
              <a:ext uri="{FF2B5EF4-FFF2-40B4-BE49-F238E27FC236}">
                <a16:creationId xmlns:a16="http://schemas.microsoft.com/office/drawing/2014/main" id="{B2AA8BA7-1A09-45CD-8204-834940CA8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506569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A78FE2C5-A2EE-48B2-B5C0-70D424989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628" y="2847741"/>
            <a:ext cx="7158236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elopategui@intermetro.edu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57D1633F-9ACD-4531-8E13-17E4477B5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588" y="4059649"/>
            <a:ext cx="733981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U</a:t>
            </a:r>
            <a:r>
              <a:rPr lang="en-US" altLang="es-PR" sz="2800" b="1" i="1" dirty="0">
                <a:latin typeface="Calibri" panose="020F0502020204030204" pitchFamily="34" charset="0"/>
              </a:rPr>
              <a:t>niversidad </a:t>
            </a:r>
            <a:r>
              <a:rPr lang="en-US" altLang="es-PR" sz="2800" b="1" i="1" dirty="0" err="1">
                <a:latin typeface="Calibri" panose="020F0502020204030204" pitchFamily="34" charset="0"/>
              </a:rPr>
              <a:t>Interamericana</a:t>
            </a:r>
            <a:r>
              <a:rPr lang="en-US" altLang="es-PR" sz="2800" b="1" i="1" dirty="0">
                <a:latin typeface="Calibri" panose="020F0502020204030204" pitchFamily="34" charset="0"/>
              </a:rPr>
              <a:t> de Puerto Rico</a:t>
            </a: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err="1">
                <a:latin typeface="Calibri" panose="020F0502020204030204" pitchFamily="34" charset="0"/>
              </a:rPr>
              <a:t>Recinto</a:t>
            </a:r>
            <a:r>
              <a:rPr lang="en-US" altLang="es-PR" sz="2800" i="1" dirty="0">
                <a:latin typeface="Calibri" panose="020F0502020204030204" pitchFamily="34" charset="0"/>
              </a:rPr>
              <a:t> </a:t>
            </a:r>
            <a:r>
              <a:rPr lang="en-US" altLang="es-PR" sz="2800" i="1" dirty="0" err="1">
                <a:latin typeface="Calibri" panose="020F0502020204030204" pitchFamily="34" charset="0"/>
              </a:rPr>
              <a:t>Metropolitano</a:t>
            </a:r>
            <a:endParaRPr lang="en-US" altLang="es-PR" sz="2800" b="1" i="1" dirty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Tel: 787-250-1912, X2286, 2245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0083ED80-7E29-49D5-A92F-55A91ABFF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588" y="5996929"/>
            <a:ext cx="7339813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www.saludmed.com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22E303-8ACF-4B4D-B211-03942DD445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0" y="380052"/>
            <a:ext cx="2139990" cy="1847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EF46C7-287A-4B4D-B88C-C7E593DC49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46" y="1650616"/>
            <a:ext cx="3036838" cy="23038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F7985A-61CA-41F1-AD6B-6BC0D91F7E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10175"/>
            <a:ext cx="2592326" cy="18711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0110458"/>
      </p:ext>
    </p:extLst>
  </p:cSld>
  <p:clrMapOvr>
    <a:masterClrMapping/>
  </p:clrMapOvr>
  <p:transition spd="slow">
    <p:dissolve/>
    <p:sndAc>
      <p:stSnd>
        <p:snd r:embed="rId4" name="whoosh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>
            <a:extLst>
              <a:ext uri="{FF2B5EF4-FFF2-40B4-BE49-F238E27FC236}">
                <a16:creationId xmlns:a16="http://schemas.microsoft.com/office/drawing/2014/main" id="{03F7C632-2ED1-4A27-AC42-AC1690B8E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8900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3"/>
    <p:sndAc>
      <p:stSnd>
        <p:snd r:embed="rId4" name="breeze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A644ACA-1ADB-46C5-97D7-7C53BB2F56CC}"/>
              </a:ext>
            </a:extLst>
          </p:cNvPr>
          <p:cNvSpPr>
            <a:spLocks/>
          </p:cNvSpPr>
          <p:nvPr/>
        </p:nvSpPr>
        <p:spPr bwMode="auto">
          <a:xfrm>
            <a:off x="0" y="765175"/>
            <a:ext cx="90360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3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ENTRENAMIENTO: </a:t>
            </a:r>
            <a:r>
              <a:rPr lang="es-PR" altLang="es-PR" sz="3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PERSONAL</a:t>
            </a:r>
            <a:b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Vínculo del Tópico con la Vida Ocupacional y Personal *</a:t>
            </a:r>
          </a:p>
        </p:txBody>
      </p:sp>
      <p:sp>
        <p:nvSpPr>
          <p:cNvPr id="13315" name="Text Box 9">
            <a:extLst>
              <a:ext uri="{FF2B5EF4-FFF2-40B4-BE49-F238E27FC236}">
                <a16:creationId xmlns:a16="http://schemas.microsoft.com/office/drawing/2014/main" id="{8BAE964E-4862-4B98-92E8-965B76695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13" y="2152650"/>
            <a:ext cx="47434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entrenamiento personal…</a:t>
            </a:r>
            <a:endParaRPr lang="es-PR" altLang="es-PR" sz="2500" b="1" i="1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6" name="Picture 10" descr="PntBlue1">
            <a:extLst>
              <a:ext uri="{FF2B5EF4-FFF2-40B4-BE49-F238E27FC236}">
                <a16:creationId xmlns:a16="http://schemas.microsoft.com/office/drawing/2014/main" id="{383A0CB2-B213-4625-8C0C-B0A5F5CE4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35188"/>
            <a:ext cx="4429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9">
            <a:extLst>
              <a:ext uri="{FF2B5EF4-FFF2-40B4-BE49-F238E27FC236}">
                <a16:creationId xmlns:a16="http://schemas.microsoft.com/office/drawing/2014/main" id="{7C1F3165-2BFF-4297-B60B-DF059BF71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13" y="2944813"/>
            <a:ext cx="352583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certificaciones…</a:t>
            </a:r>
            <a:endParaRPr lang="es-PR" altLang="es-PR" sz="2500" b="1" i="1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8" name="Picture 10" descr="PntBlue1">
            <a:extLst>
              <a:ext uri="{FF2B5EF4-FFF2-40B4-BE49-F238E27FC236}">
                <a16:creationId xmlns:a16="http://schemas.microsoft.com/office/drawing/2014/main" id="{609E6664-9EED-41B3-8848-FC7EFE4B4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927350"/>
            <a:ext cx="4429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9">
            <a:extLst>
              <a:ext uri="{FF2B5EF4-FFF2-40B4-BE49-F238E27FC236}">
                <a16:creationId xmlns:a16="http://schemas.microsoft.com/office/drawing/2014/main" id="{D7508F76-2BA7-4FC4-B6D1-E25981723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75" y="3808413"/>
            <a:ext cx="47386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conocimiento científico…</a:t>
            </a:r>
            <a:endParaRPr lang="es-PR" altLang="es-PR" sz="2500" b="1" i="1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20" name="Picture 10" descr="PntBlue1">
            <a:extLst>
              <a:ext uri="{FF2B5EF4-FFF2-40B4-BE49-F238E27FC236}">
                <a16:creationId xmlns:a16="http://schemas.microsoft.com/office/drawing/2014/main" id="{F3DC2404-344E-4446-896F-9435B6E3A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3748088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 Box 9">
            <a:extLst>
              <a:ext uri="{FF2B5EF4-FFF2-40B4-BE49-F238E27FC236}">
                <a16:creationId xmlns:a16="http://schemas.microsoft.com/office/drawing/2014/main" id="{A085B538-44A0-4985-A215-597626386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75" y="4600575"/>
            <a:ext cx="40179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curso me ayudaría….</a:t>
            </a:r>
            <a:endParaRPr lang="es-PR" altLang="es-PR" sz="2600" b="1" i="1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22" name="Picture 10" descr="PntBlue1">
            <a:extLst>
              <a:ext uri="{FF2B5EF4-FFF2-40B4-BE49-F238E27FC236}">
                <a16:creationId xmlns:a16="http://schemas.microsoft.com/office/drawing/2014/main" id="{D8D6550E-1EE3-4460-9EAA-FECD82B13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4583113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Text Box 9">
            <a:extLst>
              <a:ext uri="{FF2B5EF4-FFF2-40B4-BE49-F238E27FC236}">
                <a16:creationId xmlns:a16="http://schemas.microsoft.com/office/drawing/2014/main" id="{C4DECAFC-8B4B-4009-89C9-3DF34037E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75" y="5392738"/>
            <a:ext cx="36591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Espero en el futuro…</a:t>
            </a:r>
            <a:endParaRPr lang="es-PR" altLang="es-PR" sz="2500" b="1" i="1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24" name="Picture 10" descr="PntBlue1">
            <a:extLst>
              <a:ext uri="{FF2B5EF4-FFF2-40B4-BE49-F238E27FC236}">
                <a16:creationId xmlns:a16="http://schemas.microsoft.com/office/drawing/2014/main" id="{1F12999A-C170-4797-B0FE-7D8532FB0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5375275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68022B-5407-4401-9EDC-E5A758C6D1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568828"/>
            <a:ext cx="3256338" cy="4884507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</p:cSld>
  <p:clrMapOvr>
    <a:masterClrMapping/>
  </p:clrMapOvr>
  <p:transition spd="slow">
    <p:zoom dir="in"/>
    <p:sndAc>
      <p:stSnd>
        <p:snd r:embed="rId4" name="whoosh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>
            <a:extLst>
              <a:ext uri="{FF2B5EF4-FFF2-40B4-BE49-F238E27FC236}">
                <a16:creationId xmlns:a16="http://schemas.microsoft.com/office/drawing/2014/main" id="{060B1063-FC02-4F87-9D0B-B960AC78B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06413"/>
            <a:ext cx="2346325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3CF66460-D289-4B19-B587-F5196AD530AD}"/>
              </a:ext>
            </a:extLst>
          </p:cNvPr>
          <p:cNvSpPr>
            <a:spLocks/>
          </p:cNvSpPr>
          <p:nvPr/>
        </p:nvSpPr>
        <p:spPr bwMode="auto">
          <a:xfrm>
            <a:off x="2771775" y="1035050"/>
            <a:ext cx="5157788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defRPr/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BOSQUEJO</a:t>
            </a:r>
            <a:endParaRPr lang="es-PR" altLang="es-PR" sz="6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5364" name="Picture 2">
            <a:extLst>
              <a:ext uri="{FF2B5EF4-FFF2-40B4-BE49-F238E27FC236}">
                <a16:creationId xmlns:a16="http://schemas.microsoft.com/office/drawing/2014/main" id="{5DADB490-CB4A-4DB7-84D8-7222047E1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3536950"/>
            <a:ext cx="3800475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2">
            <a:extLst>
              <a:ext uri="{FF2B5EF4-FFF2-40B4-BE49-F238E27FC236}">
                <a16:creationId xmlns:a16="http://schemas.microsoft.com/office/drawing/2014/main" id="{76FD73FE-9F23-4130-A45A-C0B152D62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2066925"/>
            <a:ext cx="2295525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pic>
        <p:nvPicPr>
          <p:cNvPr id="15366" name="Picture 3" descr="PntBlue1">
            <a:extLst>
              <a:ext uri="{FF2B5EF4-FFF2-40B4-BE49-F238E27FC236}">
                <a16:creationId xmlns:a16="http://schemas.microsoft.com/office/drawing/2014/main" id="{A4990BA6-2E3D-4090-8877-E75333B9E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66925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4">
            <a:extLst>
              <a:ext uri="{FF2B5EF4-FFF2-40B4-BE49-F238E27FC236}">
                <a16:creationId xmlns:a16="http://schemas.microsoft.com/office/drawing/2014/main" id="{28BD7124-F6ED-4C24-B10B-8810B9552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2613025"/>
            <a:ext cx="6178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Perspectivas del entrenador personal</a:t>
            </a:r>
            <a:endParaRPr lang="es-PR" altLang="es-PR" sz="2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8" name="Picture 5" descr="PntBlue1">
            <a:extLst>
              <a:ext uri="{FF2B5EF4-FFF2-40B4-BE49-F238E27FC236}">
                <a16:creationId xmlns:a16="http://schemas.microsoft.com/office/drawing/2014/main" id="{457CED6C-971F-4A5E-8488-A3C8A6B2E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570163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9">
            <a:extLst>
              <a:ext uri="{FF2B5EF4-FFF2-40B4-BE49-F238E27FC236}">
                <a16:creationId xmlns:a16="http://schemas.microsoft.com/office/drawing/2014/main" id="{CA3700CE-F6B9-4784-91D4-8B03DF383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5607050"/>
            <a:ext cx="207803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Preguntas</a:t>
            </a:r>
            <a:endParaRPr lang="es-PR" altLang="es-PR" sz="2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70" name="Picture 10" descr="PntBlue1">
            <a:extLst>
              <a:ext uri="{FF2B5EF4-FFF2-40B4-BE49-F238E27FC236}">
                <a16:creationId xmlns:a16="http://schemas.microsoft.com/office/drawing/2014/main" id="{70FF5A60-C339-4D3B-A028-9E86F61CC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589588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Text Box 11">
            <a:extLst>
              <a:ext uri="{FF2B5EF4-FFF2-40B4-BE49-F238E27FC236}">
                <a16:creationId xmlns:a16="http://schemas.microsoft.com/office/drawing/2014/main" id="{0F5021DF-A38E-4389-BC9A-4DACBEDC5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3113088"/>
            <a:ext cx="636111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Competencias del entrenador personal</a:t>
            </a:r>
          </a:p>
        </p:txBody>
      </p:sp>
      <p:pic>
        <p:nvPicPr>
          <p:cNvPr id="15372" name="Picture 12" descr="PntBlue1">
            <a:extLst>
              <a:ext uri="{FF2B5EF4-FFF2-40B4-BE49-F238E27FC236}">
                <a16:creationId xmlns:a16="http://schemas.microsoft.com/office/drawing/2014/main" id="{6BB54178-9E0D-4D24-923F-40FAC5D5A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079750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Text Box 2">
            <a:extLst>
              <a:ext uri="{FF2B5EF4-FFF2-40B4-BE49-F238E27FC236}">
                <a16:creationId xmlns:a16="http://schemas.microsoft.com/office/drawing/2014/main" id="{B835DB20-D520-4843-B024-7E1D41390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3584575"/>
            <a:ext cx="3808413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Escenarios de trabajo</a:t>
            </a:r>
            <a:endParaRPr lang="es-PR" altLang="es-PR" sz="2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74" name="Picture 3" descr="PntBlue1">
            <a:extLst>
              <a:ext uri="{FF2B5EF4-FFF2-40B4-BE49-F238E27FC236}">
                <a16:creationId xmlns:a16="http://schemas.microsoft.com/office/drawing/2014/main" id="{E5C06CBE-578F-4379-880D-5AD57CCEE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584575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5" name="Text Box 4">
            <a:extLst>
              <a:ext uri="{FF2B5EF4-FFF2-40B4-BE49-F238E27FC236}">
                <a16:creationId xmlns:a16="http://schemas.microsoft.com/office/drawing/2014/main" id="{9625293E-C687-40D5-8155-6D5F8D1B5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4130675"/>
            <a:ext cx="28384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Actitudes y ética</a:t>
            </a:r>
            <a:endParaRPr lang="es-PR" altLang="es-PR" sz="2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76" name="Picture 5" descr="PntBlue1">
            <a:extLst>
              <a:ext uri="{FF2B5EF4-FFF2-40B4-BE49-F238E27FC236}">
                <a16:creationId xmlns:a16="http://schemas.microsoft.com/office/drawing/2014/main" id="{7990175B-F471-48EA-98BC-DF098454A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87813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7" name="Text Box 2">
            <a:extLst>
              <a:ext uri="{FF2B5EF4-FFF2-40B4-BE49-F238E27FC236}">
                <a16:creationId xmlns:a16="http://schemas.microsoft.com/office/drawing/2014/main" id="{6DB580FC-F8A0-4C48-8639-2461FB4B7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4586288"/>
            <a:ext cx="2078038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Tendencias</a:t>
            </a:r>
            <a:endParaRPr lang="es-PR" altLang="es-PR" sz="2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78" name="Picture 3" descr="PntBlue1">
            <a:extLst>
              <a:ext uri="{FF2B5EF4-FFF2-40B4-BE49-F238E27FC236}">
                <a16:creationId xmlns:a16="http://schemas.microsoft.com/office/drawing/2014/main" id="{BF0479AC-20D7-4690-BCD4-7FDE62E08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586288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9" name="Text Box 4">
            <a:extLst>
              <a:ext uri="{FF2B5EF4-FFF2-40B4-BE49-F238E27FC236}">
                <a16:creationId xmlns:a16="http://schemas.microsoft.com/office/drawing/2014/main" id="{0BFC1232-D504-4FDD-ADEB-B80FF09F5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5133975"/>
            <a:ext cx="22955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  <a:endParaRPr lang="es-PR" altLang="es-PR" sz="2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80" name="Picture 5" descr="PntBlue1">
            <a:extLst>
              <a:ext uri="{FF2B5EF4-FFF2-40B4-BE49-F238E27FC236}">
                <a16:creationId xmlns:a16="http://schemas.microsoft.com/office/drawing/2014/main" id="{CED56F4D-67E6-4BA2-ABD2-97FAC99E4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091113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1" name="Text Box 9">
            <a:extLst>
              <a:ext uri="{FF2B5EF4-FFF2-40B4-BE49-F238E27FC236}">
                <a16:creationId xmlns:a16="http://schemas.microsoft.com/office/drawing/2014/main" id="{672A1102-DC3A-42D5-8B56-8B18767F7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6113463"/>
            <a:ext cx="769620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Cómo contactar al deponente: </a:t>
            </a:r>
            <a:r>
              <a:rPr lang="es-PR" altLang="es-PR" sz="2600" b="1" i="1">
                <a:latin typeface="Arial" panose="020B0604020202020204" pitchFamily="34" charset="0"/>
                <a:cs typeface="Arial" panose="020B0604020202020204" pitchFamily="34" charset="0"/>
              </a:rPr>
              <a:t>Correo/Teléfono</a:t>
            </a:r>
          </a:p>
        </p:txBody>
      </p:sp>
      <p:pic>
        <p:nvPicPr>
          <p:cNvPr id="15382" name="Picture 10" descr="PntBlue1">
            <a:extLst>
              <a:ext uri="{FF2B5EF4-FFF2-40B4-BE49-F238E27FC236}">
                <a16:creationId xmlns:a16="http://schemas.microsoft.com/office/drawing/2014/main" id="{7FAC4389-621C-4452-AD06-274BA0B93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094413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3"/>
    <p:sndAc>
      <p:stSnd>
        <p:snd r:embed="rId4" name="breeze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id="{E92D1B44-2AEA-423C-94EE-4CA09C2E74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790575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6">
            <a:extLst>
              <a:ext uri="{FF2B5EF4-FFF2-40B4-BE49-F238E27FC236}">
                <a16:creationId xmlns:a16="http://schemas.microsoft.com/office/drawing/2014/main" id="{C1DDC23C-5843-4490-B118-55D81B88B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5743575"/>
            <a:ext cx="8710613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n-US" altLang="es-PR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s-PR" sz="1600">
                <a:latin typeface="Times New Roman" panose="02020603050405020304" pitchFamily="18" charset="0"/>
                <a:cs typeface="Times New Roman" panose="02020603050405020304" pitchFamily="18" charset="0"/>
              </a:rPr>
              <a:t> Reproducido de: House,  J. &amp; Texas 360. (2017, 10 de enero). </a:t>
            </a:r>
            <a:r>
              <a:rPr lang="en-US" altLang="es-PR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NASM 5 Chapter 1 Introduction Part 1 (Long Version)</a:t>
            </a:r>
            <a:r>
              <a:rPr lang="en-US" altLang="es-PR" sz="1600">
                <a:latin typeface="Times New Roman" panose="02020603050405020304" pitchFamily="18" charset="0"/>
                <a:cs typeface="Times New Roman" panose="02020603050405020304" pitchFamily="18" charset="0"/>
              </a:rPr>
              <a:t> [Archivo de video]. Recuperado de </a:t>
            </a:r>
            <a:r>
              <a:rPr lang="en-US" altLang="es-PR" sz="1600" b="1" i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https://www.youtube.com/watch?v=NqEtxNkRlTg</a:t>
            </a:r>
            <a:endParaRPr lang="en-US" altLang="es-PR" sz="16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s-PR" sz="16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Picture 3">
            <a:hlinkClick r:id="rId6" action="ppaction://hlinkfile"/>
            <a:extLst>
              <a:ext uri="{FF2B5EF4-FFF2-40B4-BE49-F238E27FC236}">
                <a16:creationId xmlns:a16="http://schemas.microsoft.com/office/drawing/2014/main" id="{0B99A775-97D0-4F02-A751-1A242356C2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755650"/>
            <a:ext cx="8616950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whoosh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BF40CE3-33B3-4B56-8D5F-8615D820A7FE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3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ENTREMIENTO PERSONAL: </a:t>
            </a:r>
            <a:r>
              <a:rPr lang="es-PR" altLang="es-PR" sz="3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AVALÚO</a:t>
            </a: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b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3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Lista Focalizada*</a:t>
            </a:r>
          </a:p>
        </p:txBody>
      </p:sp>
      <p:sp>
        <p:nvSpPr>
          <p:cNvPr id="21507" name="Text Box 10">
            <a:extLst>
              <a:ext uri="{FF2B5EF4-FFF2-40B4-BE49-F238E27FC236}">
                <a16:creationId xmlns:a16="http://schemas.microsoft.com/office/drawing/2014/main" id="{B11CD07D-66A9-4088-9EB3-D8AF86352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84375"/>
            <a:ext cx="8280400" cy="439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Fundamentado en la presentación del video anterior, mencione tres términos, palabras o frases que puedan surgir de su pensamiento al ver tal película. Tienen 3 minutos para completar esta actividad:</a:t>
            </a:r>
          </a:p>
          <a:p>
            <a:pPr>
              <a:lnSpc>
                <a:spcPct val="90000"/>
              </a:lnSpc>
            </a:pPr>
            <a:endParaRPr lang="en-US" altLang="es-PR" sz="3100" b="1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1.</a:t>
            </a:r>
          </a:p>
          <a:p>
            <a:pPr>
              <a:lnSpc>
                <a:spcPct val="70000"/>
              </a:lnSpc>
            </a:pPr>
            <a:endParaRPr lang="en-US" altLang="es-PR" sz="3100" b="1">
              <a:latin typeface="Arial" panose="020B0604020202020204" pitchFamily="34" charset="0"/>
            </a:endParaRPr>
          </a:p>
          <a:p>
            <a:pPr>
              <a:lnSpc>
                <a:spcPct val="7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2.</a:t>
            </a:r>
          </a:p>
          <a:p>
            <a:pPr>
              <a:lnSpc>
                <a:spcPct val="70000"/>
              </a:lnSpc>
            </a:pPr>
            <a:endParaRPr lang="en-US" altLang="es-PR" sz="3100" b="1">
              <a:latin typeface="Arial" panose="020B0604020202020204" pitchFamily="34" charset="0"/>
            </a:endParaRPr>
          </a:p>
          <a:p>
            <a:pPr>
              <a:lnSpc>
                <a:spcPct val="7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3.</a:t>
            </a: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>
            <a:extLst>
              <a:ext uri="{FF2B5EF4-FFF2-40B4-BE49-F238E27FC236}">
                <a16:creationId xmlns:a16="http://schemas.microsoft.com/office/drawing/2014/main" id="{2EB37470-5B6A-4DE6-9D27-1C8FA71AA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87413"/>
            <a:ext cx="8280400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838200" indent="-38100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295400" indent="-3810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752600" indent="-3810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209800" indent="-3810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6670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31242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5814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40386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es-PR">
                <a:latin typeface="Arial" panose="020B0604020202020204" pitchFamily="34" charset="0"/>
              </a:rPr>
              <a:t>Dibuje sobre estos cuerpos celulares, que tú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es-PR">
                <a:latin typeface="Arial" panose="020B0604020202020204" pitchFamily="34" charset="0"/>
              </a:rPr>
              <a:t>piensas es el largo y cantidad de dendritas tú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es-PR">
                <a:latin typeface="Arial" panose="020B0604020202020204" pitchFamily="34" charset="0"/>
              </a:rPr>
              <a:t>posees en estos momentos:</a:t>
            </a:r>
            <a:endParaRPr lang="en-US" altLang="es-PR">
              <a:latin typeface="Arial" panose="020B0604020202020204" pitchFamily="34" charset="0"/>
            </a:endParaRPr>
          </a:p>
        </p:txBody>
      </p:sp>
      <p:sp>
        <p:nvSpPr>
          <p:cNvPr id="23555" name="Oval 5">
            <a:extLst>
              <a:ext uri="{FF2B5EF4-FFF2-40B4-BE49-F238E27FC236}">
                <a16:creationId xmlns:a16="http://schemas.microsoft.com/office/drawing/2014/main" id="{965A1DC2-9A80-4ECD-B89B-C1FFC1198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286125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 sz="2000" b="1"/>
          </a:p>
        </p:txBody>
      </p:sp>
      <p:sp>
        <p:nvSpPr>
          <p:cNvPr id="23556" name="Oval 6">
            <a:extLst>
              <a:ext uri="{FF2B5EF4-FFF2-40B4-BE49-F238E27FC236}">
                <a16:creationId xmlns:a16="http://schemas.microsoft.com/office/drawing/2014/main" id="{CB0F5D04-8BE0-4622-8474-131036FB5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4654550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 sz="2000" b="1"/>
          </a:p>
        </p:txBody>
      </p:sp>
      <p:sp>
        <p:nvSpPr>
          <p:cNvPr id="23557" name="Oval 7">
            <a:extLst>
              <a:ext uri="{FF2B5EF4-FFF2-40B4-BE49-F238E27FC236}">
                <a16:creationId xmlns:a16="http://schemas.microsoft.com/office/drawing/2014/main" id="{429F6124-7739-46E6-B880-0EB784810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3933825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 sz="2000" b="1"/>
          </a:p>
        </p:txBody>
      </p:sp>
      <p:sp>
        <p:nvSpPr>
          <p:cNvPr id="23558" name="Oval 8">
            <a:extLst>
              <a:ext uri="{FF2B5EF4-FFF2-40B4-BE49-F238E27FC236}">
                <a16:creationId xmlns:a16="http://schemas.microsoft.com/office/drawing/2014/main" id="{271B4C45-D68A-4B40-8A3B-4C34B85D9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1150" y="2925763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 sz="2000" b="1"/>
          </a:p>
        </p:txBody>
      </p:sp>
      <p:sp>
        <p:nvSpPr>
          <p:cNvPr id="23559" name="Oval 9">
            <a:extLst>
              <a:ext uri="{FF2B5EF4-FFF2-40B4-BE49-F238E27FC236}">
                <a16:creationId xmlns:a16="http://schemas.microsoft.com/office/drawing/2014/main" id="{A6AF37F6-7338-4DF8-9C1F-467F4976E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963" y="2998788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 sz="2000" b="1"/>
          </a:p>
        </p:txBody>
      </p:sp>
      <p:sp>
        <p:nvSpPr>
          <p:cNvPr id="23560" name="Oval 10">
            <a:extLst>
              <a:ext uri="{FF2B5EF4-FFF2-40B4-BE49-F238E27FC236}">
                <a16:creationId xmlns:a16="http://schemas.microsoft.com/office/drawing/2014/main" id="{CA232179-5CA9-42F5-9782-CF8815629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313" y="4870450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 sz="2000" b="1"/>
          </a:p>
        </p:txBody>
      </p:sp>
    </p:spTree>
    <p:custDataLst>
      <p:tags r:id="rId1"/>
    </p:custDataLst>
  </p:cSld>
  <p:clrMapOvr>
    <a:masterClrMapping/>
  </p:clrMapOvr>
  <p:transition spd="slow">
    <p:push dir="d"/>
    <p:sndAc>
      <p:stSnd>
        <p:snd r:embed="rId4" name="whoosh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34075</TotalTime>
  <Words>502</Words>
  <Application>Microsoft Office PowerPoint</Application>
  <PresentationFormat>On-screen Show (4:3)</PresentationFormat>
  <Paragraphs>108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Arial Black</vt:lpstr>
      <vt:lpstr>Calibri</vt:lpstr>
      <vt:lpstr>Georgia</vt:lpstr>
      <vt:lpstr>Times New Roman</vt:lpstr>
      <vt:lpstr>Trebuchet MS</vt:lpstr>
      <vt:lpstr>Wingdings 2</vt:lpstr>
      <vt:lpstr>Urban</vt:lpstr>
      <vt:lpstr>TÉCNICAS PARA EL ENTRENAMIENTO PERSONAL: INTRODUCCIÓN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Introducción al Entrenamiento Personal</dc:title>
  <dc:creator>Valued Acer Customer</dc:creator>
  <cp:lastModifiedBy>Edgar Lopategui Corsino</cp:lastModifiedBy>
  <cp:revision>3409</cp:revision>
  <cp:lastPrinted>2012-03-26T19:37:01Z</cp:lastPrinted>
  <dcterms:created xsi:type="dcterms:W3CDTF">2012-03-25T21:01:47Z</dcterms:created>
  <dcterms:modified xsi:type="dcterms:W3CDTF">2023-08-23T19:56:31Z</dcterms:modified>
</cp:coreProperties>
</file>