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35.xml" ContentType="application/vnd.openxmlformats-officedocument.presentationml.tags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handoutMasterIdLst>
    <p:handoutMasterId r:id="rId38"/>
  </p:handoutMasterIdLst>
  <p:sldIdLst>
    <p:sldId id="256" r:id="rId2"/>
    <p:sldId id="1165" r:id="rId3"/>
    <p:sldId id="865" r:id="rId4"/>
    <p:sldId id="861" r:id="rId5"/>
    <p:sldId id="1163" r:id="rId6"/>
    <p:sldId id="1161" r:id="rId7"/>
    <p:sldId id="1164" r:id="rId8"/>
    <p:sldId id="1167" r:id="rId9"/>
    <p:sldId id="1168" r:id="rId10"/>
    <p:sldId id="1174" r:id="rId11"/>
    <p:sldId id="1181" r:id="rId12"/>
    <p:sldId id="1180" r:id="rId13"/>
    <p:sldId id="860" r:id="rId14"/>
    <p:sldId id="992" r:id="rId15"/>
    <p:sldId id="1178" r:id="rId16"/>
    <p:sldId id="1171" r:id="rId17"/>
    <p:sldId id="1177" r:id="rId18"/>
    <p:sldId id="1175" r:id="rId19"/>
    <p:sldId id="1179" r:id="rId20"/>
    <p:sldId id="1170" r:id="rId21"/>
    <p:sldId id="991" r:id="rId22"/>
    <p:sldId id="1173" r:id="rId23"/>
    <p:sldId id="999" r:id="rId24"/>
    <p:sldId id="1169" r:id="rId25"/>
    <p:sldId id="1000" r:id="rId26"/>
    <p:sldId id="1176" r:id="rId27"/>
    <p:sldId id="1172" r:id="rId28"/>
    <p:sldId id="996" r:id="rId29"/>
    <p:sldId id="995" r:id="rId30"/>
    <p:sldId id="998" r:id="rId31"/>
    <p:sldId id="997" r:id="rId32"/>
    <p:sldId id="993" r:id="rId33"/>
    <p:sldId id="994" r:id="rId34"/>
    <p:sldId id="978" r:id="rId35"/>
    <p:sldId id="604" r:id="rId36"/>
  </p:sldIdLst>
  <p:sldSz cx="9144000" cy="6858000" type="screen4x3"/>
  <p:notesSz cx="6985000" cy="9283700"/>
  <p:custDataLst>
    <p:tags r:id="rId3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3C3C62"/>
    <a:srgbClr val="E6E6EF"/>
    <a:srgbClr val="99CCFF"/>
    <a:srgbClr val="CC3300"/>
    <a:srgbClr val="484876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9" autoAdjust="0"/>
    <p:restoredTop sz="96434" autoAdjust="0"/>
  </p:normalViewPr>
  <p:slideViewPr>
    <p:cSldViewPr>
      <p:cViewPr varScale="1">
        <p:scale>
          <a:sx n="65" d="100"/>
          <a:sy n="65" d="100"/>
        </p:scale>
        <p:origin x="145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9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D3326E-5A66-776E-24EC-42BE90C9C5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20A063-A40B-9246-B873-B659975A11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04F3E1C0-515E-4D44-996D-3A0F22BE675C}" type="datetimeFigureOut">
              <a:rPr lang="en-US"/>
              <a:pPr>
                <a:defRPr/>
              </a:pPr>
              <a:t>2/2/2025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059CF-5830-B5D9-212C-65477AB856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06628D-E554-8906-3A29-88787F4E6E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Calibri" panose="020F0502020204030204" pitchFamily="34" charset="0"/>
              </a:defRPr>
            </a:lvl1pPr>
          </a:lstStyle>
          <a:p>
            <a:fld id="{CFAFF5D9-16E9-47C2-BB4B-24F1487A1272}" type="slidenum">
              <a:rPr lang="en-US" altLang="es-PR"/>
              <a:pPr/>
              <a:t>‹#›</a:t>
            </a:fld>
            <a:endParaRPr lang="en-US" altLang="es-P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A425336-456F-267C-17E6-55870A0045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C6927F-553B-3E71-9D68-4A254825B5B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AC0F4A7D-9DDF-4447-8C8A-56F126B23588}" type="datetimeFigureOut">
              <a:rPr lang="es-PR"/>
              <a:pPr>
                <a:defRPr/>
              </a:pPr>
              <a:t>02/02/2025</a:t>
            </a:fld>
            <a:endParaRPr lang="es-P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6D6347E-F1A2-09CD-BF9A-BBFC706AA9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s-PR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5FB1C80-E79D-3B7E-9D93-CA22E9798C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s-PR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FA11C-55C8-EE4A-55AC-9695938125B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D71265-0787-48A3-4507-B51ABFF5B7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Calibri" panose="020F0502020204030204" pitchFamily="34" charset="0"/>
              </a:defRPr>
            </a:lvl1pPr>
          </a:lstStyle>
          <a:p>
            <a:fld id="{B83CF794-AD7C-4395-ACCF-67875FC5B8AB}" type="slidenum">
              <a:rPr lang="es-PR" altLang="es-PR"/>
              <a:pPr/>
              <a:t>‹#›</a:t>
            </a:fld>
            <a:endParaRPr lang="es-PR" altLang="es-P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CB2D0F73-0FC5-9BA0-62F2-552A97A654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6D9EC966-5566-124B-94A1-BA3E57F32D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B1CEDF80-E7A4-CB5A-245B-6B05F40ABC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494DD4-F585-4DCE-BCFD-DBF7CEAD07F4}" type="slidenum">
              <a:rPr lang="es-PR" altLang="es-PR"/>
              <a:pPr>
                <a:spcBef>
                  <a:spcPct val="0"/>
                </a:spcBef>
              </a:pPr>
              <a:t>1</a:t>
            </a:fld>
            <a:endParaRPr lang="es-PR" altLang="es-P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D1888593-E0DC-63F3-A768-0D689C812F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A7A9798F-2620-B151-AFD1-C044045E66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2C3304BD-BDF4-980D-25F6-5578601E5C58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D547C99-D211-4C39-B58E-1C1A411B5467}" type="slidenum">
              <a:rPr lang="es-PR" altLang="es-PR" b="0"/>
              <a:pPr algn="r" eaLnBrk="1" hangingPunct="1">
                <a:spcBef>
                  <a:spcPct val="0"/>
                </a:spcBef>
              </a:pPr>
              <a:t>10</a:t>
            </a:fld>
            <a:endParaRPr lang="es-PR" altLang="es-PR" b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47455FFF-770B-78DA-4575-D88215E5A1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4C3A6D1F-3005-385F-9A0B-9C1329ADD4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3A9792DB-7176-4529-2AF7-46C5F187F055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9DFD68D-90F6-4747-BD7D-EA21A616E593}" type="slidenum">
              <a:rPr lang="es-PR" altLang="es-PR" b="0"/>
              <a:pPr algn="r" eaLnBrk="1" hangingPunct="1">
                <a:spcBef>
                  <a:spcPct val="0"/>
                </a:spcBef>
              </a:pPr>
              <a:t>11</a:t>
            </a:fld>
            <a:endParaRPr lang="es-PR" altLang="es-PR" b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F2180C00-10B3-C8F7-79EA-3868D813D4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5D7B13FF-88BD-AA66-E391-0E0288D94C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C6E86E3F-6B87-149B-8D61-6414228D1F68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6F6B713-E083-4C62-9FF0-B4D47A0131A6}" type="slidenum">
              <a:rPr lang="es-PR" altLang="es-PR" b="0"/>
              <a:pPr algn="r" eaLnBrk="1" hangingPunct="1">
                <a:spcBef>
                  <a:spcPct val="0"/>
                </a:spcBef>
              </a:pPr>
              <a:t>12</a:t>
            </a:fld>
            <a:endParaRPr lang="es-PR" altLang="es-PR" b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A599A3C3-4B9C-B454-3686-BDA5A77217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D5464E0D-DF5D-2985-1C56-692E60C068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E004F00A-67DD-05A9-068E-AD131C71C571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5E720CD-24A5-49D2-95EF-4CD8A433915B}" type="slidenum">
              <a:rPr lang="es-PR" altLang="es-PR" b="0"/>
              <a:pPr algn="r" eaLnBrk="1" hangingPunct="1">
                <a:spcBef>
                  <a:spcPct val="0"/>
                </a:spcBef>
              </a:pPr>
              <a:t>13</a:t>
            </a:fld>
            <a:endParaRPr lang="es-PR" altLang="es-PR" b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21D4FF82-2B01-721B-DD87-028811EBB5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D38A04B9-7D59-E238-15FB-B932828A9E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AFDD4ECA-1B45-978A-7C17-4189811C2DA7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B0129D8-50EB-40C9-BDEB-FA0744B599D6}" type="slidenum">
              <a:rPr lang="es-PR" altLang="es-PR" b="0"/>
              <a:pPr algn="r" eaLnBrk="1" hangingPunct="1">
                <a:spcBef>
                  <a:spcPct val="0"/>
                </a:spcBef>
              </a:pPr>
              <a:t>14</a:t>
            </a:fld>
            <a:endParaRPr lang="es-PR" altLang="es-PR" b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DBBDFCA9-DE68-6270-71D1-2FEEF4338D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A25B7F80-8889-6D36-954F-8F6790EBDD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803D0121-7B39-A2B4-7E39-209DB07BEBC1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EE562FB-6ED7-4AAB-977F-2B5E7AE62ECA}" type="slidenum">
              <a:rPr lang="es-PR" altLang="es-PR" b="0"/>
              <a:pPr algn="r" eaLnBrk="1" hangingPunct="1">
                <a:spcBef>
                  <a:spcPct val="0"/>
                </a:spcBef>
              </a:pPr>
              <a:t>15</a:t>
            </a:fld>
            <a:endParaRPr lang="es-PR" altLang="es-PR" b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016302F0-85A6-D51A-6E9B-EB525E375A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D97C5EC9-0C0B-40D1-E176-299F703C19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9E41FCEE-A398-70C4-DDE2-BAE01D350A4C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4D259EC-F4F3-48B6-B430-3AFB95DD3043}" type="slidenum">
              <a:rPr lang="es-PR" altLang="es-PR" b="0"/>
              <a:pPr algn="r" eaLnBrk="1" hangingPunct="1">
                <a:spcBef>
                  <a:spcPct val="0"/>
                </a:spcBef>
              </a:pPr>
              <a:t>16</a:t>
            </a:fld>
            <a:endParaRPr lang="es-PR" altLang="es-PR" b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D7E4D877-69AE-E9CB-68A8-444631D96F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FE3E3311-A48B-FB50-4BA5-74C2AE5A30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BE2D1D18-0A8B-5F1F-2ED3-33E6D819048E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5733A25-1205-42B6-93BF-EB735CBCC8B0}" type="slidenum">
              <a:rPr lang="es-PR" altLang="es-PR" b="0"/>
              <a:pPr algn="r" eaLnBrk="1" hangingPunct="1">
                <a:spcBef>
                  <a:spcPct val="0"/>
                </a:spcBef>
              </a:pPr>
              <a:t>17</a:t>
            </a:fld>
            <a:endParaRPr lang="es-PR" altLang="es-PR" b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DEAE1BF0-FFA5-B62F-0B9E-DFA57E5B61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BD302B7D-35FB-79C1-D1CD-2D1A006434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D19F3EF5-7CB5-2294-0402-D2ADD4CA4AAA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D2CC6CF-E03E-4254-A2ED-2AC63CD70059}" type="slidenum">
              <a:rPr lang="es-PR" altLang="es-PR" b="0"/>
              <a:pPr algn="r" eaLnBrk="1" hangingPunct="1">
                <a:spcBef>
                  <a:spcPct val="0"/>
                </a:spcBef>
              </a:pPr>
              <a:t>18</a:t>
            </a:fld>
            <a:endParaRPr lang="es-PR" altLang="es-PR" b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F5B45797-4EAC-1F7C-4299-DA99795812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86B874D0-5EEF-F45D-DC40-C759A7728C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C3950037-959C-4B91-8F15-9D0DF8DE1F1D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9078075-BBB4-42E4-968F-BFECF16C0F56}" type="slidenum">
              <a:rPr lang="es-PR" altLang="es-PR" b="0"/>
              <a:pPr algn="r" eaLnBrk="1" hangingPunct="1">
                <a:spcBef>
                  <a:spcPct val="0"/>
                </a:spcBef>
              </a:pPr>
              <a:t>19</a:t>
            </a:fld>
            <a:endParaRPr lang="es-PR" altLang="es-PR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0DB25492-BB94-1CF2-9718-442AC387D7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AF7793E4-D5DC-CB4F-0B1C-E61A307F92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46206432-5640-5AF1-646E-EAE92A40C746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78C1153-DA67-46B0-B334-85414D438099}" type="slidenum">
              <a:rPr lang="es-PR" altLang="es-PR" b="0"/>
              <a:pPr algn="r" eaLnBrk="1" hangingPunct="1">
                <a:spcBef>
                  <a:spcPct val="0"/>
                </a:spcBef>
              </a:pPr>
              <a:t>2</a:t>
            </a:fld>
            <a:endParaRPr lang="es-PR" altLang="es-PR" b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6793E5C3-9DB8-781A-A2BB-69F3E5BEC4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B5C5BC2F-CB12-05B1-CF89-14848C1CF6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625376A0-6C57-0E2A-CF52-40645FDD4249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55C7B61-A377-45EF-B91C-C71B4D0F3853}" type="slidenum">
              <a:rPr lang="es-PR" altLang="es-PR" b="0"/>
              <a:pPr algn="r" eaLnBrk="1" hangingPunct="1">
                <a:spcBef>
                  <a:spcPct val="0"/>
                </a:spcBef>
              </a:pPr>
              <a:t>20</a:t>
            </a:fld>
            <a:endParaRPr lang="es-PR" altLang="es-PR" b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8242FD3A-C0D3-5829-A3D9-64DF637F80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5F8604DD-2539-CA89-D987-D509025AE0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002C5CA6-45C8-E233-C996-5FD1694543AD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D5510E8-4696-444C-A6EF-93F5B5998A7B}" type="slidenum">
              <a:rPr lang="es-PR" altLang="es-PR" b="0"/>
              <a:pPr algn="r" eaLnBrk="1" hangingPunct="1">
                <a:spcBef>
                  <a:spcPct val="0"/>
                </a:spcBef>
              </a:pPr>
              <a:t>21</a:t>
            </a:fld>
            <a:endParaRPr lang="es-PR" altLang="es-PR" b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CD374F22-E54B-C9FA-41CD-44C40F2968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98053F48-2424-F23A-5DE1-0121A2B2D7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A4B737A7-4314-C047-C348-2B34D424D7CB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B80D579-44EB-4F3E-980A-EAEFEB7EB998}" type="slidenum">
              <a:rPr lang="es-PR" altLang="es-PR" b="0"/>
              <a:pPr algn="r" eaLnBrk="1" hangingPunct="1">
                <a:spcBef>
                  <a:spcPct val="0"/>
                </a:spcBef>
              </a:pPr>
              <a:t>22</a:t>
            </a:fld>
            <a:endParaRPr lang="es-PR" altLang="es-PR" b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BFBE1903-3FBE-5546-71FA-A4787848F1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549FF723-78FE-DB29-F66A-8CA3612D13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3FF6D287-9CB5-7F35-C6CD-CDBFF61AC65C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EC840D0-55CA-4B55-B5C6-A5DFE48CAE03}" type="slidenum">
              <a:rPr lang="es-PR" altLang="es-PR" b="0"/>
              <a:pPr algn="r" eaLnBrk="1" hangingPunct="1">
                <a:spcBef>
                  <a:spcPct val="0"/>
                </a:spcBef>
              </a:pPr>
              <a:t>23</a:t>
            </a:fld>
            <a:endParaRPr lang="es-PR" altLang="es-PR" b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62D050E1-609C-8495-B922-42974F12C1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57AF92E9-185E-CCE2-0957-F607B8A74F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2B489DC9-B17E-94E3-F5E2-F9441C7C9484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0630C42-8861-436D-91E3-B4A512CC940B}" type="slidenum">
              <a:rPr lang="es-PR" altLang="es-PR" b="0"/>
              <a:pPr algn="r" eaLnBrk="1" hangingPunct="1">
                <a:spcBef>
                  <a:spcPct val="0"/>
                </a:spcBef>
              </a:pPr>
              <a:t>24</a:t>
            </a:fld>
            <a:endParaRPr lang="es-PR" altLang="es-PR" b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AA8F9609-0052-92AD-E5EF-8065C7F551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E78225C2-A8DF-A8B9-0F53-15E3E67666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9DEAC393-2F59-305E-C7FC-616F13886F22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A0EB4B5-0C54-4611-A330-8B62F4D0EB8E}" type="slidenum">
              <a:rPr lang="es-PR" altLang="es-PR" b="0"/>
              <a:pPr algn="r" eaLnBrk="1" hangingPunct="1">
                <a:spcBef>
                  <a:spcPct val="0"/>
                </a:spcBef>
              </a:pPr>
              <a:t>25</a:t>
            </a:fld>
            <a:endParaRPr lang="es-PR" altLang="es-PR" b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69284AFE-A1A6-3FBC-08BF-B0D0976CF8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5BED9BCA-F917-DB9C-895F-A847E95F3E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C5E2260E-3298-51E5-59A6-6D93E6A498E9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8AA34EC-5842-4979-A508-169B33242ECF}" type="slidenum">
              <a:rPr lang="es-PR" altLang="es-PR" b="0"/>
              <a:pPr algn="r" eaLnBrk="1" hangingPunct="1">
                <a:spcBef>
                  <a:spcPct val="0"/>
                </a:spcBef>
              </a:pPr>
              <a:t>26</a:t>
            </a:fld>
            <a:endParaRPr lang="es-PR" altLang="es-PR" b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B0A307B8-A305-430C-DCF8-A4446DFD96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10D8CCB6-D0A9-1274-830D-257ECA621E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E6C2F38D-41FC-BD00-F062-9FC26C8EB061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98C5C2D-DBD7-4A0E-A289-95E935BFBC1A}" type="slidenum">
              <a:rPr lang="es-PR" altLang="es-PR" b="0"/>
              <a:pPr algn="r" eaLnBrk="1" hangingPunct="1">
                <a:spcBef>
                  <a:spcPct val="0"/>
                </a:spcBef>
              </a:pPr>
              <a:t>27</a:t>
            </a:fld>
            <a:endParaRPr lang="es-PR" altLang="es-PR" b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04743E98-7818-914C-76BB-EB31F39DE0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D32345FB-95C1-0A15-9D8A-C326489FEC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C00FC294-D574-1269-E4F2-5D72362C27D9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088C75-14CF-4DDE-8F5B-488EBF0110A0}" type="slidenum">
              <a:rPr lang="es-PR" altLang="es-PR" b="0"/>
              <a:pPr algn="r" eaLnBrk="1" hangingPunct="1">
                <a:spcBef>
                  <a:spcPct val="0"/>
                </a:spcBef>
              </a:pPr>
              <a:t>28</a:t>
            </a:fld>
            <a:endParaRPr lang="es-PR" altLang="es-PR" b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C9E36EF9-A0AA-5937-443B-71AF1C8A49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AFFA4AE6-674E-C7C1-749C-99850B5EEE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DC7AFA27-CF95-729D-88B8-CEA05B5A5A6F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4FD9112-01EA-4A12-8041-50DC2818A745}" type="slidenum">
              <a:rPr lang="es-PR" altLang="es-PR" b="0"/>
              <a:pPr algn="r" eaLnBrk="1" hangingPunct="1">
                <a:spcBef>
                  <a:spcPct val="0"/>
                </a:spcBef>
              </a:pPr>
              <a:t>29</a:t>
            </a:fld>
            <a:endParaRPr lang="es-PR" altLang="es-PR" b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B8207BAA-9D57-0F31-9B35-BFDF75278F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AE550ABC-511B-B812-4D09-2D73E47BD3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8B41B4DE-FC7A-A1E3-E561-D790DF19EDB2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B52B7CD-67E4-494B-BEEC-1DCFCA19F604}" type="slidenum">
              <a:rPr lang="es-PR" altLang="es-PR" b="0"/>
              <a:pPr algn="r" eaLnBrk="1" hangingPunct="1">
                <a:spcBef>
                  <a:spcPct val="0"/>
                </a:spcBef>
              </a:pPr>
              <a:t>3</a:t>
            </a:fld>
            <a:endParaRPr lang="es-PR" altLang="es-PR" b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1324A460-A222-0118-EB20-DAA633C10A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179BF8EB-712F-3D92-FBAE-CEFF7E6342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86581D48-11AE-8E42-542F-0491819CAE7B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399E3C-9161-4C8F-9FAA-281BAEB91FD4}" type="slidenum">
              <a:rPr lang="es-PR" altLang="es-PR" b="0"/>
              <a:pPr algn="r" eaLnBrk="1" hangingPunct="1">
                <a:spcBef>
                  <a:spcPct val="0"/>
                </a:spcBef>
              </a:pPr>
              <a:t>30</a:t>
            </a:fld>
            <a:endParaRPr lang="es-PR" altLang="es-PR" b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718284D8-03DB-B094-7CD9-E5608C6769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839FB735-176E-810F-B84D-D28653CE47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6B6CA2EC-C127-0F25-1A20-74B26C9CC649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85E4E2C-803E-4E76-B560-7260B0035245}" type="slidenum">
              <a:rPr lang="es-PR" altLang="es-PR" b="0"/>
              <a:pPr algn="r" eaLnBrk="1" hangingPunct="1">
                <a:spcBef>
                  <a:spcPct val="0"/>
                </a:spcBef>
              </a:pPr>
              <a:t>31</a:t>
            </a:fld>
            <a:endParaRPr lang="es-PR" altLang="es-PR" b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>
            <a:extLst>
              <a:ext uri="{FF2B5EF4-FFF2-40B4-BE49-F238E27FC236}">
                <a16:creationId xmlns:a16="http://schemas.microsoft.com/office/drawing/2014/main" id="{67F943D3-26FC-E4C6-60BC-1BDA98C20E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>
            <a:extLst>
              <a:ext uri="{FF2B5EF4-FFF2-40B4-BE49-F238E27FC236}">
                <a16:creationId xmlns:a16="http://schemas.microsoft.com/office/drawing/2014/main" id="{C03C316A-1D06-4CB6-FB09-617133757E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70660" name="Slide Number Placeholder 3">
            <a:extLst>
              <a:ext uri="{FF2B5EF4-FFF2-40B4-BE49-F238E27FC236}">
                <a16:creationId xmlns:a16="http://schemas.microsoft.com/office/drawing/2014/main" id="{6BA73764-9928-2C7F-7841-06CBAF4B4B14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1194D82-71DF-4DA5-AEBA-ABEAEEE4354D}" type="slidenum">
              <a:rPr lang="es-PR" altLang="es-PR" b="0"/>
              <a:pPr algn="r" eaLnBrk="1" hangingPunct="1">
                <a:spcBef>
                  <a:spcPct val="0"/>
                </a:spcBef>
              </a:pPr>
              <a:t>32</a:t>
            </a:fld>
            <a:endParaRPr lang="es-PR" altLang="es-PR" b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>
            <a:extLst>
              <a:ext uri="{FF2B5EF4-FFF2-40B4-BE49-F238E27FC236}">
                <a16:creationId xmlns:a16="http://schemas.microsoft.com/office/drawing/2014/main" id="{0EAC4704-A3E1-0089-8D46-2961AD8FB2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>
            <a:extLst>
              <a:ext uri="{FF2B5EF4-FFF2-40B4-BE49-F238E27FC236}">
                <a16:creationId xmlns:a16="http://schemas.microsoft.com/office/drawing/2014/main" id="{4BA1953D-985B-ECD7-A0E3-F3DF5D457E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72708" name="Slide Number Placeholder 3">
            <a:extLst>
              <a:ext uri="{FF2B5EF4-FFF2-40B4-BE49-F238E27FC236}">
                <a16:creationId xmlns:a16="http://schemas.microsoft.com/office/drawing/2014/main" id="{DC17BE52-337F-B4E5-8C6F-672059F94EEA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DC9ECA7-04FF-4B43-A4B0-D2E05C58C416}" type="slidenum">
              <a:rPr lang="es-PR" altLang="es-PR" b="0"/>
              <a:pPr algn="r" eaLnBrk="1" hangingPunct="1">
                <a:spcBef>
                  <a:spcPct val="0"/>
                </a:spcBef>
              </a:pPr>
              <a:t>33</a:t>
            </a:fld>
            <a:endParaRPr lang="es-PR" altLang="es-PR" b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5D07A03F-9C57-C51D-369D-FF60772411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A547E38B-EE26-F8B3-C498-69383B0A50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10075"/>
            <a:ext cx="51212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>
            <a:extLst>
              <a:ext uri="{FF2B5EF4-FFF2-40B4-BE49-F238E27FC236}">
                <a16:creationId xmlns:a16="http://schemas.microsoft.com/office/drawing/2014/main" id="{88DE4CBF-C9B5-575F-A435-30EB1B8A63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>
            <a:extLst>
              <a:ext uri="{FF2B5EF4-FFF2-40B4-BE49-F238E27FC236}">
                <a16:creationId xmlns:a16="http://schemas.microsoft.com/office/drawing/2014/main" id="{83CF2DA3-17A0-6135-2991-1FD674AC90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76804" name="Slide Number Placeholder 3">
            <a:extLst>
              <a:ext uri="{FF2B5EF4-FFF2-40B4-BE49-F238E27FC236}">
                <a16:creationId xmlns:a16="http://schemas.microsoft.com/office/drawing/2014/main" id="{709F2046-0E03-9B97-795D-16123B6173D2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EAFD93F-934D-4512-8828-7BDA315E1B70}" type="slidenum">
              <a:rPr lang="es-PR" altLang="es-PR" b="0"/>
              <a:pPr algn="r" eaLnBrk="1" hangingPunct="1">
                <a:spcBef>
                  <a:spcPct val="0"/>
                </a:spcBef>
              </a:pPr>
              <a:t>35</a:t>
            </a:fld>
            <a:endParaRPr lang="es-PR" altLang="es-PR" b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4BD8382E-0314-1A99-5EA8-9E80DF0FC8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49E1047F-7687-9641-7AB6-37BB3FDD42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4AB2B0B9-51A5-76D8-BA68-DBFF8D3B476A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DD78E25-8BCB-4A1A-8C11-BFEFF1D33FD3}" type="slidenum">
              <a:rPr lang="es-PR" altLang="es-PR" b="0"/>
              <a:pPr algn="r" eaLnBrk="1" hangingPunct="1">
                <a:spcBef>
                  <a:spcPct val="0"/>
                </a:spcBef>
              </a:pPr>
              <a:t>4</a:t>
            </a:fld>
            <a:endParaRPr lang="es-PR" altLang="es-PR" b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B3E42B36-6CA8-8D68-4B7D-D90F94CDD5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03391A87-3EAD-79E6-5F03-766BC24028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4DCADF7D-E492-0031-6969-B5B163B8E87E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228070C-68EE-4512-8553-32690ED7EF91}" type="slidenum">
              <a:rPr lang="es-PR" altLang="es-PR" b="0"/>
              <a:pPr algn="r" eaLnBrk="1" hangingPunct="1">
                <a:spcBef>
                  <a:spcPct val="0"/>
                </a:spcBef>
              </a:pPr>
              <a:t>5</a:t>
            </a:fld>
            <a:endParaRPr lang="es-PR" altLang="es-PR" b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85788303-C18C-0994-E916-1617E3C417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827286DC-4792-4550-29D6-DC24CF3534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2D8D757E-6C93-E0EB-8563-B4DBE42F2FC1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4E99474-56AB-4046-93AA-323290DAC7EC}" type="slidenum">
              <a:rPr lang="es-PR" altLang="es-PR" b="0"/>
              <a:pPr algn="r" eaLnBrk="1" hangingPunct="1">
                <a:spcBef>
                  <a:spcPct val="0"/>
                </a:spcBef>
              </a:pPr>
              <a:t>6</a:t>
            </a:fld>
            <a:endParaRPr lang="es-PR" altLang="es-PR" b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BB6FDAED-3DCB-4130-4BD3-F8800C04160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772E50C0-A65D-BC4B-F4B2-62191B5D60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CA49C41E-5E7A-482C-556F-AF1B30456372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A47F8CB-351A-4858-A70C-0AEC8604203D}" type="slidenum">
              <a:rPr lang="es-PR" altLang="es-PR" b="0"/>
              <a:pPr algn="r" eaLnBrk="1" hangingPunct="1">
                <a:spcBef>
                  <a:spcPct val="0"/>
                </a:spcBef>
              </a:pPr>
              <a:t>7</a:t>
            </a:fld>
            <a:endParaRPr lang="es-PR" altLang="es-PR" b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1D96A125-46C6-21C7-4E8A-6B1E30CEF7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C0EFDAA4-5BAC-350B-8C30-6644523447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9D224598-067E-2705-00FB-EDC595218173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BDD3FDD-86CD-4825-8B7D-EB1770DEF7D3}" type="slidenum">
              <a:rPr lang="es-PR" altLang="es-PR" b="0"/>
              <a:pPr algn="r" eaLnBrk="1" hangingPunct="1">
                <a:spcBef>
                  <a:spcPct val="0"/>
                </a:spcBef>
              </a:pPr>
              <a:t>8</a:t>
            </a:fld>
            <a:endParaRPr lang="es-PR" altLang="es-PR" b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25679AF5-E0E9-37E5-E5DB-3C3815F64B0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B62EFB1E-509D-8E4D-295D-BA66C2C3B9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791918F6-0B3F-37C1-80BE-B105F2D3C849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E4464A9-938D-4C25-8F6C-40BADB23EBF5}" type="slidenum">
              <a:rPr lang="es-PR" altLang="es-PR" b="0"/>
              <a:pPr algn="r" eaLnBrk="1" hangingPunct="1">
                <a:spcBef>
                  <a:spcPct val="0"/>
                </a:spcBef>
              </a:pPr>
              <a:t>9</a:t>
            </a:fld>
            <a:endParaRPr lang="es-PR" altLang="es-PR" b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creativecommons.org/licenses/by-nc-nd/3.0/pr/" TargetMode="External"/><Relationship Id="rId5" Type="http://schemas.openxmlformats.org/officeDocument/2006/relationships/hyperlink" Target="http://www.saludmed.com/" TargetMode="Externa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BE0FE2-93E6-6EEA-4DE0-81380EFD83DA}"/>
              </a:ext>
            </a:extLst>
          </p:cNvPr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rgbClr val="48487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3" name="Picture 36" descr="saludmed-com_Ban_PPT-MASTER-1_v01">
            <a:extLst>
              <a:ext uri="{FF2B5EF4-FFF2-40B4-BE49-F238E27FC236}">
                <a16:creationId xmlns:a16="http://schemas.microsoft.com/office/drawing/2014/main" id="{16B1941A-1C6A-91CC-3B9B-8C6BEFD3E5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19561BE-D376-0371-27BD-A7BB3177665B}"/>
              </a:ext>
            </a:extLst>
          </p:cNvPr>
          <p:cNvSpPr/>
          <p:nvPr userDrawn="1"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6A948C-64B3-0611-5B3D-BCB5ED0F08AD}"/>
              </a:ext>
            </a:extLst>
          </p:cNvPr>
          <p:cNvSpPr/>
          <p:nvPr userDrawn="1"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rgbClr val="8383BC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6" name="Picture 5" descr="A picture containing indoor, person, woman, holding&#10;&#10;Description automatically generated">
            <a:extLst>
              <a:ext uri="{FF2B5EF4-FFF2-40B4-BE49-F238E27FC236}">
                <a16:creationId xmlns:a16="http://schemas.microsoft.com/office/drawing/2014/main" id="{AC7FE50D-5788-B8FB-42B5-E7F6B78917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99100" y="4272871"/>
            <a:ext cx="3373438" cy="224895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Rectangle 43">
            <a:extLst>
              <a:ext uri="{FF2B5EF4-FFF2-40B4-BE49-F238E27FC236}">
                <a16:creationId xmlns:a16="http://schemas.microsoft.com/office/drawing/2014/main" id="{B5446759-3DCA-B221-5F0D-9A42AC9E1886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defRPr/>
            </a:pPr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10" name="Rectangle 44">
            <a:extLst>
              <a:ext uri="{FF2B5EF4-FFF2-40B4-BE49-F238E27FC236}">
                <a16:creationId xmlns:a16="http://schemas.microsoft.com/office/drawing/2014/main" id="{96A95F0F-DC67-CCFE-7C11-7A021A08853B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6413500" y="3643313"/>
            <a:ext cx="2730500" cy="247650"/>
          </a:xfrm>
          <a:prstGeom prst="rect">
            <a:avLst/>
          </a:prstGeom>
          <a:solidFill>
            <a:srgbClr val="8383B5"/>
          </a:solidFill>
          <a:ln>
            <a:noFill/>
          </a:ln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defRPr/>
            </a:pPr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11" name="Rectangle 45">
            <a:extLst>
              <a:ext uri="{FF2B5EF4-FFF2-40B4-BE49-F238E27FC236}">
                <a16:creationId xmlns:a16="http://schemas.microsoft.com/office/drawing/2014/main" id="{63985FB9-28A6-F93D-B416-CEF19AEF6062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3933825"/>
            <a:ext cx="3733800" cy="192088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defRPr/>
            </a:pPr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12" name="Rectangle 46">
            <a:extLst>
              <a:ext uri="{FF2B5EF4-FFF2-40B4-BE49-F238E27FC236}">
                <a16:creationId xmlns:a16="http://schemas.microsoft.com/office/drawing/2014/main" id="{0B87B48C-9260-9FFA-1FE6-192FD7853E4B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97"/>
            </a:schemeClr>
          </a:solidFill>
          <a:ln>
            <a:noFill/>
          </a:ln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defRPr/>
            </a:pPr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13" name="Rectangle 47">
            <a:extLst>
              <a:ext uri="{FF2B5EF4-FFF2-40B4-BE49-F238E27FC236}">
                <a16:creationId xmlns:a16="http://schemas.microsoft.com/office/drawing/2014/main" id="{3B5DF07A-FD4B-D348-9EFD-EFA7FA723B19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164013"/>
            <a:ext cx="1966913" cy="19050"/>
          </a:xfrm>
          <a:prstGeom prst="rect">
            <a:avLst/>
          </a:prstGeom>
          <a:solidFill>
            <a:schemeClr val="accent2">
              <a:alpha val="59999"/>
            </a:schemeClr>
          </a:solidFill>
          <a:ln>
            <a:noFill/>
          </a:ln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defRPr/>
            </a:pPr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14" name="Rectangle 48">
            <a:extLst>
              <a:ext uri="{FF2B5EF4-FFF2-40B4-BE49-F238E27FC236}">
                <a16:creationId xmlns:a16="http://schemas.microsoft.com/office/drawing/2014/main" id="{BB841F08-9D97-E151-96E0-204A7F944F9D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198938"/>
            <a:ext cx="1966913" cy="9525"/>
          </a:xfrm>
          <a:prstGeom prst="rect">
            <a:avLst/>
          </a:prstGeom>
          <a:solidFill>
            <a:schemeClr val="accent2">
              <a:alpha val="65097"/>
            </a:schemeClr>
          </a:solidFill>
          <a:ln>
            <a:noFill/>
          </a:ln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defRPr/>
            </a:pPr>
            <a:endParaRPr lang="es-PR" altLang="es-PR" sz="1800" b="0">
              <a:solidFill>
                <a:srgbClr val="FFFFFF"/>
              </a:solidFill>
            </a:endParaRPr>
          </a:p>
        </p:txBody>
      </p:sp>
      <p:sp useBgFill="1">
        <p:nvSpPr>
          <p:cNvPr id="15" name="Rounded Rectangle 46">
            <a:extLst>
              <a:ext uri="{FF2B5EF4-FFF2-40B4-BE49-F238E27FC236}">
                <a16:creationId xmlns:a16="http://schemas.microsoft.com/office/drawing/2014/main" id="{27E7FECE-A3C5-00E4-4FD7-0C5B8B258438}"/>
              </a:ext>
            </a:extLst>
          </p:cNvPr>
          <p:cNvSpPr/>
          <p:nvPr userDrawn="1"/>
        </p:nvSpPr>
        <p:spPr bwMode="white">
          <a:xfrm>
            <a:off x="5410200" y="3962400"/>
            <a:ext cx="3065463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 useBgFill="1">
        <p:nvSpPr>
          <p:cNvPr id="16" name="Rounded Rectangle 47">
            <a:extLst>
              <a:ext uri="{FF2B5EF4-FFF2-40B4-BE49-F238E27FC236}">
                <a16:creationId xmlns:a16="http://schemas.microsoft.com/office/drawing/2014/main" id="{5F1DBE72-1E23-31F5-9BB9-03551836D170}"/>
              </a:ext>
            </a:extLst>
          </p:cNvPr>
          <p:cNvSpPr/>
          <p:nvPr userDrawn="1"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F7451A93-6F35-2BFC-DB0D-8D9C4EE3D9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6284913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2">
            <a:extLst>
              <a:ext uri="{FF2B5EF4-FFF2-40B4-BE49-F238E27FC236}">
                <a16:creationId xmlns:a16="http://schemas.microsoft.com/office/drawing/2014/main" id="{6C24F493-7E37-D867-480F-CC6EEC8A294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93863" y="6157913"/>
            <a:ext cx="7416800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es-PR" altLang="es-PR" sz="1200" b="0" dirty="0" err="1">
                <a:latin typeface="Arial" panose="020B0604020202020204" pitchFamily="34" charset="0"/>
              </a:rPr>
              <a:t>Saludmed</a:t>
            </a:r>
            <a:r>
              <a:rPr lang="es-PR" altLang="es-PR" sz="1200" b="0" dirty="0">
                <a:latin typeface="Arial" panose="020B0604020202020204" pitchFamily="34" charset="0"/>
              </a:rPr>
              <a:t> 2025, por </a:t>
            </a:r>
            <a:r>
              <a:rPr lang="es-PR" altLang="es-PR" sz="1200" i="1" dirty="0">
                <a:latin typeface="Arial" panose="020B0604020202020204" pitchFamily="34" charset="0"/>
                <a:hlinkClick r:id="rId5"/>
              </a:rPr>
              <a:t>Edgar Lopategui Corsino</a:t>
            </a:r>
            <a:r>
              <a:rPr lang="es-PR" altLang="es-PR" sz="1200" b="0" dirty="0">
                <a:latin typeface="Arial" panose="020B0604020202020204" pitchFamily="34" charset="0"/>
              </a:rPr>
              <a:t>, se encuentra bajo una licencia </a:t>
            </a:r>
            <a:r>
              <a:rPr lang="es-PR" altLang="es-PR" sz="1200" b="0" i="1" dirty="0">
                <a:latin typeface="Arial" panose="020B0604020202020204" pitchFamily="34" charset="0"/>
                <a:hlinkClick r:id="rId6"/>
              </a:rPr>
              <a:t>"Creative </a:t>
            </a:r>
            <a:r>
              <a:rPr lang="es-PR" altLang="es-PR" sz="1200" b="0" i="1" dirty="0" err="1">
                <a:latin typeface="Arial" panose="020B0604020202020204" pitchFamily="34" charset="0"/>
                <a:hlinkClick r:id="rId6"/>
              </a:rPr>
              <a:t>Commons</a:t>
            </a:r>
            <a:r>
              <a:rPr lang="es-PR" altLang="es-PR" sz="1200" b="0" i="1" dirty="0">
                <a:latin typeface="Arial" panose="020B0604020202020204" pitchFamily="34" charset="0"/>
                <a:hlinkClick r:id="rId6"/>
              </a:rPr>
              <a:t>"</a:t>
            </a:r>
            <a:r>
              <a:rPr lang="es-PR" altLang="es-PR" sz="1200" b="0" dirty="0">
                <a:latin typeface="Arial" panose="020B0604020202020204" pitchFamily="34" charset="0"/>
              </a:rPr>
              <a:t>, </a:t>
            </a:r>
          </a:p>
          <a:p>
            <a:pPr eaLnBrk="1" hangingPunct="1">
              <a:defRPr/>
            </a:pPr>
            <a:r>
              <a:rPr lang="es-PR" altLang="es-PR" sz="1200" b="0" dirty="0">
                <a:latin typeface="Arial" panose="020B0604020202020204" pitchFamily="34" charset="0"/>
              </a:rPr>
              <a:t>de tipo: </a:t>
            </a:r>
            <a:r>
              <a:rPr lang="es-PR" altLang="es-PR" sz="1200" i="1" dirty="0">
                <a:latin typeface="Arial" panose="020B0604020202020204" pitchFamily="34" charset="0"/>
                <a:hlinkClick r:id="rId6"/>
              </a:rPr>
              <a:t>Reconocimiento-</a:t>
            </a:r>
            <a:r>
              <a:rPr lang="es-PR" altLang="es-PR" sz="1200" i="1" dirty="0" err="1">
                <a:latin typeface="Arial" panose="020B0604020202020204" pitchFamily="34" charset="0"/>
                <a:hlinkClick r:id="rId6"/>
              </a:rPr>
              <a:t>NoComercial</a:t>
            </a:r>
            <a:r>
              <a:rPr lang="es-PR" altLang="es-PR" sz="1200" i="1" dirty="0">
                <a:latin typeface="Arial" panose="020B0604020202020204" pitchFamily="34" charset="0"/>
                <a:hlinkClick r:id="rId6"/>
              </a:rPr>
              <a:t>-Sin Obras Derivadas 3.0.  Licencia de Puerto Rico</a:t>
            </a:r>
            <a:r>
              <a:rPr lang="es-PR" altLang="es-PR" sz="1200" b="0" dirty="0">
                <a:latin typeface="Arial" panose="020B0604020202020204" pitchFamily="34" charset="0"/>
              </a:rPr>
              <a:t>.  </a:t>
            </a:r>
          </a:p>
          <a:p>
            <a:pPr eaLnBrk="1" hangingPunct="1">
              <a:defRPr/>
            </a:pPr>
            <a:r>
              <a:rPr lang="es-PR" altLang="es-PR" sz="1200" b="0" dirty="0">
                <a:latin typeface="Arial" panose="020B0604020202020204" pitchFamily="34" charset="0"/>
              </a:rPr>
              <a:t>Basado en las páginas publicadas para el sitio Web: </a:t>
            </a:r>
            <a:r>
              <a:rPr lang="es-PR" altLang="es-PR" sz="1200" i="1" dirty="0">
                <a:latin typeface="Arial" panose="020B0604020202020204" pitchFamily="34" charset="0"/>
                <a:hlinkClick r:id="rId5"/>
              </a:rPr>
              <a:t>www.saludmed.com</a:t>
            </a:r>
            <a:r>
              <a:rPr lang="es-PR" altLang="es-PR" sz="1200" b="0" dirty="0">
                <a:latin typeface="Arial" panose="020B0604020202020204" pitchFamily="34" charset="0"/>
              </a:rPr>
              <a:t>.</a:t>
            </a:r>
            <a:endParaRPr lang="es-PR" altLang="es-PR" sz="1800" b="0" dirty="0">
              <a:latin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" name="Slide Number Placeholder 28">
            <a:extLst>
              <a:ext uri="{FF2B5EF4-FFF2-40B4-BE49-F238E27FC236}">
                <a16:creationId xmlns:a16="http://schemas.microsoft.com/office/drawing/2014/main" id="{97C87604-6B44-33D2-59E8-AC571D26E4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2B0FAB-374F-4FEB-8D66-46A4FA98A608}" type="slidenum">
              <a:rPr lang="es-PR" altLang="es-PR"/>
              <a:pPr/>
              <a:t>‹#›</a:t>
            </a:fld>
            <a:endParaRPr lang="es-PR" altLang="es-PR"/>
          </a:p>
        </p:txBody>
      </p:sp>
      <p:sp>
        <p:nvSpPr>
          <p:cNvPr id="20" name="Date Placeholder 27">
            <a:extLst>
              <a:ext uri="{FF2B5EF4-FFF2-40B4-BE49-F238E27FC236}">
                <a16:creationId xmlns:a16="http://schemas.microsoft.com/office/drawing/2014/main" id="{67BA8D8E-73A8-9E7A-5727-2A2C53BD355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2697B-30D7-4D2C-8881-9FD915A9C81A}" type="datetimeFigureOut">
              <a:rPr lang="es-PR"/>
              <a:pPr>
                <a:defRPr/>
              </a:pPr>
              <a:t>02/02/2025</a:t>
            </a:fld>
            <a:endParaRPr lang="es-PR"/>
          </a:p>
        </p:txBody>
      </p:sp>
      <p:sp>
        <p:nvSpPr>
          <p:cNvPr id="21" name="Footer Placeholder 16">
            <a:extLst>
              <a:ext uri="{FF2B5EF4-FFF2-40B4-BE49-F238E27FC236}">
                <a16:creationId xmlns:a16="http://schemas.microsoft.com/office/drawing/2014/main" id="{B3204B91-085D-F61D-C98C-55CA02C9CA6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22413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E0D6BB78-62A4-A1D7-C8A3-674D82F30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85997-0774-438A-A0B9-051474E4F4E2}" type="datetimeFigureOut">
              <a:rPr lang="es-PR"/>
              <a:pPr>
                <a:defRPr/>
              </a:pPr>
              <a:t>02/02/2025</a:t>
            </a:fld>
            <a:endParaRPr lang="es-PR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9E8C0AF4-C465-83A8-6102-402D9088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BF682814-C639-1C3A-87D3-2B5C935B5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7F5EC-A4CB-434A-B334-C2573BF7B95E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1406149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3EF315C0-FE35-4902-4DB7-A726B23B7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FF583-BD77-4F3A-BB53-1076EDFEF856}" type="datetimeFigureOut">
              <a:rPr lang="es-PR"/>
              <a:pPr>
                <a:defRPr/>
              </a:pPr>
              <a:t>02/02/2025</a:t>
            </a:fld>
            <a:endParaRPr lang="es-PR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F2780C55-8B19-B0D9-FC99-FD12C0F8E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A2A154C2-FDE9-4DF3-5F17-07F884D6F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F5444-B7F1-4A66-989E-E697B341FAFE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1745337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294BDB3A-FFF0-27F6-7011-EB4B8BD4C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CF4FB-1F58-440D-B1D0-A2822846D3BA}" type="datetimeFigureOut">
              <a:rPr lang="es-PR"/>
              <a:pPr>
                <a:defRPr/>
              </a:pPr>
              <a:t>02/02/2025</a:t>
            </a:fld>
            <a:endParaRPr lang="es-PR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774C8A8-E0FB-9B17-B19C-CD41A7966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992BA8AF-41B5-3FAF-211F-D1DFB1176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02118-801B-4B39-B837-0C6EA7FBBF7E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4245741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513DB804-D271-6DBE-9B3E-76396B83A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6BB14-7027-4829-8575-BB5F760EB7CF}" type="datetimeFigureOut">
              <a:rPr lang="es-PR"/>
              <a:pPr>
                <a:defRPr/>
              </a:pPr>
              <a:t>02/02/2025</a:t>
            </a:fld>
            <a:endParaRPr lang="es-PR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A56BEE0-6FE7-501D-20A5-FD4240692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43EF5187-54A7-C6BE-6FD0-172F57CBB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6EE45-103E-43F6-99EB-00289574B214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2093882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EC11CE29-5344-3BB5-07B9-48D9D5F3E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881B6-C563-441A-B52F-6C455B91F49F}" type="datetimeFigureOut">
              <a:rPr lang="es-PR"/>
              <a:pPr>
                <a:defRPr/>
              </a:pPr>
              <a:t>02/02/2025</a:t>
            </a:fld>
            <a:endParaRPr lang="es-PR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C0FC01FB-52C4-1131-3346-D658482B9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1986A832-90EE-0E50-95C2-120D11A58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B93AC-EC59-40CD-98DA-3FCF1021D541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613709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7BC656-1989-0BB6-6F43-466E0DAF792D}"/>
              </a:ext>
            </a:extLst>
          </p:cNvPr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2A4F4B-1122-41E4-C081-2E35FAB89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defRPr/>
            </a:pPr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B280AE-4B37-B67B-4885-6F346C39C690}"/>
              </a:ext>
            </a:extLst>
          </p:cNvPr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BB7F73-8CC6-1DAE-C02C-9697D09AEB9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defRPr/>
            </a:pPr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462B8C-1B46-2876-FC52-3F612C54C67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defRPr/>
            </a:pPr>
            <a:endParaRPr lang="es-PR" altLang="es-PR" sz="1800" b="0">
              <a:solidFill>
                <a:srgbClr val="FFFFFF"/>
              </a:solidFill>
            </a:endParaRPr>
          </a:p>
        </p:txBody>
      </p:sp>
      <p:sp useBgFill="1">
        <p:nvSpPr>
          <p:cNvPr id="12" name="Rounded Rectangle 28">
            <a:extLst>
              <a:ext uri="{FF2B5EF4-FFF2-40B4-BE49-F238E27FC236}">
                <a16:creationId xmlns:a16="http://schemas.microsoft.com/office/drawing/2014/main" id="{00A64FA2-6410-983D-DC55-1F78BCCC8FD3}"/>
              </a:ext>
            </a:extLst>
          </p:cNvPr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 useBgFill="1">
        <p:nvSpPr>
          <p:cNvPr id="13" name="Rounded Rectangle 30">
            <a:extLst>
              <a:ext uri="{FF2B5EF4-FFF2-40B4-BE49-F238E27FC236}">
                <a16:creationId xmlns:a16="http://schemas.microsoft.com/office/drawing/2014/main" id="{50C12DC0-0581-F306-797F-013559B3BF82}"/>
              </a:ext>
            </a:extLst>
          </p:cNvPr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B974EB-E843-6F3F-400B-89A778AD93F7}"/>
              </a:ext>
            </a:extLst>
          </p:cNvPr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D2FF87-18B6-9F88-4AC8-44656ADE55FE}"/>
              </a:ext>
            </a:extLst>
          </p:cNvPr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7472EEB-C0FC-EFEA-620D-AF0AE04E99C1}"/>
              </a:ext>
            </a:extLst>
          </p:cNvPr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3377E96-22F3-82A5-7541-5AA000D4A19A}"/>
              </a:ext>
            </a:extLst>
          </p:cNvPr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2ED3791-FBE3-C12D-9688-13C953ABC6D4}"/>
              </a:ext>
            </a:extLst>
          </p:cNvPr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EAFECB-B8EA-B29B-455C-427FF33B46C0}"/>
              </a:ext>
            </a:extLst>
          </p:cNvPr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pic>
        <p:nvPicPr>
          <p:cNvPr id="20" name="Picture 21" descr="saludmed-com_Ban_PPT-MASTER-2_v01">
            <a:extLst>
              <a:ext uri="{FF2B5EF4-FFF2-40B4-BE49-F238E27FC236}">
                <a16:creationId xmlns:a16="http://schemas.microsoft.com/office/drawing/2014/main" id="{563F8D97-F8A5-626E-1B4E-545800C13E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8894763" cy="33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Date Placeholder 25">
            <a:extLst>
              <a:ext uri="{FF2B5EF4-FFF2-40B4-BE49-F238E27FC236}">
                <a16:creationId xmlns:a16="http://schemas.microsoft.com/office/drawing/2014/main" id="{B88F0D09-933A-B144-04B0-865D85569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EF5D8D0-5B24-4EBD-8B31-A8638C11DA62}" type="datetimeFigureOut">
              <a:rPr lang="es-PR"/>
              <a:pPr>
                <a:defRPr/>
              </a:pPr>
              <a:t>02/02/2025</a:t>
            </a:fld>
            <a:endParaRPr lang="es-PR"/>
          </a:p>
        </p:txBody>
      </p:sp>
      <p:sp>
        <p:nvSpPr>
          <p:cNvPr id="22" name="Footer Placeholder 27">
            <a:extLst>
              <a:ext uri="{FF2B5EF4-FFF2-40B4-BE49-F238E27FC236}">
                <a16:creationId xmlns:a16="http://schemas.microsoft.com/office/drawing/2014/main" id="{9EC4C58E-77E3-EB07-0698-1D23EBB1B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23" name="Slide Number Placeholder 26">
            <a:extLst>
              <a:ext uri="{FF2B5EF4-FFF2-40B4-BE49-F238E27FC236}">
                <a16:creationId xmlns:a16="http://schemas.microsoft.com/office/drawing/2014/main" id="{8127FEEC-9DD9-A67C-34F2-BBF3C71F0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F2D9E-DE4C-4BF4-AB59-3C098C21A68A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4028894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36077C9-C868-70FF-19A3-F724A1AE90A9}"/>
              </a:ext>
            </a:extLst>
          </p:cNvPr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0B0411-451D-B4A2-2440-C6118D7B1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defRPr/>
            </a:pPr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1C2434-1121-5974-C3A1-E918BC40821E}"/>
              </a:ext>
            </a:extLst>
          </p:cNvPr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48B830-9845-19F6-D6A5-26771D02275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defRPr/>
            </a:pPr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5888CB-9EB3-E839-BD91-8CCF91962AB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defRPr/>
            </a:pPr>
            <a:endParaRPr lang="es-PR" altLang="es-PR" sz="1800" b="0">
              <a:solidFill>
                <a:srgbClr val="FFFFFF"/>
              </a:solidFill>
            </a:endParaRPr>
          </a:p>
        </p:txBody>
      </p:sp>
      <p:sp useBgFill="1">
        <p:nvSpPr>
          <p:cNvPr id="8" name="Rounded Rectangle 28">
            <a:extLst>
              <a:ext uri="{FF2B5EF4-FFF2-40B4-BE49-F238E27FC236}">
                <a16:creationId xmlns:a16="http://schemas.microsoft.com/office/drawing/2014/main" id="{CC4D0FAA-31F4-01FB-3F7F-1F4F570FDC9A}"/>
              </a:ext>
            </a:extLst>
          </p:cNvPr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 useBgFill="1">
        <p:nvSpPr>
          <p:cNvPr id="9" name="Rounded Rectangle 30">
            <a:extLst>
              <a:ext uri="{FF2B5EF4-FFF2-40B4-BE49-F238E27FC236}">
                <a16:creationId xmlns:a16="http://schemas.microsoft.com/office/drawing/2014/main" id="{0373E35E-DF0E-7BD1-92B0-EC343B8D0D31}"/>
              </a:ext>
            </a:extLst>
          </p:cNvPr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F3CCC5-FCEF-D2C2-A073-EFDA812C8D82}"/>
              </a:ext>
            </a:extLst>
          </p:cNvPr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D05255-06B9-857F-6F28-B7236DDE8350}"/>
              </a:ext>
            </a:extLst>
          </p:cNvPr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3812D6-63DA-DC50-C908-5AC7B9F59B8A}"/>
              </a:ext>
            </a:extLst>
          </p:cNvPr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3461E8-11A7-F3C8-E8A9-4721F1C8AFA9}"/>
              </a:ext>
            </a:extLst>
          </p:cNvPr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744AED-81AA-9A17-8043-EDA0DA2FCCD5}"/>
              </a:ext>
            </a:extLst>
          </p:cNvPr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88FFBF-790E-B6F1-982F-46E1C751A5A0}"/>
              </a:ext>
            </a:extLst>
          </p:cNvPr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pic>
        <p:nvPicPr>
          <p:cNvPr id="16" name="Picture 21" descr="saludmed-com_Ban_PPT-MASTER-2_v01">
            <a:extLst>
              <a:ext uri="{FF2B5EF4-FFF2-40B4-BE49-F238E27FC236}">
                <a16:creationId xmlns:a16="http://schemas.microsoft.com/office/drawing/2014/main" id="{2DC6F5FA-0012-B224-BBA1-332757696F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8894763" cy="33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8574208C-4D22-1280-748D-E4AAC5BC2E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88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619E0-4D43-4B18-86E5-2D28DDE44443}" type="datetimeFigureOut">
              <a:rPr lang="es-PR"/>
              <a:pPr>
                <a:defRPr/>
              </a:pPr>
              <a:t>02/02/2025</a:t>
            </a:fld>
            <a:endParaRPr lang="es-PR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DE84A760-FF49-D5AE-B9E5-D88C6B6DF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EA157AA-F3D4-06C7-EB25-63CEC9C4D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AEFB9-6541-4EA2-BD2D-6FEA328E22E7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1340405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2AEB07EB-69CD-86B5-1727-83A4F8FAB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22B48-1251-41A6-BDDF-F7F672E8BF50}" type="datetimeFigureOut">
              <a:rPr lang="es-PR"/>
              <a:pPr>
                <a:defRPr/>
              </a:pPr>
              <a:t>02/02/2025</a:t>
            </a:fld>
            <a:endParaRPr lang="es-P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DFE21F-D7CE-796A-B87A-E05929EE2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8E4BA5DC-2EFF-C432-B210-E52418284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C12933-BBE9-4AA4-B88B-B964912B3B85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4241964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E910D83B-8135-B334-2ED6-FDDC2A607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87D5D-8391-4F3F-8605-7AB6D879C195}" type="datetimeFigureOut">
              <a:rPr lang="es-PR"/>
              <a:pPr>
                <a:defRPr/>
              </a:pPr>
              <a:t>02/02/2025</a:t>
            </a:fld>
            <a:endParaRPr lang="es-PR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C9BC8032-DCA5-9A91-0058-43C18EE1E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0F09BD95-134C-783A-50F9-772B70635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67087-D82F-40B3-B72A-323BBD7F607D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251281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4749F00B-3D39-1E98-A499-211F930DD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822C2-3236-4239-9564-30CE2694D2A2}" type="datetimeFigureOut">
              <a:rPr lang="es-PR"/>
              <a:pPr>
                <a:defRPr/>
              </a:pPr>
              <a:t>02/02/2025</a:t>
            </a:fld>
            <a:endParaRPr lang="es-PR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D73361F6-4AE3-977C-690F-26CA03E33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BD787564-1090-F7F4-156E-6F9CAB8A1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84A7B-016F-4A92-8F8C-E2B543AFE75F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4047763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1C1A6E5-5C28-0AAC-B81D-87A04ABC56CF}"/>
              </a:ext>
            </a:extLst>
          </p:cNvPr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027" name="Rectangle 28">
            <a:extLst>
              <a:ext uri="{FF2B5EF4-FFF2-40B4-BE49-F238E27FC236}">
                <a16:creationId xmlns:a16="http://schemas.microsoft.com/office/drawing/2014/main" id="{4CBFE336-3F0A-2099-F860-F6F4560D3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defRPr/>
            </a:pPr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D047CAB-D741-8F51-23C1-59067D92AB68}"/>
              </a:ext>
            </a:extLst>
          </p:cNvPr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029" name="Rectangle 30">
            <a:extLst>
              <a:ext uri="{FF2B5EF4-FFF2-40B4-BE49-F238E27FC236}">
                <a16:creationId xmlns:a16="http://schemas.microsoft.com/office/drawing/2014/main" id="{5F6B551B-8AC2-467D-34F8-CDC47A40E10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defRPr/>
            </a:pPr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1030" name="Rectangle 31">
            <a:extLst>
              <a:ext uri="{FF2B5EF4-FFF2-40B4-BE49-F238E27FC236}">
                <a16:creationId xmlns:a16="http://schemas.microsoft.com/office/drawing/2014/main" id="{E4DF96AB-F86E-65BB-7208-6F3A51D832A1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defRPr/>
            </a:pPr>
            <a:endParaRPr lang="es-PR" altLang="es-PR" sz="1800" b="0">
              <a:solidFill>
                <a:srgbClr val="FFFFFF"/>
              </a:solidFill>
            </a:endParaRPr>
          </a:p>
        </p:txBody>
      </p:sp>
      <p:sp useBgFill="1">
        <p:nvSpPr>
          <p:cNvPr id="33" name="Rounded Rectangle 32">
            <a:extLst>
              <a:ext uri="{FF2B5EF4-FFF2-40B4-BE49-F238E27FC236}">
                <a16:creationId xmlns:a16="http://schemas.microsoft.com/office/drawing/2014/main" id="{E5048248-9AF3-A3A0-50BE-B3B4A6B31204}"/>
              </a:ext>
            </a:extLst>
          </p:cNvPr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 useBgFill="1">
        <p:nvSpPr>
          <p:cNvPr id="34" name="Rounded Rectangle 33">
            <a:extLst>
              <a:ext uri="{FF2B5EF4-FFF2-40B4-BE49-F238E27FC236}">
                <a16:creationId xmlns:a16="http://schemas.microsoft.com/office/drawing/2014/main" id="{1955C897-86B8-C984-BA16-A552AE574286}"/>
              </a:ext>
            </a:extLst>
          </p:cNvPr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AB109F0-61FE-B6FC-842F-DA7012CA63BA}"/>
              </a:ext>
            </a:extLst>
          </p:cNvPr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989AB88-41FA-D6CB-0B6A-6D9446D709AD}"/>
              </a:ext>
            </a:extLst>
          </p:cNvPr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C6DA3D0-F734-254A-B865-5EF5CC0345A7}"/>
              </a:ext>
            </a:extLst>
          </p:cNvPr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B08B868-C543-39A1-63A1-B6066E427585}"/>
              </a:ext>
            </a:extLst>
          </p:cNvPr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3846ACF-FEBC-B6BD-CF22-9C2B63BE44D4}"/>
              </a:ext>
            </a:extLst>
          </p:cNvPr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E10B66F-DA08-46E5-EE7B-B117DE9EEDA2}"/>
              </a:ext>
            </a:extLst>
          </p:cNvPr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039" name="Title Placeholder 21">
            <a:extLst>
              <a:ext uri="{FF2B5EF4-FFF2-40B4-BE49-F238E27FC236}">
                <a16:creationId xmlns:a16="http://schemas.microsoft.com/office/drawing/2014/main" id="{D3070F4A-3148-0BB5-0B74-7D042B7A7E4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R"/>
              <a:t>Click to edit Master title style</a:t>
            </a:r>
          </a:p>
        </p:txBody>
      </p:sp>
      <p:sp>
        <p:nvSpPr>
          <p:cNvPr id="1040" name="Text Placeholder 12">
            <a:extLst>
              <a:ext uri="{FF2B5EF4-FFF2-40B4-BE49-F238E27FC236}">
                <a16:creationId xmlns:a16="http://schemas.microsoft.com/office/drawing/2014/main" id="{A9CA081F-04FA-EC3D-24F2-F5755CF125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R"/>
              <a:t>Click to edit Master text styles</a:t>
            </a:r>
          </a:p>
          <a:p>
            <a:pPr lvl="1"/>
            <a:r>
              <a:rPr lang="en-US" altLang="es-PR"/>
              <a:t>Second level</a:t>
            </a:r>
          </a:p>
          <a:p>
            <a:pPr lvl="2"/>
            <a:r>
              <a:rPr lang="en-US" altLang="es-PR"/>
              <a:t>Third level</a:t>
            </a:r>
          </a:p>
          <a:p>
            <a:pPr lvl="3"/>
            <a:r>
              <a:rPr lang="en-US" altLang="es-PR"/>
              <a:t>Fourth level</a:t>
            </a:r>
          </a:p>
          <a:p>
            <a:pPr lvl="4"/>
            <a:r>
              <a:rPr lang="en-US" altLang="es-PR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112FBC60-0BE0-5DB7-CC6A-12E6143C09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b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778A1E55-FDA2-4B28-BF19-5FECD79DA3C5}" type="datetimeFigureOut">
              <a:rPr lang="es-PR"/>
              <a:pPr>
                <a:defRPr/>
              </a:pPr>
              <a:t>02/02/2025</a:t>
            </a:fld>
            <a:endParaRPr lang="es-P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B4596-7B59-5A75-FD76-0DF0EFFE26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b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pic>
        <p:nvPicPr>
          <p:cNvPr id="1043" name="Picture 34" descr="saludmed-com_Ban_PPT-MASTER-2_v01">
            <a:extLst>
              <a:ext uri="{FF2B5EF4-FFF2-40B4-BE49-F238E27FC236}">
                <a16:creationId xmlns:a16="http://schemas.microsoft.com/office/drawing/2014/main" id="{08804301-073C-8736-E60D-88BBB73B30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47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5CD41D26-6BF9-3B2C-24C5-4FEA91AB9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800" b="0">
                <a:solidFill>
                  <a:srgbClr val="FFFFFF"/>
                </a:solidFill>
              </a:defRPr>
            </a:lvl1pPr>
          </a:lstStyle>
          <a:p>
            <a:fld id="{ED73F5EB-8360-410F-8F52-EC44E03CB1DF}" type="slidenum">
              <a:rPr lang="es-PR" altLang="es-PR"/>
              <a:pPr/>
              <a:t>‹#›</a:t>
            </a:fld>
            <a:endParaRPr lang="es-PR" altLang="es-PR"/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68F0D6F2-5AC5-5485-C722-006F91380B7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588125"/>
            <a:ext cx="9144000" cy="269875"/>
          </a:xfrm>
          <a:prstGeom prst="rect">
            <a:avLst/>
          </a:prstGeom>
          <a:solidFill>
            <a:srgbClr val="E6E6EF"/>
          </a:solidFill>
          <a:ln>
            <a:noFill/>
          </a:ln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s-PR" sz="1000" b="0" dirty="0">
                <a:latin typeface="Arial" panose="020B0604020202020204" pitchFamily="34" charset="0"/>
              </a:rPr>
              <a:t>Copyright © 2025 Edgar Lopategui Corsino | </a:t>
            </a:r>
            <a:r>
              <a:rPr lang="en-US" altLang="es-PR" sz="1000" b="0" dirty="0" err="1">
                <a:latin typeface="Arial" panose="020B0604020202020204" pitchFamily="34" charset="0"/>
              </a:rPr>
              <a:t>Saludmed</a:t>
            </a:r>
            <a:r>
              <a:rPr lang="en-US" altLang="es-PR" sz="1000" b="0" dirty="0">
                <a:latin typeface="Arial" panose="020B0604020202020204" pitchFamily="34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43" r:id="rId2"/>
    <p:sldLayoutId id="2147483744" r:id="rId3"/>
    <p:sldLayoutId id="2147483745" r:id="rId4"/>
    <p:sldLayoutId id="2147483752" r:id="rId5"/>
    <p:sldLayoutId id="2147483753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23.png"/><Relationship Id="rId5" Type="http://schemas.openxmlformats.org/officeDocument/2006/relationships/image" Target="../media/image9.wmf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24.png"/><Relationship Id="rId5" Type="http://schemas.openxmlformats.org/officeDocument/2006/relationships/image" Target="../media/image9.wmf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25.jpe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26.jpe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openxmlformats.org/officeDocument/2006/relationships/image" Target="../media/image27.jpe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5" Type="http://schemas.openxmlformats.org/officeDocument/2006/relationships/image" Target="../media/image28.jpe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5" Type="http://schemas.openxmlformats.org/officeDocument/2006/relationships/image" Target="../media/image29.jpeg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5" Type="http://schemas.openxmlformats.org/officeDocument/2006/relationships/image" Target="../media/image30.jpeg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5" Type="http://schemas.openxmlformats.org/officeDocument/2006/relationships/image" Target="../media/image31.jpe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0.jpg"/><Relationship Id="rId5" Type="http://schemas.openxmlformats.org/officeDocument/2006/relationships/image" Target="../media/image9.wmf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5" Type="http://schemas.openxmlformats.org/officeDocument/2006/relationships/image" Target="../media/image32.jpeg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5" Type="http://schemas.openxmlformats.org/officeDocument/2006/relationships/image" Target="../media/image33.jpeg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5" Type="http://schemas.openxmlformats.org/officeDocument/2006/relationships/image" Target="../media/image34.jpeg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5" Type="http://schemas.openxmlformats.org/officeDocument/2006/relationships/image" Target="../media/image35.jpeg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5" Type="http://schemas.openxmlformats.org/officeDocument/2006/relationships/image" Target="../media/image36.jpeg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5" Type="http://schemas.openxmlformats.org/officeDocument/2006/relationships/image" Target="../media/image37.jpeg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5" Type="http://schemas.openxmlformats.org/officeDocument/2006/relationships/image" Target="../media/image38.jpeg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5" Type="http://schemas.openxmlformats.org/officeDocument/2006/relationships/image" Target="../media/image39.jpeg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5" Type="http://schemas.openxmlformats.org/officeDocument/2006/relationships/image" Target="../media/image40.jpeg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5" Type="http://schemas.openxmlformats.org/officeDocument/2006/relationships/image" Target="../media/image41.jpe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2.jpeg"/><Relationship Id="rId4" Type="http://schemas.openxmlformats.org/officeDocument/2006/relationships/audio" Target="../media/audio2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5" Type="http://schemas.openxmlformats.org/officeDocument/2006/relationships/image" Target="../media/image42.jpeg"/><Relationship Id="rId4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5" Type="http://schemas.openxmlformats.org/officeDocument/2006/relationships/image" Target="../media/image43.jpeg"/><Relationship Id="rId4" Type="http://schemas.openxmlformats.org/officeDocument/2006/relationships/audio" Target="../media/audio1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5" Type="http://schemas.openxmlformats.org/officeDocument/2006/relationships/image" Target="../media/image44.png"/><Relationship Id="rId4" Type="http://schemas.openxmlformats.org/officeDocument/2006/relationships/audio" Target="../media/audio1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5" Type="http://schemas.openxmlformats.org/officeDocument/2006/relationships/image" Target="../media/image45.jpeg"/><Relationship Id="rId4" Type="http://schemas.openxmlformats.org/officeDocument/2006/relationships/audio" Target="../media/audio1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5" Type="http://schemas.openxmlformats.org/officeDocument/2006/relationships/image" Target="../media/image47.jpe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9.jpe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9.wmf"/><Relationship Id="rId5" Type="http://schemas.openxmlformats.org/officeDocument/2006/relationships/image" Target="../media/image20.jpe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ludmed.com/rehablesiones/bienvenida/I1_B-O_Orientacion_HPER-3380.html" TargetMode="External"/><Relationship Id="rId3" Type="http://schemas.openxmlformats.org/officeDocument/2006/relationships/notesSlide" Target="../notesSlides/notesSlide8.xml"/><Relationship Id="rId7" Type="http://schemas.openxmlformats.org/officeDocument/2006/relationships/hyperlink" Target="http://www.saludmed.com/rehablesiones/presentaciones/P1_B-O_Fundamentos_HPER-3380.pdf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9.wmf"/><Relationship Id="rId5" Type="http://schemas.openxmlformats.org/officeDocument/2006/relationships/image" Target="../media/image21.png"/><Relationship Id="rId4" Type="http://schemas.openxmlformats.org/officeDocument/2006/relationships/audio" Target="../media/audio2.wav"/><Relationship Id="rId9" Type="http://schemas.openxmlformats.org/officeDocument/2006/relationships/hyperlink" Target="http://www.saludmed.com/rehablesiones/prontuario/HPER-3380_PRN.pdf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9.xml"/><Relationship Id="rId7" Type="http://schemas.openxmlformats.org/officeDocument/2006/relationships/hyperlink" Target="http://www.saludmed.com/rehablesiones/rehablesiones.html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hyperlink" Target="http://www.saludmed.com/rehablesiones/contenido/Modulos_HPER-3380.html" TargetMode="External"/><Relationship Id="rId5" Type="http://schemas.openxmlformats.org/officeDocument/2006/relationships/image" Target="../media/image9.wmf"/><Relationship Id="rId4" Type="http://schemas.openxmlformats.org/officeDocument/2006/relationships/audio" Target="../media/audio2.wav"/><Relationship Id="rId9" Type="http://schemas.openxmlformats.org/officeDocument/2006/relationships/hyperlink" Target="http://www.saludmed.com/rehablesiones/evaluacion/Tareas_HPER-3380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ubtitle 2">
            <a:extLst>
              <a:ext uri="{FF2B5EF4-FFF2-40B4-BE49-F238E27FC236}">
                <a16:creationId xmlns:a16="http://schemas.microsoft.com/office/drawing/2014/main" id="{DD1C4B0C-3ED5-556F-E238-7AD2270B9992}"/>
              </a:ext>
            </a:extLst>
          </p:cNvPr>
          <p:cNvSpPr>
            <a:spLocks/>
          </p:cNvSpPr>
          <p:nvPr/>
        </p:nvSpPr>
        <p:spPr bwMode="auto">
          <a:xfrm>
            <a:off x="323850" y="3900488"/>
            <a:ext cx="47625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35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>
              <a:lnSpc>
                <a:spcPct val="90000"/>
              </a:lnSpc>
              <a:buFont typeface="Georgia" panose="02040502050405020303" pitchFamily="18" charset="0"/>
              <a:buNone/>
            </a:pPr>
            <a:r>
              <a:rPr lang="es-PR" altLang="es-PR" sz="2400">
                <a:solidFill>
                  <a:srgbClr val="4848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Edgar Lopategui Corsino</a:t>
            </a:r>
          </a:p>
          <a:p>
            <a:pPr>
              <a:lnSpc>
                <a:spcPct val="90000"/>
              </a:lnSpc>
              <a:buFont typeface="Georgia" panose="02040502050405020303" pitchFamily="18" charset="0"/>
              <a:buNone/>
            </a:pPr>
            <a:r>
              <a:rPr lang="es-PR" altLang="es-PR" sz="2400" i="1">
                <a:solidFill>
                  <a:srgbClr val="4848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M.A., Fisiología del Ejercicio</a:t>
            </a:r>
          </a:p>
        </p:txBody>
      </p:sp>
      <p:pic>
        <p:nvPicPr>
          <p:cNvPr id="7171" name="Picture 15" descr="RSEAUX~2">
            <a:extLst>
              <a:ext uri="{FF2B5EF4-FFF2-40B4-BE49-F238E27FC236}">
                <a16:creationId xmlns:a16="http://schemas.microsoft.com/office/drawing/2014/main" id="{01F0456D-44E4-6548-CFD1-1FBEA15BD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084763"/>
            <a:ext cx="28733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16">
            <a:extLst>
              <a:ext uri="{FF2B5EF4-FFF2-40B4-BE49-F238E27FC236}">
                <a16:creationId xmlns:a16="http://schemas.microsoft.com/office/drawing/2014/main" id="{29B10C11-CC29-EE95-55CA-73E2B69D4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4725988"/>
            <a:ext cx="475297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657225" indent="-246063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922338" indent="-219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179513" indent="-20002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1389063" indent="-182563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r>
              <a:rPr lang="es-PR" altLang="es-PR" sz="1800">
                <a:solidFill>
                  <a:srgbClr val="484876"/>
                </a:solidFill>
                <a:latin typeface="Trebuchet MS" panose="020B0603020202020204" pitchFamily="34" charset="0"/>
              </a:rPr>
              <a:t>Web:        </a:t>
            </a:r>
            <a:r>
              <a:rPr lang="es-PR" altLang="es-PR" sz="1800" i="1">
                <a:solidFill>
                  <a:srgbClr val="484876"/>
                </a:solidFill>
                <a:latin typeface="Trebuchet MS" panose="020B0603020202020204" pitchFamily="34" charset="0"/>
              </a:rPr>
              <a:t>http://www.saludmed.com/</a:t>
            </a:r>
            <a:endParaRPr lang="es-PR" altLang="es-PR" b="0" i="1">
              <a:solidFill>
                <a:srgbClr val="484876"/>
              </a:solidFill>
              <a:latin typeface="Trebuchet MS" panose="020B0603020202020204" pitchFamily="34" charset="0"/>
            </a:endParaRPr>
          </a:p>
        </p:txBody>
      </p:sp>
      <p:pic>
        <p:nvPicPr>
          <p:cNvPr id="7173" name="Picture 17" descr="IE 73D">
            <a:extLst>
              <a:ext uri="{FF2B5EF4-FFF2-40B4-BE49-F238E27FC236}">
                <a16:creationId xmlns:a16="http://schemas.microsoft.com/office/drawing/2014/main" id="{BE8911CE-1BFE-2597-D595-831F100A4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24400"/>
            <a:ext cx="2873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18">
            <a:extLst>
              <a:ext uri="{FF2B5EF4-FFF2-40B4-BE49-F238E27FC236}">
                <a16:creationId xmlns:a16="http://schemas.microsoft.com/office/drawing/2014/main" id="{67C0D16D-355E-1043-6E37-82B3CD14B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5084763"/>
            <a:ext cx="46101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657225" indent="-246063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922338" indent="-219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179513" indent="-20002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1389063" indent="-182563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r>
              <a:rPr lang="es-PR" altLang="es-PR" sz="1800">
                <a:solidFill>
                  <a:srgbClr val="484876"/>
                </a:solidFill>
                <a:latin typeface="Trebuchet MS" panose="020B0603020202020204" pitchFamily="34" charset="0"/>
              </a:rPr>
              <a:t>E-Mail:</a:t>
            </a:r>
            <a:r>
              <a:rPr lang="es-PR" altLang="es-PR" sz="1800" i="1">
                <a:solidFill>
                  <a:srgbClr val="484876"/>
                </a:solidFill>
                <a:latin typeface="Trebuchet MS" panose="020B0603020202020204" pitchFamily="34" charset="0"/>
              </a:rPr>
              <a:t>     elopategui@intermetro.edu</a:t>
            </a:r>
            <a:br>
              <a:rPr lang="es-PR" altLang="es-PR" sz="1800" i="1">
                <a:solidFill>
                  <a:srgbClr val="484876"/>
                </a:solidFill>
                <a:latin typeface="Trebuchet MS" panose="020B0603020202020204" pitchFamily="34" charset="0"/>
              </a:rPr>
            </a:br>
            <a:r>
              <a:rPr lang="es-PR" altLang="es-PR" sz="1800" i="1">
                <a:solidFill>
                  <a:srgbClr val="484876"/>
                </a:solidFill>
                <a:latin typeface="Trebuchet MS" panose="020B0603020202020204" pitchFamily="34" charset="0"/>
              </a:rPr>
              <a:t>                saludmedpr@gmail.com</a:t>
            </a:r>
          </a:p>
        </p:txBody>
      </p:sp>
      <p:pic>
        <p:nvPicPr>
          <p:cNvPr id="7175" name="Picture 19" descr="IE 73D">
            <a:extLst>
              <a:ext uri="{FF2B5EF4-FFF2-40B4-BE49-F238E27FC236}">
                <a16:creationId xmlns:a16="http://schemas.microsoft.com/office/drawing/2014/main" id="{4E997A55-1B81-80FE-9BEE-230AAB5A2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732463"/>
            <a:ext cx="28733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tangle 20">
            <a:extLst>
              <a:ext uri="{FF2B5EF4-FFF2-40B4-BE49-F238E27FC236}">
                <a16:creationId xmlns:a16="http://schemas.microsoft.com/office/drawing/2014/main" id="{DABA6C9D-A037-AE80-5A70-9B41AC2A7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732463"/>
            <a:ext cx="845978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657225" indent="-246063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922338" indent="-219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179513" indent="-20002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1389063" indent="-182563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s-PR" altLang="es-PR" sz="1700">
                <a:solidFill>
                  <a:srgbClr val="484876"/>
                </a:solidFill>
                <a:latin typeface="Trebuchet MS" panose="020B0603020202020204" pitchFamily="34" charset="0"/>
              </a:rPr>
              <a:t>Curso:      </a:t>
            </a:r>
            <a:r>
              <a:rPr lang="es-PR" altLang="es-PR" sz="1700" i="1">
                <a:solidFill>
                  <a:srgbClr val="484876"/>
                </a:solidFill>
                <a:latin typeface="Trebuchet MS" panose="020B0603020202020204" pitchFamily="34" charset="0"/>
              </a:rPr>
              <a:t>http://www.saludmed.com/rehablesiones</a:t>
            </a:r>
            <a:r>
              <a:rPr lang="es-PR" altLang="es-PR" sz="1700" i="1">
                <a:solidFill>
                  <a:schemeClr val="tx2"/>
                </a:solidFill>
                <a:latin typeface="Trebuchet MS" panose="020B0603020202020204" pitchFamily="34" charset="0"/>
              </a:rPr>
              <a:t>/rehablesiones.html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7F7D29-7B0E-67D3-D7AA-869AF6B03EB6}"/>
              </a:ext>
            </a:extLst>
          </p:cNvPr>
          <p:cNvSpPr>
            <a:spLocks/>
          </p:cNvSpPr>
          <p:nvPr/>
        </p:nvSpPr>
        <p:spPr bwMode="auto">
          <a:xfrm>
            <a:off x="755650" y="404813"/>
            <a:ext cx="7704138" cy="180022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s-PR" altLang="es-PR" sz="2400" dirty="0">
                <a:solidFill>
                  <a:srgbClr val="99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EVALUACIÓN DE LESIONES Y</a:t>
            </a:r>
          </a:p>
          <a:p>
            <a:pPr algn="ctr">
              <a:lnSpc>
                <a:spcPct val="90000"/>
              </a:lnSpc>
              <a:defRPr/>
            </a:pPr>
            <a:r>
              <a:rPr lang="es-PR" altLang="es-PR" sz="2400" dirty="0">
                <a:solidFill>
                  <a:srgbClr val="99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DISEÑO DE UN PROGRAMA DE</a:t>
            </a:r>
          </a:p>
          <a:p>
            <a:pPr algn="ctr">
              <a:lnSpc>
                <a:spcPct val="90000"/>
              </a:lnSpc>
              <a:defRPr/>
            </a:pPr>
            <a:r>
              <a:rPr lang="es-PR" altLang="es-PR" sz="2400" dirty="0">
                <a:solidFill>
                  <a:srgbClr val="99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REHABILITACIÓN FÍSICA EN</a:t>
            </a:r>
          </a:p>
          <a:p>
            <a:pPr algn="ctr">
              <a:lnSpc>
                <a:spcPct val="90000"/>
              </a:lnSpc>
              <a:defRPr/>
            </a:pPr>
            <a:r>
              <a:rPr lang="es-PR" altLang="es-PR" sz="2400" dirty="0">
                <a:solidFill>
                  <a:srgbClr val="99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DEPORTES INDIVIDUALES Y DE CONJUNTO:</a:t>
            </a:r>
            <a:br>
              <a:rPr lang="es-PR" altLang="es-PR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</a:br>
            <a:r>
              <a:rPr lang="es-PR" altLang="es-PR" sz="2700" i="1" dirty="0">
                <a:solidFill>
                  <a:srgbClr val="E6E6E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HPER - 3380</a:t>
            </a:r>
          </a:p>
        </p:txBody>
      </p:sp>
      <p:pic>
        <p:nvPicPr>
          <p:cNvPr id="7" name="Picture 6" descr="A person brushing the teeth&#10;&#10;Description automatically generated">
            <a:extLst>
              <a:ext uri="{FF2B5EF4-FFF2-40B4-BE49-F238E27FC236}">
                <a16:creationId xmlns:a16="http://schemas.microsoft.com/office/drawing/2014/main" id="{248D67B7-D7AD-6B2F-26D5-F75CB4A85C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429142"/>
            <a:ext cx="9144000" cy="2335172"/>
          </a:xfrm>
          <a:prstGeom prst="rect">
            <a:avLst/>
          </a:prstGeom>
          <a:effectLst>
            <a:softEdge rad="635000"/>
          </a:effectLst>
        </p:spPr>
      </p:pic>
    </p:spTree>
    <p:custDataLst>
      <p:tags r:id="rId1"/>
    </p:custDataLst>
  </p:cSld>
  <p:clrMapOvr>
    <a:masterClrMapping/>
  </p:clrMapOvr>
  <p:transition spd="slow">
    <p:dissolve/>
    <p:sndAc>
      <p:stSnd>
        <p:snd r:embed="rId4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4" descr="POINTERR">
            <a:extLst>
              <a:ext uri="{FF2B5EF4-FFF2-40B4-BE49-F238E27FC236}">
                <a16:creationId xmlns:a16="http://schemas.microsoft.com/office/drawing/2014/main" id="{C38678EE-A237-6360-63F2-CF5D100B9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70138"/>
            <a:ext cx="4191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3" name="Text Box 15">
            <a:extLst>
              <a:ext uri="{FF2B5EF4-FFF2-40B4-BE49-F238E27FC236}">
                <a16:creationId xmlns:a16="http://schemas.microsoft.com/office/drawing/2014/main" id="{5C6437B5-A1B8-FA1F-88D7-1DC359291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2297113"/>
            <a:ext cx="8389938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n-US" altLang="es-PR" sz="3100">
                <a:latin typeface="Arial" panose="020B0604020202020204" pitchFamily="34" charset="0"/>
              </a:rPr>
              <a:t>Completar presentación de los estudiantes:</a:t>
            </a:r>
          </a:p>
        </p:txBody>
      </p:sp>
      <p:sp>
        <p:nvSpPr>
          <p:cNvPr id="7" name="Text Box 16">
            <a:extLst>
              <a:ext uri="{FF2B5EF4-FFF2-40B4-BE49-F238E27FC236}">
                <a16:creationId xmlns:a16="http://schemas.microsoft.com/office/drawing/2014/main" id="{D5503C1F-BBB4-788C-3308-95591833A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890838"/>
            <a:ext cx="8064500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es-PR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http://www.saludmed.com/rehablesiones/evaluacion/T1_B-O_Present_Est_HPER-3380.html</a:t>
            </a:r>
          </a:p>
        </p:txBody>
      </p:sp>
      <p:pic>
        <p:nvPicPr>
          <p:cNvPr id="25605" name="Picture 17" descr="POINTERR">
            <a:extLst>
              <a:ext uri="{FF2B5EF4-FFF2-40B4-BE49-F238E27FC236}">
                <a16:creationId xmlns:a16="http://schemas.microsoft.com/office/drawing/2014/main" id="{30E8CE81-4449-EF66-8D52-EC7E82811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10000"/>
            <a:ext cx="4191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6" name="Text Box 18">
            <a:extLst>
              <a:ext uri="{FF2B5EF4-FFF2-40B4-BE49-F238E27FC236}">
                <a16:creationId xmlns:a16="http://schemas.microsoft.com/office/drawing/2014/main" id="{1D58D0E4-E7E8-A5DC-E917-2FF7452D7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3736975"/>
            <a:ext cx="7631113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n-US" altLang="es-PR" sz="3100">
                <a:latin typeface="Arial" panose="020B0604020202020204" pitchFamily="34" charset="0"/>
              </a:rPr>
              <a:t>Realizar la reflexión incial del curso</a:t>
            </a:r>
          </a:p>
        </p:txBody>
      </p:sp>
      <p:sp>
        <p:nvSpPr>
          <p:cNvPr id="10" name="Text Box 19">
            <a:extLst>
              <a:ext uri="{FF2B5EF4-FFF2-40B4-BE49-F238E27FC236}">
                <a16:creationId xmlns:a16="http://schemas.microsoft.com/office/drawing/2014/main" id="{49F2383E-9D60-8C96-F429-498354A86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365625"/>
            <a:ext cx="8066087" cy="5810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es-PR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http://www.saludmed.com/rehablesiones/evaluacion/A1_B-O_Reflexion_Inicial_HPER-3380.html</a:t>
            </a:r>
          </a:p>
        </p:txBody>
      </p:sp>
      <p:pic>
        <p:nvPicPr>
          <p:cNvPr id="25608" name="Picture 20" descr="POINTERR">
            <a:extLst>
              <a:ext uri="{FF2B5EF4-FFF2-40B4-BE49-F238E27FC236}">
                <a16:creationId xmlns:a16="http://schemas.microsoft.com/office/drawing/2014/main" id="{66391D82-DB39-A011-87C1-4F330B8A0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176838"/>
            <a:ext cx="4191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9" name="Text Box 21">
            <a:extLst>
              <a:ext uri="{FF2B5EF4-FFF2-40B4-BE49-F238E27FC236}">
                <a16:creationId xmlns:a16="http://schemas.microsoft.com/office/drawing/2014/main" id="{AD11EEAD-AECD-9767-8ABC-4CFAD3FBF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5191125"/>
            <a:ext cx="763111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s-PR" sz="3100">
                <a:latin typeface="Arial" panose="020B0604020202020204" pitchFamily="34" charset="0"/>
              </a:rPr>
              <a:t>Completar la prueba corta:</a:t>
            </a:r>
          </a:p>
        </p:txBody>
      </p:sp>
      <p:sp>
        <p:nvSpPr>
          <p:cNvPr id="13" name="Text Box 22">
            <a:extLst>
              <a:ext uri="{FF2B5EF4-FFF2-40B4-BE49-F238E27FC236}">
                <a16:creationId xmlns:a16="http://schemas.microsoft.com/office/drawing/2014/main" id="{FE68A8D8-B588-8028-B650-762E700F7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5680075"/>
            <a:ext cx="8066088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es-PR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http://www.saludmed.com/rehablesiones/evaluacion/PC1_B-O_Orientacion_HPER-3380.pdf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D6B53BD-1023-83EB-A589-FEC733EDDAD7}"/>
              </a:ext>
            </a:extLst>
          </p:cNvPr>
          <p:cNvSpPr>
            <a:spLocks/>
          </p:cNvSpPr>
          <p:nvPr/>
        </p:nvSpPr>
        <p:spPr bwMode="auto">
          <a:xfrm>
            <a:off x="1835150" y="766763"/>
            <a:ext cx="7129463" cy="1295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40000"/>
              </a:lnSpc>
              <a:defRPr/>
            </a:pPr>
            <a:r>
              <a:rPr lang="es-PR" altLang="es-PR" sz="26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ASUNTOS IMPORTANTES DEL CURSO:</a:t>
            </a:r>
            <a:br>
              <a:rPr lang="es-PR" altLang="es-PR" sz="24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s-PR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EVALUACIÓN PRIORITARIA</a:t>
            </a:r>
          </a:p>
        </p:txBody>
      </p:sp>
      <p:pic>
        <p:nvPicPr>
          <p:cNvPr id="25612" name="Picture 24" descr="Evaluacion_01">
            <a:extLst>
              <a:ext uri="{FF2B5EF4-FFF2-40B4-BE49-F238E27FC236}">
                <a16:creationId xmlns:a16="http://schemas.microsoft.com/office/drawing/2014/main" id="{039C932E-B74C-6891-5273-0EE57F83F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6250"/>
            <a:ext cx="172878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circle/>
    <p:sndAc>
      <p:stSnd>
        <p:snd r:embed="rId4" name="breeze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OINTERR">
            <a:extLst>
              <a:ext uri="{FF2B5EF4-FFF2-40B4-BE49-F238E27FC236}">
                <a16:creationId xmlns:a16="http://schemas.microsoft.com/office/drawing/2014/main" id="{0205D656-4FC5-C5B0-64D7-A51C85B6C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81375"/>
            <a:ext cx="4191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1" name="Text Box 3">
            <a:extLst>
              <a:ext uri="{FF2B5EF4-FFF2-40B4-BE49-F238E27FC236}">
                <a16:creationId xmlns:a16="http://schemas.microsoft.com/office/drawing/2014/main" id="{1CFEB402-068C-8DE7-1001-16AB2E03E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308350"/>
            <a:ext cx="8066087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n-US" altLang="es-PR" sz="3100">
                <a:latin typeface="Arial" panose="020B0604020202020204" pitchFamily="34" charset="0"/>
              </a:rPr>
              <a:t>No incurrir en palabras impropias</a:t>
            </a:r>
          </a:p>
        </p:txBody>
      </p:sp>
      <p:pic>
        <p:nvPicPr>
          <p:cNvPr id="27652" name="Picture 5" descr="POINTERR">
            <a:extLst>
              <a:ext uri="{FF2B5EF4-FFF2-40B4-BE49-F238E27FC236}">
                <a16:creationId xmlns:a16="http://schemas.microsoft.com/office/drawing/2014/main" id="{0719D02D-96B4-F226-86FE-A5E915A0D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17963"/>
            <a:ext cx="4191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3" name="Text Box 6">
            <a:extLst>
              <a:ext uri="{FF2B5EF4-FFF2-40B4-BE49-F238E27FC236}">
                <a16:creationId xmlns:a16="http://schemas.microsoft.com/office/drawing/2014/main" id="{3C6DEA1C-FA5A-6B07-6239-B99351186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944938"/>
            <a:ext cx="7631112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n-US" altLang="es-PR" sz="3100">
                <a:latin typeface="Arial" panose="020B0604020202020204" pitchFamily="34" charset="0"/>
              </a:rPr>
              <a:t>Evitar textear y usar el celular</a:t>
            </a:r>
          </a:p>
        </p:txBody>
      </p:sp>
      <p:pic>
        <p:nvPicPr>
          <p:cNvPr id="27654" name="Picture 8" descr="POINTERR">
            <a:extLst>
              <a:ext uri="{FF2B5EF4-FFF2-40B4-BE49-F238E27FC236}">
                <a16:creationId xmlns:a16="http://schemas.microsoft.com/office/drawing/2014/main" id="{FE63A486-9D2B-F1A6-DB96-464257A02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654550"/>
            <a:ext cx="4191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5" name="Text Box 9">
            <a:extLst>
              <a:ext uri="{FF2B5EF4-FFF2-40B4-BE49-F238E27FC236}">
                <a16:creationId xmlns:a16="http://schemas.microsoft.com/office/drawing/2014/main" id="{9A469FEC-2644-9B3B-D7BF-949C3C06E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668838"/>
            <a:ext cx="7631112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s-PR" sz="3100">
                <a:latin typeface="Arial" panose="020B0604020202020204" pitchFamily="34" charset="0"/>
              </a:rPr>
              <a:t>Procurar no abandonar la clase sin informarlo al profesor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A8A149A-CAD4-0CAE-916A-5E36238FFF7F}"/>
              </a:ext>
            </a:extLst>
          </p:cNvPr>
          <p:cNvSpPr>
            <a:spLocks/>
          </p:cNvSpPr>
          <p:nvPr/>
        </p:nvSpPr>
        <p:spPr bwMode="auto">
          <a:xfrm>
            <a:off x="1692275" y="1196975"/>
            <a:ext cx="7129463" cy="1295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40000"/>
              </a:lnSpc>
              <a:defRPr/>
            </a:pPr>
            <a:r>
              <a:rPr lang="es-PR" altLang="es-PR" sz="26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ASUNTOS IMPORTANTES DEL CURSO:</a:t>
            </a:r>
            <a:br>
              <a:rPr lang="es-PR" altLang="es-PR" sz="24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s-PR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NORMAS DE LA CLASE</a:t>
            </a:r>
          </a:p>
        </p:txBody>
      </p:sp>
      <p:pic>
        <p:nvPicPr>
          <p:cNvPr id="27657" name="Picture 13" descr="POINTERR">
            <a:extLst>
              <a:ext uri="{FF2B5EF4-FFF2-40B4-BE49-F238E27FC236}">
                <a16:creationId xmlns:a16="http://schemas.microsoft.com/office/drawing/2014/main" id="{429D8B91-A508-1A7B-8F68-203F3DA46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91175"/>
            <a:ext cx="4191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8" name="Text Box 14">
            <a:extLst>
              <a:ext uri="{FF2B5EF4-FFF2-40B4-BE49-F238E27FC236}">
                <a16:creationId xmlns:a16="http://schemas.microsoft.com/office/drawing/2014/main" id="{39E247B0-84E3-4336-C2B7-1857F8FBA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605463"/>
            <a:ext cx="7631112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s-PR" sz="3100">
                <a:latin typeface="Arial" panose="020B0604020202020204" pitchFamily="34" charset="0"/>
              </a:rPr>
              <a:t>Suprimir los comentarios sexistas, xenofóbicos y homofóbicos</a:t>
            </a:r>
          </a:p>
        </p:txBody>
      </p:sp>
      <p:pic>
        <p:nvPicPr>
          <p:cNvPr id="27659" name="Picture 15" descr="girl_with_packsack">
            <a:extLst>
              <a:ext uri="{FF2B5EF4-FFF2-40B4-BE49-F238E27FC236}">
                <a16:creationId xmlns:a16="http://schemas.microsoft.com/office/drawing/2014/main" id="{79CBD5C2-C596-AD9F-1D37-953F20CAB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9275"/>
            <a:ext cx="1316038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circle/>
    <p:sndAc>
      <p:stSnd>
        <p:snd r:embed="rId4" name="breeze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p:transition spd="slow">
    <p:circle/>
    <p:sndAc>
      <p:stSnd>
        <p:snd r:embed="rId4" name="breeze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0" descr="Recursos_Banner_001">
            <a:extLst>
              <a:ext uri="{FF2B5EF4-FFF2-40B4-BE49-F238E27FC236}">
                <a16:creationId xmlns:a16="http://schemas.microsoft.com/office/drawing/2014/main" id="{B8EA8948-E0FD-D983-5E3A-0B64490A8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89000"/>
            <a:ext cx="80010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dissolve/>
    <p:sndAc>
      <p:stSnd>
        <p:snd r:embed="rId4" name="chimes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Referencias_Fundamentales_Libros_02">
            <a:extLst>
              <a:ext uri="{FF2B5EF4-FFF2-40B4-BE49-F238E27FC236}">
                <a16:creationId xmlns:a16="http://schemas.microsoft.com/office/drawing/2014/main" id="{1B9CA15B-75A5-8594-734C-FA324DE5D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08050"/>
            <a:ext cx="80010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dissolve/>
    <p:sndAc>
      <p:stSnd>
        <p:snd r:embed="rId4" name="chimes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6">
            <a:extLst>
              <a:ext uri="{FF2B5EF4-FFF2-40B4-BE49-F238E27FC236}">
                <a16:creationId xmlns:a16="http://schemas.microsoft.com/office/drawing/2014/main" id="{63EEF54F-3A2D-1A32-723D-1C9BDF677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060575"/>
            <a:ext cx="42481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tabLst>
                <a:tab pos="7485063" algn="l"/>
              </a:tabLst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tabLst>
                <a:tab pos="7485063" algn="l"/>
              </a:tabLst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tabLst>
                <a:tab pos="7485063" algn="l"/>
              </a:tabLst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s-PR" b="0"/>
              <a:t>Houglum, P. A. (2016). </a:t>
            </a:r>
            <a:r>
              <a:rPr lang="en-US" altLang="es-PR" i="1"/>
              <a:t>Therapeutic Exercise for Musculoskeletal Injuries</a:t>
            </a:r>
            <a:r>
              <a:rPr lang="en-US" altLang="es-PR" b="0"/>
              <a:t> (4ta. ed.). Champaign, IL: Human Kinetics. 1040 pp.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394156-76FB-75A7-3E2D-BECBC1FD036D}"/>
              </a:ext>
            </a:extLst>
          </p:cNvPr>
          <p:cNvSpPr>
            <a:spLocks/>
          </p:cNvSpPr>
          <p:nvPr/>
        </p:nvSpPr>
        <p:spPr bwMode="auto">
          <a:xfrm>
            <a:off x="1979613" y="476250"/>
            <a:ext cx="863600" cy="3603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defRPr/>
            </a:pPr>
            <a:r>
              <a:rPr lang="es-PR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2016</a:t>
            </a:r>
          </a:p>
        </p:txBody>
      </p:sp>
      <p:pic>
        <p:nvPicPr>
          <p:cNvPr id="34820" name="Picture 2">
            <a:extLst>
              <a:ext uri="{FF2B5EF4-FFF2-40B4-BE49-F238E27FC236}">
                <a16:creationId xmlns:a16="http://schemas.microsoft.com/office/drawing/2014/main" id="{0288E2BF-B598-5DED-A2D7-0B28F4645C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815975"/>
            <a:ext cx="4144963" cy="564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dissolve/>
    <p:sndAc>
      <p:stSnd>
        <p:snd r:embed="rId4" name="chimes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6">
            <a:extLst>
              <a:ext uri="{FF2B5EF4-FFF2-40B4-BE49-F238E27FC236}">
                <a16:creationId xmlns:a16="http://schemas.microsoft.com/office/drawing/2014/main" id="{D4F2214B-44C4-08E5-BF56-2151B2586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675" y="1773238"/>
            <a:ext cx="43973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tabLst>
                <a:tab pos="7485063" algn="l"/>
              </a:tabLst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tabLst>
                <a:tab pos="7485063" algn="l"/>
              </a:tabLst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tabLst>
                <a:tab pos="7485063" algn="l"/>
              </a:tabLst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s-PR" b="0"/>
              <a:t>Hart, Joe M. (Ed.) (2015). </a:t>
            </a:r>
            <a:r>
              <a:rPr lang="en-US" altLang="es-PR" i="1"/>
              <a:t>Clinics in Sports Medicine: Sports Rehabilitation</a:t>
            </a:r>
            <a:r>
              <a:rPr lang="en-US" altLang="es-PR" b="0"/>
              <a:t>. Amsterdam: Elsevier.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533C4F-79F1-BFA3-4310-5822616AEB7E}"/>
              </a:ext>
            </a:extLst>
          </p:cNvPr>
          <p:cNvSpPr>
            <a:spLocks/>
          </p:cNvSpPr>
          <p:nvPr/>
        </p:nvSpPr>
        <p:spPr bwMode="auto">
          <a:xfrm>
            <a:off x="1908175" y="476250"/>
            <a:ext cx="863600" cy="3603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defRPr/>
            </a:pPr>
            <a:r>
              <a:rPr lang="es-PR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2015</a:t>
            </a:r>
          </a:p>
        </p:txBody>
      </p:sp>
      <p:pic>
        <p:nvPicPr>
          <p:cNvPr id="36868" name="Picture 2">
            <a:extLst>
              <a:ext uri="{FF2B5EF4-FFF2-40B4-BE49-F238E27FC236}">
                <a16:creationId xmlns:a16="http://schemas.microsoft.com/office/drawing/2014/main" id="{95A9B5DD-ED45-AD33-6884-AB04CF9325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836613"/>
            <a:ext cx="344487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dissolve/>
    <p:sndAc>
      <p:stSnd>
        <p:snd r:embed="rId4" name="chimes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6">
            <a:extLst>
              <a:ext uri="{FF2B5EF4-FFF2-40B4-BE49-F238E27FC236}">
                <a16:creationId xmlns:a16="http://schemas.microsoft.com/office/drawing/2014/main" id="{A277AF0E-859B-6A3E-5D02-4FF285DDD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1412875"/>
            <a:ext cx="3963988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tabLst>
                <a:tab pos="7485063" algn="l"/>
              </a:tabLst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tabLst>
                <a:tab pos="7485063" algn="l"/>
              </a:tabLst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tabLst>
                <a:tab pos="7485063" algn="l"/>
              </a:tabLst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s-PR" b="0"/>
              <a:t>Reider, B. C., Davies, G. J., &amp; Provencher, M. T.  (Eds.). (2015). </a:t>
            </a:r>
            <a:r>
              <a:rPr lang="en-US" altLang="es-PR" i="1"/>
              <a:t>Orthopaedic Rehabilitation of the Athlete: Getting Back in the Game</a:t>
            </a:r>
            <a:r>
              <a:rPr lang="en-US" altLang="es-PR" b="0"/>
              <a:t>. Philadelphia, PA: Saunders, an imprint of Elsevier Inc. 1614 pp.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1F61DC-3A45-A818-F72F-1B4A3804F736}"/>
              </a:ext>
            </a:extLst>
          </p:cNvPr>
          <p:cNvSpPr>
            <a:spLocks/>
          </p:cNvSpPr>
          <p:nvPr/>
        </p:nvSpPr>
        <p:spPr bwMode="auto">
          <a:xfrm>
            <a:off x="1979613" y="476250"/>
            <a:ext cx="863600" cy="3603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defRPr/>
            </a:pPr>
            <a:r>
              <a:rPr lang="es-PR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2015</a:t>
            </a:r>
          </a:p>
        </p:txBody>
      </p:sp>
      <p:pic>
        <p:nvPicPr>
          <p:cNvPr id="38916" name="Picture 3">
            <a:extLst>
              <a:ext uri="{FF2B5EF4-FFF2-40B4-BE49-F238E27FC236}">
                <a16:creationId xmlns:a16="http://schemas.microsoft.com/office/drawing/2014/main" id="{912F7331-54D3-D7CF-2404-CBC642421E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65188"/>
            <a:ext cx="4337050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dissolve/>
    <p:sndAc>
      <p:stSnd>
        <p:snd r:embed="rId4" name="chimes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6">
            <a:extLst>
              <a:ext uri="{FF2B5EF4-FFF2-40B4-BE49-F238E27FC236}">
                <a16:creationId xmlns:a16="http://schemas.microsoft.com/office/drawing/2014/main" id="{BB51945F-8D82-4ACA-0BB9-8837414A5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1052513"/>
            <a:ext cx="3903662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tabLst>
                <a:tab pos="7485063" algn="l"/>
              </a:tabLst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tabLst>
                <a:tab pos="7485063" algn="l"/>
              </a:tabLst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tabLst>
                <a:tab pos="7485063" algn="l"/>
              </a:tabLst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s-PR" b="0"/>
              <a:t>Frontera, W. R., Silver, J. K., &amp; Rizzo Jr., T. D. (2015). </a:t>
            </a:r>
            <a:r>
              <a:rPr lang="en-US" altLang="es-PR" i="1"/>
              <a:t>Essentials of Physical Medicine and Rehabilitation: Musculoskeletal Disorders, Pain, and Rehabilitation</a:t>
            </a:r>
            <a:r>
              <a:rPr lang="en-US" altLang="es-PR" b="0"/>
              <a:t> (3ra. ed.). Philadelphia, PA: Saunders, an imprint of Elsevier Inc. 919 pp.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E559B8-4908-631E-5602-2D2C265B5365}"/>
              </a:ext>
            </a:extLst>
          </p:cNvPr>
          <p:cNvSpPr>
            <a:spLocks/>
          </p:cNvSpPr>
          <p:nvPr/>
        </p:nvSpPr>
        <p:spPr bwMode="auto">
          <a:xfrm>
            <a:off x="2052638" y="476250"/>
            <a:ext cx="863600" cy="3603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defRPr/>
            </a:pPr>
            <a:r>
              <a:rPr lang="es-PR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2015</a:t>
            </a:r>
          </a:p>
        </p:txBody>
      </p:sp>
      <p:pic>
        <p:nvPicPr>
          <p:cNvPr id="40964" name="Picture 4">
            <a:extLst>
              <a:ext uri="{FF2B5EF4-FFF2-40B4-BE49-F238E27FC236}">
                <a16:creationId xmlns:a16="http://schemas.microsoft.com/office/drawing/2014/main" id="{3011B789-2660-19BA-772F-46E3020964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36613"/>
            <a:ext cx="4295775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dissolve/>
    <p:sndAc>
      <p:stSnd>
        <p:snd r:embed="rId4" name="chimes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6">
            <a:extLst>
              <a:ext uri="{FF2B5EF4-FFF2-40B4-BE49-F238E27FC236}">
                <a16:creationId xmlns:a16="http://schemas.microsoft.com/office/drawing/2014/main" id="{EAC0E4DE-0A5A-C714-D75C-2CB8E6134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3650" y="1989138"/>
            <a:ext cx="332898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tabLst>
                <a:tab pos="7485063" algn="l"/>
              </a:tabLst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tabLst>
                <a:tab pos="7485063" algn="l"/>
              </a:tabLst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tabLst>
                <a:tab pos="7485063" algn="l"/>
              </a:tabLst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s-PR" b="0"/>
              <a:t>Knopf, K. (2015). </a:t>
            </a:r>
            <a:r>
              <a:rPr lang="en-US" altLang="es-PR" i="1"/>
              <a:t>Injury Rehab with Resistance Bands</a:t>
            </a:r>
            <a:r>
              <a:rPr lang="en-US" altLang="es-PR" b="0"/>
              <a:t>. Berkeley, CA: Ulysses Press. 144 pp.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0F1DC5-A3B9-0914-1FDB-62B04851C0C1}"/>
              </a:ext>
            </a:extLst>
          </p:cNvPr>
          <p:cNvSpPr>
            <a:spLocks/>
          </p:cNvSpPr>
          <p:nvPr/>
        </p:nvSpPr>
        <p:spPr bwMode="auto">
          <a:xfrm>
            <a:off x="2052638" y="476250"/>
            <a:ext cx="863600" cy="3603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defRPr/>
            </a:pPr>
            <a:r>
              <a:rPr lang="es-PR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2015</a:t>
            </a:r>
          </a:p>
        </p:txBody>
      </p:sp>
      <p:pic>
        <p:nvPicPr>
          <p:cNvPr id="43012" name="Picture 3">
            <a:extLst>
              <a:ext uri="{FF2B5EF4-FFF2-40B4-BE49-F238E27FC236}">
                <a16:creationId xmlns:a16="http://schemas.microsoft.com/office/drawing/2014/main" id="{4258DDAC-17E5-AE5A-E1F6-1C3F00F731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65188"/>
            <a:ext cx="4464050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dissolve/>
    <p:sndAc>
      <p:stSnd>
        <p:snd r:embed="rId4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2" descr="POINTERR">
            <a:extLst>
              <a:ext uri="{FF2B5EF4-FFF2-40B4-BE49-F238E27FC236}">
                <a16:creationId xmlns:a16="http://schemas.microsoft.com/office/drawing/2014/main" id="{137633BA-4AB2-ACCB-D962-0E5658FBF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95525"/>
            <a:ext cx="4191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Text Box 73">
            <a:extLst>
              <a:ext uri="{FF2B5EF4-FFF2-40B4-BE49-F238E27FC236}">
                <a16:creationId xmlns:a16="http://schemas.microsoft.com/office/drawing/2014/main" id="{3CB18C30-0EF5-A18A-DE96-7BC042AF7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295525"/>
            <a:ext cx="7631112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n-US" altLang="es-PR" sz="3100">
                <a:latin typeface="Arial" panose="020B0604020202020204" pitchFamily="34" charset="0"/>
              </a:rPr>
              <a:t>Presentación</a:t>
            </a:r>
          </a:p>
        </p:txBody>
      </p:sp>
      <p:pic>
        <p:nvPicPr>
          <p:cNvPr id="9220" name="Picture 74" descr="POINTERR">
            <a:extLst>
              <a:ext uri="{FF2B5EF4-FFF2-40B4-BE49-F238E27FC236}">
                <a16:creationId xmlns:a16="http://schemas.microsoft.com/office/drawing/2014/main" id="{FE32D415-9258-0961-5847-DE135B6A6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871788"/>
            <a:ext cx="4191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1" name="Text Box 75">
            <a:extLst>
              <a:ext uri="{FF2B5EF4-FFF2-40B4-BE49-F238E27FC236}">
                <a16:creationId xmlns:a16="http://schemas.microsoft.com/office/drawing/2014/main" id="{EC21DE9F-3A43-8F41-DED4-97EE08314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798763"/>
            <a:ext cx="6119812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n-US" altLang="es-PR" sz="3100">
                <a:latin typeface="Arial" panose="020B0604020202020204" pitchFamily="34" charset="0"/>
              </a:rPr>
              <a:t>Asuntos importantes del curso</a:t>
            </a:r>
          </a:p>
        </p:txBody>
      </p:sp>
      <p:pic>
        <p:nvPicPr>
          <p:cNvPr id="9222" name="Picture 76" descr="POINTERR">
            <a:extLst>
              <a:ext uri="{FF2B5EF4-FFF2-40B4-BE49-F238E27FC236}">
                <a16:creationId xmlns:a16="http://schemas.microsoft.com/office/drawing/2014/main" id="{FCD59C20-CA44-21AD-DAEC-C8DC70AA0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448050"/>
            <a:ext cx="4191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3" name="Text Box 77">
            <a:extLst>
              <a:ext uri="{FF2B5EF4-FFF2-40B4-BE49-F238E27FC236}">
                <a16:creationId xmlns:a16="http://schemas.microsoft.com/office/drawing/2014/main" id="{73E46010-2188-F44C-A6A9-E3745DB3D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375025"/>
            <a:ext cx="4824412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n-US" altLang="es-PR" sz="3100">
                <a:latin typeface="Arial" panose="020B0604020202020204" pitchFamily="34" charset="0"/>
              </a:rPr>
              <a:t>Expectativas del curso</a:t>
            </a:r>
          </a:p>
        </p:txBody>
      </p:sp>
      <p:pic>
        <p:nvPicPr>
          <p:cNvPr id="9224" name="Picture 78" descr="POINTERR">
            <a:extLst>
              <a:ext uri="{FF2B5EF4-FFF2-40B4-BE49-F238E27FC236}">
                <a16:creationId xmlns:a16="http://schemas.microsoft.com/office/drawing/2014/main" id="{BA3DE1F6-BB70-FE4F-3E42-8C12EFC29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3363"/>
            <a:ext cx="4191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5" name="Text Box 79">
            <a:extLst>
              <a:ext uri="{FF2B5EF4-FFF2-40B4-BE49-F238E27FC236}">
                <a16:creationId xmlns:a16="http://schemas.microsoft.com/office/drawing/2014/main" id="{07A1928E-CE52-078D-BF09-6EEDF210E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057650"/>
            <a:ext cx="475138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s-PR" sz="3100">
                <a:latin typeface="Arial" panose="020B0604020202020204" pitchFamily="34" charset="0"/>
              </a:rPr>
              <a:t>Recursos para el curso</a:t>
            </a:r>
          </a:p>
        </p:txBody>
      </p:sp>
      <p:pic>
        <p:nvPicPr>
          <p:cNvPr id="9226" name="Picture 80" descr="POINTERR">
            <a:extLst>
              <a:ext uri="{FF2B5EF4-FFF2-40B4-BE49-F238E27FC236}">
                <a16:creationId xmlns:a16="http://schemas.microsoft.com/office/drawing/2014/main" id="{2C02FC1E-82EA-BBBE-3E5A-D71A015B2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40438"/>
            <a:ext cx="4191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7" name="Text Box 81">
            <a:extLst>
              <a:ext uri="{FF2B5EF4-FFF2-40B4-BE49-F238E27FC236}">
                <a16:creationId xmlns:a16="http://schemas.microsoft.com/office/drawing/2014/main" id="{B3F0966A-5819-809A-9C3A-56FFC9ED9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6054725"/>
            <a:ext cx="7631112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s-PR" sz="3100">
                <a:latin typeface="Arial" panose="020B0604020202020204" pitchFamily="34" charset="0"/>
              </a:rPr>
              <a:t>Preguntas</a:t>
            </a:r>
          </a:p>
        </p:txBody>
      </p:sp>
      <p:pic>
        <p:nvPicPr>
          <p:cNvPr id="9228" name="Picture 82" descr="POINTERR">
            <a:extLst>
              <a:ext uri="{FF2B5EF4-FFF2-40B4-BE49-F238E27FC236}">
                <a16:creationId xmlns:a16="http://schemas.microsoft.com/office/drawing/2014/main" id="{17E262BC-6C1B-E76F-0A0F-CC6E0EDAD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652963"/>
            <a:ext cx="4191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9" name="Text Box 83">
            <a:extLst>
              <a:ext uri="{FF2B5EF4-FFF2-40B4-BE49-F238E27FC236}">
                <a16:creationId xmlns:a16="http://schemas.microsoft.com/office/drawing/2014/main" id="{0282BBD8-767E-01E5-AD87-75EE0774C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652963"/>
            <a:ext cx="784860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s-PR" sz="3100">
                <a:latin typeface="Arial" panose="020B0604020202020204" pitchFamily="34" charset="0"/>
              </a:rPr>
              <a:t>Centro de Desarrollo de Emprendedores (CDE) y Equipo Estudiantes Emprendedores (EEE)</a:t>
            </a:r>
          </a:p>
        </p:txBody>
      </p:sp>
      <p:pic>
        <p:nvPicPr>
          <p:cNvPr id="3" name="Picture 2" descr="Two people sitting in a room&#10;&#10;Description automatically generated">
            <a:extLst>
              <a:ext uri="{FF2B5EF4-FFF2-40B4-BE49-F238E27FC236}">
                <a16:creationId xmlns:a16="http://schemas.microsoft.com/office/drawing/2014/main" id="{62CDE347-E083-248A-B2A8-D0006521A5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238100"/>
            <a:ext cx="3589300" cy="239953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6" name="Picture 15" descr="A person sitting in a chair&#10;&#10;Description automatically generated">
            <a:extLst>
              <a:ext uri="{FF2B5EF4-FFF2-40B4-BE49-F238E27FC236}">
                <a16:creationId xmlns:a16="http://schemas.microsoft.com/office/drawing/2014/main" id="{E6DBF41C-2DF4-E49D-2337-011F548621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2644" y="617268"/>
            <a:ext cx="3366190" cy="2244126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</p:cSld>
  <p:clrMapOvr>
    <a:masterClrMapping/>
  </p:clrMapOvr>
  <p:transition spd="slow">
    <p:dissolve/>
    <p:sndAc>
      <p:stSnd>
        <p:snd r:embed="rId4" name="chimes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6">
            <a:extLst>
              <a:ext uri="{FF2B5EF4-FFF2-40B4-BE49-F238E27FC236}">
                <a16:creationId xmlns:a16="http://schemas.microsoft.com/office/drawing/2014/main" id="{268C03BC-7EF3-D8DF-AC28-39AB1E0F2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675" y="1773238"/>
            <a:ext cx="43973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tabLst>
                <a:tab pos="7485063" algn="l"/>
              </a:tabLst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tabLst>
                <a:tab pos="7485063" algn="l"/>
              </a:tabLst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tabLst>
                <a:tab pos="7485063" algn="l"/>
              </a:tabLst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s-PR" b="0"/>
              <a:t>Ward, K. (Ed.). (2014). </a:t>
            </a:r>
            <a:r>
              <a:rPr lang="en-US" altLang="es-PR" i="1"/>
              <a:t>Routledge Handbook of Sports Therapy, Injury Assessment and Rehabilitation</a:t>
            </a:r>
            <a:r>
              <a:rPr lang="en-US" altLang="es-PR" b="0"/>
              <a:t>. New York: Routledge Taylor &amp; Francis Group. 648 pp.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757F25-D9AF-9EBF-DE32-63E710B71CF5}"/>
              </a:ext>
            </a:extLst>
          </p:cNvPr>
          <p:cNvSpPr>
            <a:spLocks/>
          </p:cNvSpPr>
          <p:nvPr/>
        </p:nvSpPr>
        <p:spPr bwMode="auto">
          <a:xfrm>
            <a:off x="1908175" y="476250"/>
            <a:ext cx="863600" cy="3603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defRPr/>
            </a:pPr>
            <a:r>
              <a:rPr lang="es-PR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2014</a:t>
            </a:r>
          </a:p>
        </p:txBody>
      </p:sp>
      <p:pic>
        <p:nvPicPr>
          <p:cNvPr id="45060" name="Picture 3">
            <a:extLst>
              <a:ext uri="{FF2B5EF4-FFF2-40B4-BE49-F238E27FC236}">
                <a16:creationId xmlns:a16="http://schemas.microsoft.com/office/drawing/2014/main" id="{D5F49BBE-5A97-6AAC-017D-75C8D50B8F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36613"/>
            <a:ext cx="3900487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dissolve/>
    <p:sndAc>
      <p:stSnd>
        <p:snd r:embed="rId4" name="chimes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6">
            <a:extLst>
              <a:ext uri="{FF2B5EF4-FFF2-40B4-BE49-F238E27FC236}">
                <a16:creationId xmlns:a16="http://schemas.microsoft.com/office/drawing/2014/main" id="{560E242A-9F46-9937-BDF6-933FE8A3D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925" y="1773238"/>
            <a:ext cx="403225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tabLst>
                <a:tab pos="7485063" algn="l"/>
              </a:tabLst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tabLst>
                <a:tab pos="7485063" algn="l"/>
              </a:tabLst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tabLst>
                <a:tab pos="7485063" algn="l"/>
              </a:tabLst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s-PR" b="0"/>
              <a:t>Clark, M. A., &amp; Lucett, S. C. (Eds.) (2014). </a:t>
            </a:r>
            <a:r>
              <a:rPr lang="en-US" altLang="es-PR" i="1"/>
              <a:t>NASM's Essentials of Corrective Exercise Training</a:t>
            </a:r>
            <a:r>
              <a:rPr lang="en-US" altLang="es-PR" b="0"/>
              <a:t>. (Ed. Rev.). Burlington, MA: Jones &amp; Bartlett Learning. 438 pp.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CE3E36-2362-754A-CB79-E3E10E48C625}"/>
              </a:ext>
            </a:extLst>
          </p:cNvPr>
          <p:cNvSpPr>
            <a:spLocks/>
          </p:cNvSpPr>
          <p:nvPr/>
        </p:nvSpPr>
        <p:spPr bwMode="auto">
          <a:xfrm>
            <a:off x="1909763" y="476250"/>
            <a:ext cx="863600" cy="3603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defRPr/>
            </a:pPr>
            <a:r>
              <a:rPr lang="es-PR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2014</a:t>
            </a:r>
          </a:p>
        </p:txBody>
      </p:sp>
      <p:pic>
        <p:nvPicPr>
          <p:cNvPr id="47108" name="Picture 3">
            <a:extLst>
              <a:ext uri="{FF2B5EF4-FFF2-40B4-BE49-F238E27FC236}">
                <a16:creationId xmlns:a16="http://schemas.microsoft.com/office/drawing/2014/main" id="{58E39051-B147-F7E9-F1BA-E8EFD4A8CE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44550"/>
            <a:ext cx="4321175" cy="558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dissolve/>
    <p:sndAc>
      <p:stSnd>
        <p:snd r:embed="rId4" name="chimes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6">
            <a:extLst>
              <a:ext uri="{FF2B5EF4-FFF2-40B4-BE49-F238E27FC236}">
                <a16:creationId xmlns:a16="http://schemas.microsoft.com/office/drawing/2014/main" id="{0CDCC3FC-B5F5-9E76-58FB-8D7A54A61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1773238"/>
            <a:ext cx="3887787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tabLst>
                <a:tab pos="7485063" algn="l"/>
              </a:tabLst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tabLst>
                <a:tab pos="7485063" algn="l"/>
              </a:tabLst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tabLst>
                <a:tab pos="7485063" algn="l"/>
              </a:tabLst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s-PR" b="0"/>
              <a:t>McAtee, R. E., &amp; Charland, J. (2014). </a:t>
            </a:r>
            <a:r>
              <a:rPr lang="en-US" altLang="es-PR" i="1"/>
              <a:t>Facilitated Stretching</a:t>
            </a:r>
            <a:r>
              <a:rPr lang="en-US" altLang="es-PR" b="0"/>
              <a:t> (4ta. ed.). Champaign, IL: Human Kinetics. 216 pp.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476BB0-A564-5704-7A40-90CD5C373D3A}"/>
              </a:ext>
            </a:extLst>
          </p:cNvPr>
          <p:cNvSpPr>
            <a:spLocks/>
          </p:cNvSpPr>
          <p:nvPr/>
        </p:nvSpPr>
        <p:spPr bwMode="auto">
          <a:xfrm>
            <a:off x="1836738" y="476250"/>
            <a:ext cx="863600" cy="3603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defRPr/>
            </a:pPr>
            <a:r>
              <a:rPr lang="es-PR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2014</a:t>
            </a:r>
          </a:p>
        </p:txBody>
      </p:sp>
      <p:pic>
        <p:nvPicPr>
          <p:cNvPr id="49156" name="Picture 2">
            <a:extLst>
              <a:ext uri="{FF2B5EF4-FFF2-40B4-BE49-F238E27FC236}">
                <a16:creationId xmlns:a16="http://schemas.microsoft.com/office/drawing/2014/main" id="{BFAFF5D8-878A-C9B3-F3C0-6ED2C2592C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836613"/>
            <a:ext cx="4456113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dissolve/>
    <p:sndAc>
      <p:stSnd>
        <p:snd r:embed="rId4" name="chimes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6">
            <a:extLst>
              <a:ext uri="{FF2B5EF4-FFF2-40B4-BE49-F238E27FC236}">
                <a16:creationId xmlns:a16="http://schemas.microsoft.com/office/drawing/2014/main" id="{C89242DB-B594-C8BF-FF1D-2FF803E49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7025" y="2062163"/>
            <a:ext cx="50069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tabLst>
                <a:tab pos="7485063" algn="l"/>
              </a:tabLst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tabLst>
                <a:tab pos="7485063" algn="l"/>
              </a:tabLst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tabLst>
                <a:tab pos="7485063" algn="l"/>
              </a:tabLst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s-PR" b="0"/>
              <a:t>Prentice, W. E. (2015). </a:t>
            </a:r>
            <a:r>
              <a:rPr lang="en-US" altLang="es-PR" i="1"/>
              <a:t>Rehabilitation Techniques for Sports Medicine and Athletic Training</a:t>
            </a:r>
            <a:r>
              <a:rPr lang="en-US" altLang="es-PR" b="0"/>
              <a:t> (6ta. ed). Thorofare, NJ: SLACK Incorporated. 881 pp.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s-PR" b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s-PR" b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9F6328-BA43-1DA0-E67D-FDC1705D560B}"/>
              </a:ext>
            </a:extLst>
          </p:cNvPr>
          <p:cNvSpPr>
            <a:spLocks/>
          </p:cNvSpPr>
          <p:nvPr/>
        </p:nvSpPr>
        <p:spPr bwMode="auto">
          <a:xfrm>
            <a:off x="1763713" y="476250"/>
            <a:ext cx="879475" cy="3619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defRPr/>
            </a:pPr>
            <a:r>
              <a:rPr lang="es-PR" altLang="es-PR" sz="2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2013</a:t>
            </a:r>
          </a:p>
        </p:txBody>
      </p:sp>
      <p:pic>
        <p:nvPicPr>
          <p:cNvPr id="51204" name="Picture 9" descr="67">
            <a:extLst>
              <a:ext uri="{FF2B5EF4-FFF2-40B4-BE49-F238E27FC236}">
                <a16:creationId xmlns:a16="http://schemas.microsoft.com/office/drawing/2014/main" id="{C123E37A-3DC5-977A-096C-010C77B9F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052513"/>
            <a:ext cx="3751263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dissolve/>
    <p:sndAc>
      <p:stSnd>
        <p:snd r:embed="rId4" name="chimes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6">
            <a:extLst>
              <a:ext uri="{FF2B5EF4-FFF2-40B4-BE49-F238E27FC236}">
                <a16:creationId xmlns:a16="http://schemas.microsoft.com/office/drawing/2014/main" id="{716576CC-1AE3-4838-299F-DBF43851C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1557338"/>
            <a:ext cx="381635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tabLst>
                <a:tab pos="7485063" algn="l"/>
              </a:tabLst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tabLst>
                <a:tab pos="7485063" algn="l"/>
              </a:tabLst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tabLst>
                <a:tab pos="7485063" algn="l"/>
              </a:tabLst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s-PR" b="0"/>
              <a:t>Bandy, W. D. (2013). </a:t>
            </a:r>
            <a:r>
              <a:rPr lang="en-US" altLang="es-PR" i="1"/>
              <a:t>Therapeutic Exercise for Physical Therapist Assistants</a:t>
            </a:r>
            <a:r>
              <a:rPr lang="en-US" altLang="es-PR" b="0"/>
              <a:t>. Philadelphia, PA: Lippincott Williams &amp; Wilkins - Wolters Kluer Health. 538 pp.1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01A8A9-23A2-BFC3-4E81-8690965D3BEF}"/>
              </a:ext>
            </a:extLst>
          </p:cNvPr>
          <p:cNvSpPr>
            <a:spLocks/>
          </p:cNvSpPr>
          <p:nvPr/>
        </p:nvSpPr>
        <p:spPr bwMode="auto">
          <a:xfrm>
            <a:off x="2124075" y="476250"/>
            <a:ext cx="863600" cy="3603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defRPr/>
            </a:pPr>
            <a:r>
              <a:rPr lang="es-PR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2013</a:t>
            </a:r>
          </a:p>
        </p:txBody>
      </p:sp>
      <p:pic>
        <p:nvPicPr>
          <p:cNvPr id="53252" name="Picture 2">
            <a:extLst>
              <a:ext uri="{FF2B5EF4-FFF2-40B4-BE49-F238E27FC236}">
                <a16:creationId xmlns:a16="http://schemas.microsoft.com/office/drawing/2014/main" id="{72F7D979-AE7B-2304-C3FD-43A37ACB52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908050"/>
            <a:ext cx="4387850" cy="569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dissolve/>
    <p:sndAc>
      <p:stSnd>
        <p:snd r:embed="rId4" name="chimes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6">
            <a:extLst>
              <a:ext uri="{FF2B5EF4-FFF2-40B4-BE49-F238E27FC236}">
                <a16:creationId xmlns:a16="http://schemas.microsoft.com/office/drawing/2014/main" id="{3498D3BF-D0FE-6883-DB3B-9D2A13277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1557338"/>
            <a:ext cx="371157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tabLst>
                <a:tab pos="7485063" algn="l"/>
              </a:tabLst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tabLst>
                <a:tab pos="7485063" algn="l"/>
              </a:tabLst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tabLst>
                <a:tab pos="7485063" algn="l"/>
              </a:tabLst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s-PR" b="0"/>
              <a:t>Andrews, J., Harrelson, G., &amp; Wilk, K. (2011). </a:t>
            </a:r>
            <a:r>
              <a:rPr lang="en-US" altLang="es-PR" i="1"/>
              <a:t>Physical Rehabilitation of the Injured Athlete</a:t>
            </a:r>
            <a:r>
              <a:rPr lang="en-US" altLang="es-PR" b="0"/>
              <a:t> (4ta. ed.). Philadelphia, PA: Saunders, an imprint of Elsevier. 632 pp.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49DF9A-EC29-215F-A9B4-037AA4F88F58}"/>
              </a:ext>
            </a:extLst>
          </p:cNvPr>
          <p:cNvSpPr>
            <a:spLocks/>
          </p:cNvSpPr>
          <p:nvPr/>
        </p:nvSpPr>
        <p:spPr bwMode="auto">
          <a:xfrm>
            <a:off x="2108200" y="476250"/>
            <a:ext cx="879475" cy="3619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defRPr/>
            </a:pPr>
            <a:r>
              <a:rPr lang="es-PR" altLang="es-PR" sz="2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2011</a:t>
            </a:r>
          </a:p>
        </p:txBody>
      </p:sp>
      <p:pic>
        <p:nvPicPr>
          <p:cNvPr id="55300" name="Picture 4" descr="68">
            <a:extLst>
              <a:ext uri="{FF2B5EF4-FFF2-40B4-BE49-F238E27FC236}">
                <a16:creationId xmlns:a16="http://schemas.microsoft.com/office/drawing/2014/main" id="{EBBC807B-61FA-3EA0-0E3D-6F760F08B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4827588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dissolve/>
    <p:sndAc>
      <p:stSnd>
        <p:snd r:embed="rId4" name="chimes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6">
            <a:extLst>
              <a:ext uri="{FF2B5EF4-FFF2-40B4-BE49-F238E27FC236}">
                <a16:creationId xmlns:a16="http://schemas.microsoft.com/office/drawing/2014/main" id="{B64E2009-E89F-06C4-A248-D32B6F784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2062163"/>
            <a:ext cx="3711575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tabLst>
                <a:tab pos="7485063" algn="l"/>
              </a:tabLst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tabLst>
                <a:tab pos="7485063" algn="l"/>
              </a:tabLst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tabLst>
                <a:tab pos="7485063" algn="l"/>
              </a:tabLst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s-PR" b="0"/>
              <a:t>Higgins, M. (2011). </a:t>
            </a:r>
            <a:r>
              <a:rPr lang="en-US" altLang="es-PR" i="1"/>
              <a:t>Therapeutic Exercise: From Theory to Practice</a:t>
            </a:r>
            <a:r>
              <a:rPr lang="en-US" altLang="es-PR" b="0"/>
              <a:t>. Philadelphia, PA: F.A. Davis Company. 800 pp.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A5228D-BF77-3C48-5E30-3902B3D06F69}"/>
              </a:ext>
            </a:extLst>
          </p:cNvPr>
          <p:cNvSpPr>
            <a:spLocks/>
          </p:cNvSpPr>
          <p:nvPr/>
        </p:nvSpPr>
        <p:spPr bwMode="auto">
          <a:xfrm>
            <a:off x="2108200" y="476250"/>
            <a:ext cx="879475" cy="3619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defRPr/>
            </a:pPr>
            <a:r>
              <a:rPr lang="es-PR" altLang="es-PR" sz="2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2011</a:t>
            </a:r>
          </a:p>
        </p:txBody>
      </p:sp>
      <p:pic>
        <p:nvPicPr>
          <p:cNvPr id="57348" name="Picture 2">
            <a:extLst>
              <a:ext uri="{FF2B5EF4-FFF2-40B4-BE49-F238E27FC236}">
                <a16:creationId xmlns:a16="http://schemas.microsoft.com/office/drawing/2014/main" id="{2A9613C2-1351-6BAE-B8CD-791318EB3E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8200"/>
            <a:ext cx="4564063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dissolve/>
    <p:sndAc>
      <p:stSnd>
        <p:snd r:embed="rId4" name="chimes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6">
            <a:extLst>
              <a:ext uri="{FF2B5EF4-FFF2-40B4-BE49-F238E27FC236}">
                <a16:creationId xmlns:a16="http://schemas.microsoft.com/office/drawing/2014/main" id="{B44DDFED-ADF3-BE5A-1924-A3667472B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1773238"/>
            <a:ext cx="4103687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tabLst>
                <a:tab pos="7485063" algn="l"/>
              </a:tabLst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tabLst>
                <a:tab pos="7485063" algn="l"/>
              </a:tabLst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tabLst>
                <a:tab pos="7485063" algn="l"/>
              </a:tabLst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s-PR" b="0"/>
              <a:t>Comfort, P., &amp; Abrahamson, E. (Eds.). (2010). </a:t>
            </a:r>
            <a:r>
              <a:rPr lang="en-US" altLang="es-PR" i="1"/>
              <a:t>Sports Rehabilitation and Injury Prevention</a:t>
            </a:r>
            <a:r>
              <a:rPr lang="en-US" altLang="es-PR" b="0"/>
              <a:t>. Hoboken, NJ: Wiley-Blackwell (John Wiley &amp; Sons, Ltd.). 548 pp.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B7B5D8-39CC-7452-5238-E05881B48EBC}"/>
              </a:ext>
            </a:extLst>
          </p:cNvPr>
          <p:cNvSpPr>
            <a:spLocks/>
          </p:cNvSpPr>
          <p:nvPr/>
        </p:nvSpPr>
        <p:spPr bwMode="auto">
          <a:xfrm>
            <a:off x="1836738" y="476250"/>
            <a:ext cx="863600" cy="3603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defRPr/>
            </a:pPr>
            <a:r>
              <a:rPr lang="es-PR" altLang="es-PR" sz="2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2010</a:t>
            </a:r>
          </a:p>
        </p:txBody>
      </p:sp>
      <p:pic>
        <p:nvPicPr>
          <p:cNvPr id="59396" name="Picture 14" descr="Sports Rehabilitation and Injury Prevention Paul Comfort_COVER">
            <a:extLst>
              <a:ext uri="{FF2B5EF4-FFF2-40B4-BE49-F238E27FC236}">
                <a16:creationId xmlns:a16="http://schemas.microsoft.com/office/drawing/2014/main" id="{F9F8F9DF-955A-37F9-215F-C9A847323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6613"/>
            <a:ext cx="4202113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dissolve/>
    <p:sndAc>
      <p:stSnd>
        <p:snd r:embed="rId4" name="chimes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 descr="Referencias_Fundamentales_Articulos_02">
            <a:extLst>
              <a:ext uri="{FF2B5EF4-FFF2-40B4-BE49-F238E27FC236}">
                <a16:creationId xmlns:a16="http://schemas.microsoft.com/office/drawing/2014/main" id="{908C4FA7-0F36-3213-C7F5-8B5A72C01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08050"/>
            <a:ext cx="80010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dissolve/>
    <p:sndAc>
      <p:stSnd>
        <p:snd r:embed="rId4" name="chimes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6">
            <a:extLst>
              <a:ext uri="{FF2B5EF4-FFF2-40B4-BE49-F238E27FC236}">
                <a16:creationId xmlns:a16="http://schemas.microsoft.com/office/drawing/2014/main" id="{286F903A-AEF7-16A9-9345-4ECF5934A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516563"/>
            <a:ext cx="871378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tabLst>
                <a:tab pos="7485063" algn="l"/>
              </a:tabLst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tabLst>
                <a:tab pos="7485063" algn="l"/>
              </a:tabLst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tabLst>
                <a:tab pos="7485063" algn="l"/>
              </a:tabLst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s-PR" sz="1600" b="0">
                <a:latin typeface="Times New Roman" panose="02020603050405020304" pitchFamily="18" charset="0"/>
                <a:cs typeface="Times New Roman" panose="02020603050405020304" pitchFamily="18" charset="0"/>
              </a:rPr>
              <a:t>Holmes, L. A. (2015). Rehabilitation of Multi-Sport Athletes Following Sports-Related Injury. </a:t>
            </a:r>
            <a:r>
              <a:rPr lang="en-US" altLang="es-PR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Physical Therapy Products, 26</a:t>
            </a:r>
            <a:r>
              <a:rPr lang="en-US" altLang="es-PR" sz="1600" b="0">
                <a:latin typeface="Times New Roman" panose="02020603050405020304" pitchFamily="18" charset="0"/>
                <a:cs typeface="Times New Roman" panose="02020603050405020304" pitchFamily="18" charset="0"/>
              </a:rPr>
              <a:t>(1), 20-23. Recuperado de la base de datos de EBSCOhost (SPORTDiscus with Full Text,).</a:t>
            </a:r>
          </a:p>
        </p:txBody>
      </p:sp>
      <p:pic>
        <p:nvPicPr>
          <p:cNvPr id="63491" name="Picture 6" descr="4">
            <a:extLst>
              <a:ext uri="{FF2B5EF4-FFF2-40B4-BE49-F238E27FC236}">
                <a16:creationId xmlns:a16="http://schemas.microsoft.com/office/drawing/2014/main" id="{33078447-106B-9DE4-AE9C-6C1AA749B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68413"/>
            <a:ext cx="8532813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dissolve/>
    <p:sndAc>
      <p:stSnd>
        <p:snd r:embed="rId4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1" descr="Folded_Page_Presentacion">
            <a:extLst>
              <a:ext uri="{FF2B5EF4-FFF2-40B4-BE49-F238E27FC236}">
                <a16:creationId xmlns:a16="http://schemas.microsoft.com/office/drawing/2014/main" id="{89B63D62-320B-0233-94E5-D717D55BD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89000"/>
            <a:ext cx="80010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wedge/>
    <p:sndAc>
      <p:stSnd>
        <p:snd r:embed="rId4" name="breeze.wav"/>
      </p:stSnd>
    </p:sndAc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C82E1933-BF5B-42E1-7E44-A0791ECA3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 eaLnBrk="1" hangingPunct="1"/>
            <a:endParaRPr lang="es-PR" altLang="es-P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5CF1A5-4489-8A57-02E0-DDAB3682A25F}"/>
              </a:ext>
            </a:extLst>
          </p:cNvPr>
          <p:cNvSpPr>
            <a:spLocks/>
          </p:cNvSpPr>
          <p:nvPr/>
        </p:nvSpPr>
        <p:spPr bwMode="auto">
          <a:xfrm>
            <a:off x="36513" y="44450"/>
            <a:ext cx="9144000" cy="2159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10000"/>
              </a:lnSpc>
              <a:defRPr/>
            </a:pPr>
            <a:r>
              <a:rPr lang="es-PR" altLang="es-PR" sz="16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http://www.nata.org</a:t>
            </a:r>
          </a:p>
        </p:txBody>
      </p:sp>
      <p:pic>
        <p:nvPicPr>
          <p:cNvPr id="65540" name="Picture 4" descr="Asociaciones_Sociedades_Grupos_01">
            <a:extLst>
              <a:ext uri="{FF2B5EF4-FFF2-40B4-BE49-F238E27FC236}">
                <a16:creationId xmlns:a16="http://schemas.microsoft.com/office/drawing/2014/main" id="{7FB6C02F-500B-499F-89FF-7784C4FB5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889000"/>
            <a:ext cx="80010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dissolve/>
    <p:sndAc>
      <p:stSnd>
        <p:snd r:embed="rId4" name="chimes.wav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4017F448-B10A-7D48-0E1D-7C5798DFE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 eaLnBrk="1" hangingPunct="1"/>
            <a:endParaRPr lang="es-PR" altLang="es-PR"/>
          </a:p>
        </p:txBody>
      </p:sp>
      <p:pic>
        <p:nvPicPr>
          <p:cNvPr id="67587" name="Picture 3" descr="NATA_01">
            <a:extLst>
              <a:ext uri="{FF2B5EF4-FFF2-40B4-BE49-F238E27FC236}">
                <a16:creationId xmlns:a16="http://schemas.microsoft.com/office/drawing/2014/main" id="{536B3F12-AB1D-7564-F503-11330DFDF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0"/>
            <a:ext cx="9144000" cy="667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CF4605-AAE9-C07E-FF45-8D336F05C169}"/>
              </a:ext>
            </a:extLst>
          </p:cNvPr>
          <p:cNvSpPr>
            <a:spLocks/>
          </p:cNvSpPr>
          <p:nvPr/>
        </p:nvSpPr>
        <p:spPr bwMode="auto">
          <a:xfrm>
            <a:off x="36513" y="44450"/>
            <a:ext cx="9144000" cy="2159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10000"/>
              </a:lnSpc>
              <a:defRPr/>
            </a:pPr>
            <a:r>
              <a:rPr lang="es-PR" altLang="es-PR" sz="16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http://www.nata.org</a:t>
            </a:r>
          </a:p>
        </p:txBody>
      </p:sp>
    </p:spTree>
    <p:custDataLst>
      <p:tags r:id="rId1"/>
    </p:custDataLst>
  </p:cSld>
  <p:clrMapOvr>
    <a:masterClrMapping/>
  </p:clrMapOvr>
  <p:transition spd="slow">
    <p:dissolve/>
    <p:sndAc>
      <p:stSnd>
        <p:snd r:embed="rId4" name="chimes.wav"/>
      </p:stSnd>
    </p:sndAc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A50BD9C2-7C08-03D3-645F-598052C6F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 eaLnBrk="1" hangingPunct="1"/>
            <a:endParaRPr lang="es-PR" altLang="es-PR"/>
          </a:p>
        </p:txBody>
      </p:sp>
      <p:pic>
        <p:nvPicPr>
          <p:cNvPr id="69635" name="Picture 3" descr="NATA_Contact_02">
            <a:extLst>
              <a:ext uri="{FF2B5EF4-FFF2-40B4-BE49-F238E27FC236}">
                <a16:creationId xmlns:a16="http://schemas.microsoft.com/office/drawing/2014/main" id="{83C85710-3F35-0A7A-B0B7-5EAFCC1BC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144463"/>
            <a:ext cx="3519488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dissolve/>
    <p:sndAc>
      <p:stSnd>
        <p:snd r:embed="rId4" name="chimes.wav"/>
      </p:stSnd>
    </p:sndAc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6CA2D22C-10CE-4045-3C59-F68C7B817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-26988"/>
            <a:ext cx="9144001" cy="68580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 eaLnBrk="1" hangingPunct="1"/>
            <a:endParaRPr lang="es-PR" altLang="es-PR"/>
          </a:p>
        </p:txBody>
      </p:sp>
      <p:pic>
        <p:nvPicPr>
          <p:cNvPr id="71683" name="Picture 3" descr="NATA_Entry-Level-03">
            <a:extLst>
              <a:ext uri="{FF2B5EF4-FFF2-40B4-BE49-F238E27FC236}">
                <a16:creationId xmlns:a16="http://schemas.microsoft.com/office/drawing/2014/main" id="{5C491B65-9450-8C73-57C1-622B4B212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8424863" cy="678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dissolve/>
    <p:sndAc>
      <p:stSnd>
        <p:snd r:embed="rId4" name="chimes.wav"/>
      </p:stSnd>
    </p:sndAc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8" descr="ELC_10K_Llegada_PPT_02">
            <a:extLst>
              <a:ext uri="{FF2B5EF4-FFF2-40B4-BE49-F238E27FC236}">
                <a16:creationId xmlns:a16="http://schemas.microsoft.com/office/drawing/2014/main" id="{46037B75-ADC4-DDE5-C8C0-726A2550E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275"/>
            <a:ext cx="9144000" cy="693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CC1D4D4-1709-7604-0847-D9720E165AC2}"/>
              </a:ext>
            </a:extLst>
          </p:cNvPr>
          <p:cNvSpPr>
            <a:spLocks/>
          </p:cNvSpPr>
          <p:nvPr/>
        </p:nvSpPr>
        <p:spPr bwMode="auto">
          <a:xfrm>
            <a:off x="1258888" y="3284538"/>
            <a:ext cx="7667625" cy="12969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lnSpc>
                <a:spcPct val="140000"/>
              </a:lnSpc>
              <a:defRPr/>
            </a:pPr>
            <a:r>
              <a:rPr lang="es-PR" altLang="es-PR" sz="810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GRACIAS</a:t>
            </a:r>
            <a:endParaRPr lang="es-PR" altLang="es-PR" sz="8100" i="1">
              <a:solidFill>
                <a:srgbClr val="00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3" name="chimes.wav"/>
      </p:stSnd>
    </p:sndAc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4" descr="ELC_Bike_PPT_v2">
            <a:extLst>
              <a:ext uri="{FF2B5EF4-FFF2-40B4-BE49-F238E27FC236}">
                <a16:creationId xmlns:a16="http://schemas.microsoft.com/office/drawing/2014/main" id="{5845A712-FD68-BAF9-B2CC-E4256EA6E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85725"/>
            <a:ext cx="972185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CB320B5-1BA3-784E-C9F3-79CC94E6EFB8}"/>
              </a:ext>
            </a:extLst>
          </p:cNvPr>
          <p:cNvSpPr>
            <a:spLocks/>
          </p:cNvSpPr>
          <p:nvPr/>
        </p:nvSpPr>
        <p:spPr bwMode="auto">
          <a:xfrm>
            <a:off x="107950" y="2779713"/>
            <a:ext cx="8820150" cy="12969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lnSpc>
                <a:spcPct val="140000"/>
              </a:lnSpc>
              <a:defRPr/>
            </a:pPr>
            <a:r>
              <a:rPr lang="es-PR" altLang="es-PR" sz="810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¿PREGUNTAS?</a:t>
            </a:r>
            <a:endParaRPr lang="es-PR" altLang="es-PR" sz="8100" i="1">
              <a:solidFill>
                <a:srgbClr val="00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newsflash/>
    <p:sndAc>
      <p:stSnd>
        <p:snd r:embed="rId4" name="whoosh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>
            <a:extLst>
              <a:ext uri="{FF2B5EF4-FFF2-40B4-BE49-F238E27FC236}">
                <a16:creationId xmlns:a16="http://schemas.microsoft.com/office/drawing/2014/main" id="{0AEDA057-BCF3-54A9-453D-82C8A71A54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987550"/>
            <a:ext cx="6840538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3AA260B-2F3A-412C-F5D1-697882784D69}"/>
              </a:ext>
            </a:extLst>
          </p:cNvPr>
          <p:cNvSpPr>
            <a:spLocks/>
          </p:cNvSpPr>
          <p:nvPr/>
        </p:nvSpPr>
        <p:spPr bwMode="auto">
          <a:xfrm>
            <a:off x="1908175" y="836613"/>
            <a:ext cx="7164388" cy="863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PR" altLang="es-PR" sz="31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PRESENTACIÓN DEL PROFESOR</a:t>
            </a:r>
          </a:p>
        </p:txBody>
      </p:sp>
      <p:pic>
        <p:nvPicPr>
          <p:cNvPr id="13316" name="Picture 25" descr="ELC_10K_Llegada_Moscoso_2001_EdgeF_02">
            <a:extLst>
              <a:ext uri="{FF2B5EF4-FFF2-40B4-BE49-F238E27FC236}">
                <a16:creationId xmlns:a16="http://schemas.microsoft.com/office/drawing/2014/main" id="{988686E6-BFD0-0182-CDD8-1F5CF450A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49275"/>
            <a:ext cx="1852613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1" descr="ELC_Tennis_01b_ZOOM-CUT_01_EdgeF-02">
            <a:extLst>
              <a:ext uri="{FF2B5EF4-FFF2-40B4-BE49-F238E27FC236}">
                <a16:creationId xmlns:a16="http://schemas.microsoft.com/office/drawing/2014/main" id="{F6461C19-85EC-7305-4D33-3BDE82D26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789363"/>
            <a:ext cx="1785938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2" descr="ELC_10k_Moscoso_2001_EdgeF_CUT-03">
            <a:extLst>
              <a:ext uri="{FF2B5EF4-FFF2-40B4-BE49-F238E27FC236}">
                <a16:creationId xmlns:a16="http://schemas.microsoft.com/office/drawing/2014/main" id="{A922FAF9-9B0C-1408-EF5C-ADA283DEA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3716338"/>
            <a:ext cx="1598612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circle/>
    <p:sndAc>
      <p:stSnd>
        <p:snd r:embed="rId4" name="breeze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>
            <a:extLst>
              <a:ext uri="{FF2B5EF4-FFF2-40B4-BE49-F238E27FC236}">
                <a16:creationId xmlns:a16="http://schemas.microsoft.com/office/drawing/2014/main" id="{A6C7FBB1-1576-06C5-4971-7C656EAFBD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773238"/>
            <a:ext cx="4968875" cy="477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10" descr="ELC_Bike_03_EdgeF_02">
            <a:extLst>
              <a:ext uri="{FF2B5EF4-FFF2-40B4-BE49-F238E27FC236}">
                <a16:creationId xmlns:a16="http://schemas.microsoft.com/office/drawing/2014/main" id="{AA0B1BD5-274A-6069-484C-03A697B09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76250"/>
            <a:ext cx="147955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F0A8B38-286A-DD8A-2583-BF904B217A4D}"/>
              </a:ext>
            </a:extLst>
          </p:cNvPr>
          <p:cNvSpPr>
            <a:spLocks/>
          </p:cNvSpPr>
          <p:nvPr/>
        </p:nvSpPr>
        <p:spPr bwMode="auto">
          <a:xfrm>
            <a:off x="1547813" y="763588"/>
            <a:ext cx="7273925" cy="863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s-PR" altLang="es-PR" sz="28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PRESENTACIÓN:</a:t>
            </a:r>
            <a:br>
              <a:rPr lang="es-PR" altLang="es-PR" sz="28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s-PR" sz="28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PROF. EDGAR LOPATEGUI CORSINO</a:t>
            </a:r>
          </a:p>
        </p:txBody>
      </p:sp>
    </p:spTree>
    <p:custDataLst>
      <p:tags r:id="rId1"/>
    </p:custDataLst>
  </p:cSld>
  <p:clrMapOvr>
    <a:masterClrMapping/>
  </p:clrMapOvr>
  <p:transition spd="slow">
    <p:circle/>
    <p:sndAc>
      <p:stSnd>
        <p:snd r:embed="rId4" name="breeze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Asuntos_Importantes_del_Curso_001">
            <a:extLst>
              <a:ext uri="{FF2B5EF4-FFF2-40B4-BE49-F238E27FC236}">
                <a16:creationId xmlns:a16="http://schemas.microsoft.com/office/drawing/2014/main" id="{A225FFFC-3121-B2D8-ACEF-39B53746A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08050"/>
            <a:ext cx="80010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wedge/>
    <p:sndAc>
      <p:stSnd>
        <p:snd r:embed="rId4" name="breeze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A8E82-AD65-38E1-3BDD-119F1B27D92E}"/>
              </a:ext>
            </a:extLst>
          </p:cNvPr>
          <p:cNvSpPr>
            <a:spLocks/>
          </p:cNvSpPr>
          <p:nvPr/>
        </p:nvSpPr>
        <p:spPr bwMode="auto">
          <a:xfrm>
            <a:off x="2305050" y="838200"/>
            <a:ext cx="6588125" cy="1295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lang="es-PR" altLang="es-PR" sz="36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ASUNTOS IMPORTANTES</a:t>
            </a:r>
            <a:br>
              <a:rPr lang="es-PR" altLang="es-PR" sz="36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s-PR" sz="36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DEL CURSO:</a:t>
            </a:r>
          </a:p>
        </p:txBody>
      </p:sp>
      <p:pic>
        <p:nvPicPr>
          <p:cNvPr id="19459" name="Picture 6" descr="elc-002_250X247_pixels_01_EdgeF_03">
            <a:extLst>
              <a:ext uri="{FF2B5EF4-FFF2-40B4-BE49-F238E27FC236}">
                <a16:creationId xmlns:a16="http://schemas.microsoft.com/office/drawing/2014/main" id="{2ED8960E-622D-96A9-5315-E282B1E36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549275"/>
            <a:ext cx="1944687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3" descr="POINTERR">
            <a:extLst>
              <a:ext uri="{FF2B5EF4-FFF2-40B4-BE49-F238E27FC236}">
                <a16:creationId xmlns:a16="http://schemas.microsoft.com/office/drawing/2014/main" id="{FEE58115-39E8-E036-59BB-ED539B509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38425"/>
            <a:ext cx="4889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4">
            <a:extLst>
              <a:ext uri="{FF2B5EF4-FFF2-40B4-BE49-F238E27FC236}">
                <a16:creationId xmlns:a16="http://schemas.microsoft.com/office/drawing/2014/main" id="{E7B65A1F-917C-E726-F72D-B49FFA52A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2655888"/>
            <a:ext cx="7851775" cy="9715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es-PR" sz="36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Lecturas requeridas para la próxima clase</a:t>
            </a:r>
          </a:p>
        </p:txBody>
      </p:sp>
      <p:pic>
        <p:nvPicPr>
          <p:cNvPr id="19462" name="Picture 15" descr="POINTERR">
            <a:extLst>
              <a:ext uri="{FF2B5EF4-FFF2-40B4-BE49-F238E27FC236}">
                <a16:creationId xmlns:a16="http://schemas.microsoft.com/office/drawing/2014/main" id="{2F21B3B7-3200-25FA-3557-56C439846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730625"/>
            <a:ext cx="4889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6">
            <a:extLst>
              <a:ext uri="{FF2B5EF4-FFF2-40B4-BE49-F238E27FC236}">
                <a16:creationId xmlns:a16="http://schemas.microsoft.com/office/drawing/2014/main" id="{03695DCE-4A33-CD5F-BEF9-833A427BE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3748088"/>
            <a:ext cx="7851775" cy="14112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es-PR" sz="36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Asignaciones y evaluaciones ha ser completadas para la próxima reunión del curso</a:t>
            </a:r>
          </a:p>
        </p:txBody>
      </p:sp>
      <p:pic>
        <p:nvPicPr>
          <p:cNvPr id="19464" name="Picture 17" descr="POINTERR">
            <a:extLst>
              <a:ext uri="{FF2B5EF4-FFF2-40B4-BE49-F238E27FC236}">
                <a16:creationId xmlns:a16="http://schemas.microsoft.com/office/drawing/2014/main" id="{CC47C29B-D22A-9249-5A13-01AF9CB7A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168900"/>
            <a:ext cx="4889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8">
            <a:extLst>
              <a:ext uri="{FF2B5EF4-FFF2-40B4-BE49-F238E27FC236}">
                <a16:creationId xmlns:a16="http://schemas.microsoft.com/office/drawing/2014/main" id="{4103B512-22C5-2AA4-973E-E76DC2818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5186363"/>
            <a:ext cx="7851775" cy="5318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es-PR" sz="36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Normas de la Clase</a:t>
            </a:r>
          </a:p>
        </p:txBody>
      </p:sp>
      <p:pic>
        <p:nvPicPr>
          <p:cNvPr id="19466" name="Picture 19" descr="POINTERR">
            <a:extLst>
              <a:ext uri="{FF2B5EF4-FFF2-40B4-BE49-F238E27FC236}">
                <a16:creationId xmlns:a16="http://schemas.microsoft.com/office/drawing/2014/main" id="{42A3548C-AC95-E925-21A3-621997637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903913"/>
            <a:ext cx="4889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20">
            <a:extLst>
              <a:ext uri="{FF2B5EF4-FFF2-40B4-BE49-F238E27FC236}">
                <a16:creationId xmlns:a16="http://schemas.microsoft.com/office/drawing/2014/main" id="{7368037D-A8E9-A5DD-DB2F-7BD700523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5921375"/>
            <a:ext cx="7851775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es-PR" sz="36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Misión de la Universidad</a:t>
            </a:r>
          </a:p>
        </p:txBody>
      </p:sp>
    </p:spTree>
    <p:custDataLst>
      <p:tags r:id="rId1"/>
    </p:custDataLst>
  </p:cSld>
  <p:clrMapOvr>
    <a:masterClrMapping/>
  </p:clrMapOvr>
  <p:transition spd="slow">
    <p:circle/>
    <p:sndAc>
      <p:stSnd>
        <p:snd r:embed="rId4" name="breeze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EED81-5217-10AD-B549-FCA2D4F1A780}"/>
              </a:ext>
            </a:extLst>
          </p:cNvPr>
          <p:cNvSpPr>
            <a:spLocks/>
          </p:cNvSpPr>
          <p:nvPr/>
        </p:nvSpPr>
        <p:spPr bwMode="auto">
          <a:xfrm>
            <a:off x="1763713" y="766763"/>
            <a:ext cx="7129462" cy="1295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lang="es-PR" altLang="es-PR" sz="26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ASUNTOS IMPORTANTES DEL CURSO:</a:t>
            </a:r>
            <a:br>
              <a:rPr lang="es-PR" altLang="es-PR" sz="24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s-PR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LECTURAS PRIORITARIAS</a:t>
            </a:r>
          </a:p>
        </p:txBody>
      </p:sp>
      <p:pic>
        <p:nvPicPr>
          <p:cNvPr id="21507" name="Picture 23" descr="LECTURAS_imp_01">
            <a:extLst>
              <a:ext uri="{FF2B5EF4-FFF2-40B4-BE49-F238E27FC236}">
                <a16:creationId xmlns:a16="http://schemas.microsoft.com/office/drawing/2014/main" id="{7C1D35B7-E323-69AB-9F7A-D3CC6635D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0713"/>
            <a:ext cx="1658938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24" descr="POINTERR">
            <a:extLst>
              <a:ext uri="{FF2B5EF4-FFF2-40B4-BE49-F238E27FC236}">
                <a16:creationId xmlns:a16="http://schemas.microsoft.com/office/drawing/2014/main" id="{B1ABA0E8-6DFD-01E2-7E4C-BA5696B3B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2370138"/>
            <a:ext cx="4191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9" name="Text Box 25">
            <a:extLst>
              <a:ext uri="{FF2B5EF4-FFF2-40B4-BE49-F238E27FC236}">
                <a16:creationId xmlns:a16="http://schemas.microsoft.com/office/drawing/2014/main" id="{3AE58105-4991-9856-DAC0-DCDADEBC1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63" y="2297113"/>
            <a:ext cx="7631112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n-US" altLang="es-PR" sz="3100">
                <a:latin typeface="Arial" panose="020B0604020202020204" pitchFamily="34" charset="0"/>
              </a:rPr>
              <a:t>Leer esta presentación:</a:t>
            </a:r>
          </a:p>
        </p:txBody>
      </p:sp>
      <p:sp>
        <p:nvSpPr>
          <p:cNvPr id="6" name="Text Box 26">
            <a:extLst>
              <a:ext uri="{FF2B5EF4-FFF2-40B4-BE49-F238E27FC236}">
                <a16:creationId xmlns:a16="http://schemas.microsoft.com/office/drawing/2014/main" id="{16F8B7CB-BD29-4895-CF34-EA9D5DF57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890838"/>
            <a:ext cx="8064500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es-PR" i="1" dirty="0">
                <a:effectLst>
                  <a:outerShdw blurRad="38100" dist="38100" dir="2700000" algn="tl">
                    <a:srgbClr val="C0C0C0"/>
                  </a:outerShdw>
                </a:effectLst>
                <a:hlinkClick r:id="rId7"/>
              </a:rPr>
              <a:t>http://www.saludmed.com/rehablesiones/presentaciones/P1_B-O_Fundamentos_HPER-3380.pdf</a:t>
            </a:r>
            <a:endParaRPr lang="en-US" altLang="es-PR" sz="3100" i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1511" name="Picture 27" descr="POINTERR">
            <a:extLst>
              <a:ext uri="{FF2B5EF4-FFF2-40B4-BE49-F238E27FC236}">
                <a16:creationId xmlns:a16="http://schemas.microsoft.com/office/drawing/2014/main" id="{EAC806A6-EB56-8D99-BAB6-889C8B1CF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3810000"/>
            <a:ext cx="4191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2" name="Text Box 28">
            <a:extLst>
              <a:ext uri="{FF2B5EF4-FFF2-40B4-BE49-F238E27FC236}">
                <a16:creationId xmlns:a16="http://schemas.microsoft.com/office/drawing/2014/main" id="{72101FA7-0750-DFA9-77FE-ACBFF024E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63" y="3736975"/>
            <a:ext cx="7631112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n-US" altLang="es-PR" sz="3100">
                <a:latin typeface="Arial" panose="020B0604020202020204" pitchFamily="34" charset="0"/>
              </a:rPr>
              <a:t>Leer la orientación del curso:</a:t>
            </a:r>
          </a:p>
        </p:txBody>
      </p:sp>
      <p:sp>
        <p:nvSpPr>
          <p:cNvPr id="9" name="Text Box 29">
            <a:extLst>
              <a:ext uri="{FF2B5EF4-FFF2-40B4-BE49-F238E27FC236}">
                <a16:creationId xmlns:a16="http://schemas.microsoft.com/office/drawing/2014/main" id="{937AA295-8E31-BDDA-19C4-5ADDC9A9D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63" y="4379913"/>
            <a:ext cx="8066087" cy="5810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es-PR" i="1" dirty="0">
                <a:effectLst>
                  <a:outerShdw blurRad="38100" dist="38100" dir="2700000" algn="tl">
                    <a:srgbClr val="C0C0C0"/>
                  </a:outerShdw>
                </a:effectLst>
                <a:hlinkClick r:id="rId8"/>
              </a:rPr>
              <a:t>http://www.saludmed.com/rehablesiones/bienvenida/I1_B-O_Orientacion_HPER-3380.html</a:t>
            </a:r>
            <a:endParaRPr lang="en-US" altLang="es-PR" sz="3100" i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1514" name="Picture 30" descr="POINTERR">
            <a:extLst>
              <a:ext uri="{FF2B5EF4-FFF2-40B4-BE49-F238E27FC236}">
                <a16:creationId xmlns:a16="http://schemas.microsoft.com/office/drawing/2014/main" id="{7635FE44-2255-DEA1-3433-8DEF43BFE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5176838"/>
            <a:ext cx="4191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5" name="Text Box 31">
            <a:extLst>
              <a:ext uri="{FF2B5EF4-FFF2-40B4-BE49-F238E27FC236}">
                <a16:creationId xmlns:a16="http://schemas.microsoft.com/office/drawing/2014/main" id="{7486CFDB-1688-3982-3A85-A8F6FD477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63" y="5191125"/>
            <a:ext cx="7631112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s-PR" sz="3100">
                <a:latin typeface="Arial" panose="020B0604020202020204" pitchFamily="34" charset="0"/>
              </a:rPr>
              <a:t>Leer el prontuario:</a:t>
            </a:r>
          </a:p>
        </p:txBody>
      </p:sp>
      <p:sp>
        <p:nvSpPr>
          <p:cNvPr id="12" name="Text Box 32">
            <a:extLst>
              <a:ext uri="{FF2B5EF4-FFF2-40B4-BE49-F238E27FC236}">
                <a16:creationId xmlns:a16="http://schemas.microsoft.com/office/drawing/2014/main" id="{0B57B6AB-A928-A443-7B46-3D489C0DA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63" y="5680075"/>
            <a:ext cx="8066087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es-PR" i="1" dirty="0">
                <a:effectLst>
                  <a:outerShdw blurRad="38100" dist="38100" dir="2700000" algn="tl">
                    <a:srgbClr val="C0C0C0"/>
                  </a:outerShdw>
                </a:effectLst>
                <a:hlinkClick r:id="rId9"/>
              </a:rPr>
              <a:t>http://www.saludmed.com/rehablesiones/prontuario/HPER-3380_PRN.pdf</a:t>
            </a:r>
            <a:endParaRPr lang="en-US" altLang="es-PR" sz="3100" i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ircle/>
    <p:sndAc>
      <p:stSnd>
        <p:snd r:embed="rId4" name="breeze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5" descr="POINTERR">
            <a:extLst>
              <a:ext uri="{FF2B5EF4-FFF2-40B4-BE49-F238E27FC236}">
                <a16:creationId xmlns:a16="http://schemas.microsoft.com/office/drawing/2014/main" id="{60690B19-0FA8-0790-AE19-F8C23896D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2370138"/>
            <a:ext cx="4191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Text Box 16">
            <a:extLst>
              <a:ext uri="{FF2B5EF4-FFF2-40B4-BE49-F238E27FC236}">
                <a16:creationId xmlns:a16="http://schemas.microsoft.com/office/drawing/2014/main" id="{B1473CCA-E5ED-1B55-5875-28CC61CAF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63" y="2297113"/>
            <a:ext cx="8066087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n-US" altLang="es-PR" sz="3100">
                <a:latin typeface="Arial" panose="020B0604020202020204" pitchFamily="34" charset="0"/>
              </a:rPr>
              <a:t>Leer página de módulos instruccionales:</a:t>
            </a:r>
          </a:p>
        </p:txBody>
      </p:sp>
      <p:sp>
        <p:nvSpPr>
          <p:cNvPr id="4" name="Text Box 17">
            <a:extLst>
              <a:ext uri="{FF2B5EF4-FFF2-40B4-BE49-F238E27FC236}">
                <a16:creationId xmlns:a16="http://schemas.microsoft.com/office/drawing/2014/main" id="{3A370CE2-B0F0-AF0C-A2D3-B3E5E9B41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890838"/>
            <a:ext cx="8064500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es-PR" i="1" dirty="0">
                <a:effectLst>
                  <a:outerShdw blurRad="38100" dist="38100" dir="2700000" algn="tl">
                    <a:srgbClr val="C0C0C0"/>
                  </a:outerShdw>
                </a:effectLst>
                <a:hlinkClick r:id="rId6"/>
              </a:rPr>
              <a:t>http://www.saludmed.com/rehablesiones/contenido/Modulos_HPER-3380.html</a:t>
            </a:r>
            <a:endParaRPr lang="en-US" altLang="es-PR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3557" name="Picture 18" descr="POINTERR">
            <a:extLst>
              <a:ext uri="{FF2B5EF4-FFF2-40B4-BE49-F238E27FC236}">
                <a16:creationId xmlns:a16="http://schemas.microsoft.com/office/drawing/2014/main" id="{2A8517CA-36AC-7971-C8A7-7CA79967C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3810000"/>
            <a:ext cx="4191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8" name="Text Box 19">
            <a:extLst>
              <a:ext uri="{FF2B5EF4-FFF2-40B4-BE49-F238E27FC236}">
                <a16:creationId xmlns:a16="http://schemas.microsoft.com/office/drawing/2014/main" id="{01BCF473-E389-5231-8FA7-6426D2467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63" y="3736975"/>
            <a:ext cx="7631112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n-US" altLang="es-PR" sz="3100">
                <a:latin typeface="Arial" panose="020B0604020202020204" pitchFamily="34" charset="0"/>
              </a:rPr>
              <a:t>Leer la página principal del curso:</a:t>
            </a:r>
          </a:p>
        </p:txBody>
      </p:sp>
      <p:sp>
        <p:nvSpPr>
          <p:cNvPr id="7" name="Text Box 20">
            <a:extLst>
              <a:ext uri="{FF2B5EF4-FFF2-40B4-BE49-F238E27FC236}">
                <a16:creationId xmlns:a16="http://schemas.microsoft.com/office/drawing/2014/main" id="{95C24C79-15FD-E5CC-DF21-478140492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365625"/>
            <a:ext cx="8066088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es-PR" i="1" dirty="0">
                <a:effectLst>
                  <a:outerShdw blurRad="38100" dist="38100" dir="2700000" algn="tl">
                    <a:srgbClr val="C0C0C0"/>
                  </a:outerShdw>
                </a:effectLst>
                <a:hlinkClick r:id="rId7"/>
              </a:rPr>
              <a:t>http://www.saludmed.com/rehablesiones/rehablesiones.html</a:t>
            </a:r>
            <a:endParaRPr lang="en-US" altLang="es-PR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3560" name="Picture 24" descr="LECTURAS_imp_02">
            <a:extLst>
              <a:ext uri="{FF2B5EF4-FFF2-40B4-BE49-F238E27FC236}">
                <a16:creationId xmlns:a16="http://schemas.microsoft.com/office/drawing/2014/main" id="{BFCD949D-96A6-D0A7-AAF9-6F0E4ADCF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47625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65640E3-AC93-FAB1-4885-077A9983088A}"/>
              </a:ext>
            </a:extLst>
          </p:cNvPr>
          <p:cNvSpPr>
            <a:spLocks/>
          </p:cNvSpPr>
          <p:nvPr/>
        </p:nvSpPr>
        <p:spPr bwMode="auto">
          <a:xfrm>
            <a:off x="1835150" y="766763"/>
            <a:ext cx="7129463" cy="1295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40000"/>
              </a:lnSpc>
              <a:defRPr/>
            </a:pPr>
            <a:r>
              <a:rPr lang="es-PR" altLang="es-PR" sz="26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ASUNTOS IMPORTANTES DEL CURSO:</a:t>
            </a:r>
            <a:br>
              <a:rPr lang="es-PR" altLang="es-PR" sz="24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s-PR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LECTURAS PRIORITARIAS</a:t>
            </a:r>
          </a:p>
        </p:txBody>
      </p:sp>
      <p:pic>
        <p:nvPicPr>
          <p:cNvPr id="23562" name="Picture 21" descr="POINTERR">
            <a:extLst>
              <a:ext uri="{FF2B5EF4-FFF2-40B4-BE49-F238E27FC236}">
                <a16:creationId xmlns:a16="http://schemas.microsoft.com/office/drawing/2014/main" id="{5B435586-9048-AFCB-39B6-FD0DFB12E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5176838"/>
            <a:ext cx="4191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63" name="Text Box 22">
            <a:extLst>
              <a:ext uri="{FF2B5EF4-FFF2-40B4-BE49-F238E27FC236}">
                <a16:creationId xmlns:a16="http://schemas.microsoft.com/office/drawing/2014/main" id="{FF21D937-5F34-37F4-F63C-9B26087DC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63" y="5191125"/>
            <a:ext cx="7631112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s-PR" sz="3100">
                <a:latin typeface="Arial" panose="020B0604020202020204" pitchFamily="34" charset="0"/>
              </a:rPr>
              <a:t>Leer el trabajo final del curso - </a:t>
            </a:r>
            <a:r>
              <a:rPr lang="en-US" altLang="es-PR" sz="3100" i="1">
                <a:latin typeface="Arial" panose="020B0604020202020204" pitchFamily="34" charset="0"/>
              </a:rPr>
              <a:t>Tareas:</a:t>
            </a:r>
          </a:p>
        </p:txBody>
      </p:sp>
      <p:sp>
        <p:nvSpPr>
          <p:cNvPr id="15" name="Text Box 23">
            <a:extLst>
              <a:ext uri="{FF2B5EF4-FFF2-40B4-BE49-F238E27FC236}">
                <a16:creationId xmlns:a16="http://schemas.microsoft.com/office/drawing/2014/main" id="{8D505278-A257-471E-26AE-7D48F6BCF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63" y="5680075"/>
            <a:ext cx="8066087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es-PR" i="1" dirty="0">
                <a:effectLst>
                  <a:outerShdw blurRad="38100" dist="38100" dir="2700000" algn="tl">
                    <a:srgbClr val="C0C0C0"/>
                  </a:outerShdw>
                </a:effectLst>
                <a:hlinkClick r:id="rId9"/>
              </a:rPr>
              <a:t>http://www.saludmed.com/rehablesiones/evaluacion/Tareas_HPER-3380.html</a:t>
            </a:r>
            <a:endParaRPr lang="en-US" altLang="es-PR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>
    <p:circle/>
    <p:sndAc>
      <p:stSnd>
        <p:snd r:embed="rId4" name="breeze.wav"/>
      </p:stSnd>
    </p:sndAc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0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INCLUDEPPT" val="True"/>
  <p:tag name="REALTIMEBACKUP" val="False"/>
  <p:tag name="CHARTSCALE" val="True"/>
  <p:tag name="FIBINCLUDEOTHER" val="True"/>
  <p:tag name="PRRESPONSE3" val="8"/>
  <p:tag name="PRRESPONSE7" val="4"/>
  <p:tag name="SHOWFLASHWARNING" val="True"/>
  <p:tag name="SHOWBARVISIBLE" val="True"/>
  <p:tag name="ANSWERNOWSTYLE" val="-1"/>
  <p:tag name="RESPTABLESTYLE" val="-1"/>
  <p:tag name="BACKUPSESSIONS" val="True"/>
  <p:tag name="AUTOUPDATEALIASES" val="True"/>
  <p:tag name="SKIPREMAININGRACESLIDES" val="True"/>
  <p:tag name="BUBBLESIZEVISIBLE" val="True"/>
  <p:tag name="CUSTOMCELLBACKCOLOR1" val="-657956"/>
  <p:tag name="DISPLAYNAME" val="True"/>
  <p:tag name="AUTOSIZEGRID" val="True"/>
  <p:tag name="RESETCHARTS" val="True"/>
  <p:tag name="CORRECTPOINTVALUE" val="1"/>
  <p:tag name="AUTOADJUSTPARTRANGE" val="True"/>
  <p:tag name="FIBDISPLAYKEYWORDS" val="True"/>
  <p:tag name="PRRESPONSE5" val="6"/>
  <p:tag name="PRRESPONSE10" val="1"/>
  <p:tag name="USESECONDARYMONITOR" val="True"/>
  <p:tag name="COUNTDOWNSTYLE" val="-1"/>
  <p:tag name="ALLOWDUPLICATES" val="False"/>
  <p:tag name="STDCHART" val="1"/>
  <p:tag name="MAXRESPONDERS" val="20"/>
  <p:tag name="CUSTOMGRIDBACKCOLOR" val="-2830136"/>
  <p:tag name="DISPLAYDEVICENUMBER" val="True"/>
  <p:tag name="POLLINGCYCLE" val="2"/>
  <p:tag name="ALLOWUSERFEEDBACK" val="True"/>
  <p:tag name="ADVANCEDSETTINGSVIEW" val="False"/>
  <p:tag name="PRRESPONSE2" val="9"/>
  <p:tag name="PRRESPONSE9" val="2"/>
  <p:tag name="SAVECSVWITHSESSION" val="True"/>
  <p:tag name="COUNTDOWNSECONDS" val="10"/>
  <p:tag name="REVIEWONLY" val="False"/>
  <p:tag name="BUBBLENAMEVISIBLE" val="True"/>
  <p:tag name="CUSTOMCELLBACKCOLOR3" val="-268652"/>
  <p:tag name="GRIDPOSITION" val="1"/>
  <p:tag name="INCORRECTPOINTVALUE" val="0"/>
  <p:tag name="FIBNUMRESULTS" val="5"/>
  <p:tag name="PRRESPONSE8" val="3"/>
  <p:tag name="CSVFORMAT" val="0"/>
  <p:tag name="CHARTVALUEFORMAT" val="0%"/>
  <p:tag name="PARTICIPANTSINLEADERBOARD" val="20"/>
  <p:tag name="USESCHEMECOLORS" val="True"/>
  <p:tag name="INCLUDENONRESPONDERS" val="False"/>
  <p:tag name="FIBDISPLAYRESULTS" val="True"/>
  <p:tag name="ALWAYSOPENPOLL" val="False"/>
  <p:tag name="RESPCOUNTERFORMAT" val="0"/>
  <p:tag name="RACEANIMATIONSPEED" val="3"/>
  <p:tag name="GRIDOPACITY" val="90"/>
  <p:tag name="REALTIMEBACKUPPATH" val="(None)"/>
  <p:tag name="PRRESPONSE6" val="5"/>
  <p:tag name="NUMRESPONSES" val="1"/>
  <p:tag name="DEFAULTNUMTEAMS" val="5"/>
  <p:tag name="MULTIRESPDIVISOR" val="1"/>
  <p:tag name="TPVERSION" val="2008"/>
  <p:tag name="RACEENDPOINTS" val="100"/>
  <p:tag name="CHARTCOLORS" val="0"/>
  <p:tag name="POWERPOINTVERSION" val="14.0"/>
  <p:tag name="CUSTOMCELLBACKCOLOR2" val="-13395457"/>
  <p:tag name="PRRESPONSE4" val="7"/>
  <p:tag name="GRIDROTATIONINTERVAL" val="2"/>
  <p:tag name="AUTOADVANCE" val="False"/>
  <p:tag name="ANSWERNOWTEXT" val="Answer Now"/>
  <p:tag name="BUBBLEGROUPING" val="3"/>
  <p:tag name="PRRESPONSE1" val="10"/>
  <p:tag name="ZEROBASED" val="False"/>
  <p:tag name="DELIMITERS" val="3.1"/>
  <p:tag name="TPFULLVERSION" val="4.2.4.10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35389</TotalTime>
  <Words>999</Words>
  <Application>Microsoft Office PowerPoint</Application>
  <PresentationFormat>On-screen Show (4:3)</PresentationFormat>
  <Paragraphs>113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Arial Black</vt:lpstr>
      <vt:lpstr>Calibri</vt:lpstr>
      <vt:lpstr>Georgia</vt:lpstr>
      <vt:lpstr>Times New Roman</vt:lpstr>
      <vt:lpstr>Trebuchet MS</vt:lpstr>
      <vt:lpstr>Wingdings 2</vt:lpstr>
      <vt:lpstr>Urban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Introducción a la Rehabilitación de Lesiones Deportivas</dc:title>
  <dc:creator>Valued Acer Customer</dc:creator>
  <cp:lastModifiedBy>Edgar Lopategui Corsino</cp:lastModifiedBy>
  <cp:revision>3647</cp:revision>
  <cp:lastPrinted>2012-03-26T19:37:01Z</cp:lastPrinted>
  <dcterms:created xsi:type="dcterms:W3CDTF">2012-03-25T21:01:47Z</dcterms:created>
  <dcterms:modified xsi:type="dcterms:W3CDTF">2025-02-02T22:33:17Z</dcterms:modified>
</cp:coreProperties>
</file>